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3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44.xml" ContentType="application/vnd.openxmlformats-officedocument.presentationml.slide+xml"/>
  <Override PartName="/ppt/slides/slide35.xml" ContentType="application/vnd.openxmlformats-officedocument.presentationml.slide+xml"/>
  <Override PartName="/ppt/slides/slide46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2.xml" ContentType="application/vnd.openxmlformats-officedocument.presentationml.slide+xml"/>
  <Override PartName="/ppt/slides/slide45.xml" ContentType="application/vnd.openxmlformats-officedocument.presentationml.slide+xml"/>
  <Override PartName="/ppt/slides/slide50.xml" ContentType="application/vnd.openxmlformats-officedocument.presentationml.slide+xml"/>
  <Override PartName="/ppt/slides/slide47.xml" ContentType="application/vnd.openxmlformats-officedocument.presentationml.slide+xml"/>
  <Override PartName="/ppt/slides/slide51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21.xml" ContentType="application/vnd.openxmlformats-officedocument.presentationml.tags+xml"/>
  <Override PartName="/ppt/tags/tag5.xml" ContentType="application/vnd.openxmlformats-officedocument.presentationml.tags+xml"/>
  <Override PartName="/ppt/tags/tag9.xml" ContentType="application/vnd.openxmlformats-officedocument.presentationml.tags+xml"/>
  <Override PartName="/ppt/tags/tag7.xml" ContentType="application/vnd.openxmlformats-officedocument.presentationml.tag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tags/tag4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14.xml" ContentType="application/vnd.openxmlformats-officedocument.presentationml.tags+xml"/>
  <Override PartName="/ppt/tags/tag22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3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11.xml" ContentType="application/vnd.openxmlformats-officedocument.presentationml.tag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12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sldIdLst>
    <p:sldId id="480" r:id="rId2"/>
    <p:sldId id="303" r:id="rId3"/>
    <p:sldId id="313" r:id="rId4"/>
    <p:sldId id="276" r:id="rId5"/>
    <p:sldId id="701" r:id="rId6"/>
    <p:sldId id="702" r:id="rId7"/>
    <p:sldId id="703" r:id="rId8"/>
    <p:sldId id="704" r:id="rId9"/>
    <p:sldId id="705" r:id="rId10"/>
    <p:sldId id="706" r:id="rId11"/>
    <p:sldId id="707" r:id="rId12"/>
    <p:sldId id="708" r:id="rId13"/>
    <p:sldId id="709" r:id="rId14"/>
    <p:sldId id="710" r:id="rId15"/>
    <p:sldId id="711" r:id="rId16"/>
    <p:sldId id="712" r:id="rId17"/>
    <p:sldId id="713" r:id="rId18"/>
    <p:sldId id="714" r:id="rId19"/>
    <p:sldId id="715" r:id="rId20"/>
    <p:sldId id="716" r:id="rId21"/>
    <p:sldId id="717" r:id="rId22"/>
    <p:sldId id="718" r:id="rId23"/>
    <p:sldId id="719" r:id="rId24"/>
    <p:sldId id="720" r:id="rId25"/>
    <p:sldId id="721" r:id="rId26"/>
    <p:sldId id="722" r:id="rId27"/>
    <p:sldId id="723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740" r:id="rId45"/>
    <p:sldId id="741" r:id="rId46"/>
    <p:sldId id="742" r:id="rId47"/>
    <p:sldId id="743" r:id="rId48"/>
    <p:sldId id="744" r:id="rId49"/>
    <p:sldId id="745" r:id="rId50"/>
    <p:sldId id="746" r:id="rId51"/>
    <p:sldId id="525" r:id="rId52"/>
    <p:sldId id="526" r:id="rId53"/>
    <p:sldId id="697" r:id="rId54"/>
    <p:sldId id="698" r:id="rId55"/>
    <p:sldId id="699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525"/>
            <p14:sldId id="526"/>
            <p14:sldId id="697"/>
            <p14:sldId id="698"/>
            <p14:sldId id="6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07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4" Type="http://schemas.openxmlformats.org/officeDocument/2006/relationships/image" Target="../media/image47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4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72.wmf"/><Relationship Id="rId1" Type="http://schemas.openxmlformats.org/officeDocument/2006/relationships/image" Target="../media/image73.wmf"/><Relationship Id="rId4" Type="http://schemas.openxmlformats.org/officeDocument/2006/relationships/image" Target="../media/image70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4" Type="http://schemas.openxmlformats.org/officeDocument/2006/relationships/image" Target="../media/image77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wmf"/><Relationship Id="rId4" Type="http://schemas.openxmlformats.org/officeDocument/2006/relationships/image" Target="../media/image81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4.wmf"/><Relationship Id="rId1" Type="http://schemas.openxmlformats.org/officeDocument/2006/relationships/image" Target="../media/image93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3.wmf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30.wmf"/><Relationship Id="rId5" Type="http://schemas.openxmlformats.org/officeDocument/2006/relationships/image" Target="../media/image27.wmf"/><Relationship Id="rId15" Type="http://schemas.openxmlformats.org/officeDocument/2006/relationships/image" Target="../media/image32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4.wmf"/><Relationship Id="rId5" Type="http://schemas.openxmlformats.org/officeDocument/2006/relationships/image" Target="../media/image27.wmf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42.wmf"/><Relationship Id="rId3" Type="http://schemas.openxmlformats.org/officeDocument/2006/relationships/image" Target="../media/image3.png"/><Relationship Id="rId7" Type="http://schemas.openxmlformats.org/officeDocument/2006/relationships/image" Target="../media/image39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41.wmf"/><Relationship Id="rId5" Type="http://schemas.openxmlformats.org/officeDocument/2006/relationships/image" Target="../media/image38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40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3.wmf"/><Relationship Id="rId4" Type="http://schemas.openxmlformats.org/officeDocument/2006/relationships/oleObject" Target="../embeddings/oleObject3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7.wmf"/><Relationship Id="rId5" Type="http://schemas.openxmlformats.org/officeDocument/2006/relationships/image" Target="../media/image44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6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1.wmf"/><Relationship Id="rId2" Type="http://schemas.openxmlformats.org/officeDocument/2006/relationships/tags" Target="../tags/tag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8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5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5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3.png"/><Relationship Id="rId7" Type="http://schemas.openxmlformats.org/officeDocument/2006/relationships/image" Target="../media/image5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56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7.wmf"/><Relationship Id="rId4" Type="http://schemas.openxmlformats.org/officeDocument/2006/relationships/oleObject" Target="../embeddings/oleObject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7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60.wmf"/><Relationship Id="rId2" Type="http://schemas.openxmlformats.org/officeDocument/2006/relationships/tags" Target="../tags/tag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4.bin"/><Relationship Id="rId10" Type="http://schemas.openxmlformats.org/officeDocument/2006/relationships/image" Target="../media/image6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6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9.bin"/><Relationship Id="rId2" Type="http://schemas.openxmlformats.org/officeDocument/2006/relationships/tags" Target="../tags/tag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4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3.png"/><Relationship Id="rId9" Type="http://schemas.openxmlformats.org/officeDocument/2006/relationships/image" Target="../media/image66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7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1.bin"/><Relationship Id="rId2" Type="http://schemas.openxmlformats.org/officeDocument/2006/relationships/tags" Target="../tags/tag5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7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72.wmf"/><Relationship Id="rId2" Type="http://schemas.openxmlformats.org/officeDocument/2006/relationships/tags" Target="../tags/tag6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7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4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70.wmf"/><Relationship Id="rId2" Type="http://schemas.openxmlformats.org/officeDocument/2006/relationships/tags" Target="../tags/tag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7.wmf"/><Relationship Id="rId2" Type="http://schemas.openxmlformats.org/officeDocument/2006/relationships/tags" Target="../tags/tag9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7.bin"/><Relationship Id="rId10" Type="http://schemas.openxmlformats.org/officeDocument/2006/relationships/image" Target="../media/image7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9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81.wmf"/><Relationship Id="rId2" Type="http://schemas.openxmlformats.org/officeDocument/2006/relationships/tags" Target="../tags/tag11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78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8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85.wmf"/><Relationship Id="rId2" Type="http://schemas.openxmlformats.org/officeDocument/2006/relationships/tags" Target="../tags/tag13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82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84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7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8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8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8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Relationship Id="rId4" Type="http://schemas.openxmlformats.org/officeDocument/2006/relationships/image" Target="../media/image9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Relationship Id="rId4" Type="http://schemas.openxmlformats.org/officeDocument/2006/relationships/image" Target="../media/image9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Relationship Id="rId4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0.bin"/><Relationship Id="rId2" Type="http://schemas.openxmlformats.org/officeDocument/2006/relationships/tags" Target="../tags/tag21.xml"/><Relationship Id="rId1" Type="http://schemas.openxmlformats.org/officeDocument/2006/relationships/vmlDrawing" Target="../drawings/vmlDrawing33.vml"/><Relationship Id="rId6" Type="http://schemas.openxmlformats.org/officeDocument/2006/relationships/image" Target="../media/image93.w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95.wmf"/><Relationship Id="rId4" Type="http://schemas.openxmlformats.org/officeDocument/2006/relationships/oleObject" Target="../embeddings/oleObject81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96.wmf"/><Relationship Id="rId4" Type="http://schemas.openxmlformats.org/officeDocument/2006/relationships/oleObject" Target="../embeddings/oleObject82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4.bin"/><Relationship Id="rId2" Type="http://schemas.openxmlformats.org/officeDocument/2006/relationships/tags" Target="../tags/tag22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97.wmf"/><Relationship Id="rId5" Type="http://schemas.openxmlformats.org/officeDocument/2006/relationships/oleObject" Target="../embeddings/oleObject83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3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2"/>
    </mc:Choice>
    <mc:Fallback xmlns="">
      <p:transition spd="slow" advTm="480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576" x="511175" y="5241925"/>
          <p14:tracePt t="23713" x="511175" y="5235575"/>
          <p14:tracePt t="23721" x="517525" y="5235575"/>
          <p14:tracePt t="23729" x="525463" y="5235575"/>
          <p14:tracePt t="23745" x="549275" y="5227638"/>
          <p14:tracePt t="23762" x="579438" y="5219700"/>
          <p14:tracePt t="24449" x="617538" y="5219700"/>
          <p14:tracePt t="24457" x="693738" y="5219700"/>
          <p14:tracePt t="24465" x="792163" y="5219700"/>
          <p14:tracePt t="24479" x="914400" y="5219700"/>
          <p14:tracePt t="24495" x="1127125" y="5219700"/>
          <p14:tracePt t="24512" x="1295400" y="5219700"/>
          <p14:tracePt t="24529" x="1425575" y="5181600"/>
          <p14:tracePt t="25050" x="1409700" y="5165725"/>
          <p14:tracePt t="25058" x="1363663" y="5143500"/>
          <p14:tracePt t="25066" x="1317625" y="5121275"/>
          <p14:tracePt t="25079" x="1303338" y="5121275"/>
          <p14:tracePt t="25096" x="1241425" y="5097463"/>
          <p14:tracePt t="25113" x="1227138" y="5097463"/>
          <p14:tracePt t="25162" x="1241425" y="5097463"/>
          <p14:tracePt t="34146" x="1371600" y="5159375"/>
          <p14:tracePt t="34154" x="1858963" y="5372100"/>
          <p14:tracePt t="34166" x="2492375" y="5524500"/>
          <p14:tracePt t="34183" x="3573463" y="5600700"/>
          <p14:tracePt t="34199" x="4572000" y="5532438"/>
          <p14:tracePt t="34203" x="5097463" y="5448300"/>
          <p14:tracePt t="34216" x="5661025" y="5402263"/>
          <p14:tracePt t="34233" x="6980238" y="5165725"/>
          <p14:tracePt t="34249" x="7192963" y="5151438"/>
          <p14:tracePt t="34466" x="7369175" y="5432425"/>
          <p14:tracePt t="34474" x="7421563" y="5622925"/>
          <p14:tracePt t="34554" x="7467600" y="5959475"/>
          <p14:tracePt t="34562" x="7505700" y="6240463"/>
          <p14:tracePt t="34570" x="7559675" y="6370638"/>
          <p14:tracePt t="34583" x="7581900" y="6454775"/>
          <p14:tracePt t="34599" x="7581900" y="6607175"/>
          <p14:tracePt t="34616" x="7559675" y="6659563"/>
          <p14:tracePt t="34633" x="7513638" y="6659563"/>
          <p14:tracePt t="34650" x="7451725" y="6621463"/>
          <p14:tracePt t="34666" x="7429500" y="6599238"/>
          <p14:tracePt t="34714" x="7429500" y="6591300"/>
          <p14:tracePt t="34786" x="7437438" y="6583363"/>
          <p14:tracePt t="34802" x="7421563" y="6575425"/>
          <p14:tracePt t="34810" x="7413625" y="6575425"/>
          <p14:tracePt t="34826" x="7407275" y="65754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8"/>
    </mc:Choice>
    <mc:Fallback xmlns="">
      <p:transition spd="slow" advTm="125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29"/>
    </mc:Choice>
    <mc:Fallback xmlns="">
      <p:transition spd="slow" advTm="12132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方程式" r:id="rId4" imgW="1434960" imgH="939600" progId="Equation.3">
                  <p:embed/>
                </p:oleObj>
              </mc:Choice>
              <mc:Fallback>
                <p:oleObj name="方程式" r:id="rId4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799"/>
    </mc:Choice>
    <mc:Fallback xmlns="">
      <p:transition advTm="209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89" x="7399338" y="6569075"/>
          <p14:tracePt t="6413" x="7451725" y="6561138"/>
          <p14:tracePt t="6421" x="7604125" y="6515100"/>
          <p14:tracePt t="6428" x="7840663" y="6408738"/>
          <p14:tracePt t="6444" x="8221663" y="6210300"/>
          <p14:tracePt t="6461" x="8321675" y="6103938"/>
          <p14:tracePt t="6478" x="8251825" y="6042025"/>
          <p14:tracePt t="6495" x="8213725" y="6042025"/>
          <p14:tracePt t="6797" x="8213725" y="6035675"/>
          <p14:tracePt t="6805" x="8207375" y="6027738"/>
          <p14:tracePt t="6821" x="8191500" y="6019800"/>
          <p14:tracePt t="6830" x="8191500" y="6003925"/>
          <p14:tracePt t="6845" x="8107363" y="5973763"/>
          <p14:tracePt t="6861" x="7908925" y="5921375"/>
          <p14:tracePt t="6878" x="7612063" y="5821363"/>
          <p14:tracePt t="6895" x="7124700" y="5638800"/>
          <p14:tracePt t="6912" x="6591300" y="5402263"/>
          <p14:tracePt t="6928" x="6057900" y="5173663"/>
          <p14:tracePt t="6945" x="5616575" y="4922838"/>
          <p14:tracePt t="6961" x="5211763" y="4640263"/>
          <p14:tracePt t="6978" x="4930775" y="4359275"/>
          <p14:tracePt t="6995" x="4686300" y="3946525"/>
          <p14:tracePt t="7012" x="4427538" y="3322638"/>
          <p14:tracePt t="7028" x="4365625" y="3154363"/>
          <p14:tracePt t="7045" x="4313238" y="2803525"/>
          <p14:tracePt t="7061" x="4289425" y="2620963"/>
          <p14:tracePt t="7078" x="4275138" y="2506663"/>
          <p14:tracePt t="7095" x="4267200" y="2446338"/>
          <p14:tracePt t="7112" x="4259263" y="2416175"/>
          <p14:tracePt t="7165" x="4251325" y="2400300"/>
          <p14:tracePt t="7189" x="4229100" y="2392363"/>
          <p14:tracePt t="7197" x="4206875" y="2384425"/>
          <p14:tracePt t="7205" x="4168775" y="2378075"/>
          <p14:tracePt t="7214" x="4137025" y="2378075"/>
          <p14:tracePt t="7228" x="4060825" y="2346325"/>
          <p14:tracePt t="7245" x="3984625" y="2324100"/>
          <p14:tracePt t="7262" x="3886200" y="2301875"/>
          <p14:tracePt t="7278" x="3840163" y="2286000"/>
          <p14:tracePt t="7295" x="3817938" y="2278063"/>
          <p14:tracePt t="7312" x="3810000" y="2270125"/>
          <p14:tracePt t="7365" x="3802063" y="2270125"/>
          <p14:tracePt t="7413" x="3794125" y="2270125"/>
          <p14:tracePt t="7428" x="3787775" y="2270125"/>
          <p14:tracePt t="7436" x="3779838" y="2270125"/>
          <p14:tracePt t="7444" x="3771900" y="2270125"/>
          <p14:tracePt t="10428" x="3763963" y="2270125"/>
          <p14:tracePt t="10436" x="3717925" y="2270125"/>
          <p14:tracePt t="10446" x="3641725" y="2270125"/>
          <p14:tracePt t="10462" x="3406775" y="2270125"/>
          <p14:tracePt t="10479" x="3208338" y="2270125"/>
          <p14:tracePt t="10496" x="3032125" y="2270125"/>
          <p14:tracePt t="10513" x="2841625" y="2247900"/>
          <p14:tracePt t="10530" x="2689225" y="2232025"/>
          <p14:tracePt t="10546" x="2590800" y="2209800"/>
          <p14:tracePt t="10563" x="2560638" y="2201863"/>
          <p14:tracePt t="10637" x="2560638" y="2193925"/>
          <p14:tracePt t="11229" x="2560638" y="2201863"/>
          <p14:tracePt t="11237" x="2560638" y="2217738"/>
          <p14:tracePt t="11246" x="2560638" y="2225675"/>
          <p14:tracePt t="11317" x="2552700" y="2232025"/>
          <p14:tracePt t="11333" x="2536825" y="2232025"/>
          <p14:tracePt t="11349" x="2530475" y="2232025"/>
          <p14:tracePt t="11357" x="2530475" y="2225675"/>
          <p14:tracePt t="11397" x="2522538" y="2225675"/>
          <p14:tracePt t="11404" x="2522538" y="2217738"/>
          <p14:tracePt t="11420" x="2522538" y="2201863"/>
          <p14:tracePt t="11429" x="2522538" y="2193925"/>
          <p14:tracePt t="11446" x="2522538" y="2187575"/>
          <p14:tracePt t="11463" x="2522538" y="2163763"/>
          <p14:tracePt t="11480" x="2522538" y="2141538"/>
          <p14:tracePt t="11497" x="2522538" y="2111375"/>
          <p14:tracePt t="11513" x="2530475" y="2065338"/>
          <p14:tracePt t="11530" x="2552700" y="2035175"/>
          <p14:tracePt t="11547" x="2560638" y="2003425"/>
          <p14:tracePt t="11563" x="2574925" y="1965325"/>
          <p14:tracePt t="11580" x="2590800" y="1943100"/>
          <p14:tracePt t="11596" x="2620963" y="1912938"/>
          <p14:tracePt t="11613" x="2644775" y="1897063"/>
          <p14:tracePt t="11630" x="2682875" y="1882775"/>
          <p14:tracePt t="11647" x="2727325" y="1858963"/>
          <p14:tracePt t="11663" x="2797175" y="1851025"/>
          <p14:tracePt t="11680" x="2879725" y="1851025"/>
          <p14:tracePt t="11697" x="2949575" y="1851025"/>
          <p14:tracePt t="11713" x="3001963" y="1851025"/>
          <p14:tracePt t="11730" x="3040063" y="1851025"/>
          <p14:tracePt t="11747" x="3048000" y="1851025"/>
          <p14:tracePt t="11763" x="3055938" y="1851025"/>
          <p14:tracePt t="11780" x="3070225" y="1851025"/>
          <p14:tracePt t="11797" x="3124200" y="1866900"/>
          <p14:tracePt t="11813" x="3208338" y="1889125"/>
          <p14:tracePt t="11830" x="3298825" y="1905000"/>
          <p14:tracePt t="11847" x="3390900" y="1912938"/>
          <p14:tracePt t="11863" x="3436938" y="1920875"/>
          <p14:tracePt t="11880" x="3459163" y="1920875"/>
          <p14:tracePt t="11957" x="3482975" y="1927225"/>
          <p14:tracePt t="11965" x="3489325" y="1927225"/>
          <p14:tracePt t="11973" x="3513138" y="1927225"/>
          <p14:tracePt t="11982" x="3543300" y="1927225"/>
          <p14:tracePt t="11997" x="3641725" y="1951038"/>
          <p14:tracePt t="12013" x="3695700" y="1958975"/>
          <p14:tracePt t="12030" x="3779838" y="1965325"/>
          <p14:tracePt t="12047" x="3856038" y="1997075"/>
          <p14:tracePt t="12063" x="3878263" y="2003425"/>
          <p14:tracePt t="12080" x="3902075" y="2011363"/>
          <p14:tracePt t="12125" x="3908425" y="2027238"/>
          <p14:tracePt t="12133" x="3908425" y="2035175"/>
          <p14:tracePt t="12147" x="3916363" y="2041525"/>
          <p14:tracePt t="12164" x="3924300" y="2065338"/>
          <p14:tracePt t="12180" x="3932238" y="2079625"/>
          <p14:tracePt t="12197" x="3932238" y="2095500"/>
          <p14:tracePt t="12213" x="3932238" y="2103438"/>
          <p14:tracePt t="12301" x="3932238" y="2111375"/>
          <p14:tracePt t="12325" x="3924300" y="2111375"/>
          <p14:tracePt t="13085" x="3908425" y="2111375"/>
          <p14:tracePt t="13093" x="3902075" y="2111375"/>
          <p14:tracePt t="13125" x="3894138" y="2111375"/>
          <p14:tracePt t="13141" x="3886200" y="2111375"/>
          <p14:tracePt t="13325" x="3878263" y="2103438"/>
          <p14:tracePt t="13349" x="3870325" y="2103438"/>
          <p14:tracePt t="13357" x="3863975" y="2103438"/>
          <p14:tracePt t="13366" x="3856038" y="2103438"/>
          <p14:tracePt t="13380" x="3810000" y="2087563"/>
          <p14:tracePt t="13397" x="3763963" y="2087563"/>
          <p14:tracePt t="13414" x="3733800" y="2087563"/>
          <p14:tracePt t="13885" x="3741738" y="2087563"/>
          <p14:tracePt t="13909" x="3756025" y="2087563"/>
          <p14:tracePt t="13917" x="3763963" y="2087563"/>
          <p14:tracePt t="13933" x="3771900" y="2087563"/>
          <p14:tracePt t="13957" x="3779838" y="2087563"/>
          <p14:tracePt t="13973" x="3787775" y="2087563"/>
          <p14:tracePt t="13981" x="3794125" y="2087563"/>
          <p14:tracePt t="13989" x="3802063" y="2087563"/>
          <p14:tracePt t="13997" x="3810000" y="2087563"/>
          <p14:tracePt t="18013" x="3817938" y="2111375"/>
          <p14:tracePt t="18021" x="3825875" y="2171700"/>
          <p14:tracePt t="18032" x="3840163" y="2217738"/>
          <p14:tracePt t="18049" x="3856038" y="2339975"/>
          <p14:tracePt t="18066" x="3878263" y="2468563"/>
          <p14:tracePt t="18082" x="3916363" y="2574925"/>
          <p14:tracePt t="18099" x="3932238" y="2606675"/>
          <p14:tracePt t="18116" x="3946525" y="2628900"/>
          <p14:tracePt t="18301" x="3954463" y="2628900"/>
          <p14:tracePt t="18581" x="3970338" y="2636838"/>
          <p14:tracePt t="18589" x="3992563" y="2644775"/>
          <p14:tracePt t="18605" x="4008438" y="2659063"/>
          <p14:tracePt t="18616" x="4016375" y="2659063"/>
          <p14:tracePt t="18633" x="4038600" y="2682875"/>
          <p14:tracePt t="18649" x="4092575" y="2713038"/>
          <p14:tracePt t="18666" x="4175125" y="2743200"/>
          <p14:tracePt t="18683" x="4275138" y="2781300"/>
          <p14:tracePt t="18699" x="4403725" y="2803525"/>
          <p14:tracePt t="18716" x="4525963" y="2835275"/>
          <p14:tracePt t="18732" x="4602163" y="2849563"/>
          <p14:tracePt t="18749" x="4678363" y="2865438"/>
          <p14:tracePt t="18766" x="4808538" y="2887663"/>
          <p14:tracePt t="18783" x="4968875" y="2903538"/>
          <p14:tracePt t="18799" x="5135563" y="2933700"/>
          <p14:tracePt t="18816" x="5311775" y="2949575"/>
          <p14:tracePt t="18833" x="5516563" y="2979738"/>
          <p14:tracePt t="18849" x="5699125" y="3017838"/>
          <p14:tracePt t="18866" x="5959475" y="3040063"/>
          <p14:tracePt t="18883" x="6232525" y="3094038"/>
          <p14:tracePt t="18899" x="6637338" y="3184525"/>
          <p14:tracePt t="18916" x="7361238" y="3382963"/>
          <p14:tracePt t="18941" x="7848600" y="3444875"/>
          <p14:tracePt t="18949" x="7947025" y="3451225"/>
          <p14:tracePt t="18965" x="8054975" y="3475038"/>
          <p14:tracePt t="18982" x="8061325" y="3475038"/>
          <p14:tracePt t="19021" x="8001000" y="3475038"/>
          <p14:tracePt t="19036" x="7840663" y="3459163"/>
          <p14:tracePt t="19051" x="7750175" y="3451225"/>
          <p14:tracePt t="19066" x="7604125" y="3451225"/>
          <p14:tracePt t="19082" x="7559675" y="3451225"/>
          <p14:tracePt t="19099" x="7543800" y="3451225"/>
          <p14:tracePt t="19116" x="7535863" y="3451225"/>
          <p14:tracePt t="19165" x="7535863" y="3459163"/>
          <p14:tracePt t="19189" x="7521575" y="3475038"/>
          <p14:tracePt t="19204" x="7467600" y="3475038"/>
          <p14:tracePt t="19219" x="7421563" y="3475038"/>
          <p14:tracePt t="19235" x="7292975" y="3475038"/>
          <p14:tracePt t="19250" x="7146925" y="3475038"/>
          <p14:tracePt t="19266" x="6994525" y="3436938"/>
          <p14:tracePt t="19282" x="6873875" y="3398838"/>
          <p14:tracePt t="19299" x="6811963" y="3368675"/>
          <p14:tracePt t="19315" x="6789738" y="3352800"/>
          <p14:tracePt t="19332" x="6789738" y="3330575"/>
          <p14:tracePt t="19349" x="6789738" y="3314700"/>
          <p14:tracePt t="19366" x="6789738" y="3298825"/>
          <p14:tracePt t="19383" x="6789738" y="3292475"/>
          <p14:tracePt t="19399" x="6789738" y="3284538"/>
          <p14:tracePt t="19437" x="6789738" y="3276600"/>
          <p14:tracePt t="19449" x="6781800" y="3276600"/>
          <p14:tracePt t="19466" x="6743700" y="3276600"/>
          <p14:tracePt t="19482" x="6629400" y="3330575"/>
          <p14:tracePt t="19499" x="6499225" y="3413125"/>
          <p14:tracePt t="19516" x="6378575" y="3467100"/>
          <p14:tracePt t="19533" x="6340475" y="3475038"/>
          <p14:tracePt t="19566" x="6378575" y="3421063"/>
          <p14:tracePt t="19583" x="6438900" y="3375025"/>
          <p14:tracePt t="19599" x="6515100" y="3322638"/>
          <p14:tracePt t="19616" x="6575425" y="3276600"/>
          <p14:tracePt t="19676" x="6569075" y="3284538"/>
          <p14:tracePt t="19685" x="6553200" y="3298825"/>
          <p14:tracePt t="19700" x="6530975" y="3314700"/>
          <p14:tracePt t="19716" x="6507163" y="3344863"/>
          <p14:tracePt t="19732" x="6484938" y="3360738"/>
          <p14:tracePt t="19781" x="6499225" y="3344863"/>
          <p14:tracePt t="19796" x="6591300" y="3314700"/>
          <p14:tracePt t="19809" x="6629400" y="3292475"/>
          <p14:tracePt t="19818" x="6659563" y="3284538"/>
          <p14:tracePt t="19832" x="6667500" y="3284538"/>
          <p14:tracePt t="19869" x="6659563" y="3292475"/>
          <p14:tracePt t="19884" x="6583363" y="3336925"/>
          <p14:tracePt t="19900" x="6530975" y="3360738"/>
          <p14:tracePt t="19916" x="6477000" y="3390900"/>
          <p14:tracePt t="19932" x="6454775" y="3398838"/>
          <p14:tracePt t="19965" x="6454775" y="3390900"/>
          <p14:tracePt t="19980" x="6492875" y="3352800"/>
          <p14:tracePt t="19993" x="6523038" y="3336925"/>
          <p14:tracePt t="20001" x="6530975" y="3322638"/>
          <p14:tracePt t="20016" x="6545263" y="3306763"/>
          <p14:tracePt t="20060" x="6537325" y="3306763"/>
          <p14:tracePt t="20068" x="6515100" y="3306763"/>
          <p14:tracePt t="20083" x="6507163" y="3322638"/>
          <p14:tracePt t="20100" x="6477000" y="3360738"/>
          <p14:tracePt t="20116" x="6477000" y="3375025"/>
          <p14:tracePt t="20165" x="6477000" y="3368675"/>
          <p14:tracePt t="20180" x="6492875" y="3330575"/>
          <p14:tracePt t="20193" x="6499225" y="3314700"/>
          <p14:tracePt t="20200" x="6499225" y="3306763"/>
          <p14:tracePt t="20216" x="6499225" y="3298825"/>
          <p14:tracePt t="20268" x="6499225" y="3306763"/>
          <p14:tracePt t="20276" x="6499225" y="3336925"/>
          <p14:tracePt t="20284" x="6499225" y="3368675"/>
          <p14:tracePt t="20299" x="6499225" y="3390900"/>
          <p14:tracePt t="20316" x="6499225" y="3436938"/>
          <p14:tracePt t="20364" x="6499225" y="3421063"/>
          <p14:tracePt t="20372" x="6499225" y="3398838"/>
          <p14:tracePt t="20383" x="6499225" y="3368675"/>
          <p14:tracePt t="20399" x="6530975" y="3298825"/>
          <p14:tracePt t="20416" x="6537325" y="3260725"/>
          <p14:tracePt t="20433" x="6537325" y="3246438"/>
          <p14:tracePt t="20484" x="6537325" y="3276600"/>
          <p14:tracePt t="20492" x="6537325" y="3306763"/>
          <p14:tracePt t="20500" x="6537325" y="3344863"/>
          <p14:tracePt t="20516" x="6537325" y="3390900"/>
          <p14:tracePt t="20533" x="6530975" y="3406775"/>
          <p14:tracePt t="20581" x="6530975" y="3398838"/>
          <p14:tracePt t="20597" x="6530975" y="3352800"/>
          <p14:tracePt t="20609" x="6530975" y="3322638"/>
          <p14:tracePt t="20616" x="6537325" y="3292475"/>
          <p14:tracePt t="20633" x="6545263" y="3238500"/>
          <p14:tracePt t="20649" x="6561138" y="3208338"/>
          <p14:tracePt t="20666" x="6561138" y="3200400"/>
          <p14:tracePt t="20700" x="6561138" y="3192463"/>
          <p14:tracePt t="20717" x="6569075" y="3254375"/>
          <p14:tracePt t="20733" x="6591300" y="3375025"/>
          <p14:tracePt t="20750" x="6591300" y="3475038"/>
          <p14:tracePt t="20767" x="6591300" y="3513138"/>
          <p14:tracePt t="20783" x="6591300" y="3527425"/>
          <p14:tracePt t="20821" x="6583363" y="3497263"/>
          <p14:tracePt t="20833" x="6583363" y="3436938"/>
          <p14:tracePt t="20850" x="6561138" y="3314700"/>
          <p14:tracePt t="20866" x="6569075" y="3154363"/>
          <p14:tracePt t="20883" x="6613525" y="3001963"/>
          <p14:tracePt t="20900" x="6675438" y="2873375"/>
          <p14:tracePt t="20916" x="6713538" y="2803525"/>
          <p14:tracePt t="20950" x="6735763" y="2803525"/>
          <p14:tracePt t="20967" x="6765925" y="2873375"/>
          <p14:tracePt t="20983" x="6819900" y="3032125"/>
          <p14:tracePt t="21000" x="6827838" y="3192463"/>
          <p14:tracePt t="21017" x="6827838" y="3352800"/>
          <p14:tracePt t="21033" x="6827838" y="3451225"/>
          <p14:tracePt t="21050" x="6827838" y="3475038"/>
          <p14:tracePt t="21109" x="6811963" y="3451225"/>
          <p14:tracePt t="21125" x="6811963" y="3421063"/>
          <p14:tracePt t="21140" x="6804025" y="3398838"/>
          <p14:tracePt t="21151" x="6804025" y="3390900"/>
          <p14:tracePt t="21166" x="6804025" y="3382963"/>
          <p14:tracePt t="21200" x="6804025" y="3375025"/>
          <p14:tracePt t="21216" x="6797675" y="3375025"/>
          <p14:tracePt t="21233" x="6781800" y="3375025"/>
          <p14:tracePt t="21250" x="6735763" y="3375025"/>
          <p14:tracePt t="21266" x="6675438" y="3375025"/>
          <p14:tracePt t="21284" x="6621463" y="3375025"/>
          <p14:tracePt t="21300" x="6613525" y="3375025"/>
          <p14:tracePt t="21581" x="6599238" y="3375025"/>
          <p14:tracePt t="21596" x="6561138" y="3375025"/>
          <p14:tracePt t="21611" x="6530975" y="3375025"/>
          <p14:tracePt t="21618" x="6507163" y="3375025"/>
          <p14:tracePt t="21633" x="6484938" y="3368675"/>
          <p14:tracePt t="21650" x="6446838" y="3344863"/>
          <p14:tracePt t="21667" x="6416675" y="3314700"/>
          <p14:tracePt t="21684" x="6392863" y="3276600"/>
          <p14:tracePt t="21700" x="6392863" y="3238500"/>
          <p14:tracePt t="21717" x="6392863" y="3154363"/>
          <p14:tracePt t="21733" x="6430963" y="3101975"/>
          <p14:tracePt t="21750" x="6507163" y="3048000"/>
          <p14:tracePt t="21766" x="6553200" y="3032125"/>
          <p14:tracePt t="21783" x="6583363" y="3032125"/>
          <p14:tracePt t="21800" x="6599238" y="3032125"/>
          <p14:tracePt t="21816" x="6607175" y="3032125"/>
          <p14:tracePt t="21833" x="6637338" y="3055938"/>
          <p14:tracePt t="21850" x="6667500" y="3162300"/>
          <p14:tracePt t="21866" x="6683375" y="3306763"/>
          <p14:tracePt t="21883" x="6689725" y="3475038"/>
          <p14:tracePt t="21900" x="6667500" y="3641725"/>
          <p14:tracePt t="21917" x="6599238" y="3711575"/>
          <p14:tracePt t="21934" x="6499225" y="3725863"/>
          <p14:tracePt t="21950" x="6454775" y="3725863"/>
          <p14:tracePt t="21967" x="6400800" y="3725863"/>
          <p14:tracePt t="21983" x="6340475" y="3665538"/>
          <p14:tracePt t="22000" x="6302375" y="3619500"/>
          <p14:tracePt t="22017" x="6294438" y="3551238"/>
          <p14:tracePt t="22034" x="6294438" y="3459163"/>
          <p14:tracePt t="22050" x="6308725" y="3375025"/>
          <p14:tracePt t="22067" x="6354763" y="3306763"/>
          <p14:tracePt t="22084" x="6408738" y="3260725"/>
          <p14:tracePt t="22100" x="6430963" y="3254375"/>
          <p14:tracePt t="22117" x="6438900" y="3254375"/>
          <p14:tracePt t="22134" x="6461125" y="3260725"/>
          <p14:tracePt t="22150" x="6469063" y="3360738"/>
          <p14:tracePt t="22167" x="6469063" y="3482975"/>
          <p14:tracePt t="22183" x="6461125" y="3603625"/>
          <p14:tracePt t="22200" x="6416675" y="3673475"/>
          <p14:tracePt t="22217" x="6378575" y="3695700"/>
          <p14:tracePt t="22234" x="6354763" y="3695700"/>
          <p14:tracePt t="22250" x="6324600" y="3673475"/>
          <p14:tracePt t="22267" x="6302375" y="3589338"/>
          <p14:tracePt t="22284" x="6286500" y="3444875"/>
          <p14:tracePt t="22300" x="6286500" y="3368675"/>
          <p14:tracePt t="22317" x="6286500" y="3314700"/>
          <p14:tracePt t="22333" x="6286500" y="3298825"/>
          <p14:tracePt t="23149" x="6278563" y="3292475"/>
          <p14:tracePt t="23157" x="6264275" y="3292475"/>
          <p14:tracePt t="23167" x="6226175" y="3254375"/>
          <p14:tracePt t="23184" x="6202363" y="3246438"/>
          <p14:tracePt t="23557" x="6180138" y="3246438"/>
          <p14:tracePt t="23565" x="6149975" y="3230563"/>
          <p14:tracePt t="23573" x="6111875" y="3230563"/>
          <p14:tracePt t="23584" x="6065838" y="3230563"/>
          <p14:tracePt t="23601" x="5989638" y="3230563"/>
          <p14:tracePt t="23618" x="5897563" y="3222625"/>
          <p14:tracePt t="23634" x="5737225" y="3192463"/>
          <p14:tracePt t="23651" x="5516563" y="3162300"/>
          <p14:tracePt t="23668" x="4914900" y="3063875"/>
          <p14:tracePt t="23684" x="4648200" y="3009900"/>
          <p14:tracePt t="23701" x="3848100" y="2781300"/>
          <p14:tracePt t="23718" x="3444875" y="2628900"/>
          <p14:tracePt t="23734" x="3192463" y="2522538"/>
          <p14:tracePt t="23751" x="3124200" y="2476500"/>
          <p14:tracePt t="23768" x="3116263" y="2476500"/>
          <p14:tracePt t="23925" x="3101975" y="2476500"/>
          <p14:tracePt t="23933" x="3094038" y="2476500"/>
          <p14:tracePt t="23941" x="3078163" y="2492375"/>
          <p14:tracePt t="23951" x="3048000" y="2506663"/>
          <p14:tracePt t="23968" x="2994025" y="2552700"/>
          <p14:tracePt t="23984" x="2955925" y="2582863"/>
          <p14:tracePt t="24001" x="2917825" y="2613025"/>
          <p14:tracePt t="24018" x="2911475" y="2636838"/>
          <p14:tracePt t="24034" x="2911475" y="2651125"/>
          <p14:tracePt t="24051" x="2925763" y="2689225"/>
          <p14:tracePt t="24068" x="3009900" y="2705100"/>
          <p14:tracePt t="24084" x="3124200" y="2713038"/>
          <p14:tracePt t="24101" x="3276600" y="2713038"/>
          <p14:tracePt t="24118" x="3330575" y="2713038"/>
          <p14:tracePt t="24135" x="3352800" y="2713038"/>
          <p14:tracePt t="24245" x="3352800" y="2705100"/>
          <p14:tracePt t="24253" x="3352800" y="2697163"/>
          <p14:tracePt t="24277" x="3336925" y="2697163"/>
          <p14:tracePt t="24293" x="3314700" y="2682875"/>
          <p14:tracePt t="24301" x="3306763" y="2674938"/>
          <p14:tracePt t="24309" x="3284538" y="2667000"/>
          <p14:tracePt t="24318" x="3276600" y="2651125"/>
          <p14:tracePt t="24821" x="3284538" y="2651125"/>
          <p14:tracePt t="24829" x="3298825" y="2659063"/>
          <p14:tracePt t="24837" x="3314700" y="2667000"/>
          <p14:tracePt t="24852" x="3322638" y="2667000"/>
          <p14:tracePt t="24868" x="3352800" y="2667000"/>
          <p14:tracePt t="24885" x="3360738" y="2667000"/>
          <p14:tracePt t="24901" x="3390900" y="2667000"/>
          <p14:tracePt t="24918" x="3413125" y="2659063"/>
          <p14:tracePt t="24935" x="3451225" y="2659063"/>
          <p14:tracePt t="24952" x="3527425" y="2659063"/>
          <p14:tracePt t="24968" x="3627438" y="2659063"/>
          <p14:tracePt t="24985" x="3733800" y="2659063"/>
          <p14:tracePt t="25002" x="3832225" y="2659063"/>
          <p14:tracePt t="25018" x="3886200" y="2659063"/>
          <p14:tracePt t="25035" x="3916363" y="2659063"/>
          <p14:tracePt t="25277" x="3932238" y="2659063"/>
          <p14:tracePt t="25285" x="3940175" y="2667000"/>
          <p14:tracePt t="25293" x="3946525" y="2667000"/>
          <p14:tracePt t="25301" x="3962400" y="2674938"/>
          <p14:tracePt t="25318" x="3992563" y="2674938"/>
          <p14:tracePt t="25335" x="4008438" y="2674938"/>
          <p14:tracePt t="25352" x="4016375" y="2674938"/>
          <p14:tracePt t="26317" x="4030663" y="2674938"/>
          <p14:tracePt t="26325" x="4068763" y="2667000"/>
          <p14:tracePt t="26335" x="4122738" y="2651125"/>
          <p14:tracePt t="26352" x="4305300" y="2628900"/>
          <p14:tracePt t="26369" x="4495800" y="2628900"/>
          <p14:tracePt t="26385" x="4708525" y="2628900"/>
          <p14:tracePt t="26402" x="4868863" y="2628900"/>
          <p14:tracePt t="26419" x="4906963" y="2628900"/>
          <p14:tracePt t="26435" x="4914900" y="2628900"/>
          <p14:tracePt t="26901" x="4906963" y="2628900"/>
          <p14:tracePt t="26909" x="4884738" y="2628900"/>
          <p14:tracePt t="26919" x="4868863" y="2644775"/>
          <p14:tracePt t="26936" x="4816475" y="2674938"/>
          <p14:tracePt t="26952" x="4724400" y="2727325"/>
          <p14:tracePt t="26969" x="4594225" y="2789238"/>
          <p14:tracePt t="26986" x="4449763" y="2827338"/>
          <p14:tracePt t="27002" x="4289425" y="2857500"/>
          <p14:tracePt t="27019" x="4168775" y="2865438"/>
          <p14:tracePt t="27036" x="4054475" y="2865438"/>
          <p14:tracePt t="27052" x="4038600" y="2865438"/>
          <p14:tracePt t="27069" x="4000500" y="2865438"/>
          <p14:tracePt t="27086" x="4000500" y="2849563"/>
          <p14:tracePt t="27102" x="4000500" y="2841625"/>
          <p14:tracePt t="27119" x="3992563" y="2811463"/>
          <p14:tracePt t="27136" x="3984625" y="2773363"/>
          <p14:tracePt t="27152" x="3984625" y="2759075"/>
          <p14:tracePt t="27169" x="3984625" y="2727325"/>
          <p14:tracePt t="27186" x="3984625" y="2689225"/>
          <p14:tracePt t="27202" x="3984625" y="2674938"/>
          <p14:tracePt t="27219" x="3984625" y="2659063"/>
          <p14:tracePt t="27236" x="3984625" y="2628900"/>
          <p14:tracePt t="27252" x="3984625" y="2620963"/>
          <p14:tracePt t="27269" x="4000500" y="2590800"/>
          <p14:tracePt t="27286" x="4022725" y="2574925"/>
          <p14:tracePt t="27302" x="4046538" y="2552700"/>
          <p14:tracePt t="27319" x="4076700" y="2536825"/>
          <p14:tracePt t="27336" x="4114800" y="2514600"/>
          <p14:tracePt t="27352" x="4168775" y="2484438"/>
          <p14:tracePt t="27369" x="4229100" y="2468563"/>
          <p14:tracePt t="27386" x="4289425" y="2446338"/>
          <p14:tracePt t="27402" x="4335463" y="2438400"/>
          <p14:tracePt t="27419" x="4389438" y="2430463"/>
          <p14:tracePt t="27436" x="4449763" y="2430463"/>
          <p14:tracePt t="27452" x="4487863" y="2430463"/>
          <p14:tracePt t="27469" x="4525963" y="2430463"/>
          <p14:tracePt t="27486" x="4549775" y="2430463"/>
          <p14:tracePt t="27502" x="4579938" y="2430463"/>
          <p14:tracePt t="27519" x="4579938" y="2438400"/>
          <p14:tracePt t="27536" x="4587875" y="2438400"/>
          <p14:tracePt t="27552" x="4602163" y="2446338"/>
          <p14:tracePt t="27569" x="4618038" y="2460625"/>
          <p14:tracePt t="27586" x="4640263" y="2506663"/>
          <p14:tracePt t="27602" x="4670425" y="2552700"/>
          <p14:tracePt t="27619" x="4678363" y="2590800"/>
          <p14:tracePt t="27636" x="4678363" y="2644775"/>
          <p14:tracePt t="27652" x="4678363" y="2651125"/>
          <p14:tracePt t="27669" x="4678363" y="2667000"/>
          <p14:tracePt t="27686" x="4664075" y="2674938"/>
          <p14:tracePt t="27702" x="4602163" y="2705100"/>
          <p14:tracePt t="27719" x="4549775" y="2713038"/>
          <p14:tracePt t="27736" x="4473575" y="2727325"/>
          <p14:tracePt t="27752" x="4389438" y="2743200"/>
          <p14:tracePt t="27769" x="4313238" y="2751138"/>
          <p14:tracePt t="27786" x="4267200" y="2759075"/>
          <p14:tracePt t="27802" x="4213225" y="2759075"/>
          <p14:tracePt t="27819" x="4168775" y="2759075"/>
          <p14:tracePt t="27836" x="4106863" y="2751138"/>
          <p14:tracePt t="27852" x="4068763" y="2727325"/>
          <p14:tracePt t="27869" x="4016375" y="2689225"/>
          <p14:tracePt t="27886" x="3962400" y="2636838"/>
          <p14:tracePt t="27903" x="3932238" y="2598738"/>
          <p14:tracePt t="27919" x="3924300" y="2574925"/>
          <p14:tracePt t="27936" x="3924300" y="2544763"/>
          <p14:tracePt t="27953" x="3924300" y="2522538"/>
          <p14:tracePt t="27969" x="3940175" y="2492375"/>
          <p14:tracePt t="27986" x="3962400" y="2468563"/>
          <p14:tracePt t="28003" x="4022725" y="2438400"/>
          <p14:tracePt t="28019" x="4092575" y="2430463"/>
          <p14:tracePt t="28036" x="4168775" y="2408238"/>
          <p14:tracePt t="28052" x="4275138" y="2392363"/>
          <p14:tracePt t="28069" x="4365625" y="2392363"/>
          <p14:tracePt t="28086" x="4435475" y="2392363"/>
          <p14:tracePt t="28103" x="4487863" y="2392363"/>
          <p14:tracePt t="28119" x="4503738" y="2392363"/>
          <p14:tracePt t="28136" x="4549775" y="2408238"/>
          <p14:tracePt t="28153" x="4564063" y="2422525"/>
          <p14:tracePt t="28169" x="4579938" y="2484438"/>
          <p14:tracePt t="28186" x="4594225" y="2582863"/>
          <p14:tracePt t="28203" x="4602163" y="2697163"/>
          <p14:tracePt t="28219" x="4602163" y="2765425"/>
          <p14:tracePt t="28236" x="4602163" y="2811463"/>
          <p14:tracePt t="28253" x="4549775" y="2857500"/>
          <p14:tracePt t="28269" x="4487863" y="2879725"/>
          <p14:tracePt t="28286" x="4403725" y="2895600"/>
          <p14:tracePt t="28303" x="4335463" y="2895600"/>
          <p14:tracePt t="28319" x="4259263" y="2895600"/>
          <p14:tracePt t="28336" x="4198938" y="2895600"/>
          <p14:tracePt t="28353" x="4144963" y="2879725"/>
          <p14:tracePt t="28369" x="4092575" y="2857500"/>
          <p14:tracePt t="28386" x="4060825" y="2819400"/>
          <p14:tracePt t="28403" x="4016375" y="2781300"/>
          <p14:tracePt t="28420" x="3984625" y="2720975"/>
          <p14:tracePt t="28436" x="3978275" y="2697163"/>
          <p14:tracePt t="28452" x="3978275" y="2636838"/>
          <p14:tracePt t="28469" x="3978275" y="2598738"/>
          <p14:tracePt t="28486" x="3978275" y="2560638"/>
          <p14:tracePt t="28502" x="3992563" y="2536825"/>
          <p14:tracePt t="28519" x="4016375" y="2506663"/>
          <p14:tracePt t="28536" x="4060825" y="2476500"/>
          <p14:tracePt t="28553" x="4106863" y="2460625"/>
          <p14:tracePt t="28570" x="4168775" y="2460625"/>
          <p14:tracePt t="28586" x="4267200" y="2460625"/>
          <p14:tracePt t="28603" x="4343400" y="2460625"/>
          <p14:tracePt t="28620" x="4427538" y="2460625"/>
          <p14:tracePt t="28637" x="4487863" y="2460625"/>
          <p14:tracePt t="28653" x="4511675" y="2460625"/>
          <p14:tracePt t="28686" x="4518025" y="2460625"/>
          <p14:tracePt t="28703" x="4541838" y="2460625"/>
          <p14:tracePt t="28720" x="4549775" y="2492375"/>
          <p14:tracePt t="28736" x="4564063" y="2536825"/>
          <p14:tracePt t="28753" x="4579938" y="2613025"/>
          <p14:tracePt t="28770" x="4610100" y="2689225"/>
          <p14:tracePt t="28786" x="4610100" y="2727325"/>
          <p14:tracePt t="28803" x="4610100" y="2751138"/>
          <p14:tracePt t="28820" x="4610100" y="2797175"/>
          <p14:tracePt t="28836" x="4610100" y="2803525"/>
          <p14:tracePt t="28853" x="4594225" y="2835275"/>
          <p14:tracePt t="28870" x="4549775" y="2857500"/>
          <p14:tracePt t="28886" x="4487863" y="2873375"/>
          <p14:tracePt t="28903" x="4381500" y="2895600"/>
          <p14:tracePt t="28920" x="4275138" y="2895600"/>
          <p14:tracePt t="28936" x="4183063" y="2895600"/>
          <p14:tracePt t="28953" x="4098925" y="2895600"/>
          <p14:tracePt t="28970" x="4060825" y="2887663"/>
          <p14:tracePt t="28986" x="4030663" y="2873375"/>
          <p14:tracePt t="29003" x="4022725" y="2849563"/>
          <p14:tracePt t="29020" x="4008438" y="2789238"/>
          <p14:tracePt t="29036" x="4000500" y="2759075"/>
          <p14:tracePt t="29053" x="3978275" y="2674938"/>
          <p14:tracePt t="29070" x="3978275" y="2636838"/>
          <p14:tracePt t="29086" x="3978275" y="2606675"/>
          <p14:tracePt t="29103" x="3978275" y="2574925"/>
          <p14:tracePt t="29120" x="3978275" y="2536825"/>
          <p14:tracePt t="29136" x="3992563" y="2498725"/>
          <p14:tracePt t="29153" x="4008438" y="2476500"/>
          <p14:tracePt t="29170" x="4060825" y="2446338"/>
          <p14:tracePt t="29186" x="4130675" y="2430463"/>
          <p14:tracePt t="29203" x="4191000" y="2422525"/>
          <p14:tracePt t="29220" x="4267200" y="2422525"/>
          <p14:tracePt t="29236" x="4397375" y="2422525"/>
          <p14:tracePt t="29253" x="4465638" y="2422525"/>
          <p14:tracePt t="29270" x="4495800" y="2422525"/>
          <p14:tracePt t="29286" x="4518025" y="2422525"/>
          <p14:tracePt t="29325" x="4518025" y="2430463"/>
          <p14:tracePt t="29336" x="4525963" y="2430463"/>
          <p14:tracePt t="29353" x="4525963" y="2438400"/>
          <p14:tracePt t="29370" x="4525963" y="2446338"/>
          <p14:tracePt t="29386" x="4525963" y="2454275"/>
          <p14:tracePt t="29403" x="4525963" y="2468563"/>
          <p14:tracePt t="29420" x="4525963" y="2476500"/>
          <p14:tracePt t="29436" x="4518025" y="2484438"/>
          <p14:tracePt t="29470" x="4495800" y="2484438"/>
          <p14:tracePt t="29487" x="4457700" y="2506663"/>
          <p14:tracePt t="29503" x="4427538" y="2522538"/>
          <p14:tracePt t="29520" x="4381500" y="2568575"/>
          <p14:tracePt t="29537" x="4335463" y="2620963"/>
          <p14:tracePt t="29553" x="4289425" y="2667000"/>
          <p14:tracePt t="29570" x="4244975" y="2720975"/>
          <p14:tracePt t="29587" x="4206875" y="2759075"/>
          <p14:tracePt t="29603" x="4160838" y="2781300"/>
          <p14:tracePt t="29620" x="4152900" y="2789238"/>
          <p14:tracePt t="29637" x="4137025" y="2789238"/>
          <p14:tracePt t="29653" x="4130675" y="2789238"/>
          <p14:tracePt t="29709" x="4122738" y="2789238"/>
          <p14:tracePt t="29717" x="4114800" y="2773363"/>
          <p14:tracePt t="29725" x="4106863" y="2759075"/>
          <p14:tracePt t="29737" x="4098925" y="2751138"/>
          <p14:tracePt t="29753" x="4092575" y="2713038"/>
          <p14:tracePt t="29770" x="4076700" y="2697163"/>
          <p14:tracePt t="29787" x="4076700" y="2682875"/>
          <p14:tracePt t="29803" x="4076700" y="2674938"/>
          <p14:tracePt t="29837" x="4092575" y="2674938"/>
          <p14:tracePt t="29845" x="4098925" y="2674938"/>
          <p14:tracePt t="29861" x="4114800" y="2674938"/>
          <p14:tracePt t="29870" x="4114800" y="2689225"/>
          <p14:tracePt t="29887" x="4114800" y="2735263"/>
          <p14:tracePt t="29903" x="4114800" y="2765425"/>
          <p14:tracePt t="29920" x="4114800" y="2781300"/>
          <p14:tracePt t="29953" x="4106863" y="2789238"/>
          <p14:tracePt t="29970" x="4092575" y="2789238"/>
          <p14:tracePt t="29987" x="4084638" y="2789238"/>
          <p14:tracePt t="30003" x="4076700" y="2789238"/>
          <p14:tracePt t="30037" x="4076700" y="2781300"/>
          <p14:tracePt t="30053" x="4084638" y="2773363"/>
          <p14:tracePt t="30061" x="4098925" y="2765425"/>
          <p14:tracePt t="30070" x="4106863" y="2765425"/>
          <p14:tracePt t="30109" x="4114800" y="2765425"/>
          <p14:tracePt t="30125" x="4114800" y="2781300"/>
          <p14:tracePt t="30133" x="4114800" y="2797175"/>
          <p14:tracePt t="30141" x="4114800" y="2811463"/>
          <p14:tracePt t="30153" x="4106863" y="2827338"/>
          <p14:tracePt t="30170" x="4060825" y="2841625"/>
          <p14:tracePt t="30187" x="4022725" y="2841625"/>
          <p14:tracePt t="30204" x="4000500" y="2841625"/>
          <p14:tracePt t="30220" x="3992563" y="2841625"/>
          <p14:tracePt t="30237" x="3984625" y="2841625"/>
          <p14:tracePt t="30253" x="3992563" y="2819400"/>
          <p14:tracePt t="30270" x="4030663" y="2819400"/>
          <p14:tracePt t="30287" x="4046538" y="2819400"/>
          <p14:tracePt t="30365" x="4030663" y="2819400"/>
          <p14:tracePt t="32725" x="4022725" y="2819400"/>
          <p14:tracePt t="32757" x="4022725" y="2827338"/>
          <p14:tracePt t="32765" x="4060825" y="2841625"/>
          <p14:tracePt t="32773" x="4084638" y="2849563"/>
          <p14:tracePt t="32788" x="4106863" y="2849563"/>
          <p14:tracePt t="32870" x="4130675" y="2835275"/>
          <p14:tracePt t="32877" x="4152900" y="2797175"/>
          <p14:tracePt t="32888" x="4175125" y="2781300"/>
          <p14:tracePt t="32904" x="4229100" y="2743200"/>
          <p14:tracePt t="32921" x="4289425" y="2713038"/>
          <p14:tracePt t="32938" x="4373563" y="2682875"/>
          <p14:tracePt t="32954" x="4419600" y="2674938"/>
          <p14:tracePt t="32971" x="4435475" y="2667000"/>
          <p14:tracePt t="33077" x="4441825" y="2674938"/>
          <p14:tracePt t="33085" x="4449763" y="2682875"/>
          <p14:tracePt t="33093" x="4449763" y="2705100"/>
          <p14:tracePt t="33104" x="4465638" y="2713038"/>
          <p14:tracePt t="33229" x="4473575" y="2713038"/>
          <p14:tracePt t="33237" x="4479925" y="2705100"/>
          <p14:tracePt t="33525" x="4487863" y="2705100"/>
          <p14:tracePt t="33533" x="4495800" y="2705100"/>
          <p14:tracePt t="33549" x="4503738" y="2713038"/>
          <p14:tracePt t="33557" x="4503738" y="2727325"/>
          <p14:tracePt t="33571" x="4511675" y="2735263"/>
          <p14:tracePt t="33588" x="4518025" y="2751138"/>
          <p14:tracePt t="38397" x="4525963" y="2773363"/>
          <p14:tracePt t="38405" x="4594225" y="2835275"/>
          <p14:tracePt t="38413" x="4708525" y="2955925"/>
          <p14:tracePt t="38423" x="4899025" y="3124200"/>
          <p14:tracePt t="38440" x="5143500" y="3306763"/>
          <p14:tracePt t="38456" x="5470525" y="3429000"/>
          <p14:tracePt t="38473" x="5845175" y="3535363"/>
          <p14:tracePt t="38490" x="6057900" y="3559175"/>
          <p14:tracePt t="38506" x="6188075" y="3581400"/>
          <p14:tracePt t="38523" x="6226175" y="3581400"/>
          <p14:tracePt t="38557" x="6232525" y="3581400"/>
          <p14:tracePt t="38573" x="6240463" y="3581400"/>
          <p14:tracePt t="38590" x="6270625" y="3581400"/>
          <p14:tracePt t="38607" x="6324600" y="3573463"/>
          <p14:tracePt t="38623" x="6400800" y="3543300"/>
          <p14:tracePt t="38640" x="6492875" y="3527425"/>
          <p14:tracePt t="38656" x="6591300" y="3527425"/>
          <p14:tracePt t="38673" x="6697663" y="3513138"/>
          <p14:tracePt t="38690" x="6759575" y="3505200"/>
          <p14:tracePt t="38706" x="6781800" y="3505200"/>
          <p14:tracePt t="38740" x="6781800" y="3489325"/>
          <p14:tracePt t="38756" x="6781800" y="3467100"/>
          <p14:tracePt t="38773" x="6781800" y="3459163"/>
          <p14:tracePt t="38790" x="6781800" y="3451225"/>
          <p14:tracePt t="38806" x="6781800" y="3444875"/>
          <p14:tracePt t="38823" x="6773863" y="3429000"/>
          <p14:tracePt t="38840" x="6765925" y="3406775"/>
          <p14:tracePt t="38856" x="6765925" y="3368675"/>
          <p14:tracePt t="38874" x="6759575" y="3336925"/>
          <p14:tracePt t="38890" x="6751638" y="3314700"/>
          <p14:tracePt t="38906" x="6751638" y="3306763"/>
          <p14:tracePt t="38923" x="6735763" y="3292475"/>
          <p14:tracePt t="39101" x="6735763" y="3284538"/>
          <p14:tracePt t="39813" x="6735763" y="3276600"/>
          <p14:tracePt t="39829" x="6697663" y="3146425"/>
          <p14:tracePt t="40285" x="6705600" y="3146425"/>
          <p14:tracePt t="40317" x="6713538" y="3146425"/>
          <p14:tracePt t="40333" x="6743700" y="3146425"/>
          <p14:tracePt t="40347" x="6751638" y="3146425"/>
          <p14:tracePt t="40377" x="6765925" y="3108325"/>
          <p14:tracePt t="40390" x="6797675" y="3070225"/>
          <p14:tracePt t="40407" x="6873875" y="3001963"/>
          <p14:tracePt t="40423" x="6964363" y="2917825"/>
          <p14:tracePt t="40440" x="7048500" y="2827338"/>
          <p14:tracePt t="40457" x="7146925" y="2727325"/>
          <p14:tracePt t="40473" x="7223125" y="2636838"/>
          <p14:tracePt t="40490" x="7261225" y="2582863"/>
          <p14:tracePt t="40507" x="7285038" y="2552700"/>
          <p14:tracePt t="40523" x="7292975" y="2544763"/>
          <p14:tracePt t="40613" x="7307263" y="2552700"/>
          <p14:tracePt t="40628" x="7323138" y="2606675"/>
          <p14:tracePt t="40643" x="7345363" y="2651125"/>
          <p14:tracePt t="40659" x="7375525" y="2705100"/>
          <p14:tracePt t="40674" x="7391400" y="2720975"/>
          <p14:tracePt t="40690" x="7391400" y="2727325"/>
          <p14:tracePt t="41452" x="7399338" y="2727325"/>
          <p14:tracePt t="41461" x="7407275" y="2727325"/>
          <p14:tracePt t="41474" x="7437438" y="2735263"/>
          <p14:tracePt t="41490" x="7489825" y="2751138"/>
          <p14:tracePt t="41507" x="7543800" y="2751138"/>
          <p14:tracePt t="41524" x="7620000" y="2751138"/>
          <p14:tracePt t="41525" x="7650163" y="2751138"/>
          <p14:tracePt t="41541" x="7734300" y="2751138"/>
          <p14:tracePt t="41557" x="7788275" y="2751138"/>
          <p14:tracePt t="41574" x="7818438" y="2751138"/>
          <p14:tracePt t="41590" x="7832725" y="2751138"/>
          <p14:tracePt t="41607" x="7864475" y="2751138"/>
          <p14:tracePt t="41624" x="7894638" y="2751138"/>
          <p14:tracePt t="41640" x="7954963" y="2751138"/>
          <p14:tracePt t="41657" x="8047038" y="2751138"/>
          <p14:tracePt t="41674" x="8123238" y="2751138"/>
          <p14:tracePt t="41690" x="8175625" y="2751138"/>
          <p14:tracePt t="41707" x="8191500" y="2751138"/>
          <p14:tracePt t="41724" x="8213725" y="2743200"/>
          <p14:tracePt t="41740" x="8221663" y="2743200"/>
          <p14:tracePt t="41757" x="8237538" y="2743200"/>
          <p14:tracePt t="41774" x="8289925" y="2743200"/>
          <p14:tracePt t="41791" x="8374063" y="2743200"/>
          <p14:tracePt t="41808" x="8450263" y="2735263"/>
          <p14:tracePt t="41824" x="8496300" y="2727325"/>
          <p14:tracePt t="41841" x="8518525" y="2727325"/>
          <p14:tracePt t="41857" x="8526463" y="2727325"/>
          <p14:tracePt t="41874" x="8556625" y="2720975"/>
          <p14:tracePt t="41891" x="8580438" y="2720975"/>
          <p14:tracePt t="41907" x="8626475" y="2713038"/>
          <p14:tracePt t="41924" x="8709025" y="2713038"/>
          <p14:tracePt t="41941" x="8823325" y="2705100"/>
          <p14:tracePt t="41957" x="8869363" y="2705100"/>
          <p14:tracePt t="41974" x="8899525" y="2705100"/>
          <p14:tracePt t="41991" x="8915400" y="2705100"/>
          <p14:tracePt t="42007" x="8931275" y="2705100"/>
          <p14:tracePt t="42024" x="8969375" y="2697163"/>
          <p14:tracePt t="42041" x="9045575" y="2697163"/>
          <p14:tracePt t="42057" x="9136063" y="2697163"/>
          <p14:tracePt t="42074" x="9236075" y="2697163"/>
          <p14:tracePt t="42091" x="9304338" y="2697163"/>
          <p14:tracePt t="42108" x="9356725" y="2697163"/>
          <p14:tracePt t="42141" x="9364663" y="2697163"/>
          <p14:tracePt t="42158" x="9380538" y="2697163"/>
          <p14:tracePt t="42174" x="9394825" y="2697163"/>
          <p14:tracePt t="42191" x="9448800" y="2697163"/>
          <p14:tracePt t="42208" x="9494838" y="2697163"/>
          <p14:tracePt t="42224" x="9563100" y="2697163"/>
          <p14:tracePt t="42241" x="9623425" y="2697163"/>
          <p14:tracePt t="42257" x="9655175" y="2697163"/>
          <p14:tracePt t="42274" x="9685338" y="2697163"/>
          <p14:tracePt t="42291" x="9693275" y="2697163"/>
          <p14:tracePt t="42501" x="9685338" y="2697163"/>
          <p14:tracePt t="42516" x="9655175" y="2697163"/>
          <p14:tracePt t="42528" x="9623425" y="2697163"/>
          <p14:tracePt t="42541" x="9547225" y="2697163"/>
          <p14:tracePt t="42558" x="9432925" y="2697163"/>
          <p14:tracePt t="42574" x="9280525" y="2697163"/>
          <p14:tracePt t="42591" x="9083675" y="2697163"/>
          <p14:tracePt t="42608" x="8877300" y="2697163"/>
          <p14:tracePt t="42624" x="8648700" y="2697163"/>
          <p14:tracePt t="42641" x="8504238" y="2697163"/>
          <p14:tracePt t="42658" x="8374063" y="2697163"/>
          <p14:tracePt t="42674" x="8267700" y="2697163"/>
          <p14:tracePt t="42691" x="8207375" y="2697163"/>
          <p14:tracePt t="42708" x="8131175" y="2697163"/>
          <p14:tracePt t="42724" x="8047038" y="2697163"/>
          <p14:tracePt t="42741" x="7954963" y="2697163"/>
          <p14:tracePt t="42758" x="7848600" y="2697163"/>
          <p14:tracePt t="42774" x="7726363" y="2697163"/>
          <p14:tracePt t="42791" x="7573963" y="2674938"/>
          <p14:tracePt t="42808" x="7475538" y="2674938"/>
          <p14:tracePt t="42824" x="7429500" y="2674938"/>
          <p14:tracePt t="42841" x="7421563" y="2674938"/>
          <p14:tracePt t="43093" x="7437438" y="2674938"/>
          <p14:tracePt t="43108" x="7566025" y="2674938"/>
          <p14:tracePt t="43125" x="7772400" y="2674938"/>
          <p14:tracePt t="43141" x="8054975" y="2674938"/>
          <p14:tracePt t="43158" x="8366125" y="2674938"/>
          <p14:tracePt t="43174" x="8678863" y="2674938"/>
          <p14:tracePt t="43192" x="8893175" y="2674938"/>
          <p14:tracePt t="43208" x="9083675" y="2674938"/>
          <p14:tracePt t="43225" x="9228138" y="2674938"/>
          <p14:tracePt t="43241" x="9296400" y="2674938"/>
          <p14:tracePt t="43258" x="9364663" y="2674938"/>
          <p14:tracePt t="43275" x="9380538" y="2674938"/>
          <p14:tracePt t="43341" x="9388475" y="2674938"/>
          <p14:tracePt t="43357" x="9364663" y="2674938"/>
          <p14:tracePt t="43367" x="9318625" y="2697163"/>
          <p14:tracePt t="43375" x="9250363" y="2720975"/>
          <p14:tracePt t="43391" x="8999538" y="2789238"/>
          <p14:tracePt t="43408" x="8556625" y="2857500"/>
          <p14:tracePt t="43424" x="8039100" y="2857500"/>
          <p14:tracePt t="43441" x="7627938" y="2857500"/>
          <p14:tracePt t="43458" x="7467600" y="2879725"/>
          <p14:tracePt t="43474" x="7429500" y="2873375"/>
          <p14:tracePt t="43491" x="7413625" y="2865438"/>
          <p14:tracePt t="43508" x="7413625" y="2857500"/>
          <p14:tracePt t="43524" x="7413625" y="2835275"/>
          <p14:tracePt t="43541" x="7407275" y="2803525"/>
          <p14:tracePt t="43558" x="7391400" y="2773363"/>
          <p14:tracePt t="43575" x="7391400" y="2751138"/>
          <p14:tracePt t="43591" x="7375525" y="2735263"/>
          <p14:tracePt t="43608" x="7375525" y="2727325"/>
          <p14:tracePt t="43685" x="7375525" y="2781300"/>
          <p14:tracePt t="43701" x="7383463" y="2979738"/>
          <p14:tracePt t="43716" x="7421563" y="3268663"/>
          <p14:tracePt t="43730" x="7445375" y="3444875"/>
          <p14:tracePt t="43741" x="7489825" y="3717925"/>
          <p14:tracePt t="43758" x="7521575" y="3932238"/>
          <p14:tracePt t="43774" x="7535863" y="4092575"/>
          <p14:tracePt t="43791" x="7535863" y="4160838"/>
          <p14:tracePt t="43808" x="7535863" y="4168775"/>
          <p14:tracePt t="43853" x="7535863" y="4183063"/>
          <p14:tracePt t="43877" x="7535863" y="4191000"/>
          <p14:tracePt t="43893" x="7535863" y="4206875"/>
          <p14:tracePt t="43997" x="7535863" y="4175125"/>
          <p14:tracePt t="44012" x="7551738" y="4022725"/>
          <p14:tracePt t="44027" x="7551738" y="3908425"/>
          <p14:tracePt t="44041" x="7551738" y="3665538"/>
          <p14:tracePt t="44058" x="7551738" y="3390900"/>
          <p14:tracePt t="44075" x="7497763" y="3154363"/>
          <p14:tracePt t="44098" x="7421563" y="2925763"/>
          <p14:tracePt t="44108" x="7391400" y="2841625"/>
          <p14:tracePt t="44125" x="7375525" y="2811463"/>
          <p14:tracePt t="44141" x="7369175" y="2797175"/>
          <p14:tracePt t="44213" x="7361238" y="2789238"/>
          <p14:tracePt t="44237" x="7353300" y="2789238"/>
          <p14:tracePt t="44250" x="7345363" y="2789238"/>
          <p14:tracePt t="44258" x="7337425" y="2789238"/>
          <p14:tracePt t="44275" x="7315200" y="2789238"/>
          <p14:tracePt t="44292" x="7285038" y="2789238"/>
          <p14:tracePt t="44308" x="7269163" y="2789238"/>
          <p14:tracePt t="44477" x="7277100" y="2789238"/>
          <p14:tracePt t="44500" x="7285038" y="2789238"/>
          <p14:tracePt t="44540" x="7292975" y="2789238"/>
          <p14:tracePt t="44556" x="7299325" y="2789238"/>
          <p14:tracePt t="44564" x="7315200" y="2797175"/>
          <p14:tracePt t="44580" x="7337425" y="2803525"/>
          <p14:tracePt t="44592" x="7345363" y="2803525"/>
          <p14:tracePt t="44608" x="7375525" y="2819400"/>
          <p14:tracePt t="44625" x="7391400" y="2819400"/>
          <p14:tracePt t="44642" x="7399338" y="2819400"/>
          <p14:tracePt t="44659" x="7407275" y="2819400"/>
          <p14:tracePt t="44676" x="7437438" y="2819400"/>
          <p14:tracePt t="44692" x="7451725" y="2819400"/>
          <p14:tracePt t="44708" x="7535863" y="2819400"/>
          <p14:tracePt t="44725" x="7604125" y="2819400"/>
          <p14:tracePt t="44742" x="7680325" y="2819400"/>
          <p14:tracePt t="44758" x="7734300" y="2819400"/>
          <p14:tracePt t="44775" x="7764463" y="2819400"/>
          <p14:tracePt t="44792" x="7788275" y="2819400"/>
          <p14:tracePt t="44808" x="7810500" y="2819400"/>
          <p14:tracePt t="44825" x="7856538" y="2819400"/>
          <p14:tracePt t="44842" x="7916863" y="2819400"/>
          <p14:tracePt t="44858" x="7993063" y="2819400"/>
          <p14:tracePt t="44876" x="8099425" y="2819400"/>
          <p14:tracePt t="44892" x="8123238" y="2819400"/>
          <p14:tracePt t="44909" x="8153400" y="2819400"/>
          <p14:tracePt t="44926" x="8169275" y="2819400"/>
          <p14:tracePt t="44942" x="8175625" y="2819400"/>
          <p14:tracePt t="44959" x="8207375" y="2819400"/>
          <p14:tracePt t="44976" x="8283575" y="2819400"/>
          <p14:tracePt t="44992" x="8366125" y="2819400"/>
          <p14:tracePt t="45009" x="8488363" y="2819400"/>
          <p14:tracePt t="45025" x="8632825" y="2819400"/>
          <p14:tracePt t="45042" x="8732838" y="2819400"/>
          <p14:tracePt t="45059" x="8816975" y="2819400"/>
          <p14:tracePt t="45075" x="8877300" y="2819400"/>
          <p14:tracePt t="45092" x="8931275" y="2819400"/>
          <p14:tracePt t="45108" x="9013825" y="2819400"/>
          <p14:tracePt t="45125" x="9067800" y="2819400"/>
          <p14:tracePt t="45142" x="9113838" y="2819400"/>
          <p14:tracePt t="45159" x="9190038" y="2819400"/>
          <p14:tracePt t="45176" x="9304338" y="2819400"/>
          <p14:tracePt t="45192" x="9418638" y="2819400"/>
          <p14:tracePt t="45208" x="9532938" y="2819400"/>
          <p14:tracePt t="45225" x="9669463" y="2819400"/>
          <p14:tracePt t="45242" x="9699625" y="2819400"/>
          <p14:tracePt t="45259" x="9715500" y="2819400"/>
          <p14:tracePt t="45389" x="9685338" y="2819400"/>
          <p14:tracePt t="45405" x="9585325" y="2811463"/>
          <p14:tracePt t="45420" x="9426575" y="2811463"/>
          <p14:tracePt t="45435" x="9318625" y="2811463"/>
          <p14:tracePt t="45442" x="9212263" y="2811463"/>
          <p14:tracePt t="45459" x="8969375" y="2811463"/>
          <p14:tracePt t="45475" x="8694738" y="2841625"/>
          <p14:tracePt t="45492" x="8382000" y="2879725"/>
          <p14:tracePt t="45509" x="8245475" y="2911475"/>
          <p14:tracePt t="45525" x="8137525" y="2911475"/>
          <p14:tracePt t="45542" x="8107363" y="2911475"/>
          <p14:tracePt t="45605" x="8077200" y="2911475"/>
          <p14:tracePt t="45620" x="8008938" y="2911475"/>
          <p14:tracePt t="45635" x="7954963" y="2911475"/>
          <p14:tracePt t="45651" x="7810500" y="2911475"/>
          <p14:tracePt t="45659" x="7734300" y="2911475"/>
          <p14:tracePt t="45675" x="7597775" y="2911475"/>
          <p14:tracePt t="45692" x="7467600" y="2911475"/>
          <p14:tracePt t="45709" x="7429500" y="2911475"/>
          <p14:tracePt t="45725" x="7421563" y="2911475"/>
          <p14:tracePt t="45742" x="7413625" y="2911475"/>
          <p14:tracePt t="45781" x="7407275" y="2911475"/>
          <p14:tracePt t="45796" x="7345363" y="2895600"/>
          <p14:tracePt t="45811" x="7315200" y="2895600"/>
          <p14:tracePt t="45827" x="7261225" y="2887663"/>
          <p14:tracePt t="45843" x="7223125" y="2873375"/>
          <p14:tracePt t="45859" x="7208838" y="2865438"/>
          <p14:tracePt t="45941" x="7200900" y="2865438"/>
          <p14:tracePt t="45957" x="7200900" y="2857500"/>
          <p14:tracePt t="45973" x="7223125" y="2849563"/>
          <p14:tracePt t="45985" x="7239000" y="2849563"/>
          <p14:tracePt t="45993" x="7254875" y="2841625"/>
          <p14:tracePt t="46009" x="7299325" y="2819400"/>
          <p14:tracePt t="46025" x="7331075" y="2803525"/>
          <p14:tracePt t="46042" x="7361238" y="2797175"/>
          <p14:tracePt t="46061" x="7383463" y="2789238"/>
          <p14:tracePt t="46076" x="7383463" y="2781300"/>
          <p14:tracePt t="46092" x="7399338" y="2773363"/>
          <p14:tracePt t="46109" x="7407275" y="2765425"/>
          <p14:tracePt t="46126" x="7407275" y="2759075"/>
          <p14:tracePt t="46142" x="7407275" y="2751138"/>
          <p14:tracePt t="46159" x="7413625" y="2743200"/>
          <p14:tracePt t="46176" x="7413625" y="2735263"/>
          <p14:tracePt t="46192" x="7413625" y="2727325"/>
          <p14:tracePt t="46209" x="7429500" y="2720975"/>
          <p14:tracePt t="46226" x="7445375" y="2713038"/>
          <p14:tracePt t="46243" x="7459663" y="2713038"/>
          <p14:tracePt t="46259" x="7497763" y="2713038"/>
          <p14:tracePt t="46276" x="7543800" y="2713038"/>
          <p14:tracePt t="46292" x="7642225" y="2713038"/>
          <p14:tracePt t="46309" x="7726363" y="2713038"/>
          <p14:tracePt t="46326" x="7810500" y="2713038"/>
          <p14:tracePt t="46342" x="7916863" y="2720975"/>
          <p14:tracePt t="46359" x="8016875" y="2720975"/>
          <p14:tracePt t="46376" x="8131175" y="2743200"/>
          <p14:tracePt t="46392" x="8191500" y="2743200"/>
          <p14:tracePt t="46409" x="8259763" y="2743200"/>
          <p14:tracePt t="46426" x="8305800" y="2743200"/>
          <p14:tracePt t="46442" x="8366125" y="2743200"/>
          <p14:tracePt t="46459" x="8428038" y="2743200"/>
          <p14:tracePt t="46476" x="8480425" y="2743200"/>
          <p14:tracePt t="46492" x="8550275" y="2743200"/>
          <p14:tracePt t="46509" x="8618538" y="2743200"/>
          <p14:tracePt t="46525" x="8694738" y="2743200"/>
          <p14:tracePt t="46542" x="8793163" y="2743200"/>
          <p14:tracePt t="46559" x="8877300" y="2743200"/>
          <p14:tracePt t="46576" x="8945563" y="2743200"/>
          <p14:tracePt t="46592" x="9013825" y="2743200"/>
          <p14:tracePt t="46609" x="9067800" y="2743200"/>
          <p14:tracePt t="46626" x="9097963" y="2743200"/>
          <p14:tracePt t="46642" x="9136063" y="2743200"/>
          <p14:tracePt t="46659" x="9151938" y="2743200"/>
          <p14:tracePt t="46676" x="9174163" y="2743200"/>
          <p14:tracePt t="46692" x="9212263" y="2743200"/>
          <p14:tracePt t="46709" x="9250363" y="2743200"/>
          <p14:tracePt t="46726" x="9304338" y="2735263"/>
          <p14:tracePt t="46742" x="9356725" y="2727325"/>
          <p14:tracePt t="46759" x="9402763" y="2720975"/>
          <p14:tracePt t="46776" x="9432925" y="2720975"/>
          <p14:tracePt t="46792" x="9456738" y="2720975"/>
          <p14:tracePt t="46809" x="9471025" y="2720975"/>
          <p14:tracePt t="46826" x="9486900" y="2720975"/>
          <p14:tracePt t="46842" x="9494838" y="2720975"/>
          <p14:tracePt t="46859" x="9509125" y="2720975"/>
          <p14:tracePt t="46876" x="9517063" y="2720975"/>
          <p14:tracePt t="46893" x="9525000" y="2720975"/>
          <p14:tracePt t="46925" x="9540875" y="2713038"/>
          <p14:tracePt t="46940" x="9547225" y="2713038"/>
          <p14:tracePt t="46955" x="9555163" y="2713038"/>
          <p14:tracePt t="47061" x="9547225" y="2713038"/>
          <p14:tracePt t="47076" x="9525000" y="2713038"/>
          <p14:tracePt t="47093" x="9296400" y="2789238"/>
          <p14:tracePt t="47109" x="9113838" y="2849563"/>
          <p14:tracePt t="47126" x="8899525" y="2895600"/>
          <p14:tracePt t="47143" x="8664575" y="2941638"/>
          <p14:tracePt t="47159" x="8435975" y="2979738"/>
          <p14:tracePt t="47176" x="8237538" y="3009900"/>
          <p14:tracePt t="47193" x="8115300" y="3025775"/>
          <p14:tracePt t="47210" x="8031163" y="3032125"/>
          <p14:tracePt t="47226" x="7978775" y="3048000"/>
          <p14:tracePt t="47243" x="7954963" y="3048000"/>
          <p14:tracePt t="47260" x="7916863" y="3048000"/>
          <p14:tracePt t="47276" x="7870825" y="3048000"/>
          <p14:tracePt t="47293" x="7832725" y="3048000"/>
          <p14:tracePt t="47309" x="7788275" y="3048000"/>
          <p14:tracePt t="47326" x="7726363" y="3048000"/>
          <p14:tracePt t="47342" x="7666038" y="3048000"/>
          <p14:tracePt t="47359" x="7620000" y="3048000"/>
          <p14:tracePt t="47376" x="7566025" y="3040063"/>
          <p14:tracePt t="47393" x="7527925" y="3040063"/>
          <p14:tracePt t="47409" x="7505700" y="3025775"/>
          <p14:tracePt t="47443" x="7497763" y="3017838"/>
          <p14:tracePt t="47459" x="7489825" y="3009900"/>
          <p14:tracePt t="47476" x="7483475" y="3001963"/>
          <p14:tracePt t="47493" x="7467600" y="2994025"/>
          <p14:tracePt t="47510" x="7451725" y="2987675"/>
          <p14:tracePt t="47527" x="7437438" y="2979738"/>
          <p14:tracePt t="47543" x="7421563" y="2963863"/>
          <p14:tracePt t="47560" x="7413625" y="2949575"/>
          <p14:tracePt t="47576" x="7399338" y="2917825"/>
          <p14:tracePt t="47593" x="7383463" y="2903538"/>
          <p14:tracePt t="47610" x="7361238" y="2865438"/>
          <p14:tracePt t="47626" x="7337425" y="2827338"/>
          <p14:tracePt t="47643" x="7337425" y="2811463"/>
          <p14:tracePt t="47660" x="7337425" y="2759075"/>
          <p14:tracePt t="47676" x="7337425" y="2743200"/>
          <p14:tracePt t="47693" x="7337425" y="2713038"/>
          <p14:tracePt t="47710" x="7337425" y="2705100"/>
          <p14:tracePt t="47726" x="7337425" y="2697163"/>
          <p14:tracePt t="47743" x="7345363" y="2689225"/>
          <p14:tracePt t="47760" x="7375525" y="2689225"/>
          <p14:tracePt t="47777" x="7407275" y="2689225"/>
          <p14:tracePt t="47793" x="7437438" y="2689225"/>
          <p14:tracePt t="47810" x="7475538" y="2697163"/>
          <p14:tracePt t="47827" x="7535863" y="2705100"/>
          <p14:tracePt t="47843" x="7604125" y="2720975"/>
          <p14:tracePt t="47860" x="7712075" y="2727325"/>
          <p14:tracePt t="47876" x="7924800" y="2735263"/>
          <p14:tracePt t="47893" x="8107363" y="2751138"/>
          <p14:tracePt t="47909" x="8289925" y="2751138"/>
          <p14:tracePt t="47926" x="8466138" y="2751138"/>
          <p14:tracePt t="47943" x="8610600" y="2751138"/>
          <p14:tracePt t="47960" x="8724900" y="2751138"/>
          <p14:tracePt t="47976" x="8801100" y="2751138"/>
          <p14:tracePt t="47993" x="8877300" y="2751138"/>
          <p14:tracePt t="48010" x="8953500" y="2751138"/>
          <p14:tracePt t="48026" x="9013825" y="2751138"/>
          <p14:tracePt t="48043" x="9075738" y="2751138"/>
          <p14:tracePt t="48045" x="9097963" y="2751138"/>
          <p14:tracePt t="48060" x="9159875" y="2751138"/>
          <p14:tracePt t="48076" x="9228138" y="2743200"/>
          <p14:tracePt t="48093" x="9280525" y="2727325"/>
          <p14:tracePt t="48110" x="9342438" y="2713038"/>
          <p14:tracePt t="48127" x="9410700" y="2697163"/>
          <p14:tracePt t="48143" x="9456738" y="2689225"/>
          <p14:tracePt t="48160" x="9494838" y="2682875"/>
          <p14:tracePt t="48177" x="9502775" y="2682875"/>
          <p14:tracePt t="48285" x="9494838" y="2682875"/>
          <p14:tracePt t="48301" x="9388475" y="2727325"/>
          <p14:tracePt t="48314" x="9304338" y="2781300"/>
          <p14:tracePt t="48326" x="8975725" y="2887663"/>
          <p14:tracePt t="48343" x="8564563" y="2994025"/>
          <p14:tracePt t="48360" x="8069263" y="3063875"/>
          <p14:tracePt t="48376" x="7627938" y="3124200"/>
          <p14:tracePt t="48393" x="7331075" y="3146425"/>
          <p14:tracePt t="48410" x="7124700" y="3146425"/>
          <p14:tracePt t="48426" x="7002463" y="3146425"/>
          <p14:tracePt t="48443" x="6964363" y="3146425"/>
          <p14:tracePt t="48460" x="6950075" y="3146425"/>
          <p14:tracePt t="48484" x="6934200" y="3146425"/>
          <p14:tracePt t="48589" x="6926263" y="3140075"/>
          <p14:tracePt t="48605" x="6918325" y="3140075"/>
          <p14:tracePt t="48616" x="6904038" y="3140075"/>
          <p14:tracePt t="48628" x="6896100" y="3140075"/>
          <p14:tracePt t="48643" x="6888163" y="3140075"/>
          <p14:tracePt t="48701" x="6896100" y="3140075"/>
          <p14:tracePt t="48716" x="6942138" y="3146425"/>
          <p14:tracePt t="48731" x="6964363" y="3154363"/>
          <p14:tracePt t="48746" x="7040563" y="3154363"/>
          <p14:tracePt t="48760" x="7108825" y="3154363"/>
          <p14:tracePt t="48777" x="7178675" y="3154363"/>
          <p14:tracePt t="48793" x="7239000" y="3154363"/>
          <p14:tracePt t="48810" x="7277100" y="3154363"/>
          <p14:tracePt t="48827" x="7307263" y="3154363"/>
          <p14:tracePt t="48843" x="7337425" y="3154363"/>
          <p14:tracePt t="48860" x="7391400" y="3154363"/>
          <p14:tracePt t="48877" x="7497763" y="3154363"/>
          <p14:tracePt t="48894" x="7612063" y="3154363"/>
          <p14:tracePt t="48910" x="7742238" y="3154363"/>
          <p14:tracePt t="48927" x="7864475" y="3154363"/>
          <p14:tracePt t="48943" x="7970838" y="3154363"/>
          <p14:tracePt t="48960" x="8031163" y="3154363"/>
          <p14:tracePt t="48977" x="8077200" y="3154363"/>
          <p14:tracePt t="48994" x="8131175" y="3154363"/>
          <p14:tracePt t="49010" x="8183563" y="3154363"/>
          <p14:tracePt t="49027" x="8267700" y="3154363"/>
          <p14:tracePt t="49043" x="8359775" y="3154363"/>
          <p14:tracePt t="49045" x="8397875" y="3154363"/>
          <p14:tracePt t="49060" x="8474075" y="3154363"/>
          <p14:tracePt t="49077" x="8542338" y="3154363"/>
          <p14:tracePt t="49093" x="8588375" y="3154363"/>
          <p14:tracePt t="49110" x="8618538" y="3154363"/>
          <p14:tracePt t="49127" x="8632825" y="3154363"/>
          <p14:tracePt t="49143" x="8656638" y="3154363"/>
          <p14:tracePt t="49160" x="8694738" y="3154363"/>
          <p14:tracePt t="49177" x="8724900" y="3154363"/>
          <p14:tracePt t="49193" x="8778875" y="3154363"/>
          <p14:tracePt t="49210" x="8847138" y="3154363"/>
          <p14:tracePt t="49227" x="8893175" y="3154363"/>
          <p14:tracePt t="49244" x="8931275" y="3140075"/>
          <p14:tracePt t="49260" x="8953500" y="3132138"/>
          <p14:tracePt t="49277" x="8991600" y="3132138"/>
          <p14:tracePt t="49293" x="9013825" y="3132138"/>
          <p14:tracePt t="49310" x="9051925" y="3132138"/>
          <p14:tracePt t="49327" x="9128125" y="3132138"/>
          <p14:tracePt t="49343" x="9182100" y="3124200"/>
          <p14:tracePt t="49360" x="9242425" y="3124200"/>
          <p14:tracePt t="49377" x="9312275" y="3108325"/>
          <p14:tracePt t="49394" x="9402763" y="3108325"/>
          <p14:tracePt t="49410" x="9456738" y="3108325"/>
          <p14:tracePt t="49427" x="9509125" y="3108325"/>
          <p14:tracePt t="49444" x="9532938" y="3108325"/>
          <p14:tracePt t="49460" x="9540875" y="3108325"/>
          <p14:tracePt t="49573" x="9509125" y="3108325"/>
          <p14:tracePt t="49588" x="9388475" y="3162300"/>
          <p14:tracePt t="49603" x="9296400" y="3192463"/>
          <p14:tracePt t="49614" x="9013825" y="3292475"/>
          <p14:tracePt t="49627" x="8869363" y="3336925"/>
          <p14:tracePt t="49644" x="8428038" y="3444875"/>
          <p14:tracePt t="49660" x="8191500" y="3482975"/>
          <p14:tracePt t="49677" x="8008938" y="3527425"/>
          <p14:tracePt t="49693" x="7870825" y="3573463"/>
          <p14:tracePt t="49710" x="7742238" y="3611563"/>
          <p14:tracePt t="49727" x="7673975" y="3619500"/>
          <p14:tracePt t="49744" x="7589838" y="3649663"/>
          <p14:tracePt t="49761" x="7527925" y="3673475"/>
          <p14:tracePt t="49777" x="7475538" y="3687763"/>
          <p14:tracePt t="49794" x="7413625" y="3703638"/>
          <p14:tracePt t="49810" x="7369175" y="3711575"/>
          <p14:tracePt t="49827" x="7331075" y="3711575"/>
          <p14:tracePt t="49844" x="7285038" y="3717925"/>
          <p14:tracePt t="49860" x="7231063" y="3717925"/>
          <p14:tracePt t="49877" x="7223125" y="3717925"/>
          <p14:tracePt t="49894" x="7216775" y="3717925"/>
          <p14:tracePt t="49981" x="7231063" y="3717925"/>
          <p14:tracePt t="49996" x="7292975" y="3711575"/>
          <p14:tracePt t="50012" x="7345363" y="3711575"/>
          <p14:tracePt t="50027" x="7429500" y="3711575"/>
          <p14:tracePt t="50044" x="7527925" y="3711575"/>
          <p14:tracePt t="50045" x="7581900" y="3711575"/>
          <p14:tracePt t="50060" x="7712075" y="3711575"/>
          <p14:tracePt t="50077" x="7826375" y="3711575"/>
          <p14:tracePt t="50094" x="7970838" y="3711575"/>
          <p14:tracePt t="50111" x="8123238" y="3711575"/>
          <p14:tracePt t="50127" x="8245475" y="3711575"/>
          <p14:tracePt t="50144" x="8335963" y="3711575"/>
          <p14:tracePt t="50160" x="8420100" y="3711575"/>
          <p14:tracePt t="50177" x="8474075" y="3711575"/>
          <p14:tracePt t="50194" x="8542338" y="3711575"/>
          <p14:tracePt t="50210" x="8632825" y="3711575"/>
          <p14:tracePt t="50227" x="8747125" y="3711575"/>
          <p14:tracePt t="50244" x="8831263" y="3711575"/>
          <p14:tracePt t="50260" x="8899525" y="3711575"/>
          <p14:tracePt t="50277" x="8907463" y="3711575"/>
          <p14:tracePt t="50310" x="8869363" y="3711575"/>
          <p14:tracePt t="50327" x="8747125" y="3741738"/>
          <p14:tracePt t="50344" x="8564563" y="3794125"/>
          <p14:tracePt t="50360" x="8366125" y="3825875"/>
          <p14:tracePt t="50378" x="8183563" y="3840163"/>
          <p14:tracePt t="50394" x="8031163" y="3840163"/>
          <p14:tracePt t="50411" x="7932738" y="3840163"/>
          <p14:tracePt t="50427" x="7856538" y="3840163"/>
          <p14:tracePt t="50444" x="7810500" y="3840163"/>
          <p14:tracePt t="50460" x="7688263" y="3840163"/>
          <p14:tracePt t="50477" x="7589838" y="3832225"/>
          <p14:tracePt t="50494" x="7513638" y="3817938"/>
          <p14:tracePt t="50510" x="7437438" y="3817938"/>
          <p14:tracePt t="50527" x="7383463" y="3817938"/>
          <p14:tracePt t="50544" x="7369175" y="3817938"/>
          <p14:tracePt t="50561" x="7361238" y="3817938"/>
          <p14:tracePt t="50578" x="7353300" y="3817938"/>
          <p14:tracePt t="50594" x="7345363" y="3832225"/>
          <p14:tracePt t="50610" x="7337425" y="3870325"/>
          <p14:tracePt t="50627" x="7323138" y="3916363"/>
          <p14:tracePt t="50644" x="7323138" y="3970338"/>
          <p14:tracePt t="50660" x="7323138" y="3992563"/>
          <p14:tracePt t="50677" x="7323138" y="4008438"/>
          <p14:tracePt t="50757" x="7307263" y="4000500"/>
          <p14:tracePt t="50773" x="7307263" y="3962400"/>
          <p14:tracePt t="50786" x="7307263" y="3940175"/>
          <p14:tracePt t="50794" x="7307263" y="3924300"/>
          <p14:tracePt t="50811" x="7307263" y="3902075"/>
          <p14:tracePt t="50827" x="7315200" y="3863975"/>
          <p14:tracePt t="50844" x="7345363" y="3817938"/>
          <p14:tracePt t="50861" x="7375525" y="3779838"/>
          <p14:tracePt t="50878" x="7391400" y="3756025"/>
          <p14:tracePt t="50894" x="7399338" y="3749675"/>
          <p14:tracePt t="50928" x="7413625" y="3749675"/>
          <p14:tracePt t="50944" x="7413625" y="3810000"/>
          <p14:tracePt t="50961" x="7445375" y="3954463"/>
          <p14:tracePt t="50977" x="7467600" y="4084638"/>
          <p14:tracePt t="50994" x="7467600" y="4168775"/>
          <p14:tracePt t="51011" x="7467600" y="4175125"/>
          <p14:tracePt t="51044" x="7467600" y="4160838"/>
          <p14:tracePt t="51061" x="7467600" y="4068763"/>
          <p14:tracePt t="51077" x="7467600" y="3978275"/>
          <p14:tracePt t="51094" x="7467600" y="3940175"/>
          <p14:tracePt t="51111" x="7467600" y="3932238"/>
          <p14:tracePt t="51156" x="7467600" y="3946525"/>
          <p14:tracePt t="51165" x="7467600" y="3954463"/>
          <p14:tracePt t="51177" x="7467600" y="3962400"/>
          <p14:tracePt t="51194" x="7467600" y="3970338"/>
          <p14:tracePt t="51220" x="7467600" y="3946525"/>
          <p14:tracePt t="51229" x="7467600" y="3870325"/>
          <p14:tracePt t="51244" x="7467600" y="3695700"/>
          <p14:tracePt t="51261" x="7467600" y="3505200"/>
          <p14:tracePt t="51277" x="7445375" y="3306763"/>
          <p14:tracePt t="51301" x="7429500" y="3063875"/>
          <p14:tracePt t="51311" x="7413625" y="3032125"/>
          <p14:tracePt t="51327" x="7407275" y="2963863"/>
          <p14:tracePt t="51344" x="7399338" y="2925763"/>
          <p14:tracePt t="51361" x="7399338" y="2903538"/>
          <p14:tracePt t="51378" x="7399338" y="2887663"/>
          <p14:tracePt t="51395" x="7399338" y="2873375"/>
          <p14:tracePt t="51411" x="7399338" y="2857500"/>
          <p14:tracePt t="51427" x="7391400" y="2841625"/>
          <p14:tracePt t="51444" x="7391400" y="2827338"/>
          <p14:tracePt t="51477" x="7391400" y="2819400"/>
          <p14:tracePt t="51494" x="7391400" y="2803525"/>
          <p14:tracePt t="51511" x="7391400" y="2773363"/>
          <p14:tracePt t="51528" x="7391400" y="2751138"/>
          <p14:tracePt t="51545" x="7391400" y="2720975"/>
          <p14:tracePt t="51561" x="7391400" y="2705100"/>
          <p14:tracePt t="51578" x="7391400" y="2697163"/>
          <p14:tracePt t="52037" x="7391400" y="2727325"/>
          <p14:tracePt t="52053" x="7375525" y="2849563"/>
          <p14:tracePt t="52068" x="7375525" y="2994025"/>
          <p14:tracePt t="52078" x="7375525" y="3070225"/>
          <p14:tracePt t="52094" x="7361238" y="3222625"/>
          <p14:tracePt t="52111" x="7353300" y="3360738"/>
          <p14:tracePt t="52128" x="7331075" y="3482975"/>
          <p14:tracePt t="52145" x="7323138" y="3581400"/>
          <p14:tracePt t="52161" x="7307263" y="3657600"/>
          <p14:tracePt t="52178" x="7307263" y="3703638"/>
          <p14:tracePt t="52195" x="7299325" y="3741738"/>
          <p14:tracePt t="52212" x="7299325" y="3825875"/>
          <p14:tracePt t="52228" x="7299325" y="3848100"/>
          <p14:tracePt t="52245" x="7299325" y="3924300"/>
          <p14:tracePt t="52261" x="7299325" y="3962400"/>
          <p14:tracePt t="52278" x="7299325" y="3978275"/>
          <p14:tracePt t="52295" x="7299325" y="3992563"/>
          <p14:tracePt t="52312" x="7307263" y="4000500"/>
          <p14:tracePt t="52328" x="7307263" y="4022725"/>
          <p14:tracePt t="52344" x="7307263" y="4038600"/>
          <p14:tracePt t="52361" x="7323138" y="4054475"/>
          <p14:tracePt t="52378" x="7323138" y="4068763"/>
          <p14:tracePt t="52394" x="7323138" y="4084638"/>
          <p14:tracePt t="52411" x="7331075" y="4114800"/>
          <p14:tracePt t="52428" x="7337425" y="4137025"/>
          <p14:tracePt t="52444" x="7337425" y="4144963"/>
          <p14:tracePt t="52461" x="7345363" y="4152900"/>
          <p14:tracePt t="52541" x="7353300" y="4152900"/>
          <p14:tracePt t="52557" x="7353300" y="4144963"/>
          <p14:tracePt t="52572" x="7369175" y="4114800"/>
          <p14:tracePt t="52595" x="7375525" y="4076700"/>
          <p14:tracePt t="52611" x="7383463" y="4038600"/>
          <p14:tracePt t="52628" x="7383463" y="4000500"/>
          <p14:tracePt t="52644" x="7383463" y="3970338"/>
          <p14:tracePt t="52661" x="7383463" y="3954463"/>
          <p14:tracePt t="52678" x="7383463" y="3932238"/>
          <p14:tracePt t="52694" x="7391400" y="3924300"/>
          <p14:tracePt t="52749" x="7399338" y="3924300"/>
          <p14:tracePt t="52766" x="7407275" y="3924300"/>
          <p14:tracePt t="52782" x="7421563" y="3924300"/>
          <p14:tracePt t="52795" x="7421563" y="3940175"/>
          <p14:tracePt t="52811" x="7429500" y="3962400"/>
          <p14:tracePt t="52828" x="7437438" y="3992563"/>
          <p14:tracePt t="54181" x="7445375" y="4000500"/>
          <p14:tracePt t="54196" x="7483475" y="4000500"/>
          <p14:tracePt t="54212" x="7505700" y="4000500"/>
          <p14:tracePt t="54228" x="7559675" y="4000500"/>
          <p14:tracePt t="54245" x="7581900" y="4000500"/>
          <p14:tracePt t="54262" x="7589838" y="4008438"/>
          <p14:tracePt t="54516" x="7581900" y="4008438"/>
          <p14:tracePt t="54524" x="7559675" y="4008438"/>
          <p14:tracePt t="54532" x="7535863" y="4000500"/>
          <p14:tracePt t="54545" x="7527925" y="4000500"/>
          <p14:tracePt t="54562" x="7505700" y="3992563"/>
          <p14:tracePt t="54579" x="7505700" y="3984625"/>
          <p14:tracePt t="54595" x="7497763" y="3978275"/>
          <p14:tracePt t="54612" x="7483475" y="3946525"/>
          <p14:tracePt t="54629" x="7483475" y="3886200"/>
          <p14:tracePt t="54645" x="7483475" y="3794125"/>
          <p14:tracePt t="54662" x="7483475" y="3665538"/>
          <p14:tracePt t="54679" x="7483475" y="3521075"/>
          <p14:tracePt t="54695" x="7483475" y="3406775"/>
          <p14:tracePt t="54712" x="7483475" y="3322638"/>
          <p14:tracePt t="54729" x="7483475" y="3254375"/>
          <p14:tracePt t="54745" x="7483475" y="3192463"/>
          <p14:tracePt t="54762" x="7483475" y="3124200"/>
          <p14:tracePt t="54779" x="7483475" y="3063875"/>
          <p14:tracePt t="54796" x="7483475" y="2979738"/>
          <p14:tracePt t="54812" x="7483475" y="2949575"/>
          <p14:tracePt t="54829" x="7475538" y="2911475"/>
          <p14:tracePt t="54845" x="7467600" y="2865438"/>
          <p14:tracePt t="54862" x="7451725" y="2841625"/>
          <p14:tracePt t="54879" x="7451725" y="2811463"/>
          <p14:tracePt t="54895" x="7451725" y="2797175"/>
          <p14:tracePt t="54912" x="7451725" y="2789238"/>
          <p14:tracePt t="54929" x="7451725" y="2773363"/>
          <p14:tracePt t="54945" x="7451725" y="2765425"/>
          <p14:tracePt t="54963" x="7451725" y="2759075"/>
          <p14:tracePt t="54979" x="7451725" y="2743200"/>
          <p14:tracePt t="54996" x="7451725" y="2735263"/>
          <p14:tracePt t="55045" x="7451725" y="2720975"/>
          <p14:tracePt t="55061" x="7451725" y="2713038"/>
          <p14:tracePt t="55077" x="7451725" y="2697163"/>
          <p14:tracePt t="55094" x="7451725" y="2689225"/>
          <p14:tracePt t="55108" x="7451725" y="2682875"/>
          <p14:tracePt t="55123" x="7451725" y="2674938"/>
          <p14:tracePt t="55133" x="7451725" y="2667000"/>
          <p14:tracePt t="55613" x="7451725" y="2674938"/>
          <p14:tracePt t="55628" x="7451725" y="2697163"/>
          <p14:tracePt t="55641" x="7451725" y="2713038"/>
          <p14:tracePt t="55663" x="7451725" y="2743200"/>
          <p14:tracePt t="55679" x="7451725" y="2765425"/>
          <p14:tracePt t="55696" x="7451725" y="2789238"/>
          <p14:tracePt t="55713" x="7451725" y="2803525"/>
          <p14:tracePt t="55730" x="7451725" y="2835275"/>
          <p14:tracePt t="55746" x="7451725" y="2849563"/>
          <p14:tracePt t="55763" x="7451725" y="2873375"/>
          <p14:tracePt t="55779" x="7451725" y="2895600"/>
          <p14:tracePt t="55796" x="7451725" y="2925763"/>
          <p14:tracePt t="55813" x="7451725" y="2971800"/>
          <p14:tracePt t="55829" x="7451725" y="3009900"/>
          <p14:tracePt t="55846" x="7451725" y="3055938"/>
          <p14:tracePt t="55862" x="7451725" y="3108325"/>
          <p14:tracePt t="55879" x="7451725" y="3154363"/>
          <p14:tracePt t="55896" x="7451725" y="3222625"/>
          <p14:tracePt t="55912" x="7451725" y="3268663"/>
          <p14:tracePt t="55929" x="7451725" y="3292475"/>
          <p14:tracePt t="55946" x="7451725" y="3330575"/>
          <p14:tracePt t="55962" x="7451725" y="3382963"/>
          <p14:tracePt t="55980" x="7451725" y="3482975"/>
          <p14:tracePt t="55996" x="7451725" y="3513138"/>
          <p14:tracePt t="56013" x="7451725" y="3603625"/>
          <p14:tracePt t="56030" x="7451725" y="3679825"/>
          <p14:tracePt t="56046" x="7451725" y="3733800"/>
          <p14:tracePt t="56062" x="7451725" y="3763963"/>
          <p14:tracePt t="56079" x="7451725" y="3779838"/>
          <p14:tracePt t="56096" x="7451725" y="3794125"/>
          <p14:tracePt t="56113" x="7451725" y="3810000"/>
          <p14:tracePt t="56130" x="7451725" y="3832225"/>
          <p14:tracePt t="56146" x="7451725" y="3840163"/>
          <p14:tracePt t="56163" x="7451725" y="3856038"/>
          <p14:tracePt t="56180" x="7451725" y="3878263"/>
          <p14:tracePt t="56196" x="7451725" y="3894138"/>
          <p14:tracePt t="56212" x="7451725" y="3902075"/>
          <p14:tracePt t="56229" x="7451725" y="3916363"/>
          <p14:tracePt t="56246" x="7451725" y="3924300"/>
          <p14:tracePt t="56262" x="7451725" y="3946525"/>
          <p14:tracePt t="56279" x="7451725" y="3962400"/>
          <p14:tracePt t="56296" x="7451725" y="3970338"/>
          <p14:tracePt t="56329" x="7451725" y="3984625"/>
          <p14:tracePt t="56356" x="7451725" y="3992563"/>
          <p14:tracePt t="58157" x="7459663" y="3978275"/>
          <p14:tracePt t="58172" x="7489825" y="3916363"/>
          <p14:tracePt t="58187" x="7513638" y="3870325"/>
          <p14:tracePt t="58197" x="7551738" y="3771900"/>
          <p14:tracePt t="58213" x="7597775" y="3649663"/>
          <p14:tracePt t="58230" x="7627938" y="3543300"/>
          <p14:tracePt t="58247" x="7642225" y="3497263"/>
          <p14:tracePt t="58264" x="7642225" y="3459163"/>
          <p14:tracePt t="58281" x="7658100" y="3406775"/>
          <p14:tracePt t="58297" x="7673975" y="3368675"/>
          <p14:tracePt t="58313" x="7688263" y="3322638"/>
          <p14:tracePt t="58330" x="7712075" y="3268663"/>
          <p14:tracePt t="58347" x="7742238" y="3200400"/>
          <p14:tracePt t="58364" x="7772400" y="3132138"/>
          <p14:tracePt t="58380" x="7794625" y="3086100"/>
          <p14:tracePt t="58397" x="7810500" y="3040063"/>
          <p14:tracePt t="58413" x="7832725" y="3001963"/>
          <p14:tracePt t="58430" x="7878763" y="2949575"/>
          <p14:tracePt t="58447" x="7908925" y="2903538"/>
          <p14:tracePt t="58463" x="7924800" y="2879725"/>
          <p14:tracePt t="58480" x="7947025" y="2849563"/>
          <p14:tracePt t="58497" x="7962900" y="2827338"/>
          <p14:tracePt t="58513" x="7970838" y="2819400"/>
          <p14:tracePt t="58530" x="7985125" y="2803525"/>
          <p14:tracePt t="58547" x="8001000" y="2797175"/>
          <p14:tracePt t="58564" x="8016875" y="2773363"/>
          <p14:tracePt t="58567" x="8023225" y="2773363"/>
          <p14:tracePt t="58580" x="8023225" y="2765425"/>
          <p14:tracePt t="58597" x="8047038" y="2751138"/>
          <p14:tracePt t="58614" x="8069263" y="2727325"/>
          <p14:tracePt t="58630" x="8077200" y="2720975"/>
          <p14:tracePt t="58647" x="8093075" y="2705100"/>
          <p14:tracePt t="58664" x="8099425" y="2697163"/>
          <p14:tracePt t="58680" x="8107363" y="2689225"/>
          <p14:tracePt t="58697" x="8115300" y="2682875"/>
          <p14:tracePt t="58714" x="8123238" y="2674938"/>
          <p14:tracePt t="58813" x="8123238" y="2705100"/>
          <p14:tracePt t="58828" x="8123238" y="2773363"/>
          <p14:tracePt t="58843" x="8123238" y="2811463"/>
          <p14:tracePt t="58853" x="8123238" y="2903538"/>
          <p14:tracePt t="58864" x="8123238" y="2955925"/>
          <p14:tracePt t="58880" x="8131175" y="3078163"/>
          <p14:tracePt t="58897" x="8131175" y="3200400"/>
          <p14:tracePt t="58914" x="8131175" y="3314700"/>
          <p14:tracePt t="58930" x="8145463" y="3436938"/>
          <p14:tracePt t="58947" x="8153400" y="3551238"/>
          <p14:tracePt t="58964" x="8169275" y="3635375"/>
          <p14:tracePt t="58980" x="8169275" y="3749675"/>
          <p14:tracePt t="58997" x="8169275" y="3810000"/>
          <p14:tracePt t="59014" x="8183563" y="3840163"/>
          <p14:tracePt t="59030" x="8183563" y="3870325"/>
          <p14:tracePt t="59047" x="8191500" y="3894138"/>
          <p14:tracePt t="59064" x="8199438" y="3932238"/>
          <p14:tracePt t="59080" x="8207375" y="3940175"/>
          <p14:tracePt t="59097" x="8207375" y="3954463"/>
          <p14:tracePt t="59117" x="8213725" y="3970338"/>
          <p14:tracePt t="59132" x="8213725" y="3978275"/>
          <p14:tracePt t="59147" x="8213725" y="3984625"/>
          <p14:tracePt t="59164" x="8213725" y="3992563"/>
          <p14:tracePt t="59180" x="8213725" y="4000500"/>
          <p14:tracePt t="59269" x="8237538" y="3970338"/>
          <p14:tracePt t="59284" x="8267700" y="3817938"/>
          <p14:tracePt t="59298" x="8289925" y="3717925"/>
          <p14:tracePt t="59314" x="8321675" y="3521075"/>
          <p14:tracePt t="59330" x="8335963" y="3344863"/>
          <p14:tracePt t="59347" x="8366125" y="3184525"/>
          <p14:tracePt t="59364" x="8389938" y="3032125"/>
          <p14:tracePt t="59380" x="8442325" y="2879725"/>
          <p14:tracePt t="59397" x="8488363" y="2789238"/>
          <p14:tracePt t="59414" x="8542338" y="2720975"/>
          <p14:tracePt t="59431" x="8550275" y="2689225"/>
          <p14:tracePt t="59447" x="8564563" y="2667000"/>
          <p14:tracePt t="59464" x="8572500" y="2659063"/>
          <p14:tracePt t="59480" x="8580438" y="2659063"/>
          <p14:tracePt t="59532" x="8580438" y="2674938"/>
          <p14:tracePt t="59540" x="8580438" y="2727325"/>
          <p14:tracePt t="59548" x="8580438" y="2797175"/>
          <p14:tracePt t="59564" x="8594725" y="2903538"/>
          <p14:tracePt t="59580" x="8640763" y="3246438"/>
          <p14:tracePt t="59597" x="8664575" y="3421063"/>
          <p14:tracePt t="59614" x="8694738" y="3543300"/>
          <p14:tracePt t="59630" x="8694738" y="3641725"/>
          <p14:tracePt t="59647" x="8694738" y="3679825"/>
          <p14:tracePt t="59724" x="8702675" y="3611563"/>
          <p14:tracePt t="59732" x="8702675" y="3505200"/>
          <p14:tracePt t="59747" x="8702675" y="3390900"/>
          <p14:tracePt t="59764" x="8740775" y="3009900"/>
          <p14:tracePt t="59780" x="8747125" y="2819400"/>
          <p14:tracePt t="59797" x="8778875" y="2682875"/>
          <p14:tracePt t="59814" x="8816975" y="2574925"/>
          <p14:tracePt t="59831" x="8855075" y="2514600"/>
          <p14:tracePt t="59848" x="8907463" y="2460625"/>
          <p14:tracePt t="59864" x="8975725" y="2416175"/>
          <p14:tracePt t="59881" x="9037638" y="2392363"/>
          <p14:tracePt t="59897" x="9105900" y="2370138"/>
          <p14:tracePt t="59914" x="9174163" y="2362200"/>
          <p14:tracePt t="59931" x="9242425" y="2362200"/>
          <p14:tracePt t="59948" x="9350375" y="2362200"/>
          <p14:tracePt t="59965" x="9418638" y="2362200"/>
          <p14:tracePt t="59981" x="9456738" y="2370138"/>
          <p14:tracePt t="59997" x="9471025" y="2378075"/>
          <p14:tracePt t="60014" x="9494838" y="2392363"/>
          <p14:tracePt t="60031" x="9517063" y="2416175"/>
          <p14:tracePt t="60047" x="9532938" y="2446338"/>
          <p14:tracePt t="60064" x="9593263" y="2522538"/>
          <p14:tracePt t="60081" x="9617075" y="2568575"/>
          <p14:tracePt t="60097" x="9661525" y="2651125"/>
          <p14:tracePt t="60114" x="9707563" y="2751138"/>
          <p14:tracePt t="60131" x="9753600" y="2895600"/>
          <p14:tracePt t="60147" x="9783763" y="2994025"/>
          <p14:tracePt t="60164" x="9791700" y="3170238"/>
          <p14:tracePt t="60181" x="9791700" y="3260725"/>
          <p14:tracePt t="60197" x="9791700" y="3330575"/>
          <p14:tracePt t="60214" x="9791700" y="3390900"/>
          <p14:tracePt t="60231" x="9791700" y="3436938"/>
          <p14:tracePt t="60248" x="9791700" y="3475038"/>
          <p14:tracePt t="60264" x="9791700" y="3489325"/>
          <p14:tracePt t="60297" x="9791700" y="3497263"/>
          <p14:tracePt t="60314" x="9791700" y="3475038"/>
          <p14:tracePt t="60331" x="9791700" y="3322638"/>
          <p14:tracePt t="60348" x="9775825" y="2955925"/>
          <p14:tracePt t="60364" x="9715500" y="2636838"/>
          <p14:tracePt t="60381" x="9677400" y="2438400"/>
          <p14:tracePt t="60397" x="9655175" y="2346325"/>
          <p14:tracePt t="60414" x="9647238" y="2324100"/>
          <p14:tracePt t="60452" x="9639300" y="2316163"/>
          <p14:tracePt t="60468" x="9631363" y="2332038"/>
          <p14:tracePt t="60481" x="9617075" y="2400300"/>
          <p14:tracePt t="60497" x="9563100" y="2560638"/>
          <p14:tracePt t="60514" x="9494838" y="2803525"/>
          <p14:tracePt t="60531" x="9464675" y="2963863"/>
          <p14:tracePt t="60548" x="9448800" y="3048000"/>
          <p14:tracePt t="60605" x="9448800" y="3009900"/>
          <p14:tracePt t="60620" x="9448800" y="2879725"/>
          <p14:tracePt t="60635" x="9448800" y="2819400"/>
          <p14:tracePt t="60649" x="9448800" y="2705100"/>
          <p14:tracePt t="60664" x="9448800" y="2667000"/>
          <p14:tracePt t="60681" x="9448800" y="2659063"/>
          <p14:tracePt t="60714" x="9448800" y="2667000"/>
          <p14:tracePt t="60731" x="9456738" y="2797175"/>
          <p14:tracePt t="60748" x="9494838" y="2994025"/>
          <p14:tracePt t="60764" x="9540875" y="3360738"/>
          <p14:tracePt t="60781" x="9563100" y="3489325"/>
          <p14:tracePt t="60798" x="9563100" y="3521075"/>
          <p14:tracePt t="60853" x="9563100" y="3467100"/>
          <p14:tracePt t="60868" x="9563100" y="3314700"/>
          <p14:tracePt t="60883" x="9563100" y="3222625"/>
          <p14:tracePt t="60898" x="9563100" y="3070225"/>
          <p14:tracePt t="60914" x="9563100" y="2994025"/>
          <p14:tracePt t="60931" x="9563100" y="2979738"/>
          <p14:tracePt t="60965" x="9563100" y="3032125"/>
          <p14:tracePt t="60981" x="9563100" y="3162300"/>
          <p14:tracePt t="60998" x="9563100" y="3352800"/>
          <p14:tracePt t="61014" x="9563100" y="3535363"/>
          <p14:tracePt t="61031" x="9563100" y="3665538"/>
          <p14:tracePt t="61048" x="9563100" y="3741738"/>
          <p14:tracePt t="61064" x="9563100" y="3763963"/>
          <p14:tracePt t="61081" x="9563100" y="3771900"/>
          <p14:tracePt t="61285" x="9563100" y="3787775"/>
          <p14:tracePt t="61300" x="9563100" y="3810000"/>
          <p14:tracePt t="61314" x="9563100" y="3817938"/>
          <p14:tracePt t="61331" x="9563100" y="3840163"/>
          <p14:tracePt t="61348" x="9563100" y="3870325"/>
          <p14:tracePt t="61365" x="9563100" y="3894138"/>
          <p14:tracePt t="61382" x="9563100" y="3902075"/>
          <p14:tracePt t="62637" x="9555163" y="3932238"/>
          <p14:tracePt t="62653" x="9440863" y="3992563"/>
          <p14:tracePt t="62668" x="9372600" y="3992563"/>
          <p14:tracePt t="62683" x="9350375" y="3992563"/>
          <p14:tracePt t="63557" x="9342438" y="4000500"/>
          <p14:tracePt t="63572" x="9304338" y="4000500"/>
          <p14:tracePt t="63587" x="9266238" y="4000500"/>
          <p14:tracePt t="63603" x="9151938" y="4000500"/>
          <p14:tracePt t="63605" x="9090025" y="4000500"/>
          <p14:tracePt t="63620" x="8937625" y="3984625"/>
          <p14:tracePt t="63632" x="8831263" y="3970338"/>
          <p14:tracePt t="63648" x="8648700" y="3908425"/>
          <p14:tracePt t="63665" x="8420100" y="3848100"/>
          <p14:tracePt t="63682" x="8175625" y="3749675"/>
          <p14:tracePt t="63699" x="7864475" y="3603625"/>
          <p14:tracePt t="63715" x="7535863" y="3467100"/>
          <p14:tracePt t="63732" x="7056438" y="3268663"/>
          <p14:tracePt t="63749" x="6689725" y="3108325"/>
          <p14:tracePt t="63765" x="6523038" y="3032125"/>
          <p14:tracePt t="63782" x="6446838" y="2994025"/>
          <p14:tracePt t="63799" x="6416675" y="2955925"/>
          <p14:tracePt t="63815" x="6408738" y="2925763"/>
          <p14:tracePt t="63832" x="6400800" y="2865438"/>
          <p14:tracePt t="63849" x="6400800" y="2827338"/>
          <p14:tracePt t="63866" x="6400800" y="2803525"/>
          <p14:tracePt t="63883" x="6400800" y="2781300"/>
          <p14:tracePt t="63899" x="6392863" y="2765425"/>
          <p14:tracePt t="64813" x="6392863" y="2759075"/>
          <p14:tracePt t="64828" x="6484938" y="2781300"/>
          <p14:tracePt t="64843" x="6545263" y="2797175"/>
          <p14:tracePt t="64854" x="6827838" y="2803525"/>
          <p14:tracePt t="64866" x="7056438" y="2803525"/>
          <p14:tracePt t="64883" x="7429500" y="2803525"/>
          <p14:tracePt t="64899" x="7650163" y="2803525"/>
          <p14:tracePt t="64916" x="7764463" y="2789238"/>
          <p14:tracePt t="64933" x="7794625" y="2773363"/>
          <p14:tracePt t="64949" x="7802563" y="2759075"/>
          <p14:tracePt t="64966" x="7802563" y="2705100"/>
          <p14:tracePt t="64983" x="7802563" y="2651125"/>
          <p14:tracePt t="64999" x="7802563" y="2620963"/>
          <p14:tracePt t="65016" x="7802563" y="2590800"/>
          <p14:tracePt t="65033" x="7802563" y="2568575"/>
          <p14:tracePt t="65049" x="7802563" y="2544763"/>
          <p14:tracePt t="65149" x="7788275" y="2552700"/>
          <p14:tracePt t="65164" x="7734300" y="2636838"/>
          <p14:tracePt t="65180" x="7673975" y="2727325"/>
          <p14:tracePt t="65192" x="7642225" y="2759075"/>
          <p14:tracePt t="65201" x="7627938" y="2789238"/>
          <p14:tracePt t="65216" x="7597775" y="2811463"/>
          <p14:tracePt t="65232" x="7589838" y="2811463"/>
          <p14:tracePt t="65276" x="7620000" y="2789238"/>
          <p14:tracePt t="65284" x="7650163" y="2743200"/>
          <p14:tracePt t="65299" x="7688263" y="2674938"/>
          <p14:tracePt t="65316" x="7742238" y="2568575"/>
          <p14:tracePt t="65333" x="7756525" y="2430463"/>
          <p14:tracePt t="65349" x="7756525" y="2400300"/>
          <p14:tracePt t="65366" x="7726363" y="2384425"/>
          <p14:tracePt t="65383" x="7688263" y="2378075"/>
          <p14:tracePt t="65399" x="7612063" y="2378075"/>
          <p14:tracePt t="65416" x="7467600" y="2416175"/>
          <p14:tracePt t="65433" x="7369175" y="2484438"/>
          <p14:tracePt t="65449" x="7261225" y="2582863"/>
          <p14:tracePt t="65466" x="7208838" y="2682875"/>
          <p14:tracePt t="65483" x="7185025" y="2759075"/>
          <p14:tracePt t="65499" x="7185025" y="2819400"/>
          <p14:tracePt t="65516" x="7208838" y="2873375"/>
          <p14:tracePt t="65533" x="7331075" y="2917825"/>
          <p14:tracePt t="65549" x="7483475" y="2917825"/>
          <p14:tracePt t="65566" x="7620000" y="2873375"/>
          <p14:tracePt t="65583" x="7680325" y="2797175"/>
          <p14:tracePt t="65599" x="7688263" y="2697163"/>
          <p14:tracePt t="65616" x="7680325" y="2613025"/>
          <p14:tracePt t="65633" x="7597775" y="2530475"/>
          <p14:tracePt t="65649" x="7489825" y="2484438"/>
          <p14:tracePt t="65666" x="7337425" y="2460625"/>
          <p14:tracePt t="65683" x="7223125" y="2476500"/>
          <p14:tracePt t="65700" x="7124700" y="2590800"/>
          <p14:tracePt t="65717" x="7070725" y="2827338"/>
          <p14:tracePt t="65733" x="7078663" y="2963863"/>
          <p14:tracePt t="65750" x="7185025" y="3063875"/>
          <p14:tracePt t="65766" x="7323138" y="3078163"/>
          <p14:tracePt t="65783" x="7475538" y="3078163"/>
          <p14:tracePt t="65800" x="7589838" y="3025775"/>
          <p14:tracePt t="65816" x="7612063" y="2963863"/>
          <p14:tracePt t="65833" x="7604125" y="2873375"/>
          <p14:tracePt t="65849" x="7489825" y="2789238"/>
          <p14:tracePt t="65866" x="7277100" y="2743200"/>
          <p14:tracePt t="65883" x="6873875" y="2720975"/>
          <p14:tracePt t="65900" x="6392863" y="2895600"/>
          <p14:tracePt t="65916" x="6308725" y="3025775"/>
          <p14:tracePt t="65933" x="6294438" y="3154363"/>
          <p14:tracePt t="65949" x="6408738" y="3238500"/>
          <p14:tracePt t="65966" x="6689725" y="3284538"/>
          <p14:tracePt t="65983" x="7102475" y="3284538"/>
          <p14:tracePt t="65999" x="7483475" y="3162300"/>
          <p14:tracePt t="66016" x="7666038" y="3009900"/>
          <p14:tracePt t="66033" x="7712075" y="2879725"/>
          <p14:tracePt t="66049" x="7712075" y="2819400"/>
          <p14:tracePt t="66066" x="7521575" y="2781300"/>
          <p14:tracePt t="66083" x="7154863" y="2759075"/>
          <p14:tracePt t="66100" x="6773863" y="2841625"/>
          <p14:tracePt t="66117" x="6697663" y="2971800"/>
          <p14:tracePt t="66135" x="6697663" y="3116263"/>
          <p14:tracePt t="66149" x="6842125" y="3222625"/>
          <p14:tracePt t="66166" x="7146925" y="3260725"/>
          <p14:tracePt t="66183" x="7421563" y="3276600"/>
          <p14:tracePt t="66200" x="7604125" y="3238500"/>
          <p14:tracePt t="66216" x="7642225" y="3184525"/>
          <p14:tracePt t="66233" x="7627938" y="3116263"/>
          <p14:tracePt t="66250" x="7527925" y="3070225"/>
          <p14:tracePt t="66267" x="7369175" y="3040063"/>
          <p14:tracePt t="66283" x="7200900" y="3032125"/>
          <p14:tracePt t="66300" x="7162800" y="3032125"/>
          <p14:tracePt t="66316" x="7140575" y="3063875"/>
          <p14:tracePt t="66333" x="7140575" y="3101975"/>
          <p14:tracePt t="66350" x="7146925" y="3154363"/>
          <p14:tracePt t="66366" x="7154863" y="3184525"/>
          <p14:tracePt t="66383" x="7170738" y="3216275"/>
          <p14:tracePt t="66400" x="7185025" y="3230563"/>
          <p14:tracePt t="66417" x="7192963" y="3246438"/>
          <p14:tracePt t="66450" x="7140575" y="3246438"/>
          <p14:tracePt t="66467" x="7048500" y="3268663"/>
          <p14:tracePt t="66483" x="7018338" y="3276600"/>
          <p14:tracePt t="66597" x="7018338" y="3268663"/>
          <p14:tracePt t="66612" x="7056438" y="3246438"/>
          <p14:tracePt t="66626" x="7086600" y="3246438"/>
          <p14:tracePt t="66634" x="7116763" y="3246438"/>
          <p14:tracePt t="66650" x="7146925" y="3238500"/>
          <p14:tracePt t="66685" x="7132638" y="3260725"/>
          <p14:tracePt t="66700" x="7108825" y="3292475"/>
          <p14:tracePt t="66717" x="6994525" y="3390900"/>
          <p14:tracePt t="66734" x="6865938" y="3497263"/>
          <p14:tracePt t="66750" x="6713538" y="3581400"/>
          <p14:tracePt t="66766" x="6583363" y="3627438"/>
          <p14:tracePt t="66783" x="6484938" y="3627438"/>
          <p14:tracePt t="66800" x="6416675" y="3611563"/>
          <p14:tracePt t="66817" x="6392863" y="3589338"/>
          <p14:tracePt t="66834" x="6392863" y="3581400"/>
          <p14:tracePt t="66850" x="6400800" y="3527425"/>
          <p14:tracePt t="66867" x="6438900" y="3467100"/>
          <p14:tracePt t="66884" x="6507163" y="3429000"/>
          <p14:tracePt t="66900" x="6515100" y="3429000"/>
          <p14:tracePt t="66917" x="6530975" y="3429000"/>
          <p14:tracePt t="66981" x="6530975" y="3444875"/>
          <p14:tracePt t="66996" x="6530975" y="3467100"/>
          <p14:tracePt t="67009" x="6530975" y="3482975"/>
          <p14:tracePt t="67016" x="6530975" y="3489325"/>
          <p14:tracePt t="67877" x="6523038" y="3497263"/>
          <p14:tracePt t="67893" x="6515100" y="3497263"/>
          <p14:tracePt t="68333" x="6507163" y="3513138"/>
          <p14:tracePt t="68348" x="6492875" y="3513138"/>
          <p14:tracePt t="68372" x="6484938" y="3513138"/>
          <p14:tracePt t="74957" x="6515100" y="3521075"/>
          <p14:tracePt t="74972" x="6721475" y="3413125"/>
          <p14:tracePt t="74986" x="6797675" y="3360738"/>
          <p14:tracePt t="75003" x="6918325" y="3260725"/>
          <p14:tracePt t="75020" x="6994525" y="3140075"/>
          <p14:tracePt t="75036" x="7140575" y="2865438"/>
          <p14:tracePt t="75053" x="7216775" y="2727325"/>
          <p14:tracePt t="75070" x="7223125" y="2689225"/>
          <p14:tracePt t="75087" x="7239000" y="2674938"/>
          <p14:tracePt t="75103" x="7239000" y="2667000"/>
          <p14:tracePt t="75136" x="7239000" y="2659063"/>
          <p14:tracePt t="75153" x="7246938" y="2659063"/>
          <p14:tracePt t="75171" x="7269163" y="2651125"/>
          <p14:tracePt t="75187" x="7315200" y="2651125"/>
          <p14:tracePt t="75203" x="7345363" y="2651125"/>
          <p14:tracePt t="75220" x="7369175" y="2659063"/>
          <p14:tracePt t="75236" x="7375525" y="2659063"/>
          <p14:tracePt t="75253" x="7375525" y="2674938"/>
          <p14:tracePt t="75461" x="7391400" y="2689225"/>
          <p14:tracePt t="75476" x="7407275" y="2743200"/>
          <p14:tracePt t="75492" x="7421563" y="2781300"/>
          <p14:tracePt t="75504" x="7429500" y="2789238"/>
          <p14:tracePt t="75520" x="7437438" y="2797175"/>
          <p14:tracePt t="75536" x="7445375" y="2797175"/>
          <p14:tracePt t="75589" x="7451725" y="2797175"/>
          <p14:tracePt t="75604" x="7475538" y="2789238"/>
          <p14:tracePt t="75636" x="7475538" y="2773363"/>
          <p14:tracePt t="75741" x="7475538" y="2765425"/>
          <p14:tracePt t="75756" x="7489825" y="2751138"/>
          <p14:tracePt t="75771" x="7497763" y="2743200"/>
          <p14:tracePt t="75786" x="7505700" y="2735263"/>
          <p14:tracePt t="75803" x="7513638" y="2727325"/>
          <p14:tracePt t="76101" x="7513638" y="2743200"/>
          <p14:tracePt t="76221" x="7513638" y="2751138"/>
          <p14:tracePt t="76237" x="7489825" y="2773363"/>
          <p14:tracePt t="76254" x="7483475" y="2781300"/>
          <p14:tracePt t="76270" x="7475538" y="2797175"/>
          <p14:tracePt t="76757" x="7475538" y="2835275"/>
          <p14:tracePt t="76773" x="7475538" y="2879725"/>
          <p14:tracePt t="76788" x="7475538" y="2895600"/>
          <p14:tracePt t="76804" x="7483475" y="2911475"/>
          <p14:tracePt t="76820" x="7521575" y="2925763"/>
          <p14:tracePt t="76837" x="7573963" y="2933700"/>
          <p14:tracePt t="76854" x="7612063" y="2933700"/>
          <p14:tracePt t="76871" x="7635875" y="2933700"/>
          <p14:tracePt t="76887" x="7666038" y="2917825"/>
          <p14:tracePt t="76904" x="7680325" y="2887663"/>
          <p14:tracePt t="76920" x="7696200" y="2865438"/>
          <p14:tracePt t="76937" x="7704138" y="2835275"/>
          <p14:tracePt t="76953" x="7718425" y="2803525"/>
          <p14:tracePt t="76970" x="7718425" y="2781300"/>
          <p14:tracePt t="76987" x="7718425" y="2751138"/>
          <p14:tracePt t="77004" x="7718425" y="2720975"/>
          <p14:tracePt t="77021" x="7680325" y="2667000"/>
          <p14:tracePt t="77037" x="7627938" y="2628900"/>
          <p14:tracePt t="77054" x="7559675" y="2606675"/>
          <p14:tracePt t="77070" x="7505700" y="2590800"/>
          <p14:tracePt t="77087" x="7451725" y="2582863"/>
          <p14:tracePt t="77104" x="7421563" y="2582863"/>
          <p14:tracePt t="77121" x="7399338" y="2582863"/>
          <p14:tracePt t="77137" x="7383463" y="2582863"/>
          <p14:tracePt t="77154" x="7375525" y="2598738"/>
          <p14:tracePt t="77157" x="7369175" y="2613025"/>
          <p14:tracePt t="77172" x="7361238" y="2651125"/>
          <p14:tracePt t="77187" x="7353300" y="2674938"/>
          <p14:tracePt t="77204" x="7353300" y="2727325"/>
          <p14:tracePt t="77220" x="7353300" y="2773363"/>
          <p14:tracePt t="77237" x="7369175" y="2797175"/>
          <p14:tracePt t="77254" x="7383463" y="2797175"/>
          <p14:tracePt t="77270" x="7399338" y="2797175"/>
          <p14:tracePt t="77287" x="7407275" y="2797175"/>
          <p14:tracePt t="77304" x="7445375" y="2797175"/>
          <p14:tracePt t="77321" x="7467600" y="2759075"/>
          <p14:tracePt t="77338" x="7483475" y="2713038"/>
          <p14:tracePt t="77354" x="7483475" y="2674938"/>
          <p14:tracePt t="77370" x="7483475" y="2644775"/>
          <p14:tracePt t="77387" x="7483475" y="2620963"/>
          <p14:tracePt t="77404" x="7451725" y="2590800"/>
          <p14:tracePt t="77420" x="7407275" y="2574925"/>
          <p14:tracePt t="77437" x="7399338" y="2574925"/>
          <p14:tracePt t="77454" x="7383463" y="2574925"/>
          <p14:tracePt t="77470" x="7375525" y="2574925"/>
          <p14:tracePt t="77487" x="7353300" y="2590800"/>
          <p14:tracePt t="77504" x="7337425" y="2644775"/>
          <p14:tracePt t="77520" x="7323138" y="2667000"/>
          <p14:tracePt t="77537" x="7323138" y="2674938"/>
          <p14:tracePt t="77554" x="7323138" y="2697163"/>
          <p14:tracePt t="77570" x="7323138" y="2713038"/>
          <p14:tracePt t="77587" x="7323138" y="2735263"/>
          <p14:tracePt t="77604" x="7345363" y="2751138"/>
          <p14:tracePt t="77620" x="7429500" y="2781300"/>
          <p14:tracePt t="77638" x="7475538" y="2781300"/>
          <p14:tracePt t="77654" x="7505700" y="2781300"/>
          <p14:tracePt t="77671" x="7527925" y="2781300"/>
          <p14:tracePt t="77688" x="7527925" y="2759075"/>
          <p14:tracePt t="77704" x="7535863" y="2720975"/>
          <p14:tracePt t="77721" x="7535863" y="2682875"/>
          <p14:tracePt t="77738" x="7535863" y="2644775"/>
          <p14:tracePt t="77754" x="7505700" y="2628900"/>
          <p14:tracePt t="77771" x="7467600" y="2613025"/>
          <p14:tracePt t="77787" x="7437438" y="2613025"/>
          <p14:tracePt t="77804" x="7407275" y="2613025"/>
          <p14:tracePt t="77821" x="7299325" y="2667000"/>
          <p14:tracePt t="77837" x="7192963" y="2727325"/>
          <p14:tracePt t="77854" x="7094538" y="2765425"/>
          <p14:tracePt t="77871" x="7002463" y="2803525"/>
          <p14:tracePt t="77887" x="6950075" y="2811463"/>
          <p14:tracePt t="77904" x="6918325" y="2827338"/>
          <p14:tracePt t="77956" x="6911975" y="2827338"/>
          <p14:tracePt t="77965" x="6911975" y="2819400"/>
          <p14:tracePt t="77974" x="6896100" y="2803525"/>
          <p14:tracePt t="77988" x="6888163" y="2789238"/>
          <p14:tracePt t="78004" x="6888163" y="2781300"/>
          <p14:tracePt t="78021" x="6873875" y="2765425"/>
          <p14:tracePt t="78117" x="6911975" y="2765425"/>
          <p14:tracePt t="78133" x="7086600" y="2765425"/>
          <p14:tracePt t="78147" x="7192963" y="2765425"/>
          <p14:tracePt t="78149" x="7315200" y="2765425"/>
          <p14:tracePt t="78157" x="7421563" y="2765425"/>
          <p14:tracePt t="78170" x="7527925" y="2765425"/>
          <p14:tracePt t="78187" x="7680325" y="2765425"/>
          <p14:tracePt t="78204" x="7718425" y="2765425"/>
          <p14:tracePt t="78245" x="7704138" y="2759075"/>
          <p14:tracePt t="78261" x="7673975" y="2751138"/>
          <p14:tracePt t="78276" x="7604125" y="2751138"/>
          <p14:tracePt t="78291" x="7559675" y="2751138"/>
          <p14:tracePt t="78304" x="7399338" y="2720975"/>
          <p14:tracePt t="78321" x="7192963" y="2689225"/>
          <p14:tracePt t="78337" x="7018338" y="2674938"/>
          <p14:tracePt t="78354" x="6956425" y="2667000"/>
          <p14:tracePt t="78397" x="7018338" y="2667000"/>
          <p14:tracePt t="78413" x="7178675" y="2705100"/>
          <p14:tracePt t="78429" x="7375525" y="2735263"/>
          <p14:tracePt t="78438" x="7437438" y="2743200"/>
          <p14:tracePt t="78454" x="7513638" y="2751138"/>
          <p14:tracePt t="78500" x="7475538" y="2751138"/>
          <p14:tracePt t="78508" x="7413625" y="2727325"/>
          <p14:tracePt t="78521" x="7361238" y="2720975"/>
          <p14:tracePt t="78537" x="7200900" y="2689225"/>
          <p14:tracePt t="78554" x="7010400" y="2659063"/>
          <p14:tracePt t="78571" x="6934200" y="2636838"/>
          <p14:tracePt t="78613" x="6972300" y="2636838"/>
          <p14:tracePt t="78628" x="7116763" y="2659063"/>
          <p14:tracePt t="78643" x="7216775" y="2689225"/>
          <p14:tracePt t="78654" x="7459663" y="2720975"/>
          <p14:tracePt t="78671" x="7612063" y="2743200"/>
          <p14:tracePt t="78688" x="7673975" y="2751138"/>
          <p14:tracePt t="78724" x="7642225" y="2751138"/>
          <p14:tracePt t="78737" x="7589838" y="2751138"/>
          <p14:tracePt t="78754" x="7475538" y="2735263"/>
          <p14:tracePt t="78771" x="7292975" y="2713038"/>
          <p14:tracePt t="78788" x="7116763" y="2682875"/>
          <p14:tracePt t="78804" x="6980238" y="2674938"/>
          <p14:tracePt t="78852" x="6988175" y="2674938"/>
          <p14:tracePt t="78860" x="7026275" y="2674938"/>
          <p14:tracePt t="78871" x="7078663" y="2674938"/>
          <p14:tracePt t="78888" x="7200900" y="2705100"/>
          <p14:tracePt t="78905" x="7337425" y="2727325"/>
          <p14:tracePt t="78921" x="7353300" y="2727325"/>
          <p14:tracePt t="78964" x="7323138" y="2727325"/>
          <p14:tracePt t="78972" x="7277100" y="2727325"/>
          <p14:tracePt t="78988" x="7208838" y="2727325"/>
          <p14:tracePt t="79004" x="6934200" y="2727325"/>
          <p14:tracePt t="79021" x="6759575" y="2727325"/>
          <p14:tracePt t="79038" x="6697663" y="2727325"/>
          <p14:tracePt t="79084" x="6727825" y="2727325"/>
          <p14:tracePt t="79092" x="6781800" y="2727325"/>
          <p14:tracePt t="79105" x="6842125" y="2735263"/>
          <p14:tracePt t="79122" x="6934200" y="2735263"/>
          <p14:tracePt t="79138" x="6964363" y="2735263"/>
          <p14:tracePt t="79205" x="6956425" y="2735263"/>
          <p14:tracePt t="79221" x="6918325" y="2735263"/>
          <p14:tracePt t="79236" x="6873875" y="2735263"/>
          <p14:tracePt t="79251" x="6850063" y="2735263"/>
          <p14:tracePt t="79267" x="6835775" y="2735263"/>
          <p14:tracePt t="79381" x="6842125" y="2735263"/>
          <p14:tracePt t="79397" x="6873875" y="2735263"/>
          <p14:tracePt t="79412" x="6956425" y="2735263"/>
          <p14:tracePt t="79427" x="7002463" y="2735263"/>
          <p14:tracePt t="79443" x="7124700" y="2735263"/>
          <p14:tracePt t="79462" x="7307263" y="2735263"/>
          <p14:tracePt t="79473" x="7375525" y="2743200"/>
          <p14:tracePt t="79488" x="7489825" y="2751138"/>
          <p14:tracePt t="79504" x="7604125" y="2773363"/>
          <p14:tracePt t="79521" x="7696200" y="2773363"/>
          <p14:tracePt t="79538" x="7742238" y="2773363"/>
          <p14:tracePt t="79554" x="7772400" y="2773363"/>
          <p14:tracePt t="79571" x="7794625" y="2773363"/>
          <p14:tracePt t="79588" x="7818438" y="2773363"/>
          <p14:tracePt t="79725" x="7810500" y="2773363"/>
          <p14:tracePt t="79741" x="7734300" y="2773363"/>
          <p14:tracePt t="79755" x="7673975" y="2773363"/>
          <p14:tracePt t="79771" x="7497763" y="2773363"/>
          <p14:tracePt t="79788" x="7277100" y="2773363"/>
          <p14:tracePt t="79805" x="7239000" y="2759075"/>
          <p14:tracePt t="79821" x="7239000" y="2751138"/>
          <p14:tracePt t="79855" x="7239000" y="2727325"/>
          <p14:tracePt t="79871" x="7246938" y="2697163"/>
          <p14:tracePt t="79888" x="7269163" y="2659063"/>
          <p14:tracePt t="79905" x="7277100" y="2620963"/>
          <p14:tracePt t="79921" x="7277100" y="2598738"/>
          <p14:tracePt t="79938" x="7292975" y="2544763"/>
          <p14:tracePt t="79955" x="7299325" y="2506663"/>
          <p14:tracePt t="79972" x="7315200" y="2454275"/>
          <p14:tracePt t="79988" x="7323138" y="2438400"/>
          <p14:tracePt t="80005" x="7331075" y="2400300"/>
          <p14:tracePt t="80021" x="7345363" y="2362200"/>
          <p14:tracePt t="80038" x="7353300" y="2339975"/>
          <p14:tracePt t="80055" x="7361238" y="2308225"/>
          <p14:tracePt t="80071" x="7375525" y="2293938"/>
          <p14:tracePt t="80088" x="7375525" y="2270125"/>
          <p14:tracePt t="80122" x="7383463" y="2263775"/>
          <p14:tracePt t="80181" x="7391400" y="2263775"/>
          <p14:tracePt t="80189" x="7399338" y="2263775"/>
          <p14:tracePt t="80221" x="7399338" y="2278063"/>
          <p14:tracePt t="80229" x="7399338" y="2293938"/>
          <p14:tracePt t="80239" x="7399338" y="2301875"/>
          <p14:tracePt t="80255" x="7399338" y="2339975"/>
          <p14:tracePt t="80272" x="7399338" y="2378075"/>
          <p14:tracePt t="80289" x="7399338" y="2422525"/>
          <p14:tracePt t="80305" x="7399338" y="2484438"/>
          <p14:tracePt t="80321" x="7399338" y="2568575"/>
          <p14:tracePt t="80338" x="7399338" y="2644775"/>
          <p14:tracePt t="80355" x="7399338" y="2705100"/>
          <p14:tracePt t="80372" x="7399338" y="2773363"/>
          <p14:tracePt t="80388" x="7399338" y="2781300"/>
          <p14:tracePt t="80405" x="7399338" y="2803525"/>
          <p14:tracePt t="80421" x="7399338" y="2819400"/>
          <p14:tracePt t="80438" x="7399338" y="2841625"/>
          <p14:tracePt t="80455" x="7399338" y="2873375"/>
          <p14:tracePt t="80471" x="7399338" y="2903538"/>
          <p14:tracePt t="80488" x="7407275" y="2955925"/>
          <p14:tracePt t="80505" x="7413625" y="2994025"/>
          <p14:tracePt t="80522" x="7421563" y="3025775"/>
          <p14:tracePt t="80538" x="7421563" y="3055938"/>
          <p14:tracePt t="80555" x="7429500" y="3078163"/>
          <p14:tracePt t="80572" x="7429500" y="3094038"/>
          <p14:tracePt t="80588" x="7429500" y="3101975"/>
          <p14:tracePt t="80645" x="7429500" y="3108325"/>
          <p14:tracePt t="80661" x="7437438" y="3078163"/>
          <p14:tracePt t="80676" x="7437438" y="2979738"/>
          <p14:tracePt t="80689" x="7437438" y="2917825"/>
          <p14:tracePt t="80705" x="7437438" y="2781300"/>
          <p14:tracePt t="80722" x="7437438" y="2682875"/>
          <p14:tracePt t="80739" x="7437438" y="2598738"/>
          <p14:tracePt t="80756" x="7437438" y="2544763"/>
          <p14:tracePt t="80772" x="7437438" y="2536825"/>
          <p14:tracePt t="80836" x="7445375" y="2536825"/>
          <p14:tracePt t="80847" x="7445375" y="2552700"/>
          <p14:tracePt t="80862" x="7445375" y="2620963"/>
          <p14:tracePt t="80874" x="7445375" y="2651125"/>
          <p14:tracePt t="80888" x="7459663" y="2705100"/>
          <p14:tracePt t="80905" x="7459663" y="2743200"/>
          <p14:tracePt t="80939" x="7459663" y="2751138"/>
          <p14:tracePt t="80973" x="7467600" y="2751138"/>
          <p14:tracePt t="81005" x="7475538" y="2751138"/>
          <p14:tracePt t="81013" x="7483475" y="2743200"/>
          <p14:tracePt t="81025" x="7505700" y="2727325"/>
          <p14:tracePt t="81040" x="7535863" y="2697163"/>
          <p14:tracePt t="81056" x="7551738" y="2674938"/>
          <p14:tracePt t="81072" x="7559675" y="2659063"/>
          <p14:tracePt t="81089" x="7566025" y="2651125"/>
          <p14:tracePt t="81105" x="7566025" y="2644775"/>
          <p14:tracePt t="81122" x="7559675" y="2613025"/>
          <p14:tracePt t="81138" x="7535863" y="2590800"/>
          <p14:tracePt t="81156" x="7489825" y="2522538"/>
          <p14:tracePt t="81173" x="7429500" y="2492375"/>
          <p14:tracePt t="81189" x="7361238" y="2454275"/>
          <p14:tracePt t="81205" x="7315200" y="2438400"/>
          <p14:tracePt t="81222" x="7285038" y="2438400"/>
          <p14:tracePt t="81239" x="7277100" y="2438400"/>
          <p14:tracePt t="81256" x="7269163" y="2438400"/>
          <p14:tracePt t="81272" x="7261225" y="2438400"/>
          <p14:tracePt t="81306" x="7246938" y="2438400"/>
          <p14:tracePt t="81322" x="7231063" y="2446338"/>
          <p14:tracePt t="81339" x="7223125" y="2454275"/>
          <p14:tracePt t="81356" x="7208838" y="2492375"/>
          <p14:tracePt t="81372" x="7208838" y="2506663"/>
          <p14:tracePt t="81388" x="7208838" y="2536825"/>
          <p14:tracePt t="81405" x="7208838" y="2574925"/>
          <p14:tracePt t="81422" x="7208838" y="2606675"/>
          <p14:tracePt t="81439" x="7208838" y="2644775"/>
          <p14:tracePt t="81456" x="7208838" y="2682875"/>
          <p14:tracePt t="81477" x="7216775" y="2720975"/>
          <p14:tracePt t="81491" x="7223125" y="2735263"/>
          <p14:tracePt t="81505" x="7239000" y="2765425"/>
          <p14:tracePt t="81522" x="7246938" y="2797175"/>
          <p14:tracePt t="81538" x="7254875" y="2803525"/>
          <p14:tracePt t="81555" x="7269163" y="2827338"/>
          <p14:tracePt t="81572" x="7269163" y="2835275"/>
          <p14:tracePt t="81620" x="7285038" y="2849563"/>
          <p14:tracePt t="81628" x="7292975" y="2857500"/>
          <p14:tracePt t="81639" x="7315200" y="2865438"/>
          <p14:tracePt t="81655" x="7323138" y="2865438"/>
          <p14:tracePt t="81717" x="7331075" y="2865438"/>
          <p14:tracePt t="81732" x="7369175" y="2865438"/>
          <p14:tracePt t="81747" x="7399338" y="2865438"/>
          <p14:tracePt t="81762" x="7467600" y="2865438"/>
          <p14:tracePt t="81776" x="7513638" y="2865438"/>
          <p14:tracePt t="81788" x="7527925" y="2865438"/>
          <p14:tracePt t="81805" x="7535863" y="2865438"/>
          <p14:tracePt t="81822" x="7551738" y="2857500"/>
          <p14:tracePt t="81839" x="7559675" y="2835275"/>
          <p14:tracePt t="81855" x="7573963" y="2803525"/>
          <p14:tracePt t="81872" x="7573963" y="2781300"/>
          <p14:tracePt t="81889" x="7573963" y="2743200"/>
          <p14:tracePt t="81906" x="7573963" y="2727325"/>
          <p14:tracePt t="81923" x="7573963" y="2689225"/>
          <p14:tracePt t="81939" x="7573963" y="2659063"/>
          <p14:tracePt t="81956" x="7566025" y="2628900"/>
          <p14:tracePt t="81972" x="7543800" y="2590800"/>
          <p14:tracePt t="81989" x="7535863" y="2568575"/>
          <p14:tracePt t="82005" x="7505700" y="2536825"/>
          <p14:tracePt t="82022" x="7489825" y="2530475"/>
          <p14:tracePt t="82039" x="7467600" y="2506663"/>
          <p14:tracePt t="82056" x="7451725" y="2506663"/>
          <p14:tracePt t="82073" x="7437438" y="2498725"/>
          <p14:tracePt t="82089" x="7413625" y="2498725"/>
          <p14:tracePt t="82106" x="7391400" y="2498725"/>
          <p14:tracePt t="82123" x="7369175" y="2498725"/>
          <p14:tracePt t="82139" x="7337425" y="2498725"/>
          <p14:tracePt t="82156" x="7299325" y="2498725"/>
          <p14:tracePt t="82158" x="7285038" y="2498725"/>
          <p14:tracePt t="82172" x="7246938" y="2514600"/>
          <p14:tracePt t="82189" x="7223125" y="2530475"/>
          <p14:tracePt t="82206" x="7200900" y="2552700"/>
          <p14:tracePt t="82222" x="7192963" y="2582863"/>
          <p14:tracePt t="82239" x="7192963" y="2620963"/>
          <p14:tracePt t="82256" x="7185025" y="2667000"/>
          <p14:tracePt t="82272" x="7185025" y="2697163"/>
          <p14:tracePt t="82289" x="7185025" y="2735263"/>
          <p14:tracePt t="82306" x="7185025" y="2781300"/>
          <p14:tracePt t="82322" x="7185025" y="2827338"/>
          <p14:tracePt t="82339" x="7208838" y="2879725"/>
          <p14:tracePt t="82356" x="7231063" y="2911475"/>
          <p14:tracePt t="82372" x="7254875" y="2933700"/>
          <p14:tracePt t="82389" x="7277100" y="2941638"/>
          <p14:tracePt t="82406" x="7337425" y="2949575"/>
          <p14:tracePt t="82422" x="7407275" y="2949575"/>
          <p14:tracePt t="82439" x="7467600" y="2949575"/>
          <p14:tracePt t="82456" x="7521575" y="2949575"/>
          <p14:tracePt t="82472" x="7535863" y="2933700"/>
          <p14:tracePt t="82489" x="7551738" y="2903538"/>
          <p14:tracePt t="82506" x="7566025" y="2879725"/>
          <p14:tracePt t="82522" x="7566025" y="2835275"/>
          <p14:tracePt t="82539" x="7566025" y="2797175"/>
          <p14:tracePt t="82556" x="7566025" y="2751138"/>
          <p14:tracePt t="82572" x="7566025" y="2689225"/>
          <p14:tracePt t="82589" x="7559675" y="2651125"/>
          <p14:tracePt t="82606" x="7535863" y="2590800"/>
          <p14:tracePt t="82622" x="7527925" y="2568575"/>
          <p14:tracePt t="82639" x="7505700" y="2530475"/>
          <p14:tracePt t="82656" x="7467600" y="2498725"/>
          <p14:tracePt t="82672" x="7429500" y="2476500"/>
          <p14:tracePt t="82689" x="7391400" y="2468563"/>
          <p14:tracePt t="82706" x="7369175" y="2454275"/>
          <p14:tracePt t="82722" x="7337425" y="2454275"/>
          <p14:tracePt t="82739" x="7323138" y="2454275"/>
          <p14:tracePt t="82756" x="7292975" y="2454275"/>
          <p14:tracePt t="82772" x="7261225" y="2460625"/>
          <p14:tracePt t="82789" x="7239000" y="2492375"/>
          <p14:tracePt t="82806" x="7223125" y="2536825"/>
          <p14:tracePt t="82822" x="7200900" y="2590800"/>
          <p14:tracePt t="82839" x="7200900" y="2628900"/>
          <p14:tracePt t="82856" x="7200900" y="2682875"/>
          <p14:tracePt t="82872" x="7200900" y="2735263"/>
          <p14:tracePt t="82889" x="7200900" y="2781300"/>
          <p14:tracePt t="82906" x="7216775" y="2811463"/>
          <p14:tracePt t="82922" x="7231063" y="2835275"/>
          <p14:tracePt t="82939" x="7246938" y="2841625"/>
          <p14:tracePt t="82956" x="7277100" y="2849563"/>
          <p14:tracePt t="82972" x="7337425" y="2857500"/>
          <p14:tracePt t="82989" x="7413625" y="2857500"/>
          <p14:tracePt t="83006" x="7467600" y="2849563"/>
          <p14:tracePt t="83022" x="7513638" y="2811463"/>
          <p14:tracePt t="83039" x="7535863" y="2781300"/>
          <p14:tracePt t="83056" x="7543800" y="2751138"/>
          <p14:tracePt t="83072" x="7559675" y="2713038"/>
          <p14:tracePt t="83089" x="7559675" y="2689225"/>
          <p14:tracePt t="83106" x="7559675" y="2659063"/>
          <p14:tracePt t="83122" x="7559675" y="2636838"/>
          <p14:tracePt t="83139" x="7559675" y="2620963"/>
          <p14:tracePt t="83156" x="7551738" y="2606675"/>
          <p14:tracePt t="83157" x="7535863" y="2606675"/>
          <p14:tracePt t="83172" x="7497763" y="2598738"/>
          <p14:tracePt t="83190" x="7459663" y="2598738"/>
          <p14:tracePt t="83206" x="7413625" y="2598738"/>
          <p14:tracePt t="83223" x="7361238" y="2620963"/>
          <p14:tracePt t="83240" x="7323138" y="2667000"/>
          <p14:tracePt t="83256" x="7315200" y="2705100"/>
          <p14:tracePt t="83273" x="7315200" y="2727325"/>
          <p14:tracePt t="83289" x="7299325" y="2751138"/>
          <p14:tracePt t="83306" x="7307263" y="2781300"/>
          <p14:tracePt t="83323" x="7315200" y="2797175"/>
          <p14:tracePt t="83341" x="7353300" y="2811463"/>
          <p14:tracePt t="83356" x="7375525" y="2811463"/>
          <p14:tracePt t="83373" x="7437438" y="2811463"/>
          <p14:tracePt t="83389" x="7483475" y="2811463"/>
          <p14:tracePt t="83406" x="7505700" y="2803525"/>
          <p14:tracePt t="83423" x="7521575" y="2789238"/>
          <p14:tracePt t="83439" x="7527925" y="2773363"/>
          <p14:tracePt t="83456" x="7527925" y="2759075"/>
          <p14:tracePt t="83473" x="7527925" y="2735263"/>
          <p14:tracePt t="83489" x="7527925" y="2727325"/>
          <p14:tracePt t="83506" x="7527925" y="2713038"/>
          <p14:tracePt t="83523" x="7521575" y="2697163"/>
          <p14:tracePt t="83540" x="7505700" y="2682875"/>
          <p14:tracePt t="83556" x="7497763" y="2674938"/>
          <p14:tracePt t="83573" x="7489825" y="2667000"/>
          <p14:tracePt t="83612" x="7483475" y="2667000"/>
          <p14:tracePt t="83628" x="7467600" y="2682875"/>
          <p14:tracePt t="83639" x="7459663" y="2689225"/>
          <p14:tracePt t="83656" x="7437438" y="2751138"/>
          <p14:tracePt t="83673" x="7413625" y="2803525"/>
          <p14:tracePt t="83690" x="7413625" y="2849563"/>
          <p14:tracePt t="83706" x="7413625" y="2873375"/>
          <p14:tracePt t="83723" x="7413625" y="2895600"/>
          <p14:tracePt t="83740" x="7421563" y="2903538"/>
          <p14:tracePt t="83757" x="7437438" y="2903538"/>
          <p14:tracePt t="83773" x="7451725" y="2903538"/>
          <p14:tracePt t="83790" x="7467600" y="2903538"/>
          <p14:tracePt t="83806" x="7483475" y="2865438"/>
          <p14:tracePt t="83823" x="7497763" y="2819400"/>
          <p14:tracePt t="83840" x="7497763" y="2789238"/>
          <p14:tracePt t="83856" x="7497763" y="2759075"/>
          <p14:tracePt t="83873" x="7497763" y="2720975"/>
          <p14:tracePt t="83890" x="7475538" y="2697163"/>
          <p14:tracePt t="83906" x="7459663" y="2697163"/>
          <p14:tracePt t="83965" x="7445375" y="2697163"/>
          <p14:tracePt t="83973" x="7445375" y="2705100"/>
          <p14:tracePt t="83990" x="7437438" y="2765425"/>
          <p14:tracePt t="84006" x="7429500" y="2803525"/>
          <p14:tracePt t="84023" x="7429500" y="2835275"/>
          <p14:tracePt t="84040" x="7445375" y="2873375"/>
          <p14:tracePt t="84057" x="7475538" y="2895600"/>
          <p14:tracePt t="84073" x="7497763" y="2903538"/>
          <p14:tracePt t="84090" x="7505700" y="2903538"/>
          <p14:tracePt t="84140" x="7513638" y="2903538"/>
          <p14:tracePt t="84164" x="7521575" y="2903538"/>
          <p14:tracePt t="84277" x="7527925" y="2903538"/>
          <p14:tracePt t="84293" x="7535863" y="2903538"/>
          <p14:tracePt t="84621" x="7543800" y="2903538"/>
          <p14:tracePt t="84645" x="7551738" y="2895600"/>
          <p14:tracePt t="84701" x="7551738" y="2887663"/>
          <p14:tracePt t="84909" x="7551738" y="2873375"/>
          <p14:tracePt t="84957" x="7551738" y="2857500"/>
          <p14:tracePt t="85053" x="7551738" y="2873375"/>
          <p14:tracePt t="85068" x="7551738" y="2895600"/>
          <p14:tracePt t="85082" x="7551738" y="2903538"/>
          <p14:tracePt t="85197" x="7551738" y="2895600"/>
          <p14:tracePt t="85212" x="7543800" y="2879725"/>
          <p14:tracePt t="85797" x="7559675" y="2879725"/>
          <p14:tracePt t="85812" x="7589838" y="2879725"/>
          <p14:tracePt t="85824" x="7604125" y="2879725"/>
          <p14:tracePt t="85840" x="7620000" y="2873375"/>
          <p14:tracePt t="87966" x="7620000" y="2879725"/>
          <p14:tracePt t="87980" x="7620000" y="2895600"/>
          <p14:tracePt t="87995" x="7620000" y="2903538"/>
          <p14:tracePt t="88010" x="7620000" y="2925763"/>
          <p14:tracePt t="88024" x="7620000" y="2949575"/>
          <p14:tracePt t="88058" x="7620000" y="2955925"/>
          <p14:tracePt t="88074" x="7620000" y="2971800"/>
          <p14:tracePt t="88091" x="7620000" y="2987675"/>
          <p14:tracePt t="88108" x="7620000" y="3001963"/>
          <p14:tracePt t="88124" x="7612063" y="3055938"/>
          <p14:tracePt t="88141" x="7612063" y="3078163"/>
          <p14:tracePt t="88158" x="7612063" y="3101975"/>
          <p14:tracePt t="88175" x="7612063" y="3124200"/>
          <p14:tracePt t="88192" x="7612063" y="3132138"/>
          <p14:tracePt t="88213" x="7612063" y="3140075"/>
          <p14:tracePt t="88229" x="7604125" y="3154363"/>
          <p14:tracePt t="88252" x="7597775" y="3154363"/>
          <p14:tracePt t="88276" x="7589838" y="3162300"/>
          <p14:tracePt t="88292" x="7581900" y="3162300"/>
          <p14:tracePt t="88300" x="7566025" y="3162300"/>
          <p14:tracePt t="88308" x="7559675" y="3162300"/>
          <p14:tracePt t="88324" x="7513638" y="3162300"/>
          <p14:tracePt t="88341" x="7475538" y="3162300"/>
          <p14:tracePt t="88358" x="7429500" y="3170238"/>
          <p14:tracePt t="88375" x="7421563" y="3170238"/>
          <p14:tracePt t="88392" x="7407275" y="3178175"/>
          <p14:tracePt t="88517" x="7407275" y="3184525"/>
          <p14:tracePt t="88541" x="7407275" y="3192463"/>
          <p14:tracePt t="88557" x="7407275" y="3208338"/>
          <p14:tracePt t="88573" x="7413625" y="3216275"/>
          <p14:tracePt t="88585" x="7413625" y="3222625"/>
          <p14:tracePt t="88593" x="7421563" y="3230563"/>
          <p14:tracePt t="88608" x="7429500" y="3230563"/>
          <p14:tracePt t="88693" x="7437438" y="3230563"/>
          <p14:tracePt t="88709" x="7445375" y="3230563"/>
          <p14:tracePt t="88725" x="7451725" y="3230563"/>
          <p14:tracePt t="88734" x="7459663" y="3230563"/>
          <p14:tracePt t="88748" x="7467600" y="3230563"/>
          <p14:tracePt t="89005" x="7467600" y="3238500"/>
          <p14:tracePt t="89020" x="7467600" y="3246438"/>
          <p14:tracePt t="89033" x="7467600" y="3254375"/>
          <p14:tracePt t="89052" x="7467600" y="3260725"/>
          <p14:tracePt t="89877" x="7467600" y="3268663"/>
          <p14:tracePt t="89892" x="7489825" y="3268663"/>
          <p14:tracePt t="89908" x="7513638" y="3268663"/>
          <p14:tracePt t="89925" x="7521575" y="3268663"/>
          <p14:tracePt t="89942" x="7535863" y="3268663"/>
          <p14:tracePt t="89975" x="7543800" y="3268663"/>
          <p14:tracePt t="90357" x="7566025" y="3268663"/>
          <p14:tracePt t="90372" x="7589838" y="3268663"/>
          <p14:tracePt t="90381" x="7612063" y="3268663"/>
          <p14:tracePt t="90392" x="7620000" y="3268663"/>
          <p14:tracePt t="90408" x="7635875" y="3268663"/>
          <p14:tracePt t="90425" x="7642225" y="3268663"/>
          <p14:tracePt t="91029" x="7627938" y="3268663"/>
          <p14:tracePt t="91044" x="7573963" y="3268663"/>
          <p14:tracePt t="91059" x="7521575" y="3260725"/>
          <p14:tracePt t="91076" x="7383463" y="3238500"/>
          <p14:tracePt t="91092" x="7208838" y="3216275"/>
          <p14:tracePt t="91109" x="7185025" y="3216275"/>
          <p14:tracePt t="91126" x="7178675" y="3208338"/>
          <p14:tracePt t="91181" x="7178675" y="3200400"/>
          <p14:tracePt t="91196" x="7192963" y="3192463"/>
          <p14:tracePt t="91213" x="7208838" y="3192463"/>
          <p14:tracePt t="91225" x="7223125" y="3192463"/>
          <p14:tracePt t="91242" x="7261225" y="3192463"/>
          <p14:tracePt t="91259" x="7285038" y="3192463"/>
          <p14:tracePt t="91276" x="7323138" y="3192463"/>
          <p14:tracePt t="91292" x="7331075" y="3192463"/>
          <p14:tracePt t="91309" x="7345363" y="3192463"/>
          <p14:tracePt t="91326" x="7353300" y="3192463"/>
          <p14:tracePt t="91342" x="7369175" y="3184525"/>
          <p14:tracePt t="91359" x="7375525" y="3178175"/>
          <p14:tracePt t="91376" x="7383463" y="3178175"/>
          <p14:tracePt t="91412" x="7391400" y="3178175"/>
          <p14:tracePt t="91461" x="7407275" y="3178175"/>
          <p14:tracePt t="91476" x="7421563" y="3178175"/>
          <p14:tracePt t="91493" x="7451725" y="3216275"/>
          <p14:tracePt t="91509" x="7483475" y="3254375"/>
          <p14:tracePt t="91525" x="7521575" y="3284538"/>
          <p14:tracePt t="91542" x="7535863" y="3292475"/>
          <p14:tracePt t="91559" x="7551738" y="3298825"/>
          <p14:tracePt t="91576" x="7566025" y="3298825"/>
          <p14:tracePt t="91592" x="7573963" y="3292475"/>
          <p14:tracePt t="91609" x="7589838" y="3276600"/>
          <p14:tracePt t="91626" x="7597775" y="3260725"/>
          <p14:tracePt t="91643" x="7604125" y="3246438"/>
          <p14:tracePt t="91659" x="7612063" y="3238500"/>
          <p14:tracePt t="91676" x="7627938" y="3230563"/>
          <p14:tracePt t="91692" x="7650163" y="3230563"/>
          <p14:tracePt t="91709" x="7688263" y="3230563"/>
          <p14:tracePt t="91726" x="7734300" y="3230563"/>
          <p14:tracePt t="91743" x="7780338" y="3230563"/>
          <p14:tracePt t="91760" x="7810500" y="3246438"/>
          <p14:tracePt t="91776" x="7826375" y="3254375"/>
          <p14:tracePt t="91793" x="7832725" y="3260725"/>
          <p14:tracePt t="91809" x="7840663" y="3260725"/>
          <p14:tracePt t="91826" x="7848600" y="3260725"/>
          <p14:tracePt t="92037" x="7840663" y="3260725"/>
          <p14:tracePt t="92052" x="7826375" y="3260725"/>
          <p14:tracePt t="92067" x="7818438" y="3260725"/>
          <p14:tracePt t="92082" x="7794625" y="3260725"/>
          <p14:tracePt t="92096" x="7756525" y="3260725"/>
          <p14:tracePt t="92109" x="7712075" y="3260725"/>
          <p14:tracePt t="92126" x="7650163" y="3260725"/>
          <p14:tracePt t="92142" x="7581900" y="3260725"/>
          <p14:tracePt t="92159" x="7505700" y="3260725"/>
          <p14:tracePt t="92176" x="7459663" y="3260725"/>
          <p14:tracePt t="92192" x="7437438" y="3260725"/>
          <p14:tracePt t="92209" x="7429500" y="3254375"/>
          <p14:tracePt t="92226" x="7421563" y="3246438"/>
          <p14:tracePt t="92243" x="7399338" y="3246438"/>
          <p14:tracePt t="92260" x="7383463" y="3238500"/>
          <p14:tracePt t="92276" x="7375525" y="3230563"/>
          <p14:tracePt t="92293" x="7369175" y="3222625"/>
          <p14:tracePt t="92373" x="7353300" y="3216275"/>
          <p14:tracePt t="92574" x="7361238" y="3216275"/>
          <p14:tracePt t="92588" x="7375525" y="3216275"/>
          <p14:tracePt t="92600" x="7391400" y="3216275"/>
          <p14:tracePt t="92609" x="7399338" y="3216275"/>
          <p14:tracePt t="92626" x="7421563" y="3216275"/>
          <p14:tracePt t="92643" x="7445375" y="3216275"/>
          <p14:tracePt t="92659" x="7467600" y="3216275"/>
          <p14:tracePt t="92676" x="7497763" y="3216275"/>
          <p14:tracePt t="92693" x="7513638" y="3208338"/>
          <p14:tracePt t="92709" x="7521575" y="3208338"/>
          <p14:tracePt t="92726" x="7527925" y="3208338"/>
          <p14:tracePt t="92743" x="7543800" y="3208338"/>
          <p14:tracePt t="92759" x="7559675" y="3208338"/>
          <p14:tracePt t="92776" x="7581900" y="3208338"/>
          <p14:tracePt t="92793" x="7612063" y="3208338"/>
          <p14:tracePt t="92809" x="7627938" y="3208338"/>
          <p14:tracePt t="92826" x="7658100" y="3216275"/>
          <p14:tracePt t="92843" x="7680325" y="3222625"/>
          <p14:tracePt t="92860" x="7688263" y="3222625"/>
          <p14:tracePt t="92981" x="7696200" y="3230563"/>
          <p14:tracePt t="92997" x="7704138" y="3230563"/>
          <p14:tracePt t="93011" x="7718425" y="3238500"/>
          <p14:tracePt t="93026" x="7734300" y="3238500"/>
          <p14:tracePt t="93165" x="7726363" y="3238500"/>
          <p14:tracePt t="93181" x="7688263" y="3238500"/>
          <p14:tracePt t="93195" x="7680325" y="3238500"/>
          <p14:tracePt t="93210" x="7627938" y="3238500"/>
          <p14:tracePt t="93226" x="7581900" y="3246438"/>
          <p14:tracePt t="93243" x="7543800" y="3246438"/>
          <p14:tracePt t="93260" x="7521575" y="3246438"/>
          <p14:tracePt t="93277" x="7513638" y="3246438"/>
          <p14:tracePt t="93293" x="7505700" y="3246438"/>
          <p14:tracePt t="93310" x="7497763" y="3246438"/>
          <p14:tracePt t="93349" x="7489825" y="3246438"/>
          <p14:tracePt t="93364" x="7475538" y="3246438"/>
          <p14:tracePt t="93393" x="7467600" y="3246438"/>
          <p14:tracePt t="93410" x="7451725" y="3246438"/>
          <p14:tracePt t="93443" x="7437438" y="3246438"/>
          <p14:tracePt t="93460" x="7429500" y="3246438"/>
          <p14:tracePt t="93493" x="7413625" y="3254375"/>
          <p14:tracePt t="94109" x="7421563" y="3254375"/>
          <p14:tracePt t="94133" x="7429500" y="3246438"/>
          <p14:tracePt t="94149" x="7429500" y="3238500"/>
          <p14:tracePt t="94181" x="7437438" y="3230563"/>
          <p14:tracePt t="94309" x="7421563" y="3222625"/>
          <p14:tracePt t="94352" x="7162800" y="3162300"/>
          <p14:tracePt t="94360" x="7116763" y="3154363"/>
          <p14:tracePt t="94377" x="7048500" y="3124200"/>
          <p14:tracePt t="94393" x="7010400" y="3094038"/>
          <p14:tracePt t="94410" x="7002463" y="3078163"/>
          <p14:tracePt t="94426" x="7002463" y="3048000"/>
          <p14:tracePt t="94444" x="7002463" y="3009900"/>
          <p14:tracePt t="94460" x="7010400" y="2941638"/>
          <p14:tracePt t="94481" x="7056438" y="2811463"/>
          <p14:tracePt t="94493" x="7086600" y="2743200"/>
          <p14:tracePt t="94510" x="7116763" y="2682875"/>
          <p14:tracePt t="94527" x="7140575" y="2636838"/>
          <p14:tracePt t="94543" x="7146925" y="2628900"/>
          <p14:tracePt t="94560" x="7154863" y="2613025"/>
          <p14:tracePt t="94594" x="7162800" y="2613025"/>
          <p14:tracePt t="94611" x="7178675" y="2613025"/>
          <p14:tracePt t="94627" x="7178675" y="2620963"/>
          <p14:tracePt t="94644" x="7185025" y="2651125"/>
          <p14:tracePt t="94661" x="7200900" y="2697163"/>
          <p14:tracePt t="94677" x="7208838" y="2713038"/>
          <p14:tracePt t="94693" x="7208838" y="2720975"/>
          <p14:tracePt t="94710" x="7216775" y="2727325"/>
          <p14:tracePt t="94727" x="7216775" y="2735263"/>
          <p14:tracePt t="94761" x="7223125" y="2735263"/>
          <p14:tracePt t="94777" x="7231063" y="2735263"/>
          <p14:tracePt t="94793" x="7239000" y="2735263"/>
          <p14:tracePt t="94810" x="7246938" y="2735263"/>
          <p14:tracePt t="94827" x="7246938" y="2727325"/>
          <p14:tracePt t="94843" x="7246938" y="2720975"/>
          <p14:tracePt t="94957" x="7246938" y="2751138"/>
          <p14:tracePt t="94972" x="7231063" y="2819400"/>
          <p14:tracePt t="94987" x="7223125" y="2865438"/>
          <p14:tracePt t="95002" x="7216775" y="2925763"/>
          <p14:tracePt t="95017" x="7216775" y="2971800"/>
          <p14:tracePt t="95031" x="7216775" y="3001963"/>
          <p14:tracePt t="95046" x="7216775" y="3032125"/>
          <p14:tracePt t="95061" x="7216775" y="3055938"/>
          <p14:tracePt t="95077" x="7223125" y="3094038"/>
          <p14:tracePt t="95094" x="7231063" y="3132138"/>
          <p14:tracePt t="95110" x="7239000" y="3162300"/>
          <p14:tracePt t="95127" x="7239000" y="3170238"/>
          <p14:tracePt t="95144" x="7254875" y="3184525"/>
          <p14:tracePt t="95212" x="7254875" y="3192463"/>
          <p14:tracePt t="95516" x="7261225" y="3192463"/>
          <p14:tracePt t="95524" x="7285038" y="3192463"/>
          <p14:tracePt t="95532" x="7331075" y="3192463"/>
          <p14:tracePt t="95544" x="7391400" y="3192463"/>
          <p14:tracePt t="95560" x="7489825" y="3192463"/>
          <p14:tracePt t="95578" x="7535863" y="3184525"/>
          <p14:tracePt t="95594" x="7543800" y="3184525"/>
          <p14:tracePt t="95611" x="7551738" y="3170238"/>
          <p14:tracePt t="95644" x="7543800" y="3162300"/>
          <p14:tracePt t="95660" x="7543800" y="3146425"/>
          <p14:tracePt t="95677" x="7543800" y="3140075"/>
          <p14:tracePt t="95694" x="7543800" y="3094038"/>
          <p14:tracePt t="95710" x="7543800" y="3032125"/>
          <p14:tracePt t="95728" x="7543800" y="2949575"/>
          <p14:tracePt t="95744" x="7535863" y="2841625"/>
          <p14:tracePt t="95761" x="7513638" y="2765425"/>
          <p14:tracePt t="95777" x="7505700" y="2705100"/>
          <p14:tracePt t="95794" x="7497763" y="2667000"/>
          <p14:tracePt t="95811" x="7489825" y="2644775"/>
          <p14:tracePt t="95827" x="7483475" y="2636838"/>
          <p14:tracePt t="95885" x="7483475" y="2659063"/>
          <p14:tracePt t="95900" x="7475538" y="2751138"/>
          <p14:tracePt t="95915" x="7475538" y="2811463"/>
          <p14:tracePt t="95928" x="7475538" y="2987675"/>
          <p14:tracePt t="95944" x="7475538" y="3108325"/>
          <p14:tracePt t="95961" x="7475538" y="3154363"/>
          <p14:tracePt t="95977" x="7475538" y="3170238"/>
          <p14:tracePt t="96028" x="7459663" y="3154363"/>
          <p14:tracePt t="96037" x="7459663" y="3124200"/>
          <p14:tracePt t="96045" x="7459663" y="3078163"/>
          <p14:tracePt t="96060" x="7451725" y="3025775"/>
          <p14:tracePt t="96077" x="7451725" y="2994025"/>
          <p14:tracePt t="96094" x="7451725" y="2979738"/>
          <p14:tracePt t="96149" x="7451725" y="2994025"/>
          <p14:tracePt t="96164" x="7451725" y="3070225"/>
          <p14:tracePt t="96177" x="7459663" y="3101975"/>
          <p14:tracePt t="96194" x="7467600" y="3162300"/>
          <p14:tracePt t="96211" x="7467600" y="3184525"/>
          <p14:tracePt t="96277" x="7467600" y="3178175"/>
          <p14:tracePt t="96373" x="7467600" y="3192463"/>
          <p14:tracePt t="96388" x="7475538" y="3208338"/>
          <p14:tracePt t="96403" x="7483475" y="3222625"/>
          <p14:tracePt t="96413" x="7489825" y="3238500"/>
          <p14:tracePt t="96557" x="7489825" y="3230563"/>
          <p14:tracePt t="97813" x="7489825" y="3216275"/>
          <p14:tracePt t="97828" x="7489825" y="3184525"/>
          <p14:tracePt t="97842" x="7521575" y="3146425"/>
          <p14:tracePt t="97858" x="7566025" y="3101975"/>
          <p14:tracePt t="97873" x="7620000" y="3070225"/>
          <p14:tracePt t="97884" x="7680325" y="3048000"/>
          <p14:tracePt t="97895" x="7696200" y="3032125"/>
          <p14:tracePt t="97911" x="7742238" y="3017838"/>
          <p14:tracePt t="97928" x="7772400" y="3001963"/>
          <p14:tracePt t="97945" x="7780338" y="2994025"/>
          <p14:tracePt t="97961" x="7802563" y="2987675"/>
          <p14:tracePt t="97978" x="7840663" y="2963863"/>
          <p14:tracePt t="97995" x="7894638" y="2949575"/>
          <p14:tracePt t="98011" x="7947025" y="2933700"/>
          <p14:tracePt t="98028" x="8093075" y="2903538"/>
          <p14:tracePt t="98045" x="8137525" y="2895600"/>
          <p14:tracePt t="98061" x="8191500" y="2879725"/>
          <p14:tracePt t="98078" x="8207375" y="2879725"/>
          <p14:tracePt t="98095" x="8213725" y="2879725"/>
          <p14:tracePt t="98111" x="8221663" y="2879725"/>
          <p14:tracePt t="98128" x="8229600" y="2873375"/>
          <p14:tracePt t="98161" x="8237538" y="2865438"/>
          <p14:tracePt t="98178" x="8245475" y="2849563"/>
          <p14:tracePt t="98195" x="8259763" y="2835275"/>
          <p14:tracePt t="98211" x="8259763" y="2827338"/>
          <p14:tracePt t="98229" x="8275638" y="2803525"/>
          <p14:tracePt t="98309" x="8275638" y="2797175"/>
          <p14:tracePt t="98333" x="8259763" y="2797175"/>
          <p14:tracePt t="98347" x="8251825" y="2797175"/>
          <p14:tracePt t="98362" x="8237538" y="2797175"/>
          <p14:tracePt t="98379" x="8229600" y="2797175"/>
          <p14:tracePt t="99317" x="8221663" y="2803525"/>
          <p14:tracePt t="99357" x="8221663" y="2811463"/>
          <p14:tracePt t="99453" x="8213725" y="2819400"/>
          <p14:tracePt t="99533" x="8213725" y="2827338"/>
          <p14:tracePt t="99549" x="8207375" y="2835275"/>
          <p14:tracePt t="99557" x="8207375" y="2841625"/>
          <p14:tracePt t="99588" x="8199438" y="2849563"/>
          <p14:tracePt t="99628" x="8191500" y="2857500"/>
          <p14:tracePt t="99837" x="8183563" y="2857500"/>
          <p14:tracePt t="99869" x="8183563" y="2849563"/>
          <p14:tracePt t="99885" x="8183563" y="2841625"/>
          <p14:tracePt t="99899" x="8183563" y="2835275"/>
          <p14:tracePt t="99912" x="8183563" y="2827338"/>
          <p14:tracePt t="99929" x="8183563" y="2819400"/>
          <p14:tracePt t="99946" x="8183563" y="2811463"/>
          <p14:tracePt t="99962" x="8183563" y="2797175"/>
          <p14:tracePt t="99979" x="8183563" y="2789238"/>
          <p14:tracePt t="99996" x="8183563" y="2781300"/>
          <p14:tracePt t="100029" x="8191500" y="2781300"/>
          <p14:tracePt t="100046" x="8191500" y="2765425"/>
          <p14:tracePt t="100062" x="8199438" y="2765425"/>
          <p14:tracePt t="103421" x="8207375" y="2765425"/>
          <p14:tracePt t="103445" x="8213725" y="2765425"/>
          <p14:tracePt t="103469" x="8221663" y="2765425"/>
          <p14:tracePt t="103485" x="8229600" y="2765425"/>
          <p14:tracePt t="103532" x="8237538" y="2765425"/>
          <p14:tracePt t="103548" x="8245475" y="2765425"/>
          <p14:tracePt t="103564" x="8251825" y="2765425"/>
          <p14:tracePt t="103580" x="8259763" y="2765425"/>
          <p14:tracePt t="103588" x="8267700" y="2765425"/>
          <p14:tracePt t="103605" x="8275638" y="2765425"/>
          <p14:tracePt t="103621" x="8289925" y="2765425"/>
          <p14:tracePt t="103630" x="8297863" y="2765425"/>
          <p14:tracePt t="103647" x="8313738" y="2765425"/>
          <p14:tracePt t="103664" x="8328025" y="2765425"/>
          <p14:tracePt t="103680" x="8335963" y="2765425"/>
          <p14:tracePt t="103697" x="8351838" y="2773363"/>
          <p14:tracePt t="103781" x="8359775" y="2781300"/>
          <p14:tracePt t="103820" x="8359775" y="2789238"/>
          <p14:tracePt t="103828" x="8359775" y="2797175"/>
          <p14:tracePt t="103836" x="8366125" y="2797175"/>
          <p14:tracePt t="103852" x="8366125" y="2803525"/>
          <p14:tracePt t="103877" x="8366125" y="2811463"/>
          <p14:tracePt t="103893" x="8366125" y="2819400"/>
          <p14:tracePt t="103903" x="8366125" y="2827338"/>
          <p14:tracePt t="103924" x="8366125" y="2841625"/>
          <p14:tracePt t="103940" x="8366125" y="2849563"/>
          <p14:tracePt t="104573" x="8359775" y="2841625"/>
          <p14:tracePt t="104589" x="8359775" y="2849563"/>
          <p14:tracePt t="104605" x="8351838" y="2857500"/>
          <p14:tracePt t="104614" x="8343900" y="2873375"/>
          <p14:tracePt t="104630" x="8335963" y="2895600"/>
          <p14:tracePt t="104647" x="8313738" y="2933700"/>
          <p14:tracePt t="104664" x="8289925" y="2971800"/>
          <p14:tracePt t="104681" x="8259763" y="3009900"/>
          <p14:tracePt t="104697" x="8229600" y="3040063"/>
          <p14:tracePt t="104714" x="8221663" y="3048000"/>
          <p14:tracePt t="104731" x="8221663" y="3055938"/>
          <p14:tracePt t="104764" x="8213725" y="3078163"/>
          <p14:tracePt t="104781" x="8169275" y="3124200"/>
          <p14:tracePt t="104797" x="8093075" y="3146425"/>
          <p14:tracePt t="104814" x="8031163" y="3146425"/>
          <p14:tracePt t="104831" x="7985125" y="3146425"/>
          <p14:tracePt t="104847" x="7978775" y="3146425"/>
          <p14:tracePt t="105349" x="7985125" y="3146425"/>
          <p14:tracePt t="105366" x="8016875" y="3146425"/>
          <p14:tracePt t="105381" x="8023225" y="3162300"/>
          <p14:tracePt t="105414" x="8023225" y="3170238"/>
          <p14:tracePt t="105431" x="8039100" y="3170238"/>
          <p14:tracePt t="105461" x="8039100" y="3178175"/>
          <p14:tracePt t="105476" x="8054975" y="3178175"/>
          <p14:tracePt t="105805" x="8077200" y="3178175"/>
          <p14:tracePt t="105820" x="8107363" y="3192463"/>
          <p14:tracePt t="105835" x="8123238" y="3200400"/>
          <p14:tracePt t="105848" x="8115300" y="3222625"/>
          <p14:tracePt t="105864" x="8008938" y="3238500"/>
          <p14:tracePt t="105881" x="7954963" y="3238500"/>
          <p14:tracePt t="106357" x="7940675" y="3222625"/>
          <p14:tracePt t="106373" x="7916863" y="3208338"/>
          <p14:tracePt t="106398" x="7908925" y="3192463"/>
          <p14:tracePt t="106414" x="7908925" y="3184525"/>
          <p14:tracePt t="110957" x="7894638" y="3208338"/>
          <p14:tracePt t="110972" x="7886700" y="3254375"/>
          <p14:tracePt t="110986" x="7870825" y="3260725"/>
          <p14:tracePt t="111001" x="7832725" y="3260725"/>
          <p14:tracePt t="111525" x="7832725" y="3268663"/>
          <p14:tracePt t="111589" x="7840663" y="3276600"/>
          <p14:tracePt t="118238" x="7870825" y="3292475"/>
          <p14:tracePt t="118253" x="8016875" y="3436938"/>
          <p14:tracePt t="118269" x="8131175" y="3521075"/>
          <p14:tracePt t="118285" x="8213725" y="3565525"/>
          <p14:tracePt t="118302" x="8275638" y="3603625"/>
          <p14:tracePt t="118319" x="8305800" y="3635375"/>
          <p14:tracePt t="118336" x="8321675" y="3649663"/>
          <p14:tracePt t="118369" x="8321675" y="3673475"/>
          <p14:tracePt t="118402" x="8313738" y="3687763"/>
          <p14:tracePt t="118419" x="8305800" y="3679825"/>
          <p14:tracePt t="118436" x="8283575" y="3649663"/>
          <p14:tracePt t="118884" x="8297863" y="3649663"/>
          <p14:tracePt t="118892" x="8321675" y="3641725"/>
          <p14:tracePt t="118905" x="8335963" y="3641725"/>
          <p14:tracePt t="118920" x="8351838" y="3641725"/>
          <p14:tracePt t="118973" x="8343900" y="3641725"/>
          <p14:tracePt t="118988" x="8328025" y="3641725"/>
          <p14:tracePt t="118997" x="8313738" y="3641725"/>
          <p14:tracePt t="119006" x="8289925" y="3641725"/>
          <p14:tracePt t="119019" x="8259763" y="3641725"/>
          <p14:tracePt t="119035" x="8175625" y="3641725"/>
          <p14:tracePt t="119052" x="7993063" y="3641725"/>
          <p14:tracePt t="119069" x="7870825" y="3649663"/>
          <p14:tracePt t="119086" x="7712075" y="3649663"/>
          <p14:tracePt t="119103" x="7505700" y="3649663"/>
          <p14:tracePt t="119119" x="7261225" y="3611563"/>
          <p14:tracePt t="119136" x="6956425" y="3551238"/>
          <p14:tracePt t="119152" x="6629400" y="3505200"/>
          <p14:tracePt t="119169" x="6316663" y="3467100"/>
          <p14:tracePt t="119186" x="6073775" y="3421063"/>
          <p14:tracePt t="119203" x="5921375" y="3413125"/>
          <p14:tracePt t="119220" x="5859463" y="3390900"/>
          <p14:tracePt t="119277" x="5859463" y="3375025"/>
          <p14:tracePt t="119333" x="5859463" y="3368675"/>
          <p14:tracePt t="131117" x="5875338" y="3336925"/>
          <p14:tracePt t="131126" x="5981700" y="3292475"/>
          <p14:tracePt t="131133" x="6172200" y="3222625"/>
          <p14:tracePt t="131141" x="6370638" y="3146425"/>
          <p14:tracePt t="131157" x="6659563" y="3055938"/>
          <p14:tracePt t="131174" x="7032625" y="2963863"/>
          <p14:tracePt t="131190" x="7345363" y="2879725"/>
          <p14:tracePt t="131207" x="7513638" y="2827338"/>
          <p14:tracePt t="131224" x="7581900" y="2797175"/>
          <p14:tracePt t="131241" x="7589838" y="2789238"/>
          <p14:tracePt t="131257" x="7604125" y="2781300"/>
          <p14:tracePt t="131413" x="7612063" y="2781300"/>
          <p14:tracePt t="131428" x="7642225" y="2857500"/>
          <p14:tracePt t="131443" x="7650163" y="2895600"/>
          <p14:tracePt t="131457" x="7680325" y="3001963"/>
          <p14:tracePt t="131474" x="7680325" y="3108325"/>
          <p14:tracePt t="131490" x="7688263" y="3170238"/>
          <p14:tracePt t="131507" x="7688263" y="3178175"/>
          <p14:tracePt t="131524" x="7688263" y="3192463"/>
          <p14:tracePt t="131605" x="7696200" y="3192463"/>
          <p14:tracePt t="131620" x="7734300" y="3200400"/>
          <p14:tracePt t="131635" x="7764463" y="3208338"/>
          <p14:tracePt t="131644" x="7924800" y="3208338"/>
          <p14:tracePt t="131657" x="8016875" y="3208338"/>
          <p14:tracePt t="131674" x="8229600" y="3208338"/>
          <p14:tracePt t="131690" x="8442325" y="3208338"/>
          <p14:tracePt t="131707" x="8640763" y="3208338"/>
          <p14:tracePt t="131724" x="8809038" y="3208338"/>
          <p14:tracePt t="131740" x="8899525" y="3200400"/>
          <p14:tracePt t="131757" x="8923338" y="3200400"/>
          <p14:tracePt t="131949" x="8931275" y="3200400"/>
          <p14:tracePt t="133342" x="8931275" y="3222625"/>
          <p14:tracePt t="133356" x="8885238" y="3314700"/>
          <p14:tracePt t="133371" x="8831263" y="3344863"/>
          <p14:tracePt t="133386" x="8626475" y="3406775"/>
          <p14:tracePt t="133402" x="8458200" y="3436938"/>
          <p14:tracePt t="133877" x="8458200" y="3451225"/>
          <p14:tracePt t="133892" x="8458200" y="3459163"/>
          <p14:tracePt t="133932" x="8458200" y="3467100"/>
          <p14:tracePt t="133940" x="8458200" y="3475038"/>
          <p14:tracePt t="133948" x="8458200" y="3482975"/>
          <p14:tracePt t="133958" x="8458200" y="3513138"/>
          <p14:tracePt t="133975" x="8458200" y="3603625"/>
          <p14:tracePt t="133991" x="8488363" y="3703638"/>
          <p14:tracePt t="134008" x="8534400" y="3825875"/>
          <p14:tracePt t="134025" x="8580438" y="3932238"/>
          <p14:tracePt t="134041" x="8664575" y="4030663"/>
          <p14:tracePt t="134058" x="8724900" y="4092575"/>
          <p14:tracePt t="134075" x="8823325" y="4130675"/>
          <p14:tracePt t="134091" x="8907463" y="4137025"/>
          <p14:tracePt t="134108" x="9021763" y="4152900"/>
          <p14:tracePt t="134125" x="9166225" y="4152900"/>
          <p14:tracePt t="134141" x="9228138" y="4152900"/>
          <p14:tracePt t="134158" x="9288463" y="4137025"/>
          <p14:tracePt t="134175" x="9334500" y="4122738"/>
          <p14:tracePt t="134192" x="9380538" y="4092575"/>
          <p14:tracePt t="134208" x="9402763" y="4076700"/>
          <p14:tracePt t="134225" x="9432925" y="4054475"/>
          <p14:tracePt t="134241" x="9440863" y="4016375"/>
          <p14:tracePt t="134258" x="9456738" y="3954463"/>
          <p14:tracePt t="134275" x="9478963" y="3894138"/>
          <p14:tracePt t="134292" x="9509125" y="3832225"/>
          <p14:tracePt t="134308" x="9532938" y="3794125"/>
          <p14:tracePt t="134325" x="9547225" y="3763963"/>
          <p14:tracePt t="134341" x="9563100" y="3756025"/>
          <p14:tracePt t="134396" x="9571038" y="3749675"/>
          <p14:tracePt t="134420" x="9571038" y="3741738"/>
          <p14:tracePt t="134428" x="9555163" y="3733800"/>
          <p14:tracePt t="134441" x="9540875" y="3725863"/>
          <p14:tracePt t="134458" x="9486900" y="3695700"/>
          <p14:tracePt t="134475" x="9410700" y="3665538"/>
          <p14:tracePt t="134491" x="9342438" y="3649663"/>
          <p14:tracePt t="134508" x="9304338" y="3641725"/>
          <p14:tracePt t="134542" x="9280525" y="3641725"/>
          <p14:tracePt t="134558" x="9266238" y="3665538"/>
          <p14:tracePt t="134575" x="9250363" y="3703638"/>
          <p14:tracePt t="134591" x="9220200" y="3771900"/>
          <p14:tracePt t="134608" x="9212263" y="3817938"/>
          <p14:tracePt t="134625" x="9204325" y="3856038"/>
          <p14:tracePt t="134642" x="9204325" y="3908425"/>
          <p14:tracePt t="134658" x="9204325" y="3954463"/>
          <p14:tracePt t="134675" x="9274175" y="4038600"/>
          <p14:tracePt t="134692" x="9380538" y="4106863"/>
          <p14:tracePt t="134708" x="9631363" y="4191000"/>
          <p14:tracePt t="134725" x="9799638" y="4206875"/>
          <p14:tracePt t="134741" x="9936163" y="4206875"/>
          <p14:tracePt t="134758" x="10012363" y="4206875"/>
          <p14:tracePt t="134775" x="10036175" y="4206875"/>
          <p14:tracePt t="134792" x="10042525" y="4198938"/>
          <p14:tracePt t="134809" x="10042525" y="4160838"/>
          <p14:tracePt t="134825" x="10042525" y="4122738"/>
          <p14:tracePt t="134842" x="10028238" y="4038600"/>
          <p14:tracePt t="134858" x="9952038" y="3940175"/>
          <p14:tracePt t="134875" x="9829800" y="3825875"/>
          <p14:tracePt t="134892" x="9677400" y="3733800"/>
          <p14:tracePt t="134908" x="9502775" y="3649663"/>
          <p14:tracePt t="134925" x="9448800" y="3627438"/>
          <p14:tracePt t="134981" x="9426575" y="3649663"/>
          <p14:tracePt t="134996" x="9380538" y="3749675"/>
          <p14:tracePt t="135011" x="9364663" y="3810000"/>
          <p14:tracePt t="135025" x="9288463" y="3924300"/>
          <p14:tracePt t="135042" x="9250363" y="4008438"/>
          <p14:tracePt t="135059" x="9236075" y="4068763"/>
          <p14:tracePt t="135075" x="9236075" y="4122738"/>
          <p14:tracePt t="135092" x="9236075" y="4144963"/>
          <p14:tracePt t="135109" x="9274175" y="4191000"/>
          <p14:tracePt t="135125" x="9318625" y="4221163"/>
          <p14:tracePt t="135142" x="9410700" y="4229100"/>
          <p14:tracePt t="135158" x="9547225" y="4229100"/>
          <p14:tracePt t="135175" x="9661525" y="4206875"/>
          <p14:tracePt t="135192" x="9745663" y="4144963"/>
          <p14:tracePt t="135209" x="9783763" y="4060825"/>
          <p14:tracePt t="135226" x="9807575" y="3984625"/>
          <p14:tracePt t="135242" x="9807575" y="3886200"/>
          <p14:tracePt t="135259" x="9769475" y="3787775"/>
          <p14:tracePt t="135275" x="9693275" y="3703638"/>
          <p14:tracePt t="135292" x="9617075" y="3649663"/>
          <p14:tracePt t="135308" x="9456738" y="3603625"/>
          <p14:tracePt t="135325" x="9372600" y="3603625"/>
          <p14:tracePt t="135342" x="9274175" y="3627438"/>
          <p14:tracePt t="135358" x="9197975" y="3711575"/>
          <p14:tracePt t="135375" x="9136063" y="3870325"/>
          <p14:tracePt t="135392" x="9105900" y="4030663"/>
          <p14:tracePt t="135409" x="9105900" y="4160838"/>
          <p14:tracePt t="135426" x="9105900" y="4267200"/>
          <p14:tracePt t="135442" x="9151938" y="4305300"/>
          <p14:tracePt t="135458" x="9236075" y="4335463"/>
          <p14:tracePt t="135475" x="9372600" y="4335463"/>
          <p14:tracePt t="135492" x="9509125" y="4321175"/>
          <p14:tracePt t="135509" x="9685338" y="4221163"/>
          <p14:tracePt t="135526" x="9745663" y="4137025"/>
          <p14:tracePt t="135542" x="9753600" y="4060825"/>
          <p14:tracePt t="135559" x="9753600" y="3992563"/>
          <p14:tracePt t="135576" x="9693275" y="3886200"/>
          <p14:tracePt t="135592" x="9578975" y="3825875"/>
          <p14:tracePt t="135609" x="9456738" y="3787775"/>
          <p14:tracePt t="135625" x="9318625" y="3771900"/>
          <p14:tracePt t="135642" x="9204325" y="3787775"/>
          <p14:tracePt t="135659" x="9113838" y="3886200"/>
          <p14:tracePt t="135676" x="9059863" y="4030663"/>
          <p14:tracePt t="135692" x="9059863" y="4068763"/>
          <p14:tracePt t="135709" x="9075738" y="4144963"/>
          <p14:tracePt t="135726" x="9113838" y="4168775"/>
          <p14:tracePt t="135742" x="9212263" y="4175125"/>
          <p14:tracePt t="135759" x="9342438" y="4175125"/>
          <p14:tracePt t="135776" x="9440863" y="4144963"/>
          <p14:tracePt t="135792" x="9471025" y="4106863"/>
          <p14:tracePt t="135809" x="9502775" y="4046538"/>
          <p14:tracePt t="135826" x="9509125" y="3992563"/>
          <p14:tracePt t="135842" x="9494838" y="3940175"/>
          <p14:tracePt t="135872" x="9432925" y="3894138"/>
          <p14:tracePt t="135877" x="9426575" y="3894138"/>
          <p14:tracePt t="135892" x="9380538" y="3902075"/>
          <p14:tracePt t="135908" x="9334500" y="4008438"/>
          <p14:tracePt t="135925" x="9312275" y="4122738"/>
          <p14:tracePt t="135942" x="9312275" y="4175125"/>
          <p14:tracePt t="135959" x="9312275" y="4198938"/>
          <p14:tracePt t="135976" x="9356725" y="4206875"/>
          <p14:tracePt t="135992" x="9418638" y="4206875"/>
          <p14:tracePt t="136009" x="9517063" y="4183063"/>
          <p14:tracePt t="136026" x="9585325" y="4122738"/>
          <p14:tracePt t="136042" x="9631363" y="4022725"/>
          <p14:tracePt t="136059" x="9647238" y="3940175"/>
          <p14:tracePt t="136075" x="9639300" y="3870325"/>
          <p14:tracePt t="136092" x="9540875" y="3794125"/>
          <p14:tracePt t="136109" x="9464675" y="3779838"/>
          <p14:tracePt t="136125" x="9364663" y="3779838"/>
          <p14:tracePt t="136143" x="9288463" y="3870325"/>
          <p14:tracePt t="136159" x="9274175" y="4016375"/>
          <p14:tracePt t="136175" x="9274175" y="4152900"/>
          <p14:tracePt t="136192" x="9394825" y="4275138"/>
          <p14:tracePt t="136209" x="9609138" y="4321175"/>
          <p14:tracePt t="136226" x="9859963" y="4321175"/>
          <p14:tracePt t="136243" x="10036175" y="4313238"/>
          <p14:tracePt t="136259" x="10096500" y="4251325"/>
          <p14:tracePt t="136276" x="10088563" y="4160838"/>
          <p14:tracePt t="136292" x="10042525" y="4106863"/>
          <p14:tracePt t="136309" x="9707563" y="3940175"/>
          <p14:tracePt t="136325" x="9478963" y="3894138"/>
          <p14:tracePt t="136342" x="9296400" y="3886200"/>
          <p14:tracePt t="136359" x="9197975" y="3916363"/>
          <p14:tracePt t="136375" x="9174163" y="3984625"/>
          <p14:tracePt t="136392" x="9174163" y="4076700"/>
          <p14:tracePt t="136409" x="9258300" y="4137025"/>
          <p14:tracePt t="136426" x="9432925" y="4175125"/>
          <p14:tracePt t="136442" x="9647238" y="4175125"/>
          <p14:tracePt t="136459" x="9821863" y="4114800"/>
          <p14:tracePt t="136476" x="9928225" y="4008438"/>
          <p14:tracePt t="136492" x="9928225" y="3946525"/>
          <p14:tracePt t="136509" x="9875838" y="3870325"/>
          <p14:tracePt t="136525" x="9753600" y="3817938"/>
          <p14:tracePt t="136542" x="9655175" y="3810000"/>
          <p14:tracePt t="136559" x="9517063" y="3810000"/>
          <p14:tracePt t="136576" x="9432925" y="3878263"/>
          <p14:tracePt t="136593" x="9410700" y="3978275"/>
          <p14:tracePt t="136609" x="9410700" y="4038600"/>
          <p14:tracePt t="136626" x="9440863" y="4068763"/>
          <p14:tracePt t="136642" x="9517063" y="4076700"/>
          <p14:tracePt t="136659" x="9639300" y="4068763"/>
          <p14:tracePt t="136676" x="9753600" y="4000500"/>
          <p14:tracePt t="136692" x="9775825" y="3946525"/>
          <p14:tracePt t="136709" x="9775825" y="3908425"/>
          <p14:tracePt t="136725" x="9699625" y="3894138"/>
          <p14:tracePt t="136742" x="9617075" y="3870325"/>
          <p14:tracePt t="136759" x="9502775" y="3870325"/>
          <p14:tracePt t="136775" x="9418638" y="3924300"/>
          <p14:tracePt t="136792" x="9402763" y="3978275"/>
          <p14:tracePt t="136809" x="9402763" y="4016375"/>
          <p14:tracePt t="136826" x="9426575" y="4030663"/>
          <p14:tracePt t="136842" x="9486900" y="4038600"/>
          <p14:tracePt t="136859" x="9601200" y="4038600"/>
          <p14:tracePt t="136860" x="9655175" y="4030663"/>
          <p14:tracePt t="136876" x="9677400" y="4016375"/>
          <p14:tracePt t="136892" x="9693275" y="4000500"/>
          <p14:tracePt t="136909" x="9693275" y="3978275"/>
          <p14:tracePt t="136926" x="9693275" y="3954463"/>
          <p14:tracePt t="136943" x="9677400" y="3940175"/>
          <p14:tracePt t="136960" x="9661525" y="3932238"/>
          <p14:tracePt t="136976" x="9655175" y="3932238"/>
          <p14:tracePt t="137010" x="9647238" y="3932238"/>
          <p14:tracePt t="137045" x="9639300" y="3940175"/>
          <p14:tracePt t="137061" x="9639300" y="3946525"/>
          <p14:tracePt t="137077" x="9639300" y="3954463"/>
          <p14:tracePt t="137090" x="9639300" y="3970338"/>
          <p14:tracePt t="137100" x="9639300" y="3978275"/>
          <p14:tracePt t="137109" x="9639300" y="3984625"/>
          <p14:tracePt t="137126" x="9639300" y="3992563"/>
          <p14:tracePt t="137142" x="9639300" y="4000500"/>
          <p14:tracePt t="137309" x="9639300" y="3992563"/>
          <p14:tracePt t="137324" x="9639300" y="3978275"/>
          <p14:tracePt t="137388" x="9631363" y="3970338"/>
          <p14:tracePt t="137429" x="9623425" y="3970338"/>
          <p14:tracePt t="137444" x="9617075" y="3992563"/>
          <p14:tracePt t="137459" x="9617075" y="4008438"/>
          <p14:tracePt t="137476" x="9617075" y="4022725"/>
          <p14:tracePt t="137492" x="9617075" y="4046538"/>
          <p14:tracePt t="137509" x="9617075" y="4054475"/>
          <p14:tracePt t="137526" x="9617075" y="4060825"/>
          <p14:tracePt t="137542" x="9639300" y="4068763"/>
          <p14:tracePt t="137559" x="9647238" y="4068763"/>
          <p14:tracePt t="137596" x="9655175" y="4068763"/>
          <p14:tracePt t="137609" x="9655175" y="4060825"/>
          <p14:tracePt t="137626" x="9655175" y="4030663"/>
          <p14:tracePt t="137642" x="9639300" y="4008438"/>
          <p14:tracePt t="137659" x="9617075" y="3984625"/>
          <p14:tracePt t="137676" x="9609138" y="3984625"/>
          <p14:tracePt t="137710" x="9601200" y="3984625"/>
          <p14:tracePt t="137726" x="9601200" y="4000500"/>
          <p14:tracePt t="137743" x="9601200" y="4030663"/>
          <p14:tracePt t="137759" x="9617075" y="4060825"/>
          <p14:tracePt t="137776" x="9631363" y="4076700"/>
          <p14:tracePt t="137793" x="9647238" y="4076700"/>
          <p14:tracePt t="137810" x="9677400" y="4098925"/>
          <p14:tracePt t="137901" x="9685338" y="4106863"/>
          <p14:tracePt t="137925" x="9685338" y="4122738"/>
          <p14:tracePt t="137941" x="9685338" y="4130675"/>
          <p14:tracePt t="137957" x="9685338" y="4137025"/>
          <p14:tracePt t="137966" x="9685338" y="4144963"/>
          <p14:tracePt t="137976" x="9685338" y="4152900"/>
          <p14:tracePt t="137996" x="9685338" y="4160838"/>
          <p14:tracePt t="138109" x="9685338" y="4144963"/>
          <p14:tracePt t="138124" x="9677400" y="4130675"/>
          <p14:tracePt t="138138" x="9677400" y="4122738"/>
          <p14:tracePt t="138150" x="9677400" y="4106863"/>
          <p14:tracePt t="138176" x="9669463" y="4092575"/>
          <p14:tracePt t="138193" x="9669463" y="4084638"/>
          <p14:tracePt t="138210" x="9669463" y="4068763"/>
          <p14:tracePt t="138227" x="9669463" y="4060825"/>
          <p14:tracePt t="138278" x="9669463" y="4054475"/>
          <p14:tracePt t="138301" x="9677400" y="4054475"/>
          <p14:tracePt t="138325" x="9693275" y="4054475"/>
          <p14:tracePt t="138341" x="9699625" y="4054475"/>
          <p14:tracePt t="138829" x="9693275" y="4060825"/>
          <p14:tracePt t="138844" x="9669463" y="4084638"/>
          <p14:tracePt t="138860" x="9655175" y="4084638"/>
          <p14:tracePt t="138876" x="9578975" y="4084638"/>
          <p14:tracePt t="138893" x="9494838" y="4084638"/>
          <p14:tracePt t="138910" x="9456738" y="4084638"/>
          <p14:tracePt t="138944" x="9448800" y="4084638"/>
          <p14:tracePt t="138973" x="9432925" y="4092575"/>
          <p14:tracePt t="138989" x="9372600" y="4137025"/>
          <p14:tracePt t="139003" x="9372600" y="4144963"/>
          <p14:tracePt t="139015" x="9364663" y="4144963"/>
          <p14:tracePt t="139069" x="9356725" y="4144963"/>
          <p14:tracePt t="139085" x="9350375" y="4144963"/>
          <p14:tracePt t="139141" x="9342438" y="4144963"/>
          <p14:tracePt t="139173" x="9334500" y="4144963"/>
          <p14:tracePt t="139277" x="9334500" y="4137025"/>
          <p14:tracePt t="139317" x="9334500" y="4122738"/>
          <p14:tracePt t="139333" x="9342438" y="4122738"/>
          <p14:tracePt t="139382" x="9350375" y="4122738"/>
          <p14:tracePt t="140702" x="9364663" y="4122738"/>
          <p14:tracePt t="140716" x="9394825" y="4122738"/>
          <p14:tracePt t="140731" x="9402763" y="4122738"/>
          <p14:tracePt t="140745" x="9486900" y="4122738"/>
          <p14:tracePt t="140761" x="9578975" y="4122738"/>
          <p14:tracePt t="140777" x="9685338" y="4106863"/>
          <p14:tracePt t="140794" x="9761538" y="4092575"/>
          <p14:tracePt t="140811" x="9791700" y="4076700"/>
          <p14:tracePt t="141997" x="9769475" y="4076700"/>
          <p14:tracePt t="142012" x="9647238" y="4076700"/>
          <p14:tracePt t="142028" x="9013825" y="4191000"/>
          <p14:tracePt t="142044" x="7726363" y="4283075"/>
          <p14:tracePt t="142061" x="6735763" y="4283075"/>
          <p14:tracePt t="142078" x="5989638" y="4283075"/>
          <p14:tracePt t="142095" x="5616575" y="4283075"/>
          <p14:tracePt t="142111" x="5478463" y="4267200"/>
          <p14:tracePt t="142128" x="5478463" y="4259263"/>
          <p14:tracePt t="142161" x="5478463" y="4251325"/>
          <p14:tracePt t="142178" x="5502275" y="4229100"/>
          <p14:tracePt t="142195" x="5508625" y="4221163"/>
          <p14:tracePt t="142211" x="5524500" y="4213225"/>
          <p14:tracePt t="154933" x="5508625" y="4206875"/>
          <p14:tracePt t="154941" x="5502275" y="4206875"/>
          <p14:tracePt t="154949" x="5486400" y="4191000"/>
          <p14:tracePt t="155301" x="5494338" y="4191000"/>
          <p14:tracePt t="155341" x="5486400" y="4191000"/>
          <p14:tracePt t="155349" x="5470525" y="4191000"/>
          <p14:tracePt t="155357" x="5448300" y="4191000"/>
          <p14:tracePt t="155366" x="5426075" y="4183063"/>
          <p14:tracePt t="155383" x="5356225" y="4175125"/>
          <p14:tracePt t="155400" x="5273675" y="4144963"/>
          <p14:tracePt t="155416" x="5211763" y="4137025"/>
          <p14:tracePt t="155433" x="5151438" y="4106863"/>
          <p14:tracePt t="155436" x="5121275" y="4092575"/>
          <p14:tracePt t="155450" x="5067300" y="4060825"/>
          <p14:tracePt t="155466" x="4945063" y="3954463"/>
          <p14:tracePt t="155483" x="4808538" y="3832225"/>
          <p14:tracePt t="155499" x="4686300" y="3641725"/>
          <p14:tracePt t="155516" x="4610100" y="3467100"/>
          <p14:tracePt t="155532" x="4549775" y="3276600"/>
          <p14:tracePt t="155549" x="4533900" y="3192463"/>
          <p14:tracePt t="155566" x="4533900" y="3162300"/>
          <p14:tracePt t="155583" x="4533900" y="3154363"/>
          <p14:tracePt t="155669" x="4525963" y="3146425"/>
          <p14:tracePt t="155861" x="4487863" y="3146425"/>
          <p14:tracePt t="155869" x="4435475" y="3124200"/>
          <p14:tracePt t="155877" x="4381500" y="3108325"/>
          <p14:tracePt t="155885" x="4365625" y="3108325"/>
          <p14:tracePt t="155900" x="4351338" y="3094038"/>
          <p14:tracePt t="155933" x="4381500" y="3063875"/>
          <p14:tracePt t="155950" x="4556125" y="3009900"/>
          <p14:tracePt t="155967" x="4732338" y="2963863"/>
          <p14:tracePt t="155983" x="4800600" y="2941638"/>
          <p14:tracePt t="156000" x="4808538" y="2933700"/>
          <p14:tracePt t="156033" x="4778375" y="2917825"/>
          <p14:tracePt t="156050" x="4618038" y="2879725"/>
          <p14:tracePt t="156067" x="4465638" y="2879725"/>
          <p14:tracePt t="156083" x="4403725" y="2879725"/>
          <p14:tracePt t="156100" x="4373563" y="2879725"/>
          <p14:tracePt t="156141" x="4389438" y="2887663"/>
          <p14:tracePt t="156149" x="4403725" y="2887663"/>
          <p14:tracePt t="156157" x="4427538" y="2903538"/>
          <p14:tracePt t="156167" x="4435475" y="2903538"/>
          <p14:tracePt t="156357" x="4419600" y="2895600"/>
          <p14:tracePt t="156365" x="4403725" y="2895600"/>
          <p14:tracePt t="156373" x="4381500" y="2895600"/>
          <p14:tracePt t="156383" x="4359275" y="2879725"/>
          <p14:tracePt t="156400" x="4335463" y="2873375"/>
          <p14:tracePt t="156417" x="4327525" y="2873375"/>
          <p14:tracePt t="157021" x="4335463" y="2865438"/>
          <p14:tracePt t="157029" x="4343400" y="2865438"/>
          <p14:tracePt t="157037" x="4359275" y="2865438"/>
          <p14:tracePt t="157134" x="4365625" y="2857500"/>
          <p14:tracePt t="157141" x="4373563" y="2857500"/>
          <p14:tracePt t="157150" x="4381500" y="2857500"/>
          <p14:tracePt t="157181" x="4397375" y="2849563"/>
          <p14:tracePt t="157197" x="4419600" y="2849563"/>
          <p14:tracePt t="157205" x="4435475" y="2849563"/>
          <p14:tracePt t="157217" x="4449763" y="2841625"/>
          <p14:tracePt t="157234" x="4495800" y="2827338"/>
          <p14:tracePt t="157250" x="4525963" y="2827338"/>
          <p14:tracePt t="157267" x="4533900" y="2819400"/>
          <p14:tracePt t="158445" x="4533900" y="2811463"/>
          <p14:tracePt t="158453" x="4503738" y="2789238"/>
          <p14:tracePt t="158461" x="4457700" y="2773363"/>
          <p14:tracePt t="158926" x="4457700" y="2781300"/>
          <p14:tracePt t="158941" x="4457700" y="2789238"/>
          <p14:tracePt t="158957" x="4457700" y="2797175"/>
          <p14:tracePt t="159653" x="4441825" y="2797175"/>
          <p14:tracePt t="159661" x="4419600" y="2797175"/>
          <p14:tracePt t="159669" x="4397375" y="2789238"/>
          <p14:tracePt t="159684" x="4373563" y="2789238"/>
          <p14:tracePt t="159701" x="4283075" y="2789238"/>
          <p14:tracePt t="159718" x="4251325" y="2789238"/>
          <p14:tracePt t="159734" x="4229100" y="2789238"/>
          <p14:tracePt t="159829" x="4221163" y="2789238"/>
          <p14:tracePt t="159837" x="4213225" y="2789238"/>
          <p14:tracePt t="159845" x="4206875" y="2781300"/>
          <p14:tracePt t="159853" x="4198938" y="2781300"/>
          <p14:tracePt t="159868" x="4175125" y="2773363"/>
          <p14:tracePt t="159884" x="4168775" y="2765425"/>
          <p14:tracePt t="159901" x="4152900" y="2759075"/>
          <p14:tracePt t="159918" x="4137025" y="2751138"/>
          <p14:tracePt t="159935" x="4130675" y="2743200"/>
          <p14:tracePt t="159951" x="4122738" y="2735263"/>
          <p14:tracePt t="159968" x="4114800" y="2727325"/>
          <p14:tracePt t="159985" x="4114800" y="2720975"/>
          <p14:tracePt t="160001" x="4114800" y="2713038"/>
          <p14:tracePt t="160018" x="4106863" y="2697163"/>
          <p14:tracePt t="160037" x="4106863" y="2689225"/>
          <p14:tracePt t="160061" x="4106863" y="2674938"/>
          <p14:tracePt t="160077" x="4106863" y="2667000"/>
          <p14:tracePt t="160093" x="4098925" y="2651125"/>
          <p14:tracePt t="160101" x="4098925" y="2644775"/>
          <p14:tracePt t="160118" x="4098925" y="2628900"/>
          <p14:tracePt t="160135" x="4098925" y="2620963"/>
          <p14:tracePt t="160151" x="4098925" y="2598738"/>
          <p14:tracePt t="160168" x="4098925" y="2582863"/>
          <p14:tracePt t="160185" x="4098925" y="2574925"/>
          <p14:tracePt t="160201" x="4098925" y="2560638"/>
          <p14:tracePt t="160218" x="4114800" y="2530475"/>
          <p14:tracePt t="160235" x="4122738" y="2514600"/>
          <p14:tracePt t="160251" x="4144963" y="2492375"/>
          <p14:tracePt t="160268" x="4183063" y="2468563"/>
          <p14:tracePt t="160285" x="4244975" y="2446338"/>
          <p14:tracePt t="160301" x="4283075" y="2438400"/>
          <p14:tracePt t="160318" x="4343400" y="2430463"/>
          <p14:tracePt t="160335" x="4403725" y="2422525"/>
          <p14:tracePt t="160351" x="4435475" y="2416175"/>
          <p14:tracePt t="160368" x="4449763" y="2416175"/>
          <p14:tracePt t="160385" x="4457700" y="2416175"/>
          <p14:tracePt t="160401" x="4473575" y="2416175"/>
          <p14:tracePt t="160418" x="4479925" y="2416175"/>
          <p14:tracePt t="160435" x="4503738" y="2416175"/>
          <p14:tracePt t="160451" x="4525963" y="2422525"/>
          <p14:tracePt t="160455" x="4541838" y="2422525"/>
          <p14:tracePt t="160468" x="4556125" y="2422525"/>
          <p14:tracePt t="160485" x="4579938" y="2438400"/>
          <p14:tracePt t="160501" x="4587875" y="2438400"/>
          <p14:tracePt t="160518" x="4587875" y="2446338"/>
          <p14:tracePt t="160551" x="4602163" y="2454275"/>
          <p14:tracePt t="160568" x="4610100" y="2454275"/>
          <p14:tracePt t="160585" x="4625975" y="2460625"/>
          <p14:tracePt t="160601" x="4640263" y="2484438"/>
          <p14:tracePt t="160618" x="4648200" y="2498725"/>
          <p14:tracePt t="160635" x="4656138" y="2522538"/>
          <p14:tracePt t="160652" x="4664075" y="2536825"/>
          <p14:tracePt t="160668" x="4664075" y="2568575"/>
          <p14:tracePt t="160685" x="4670425" y="2628900"/>
          <p14:tracePt t="160702" x="4670425" y="2651125"/>
          <p14:tracePt t="160718" x="4670425" y="2689225"/>
          <p14:tracePt t="160735" x="4670425" y="2705100"/>
          <p14:tracePt t="160752" x="4670425" y="2720975"/>
          <p14:tracePt t="160768" x="4670425" y="2735263"/>
          <p14:tracePt t="160785" x="4670425" y="2759075"/>
          <p14:tracePt t="160802" x="4656138" y="2781300"/>
          <p14:tracePt t="160818" x="4632325" y="2811463"/>
          <p14:tracePt t="160835" x="4602163" y="2841625"/>
          <p14:tracePt t="160852" x="4541838" y="2873375"/>
          <p14:tracePt t="160868" x="4533900" y="2873375"/>
          <p14:tracePt t="160885" x="4449763" y="2895600"/>
          <p14:tracePt t="160902" x="4373563" y="2911475"/>
          <p14:tracePt t="160918" x="4289425" y="2925763"/>
          <p14:tracePt t="160935" x="4206875" y="2933700"/>
          <p14:tracePt t="160952" x="4114800" y="2933700"/>
          <p14:tracePt t="160968" x="4022725" y="2933700"/>
          <p14:tracePt t="160985" x="3940175" y="2933700"/>
          <p14:tracePt t="161002" x="3902075" y="2933700"/>
          <p14:tracePt t="161019" x="3870325" y="2911475"/>
          <p14:tracePt t="161035" x="3856038" y="2895600"/>
          <p14:tracePt t="161052" x="3848100" y="2865438"/>
          <p14:tracePt t="161068" x="3840163" y="2857500"/>
          <p14:tracePt t="161085" x="3817938" y="2797175"/>
          <p14:tracePt t="161102" x="3810000" y="2773363"/>
          <p14:tracePt t="161118" x="3810000" y="2720975"/>
          <p14:tracePt t="161135" x="3810000" y="2689225"/>
          <p14:tracePt t="161152" x="3810000" y="2659063"/>
          <p14:tracePt t="161168" x="3810000" y="2613025"/>
          <p14:tracePt t="161185" x="3810000" y="2582863"/>
          <p14:tracePt t="161202" x="3810000" y="2544763"/>
          <p14:tracePt t="161218" x="3825875" y="2514600"/>
          <p14:tracePt t="161235" x="3848100" y="2476500"/>
          <p14:tracePt t="161252" x="3878263" y="2438400"/>
          <p14:tracePt t="161268" x="3894138" y="2430463"/>
          <p14:tracePt t="161285" x="3940175" y="2400300"/>
          <p14:tracePt t="161302" x="3970338" y="2392363"/>
          <p14:tracePt t="161318" x="4008438" y="2378075"/>
          <p14:tracePt t="161335" x="4054475" y="2370138"/>
          <p14:tracePt t="161352" x="4092575" y="2370138"/>
          <p14:tracePt t="161368" x="4137025" y="2370138"/>
          <p14:tracePt t="161385" x="4191000" y="2370138"/>
          <p14:tracePt t="161402" x="4244975" y="2370138"/>
          <p14:tracePt t="161418" x="4297363" y="2370138"/>
          <p14:tracePt t="161435" x="4343400" y="2370138"/>
          <p14:tracePt t="161452" x="4397375" y="2384425"/>
          <p14:tracePt t="161468" x="4419600" y="2384425"/>
          <p14:tracePt t="161485" x="4449763" y="2408238"/>
          <p14:tracePt t="161501" x="4495800" y="2430463"/>
          <p14:tracePt t="161518" x="4525963" y="2454275"/>
          <p14:tracePt t="161535" x="4572000" y="2484438"/>
          <p14:tracePt t="161551" x="4602163" y="2514600"/>
          <p14:tracePt t="161568" x="4610100" y="2552700"/>
          <p14:tracePt t="161585" x="4632325" y="2582863"/>
          <p14:tracePt t="161602" x="4632325" y="2628900"/>
          <p14:tracePt t="161619" x="4640263" y="2659063"/>
          <p14:tracePt t="161635" x="4656138" y="2689225"/>
          <p14:tracePt t="161652" x="4656138" y="2720975"/>
          <p14:tracePt t="161668" x="4656138" y="2743200"/>
          <p14:tracePt t="161685" x="4656138" y="2797175"/>
          <p14:tracePt t="161702" x="4656138" y="2827338"/>
          <p14:tracePt t="161718" x="4640263" y="2857500"/>
          <p14:tracePt t="161735" x="4618038" y="2887663"/>
          <p14:tracePt t="161752" x="4587875" y="2917825"/>
          <p14:tracePt t="161769" x="4533900" y="2941638"/>
          <p14:tracePt t="161785" x="4487863" y="2963863"/>
          <p14:tracePt t="161802" x="4419600" y="2979738"/>
          <p14:tracePt t="161819" x="4351338" y="2979738"/>
          <p14:tracePt t="161835" x="4275138" y="2979738"/>
          <p14:tracePt t="161852" x="4183063" y="2979738"/>
          <p14:tracePt t="161869" x="4114800" y="2971800"/>
          <p14:tracePt t="161885" x="4084638" y="2949575"/>
          <p14:tracePt t="161902" x="4054475" y="2925763"/>
          <p14:tracePt t="161919" x="4038600" y="2879725"/>
          <p14:tracePt t="161935" x="4030663" y="2841625"/>
          <p14:tracePt t="161952" x="4022725" y="2803525"/>
          <p14:tracePt t="161969" x="4016375" y="2751138"/>
          <p14:tracePt t="161985" x="4016375" y="2697163"/>
          <p14:tracePt t="162002" x="4016375" y="2651125"/>
          <p14:tracePt t="162019" x="4016375" y="2613025"/>
          <p14:tracePt t="162035" x="4016375" y="2568575"/>
          <p14:tracePt t="162052" x="4016375" y="2536825"/>
          <p14:tracePt t="162069" x="4060825" y="2476500"/>
          <p14:tracePt t="162085" x="4122738" y="2454275"/>
          <p14:tracePt t="162102" x="4183063" y="2422525"/>
          <p14:tracePt t="162119" x="4251325" y="2400300"/>
          <p14:tracePt t="162135" x="4305300" y="2392363"/>
          <p14:tracePt t="162152" x="4359275" y="2384425"/>
          <p14:tracePt t="162169" x="4403725" y="2384425"/>
          <p14:tracePt t="162185" x="4449763" y="2384425"/>
          <p14:tracePt t="162202" x="4487863" y="2384425"/>
          <p14:tracePt t="162219" x="4525963" y="2384425"/>
          <p14:tracePt t="162235" x="4556125" y="2384425"/>
          <p14:tracePt t="162252" x="4594225" y="2400300"/>
          <p14:tracePt t="162269" x="4610100" y="2408238"/>
          <p14:tracePt t="162285" x="4618038" y="2446338"/>
          <p14:tracePt t="162302" x="4632325" y="2492375"/>
          <p14:tracePt t="162319" x="4640263" y="2552700"/>
          <p14:tracePt t="162335" x="4648200" y="2606675"/>
          <p14:tracePt t="162352" x="4648200" y="2667000"/>
          <p14:tracePt t="162369" x="4648200" y="2705100"/>
          <p14:tracePt t="162385" x="4648200" y="2751138"/>
          <p14:tracePt t="162402" x="4632325" y="2803525"/>
          <p14:tracePt t="162419" x="4579938" y="2849563"/>
          <p14:tracePt t="162435" x="4511675" y="2887663"/>
          <p14:tracePt t="162453" x="4427538" y="2903538"/>
          <p14:tracePt t="162455" x="4373563" y="2903538"/>
          <p14:tracePt t="162469" x="4289425" y="2903538"/>
          <p14:tracePt t="162485" x="4206875" y="2903538"/>
          <p14:tracePt t="162502" x="4114800" y="2895600"/>
          <p14:tracePt t="162519" x="4038600" y="2865438"/>
          <p14:tracePt t="162536" x="4000500" y="2835275"/>
          <p14:tracePt t="162552" x="3992563" y="2819400"/>
          <p14:tracePt t="162569" x="3992563" y="2797175"/>
          <p14:tracePt t="162585" x="3978275" y="2765425"/>
          <p14:tracePt t="162602" x="3978275" y="2735263"/>
          <p14:tracePt t="162619" x="3984625" y="2689225"/>
          <p14:tracePt t="162636" x="3992563" y="2659063"/>
          <p14:tracePt t="162652" x="4000500" y="2628900"/>
          <p14:tracePt t="162669" x="4022725" y="2598738"/>
          <p14:tracePt t="162686" x="4030663" y="2590800"/>
          <p14:tracePt t="162702" x="4038600" y="2590800"/>
          <p14:tracePt t="162719" x="4046538" y="2590800"/>
          <p14:tracePt t="162736" x="4054475" y="2582863"/>
          <p14:tracePt t="162845" x="4060825" y="2582863"/>
          <p14:tracePt t="163605" x="4076700" y="2582863"/>
          <p14:tracePt t="163613" x="4084638" y="2598738"/>
          <p14:tracePt t="163621" x="4084638" y="2651125"/>
          <p14:tracePt t="163636" x="4084638" y="2674938"/>
          <p14:tracePt t="163661" x="4076700" y="2689225"/>
          <p14:tracePt t="164629" x="4084638" y="2689225"/>
          <p14:tracePt t="164638" x="4092575" y="2689225"/>
          <p14:tracePt t="164645" x="4098925" y="2689225"/>
          <p14:tracePt t="164693" x="4106863" y="2689225"/>
          <p14:tracePt t="164741" x="4114800" y="2689225"/>
          <p14:tracePt t="165237" x="4130675" y="2689225"/>
          <p14:tracePt t="165245" x="4152900" y="2713038"/>
          <p14:tracePt t="165253" x="4168775" y="2735263"/>
          <p14:tracePt t="165270" x="4198938" y="2759075"/>
          <p14:tracePt t="165287" x="4237038" y="2773363"/>
          <p14:tracePt t="165303" x="4297363" y="2789238"/>
          <p14:tracePt t="165320" x="4365625" y="2803525"/>
          <p14:tracePt t="165337" x="4389438" y="2819400"/>
          <p14:tracePt t="165353" x="4397375" y="2819400"/>
          <p14:tracePt t="165429" x="4403725" y="2819400"/>
          <p14:tracePt t="165437" x="4419600" y="2811463"/>
          <p14:tracePt t="165445" x="4435475" y="2797175"/>
          <p14:tracePt t="165461" x="4449763" y="2781300"/>
          <p14:tracePt t="165470" x="4457700" y="2773363"/>
          <p14:tracePt t="165487" x="4495800" y="2751138"/>
          <p14:tracePt t="165503" x="4525963" y="2735263"/>
          <p14:tracePt t="165519" x="4556125" y="2727325"/>
          <p14:tracePt t="165536" x="4564063" y="2727325"/>
          <p14:tracePt t="166556" x="4487863" y="2819400"/>
          <p14:tracePt t="166564" x="4365625" y="3101975"/>
          <p14:tracePt t="166572" x="4297363" y="3330575"/>
          <p14:tracePt t="166587" x="4275138" y="3527425"/>
          <p14:tracePt t="166604" x="4267200" y="3711575"/>
          <p14:tracePt t="166620" x="4267200" y="3725863"/>
          <p14:tracePt t="166637" x="4267200" y="3763963"/>
          <p14:tracePt t="166654" x="4267200" y="3771900"/>
          <p14:tracePt t="166670" x="4267200" y="3779838"/>
          <p14:tracePt t="167117" x="4267200" y="3771900"/>
          <p14:tracePt t="167125" x="4251325" y="3733800"/>
          <p14:tracePt t="167137" x="4244975" y="3725863"/>
          <p14:tracePt t="167154" x="4191000" y="3703638"/>
          <p14:tracePt t="167170" x="4144963" y="3679825"/>
          <p14:tracePt t="167187" x="4114800" y="3679825"/>
          <p14:tracePt t="167685" x="4092575" y="3679825"/>
          <p14:tracePt t="167693" x="4092575" y="3687763"/>
          <p14:tracePt t="167837" x="4092575" y="3695700"/>
          <p14:tracePt t="167869" x="4106863" y="3695700"/>
          <p14:tracePt t="167877" x="4114800" y="3695700"/>
          <p14:tracePt t="167893" x="4122738" y="3695700"/>
          <p14:tracePt t="167904" x="4130675" y="3687763"/>
          <p14:tracePt t="168085" x="4137025" y="36798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6" name="Equation" r:id="rId4" imgW="1473120" imgH="1079280" progId="Equation.DSMT4">
                  <p:embed/>
                </p:oleObj>
              </mc:Choice>
              <mc:Fallback>
                <p:oleObj name="Equation" r:id="rId4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665"/>
    </mc:Choice>
    <mc:Fallback xmlns="">
      <p:transition advTm="1356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0" x="4106863" y="3673475"/>
          <p14:tracePt t="966" x="3946525" y="3627438"/>
          <p14:tracePt t="982" x="3733800" y="3559175"/>
          <p14:tracePt t="998" x="3535363" y="3482975"/>
          <p14:tracePt t="1015" x="3368675" y="3413125"/>
          <p14:tracePt t="1031" x="3216275" y="3330575"/>
          <p14:tracePt t="1046" x="2994025" y="3146425"/>
          <p14:tracePt t="1056" x="2841625" y="3017838"/>
          <p14:tracePt t="1071" x="2613025" y="2765425"/>
          <p14:tracePt t="1087" x="2454275" y="2530475"/>
          <p14:tracePt t="1104" x="2308225" y="2324100"/>
          <p14:tracePt t="1121" x="2171700" y="2149475"/>
          <p14:tracePt t="1138" x="2049463" y="1981200"/>
          <p14:tracePt t="1154" x="1920875" y="1858963"/>
          <p14:tracePt t="1171" x="1798638" y="1730375"/>
          <p14:tracePt t="1188" x="1676400" y="1630363"/>
          <p14:tracePt t="1204" x="1570038" y="1546225"/>
          <p14:tracePt t="1222" x="1463675" y="1447800"/>
          <p14:tracePt t="1238" x="1363663" y="1349375"/>
          <p14:tracePt t="1254" x="1287463" y="1257300"/>
          <p14:tracePt t="1271" x="1203325" y="1165225"/>
          <p14:tracePt t="1288" x="1082675" y="998538"/>
          <p14:tracePt t="1304" x="960438" y="822325"/>
          <p14:tracePt t="1321" x="846138" y="663575"/>
          <p14:tracePt t="1338" x="739775" y="549275"/>
          <p14:tracePt t="1354" x="655638" y="441325"/>
          <p14:tracePt t="1358" x="625475" y="419100"/>
          <p14:tracePt t="1371" x="601663" y="388938"/>
          <p14:tracePt t="1388" x="541338" y="342900"/>
          <p14:tracePt t="2351" x="6278563" y="3779838"/>
          <p14:tracePt t="2359" x="6294438" y="3779838"/>
          <p14:tracePt t="2367" x="6302375" y="3779838"/>
          <p14:tracePt t="2378" x="6308725" y="3779838"/>
          <p14:tracePt t="2395" x="6324600" y="3771900"/>
          <p14:tracePt t="2412" x="6354763" y="3763963"/>
          <p14:tracePt t="2428" x="6454775" y="3741738"/>
          <p14:tracePt t="2445" x="6575425" y="3733800"/>
          <p14:tracePt t="2462" x="6689725" y="3725863"/>
          <p14:tracePt t="2478" x="6797675" y="3687763"/>
          <p14:tracePt t="2495" x="6835775" y="3687763"/>
          <p14:tracePt t="2544" x="6880225" y="3649663"/>
          <p14:tracePt t="2560" x="6926263" y="3649663"/>
          <p14:tracePt t="2568" x="6972300" y="3649663"/>
          <p14:tracePt t="2579" x="7026275" y="3665538"/>
          <p14:tracePt t="2596" x="7078663" y="3687763"/>
          <p14:tracePt t="2612" x="7185025" y="3687763"/>
          <p14:tracePt t="2629" x="7208838" y="3687763"/>
          <p14:tracePt t="31992" x="7239000" y="3687763"/>
          <p14:tracePt t="32000" x="7407275" y="3535363"/>
          <p14:tracePt t="32008" x="7704138" y="3140075"/>
          <p14:tracePt t="32023" x="8039100" y="2743200"/>
          <p14:tracePt t="32040" x="8831263" y="1622425"/>
          <p14:tracePt t="32057" x="8999538" y="1006475"/>
          <p14:tracePt t="32073" x="9059863" y="555625"/>
          <p14:tracePt t="32090" x="9113838" y="212725"/>
          <p14:tracePt t="32107" x="9113838" y="144463"/>
          <p14:tracePt t="32376" x="9090025" y="168275"/>
          <p14:tracePt t="32384" x="9029700" y="327025"/>
          <p14:tracePt t="32392" x="8945563" y="571500"/>
          <p14:tracePt t="32407" x="8847138" y="792163"/>
          <p14:tracePt t="32423" x="8716963" y="1150938"/>
          <p14:tracePt t="32440" x="8580438" y="1616075"/>
          <p14:tracePt t="32457" x="8480425" y="1858963"/>
          <p14:tracePt t="32473" x="8397875" y="2011363"/>
          <p14:tracePt t="32490" x="8343900" y="2079625"/>
          <p14:tracePt t="32507" x="8321675" y="2117725"/>
          <p14:tracePt t="32523" x="8321675" y="2125663"/>
          <p14:tracePt t="32540" x="8313738" y="2133600"/>
          <p14:tracePt t="32688" x="8313738" y="2141538"/>
          <p14:tracePt t="32776" x="8305800" y="2149475"/>
          <p14:tracePt t="32792" x="8297863" y="2149475"/>
          <p14:tracePt t="32800" x="8289925" y="2149475"/>
          <p14:tracePt t="32808" x="8283575" y="2133600"/>
          <p14:tracePt t="32823" x="8259763" y="2125663"/>
          <p14:tracePt t="32840" x="8199438" y="2079625"/>
          <p14:tracePt t="32857" x="8191500" y="2079625"/>
          <p14:tracePt t="33169" x="8207375" y="2065338"/>
          <p14:tracePt t="33176" x="8221663" y="2057400"/>
          <p14:tracePt t="33190" x="8245475" y="2041525"/>
          <p14:tracePt t="33207" x="8267700" y="2027238"/>
          <p14:tracePt t="33223" x="8275638" y="2027238"/>
          <p14:tracePt t="33240" x="8366125" y="1989138"/>
          <p14:tracePt t="33257" x="8504238" y="1965325"/>
          <p14:tracePt t="33274" x="8656638" y="1943100"/>
          <p14:tracePt t="33290" x="8839200" y="1943100"/>
          <p14:tracePt t="33307" x="9021763" y="1943100"/>
          <p14:tracePt t="33324" x="9136063" y="1943100"/>
          <p14:tracePt t="33341" x="9204325" y="1943100"/>
          <p14:tracePt t="33357" x="9228138" y="1943100"/>
          <p14:tracePt t="33374" x="9242425" y="1943100"/>
          <p14:tracePt t="33390" x="9258300" y="1943100"/>
          <p14:tracePt t="33394" x="9274175" y="1943100"/>
          <p14:tracePt t="33407" x="9326563" y="1958975"/>
          <p14:tracePt t="33424" x="9364663" y="1965325"/>
          <p14:tracePt t="33440" x="9547225" y="2003425"/>
          <p14:tracePt t="33457" x="9677400" y="2019300"/>
          <p14:tracePt t="33474" x="9791700" y="2019300"/>
          <p14:tracePt t="33490" x="9883775" y="2019300"/>
          <p14:tracePt t="33507" x="9890125" y="2019300"/>
          <p14:tracePt t="33560" x="9890125" y="2011363"/>
          <p14:tracePt t="33601" x="9890125" y="2003425"/>
          <p14:tracePt t="33609" x="9890125" y="1981200"/>
          <p14:tracePt t="33616" x="9890125" y="1965325"/>
          <p14:tracePt t="33625" x="9898063" y="1943100"/>
          <p14:tracePt t="33640" x="9921875" y="1897063"/>
          <p14:tracePt t="33657" x="9952038" y="1844675"/>
          <p14:tracePt t="33674" x="9952038" y="1806575"/>
          <p14:tracePt t="33690" x="9966325" y="1774825"/>
          <p14:tracePt t="33707" x="9966325" y="1744663"/>
          <p14:tracePt t="33724" x="9966325" y="1722438"/>
          <p14:tracePt t="33741" x="9966325" y="1706563"/>
          <p14:tracePt t="33757" x="9966325" y="1692275"/>
          <p14:tracePt t="33774" x="9966325" y="1668463"/>
          <p14:tracePt t="33791" x="9959975" y="1638300"/>
          <p14:tracePt t="33807" x="9913938" y="1608138"/>
          <p14:tracePt t="33824" x="9852025" y="1577975"/>
          <p14:tracePt t="33841" x="9807575" y="1546225"/>
          <p14:tracePt t="33857" x="9761538" y="1516063"/>
          <p14:tracePt t="33874" x="9715500" y="1493838"/>
          <p14:tracePt t="33891" x="9677400" y="1477963"/>
          <p14:tracePt t="33907" x="9655175" y="1470025"/>
          <p14:tracePt t="33924" x="9585325" y="1470025"/>
          <p14:tracePt t="33941" x="9464675" y="1455738"/>
          <p14:tracePt t="33957" x="9304338" y="1455738"/>
          <p14:tracePt t="33974" x="9121775" y="1455738"/>
          <p14:tracePt t="33991" x="8937625" y="1455738"/>
          <p14:tracePt t="34007" x="8793163" y="1431925"/>
          <p14:tracePt t="34024" x="8648700" y="1417638"/>
          <p14:tracePt t="34041" x="8602663" y="1409700"/>
          <p14:tracePt t="34057" x="8588375" y="1401763"/>
          <p14:tracePt t="34074" x="8580438" y="1401763"/>
          <p14:tracePt t="34091" x="8564563" y="1401763"/>
          <p14:tracePt t="34107" x="8542338" y="1401763"/>
          <p14:tracePt t="34124" x="8488363" y="1401763"/>
          <p14:tracePt t="34141" x="8412163" y="1401763"/>
          <p14:tracePt t="34157" x="8351838" y="1401763"/>
          <p14:tracePt t="34174" x="8275638" y="1401763"/>
          <p14:tracePt t="34191" x="8207375" y="1417638"/>
          <p14:tracePt t="34207" x="8175625" y="1431925"/>
          <p14:tracePt t="34224" x="8161338" y="1439863"/>
          <p14:tracePt t="34257" x="8153400" y="1455738"/>
          <p14:tracePt t="34274" x="8145463" y="1463675"/>
          <p14:tracePt t="34291" x="8115300" y="1477963"/>
          <p14:tracePt t="34307" x="8077200" y="1501775"/>
          <p14:tracePt t="34324" x="8039100" y="1508125"/>
          <p14:tracePt t="34341" x="8001000" y="1516063"/>
          <p14:tracePt t="34357" x="7978775" y="1516063"/>
          <p14:tracePt t="34374" x="7947025" y="1516063"/>
          <p14:tracePt t="34391" x="7924800" y="1516063"/>
          <p14:tracePt t="34407" x="7908925" y="1516063"/>
          <p14:tracePt t="34410" x="7902575" y="1516063"/>
          <p14:tracePt t="34424" x="7886700" y="1516063"/>
          <p14:tracePt t="34441" x="7878763" y="1516063"/>
          <p14:tracePt t="34457" x="7870825" y="1516063"/>
          <p14:tracePt t="34528" x="7864475" y="1524000"/>
          <p14:tracePt t="34536" x="7864475" y="1531938"/>
          <p14:tracePt t="34544" x="7864475" y="1539875"/>
          <p14:tracePt t="34558" x="7864475" y="1546225"/>
          <p14:tracePt t="34574" x="7840663" y="1577975"/>
          <p14:tracePt t="34591" x="7840663" y="1600200"/>
          <p14:tracePt t="34607" x="7832725" y="1630363"/>
          <p14:tracePt t="34624" x="7826375" y="1698625"/>
          <p14:tracePt t="34641" x="7818438" y="1736725"/>
          <p14:tracePt t="34658" x="7818438" y="1774825"/>
          <p14:tracePt t="34674" x="7818438" y="1806575"/>
          <p14:tracePt t="34691" x="7818438" y="1820863"/>
          <p14:tracePt t="34708" x="7818438" y="1836738"/>
          <p14:tracePt t="34724" x="7810500" y="1851025"/>
          <p14:tracePt t="34741" x="7810500" y="1858963"/>
          <p14:tracePt t="34758" x="7810500" y="1874838"/>
          <p14:tracePt t="34774" x="7810500" y="1882775"/>
          <p14:tracePt t="34791" x="7810500" y="1897063"/>
          <p14:tracePt t="34824" x="7802563" y="1912938"/>
          <p14:tracePt t="34841" x="7794625" y="1920875"/>
          <p14:tracePt t="34858" x="7794625" y="1927225"/>
          <p14:tracePt t="34874" x="7802563" y="1943100"/>
          <p14:tracePt t="34891" x="7818438" y="1951038"/>
          <p14:tracePt t="34908" x="7870825" y="1973263"/>
          <p14:tracePt t="34924" x="7932738" y="1989138"/>
          <p14:tracePt t="34941" x="8008938" y="2003425"/>
          <p14:tracePt t="34958" x="8115300" y="2019300"/>
          <p14:tracePt t="34974" x="8213725" y="2027238"/>
          <p14:tracePt t="34990" x="8351838" y="2041525"/>
          <p14:tracePt t="35007" x="8564563" y="2041525"/>
          <p14:tracePt t="35024" x="8747125" y="2049463"/>
          <p14:tracePt t="35040" x="8915400" y="2049463"/>
          <p14:tracePt t="35057" x="9097963" y="2049463"/>
          <p14:tracePt t="35074" x="9304338" y="2049463"/>
          <p14:tracePt t="35091" x="9494838" y="2049463"/>
          <p14:tracePt t="35108" x="9655175" y="2049463"/>
          <p14:tracePt t="35124" x="9799638" y="2049463"/>
          <p14:tracePt t="35141" x="9913938" y="2041525"/>
          <p14:tracePt t="35158" x="9998075" y="2027238"/>
          <p14:tracePt t="35174" x="10036175" y="2003425"/>
          <p14:tracePt t="35192" x="10066338" y="1989138"/>
          <p14:tracePt t="35208" x="10074275" y="1981200"/>
          <p14:tracePt t="35224" x="10104438" y="1943100"/>
          <p14:tracePt t="35241" x="10118725" y="1920875"/>
          <p14:tracePt t="35258" x="10150475" y="1882775"/>
          <p14:tracePt t="35274" x="10156825" y="1851025"/>
          <p14:tracePt t="35291" x="10180638" y="1806575"/>
          <p14:tracePt t="35308" x="10180638" y="1768475"/>
          <p14:tracePt t="35324" x="10180638" y="1722438"/>
          <p14:tracePt t="35341" x="10172700" y="1660525"/>
          <p14:tracePt t="35358" x="10126663" y="1584325"/>
          <p14:tracePt t="35374" x="10066338" y="1516063"/>
          <p14:tracePt t="35392" x="9959975" y="1431925"/>
          <p14:tracePt t="35408" x="9837738" y="1371600"/>
          <p14:tracePt t="35424" x="9761538" y="1333500"/>
          <p14:tracePt t="35441" x="9693275" y="1311275"/>
          <p14:tracePt t="35458" x="9617075" y="1295400"/>
          <p14:tracePt t="35474" x="9494838" y="1273175"/>
          <p14:tracePt t="35491" x="9356725" y="1257300"/>
          <p14:tracePt t="35508" x="9166225" y="1227138"/>
          <p14:tracePt t="35524" x="8991600" y="1227138"/>
          <p14:tracePt t="35541" x="8816975" y="1227138"/>
          <p14:tracePt t="35558" x="8640763" y="1227138"/>
          <p14:tracePt t="35574" x="8458200" y="1241425"/>
          <p14:tracePt t="35592" x="8221663" y="1287463"/>
          <p14:tracePt t="35608" x="8107363" y="1325563"/>
          <p14:tracePt t="35624" x="8001000" y="1349375"/>
          <p14:tracePt t="35641" x="7954963" y="1371600"/>
          <p14:tracePt t="35658" x="7940675" y="1379538"/>
          <p14:tracePt t="35675" x="7932738" y="1387475"/>
          <p14:tracePt t="35691" x="7932738" y="1393825"/>
          <p14:tracePt t="35708" x="7916863" y="1409700"/>
          <p14:tracePt t="35724" x="7916863" y="1431925"/>
          <p14:tracePt t="35741" x="7878763" y="1477963"/>
          <p14:tracePt t="35758" x="7856538" y="1546225"/>
          <p14:tracePt t="35775" x="7832725" y="1608138"/>
          <p14:tracePt t="35791" x="7818438" y="1660525"/>
          <p14:tracePt t="35808" x="7788275" y="1744663"/>
          <p14:tracePt t="35824" x="7788275" y="1798638"/>
          <p14:tracePt t="35841" x="7780338" y="1828800"/>
          <p14:tracePt t="35858" x="7772400" y="1858963"/>
          <p14:tracePt t="35875" x="7764463" y="1882775"/>
          <p14:tracePt t="35891" x="7756525" y="1905000"/>
          <p14:tracePt t="35908" x="7756525" y="1912938"/>
          <p14:tracePt t="35925" x="7756525" y="1935163"/>
          <p14:tracePt t="35941" x="7756525" y="1951038"/>
          <p14:tracePt t="35958" x="7756525" y="1973263"/>
          <p14:tracePt t="35974" x="7756525" y="1997075"/>
          <p14:tracePt t="35991" x="7764463" y="2035175"/>
          <p14:tracePt t="36007" x="7788275" y="2087563"/>
          <p14:tracePt t="36025" x="7810500" y="2117725"/>
          <p14:tracePt t="36041" x="7818438" y="2133600"/>
          <p14:tracePt t="43217" x="7826375" y="2141538"/>
          <p14:tracePt t="43224" x="7840663" y="2163763"/>
          <p14:tracePt t="43240" x="7848600" y="2163763"/>
          <p14:tracePt t="43265" x="7848600" y="2171700"/>
          <p14:tracePt t="43272" x="7840663" y="2193925"/>
          <p14:tracePt t="43280" x="7826375" y="2209800"/>
          <p14:tracePt t="43294" x="7810500" y="2225675"/>
          <p14:tracePt t="43311" x="7794625" y="2232025"/>
          <p14:tracePt t="45385" x="7794625" y="2247900"/>
          <p14:tracePt t="45393" x="7780338" y="2339975"/>
          <p14:tracePt t="45401" x="7726363" y="2536825"/>
          <p14:tracePt t="45411" x="7658100" y="2781300"/>
          <p14:tracePt t="45428" x="7581900" y="3032125"/>
          <p14:tracePt t="45445" x="7521575" y="3140075"/>
          <p14:tracePt t="45461" x="7407275" y="3254375"/>
          <p14:tracePt t="45478" x="7246938" y="3360738"/>
          <p14:tracePt t="45482" x="7170738" y="3398838"/>
          <p14:tracePt t="45495" x="7010400" y="3459163"/>
          <p14:tracePt t="45511" x="6942138" y="3475038"/>
          <p14:tracePt t="45528" x="6683375" y="3482975"/>
          <p14:tracePt t="45545" x="6492875" y="3482975"/>
          <p14:tracePt t="45562" x="6294438" y="3482975"/>
          <p14:tracePt t="45578" x="6118225" y="3482975"/>
          <p14:tracePt t="45595" x="6011863" y="3482975"/>
          <p14:tracePt t="45611" x="5965825" y="3482975"/>
          <p14:tracePt t="45628" x="5959475" y="3482975"/>
          <p14:tracePt t="45644" x="5959475" y="3475038"/>
          <p14:tracePt t="46185" x="5965825" y="3467100"/>
          <p14:tracePt t="46224" x="5973763" y="3467100"/>
          <p14:tracePt t="49633" x="5959475" y="3467100"/>
          <p14:tracePt t="49648" x="5921375" y="3398838"/>
          <p14:tracePt t="49663" x="5889625" y="3344863"/>
          <p14:tracePt t="49679" x="5883275" y="3276600"/>
          <p14:tracePt t="49696" x="5883275" y="3260725"/>
          <p14:tracePt t="50049" x="5875338" y="3260725"/>
          <p14:tracePt t="50065" x="5867400" y="3260725"/>
          <p14:tracePt t="50079" x="5851525" y="3254375"/>
          <p14:tracePt t="50096" x="5845175" y="3260725"/>
          <p14:tracePt t="50161" x="5851525" y="3276600"/>
          <p14:tracePt t="50184" x="5867400" y="3276600"/>
          <p14:tracePt t="50208" x="5875338" y="3276600"/>
          <p14:tracePt t="50223" x="5883275" y="3284538"/>
          <p14:tracePt t="50232" x="5889625" y="3292475"/>
          <p14:tracePt t="50489" x="5905500" y="3292475"/>
          <p14:tracePt t="50504" x="5989638" y="3192463"/>
          <p14:tracePt t="50520" x="6057900" y="3116263"/>
          <p14:tracePt t="50535" x="6065838" y="3108325"/>
          <p14:tracePt t="50608" x="6065838" y="3101975"/>
          <p14:tracePt t="50624" x="6057900" y="3101975"/>
          <p14:tracePt t="50637" x="6003925" y="3094038"/>
          <p14:tracePt t="50646" x="5981700" y="3086100"/>
          <p14:tracePt t="50679" x="5981700" y="3078163"/>
          <p14:tracePt t="50944" x="5889625" y="3146425"/>
          <p14:tracePt t="50961" x="5540375" y="3459163"/>
          <p14:tracePt t="50976" x="5165725" y="3779838"/>
          <p14:tracePt t="50990" x="4975225" y="3946525"/>
          <p14:tracePt t="50997" x="4770438" y="4076700"/>
          <p14:tracePt t="51013" x="4495800" y="4275138"/>
          <p14:tracePt t="51030" x="4289425" y="4389438"/>
          <p14:tracePt t="51046" x="4144963" y="4441825"/>
          <p14:tracePt t="51063" x="3984625" y="4487863"/>
          <p14:tracePt t="51080" x="3924300" y="4495800"/>
          <p14:tracePt t="51096" x="3894138" y="4503738"/>
          <p14:tracePt t="51113" x="3886200" y="4503738"/>
          <p14:tracePt t="51130" x="3870325" y="4503738"/>
          <p14:tracePt t="51200" x="3886200" y="4518025"/>
          <p14:tracePt t="51216" x="4000500" y="4610100"/>
          <p14:tracePt t="51232" x="4175125" y="4724400"/>
          <p14:tracePt t="51246" x="4305300" y="4778375"/>
          <p14:tracePt t="51263" x="4732338" y="4822825"/>
          <p14:tracePt t="51280" x="5203825" y="4754563"/>
          <p14:tracePt t="51296" x="5837238" y="4541838"/>
          <p14:tracePt t="51313" x="6294438" y="4305300"/>
          <p14:tracePt t="51330" x="6569075" y="4054475"/>
          <p14:tracePt t="51346" x="6629400" y="3908425"/>
          <p14:tracePt t="51363" x="6637338" y="3703638"/>
          <p14:tracePt t="51380" x="6484938" y="3475038"/>
          <p14:tracePt t="51397" x="6142038" y="3208338"/>
          <p14:tracePt t="51413" x="5646738" y="2963863"/>
          <p14:tracePt t="51430" x="4930775" y="2803525"/>
          <p14:tracePt t="51449" x="3687763" y="2789238"/>
          <p14:tracePt t="51464" x="2955925" y="2949575"/>
          <p14:tracePt t="51480" x="2286000" y="3314700"/>
          <p14:tracePt t="51497" x="1820863" y="3749675"/>
          <p14:tracePt t="51514" x="1592263" y="4175125"/>
          <p14:tracePt t="51530" x="1570038" y="4518025"/>
          <p14:tracePt t="51547" x="1782763" y="4860925"/>
          <p14:tracePt t="51564" x="2408238" y="5181600"/>
          <p14:tracePt t="51580" x="3178175" y="5295900"/>
          <p14:tracePt t="51597" x="4000500" y="5295900"/>
          <p14:tracePt t="51614" x="4625975" y="5189538"/>
          <p14:tracePt t="51630" x="4999038" y="5013325"/>
          <p14:tracePt t="51647" x="5089525" y="4792663"/>
          <p14:tracePt t="51663" x="5045075" y="4587875"/>
          <p14:tracePt t="51680" x="4664075" y="4213225"/>
          <p14:tracePt t="51697" x="4098925" y="3946525"/>
          <p14:tracePt t="51725" x="3459163" y="3840163"/>
          <p14:tracePt t="51738" x="3246438" y="3932238"/>
          <p14:tracePt t="51747" x="3192463" y="3984625"/>
          <p14:tracePt t="51763" x="3184525" y="4084638"/>
          <p14:tracePt t="51780" x="3222625" y="4160838"/>
          <p14:tracePt t="51797" x="3390900" y="4198938"/>
          <p14:tracePt t="51814" x="3627438" y="4221163"/>
          <p14:tracePt t="51830" x="3825875" y="4221163"/>
          <p14:tracePt t="51847" x="3863975" y="4221163"/>
          <p14:tracePt t="51863" x="3870325" y="4221163"/>
          <p14:tracePt t="51881" x="3870325" y="4206875"/>
          <p14:tracePt t="51897" x="3870325" y="4152900"/>
          <p14:tracePt t="51914" x="3870325" y="4137025"/>
          <p14:tracePt t="52280" x="3870325" y="4130675"/>
          <p14:tracePt t="52296" x="3870325" y="3940175"/>
          <p14:tracePt t="52312" x="3856038" y="3832225"/>
          <p14:tracePt t="52353" x="3817938" y="3619500"/>
          <p14:tracePt t="52365" x="3802063" y="3573463"/>
          <p14:tracePt t="52380" x="3763963" y="3513138"/>
          <p14:tracePt t="52397" x="3756025" y="3482975"/>
          <p14:tracePt t="52413" x="3741738" y="3467100"/>
          <p14:tracePt t="52430" x="3741738" y="3451225"/>
          <p14:tracePt t="52473" x="3733800" y="3451225"/>
          <p14:tracePt t="52490" x="3717925" y="3444875"/>
          <p14:tracePt t="52505" x="3711575" y="3444875"/>
          <p14:tracePt t="52535" x="3695700" y="3444875"/>
          <p14:tracePt t="52559" x="3695700" y="3436938"/>
          <p14:tracePt t="52567" x="3695700" y="3413125"/>
          <p14:tracePt t="52580" x="3695700" y="3398838"/>
          <p14:tracePt t="52597" x="3695700" y="3375025"/>
          <p14:tracePt t="52614" x="3695700" y="3336925"/>
          <p14:tracePt t="52631" x="3695700" y="3322638"/>
          <p14:tracePt t="52648" x="3695700" y="3298825"/>
          <p14:tracePt t="52817" x="3695700" y="3292475"/>
          <p14:tracePt t="52889" x="3687763" y="3284538"/>
          <p14:tracePt t="52905" x="3679825" y="3284538"/>
          <p14:tracePt t="52920" x="3665538" y="3284538"/>
          <p14:tracePt t="52931" x="3657600" y="3284538"/>
          <p14:tracePt t="52947" x="3641725" y="3284538"/>
          <p14:tracePt t="52991" x="3627438" y="3284538"/>
          <p14:tracePt t="52999" x="3627438" y="3298825"/>
          <p14:tracePt t="53014" x="3611563" y="3306763"/>
          <p14:tracePt t="53031" x="3603625" y="3344863"/>
          <p14:tracePt t="53047" x="3589338" y="3390900"/>
          <p14:tracePt t="53064" x="3581400" y="3421063"/>
          <p14:tracePt t="53081" x="3573463" y="3421063"/>
          <p14:tracePt t="53097" x="3573463" y="3444875"/>
          <p14:tracePt t="53131" x="3565525" y="3444875"/>
          <p14:tracePt t="53148" x="3559175" y="3451225"/>
          <p14:tracePt t="53164" x="3535363" y="3451225"/>
          <p14:tracePt t="53180" x="3505200" y="3451225"/>
          <p14:tracePt t="53197" x="3475038" y="3451225"/>
          <p14:tracePt t="53214" x="3436938" y="3444875"/>
          <p14:tracePt t="53232" x="3375025" y="3444875"/>
          <p14:tracePt t="53304" x="3375025" y="3459163"/>
          <p14:tracePt t="53321" x="3382963" y="3489325"/>
          <p14:tracePt t="53336" x="3390900" y="3497263"/>
          <p14:tracePt t="53347" x="3398838" y="3505200"/>
          <p14:tracePt t="53364" x="3398838" y="3521075"/>
          <p14:tracePt t="53381" x="3413125" y="3543300"/>
          <p14:tracePt t="53397" x="3436938" y="3565525"/>
          <p14:tracePt t="53414" x="3482975" y="3603625"/>
          <p14:tracePt t="53431" x="3535363" y="3665538"/>
          <p14:tracePt t="53447" x="3627438" y="3733800"/>
          <p14:tracePt t="53464" x="3687763" y="3771900"/>
          <p14:tracePt t="53481" x="3733800" y="3794125"/>
          <p14:tracePt t="53498" x="3779838" y="3817938"/>
          <p14:tracePt t="53516" x="3802063" y="3840163"/>
          <p14:tracePt t="53531" x="3810000" y="3848100"/>
          <p14:tracePt t="53547" x="3832225" y="3856038"/>
          <p14:tracePt t="53564" x="3856038" y="3870325"/>
          <p14:tracePt t="53581" x="3886200" y="3902075"/>
          <p14:tracePt t="53598" x="3916363" y="3932238"/>
          <p14:tracePt t="53614" x="3954463" y="3954463"/>
          <p14:tracePt t="53631" x="3984625" y="3978275"/>
          <p14:tracePt t="53647" x="3992563" y="3984625"/>
          <p14:tracePt t="53664" x="4008438" y="4000500"/>
          <p14:tracePt t="53681" x="4030663" y="4016375"/>
          <p14:tracePt t="53698" x="4046538" y="4038600"/>
          <p14:tracePt t="53714" x="4060825" y="4076700"/>
          <p14:tracePt t="53731" x="4114800" y="4137025"/>
          <p14:tracePt t="53747" x="4152900" y="4191000"/>
          <p14:tracePt t="53764" x="4198938" y="4251325"/>
          <p14:tracePt t="53781" x="4244975" y="4297363"/>
          <p14:tracePt t="53797" x="4289425" y="4343400"/>
          <p14:tracePt t="53815" x="4321175" y="4373563"/>
          <p14:tracePt t="53831" x="4351338" y="4403725"/>
          <p14:tracePt t="53848" x="4381500" y="4441825"/>
          <p14:tracePt t="53864" x="4427538" y="4473575"/>
          <p14:tracePt t="53881" x="4487863" y="4525963"/>
          <p14:tracePt t="53898" x="4549775" y="4572000"/>
          <p14:tracePt t="53915" x="4602163" y="4602163"/>
          <p14:tracePt t="53931" x="4664075" y="4632325"/>
          <p14:tracePt t="53947" x="4702175" y="4656138"/>
          <p14:tracePt t="53964" x="4724400" y="4670425"/>
          <p14:tracePt t="53981" x="4746625" y="4686300"/>
          <p14:tracePt t="53997" x="4792663" y="4702175"/>
          <p14:tracePt t="54014" x="4854575" y="4732338"/>
          <p14:tracePt t="54031" x="4899025" y="4746625"/>
          <p14:tracePt t="54047" x="5006975" y="4792663"/>
          <p14:tracePt t="54064" x="5045075" y="4816475"/>
          <p14:tracePt t="54081" x="5089525" y="4830763"/>
          <p14:tracePt t="54098" x="5121275" y="4846638"/>
          <p14:tracePt t="54115" x="5151438" y="4854575"/>
          <p14:tracePt t="54131" x="5211763" y="4876800"/>
          <p14:tracePt t="54148" x="5257800" y="4899025"/>
          <p14:tracePt t="54164" x="5311775" y="4922838"/>
          <p14:tracePt t="54181" x="5356225" y="4945063"/>
          <p14:tracePt t="54198" x="5372100" y="4953000"/>
          <p14:tracePt t="54214" x="5402263" y="4968875"/>
          <p14:tracePt t="54231" x="5410200" y="4968875"/>
          <p14:tracePt t="54247" x="5418138" y="4975225"/>
          <p14:tracePt t="54320" x="5426075" y="4983163"/>
          <p14:tracePt t="54335" x="5440363" y="4991100"/>
          <p14:tracePt t="54348" x="5448300" y="4991100"/>
          <p14:tracePt t="54365" x="5470525" y="4999038"/>
          <p14:tracePt t="54381" x="5516563" y="5013325"/>
          <p14:tracePt t="54398" x="5546725" y="5021263"/>
          <p14:tracePt t="54415" x="5608638" y="5029200"/>
          <p14:tracePt t="54431" x="5630863" y="5029200"/>
          <p14:tracePt t="54448" x="5668963" y="5029200"/>
          <p14:tracePt t="54465" x="5684838" y="5029200"/>
          <p14:tracePt t="54498" x="5699125" y="5029200"/>
          <p14:tracePt t="54515" x="5722938" y="5029200"/>
          <p14:tracePt t="54531" x="5745163" y="5029200"/>
          <p14:tracePt t="54548" x="5775325" y="5029200"/>
          <p14:tracePt t="54565" x="5821363" y="5013325"/>
          <p14:tracePt t="54581" x="5859463" y="5006975"/>
          <p14:tracePt t="54598" x="5883275" y="4983163"/>
          <p14:tracePt t="54614" x="5913438" y="4968875"/>
          <p14:tracePt t="54631" x="5935663" y="4906963"/>
          <p14:tracePt t="54648" x="5951538" y="4816475"/>
          <p14:tracePt t="54664" x="5973763" y="4656138"/>
          <p14:tracePt t="54682" x="5973763" y="4441825"/>
          <p14:tracePt t="54698" x="5973763" y="4244975"/>
          <p14:tracePt t="54715" x="5973763" y="4092575"/>
          <p14:tracePt t="54731" x="5981700" y="3940175"/>
          <p14:tracePt t="54750" x="6011863" y="3756025"/>
          <p14:tracePt t="54764" x="6057900" y="3573463"/>
          <p14:tracePt t="54781" x="6103938" y="3398838"/>
          <p14:tracePt t="54798" x="6134100" y="3268663"/>
          <p14:tracePt t="54814" x="6156325" y="3162300"/>
          <p14:tracePt t="54832" x="6156325" y="3086100"/>
          <p14:tracePt t="54848" x="6180138" y="3025775"/>
          <p14:tracePt t="54865" x="6188075" y="2979738"/>
          <p14:tracePt t="54881" x="6188075" y="2933700"/>
          <p14:tracePt t="54898" x="6188075" y="2917825"/>
          <p14:tracePt t="54915" x="6202363" y="2895600"/>
          <p14:tracePt t="54931" x="6202363" y="2887663"/>
          <p14:tracePt t="54948" x="6202363" y="2873375"/>
          <p14:tracePt t="54965" x="6202363" y="2857500"/>
          <p14:tracePt t="54981" x="6202363" y="2827338"/>
          <p14:tracePt t="54998" x="6194425" y="2789238"/>
          <p14:tracePt t="54999" x="6172200" y="2759075"/>
          <p14:tracePt t="55014" x="6156325" y="2743200"/>
          <p14:tracePt t="55031" x="6073775" y="2682875"/>
          <p14:tracePt t="55048" x="5973763" y="2651125"/>
          <p14:tracePt t="55065" x="5851525" y="2620963"/>
          <p14:tracePt t="55082" x="5622925" y="2613025"/>
          <p14:tracePt t="55098" x="5440363" y="2613025"/>
          <p14:tracePt t="55115" x="5287963" y="2613025"/>
          <p14:tracePt t="55132" x="5159375" y="2613025"/>
          <p14:tracePt t="55148" x="5113338" y="2613025"/>
          <p14:tracePt t="55165" x="5105400" y="2613025"/>
          <p14:tracePt t="55248" x="5097463" y="2606675"/>
          <p14:tracePt t="55384" x="5105400" y="2606675"/>
          <p14:tracePt t="55392" x="5121275" y="2606675"/>
          <p14:tracePt t="55400" x="5143500" y="2606675"/>
          <p14:tracePt t="55415" x="5151438" y="2606675"/>
          <p14:tracePt t="55432" x="5219700" y="2613025"/>
          <p14:tracePt t="55448" x="5287963" y="2613025"/>
          <p14:tracePt t="55465" x="5364163" y="2613025"/>
          <p14:tracePt t="55482" x="5432425" y="2613025"/>
          <p14:tracePt t="55498" x="5486400" y="2613025"/>
          <p14:tracePt t="55515" x="5508625" y="2613025"/>
          <p14:tracePt t="55592" x="5524500" y="2620963"/>
          <p14:tracePt t="55600" x="5540375" y="2620963"/>
          <p14:tracePt t="55608" x="5546725" y="2620963"/>
          <p14:tracePt t="55617" x="5554663" y="2620963"/>
          <p14:tracePt t="55632" x="5562600" y="2628900"/>
          <p14:tracePt t="55672" x="5570538" y="2628900"/>
          <p14:tracePt t="55680" x="5578475" y="2628900"/>
          <p14:tracePt t="55689" x="5584825" y="2628900"/>
          <p14:tracePt t="55792" x="5592763" y="2628900"/>
          <p14:tracePt t="55808" x="5592763" y="2636838"/>
          <p14:tracePt t="55817" x="5578475" y="2636838"/>
          <p14:tracePt t="55824" x="5546725" y="2644775"/>
          <p14:tracePt t="55833" x="5486400" y="2682875"/>
          <p14:tracePt t="55849" x="5341938" y="2751138"/>
          <p14:tracePt t="55865" x="5105400" y="2857500"/>
          <p14:tracePt t="55882" x="4762500" y="2987675"/>
          <p14:tracePt t="55899" x="4479925" y="3101975"/>
          <p14:tracePt t="55916" x="4275138" y="3178175"/>
          <p14:tracePt t="55932" x="4130675" y="3222625"/>
          <p14:tracePt t="55948" x="4084638" y="3230563"/>
          <p14:tracePt t="55965" x="4076700" y="3230563"/>
          <p14:tracePt t="55982" x="4068763" y="3230563"/>
          <p14:tracePt t="55998" x="4054475" y="3230563"/>
          <p14:tracePt t="56015" x="4022725" y="3222625"/>
          <p14:tracePt t="56016" x="4008438" y="3222625"/>
          <p14:tracePt t="56031" x="3970338" y="3208338"/>
          <p14:tracePt t="56048" x="3940175" y="3200400"/>
          <p14:tracePt t="56065" x="3902075" y="3192463"/>
          <p14:tracePt t="56082" x="3840163" y="3184525"/>
          <p14:tracePt t="56099" x="3733800" y="3200400"/>
          <p14:tracePt t="56115" x="3687763" y="3222625"/>
          <p14:tracePt t="56132" x="3657600" y="3260725"/>
          <p14:tracePt t="56148" x="3641725" y="3330575"/>
          <p14:tracePt t="56165" x="3635375" y="3368675"/>
          <p14:tracePt t="56182" x="3635375" y="3406775"/>
          <p14:tracePt t="56198" x="3635375" y="3436938"/>
          <p14:tracePt t="56215" x="3635375" y="3444875"/>
          <p14:tracePt t="56232" x="3635375" y="3451225"/>
          <p14:tracePt t="56248" x="3627438" y="3459163"/>
          <p14:tracePt t="56265" x="3619500" y="3475038"/>
          <p14:tracePt t="56299" x="3611563" y="3475038"/>
          <p14:tracePt t="56344" x="3597275" y="3475038"/>
          <p14:tracePt t="56400" x="3597275" y="3467100"/>
          <p14:tracePt t="56545" x="3597275" y="3459163"/>
          <p14:tracePt t="56560" x="3611563" y="3475038"/>
          <p14:tracePt t="56576" x="3641725" y="3513138"/>
          <p14:tracePt t="56584" x="3649663" y="3513138"/>
          <p14:tracePt t="56598" x="3649663" y="3521075"/>
          <p14:tracePt t="56615" x="3679825" y="3543300"/>
          <p14:tracePt t="56632" x="3711575" y="3565525"/>
          <p14:tracePt t="56648" x="3725863" y="3573463"/>
          <p14:tracePt t="56666" x="3749675" y="3597275"/>
          <p14:tracePt t="56682" x="3779838" y="3603625"/>
          <p14:tracePt t="56699" x="3817938" y="3635375"/>
          <p14:tracePt t="56715" x="3870325" y="3657600"/>
          <p14:tracePt t="56732" x="3902075" y="3679825"/>
          <p14:tracePt t="56749" x="3940175" y="3703638"/>
          <p14:tracePt t="56766" x="3954463" y="3717925"/>
          <p14:tracePt t="56783" x="3992563" y="3733800"/>
          <p14:tracePt t="56799" x="4016375" y="3749675"/>
          <p14:tracePt t="56815" x="4038600" y="3763963"/>
          <p14:tracePt t="56832" x="4076700" y="3787775"/>
          <p14:tracePt t="56849" x="4114800" y="3802063"/>
          <p14:tracePt t="56865" x="4130675" y="3810000"/>
          <p14:tracePt t="56882" x="4144963" y="3825875"/>
          <p14:tracePt t="56915" x="4152900" y="3825875"/>
          <p14:tracePt t="56976" x="4168775" y="3840163"/>
          <p14:tracePt t="56985" x="4191000" y="3856038"/>
          <p14:tracePt t="56998" x="4213225" y="3870325"/>
          <p14:tracePt t="57015" x="4259263" y="3902075"/>
          <p14:tracePt t="57032" x="4321175" y="3932238"/>
          <p14:tracePt t="57049" x="4373563" y="3962400"/>
          <p14:tracePt t="57066" x="4403725" y="3970338"/>
          <p14:tracePt t="57082" x="4411663" y="3978275"/>
          <p14:tracePt t="57168" x="4435475" y="3992563"/>
          <p14:tracePt t="57176" x="4441825" y="4008438"/>
          <p14:tracePt t="57184" x="4473575" y="4038600"/>
          <p14:tracePt t="57199" x="4518025" y="4084638"/>
          <p14:tracePt t="57215" x="4541838" y="4098925"/>
          <p14:tracePt t="57232" x="4579938" y="4130675"/>
          <p14:tracePt t="57249" x="4625975" y="4160838"/>
          <p14:tracePt t="57266" x="4640263" y="4175125"/>
          <p14:tracePt t="57283" x="4648200" y="4183063"/>
          <p14:tracePt t="57299" x="4656138" y="4191000"/>
          <p14:tracePt t="57315" x="4670425" y="4206875"/>
          <p14:tracePt t="57332" x="4702175" y="4237038"/>
          <p14:tracePt t="57349" x="4732338" y="4267200"/>
          <p14:tracePt t="57365" x="4792663" y="4327525"/>
          <p14:tracePt t="57383" x="4868863" y="4381500"/>
          <p14:tracePt t="57400" x="4975225" y="4449763"/>
          <p14:tracePt t="57415" x="5013325" y="4473575"/>
          <p14:tracePt t="57432" x="5037138" y="4495800"/>
          <p14:tracePt t="57449" x="5075238" y="4518025"/>
          <p14:tracePt t="57465" x="5105400" y="4549775"/>
          <p14:tracePt t="57482" x="5151438" y="4572000"/>
          <p14:tracePt t="57499" x="5181600" y="4602163"/>
          <p14:tracePt t="57516" x="5235575" y="4640263"/>
          <p14:tracePt t="57532" x="5295900" y="4678363"/>
          <p14:tracePt t="57549" x="5341938" y="4708525"/>
          <p14:tracePt t="57566" x="5402263" y="4740275"/>
          <p14:tracePt t="57582" x="5464175" y="4770438"/>
          <p14:tracePt t="57599" x="5516563" y="4800600"/>
          <p14:tracePt t="57615" x="5592763" y="4838700"/>
          <p14:tracePt t="57632" x="5630863" y="4868863"/>
          <p14:tracePt t="57649" x="5684838" y="4892675"/>
          <p14:tracePt t="57666" x="5722938" y="4906963"/>
          <p14:tracePt t="57682" x="5761038" y="4930775"/>
          <p14:tracePt t="57699" x="5791200" y="4937125"/>
          <p14:tracePt t="57716" x="5813425" y="4953000"/>
          <p14:tracePt t="57732" x="5837238" y="4960938"/>
          <p14:tracePt t="57749" x="5875338" y="4975225"/>
          <p14:tracePt t="57766" x="5921375" y="4991100"/>
          <p14:tracePt t="57783" x="5965825" y="5021263"/>
          <p14:tracePt t="57799" x="6011863" y="5021263"/>
          <p14:tracePt t="57816" x="6049963" y="5045075"/>
          <p14:tracePt t="57832" x="6057900" y="5045075"/>
          <p14:tracePt t="57913" x="6027738" y="5029200"/>
          <p14:tracePt t="57928" x="5913438" y="4960938"/>
          <p14:tracePt t="57943" x="5783263" y="4884738"/>
          <p14:tracePt t="57959" x="5646738" y="4808538"/>
          <p14:tracePt t="57982" x="5524500" y="4740275"/>
          <p14:tracePt t="57999" x="5418138" y="4670425"/>
          <p14:tracePt t="58015" x="5249863" y="4549775"/>
          <p14:tracePt t="58032" x="5181600" y="4495800"/>
          <p14:tracePt t="58049" x="5089525" y="4403725"/>
          <p14:tracePt t="58066" x="4999038" y="4335463"/>
          <p14:tracePt t="58082" x="4899025" y="4267200"/>
          <p14:tracePt t="58099" x="4778375" y="4183063"/>
          <p14:tracePt t="58116" x="4664075" y="4098925"/>
          <p14:tracePt t="58132" x="4533900" y="4000500"/>
          <p14:tracePt t="58149" x="4411663" y="3916363"/>
          <p14:tracePt t="58166" x="4289425" y="3832225"/>
          <p14:tracePt t="58182" x="4160838" y="3756025"/>
          <p14:tracePt t="58199" x="3992563" y="3649663"/>
          <p14:tracePt t="58216" x="3902075" y="3589338"/>
          <p14:tracePt t="58232" x="3825875" y="3543300"/>
          <p14:tracePt t="58249" x="3802063" y="3505200"/>
          <p14:tracePt t="58266" x="3787775" y="3482975"/>
          <p14:tracePt t="58282" x="3779838" y="3459163"/>
          <p14:tracePt t="58299" x="3771900" y="3444875"/>
          <p14:tracePt t="58316" x="3756025" y="3429000"/>
          <p14:tracePt t="58333" x="3749675" y="3413125"/>
          <p14:tracePt t="58349" x="3725863" y="3390900"/>
          <p14:tracePt t="58366" x="3687763" y="3360738"/>
          <p14:tracePt t="58382" x="3649663" y="3336925"/>
          <p14:tracePt t="58399" x="3597275" y="3306763"/>
          <p14:tracePt t="58416" x="3543300" y="3276600"/>
          <p14:tracePt t="58433" x="3497263" y="3260725"/>
          <p14:tracePt t="58496" x="3489325" y="3260725"/>
          <p14:tracePt t="58528" x="3497263" y="3260725"/>
          <p14:tracePt t="58537" x="3505200" y="3276600"/>
          <p14:tracePt t="58549" x="3513138" y="3284538"/>
          <p14:tracePt t="58566" x="3527425" y="3314700"/>
          <p14:tracePt t="58582" x="3559175" y="3352800"/>
          <p14:tracePt t="58599" x="3635375" y="3444875"/>
          <p14:tracePt t="58616" x="3703638" y="3535363"/>
          <p14:tracePt t="58633" x="3794125" y="3635375"/>
          <p14:tracePt t="58649" x="3932238" y="3756025"/>
          <p14:tracePt t="58666" x="4084638" y="3863975"/>
          <p14:tracePt t="58683" x="4213225" y="3962400"/>
          <p14:tracePt t="58699" x="4335463" y="4046538"/>
          <p14:tracePt t="58716" x="4403725" y="4092575"/>
          <p14:tracePt t="58733" x="4457700" y="4130675"/>
          <p14:tracePt t="58749" x="4495800" y="4160838"/>
          <p14:tracePt t="58766" x="4549775" y="4213225"/>
          <p14:tracePt t="58783" x="4618038" y="4259263"/>
          <p14:tracePt t="58799" x="4746625" y="4343400"/>
          <p14:tracePt t="58816" x="4860925" y="4419600"/>
          <p14:tracePt t="58833" x="4960938" y="4473575"/>
          <p14:tracePt t="58849" x="5037138" y="4511675"/>
          <p14:tracePt t="58866" x="5105400" y="4556125"/>
          <p14:tracePt t="58883" x="5165725" y="4594225"/>
          <p14:tracePt t="58899" x="5227638" y="4640263"/>
          <p14:tracePt t="58916" x="5280025" y="4670425"/>
          <p14:tracePt t="58933" x="5318125" y="4694238"/>
          <p14:tracePt t="58950" x="5372100" y="4724400"/>
          <p14:tracePt t="58968" x="5464175" y="4778375"/>
          <p14:tracePt t="58983" x="5532438" y="4822825"/>
          <p14:tracePt t="58999" x="5592763" y="4854575"/>
          <p14:tracePt t="59016" x="5668963" y="4892675"/>
          <p14:tracePt t="59033" x="5715000" y="4922838"/>
          <p14:tracePt t="59050" x="5768975" y="4945063"/>
          <p14:tracePt t="59066" x="5807075" y="4960938"/>
          <p14:tracePt t="59083" x="5845175" y="4975225"/>
          <p14:tracePt t="59099" x="5867400" y="4991100"/>
          <p14:tracePt t="59117" x="5897563" y="4991100"/>
          <p14:tracePt t="59133" x="5905500" y="4991100"/>
          <p14:tracePt t="59264" x="5889625" y="4991100"/>
          <p14:tracePt t="59280" x="5768975" y="4914900"/>
          <p14:tracePt t="59296" x="5646738" y="4830763"/>
          <p14:tracePt t="59306" x="5546725" y="4762500"/>
          <p14:tracePt t="59316" x="5470525" y="4708525"/>
          <p14:tracePt t="59333" x="5318125" y="4610100"/>
          <p14:tracePt t="59349" x="5197475" y="4511675"/>
          <p14:tracePt t="59367" x="5067300" y="4419600"/>
          <p14:tracePt t="59384" x="4876800" y="4289425"/>
          <p14:tracePt t="59401" x="4732338" y="4183063"/>
          <p14:tracePt t="59416" x="4587875" y="4098925"/>
          <p14:tracePt t="59433" x="4435475" y="4008438"/>
          <p14:tracePt t="59450" x="4297363" y="3924300"/>
          <p14:tracePt t="59466" x="4191000" y="3863975"/>
          <p14:tracePt t="59483" x="4122738" y="3802063"/>
          <p14:tracePt t="59500" x="4038600" y="3749675"/>
          <p14:tracePt t="59516" x="3984625" y="3711575"/>
          <p14:tracePt t="59533" x="3932238" y="3673475"/>
          <p14:tracePt t="59550" x="3894138" y="3641725"/>
          <p14:tracePt t="59566" x="3832225" y="3611563"/>
          <p14:tracePt t="59583" x="3794125" y="3581400"/>
          <p14:tracePt t="59600" x="3725863" y="3535363"/>
          <p14:tracePt t="59616" x="3649663" y="3497263"/>
          <p14:tracePt t="59633" x="3581400" y="3451225"/>
          <p14:tracePt t="59650" x="3513138" y="3413125"/>
          <p14:tracePt t="59667" x="3467100" y="3382963"/>
          <p14:tracePt t="59683" x="3451225" y="3375025"/>
          <p14:tracePt t="59700" x="3436938" y="3368675"/>
          <p14:tracePt t="59716" x="3436938" y="3360738"/>
          <p14:tracePt t="59733" x="3429000" y="3360738"/>
          <p14:tracePt t="59776" x="3429000" y="3352800"/>
          <p14:tracePt t="59848" x="3429000" y="3344863"/>
          <p14:tracePt t="59864" x="3467100" y="3352800"/>
          <p14:tracePt t="59877" x="3505200" y="3375025"/>
          <p14:tracePt t="59888" x="3559175" y="3398838"/>
          <p14:tracePt t="59900" x="3581400" y="3429000"/>
          <p14:tracePt t="59916" x="3649663" y="3489325"/>
          <p14:tracePt t="59933" x="3717925" y="3551238"/>
          <p14:tracePt t="59950" x="3794125" y="3627438"/>
          <p14:tracePt t="59966" x="3848100" y="3679825"/>
          <p14:tracePt t="59983" x="3940175" y="3763963"/>
          <p14:tracePt t="60000" x="4054475" y="3894138"/>
          <p14:tracePt t="60016" x="4137025" y="3992563"/>
          <p14:tracePt t="60034" x="4213225" y="4076700"/>
          <p14:tracePt t="60051" x="4283075" y="4160838"/>
          <p14:tracePt t="60067" x="4351338" y="4229100"/>
          <p14:tracePt t="60083" x="4419600" y="4283075"/>
          <p14:tracePt t="60100" x="4495800" y="4343400"/>
          <p14:tracePt t="60117" x="4579938" y="4397375"/>
          <p14:tracePt t="60134" x="4648200" y="4441825"/>
          <p14:tracePt t="60150" x="4708525" y="4487863"/>
          <p14:tracePt t="60166" x="4778375" y="4525963"/>
          <p14:tracePt t="60183" x="4892675" y="4610100"/>
          <p14:tracePt t="60200" x="4960938" y="4664075"/>
          <p14:tracePt t="60216" x="5021263" y="4708525"/>
          <p14:tracePt t="60233" x="5105400" y="4754563"/>
          <p14:tracePt t="60250" x="5181600" y="4784725"/>
          <p14:tracePt t="60266" x="5265738" y="4816475"/>
          <p14:tracePt t="60283" x="5364163" y="4860925"/>
          <p14:tracePt t="60300" x="5464175" y="4892675"/>
          <p14:tracePt t="60317" x="5546725" y="4914900"/>
          <p14:tracePt t="60334" x="5622925" y="4937125"/>
          <p14:tracePt t="60350" x="5692775" y="4953000"/>
          <p14:tracePt t="60367" x="5745163" y="4960938"/>
          <p14:tracePt t="60383" x="5807075" y="4983163"/>
          <p14:tracePt t="60400" x="5845175" y="4991100"/>
          <p14:tracePt t="60417" x="5875338" y="4999038"/>
          <p14:tracePt t="60434" x="5913438" y="5006975"/>
          <p14:tracePt t="60450" x="5943600" y="5013325"/>
          <p14:tracePt t="60467" x="5951538" y="5013325"/>
          <p14:tracePt t="60500" x="5965825" y="5013325"/>
          <p14:tracePt t="60601" x="5951538" y="5013325"/>
          <p14:tracePt t="60616" x="5883275" y="4960938"/>
          <p14:tracePt t="60632" x="5761038" y="4892675"/>
          <p14:tracePt t="60648" x="5616575" y="4808538"/>
          <p14:tracePt t="60658" x="5532438" y="4762500"/>
          <p14:tracePt t="60667" x="5448300" y="4724400"/>
          <p14:tracePt t="60683" x="5295900" y="4656138"/>
          <p14:tracePt t="60700" x="5121275" y="4564063"/>
          <p14:tracePt t="60717" x="4983163" y="4487863"/>
          <p14:tracePt t="60734" x="4892675" y="4441825"/>
          <p14:tracePt t="60750" x="4822825" y="4403725"/>
          <p14:tracePt t="60767" x="4770438" y="4359275"/>
          <p14:tracePt t="60784" x="4670425" y="4289425"/>
          <p14:tracePt t="60800" x="4610100" y="4229100"/>
          <p14:tracePt t="60817" x="4549775" y="4160838"/>
          <p14:tracePt t="60833" x="4479925" y="4084638"/>
          <p14:tracePt t="60850" x="4403725" y="3992563"/>
          <p14:tracePt t="60867" x="4327525" y="3902075"/>
          <p14:tracePt t="60883" x="4244975" y="3817938"/>
          <p14:tracePt t="60900" x="4168775" y="3733800"/>
          <p14:tracePt t="60917" x="4092575" y="3665538"/>
          <p14:tracePt t="60934" x="4046538" y="3611563"/>
          <p14:tracePt t="60951" x="4016375" y="3565525"/>
          <p14:tracePt t="60967" x="3970338" y="3513138"/>
          <p14:tracePt t="60983" x="3932238" y="3467100"/>
          <p14:tracePt t="61000" x="3894138" y="3429000"/>
          <p14:tracePt t="61017" x="3848100" y="3382963"/>
          <p14:tracePt t="61033" x="3810000" y="3352800"/>
          <p14:tracePt t="61050" x="3787775" y="3330575"/>
          <p14:tracePt t="61066" x="3771900" y="3314700"/>
          <p14:tracePt t="61083" x="3763963" y="3306763"/>
          <p14:tracePt t="61100" x="3756025" y="3298825"/>
          <p14:tracePt t="61117" x="3749675" y="3292475"/>
          <p14:tracePt t="61134" x="3741738" y="3292475"/>
          <p14:tracePt t="61151" x="3733800" y="3284538"/>
          <p14:tracePt t="61232" x="3741738" y="3284538"/>
          <p14:tracePt t="61248" x="3787775" y="3314700"/>
          <p14:tracePt t="61264" x="3863975" y="3398838"/>
          <p14:tracePt t="61280" x="3978275" y="3497263"/>
          <p14:tracePt t="61294" x="4030663" y="3551238"/>
          <p14:tracePt t="61303" x="4144963" y="3649663"/>
          <p14:tracePt t="61317" x="4206875" y="3695700"/>
          <p14:tracePt t="61333" x="4335463" y="3794125"/>
          <p14:tracePt t="61350" x="4465638" y="3894138"/>
          <p14:tracePt t="61367" x="4610100" y="4016375"/>
          <p14:tracePt t="61383" x="4838700" y="4175125"/>
          <p14:tracePt t="61400" x="4975225" y="4267200"/>
          <p14:tracePt t="61417" x="5127625" y="4359275"/>
          <p14:tracePt t="61433" x="5241925" y="4441825"/>
          <p14:tracePt t="61450" x="5326063" y="4495800"/>
          <p14:tracePt t="61467" x="5394325" y="4556125"/>
          <p14:tracePt t="61484" x="5478463" y="4618038"/>
          <p14:tracePt t="61501" x="5524500" y="4664075"/>
          <p14:tracePt t="61517" x="5562600" y="4694238"/>
          <p14:tracePt t="61520" x="5570538" y="4708525"/>
          <p14:tracePt t="61534" x="5592763" y="4732338"/>
          <p14:tracePt t="61551" x="5630863" y="4778375"/>
          <p14:tracePt t="61567" x="5699125" y="4838700"/>
          <p14:tracePt t="61584" x="5783263" y="4922838"/>
          <p14:tracePt t="61601" x="5845175" y="4975225"/>
          <p14:tracePt t="61617" x="5905500" y="5006975"/>
          <p14:tracePt t="61634" x="5935663" y="5021263"/>
          <p14:tracePt t="61650" x="5959475" y="5037138"/>
          <p14:tracePt t="61667" x="5965825" y="5037138"/>
          <p14:tracePt t="61736" x="5951538" y="5021263"/>
          <p14:tracePt t="61752" x="5813425" y="4930775"/>
          <p14:tracePt t="61768" x="5502275" y="4754563"/>
          <p14:tracePt t="61784" x="5151438" y="4602163"/>
          <p14:tracePt t="61800" x="4830763" y="4479925"/>
          <p14:tracePt t="61817" x="4556125" y="4359275"/>
          <p14:tracePt t="61834" x="4389438" y="4251325"/>
          <p14:tracePt t="61851" x="4267200" y="4168775"/>
          <p14:tracePt t="61868" x="4168775" y="4098925"/>
          <p14:tracePt t="61884" x="4084638" y="4046538"/>
          <p14:tracePt t="61901" x="4030663" y="4000500"/>
          <p14:tracePt t="61917" x="3992563" y="3970338"/>
          <p14:tracePt t="61934" x="3940175" y="3924300"/>
          <p14:tracePt t="61951" x="3908425" y="3886200"/>
          <p14:tracePt t="61967" x="3856038" y="3817938"/>
          <p14:tracePt t="61984" x="3810000" y="3756025"/>
          <p14:tracePt t="62001" x="3787775" y="3717925"/>
          <p14:tracePt t="62017" x="3763963" y="3673475"/>
          <p14:tracePt t="62034" x="3749675" y="3627438"/>
          <p14:tracePt t="62050" x="3733800" y="3581400"/>
          <p14:tracePt t="62067" x="3703638" y="3543300"/>
          <p14:tracePt t="62084" x="3703638" y="3513138"/>
          <p14:tracePt t="62100" x="3703638" y="3489325"/>
          <p14:tracePt t="62117" x="3703638" y="3475038"/>
          <p14:tracePt t="62134" x="3695700" y="3451225"/>
          <p14:tracePt t="62175" x="3695700" y="3436938"/>
          <p14:tracePt t="62207" x="3687763" y="3429000"/>
          <p14:tracePt t="62223" x="3679825" y="3429000"/>
          <p14:tracePt t="62255" x="3679825" y="3421063"/>
          <p14:tracePt t="62480" x="3673475" y="3444875"/>
          <p14:tracePt t="62496" x="3673475" y="3459163"/>
          <p14:tracePt t="62511" x="3673475" y="3482975"/>
          <p14:tracePt t="62535" x="3673475" y="3489325"/>
          <p14:tracePt t="62551" x="3673475" y="3497263"/>
          <p14:tracePt t="62559" x="3679825" y="3497263"/>
          <p14:tracePt t="62568" x="3687763" y="3505200"/>
          <p14:tracePt t="62584" x="3687763" y="3513138"/>
          <p14:tracePt t="62601" x="3695700" y="3513138"/>
          <p14:tracePt t="65464" x="3695700" y="3527425"/>
          <p14:tracePt t="65480" x="3717925" y="3527425"/>
          <p14:tracePt t="65496" x="3749675" y="3543300"/>
          <p14:tracePt t="65511" x="3794125" y="3559175"/>
          <p14:tracePt t="65520" x="3825875" y="3589338"/>
          <p14:tracePt t="65535" x="3863975" y="3611563"/>
          <p14:tracePt t="65552" x="3932238" y="3665538"/>
          <p14:tracePt t="65568" x="3954463" y="3687763"/>
          <p14:tracePt t="65585" x="3970338" y="3687763"/>
          <p14:tracePt t="65618" x="3978275" y="3687763"/>
          <p14:tracePt t="65635" x="3992563" y="3695700"/>
          <p14:tracePt t="65652" x="4038600" y="3717925"/>
          <p14:tracePt t="65668" x="4106863" y="3771900"/>
          <p14:tracePt t="65685" x="4213225" y="3832225"/>
          <p14:tracePt t="65702" x="4289425" y="3863975"/>
          <p14:tracePt t="65718" x="4359275" y="3878263"/>
          <p14:tracePt t="65736" x="4389438" y="3902075"/>
          <p14:tracePt t="65752" x="4403725" y="3902075"/>
          <p14:tracePt t="65848" x="4397375" y="3902075"/>
          <p14:tracePt t="65864" x="4389438" y="3902075"/>
          <p14:tracePt t="65881" x="4381500" y="3902075"/>
          <p14:tracePt t="65896" x="4373563" y="3902075"/>
          <p14:tracePt t="66824" x="4373563" y="3908425"/>
          <p14:tracePt t="66840" x="4403725" y="3954463"/>
          <p14:tracePt t="66856" x="4441825" y="3992563"/>
          <p14:tracePt t="66869" x="4465638" y="4022725"/>
          <p14:tracePt t="66886" x="4518025" y="4060825"/>
          <p14:tracePt t="66902" x="4579938" y="4098925"/>
          <p14:tracePt t="66919" x="4625975" y="4130675"/>
          <p14:tracePt t="66936" x="4686300" y="4168775"/>
          <p14:tracePt t="66952" x="4732338" y="4191000"/>
          <p14:tracePt t="66969" x="4740275" y="4191000"/>
          <p14:tracePt t="67031" x="4746625" y="4191000"/>
          <p14:tracePt t="67039" x="4754563" y="4191000"/>
          <p14:tracePt t="67052" x="4778375" y="4191000"/>
          <p14:tracePt t="67069" x="4816475" y="4206875"/>
          <p14:tracePt t="67086" x="4854575" y="4213225"/>
          <p14:tracePt t="67102" x="4884738" y="4213225"/>
          <p14:tracePt t="67119" x="4892675" y="4213225"/>
          <p14:tracePt t="68080" x="4899025" y="4221163"/>
          <p14:tracePt t="68121" x="4930775" y="4244975"/>
          <p14:tracePt t="68136" x="5037138" y="4327525"/>
          <p14:tracePt t="68153" x="5181600" y="4389438"/>
          <p14:tracePt t="68170" x="5280025" y="4427538"/>
          <p14:tracePt t="68186" x="5394325" y="4479925"/>
          <p14:tracePt t="68203" x="5470525" y="4487863"/>
          <p14:tracePt t="68219" x="5508625" y="4518025"/>
          <p14:tracePt t="68296" x="5524500" y="4525963"/>
          <p14:tracePt t="68312" x="5540375" y="4541838"/>
          <p14:tracePt t="68328" x="5562600" y="4564063"/>
          <p14:tracePt t="68336" x="5584825" y="4572000"/>
          <p14:tracePt t="68353" x="5616575" y="4594225"/>
          <p14:tracePt t="68369" x="5646738" y="4602163"/>
          <p14:tracePt t="68386" x="5661025" y="4618038"/>
          <p14:tracePt t="68403" x="5676900" y="4625975"/>
          <p14:tracePt t="68840" x="5684838" y="4625975"/>
          <p14:tracePt t="68856" x="5676900" y="4602163"/>
          <p14:tracePt t="69224" x="5684838" y="4602163"/>
          <p14:tracePt t="69240" x="5707063" y="4602163"/>
          <p14:tracePt t="69256" x="5730875" y="4610100"/>
          <p14:tracePt t="69270" x="5768975" y="4625975"/>
          <p14:tracePt t="69286" x="5813425" y="4648200"/>
          <p14:tracePt t="69303" x="5851525" y="4670425"/>
          <p14:tracePt t="69320" x="5897563" y="4694238"/>
          <p14:tracePt t="69336" x="5959475" y="4732338"/>
          <p14:tracePt t="69354" x="6065838" y="4778375"/>
          <p14:tracePt t="69370" x="6202363" y="4822825"/>
          <p14:tracePt t="69387" x="6346825" y="4868863"/>
          <p14:tracePt t="69403" x="6484938" y="4906963"/>
          <p14:tracePt t="69420" x="6591300" y="4937125"/>
          <p14:tracePt t="69437" x="6667500" y="4960938"/>
          <p14:tracePt t="69453" x="6727825" y="4975225"/>
          <p14:tracePt t="69470" x="6751638" y="4983163"/>
          <p14:tracePt t="69487" x="6773863" y="4983163"/>
          <p14:tracePt t="69688" x="6781800" y="4983163"/>
          <p14:tracePt t="69880" x="6811963" y="4991100"/>
          <p14:tracePt t="69888" x="6842125" y="4991100"/>
          <p14:tracePt t="69896" x="6873875" y="4999038"/>
          <p14:tracePt t="69904" x="6926263" y="5006975"/>
          <p14:tracePt t="69920" x="7002463" y="5013325"/>
          <p14:tracePt t="69937" x="7078663" y="5037138"/>
          <p14:tracePt t="69954" x="7132638" y="5051425"/>
          <p14:tracePt t="69970" x="7162800" y="5059363"/>
          <p14:tracePt t="69987" x="7200900" y="5075238"/>
          <p14:tracePt t="70004" x="7254875" y="5089525"/>
          <p14:tracePt t="70020" x="7315200" y="5105400"/>
          <p14:tracePt t="70037" x="7407275" y="5135563"/>
          <p14:tracePt t="70053" x="7505700" y="5165725"/>
          <p14:tracePt t="70071" x="7589838" y="5165725"/>
          <p14:tracePt t="70073" x="7620000" y="5173663"/>
          <p14:tracePt t="70087" x="7635875" y="5173663"/>
          <p14:tracePt t="70104" x="7658100" y="5181600"/>
          <p14:tracePt t="70248" x="7635875" y="5181600"/>
          <p14:tracePt t="70256" x="7604125" y="5181600"/>
          <p14:tracePt t="70264" x="7535863" y="5181600"/>
          <p14:tracePt t="70272" x="7451725" y="5181600"/>
          <p14:tracePt t="70287" x="7369175" y="5181600"/>
          <p14:tracePt t="70304" x="6835775" y="5059363"/>
          <p14:tracePt t="70321" x="6354763" y="4914900"/>
          <p14:tracePt t="70337" x="6019800" y="4860925"/>
          <p14:tracePt t="70354" x="5807075" y="4830763"/>
          <p14:tracePt t="70370" x="5715000" y="4800600"/>
          <p14:tracePt t="70387" x="5699125" y="4800600"/>
          <p14:tracePt t="70481" x="5684838" y="4784725"/>
          <p14:tracePt t="70497" x="5668963" y="4778375"/>
          <p14:tracePt t="70512" x="5646738" y="4778375"/>
          <p14:tracePt t="70528" x="5562600" y="4746625"/>
          <p14:tracePt t="70537" x="5486400" y="4732338"/>
          <p14:tracePt t="70553" x="5341938" y="4686300"/>
          <p14:tracePt t="70570" x="5249863" y="4664075"/>
          <p14:tracePt t="70587" x="5227638" y="4664075"/>
          <p14:tracePt t="70632" x="5241925" y="4664075"/>
          <p14:tracePt t="70648" x="5303838" y="4694238"/>
          <p14:tracePt t="70664" x="5387975" y="4724400"/>
          <p14:tracePt t="70674" x="5432425" y="4746625"/>
          <p14:tracePt t="70687" x="5486400" y="4754563"/>
          <p14:tracePt t="70703" x="5676900" y="4808538"/>
          <p14:tracePt t="70720" x="5783263" y="4838700"/>
          <p14:tracePt t="70737" x="5905500" y="4868863"/>
          <p14:tracePt t="70754" x="6003925" y="4914900"/>
          <p14:tracePt t="70771" x="6057900" y="4945063"/>
          <p14:tracePt t="70787" x="6080125" y="4945063"/>
          <p14:tracePt t="70804" x="6088063" y="4960938"/>
          <p14:tracePt t="70856" x="6096000" y="4960938"/>
          <p14:tracePt t="70888" x="6096000" y="4953000"/>
          <p14:tracePt t="70896" x="6096000" y="4945063"/>
          <p14:tracePt t="70928" x="6088063" y="4937125"/>
          <p14:tracePt t="71041" x="6096000" y="4930775"/>
          <p14:tracePt t="71057" x="6096000" y="4906963"/>
          <p14:tracePt t="71072" x="6088063" y="4906963"/>
          <p14:tracePt t="71616" x="6088063" y="4899025"/>
          <p14:tracePt t="71633" x="6080125" y="4892675"/>
          <p14:tracePt t="74280" x="6065838" y="4892675"/>
          <p14:tracePt t="74296" x="5867400" y="4838700"/>
          <p14:tracePt t="74312" x="5699125" y="4784725"/>
          <p14:tracePt t="74322" x="5622925" y="4746625"/>
          <p14:tracePt t="74338" x="5318125" y="4533900"/>
          <p14:tracePt t="74355" x="4770438" y="4098925"/>
          <p14:tracePt t="74372" x="4427538" y="3817938"/>
          <p14:tracePt t="74388" x="4297363" y="3695700"/>
          <p14:tracePt t="74405" x="4244975" y="3603625"/>
          <p14:tracePt t="74422" x="4229100" y="3513138"/>
          <p14:tracePt t="74439" x="4206875" y="3459163"/>
          <p14:tracePt t="74456" x="4175125" y="3390900"/>
          <p14:tracePt t="74472" x="4130675" y="3330575"/>
          <p14:tracePt t="74488" x="4092575" y="3276600"/>
          <p14:tracePt t="74505" x="4060825" y="3238500"/>
          <p14:tracePt t="74522" x="4022725" y="3184525"/>
          <p14:tracePt t="74539" x="3962400" y="3146425"/>
          <p14:tracePt t="74555" x="3886200" y="3101975"/>
          <p14:tracePt t="74572" x="3756025" y="3025775"/>
          <p14:tracePt t="74588" x="3665538" y="2994025"/>
          <p14:tracePt t="74605" x="3603625" y="2963863"/>
          <p14:tracePt t="74622" x="3581400" y="2955925"/>
          <p14:tracePt t="74638" x="3559175" y="2955925"/>
          <p14:tracePt t="74655" x="3551238" y="2955925"/>
          <p14:tracePt t="74672" x="3521075" y="2971800"/>
          <p14:tracePt t="74688" x="3482975" y="3032125"/>
          <p14:tracePt t="74705" x="3467100" y="3124200"/>
          <p14:tracePt t="74722" x="3467100" y="3200400"/>
          <p14:tracePt t="74739" x="3467100" y="3314700"/>
          <p14:tracePt t="74755" x="3482975" y="3375025"/>
          <p14:tracePt t="74772" x="3505200" y="3406775"/>
          <p14:tracePt t="74806" x="3505200" y="3413125"/>
          <p14:tracePt t="74960" x="3489325" y="3406775"/>
          <p14:tracePt t="74979" x="3475038" y="3398838"/>
          <p14:tracePt t="74994" x="3459163" y="3390900"/>
          <p14:tracePt t="75010" x="3459163" y="3382963"/>
          <p14:tracePt t="75026" x="3451225" y="3382963"/>
          <p14:tracePt t="75041" x="3451225" y="3375025"/>
          <p14:tracePt t="75280" x="3475038" y="3382963"/>
          <p14:tracePt t="75297" x="3489325" y="3390900"/>
          <p14:tracePt t="75312" x="3513138" y="3398838"/>
          <p14:tracePt t="75339" x="3527425" y="3413125"/>
          <p14:tracePt t="75355" x="3559175" y="3436938"/>
          <p14:tracePt t="75373" x="3589338" y="3467100"/>
          <p14:tracePt t="75389" x="3635375" y="3497263"/>
          <p14:tracePt t="75406" x="3679825" y="3543300"/>
          <p14:tracePt t="75422" x="3725863" y="3589338"/>
          <p14:tracePt t="75439" x="3763963" y="3627438"/>
          <p14:tracePt t="75455" x="3817938" y="3665538"/>
          <p14:tracePt t="75472" x="3856038" y="3687763"/>
          <p14:tracePt t="75489" x="3916363" y="3733800"/>
          <p14:tracePt t="75505" x="3978275" y="3779838"/>
          <p14:tracePt t="75522" x="4038600" y="3817938"/>
          <p14:tracePt t="75539" x="4092575" y="3863975"/>
          <p14:tracePt t="75556" x="4152900" y="3902075"/>
          <p14:tracePt t="75572" x="4229100" y="3962400"/>
          <p14:tracePt t="75589" x="4297363" y="4008438"/>
          <p14:tracePt t="75606" x="4335463" y="4038600"/>
          <p14:tracePt t="75622" x="4389438" y="4098925"/>
          <p14:tracePt t="75639" x="4411663" y="4130675"/>
          <p14:tracePt t="75655" x="4457700" y="4175125"/>
          <p14:tracePt t="75672" x="4495800" y="4213225"/>
          <p14:tracePt t="75689" x="4511675" y="4221163"/>
          <p14:tracePt t="75706" x="4533900" y="4244975"/>
          <p14:tracePt t="75722" x="4549775" y="4251325"/>
          <p14:tracePt t="75739" x="4572000" y="4267200"/>
          <p14:tracePt t="75756" x="4602163" y="4297363"/>
          <p14:tracePt t="75772" x="4648200" y="4327525"/>
          <p14:tracePt t="75789" x="4708525" y="4365625"/>
          <p14:tracePt t="75806" x="4792663" y="4427538"/>
          <p14:tracePt t="75824" x="4937125" y="4511675"/>
          <p14:tracePt t="75840" x="5013325" y="4556125"/>
          <p14:tracePt t="75856" x="5097463" y="4610100"/>
          <p14:tracePt t="75872" x="5159375" y="4640263"/>
          <p14:tracePt t="75889" x="5249863" y="4686300"/>
          <p14:tracePt t="75906" x="5380038" y="4732338"/>
          <p14:tracePt t="75923" x="5486400" y="4762500"/>
          <p14:tracePt t="75939" x="5600700" y="4792663"/>
          <p14:tracePt t="75956" x="5668963" y="4808538"/>
          <p14:tracePt t="75972" x="5730875" y="4830763"/>
          <p14:tracePt t="75989" x="5761038" y="4838700"/>
          <p14:tracePt t="76005" x="5775325" y="4846638"/>
          <p14:tracePt t="76022" x="5807075" y="4860925"/>
          <p14:tracePt t="76039" x="5813425" y="4868863"/>
          <p14:tracePt t="76055" x="5851525" y="4884738"/>
          <p14:tracePt t="76072" x="5913438" y="4899025"/>
          <p14:tracePt t="76089" x="5959475" y="4914900"/>
          <p14:tracePt t="76106" x="6027738" y="4930775"/>
          <p14:tracePt t="76122" x="6073775" y="4937125"/>
          <p14:tracePt t="76139" x="6096000" y="4945063"/>
          <p14:tracePt t="76156" x="6103938" y="4953000"/>
          <p14:tracePt t="76240" x="6096000" y="4945063"/>
          <p14:tracePt t="76256" x="6019800" y="4914900"/>
          <p14:tracePt t="76273" x="5875338" y="4830763"/>
          <p14:tracePt t="76289" x="5715000" y="4746625"/>
          <p14:tracePt t="76306" x="5578475" y="4686300"/>
          <p14:tracePt t="76323" x="5464175" y="4625975"/>
          <p14:tracePt t="76339" x="5334000" y="4556125"/>
          <p14:tracePt t="76356" x="5235575" y="4495800"/>
          <p14:tracePt t="76373" x="5121275" y="4411663"/>
          <p14:tracePt t="76390" x="4983163" y="4305300"/>
          <p14:tracePt t="76407" x="4754563" y="4144963"/>
          <p14:tracePt t="76422" x="4549775" y="4000500"/>
          <p14:tracePt t="76439" x="4289425" y="3817938"/>
          <p14:tracePt t="76456" x="4168775" y="3725863"/>
          <p14:tracePt t="76472" x="4068763" y="3641725"/>
          <p14:tracePt t="76490" x="4022725" y="3565525"/>
          <p14:tracePt t="76506" x="3916363" y="3482975"/>
          <p14:tracePt t="76523" x="3832225" y="3413125"/>
          <p14:tracePt t="76539" x="3756025" y="3360738"/>
          <p14:tracePt t="76556" x="3687763" y="3322638"/>
          <p14:tracePt t="76573" x="3619500" y="3268663"/>
          <p14:tracePt t="76590" x="3573463" y="3230563"/>
          <p14:tracePt t="76593" x="3565525" y="3222625"/>
          <p14:tracePt t="76607" x="3535363" y="3192463"/>
          <p14:tracePt t="76622" x="3513138" y="3170238"/>
          <p14:tracePt t="76639" x="3475038" y="3124200"/>
          <p14:tracePt t="76656" x="3421063" y="3070225"/>
          <p14:tracePt t="76673" x="3398838" y="3032125"/>
          <p14:tracePt t="76690" x="3382963" y="3017838"/>
          <p14:tracePt t="76706" x="3375025" y="3009900"/>
          <p14:tracePt t="76776" x="3382963" y="3025775"/>
          <p14:tracePt t="76785" x="3406775" y="3032125"/>
          <p14:tracePt t="76793" x="3436938" y="3055938"/>
          <p14:tracePt t="76806" x="3459163" y="3070225"/>
          <p14:tracePt t="76822" x="3527425" y="3140075"/>
          <p14:tracePt t="76839" x="3657600" y="3238500"/>
          <p14:tracePt t="76856" x="3771900" y="3344863"/>
          <p14:tracePt t="76872" x="3878263" y="3459163"/>
          <p14:tracePt t="76890" x="3984625" y="3581400"/>
          <p14:tracePt t="76906" x="4098925" y="3733800"/>
          <p14:tracePt t="76922" x="4259263" y="3924300"/>
          <p14:tracePt t="76939" x="4473575" y="4130675"/>
          <p14:tracePt t="76956" x="4632325" y="4244975"/>
          <p14:tracePt t="76972" x="4792663" y="4351338"/>
          <p14:tracePt t="76989" x="4930775" y="4427538"/>
          <p14:tracePt t="77006" x="5045075" y="4503738"/>
          <p14:tracePt t="77022" x="5143500" y="4541838"/>
          <p14:tracePt t="77039" x="5287963" y="4594225"/>
          <p14:tracePt t="77056" x="5387975" y="4648200"/>
          <p14:tracePt t="77073" x="5470525" y="4678363"/>
          <p14:tracePt t="77089" x="5562600" y="4724400"/>
          <p14:tracePt t="77106" x="5654675" y="4754563"/>
          <p14:tracePt t="77123" x="5730875" y="4792663"/>
          <p14:tracePt t="77139" x="5775325" y="4808538"/>
          <p14:tracePt t="77156" x="5807075" y="4822825"/>
          <p14:tracePt t="77208" x="5813425" y="4830763"/>
          <p14:tracePt t="77231" x="5829300" y="4838700"/>
          <p14:tracePt t="77240" x="5845175" y="4854575"/>
          <p14:tracePt t="77256" x="5859463" y="4860925"/>
          <p14:tracePt t="77273" x="5889625" y="4884738"/>
          <p14:tracePt t="77289" x="5927725" y="4906963"/>
          <p14:tracePt t="77307" x="5959475" y="4930775"/>
          <p14:tracePt t="77323" x="5973763" y="4945063"/>
          <p14:tracePt t="77340" x="5989638" y="4953000"/>
          <p14:tracePt t="77424" x="5965825" y="4953000"/>
          <p14:tracePt t="77440" x="5837238" y="4876800"/>
          <p14:tracePt t="77456" x="5668963" y="4816475"/>
          <p14:tracePt t="77474" x="5456238" y="4746625"/>
          <p14:tracePt t="77489" x="5287963" y="4702175"/>
          <p14:tracePt t="77506" x="5151438" y="4664075"/>
          <p14:tracePt t="77523" x="5089525" y="4640263"/>
          <p14:tracePt t="77539" x="5075238" y="4625975"/>
          <p14:tracePt t="77556" x="5059363" y="4625975"/>
          <p14:tracePt t="77573" x="5051425" y="4618038"/>
          <p14:tracePt t="77589" x="5029200" y="4610100"/>
          <p14:tracePt t="77606" x="5013325" y="4602163"/>
          <p14:tracePt t="77607" x="4991100" y="4594225"/>
          <p14:tracePt t="77623" x="4983163" y="4587875"/>
          <p14:tracePt t="77639" x="4960938" y="4579938"/>
          <p14:tracePt t="78576" x="4983163" y="4564063"/>
          <p14:tracePt t="78592" x="5189538" y="4473575"/>
          <p14:tracePt t="78608" x="5684838" y="4259263"/>
          <p14:tracePt t="78623" x="6088063" y="4084638"/>
          <p14:tracePt t="78640" x="6264275" y="4016375"/>
          <p14:tracePt t="78656" x="6264275" y="4008438"/>
          <p14:tracePt t="78912" x="6264275" y="3856038"/>
          <p14:tracePt t="78928" x="6164263" y="3246438"/>
          <p14:tracePt t="78945" x="6003925" y="2841625"/>
          <p14:tracePt t="78963" x="5913438" y="2613025"/>
          <p14:tracePt t="78975" x="5859463" y="2530475"/>
          <p14:tracePt t="78990" x="5783263" y="2422525"/>
          <p14:tracePt t="79007" x="5761038" y="2378075"/>
          <p14:tracePt t="79023" x="5753100" y="2370138"/>
          <p14:tracePt t="79040" x="5730875" y="2370138"/>
          <p14:tracePt t="79057" x="5722938" y="2370138"/>
          <p14:tracePt t="79074" x="5684838" y="2362200"/>
          <p14:tracePt t="79090" x="5630863" y="2346325"/>
          <p14:tracePt t="79107" x="5494338" y="2339975"/>
          <p14:tracePt t="79124" x="5257800" y="2301875"/>
          <p14:tracePt t="79141" x="5037138" y="2255838"/>
          <p14:tracePt t="79157" x="4953000" y="2232025"/>
          <p14:tracePt t="79174" x="4930775" y="2232025"/>
          <p14:tracePt t="79207" x="4930775" y="2239963"/>
          <p14:tracePt t="79224" x="4930775" y="2301875"/>
          <p14:tracePt t="79240" x="4937125" y="2332038"/>
          <p14:tracePt t="79257" x="4937125" y="2362200"/>
          <p14:tracePt t="79274" x="4945063" y="2392363"/>
          <p14:tracePt t="79291" x="4968875" y="2438400"/>
          <p14:tracePt t="79307" x="5006975" y="2498725"/>
          <p14:tracePt t="79324" x="5075238" y="2544763"/>
          <p14:tracePt t="79341" x="5143500" y="2560638"/>
          <p14:tracePt t="79357" x="5173663" y="2574925"/>
          <p14:tracePt t="79536" x="5165725" y="2574925"/>
          <p14:tracePt t="79544" x="5159375" y="2574925"/>
          <p14:tracePt t="79557" x="5143500" y="2574925"/>
          <p14:tracePt t="79574" x="5121275" y="2574925"/>
          <p14:tracePt t="79608" x="5059363" y="2552700"/>
          <p14:tracePt t="79610" x="4999038" y="2544763"/>
          <p14:tracePt t="79624" x="4937125" y="2544763"/>
          <p14:tracePt t="80128" x="4945063" y="2544763"/>
          <p14:tracePt t="80144" x="4953000" y="2544763"/>
          <p14:tracePt t="80169" x="4960938" y="2544763"/>
          <p14:tracePt t="80192" x="4968875" y="2544763"/>
          <p14:tracePt t="80209" x="4975225" y="2544763"/>
          <p14:tracePt t="80272" x="4991100" y="2552700"/>
          <p14:tracePt t="80281" x="5006975" y="2560638"/>
          <p14:tracePt t="80291" x="5013325" y="2560638"/>
          <p14:tracePt t="80308" x="5029200" y="2568575"/>
          <p14:tracePt t="80324" x="5037138" y="2568575"/>
          <p14:tracePt t="80341" x="5059363" y="2568575"/>
          <p14:tracePt t="80358" x="5083175" y="2568575"/>
          <p14:tracePt t="80374" x="5105400" y="2568575"/>
          <p14:tracePt t="80391" x="5135563" y="2560638"/>
          <p14:tracePt t="80408" x="5173663" y="2552700"/>
          <p14:tracePt t="80424" x="5295900" y="2536825"/>
          <p14:tracePt t="80441" x="5364163" y="2536825"/>
          <p14:tracePt t="80458" x="5440363" y="2536825"/>
          <p14:tracePt t="80474" x="5524500" y="2536825"/>
          <p14:tracePt t="80491" x="5554663" y="2536825"/>
          <p14:tracePt t="80809" x="5562600" y="2530475"/>
          <p14:tracePt t="107049" x="5584825" y="2536825"/>
          <p14:tracePt t="107057" x="5646738" y="2536825"/>
          <p14:tracePt t="107067" x="5684838" y="2536825"/>
          <p14:tracePt t="128848" x="5692775" y="2582863"/>
          <p14:tracePt t="128857" x="5761038" y="2659063"/>
          <p14:tracePt t="128864" x="5821363" y="2682875"/>
          <p14:tracePt t="128876" x="5867400" y="2697163"/>
          <p14:tracePt t="128892" x="5927725" y="2697163"/>
          <p14:tracePt t="129152" x="5927725" y="2743200"/>
          <p14:tracePt t="129160" x="5927725" y="2803525"/>
          <p14:tracePt t="129169" x="5943600" y="2857500"/>
          <p14:tracePt t="129177" x="5997575" y="2941638"/>
          <p14:tracePt t="129192" x="6111875" y="3063875"/>
          <p14:tracePt t="129209" x="6188075" y="3132138"/>
          <p14:tracePt t="129225" x="6194425" y="3140075"/>
          <p14:tracePt t="129242" x="6194425" y="3146425"/>
          <p14:tracePt t="129259" x="6188075" y="3146425"/>
          <p14:tracePt t="129275" x="6149975" y="3146425"/>
          <p14:tracePt t="129292" x="6042025" y="3146425"/>
          <p14:tracePt t="129309" x="5845175" y="3162300"/>
          <p14:tracePt t="129333" x="5280025" y="3322638"/>
          <p14:tracePt t="129336" x="5013325" y="3406775"/>
          <p14:tracePt t="129353" x="4457700" y="3543300"/>
          <p14:tracePt t="129366" x="4137025" y="3611563"/>
          <p14:tracePt t="129375" x="3551238" y="3717925"/>
          <p14:tracePt t="129392" x="3276600" y="3802063"/>
          <p14:tracePt t="129409" x="3254375" y="3817938"/>
          <p14:tracePt t="129528" x="3254375" y="3825875"/>
          <p14:tracePt t="129544" x="3390900" y="3763963"/>
          <p14:tracePt t="129560" x="3589338" y="3635375"/>
          <p14:tracePt t="129576" x="3749675" y="3527425"/>
          <p14:tracePt t="129593" x="3848100" y="3475038"/>
          <p14:tracePt t="129609" x="3932238" y="3436938"/>
          <p14:tracePt t="129625" x="3984625" y="34290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0" name="Equation" r:id="rId4" imgW="2831760" imgH="482400" progId="Equation.3">
                  <p:embed/>
                </p:oleObj>
              </mc:Choice>
              <mc:Fallback>
                <p:oleObj name="Equation" r:id="rId4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911"/>
    </mc:Choice>
    <mc:Fallback xmlns="">
      <p:transition advTm="709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6" x="3984625" y="3413125"/>
          <p14:tracePt t="9214" x="3946525" y="3368675"/>
          <p14:tracePt t="9222" x="3771900" y="3254375"/>
          <p14:tracePt t="9232" x="3429000" y="3078163"/>
          <p14:tracePt t="9249" x="2544763" y="2713038"/>
          <p14:tracePt t="9265" x="1790700" y="2430463"/>
          <p14:tracePt t="9282" x="1616075" y="2378075"/>
          <p14:tracePt t="9767" x="1676400" y="2378075"/>
          <p14:tracePt t="9775" x="1714500" y="2378075"/>
          <p14:tracePt t="9783" x="1760538" y="2370138"/>
          <p14:tracePt t="9799" x="1798638" y="2370138"/>
          <p14:tracePt t="9846" x="1806575" y="2370138"/>
          <p14:tracePt t="9854" x="1812925" y="2370138"/>
          <p14:tracePt t="9866" x="1836738" y="2346325"/>
          <p14:tracePt t="9882" x="1927225" y="2324100"/>
          <p14:tracePt t="9899" x="2079625" y="2324100"/>
          <p14:tracePt t="9916" x="2408238" y="2324100"/>
          <p14:tracePt t="9932" x="2925763" y="2378075"/>
          <p14:tracePt t="9949" x="3916363" y="2560638"/>
          <p14:tracePt t="9966" x="4259263" y="2636838"/>
          <p14:tracePt t="9982" x="5075238" y="2879725"/>
          <p14:tracePt t="9999" x="5440363" y="2979738"/>
          <p14:tracePt t="10016" x="5570538" y="3025775"/>
          <p14:tracePt t="10032" x="5578475" y="3025775"/>
          <p14:tracePt t="10066" x="5584825" y="3025775"/>
          <p14:tracePt t="10082" x="5554663" y="3025775"/>
          <p14:tracePt t="10099" x="5456238" y="3009900"/>
          <p14:tracePt t="10116" x="5326063" y="3009900"/>
          <p14:tracePt t="10132" x="5181600" y="3009900"/>
          <p14:tracePt t="10150" x="4960938" y="3009900"/>
          <p14:tracePt t="10166" x="4876800" y="3009900"/>
          <p14:tracePt t="10182" x="4732338" y="2949575"/>
          <p14:tracePt t="10199" x="4664075" y="2865438"/>
          <p14:tracePt t="10551" x="4648200" y="2865438"/>
          <p14:tracePt t="10558" x="4618038" y="2865438"/>
          <p14:tracePt t="10567" x="4556125" y="2865438"/>
          <p14:tracePt t="10583" x="4465638" y="2865438"/>
          <p14:tracePt t="10599" x="4351338" y="2903538"/>
          <p14:tracePt t="10616" x="4221163" y="2903538"/>
          <p14:tracePt t="10633" x="4068763" y="2911475"/>
          <p14:tracePt t="10649" x="3924300" y="2911475"/>
          <p14:tracePt t="10666" x="3863975" y="2911475"/>
          <p14:tracePt t="10718" x="3878263" y="2911475"/>
          <p14:tracePt t="10728" x="3894138" y="2903538"/>
          <p14:tracePt t="10743" x="3902075" y="2895600"/>
          <p14:tracePt t="38973" x="3870325" y="2873375"/>
          <p14:tracePt t="38981" x="3779838" y="2865438"/>
          <p14:tracePt t="38992" x="3733800" y="2841625"/>
          <p14:tracePt t="39009" x="3687763" y="2841625"/>
          <p14:tracePt t="39389" x="3657600" y="2849563"/>
          <p14:tracePt t="39397" x="3619500" y="2879725"/>
          <p14:tracePt t="39405" x="3535363" y="2925763"/>
          <p14:tracePt t="39413" x="3459163" y="2933700"/>
          <p14:tracePt t="39426" x="3322638" y="2955925"/>
          <p14:tracePt t="39443" x="2941638" y="2979738"/>
          <p14:tracePt t="39459" x="2293938" y="3009900"/>
          <p14:tracePt t="39476" x="1654175" y="3108325"/>
          <p14:tracePt t="39493" x="800100" y="3284538"/>
          <p14:tracePt t="39509" x="419100" y="3336925"/>
          <p14:tracePt t="39526" x="228600" y="3352800"/>
          <p14:tracePt t="39543" x="122238" y="3360738"/>
          <p14:tracePt t="39559" x="106363" y="3375025"/>
          <p14:tracePt t="39576" x="106363" y="3382963"/>
          <p14:tracePt t="39593" x="106363" y="3406775"/>
          <p14:tracePt t="39609" x="136525" y="3444875"/>
          <p14:tracePt t="39626" x="190500" y="3497263"/>
          <p14:tracePt t="39643" x="250825" y="3573463"/>
          <p14:tracePt t="39659" x="274638" y="3679825"/>
          <p14:tracePt t="39676" x="274638" y="3810000"/>
          <p14:tracePt t="39693" x="274638" y="3970338"/>
          <p14:tracePt t="39709" x="274638" y="4237038"/>
          <p14:tracePt t="39726" x="274638" y="4359275"/>
          <p14:tracePt t="39743" x="274638" y="4365625"/>
          <p14:tracePt t="40167" x="327025" y="4441825"/>
          <p14:tracePt t="40175" x="381000" y="4525963"/>
          <p14:tracePt t="40183" x="396875" y="4533900"/>
          <p14:tracePt t="40194" x="411163" y="4556125"/>
          <p14:tracePt t="40210" x="449263" y="4587875"/>
          <p14:tracePt t="40227" x="593725" y="4716463"/>
          <p14:tracePt t="40244" x="754063" y="4808538"/>
          <p14:tracePt t="40260" x="892175" y="4868863"/>
          <p14:tracePt t="40278" x="1044575" y="4914900"/>
          <p14:tracePt t="40294" x="1104900" y="4922838"/>
          <p14:tracePt t="40310" x="1333500" y="4945063"/>
          <p14:tracePt t="40327" x="1463675" y="4945063"/>
          <p14:tracePt t="40344" x="1584325" y="4945063"/>
          <p14:tracePt t="40360" x="1660525" y="4945063"/>
          <p14:tracePt t="40377" x="1676400" y="4945063"/>
          <p14:tracePt t="40393" x="1698625" y="4945063"/>
          <p14:tracePt t="40410" x="1698625" y="4937125"/>
          <p14:tracePt t="40426" x="1730375" y="4922838"/>
          <p14:tracePt t="40443" x="1768475" y="4876800"/>
          <p14:tracePt t="40460" x="1844675" y="4770438"/>
          <p14:tracePt t="40477" x="1874838" y="4708525"/>
          <p14:tracePt t="40983" x="1889125" y="4708525"/>
          <p14:tracePt t="40998" x="1897063" y="4708525"/>
          <p14:tracePt t="41013" x="1905000" y="4740275"/>
          <p14:tracePt t="41028" x="1905000" y="4762500"/>
          <p14:tracePt t="41043" x="1905000" y="4792663"/>
          <p14:tracePt t="41060" x="1912938" y="4808538"/>
          <p14:tracePt t="41191" x="1920875" y="4808538"/>
          <p14:tracePt t="41735" x="1943100" y="4830763"/>
          <p14:tracePt t="41750" x="2041525" y="4854575"/>
          <p14:tracePt t="41766" x="2103438" y="4884738"/>
          <p14:tracePt t="41782" x="2149475" y="4906963"/>
          <p14:tracePt t="41794" x="2155825" y="4914900"/>
          <p14:tracePt t="41810" x="2179638" y="4922838"/>
          <p14:tracePt t="41827" x="2209800" y="4937125"/>
          <p14:tracePt t="41844" x="2217738" y="4937125"/>
          <p14:tracePt t="41860" x="2225675" y="4945063"/>
          <p14:tracePt t="41877" x="2232025" y="4945063"/>
          <p14:tracePt t="41894" x="2263775" y="4968875"/>
          <p14:tracePt t="41910" x="2316163" y="4999038"/>
          <p14:tracePt t="41927" x="2416175" y="5051425"/>
          <p14:tracePt t="41944" x="2514600" y="5113338"/>
          <p14:tracePt t="41960" x="2598738" y="5151438"/>
          <p14:tracePt t="41977" x="2644775" y="5159375"/>
          <p14:tracePt t="41994" x="2674938" y="5159375"/>
          <p14:tracePt t="42045" x="2674938" y="5143500"/>
          <p14:tracePt t="42053" x="2674938" y="5121275"/>
          <p14:tracePt t="42061" x="2674938" y="5089525"/>
          <p14:tracePt t="42077" x="2659063" y="5051425"/>
          <p14:tracePt t="42094" x="2628900" y="5006975"/>
          <p14:tracePt t="42110" x="2620963" y="4999038"/>
          <p14:tracePt t="42127" x="2620963" y="4991100"/>
          <p14:tracePt t="42144" x="2620963" y="4983163"/>
          <p14:tracePt t="42177" x="2620963" y="4975225"/>
          <p14:tracePt t="42194" x="2620963" y="4960938"/>
          <p14:tracePt t="42327" x="2620963" y="4953000"/>
          <p14:tracePt t="42342" x="2620963" y="4930775"/>
          <p14:tracePt t="42365" x="2620963" y="4922838"/>
          <p14:tracePt t="42377" x="2620963" y="4906963"/>
          <p14:tracePt t="42394" x="2620963" y="4892675"/>
          <p14:tracePt t="42411" x="2620963" y="4884738"/>
          <p14:tracePt t="42428" x="2620963" y="4876800"/>
          <p14:tracePt t="42799" x="2620963" y="4868863"/>
          <p14:tracePt t="42822" x="2628900" y="4868863"/>
          <p14:tracePt t="42839" x="2636838" y="4868863"/>
          <p14:tracePt t="42855" x="2659063" y="4868863"/>
          <p14:tracePt t="42870" x="2697163" y="4884738"/>
          <p14:tracePt t="42886" x="2803525" y="4892675"/>
          <p14:tracePt t="42895" x="2895600" y="4892675"/>
          <p14:tracePt t="42911" x="3025775" y="4892675"/>
          <p14:tracePt t="42927" x="3146425" y="4892675"/>
          <p14:tracePt t="42944" x="3208338" y="4892675"/>
          <p14:tracePt t="42961" x="3222625" y="4892675"/>
          <p14:tracePt t="43111" x="3230563" y="4892675"/>
          <p14:tracePt t="43135" x="3238500" y="4899025"/>
          <p14:tracePt t="43351" x="3230563" y="4899025"/>
          <p14:tracePt t="43366" x="3132138" y="4899025"/>
          <p14:tracePt t="43384" x="2963863" y="4884738"/>
          <p14:tracePt t="43403" x="2727325" y="4937125"/>
          <p14:tracePt t="43412" x="2628900" y="4968875"/>
          <p14:tracePt t="43427" x="2384425" y="4991100"/>
          <p14:tracePt t="43444" x="2255838" y="5006975"/>
          <p14:tracePt t="43461" x="2225675" y="5013325"/>
          <p14:tracePt t="43551" x="2232025" y="5013325"/>
          <p14:tracePt t="43566" x="2247900" y="5006975"/>
          <p14:tracePt t="43578" x="2255838" y="4991100"/>
          <p14:tracePt t="43594" x="2293938" y="4983163"/>
          <p14:tracePt t="43611" x="2354263" y="4960938"/>
          <p14:tracePt t="43628" x="2422525" y="4945063"/>
          <p14:tracePt t="43645" x="2468563" y="4922838"/>
          <p14:tracePt t="43661" x="2506663" y="4914900"/>
          <p14:tracePt t="43678" x="2522538" y="4914900"/>
          <p14:tracePt t="43759" x="2530475" y="4914900"/>
          <p14:tracePt t="43775" x="2544763" y="4914900"/>
          <p14:tracePt t="43790" x="2552700" y="4914900"/>
          <p14:tracePt t="43799" x="2568575" y="4922838"/>
          <p14:tracePt t="43811" x="2574925" y="4930775"/>
          <p14:tracePt t="43828" x="2590800" y="4953000"/>
          <p14:tracePt t="43844" x="2606675" y="4968875"/>
          <p14:tracePt t="43861" x="2606675" y="4975225"/>
          <p14:tracePt t="43878" x="2620963" y="4999038"/>
          <p14:tracePt t="43896" x="2620963" y="5006975"/>
          <p14:tracePt t="43911" x="2620963" y="5013325"/>
          <p14:tracePt t="44110" x="2620963" y="5021263"/>
          <p14:tracePt t="44126" x="2620963" y="5075238"/>
          <p14:tracePt t="44142" x="2598738" y="5113338"/>
          <p14:tracePt t="44156" x="2552700" y="5121275"/>
          <p14:tracePt t="44163" x="2506663" y="5151438"/>
          <p14:tracePt t="44178" x="2454275" y="5173663"/>
          <p14:tracePt t="44194" x="2446338" y="5173663"/>
          <p14:tracePt t="44767" x="2446338" y="5189538"/>
          <p14:tracePt t="44782" x="2430463" y="5211763"/>
          <p14:tracePt t="45006" x="2446338" y="5211763"/>
          <p14:tracePt t="45022" x="2468563" y="5203825"/>
          <p14:tracePt t="45037" x="2484438" y="5197475"/>
          <p14:tracePt t="45047" x="2536825" y="5181600"/>
          <p14:tracePt t="45061" x="2552700" y="5173663"/>
          <p14:tracePt t="45078" x="2568575" y="5173663"/>
          <p14:tracePt t="45095" x="2574925" y="5165725"/>
          <p14:tracePt t="53479" x="2613025" y="5165725"/>
          <p14:tracePt t="53494" x="3017838" y="4922838"/>
          <p14:tracePt t="53510" x="3733800" y="4640263"/>
          <p14:tracePt t="53526" x="4457700" y="4419600"/>
          <p14:tracePt t="53544" x="5097463" y="4213225"/>
          <p14:tracePt t="53552" x="5364163" y="4152900"/>
          <p14:tracePt t="53565" x="5570538" y="4092575"/>
          <p14:tracePt t="53581" x="5935663" y="3970338"/>
          <p14:tracePt t="53598" x="6011863" y="3932238"/>
          <p14:tracePt t="53615" x="6027738" y="3908425"/>
          <p14:tracePt t="53648" x="6057900" y="3878263"/>
          <p14:tracePt t="53665" x="6156325" y="3802063"/>
          <p14:tracePt t="53682" x="6286500" y="3687763"/>
          <p14:tracePt t="53698" x="6454775" y="3573463"/>
          <p14:tracePt t="53715" x="6583363" y="3475038"/>
          <p14:tracePt t="53732" x="6683375" y="3406775"/>
          <p14:tracePt t="53748" x="6713538" y="3390900"/>
          <p14:tracePt t="53765" x="6721475" y="3375025"/>
          <p14:tracePt t="53887" x="6713538" y="3375025"/>
          <p14:tracePt t="53895" x="6675438" y="3368675"/>
          <p14:tracePt t="53902" x="6621463" y="3344863"/>
          <p14:tracePt t="53915" x="6575425" y="3336925"/>
          <p14:tracePt t="53932" x="6515100" y="3314700"/>
          <p14:tracePt t="53935" x="6499225" y="3306763"/>
          <p14:tracePt t="53949" x="6477000" y="3298825"/>
          <p14:tracePt t="53965" x="6454775" y="3298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 smtClean="0"/>
              <a:t>Consider the matrices</a:t>
            </a:r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pPr lvl="1"/>
            <a:r>
              <a:rPr lang="en-US" altLang="zh-TW" dirty="0" smtClean="0"/>
              <a:t>If x=5, then A=B.</a:t>
            </a:r>
          </a:p>
          <a:p>
            <a:pPr lvl="1"/>
            <a:r>
              <a:rPr lang="en-US" altLang="zh-TW" sz="2200" dirty="0" smtClean="0"/>
              <a:t>For all other values of x, the matrices A and B are not equal.</a:t>
            </a:r>
          </a:p>
          <a:p>
            <a:pPr lvl="1"/>
            <a:r>
              <a:rPr lang="en-US" altLang="zh-TW" sz="2200" dirty="0" smtClean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4" name="Equation" r:id="rId4" imgW="2895480" imgH="457200" progId="Equation.3">
                  <p:embed/>
                </p:oleObj>
              </mc:Choice>
              <mc:Fallback>
                <p:oleObj name="Equation" r:id="rId4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384"/>
    </mc:Choice>
    <mc:Fallback xmlns="">
      <p:transition advTm="2103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5" x="6446838" y="3298825"/>
          <p14:tracePt t="1910" x="6423025" y="3298825"/>
          <p14:tracePt t="1918" x="6340475" y="3298825"/>
          <p14:tracePt t="1927" x="6264275" y="3298825"/>
          <p14:tracePt t="1944" x="5997575" y="3055938"/>
          <p14:tracePt t="1960" x="5973763" y="3017838"/>
          <p14:tracePt t="2383" x="6011863" y="3032125"/>
          <p14:tracePt t="2396" x="6027738" y="3032125"/>
          <p14:tracePt t="2422" x="6042025" y="3032125"/>
          <p14:tracePt t="2430" x="6088063" y="3040063"/>
          <p14:tracePt t="2444" x="6149975" y="3055938"/>
          <p14:tracePt t="2460" x="6240463" y="3086100"/>
          <p14:tracePt t="2607" x="6248400" y="3086100"/>
          <p14:tracePt t="2878" x="6240463" y="3086100"/>
          <p14:tracePt t="2887" x="6088063" y="3055938"/>
          <p14:tracePt t="2895" x="5837238" y="2994025"/>
          <p14:tracePt t="2910" x="5219700" y="2811463"/>
          <p14:tracePt t="2928" x="4846638" y="2720975"/>
          <p14:tracePt t="2943" x="4632325" y="2651125"/>
          <p14:tracePt t="2960" x="4495800" y="2613025"/>
          <p14:tracePt t="2977" x="4397375" y="2590800"/>
          <p14:tracePt t="2993" x="4359275" y="2568575"/>
          <p14:tracePt t="3439" x="4351338" y="2568575"/>
          <p14:tracePt t="3452" x="4335463" y="2568575"/>
          <p14:tracePt t="3462" x="4305300" y="2568575"/>
          <p14:tracePt t="3477" x="4283075" y="2568575"/>
          <p14:tracePt t="3494" x="4244975" y="2568575"/>
          <p14:tracePt t="3510" x="4183063" y="2644775"/>
          <p14:tracePt t="3527" x="4106863" y="2713038"/>
          <p14:tracePt t="3544" x="4054475" y="2773363"/>
          <p14:tracePt t="3560" x="4008438" y="2819400"/>
          <p14:tracePt t="3577" x="3970338" y="2849563"/>
          <p14:tracePt t="3686" x="3954463" y="2849563"/>
          <p14:tracePt t="3699" x="3946525" y="2819400"/>
          <p14:tracePt t="3712" x="3932238" y="2759075"/>
          <p14:tracePt t="3727" x="3916363" y="2720975"/>
          <p14:tracePt t="3744" x="3886200" y="2651125"/>
          <p14:tracePt t="3761" x="3863975" y="2613025"/>
          <p14:tracePt t="3778" x="3848100" y="2598738"/>
          <p14:tracePt t="4111" x="3832225" y="2598738"/>
          <p14:tracePt t="4124" x="3817938" y="2598738"/>
          <p14:tracePt t="4138" x="3749675" y="2674938"/>
          <p14:tracePt t="4151" x="3703638" y="2697163"/>
          <p14:tracePt t="4161" x="3695700" y="2705100"/>
          <p14:tracePt t="4230" x="3695700" y="2674938"/>
          <p14:tracePt t="4238" x="3695700" y="2651125"/>
          <p14:tracePt t="4245" x="3695700" y="2644775"/>
          <p14:tracePt t="4261" x="3687763" y="2628900"/>
          <p14:tracePt t="4277" x="3687763" y="2598738"/>
          <p14:tracePt t="4382" x="3687763" y="2590800"/>
          <p14:tracePt t="5295" x="3695700" y="2590800"/>
          <p14:tracePt t="5312" x="3756025" y="2613025"/>
          <p14:tracePt t="5328" x="3794125" y="2628900"/>
          <p14:tracePt t="5344" x="3817938" y="2644775"/>
          <p14:tracePt t="5361" x="3832225" y="2667000"/>
          <p14:tracePt t="5378" x="3832225" y="2689225"/>
          <p14:tracePt t="5395" x="3832225" y="2735263"/>
          <p14:tracePt t="5412" x="3794125" y="2781300"/>
          <p14:tracePt t="5428" x="3703638" y="2789238"/>
          <p14:tracePt t="5446" x="3505200" y="2773363"/>
          <p14:tracePt t="5461" x="3451225" y="2743200"/>
          <p14:tracePt t="5478" x="3322638" y="2598738"/>
          <p14:tracePt t="5494" x="3322638" y="2498725"/>
          <p14:tracePt t="5511" x="3330575" y="2339975"/>
          <p14:tracePt t="5527" x="3444875" y="2193925"/>
          <p14:tracePt t="5544" x="3641725" y="2041525"/>
          <p14:tracePt t="5562" x="3878263" y="1965325"/>
          <p14:tracePt t="5578" x="4092575" y="1951038"/>
          <p14:tracePt t="5595" x="4221163" y="1951038"/>
          <p14:tracePt t="5611" x="4267200" y="1981200"/>
          <p14:tracePt t="5628" x="4313238" y="2057400"/>
          <p14:tracePt t="5631" x="4321175" y="2087563"/>
          <p14:tracePt t="5645" x="4321175" y="2125663"/>
          <p14:tracePt t="5661" x="4321175" y="2225675"/>
          <p14:tracePt t="5678" x="4321175" y="2278063"/>
          <p14:tracePt t="5695" x="4313238" y="2286000"/>
          <p14:tracePt t="5711" x="4289425" y="2286000"/>
          <p14:tracePt t="5728" x="4283075" y="2286000"/>
          <p14:tracePt t="6103" x="4289425" y="2286000"/>
          <p14:tracePt t="6134" x="4289425" y="2301875"/>
          <p14:tracePt t="6147" x="4289425" y="2370138"/>
          <p14:tracePt t="6162" x="4283075" y="2560638"/>
          <p14:tracePt t="6178" x="4168775" y="2773363"/>
          <p14:tracePt t="6195" x="4046538" y="2925763"/>
          <p14:tracePt t="6211" x="3924300" y="3009900"/>
          <p14:tracePt t="6228" x="3779838" y="3025775"/>
          <p14:tracePt t="6245" x="3635375" y="3017838"/>
          <p14:tracePt t="6261" x="3436938" y="2911475"/>
          <p14:tracePt t="6278" x="3413125" y="2879725"/>
          <p14:tracePt t="6295" x="3413125" y="2873375"/>
          <p14:tracePt t="6311" x="3413125" y="2827338"/>
          <p14:tracePt t="6328" x="3413125" y="2773363"/>
          <p14:tracePt t="6345" x="3444875" y="2720975"/>
          <p14:tracePt t="6361" x="3489325" y="2651125"/>
          <p14:tracePt t="6378" x="3535363" y="2590800"/>
          <p14:tracePt t="6395" x="3543300" y="2574925"/>
          <p14:tracePt t="6411" x="3559175" y="2560638"/>
          <p14:tracePt t="6429" x="3565525" y="2560638"/>
          <p14:tracePt t="6446" x="3589338" y="2560638"/>
          <p14:tracePt t="6462" x="3603625" y="2560638"/>
          <p14:tracePt t="6478" x="3619500" y="2560638"/>
          <p14:tracePt t="6879" x="3611563" y="2560638"/>
          <p14:tracePt t="6892" x="3573463" y="2560638"/>
          <p14:tracePt t="6904" x="3505200" y="2536825"/>
          <p14:tracePt t="6917" x="3489325" y="2536825"/>
          <p14:tracePt t="6930" x="3475038" y="2536825"/>
          <p14:tracePt t="6945" x="3475038" y="2530475"/>
          <p14:tracePt t="6999" x="3467100" y="2522538"/>
          <p14:tracePt t="7011" x="3467100" y="2514600"/>
          <p14:tracePt t="7024" x="3467100" y="2446338"/>
          <p14:tracePt t="7036" x="3467100" y="2408238"/>
          <p14:tracePt t="7049" x="3489325" y="2354263"/>
          <p14:tracePt t="7062" x="3551238" y="2286000"/>
          <p14:tracePt t="7078" x="3597275" y="2255838"/>
          <p14:tracePt t="7095" x="3673475" y="2239963"/>
          <p14:tracePt t="7112" x="3787775" y="2225675"/>
          <p14:tracePt t="7129" x="3954463" y="2225675"/>
          <p14:tracePt t="7146" x="4144963" y="2201863"/>
          <p14:tracePt t="7162" x="4335463" y="2171700"/>
          <p14:tracePt t="7179" x="4495800" y="2155825"/>
          <p14:tracePt t="7196" x="4556125" y="2141538"/>
          <p14:tracePt t="7212" x="4610100" y="2133600"/>
          <p14:tracePt t="7230" x="4648200" y="2133600"/>
          <p14:tracePt t="7245" x="4664075" y="2133600"/>
          <p14:tracePt t="7262" x="4702175" y="2141538"/>
          <p14:tracePt t="7278" x="4746625" y="2149475"/>
          <p14:tracePt t="7295" x="4784725" y="2187575"/>
          <p14:tracePt t="7312" x="4846638" y="2324100"/>
          <p14:tracePt t="7329" x="4953000" y="2560638"/>
          <p14:tracePt t="7346" x="5006975" y="2773363"/>
          <p14:tracePt t="7362" x="5045075" y="2955925"/>
          <p14:tracePt t="7378" x="5045075" y="3101975"/>
          <p14:tracePt t="7395" x="5006975" y="3238500"/>
          <p14:tracePt t="7412" x="4922838" y="3330575"/>
          <p14:tracePt t="7430" x="4732338" y="3382963"/>
          <p14:tracePt t="7446" x="4640263" y="3382963"/>
          <p14:tracePt t="7462" x="4289425" y="3352800"/>
          <p14:tracePt t="7479" x="4054475" y="3268663"/>
          <p14:tracePt t="7495" x="3878263" y="3146425"/>
          <p14:tracePt t="7512" x="3779838" y="3032125"/>
          <p14:tracePt t="7528" x="3763963" y="2949575"/>
          <p14:tracePt t="7545" x="3763963" y="2819400"/>
          <p14:tracePt t="7562" x="3779838" y="2667000"/>
          <p14:tracePt t="7578" x="3870325" y="2522538"/>
          <p14:tracePt t="7595" x="3940175" y="2400300"/>
          <p14:tracePt t="7612" x="4016375" y="2278063"/>
          <p14:tracePt t="7628" x="4092575" y="2201863"/>
          <p14:tracePt t="7645" x="4144963" y="2155825"/>
          <p14:tracePt t="7662" x="4198938" y="2133600"/>
          <p14:tracePt t="7678" x="4237038" y="2133600"/>
          <p14:tracePt t="7695" x="4259263" y="2133600"/>
          <p14:tracePt t="7712" x="4283075" y="2133600"/>
          <p14:tracePt t="7728" x="4289425" y="2133600"/>
          <p14:tracePt t="9095" x="4289425" y="2141538"/>
          <p14:tracePt t="9107" x="4283075" y="2187575"/>
          <p14:tracePt t="9120" x="4237038" y="2270125"/>
          <p14:tracePt t="9129" x="4229100" y="2286000"/>
          <p14:tracePt t="9146" x="4206875" y="2324100"/>
          <p14:tracePt t="9163" x="4198938" y="2339975"/>
          <p14:tracePt t="9179" x="4183063" y="2362200"/>
          <p14:tracePt t="9196" x="4175125" y="2378075"/>
          <p14:tracePt t="9815" x="4168775" y="2384425"/>
          <p14:tracePt t="9828" x="4144963" y="2384425"/>
          <p14:tracePt t="9837" x="4130675" y="2384425"/>
          <p14:tracePt t="9846" x="4114800" y="2378075"/>
          <p14:tracePt t="9863" x="4092575" y="2370138"/>
          <p14:tracePt t="9880" x="4076700" y="2354263"/>
          <p14:tracePt t="9896" x="4060825" y="2339975"/>
          <p14:tracePt t="9913" x="4060825" y="2332038"/>
          <p14:tracePt t="9930" x="4046538" y="2316163"/>
          <p14:tracePt t="14382" x="4046538" y="2308225"/>
          <p14:tracePt t="14395" x="4046538" y="2263775"/>
          <p14:tracePt t="14407" x="4046538" y="2217738"/>
          <p14:tracePt t="14420" x="4046538" y="2209800"/>
          <p14:tracePt t="14431" x="4054475" y="2171700"/>
          <p14:tracePt t="14448" x="4060825" y="2133600"/>
          <p14:tracePt t="14464" x="4060825" y="2117725"/>
          <p14:tracePt t="14481" x="4060825" y="2095500"/>
          <p14:tracePt t="14498" x="4060825" y="2079625"/>
          <p14:tracePt t="14515" x="4060825" y="2073275"/>
          <p14:tracePt t="14548" x="4054475" y="2073275"/>
          <p14:tracePt t="14565" x="4046538" y="2065338"/>
          <p14:tracePt t="14647" x="4038600" y="2065338"/>
          <p14:tracePt t="14663" x="4046538" y="2073275"/>
          <p14:tracePt t="14679" x="4060825" y="2079625"/>
          <p14:tracePt t="14694" x="4084638" y="2079625"/>
          <p14:tracePt t="14707" x="4092575" y="2079625"/>
          <p14:tracePt t="14720" x="4122738" y="2095500"/>
          <p14:tracePt t="14731" x="4137025" y="2095500"/>
          <p14:tracePt t="14748" x="4144963" y="2111375"/>
          <p14:tracePt t="14764" x="4168775" y="2125663"/>
          <p14:tracePt t="14781" x="4175125" y="2125663"/>
          <p14:tracePt t="14871" x="4183063" y="2141538"/>
          <p14:tracePt t="14883" x="4183063" y="2149475"/>
          <p14:tracePt t="14898" x="4183063" y="2179638"/>
          <p14:tracePt t="14915" x="4183063" y="2217738"/>
          <p14:tracePt t="14932" x="4183063" y="2232025"/>
          <p14:tracePt t="14948" x="4183063" y="2239963"/>
          <p14:tracePt t="15095" x="4191000" y="2239963"/>
          <p14:tracePt t="15108" x="4244975" y="2239963"/>
          <p14:tracePt t="15121" x="4389438" y="2239963"/>
          <p14:tracePt t="15134" x="4602163" y="2239963"/>
          <p14:tracePt t="15148" x="4716463" y="2239963"/>
          <p14:tracePt t="15165" x="4999038" y="2239963"/>
          <p14:tracePt t="15181" x="5303838" y="2239963"/>
          <p14:tracePt t="15198" x="5380038" y="2239963"/>
          <p14:tracePt t="15343" x="5356225" y="2239963"/>
          <p14:tracePt t="15356" x="5341938" y="2239963"/>
          <p14:tracePt t="15368" x="5249863" y="2232025"/>
          <p14:tracePt t="15382" x="5075238" y="2232025"/>
          <p14:tracePt t="15398" x="4808538" y="2270125"/>
          <p14:tracePt t="15415" x="4549775" y="2308225"/>
          <p14:tracePt t="15431" x="4259263" y="2354263"/>
          <p14:tracePt t="15448" x="4092575" y="2378075"/>
          <p14:tracePt t="15465" x="4038600" y="2392363"/>
          <p14:tracePt t="15482" x="4030663" y="2392363"/>
          <p14:tracePt t="15515" x="4022725" y="2400300"/>
          <p14:tracePt t="15531" x="4022725" y="2422525"/>
          <p14:tracePt t="15548" x="4000500" y="2476500"/>
          <p14:tracePt t="15565" x="3970338" y="2574925"/>
          <p14:tracePt t="15581" x="3962400" y="2682875"/>
          <p14:tracePt t="15598" x="3962400" y="2727325"/>
          <p14:tracePt t="15615" x="3962400" y="2759075"/>
          <p14:tracePt t="15632" x="3970338" y="2773363"/>
          <p14:tracePt t="15718" x="3970338" y="2765425"/>
          <p14:tracePt t="15731" x="3970338" y="2751138"/>
          <p14:tracePt t="15744" x="3970338" y="2735263"/>
          <p14:tracePt t="15756" x="3970338" y="2727325"/>
          <p14:tracePt t="15839" x="3970338" y="2720975"/>
          <p14:tracePt t="15852" x="3984625" y="2720975"/>
          <p14:tracePt t="15865" x="4022725" y="2720975"/>
          <p14:tracePt t="15882" x="4130675" y="2720975"/>
          <p14:tracePt t="15898" x="4283075" y="2720975"/>
          <p14:tracePt t="15915" x="4465638" y="2751138"/>
          <p14:tracePt t="15932" x="4618038" y="2773363"/>
          <p14:tracePt t="15948" x="4746625" y="2789238"/>
          <p14:tracePt t="15965" x="4822825" y="2797175"/>
          <p14:tracePt t="15982" x="4846638" y="2797175"/>
          <p14:tracePt t="16079" x="4868863" y="2811463"/>
          <p14:tracePt t="16091" x="4899025" y="2819400"/>
          <p14:tracePt t="16104" x="4945063" y="2819400"/>
          <p14:tracePt t="16117" x="4975225" y="2819400"/>
          <p14:tracePt t="16132" x="4999038" y="2819400"/>
          <p14:tracePt t="16148" x="5006975" y="2819400"/>
          <p14:tracePt t="16263" x="4999038" y="2819400"/>
          <p14:tracePt t="16275" x="4960938" y="2819400"/>
          <p14:tracePt t="16287" x="4838700" y="2811463"/>
          <p14:tracePt t="16299" x="4784725" y="2811463"/>
          <p14:tracePt t="16315" x="4664075" y="2803525"/>
          <p14:tracePt t="16332" x="4541838" y="2789238"/>
          <p14:tracePt t="16349" x="4487863" y="2765425"/>
          <p14:tracePt t="16366" x="4479925" y="2759075"/>
          <p14:tracePt t="16382" x="4479925" y="2727325"/>
          <p14:tracePt t="16399" x="4479925" y="2682875"/>
          <p14:tracePt t="16415" x="4457700" y="2613025"/>
          <p14:tracePt t="16432" x="4441825" y="2552700"/>
          <p14:tracePt t="16449" x="4419600" y="2492375"/>
          <p14:tracePt t="16465" x="4389438" y="2422525"/>
          <p14:tracePt t="16482" x="4381500" y="2378075"/>
          <p14:tracePt t="16498" x="4381500" y="2339975"/>
          <p14:tracePt t="16515" x="4365625" y="2301875"/>
          <p14:tracePt t="16532" x="4359275" y="2255838"/>
          <p14:tracePt t="16549" x="4351338" y="2201863"/>
          <p14:tracePt t="16565" x="4351338" y="2149475"/>
          <p14:tracePt t="16582" x="4327525" y="2073275"/>
          <p14:tracePt t="16599" x="4321175" y="2035175"/>
          <p14:tracePt t="16615" x="4297363" y="1989138"/>
          <p14:tracePt t="16632" x="4297363" y="1958975"/>
          <p14:tracePt t="16649" x="4289425" y="1943100"/>
          <p14:tracePt t="16666" x="4283075" y="1927225"/>
          <p14:tracePt t="16682" x="4275138" y="1927225"/>
          <p14:tracePt t="16726" x="4275138" y="1920875"/>
          <p14:tracePt t="16750" x="4259263" y="1920875"/>
          <p14:tracePt t="16774" x="4251325" y="1920875"/>
          <p14:tracePt t="16790" x="4237038" y="1920875"/>
          <p14:tracePt t="16967" x="4229100" y="1920875"/>
          <p14:tracePt t="16980" x="4229100" y="1935163"/>
          <p14:tracePt t="16994" x="4229100" y="1965325"/>
          <p14:tracePt t="17007" x="4229100" y="2019300"/>
          <p14:tracePt t="17020" x="4229100" y="2041525"/>
          <p14:tracePt t="17034" x="4221163" y="2117725"/>
          <p14:tracePt t="17049" x="4206875" y="2179638"/>
          <p14:tracePt t="17065" x="4191000" y="2255838"/>
          <p14:tracePt t="17082" x="4191000" y="2316163"/>
          <p14:tracePt t="17099" x="4191000" y="2416175"/>
          <p14:tracePt t="17115" x="4191000" y="2506663"/>
          <p14:tracePt t="17132" x="4191000" y="2636838"/>
          <p14:tracePt t="17149" x="4191000" y="2751138"/>
          <p14:tracePt t="17165" x="4191000" y="2879725"/>
          <p14:tracePt t="17182" x="4191000" y="2955925"/>
          <p14:tracePt t="17199" x="4191000" y="2994025"/>
          <p14:tracePt t="17215" x="4191000" y="3017838"/>
          <p14:tracePt t="17232" x="4191000" y="3025775"/>
          <p14:tracePt t="17249" x="4191000" y="3040063"/>
          <p14:tracePt t="17375" x="4191000" y="3009900"/>
          <p14:tracePt t="17389" x="4191000" y="2955925"/>
          <p14:tracePt t="17403" x="4221163" y="2841625"/>
          <p14:tracePt t="17416" x="4259263" y="2705100"/>
          <p14:tracePt t="17432" x="4297363" y="2574925"/>
          <p14:tracePt t="17449" x="4327525" y="2468563"/>
          <p14:tracePt t="17466" x="4343400" y="2392363"/>
          <p14:tracePt t="17483" x="4359275" y="2316163"/>
          <p14:tracePt t="17499" x="4373563" y="2247900"/>
          <p14:tracePt t="17515" x="4389438" y="2187575"/>
          <p14:tracePt t="17532" x="4403725" y="2133600"/>
          <p14:tracePt t="17549" x="4427538" y="2079625"/>
          <p14:tracePt t="17565" x="4465638" y="2041525"/>
          <p14:tracePt t="17582" x="4479925" y="2027238"/>
          <p14:tracePt t="17599" x="4503738" y="2003425"/>
          <p14:tracePt t="17615" x="4541838" y="1981200"/>
          <p14:tracePt t="17649" x="4549775" y="1973263"/>
          <p14:tracePt t="17823" x="4549775" y="2019300"/>
          <p14:tracePt t="17836" x="4549775" y="2079625"/>
          <p14:tracePt t="17851" x="4549775" y="2232025"/>
          <p14:tracePt t="17866" x="4549775" y="2400300"/>
          <p14:tracePt t="17882" x="4549775" y="2530475"/>
          <p14:tracePt t="17899" x="4549775" y="2659063"/>
          <p14:tracePt t="17916" x="4564063" y="2803525"/>
          <p14:tracePt t="17933" x="4564063" y="2917825"/>
          <p14:tracePt t="17950" x="4564063" y="2994025"/>
          <p14:tracePt t="17966" x="4579938" y="3063875"/>
          <p14:tracePt t="17983" x="4579938" y="3078163"/>
          <p14:tracePt t="18000" x="4579938" y="3086100"/>
          <p14:tracePt t="18047" x="4587875" y="3094038"/>
          <p14:tracePt t="18775" x="4618038" y="3101975"/>
          <p14:tracePt t="18783" x="4632325" y="3116263"/>
          <p14:tracePt t="18791" x="4656138" y="3124200"/>
          <p14:tracePt t="18800" x="4656138" y="3132138"/>
          <p14:tracePt t="19183" x="4664075" y="3132138"/>
          <p14:tracePt t="19215" x="4670425" y="3132138"/>
          <p14:tracePt t="19231" x="4686300" y="3132138"/>
          <p14:tracePt t="24119" x="4670425" y="3132138"/>
          <p14:tracePt t="24127" x="4625975" y="3063875"/>
          <p14:tracePt t="24135" x="4572000" y="2994025"/>
          <p14:tracePt t="24152" x="4465638" y="2911475"/>
          <p14:tracePt t="24169" x="4335463" y="2803525"/>
          <p14:tracePt t="24185" x="4221163" y="2697163"/>
          <p14:tracePt t="24202" x="4137025" y="2606675"/>
          <p14:tracePt t="24218" x="4084638" y="2544763"/>
          <p14:tracePt t="24235" x="4054475" y="2506663"/>
          <p14:tracePt t="24251" x="4038600" y="2468563"/>
          <p14:tracePt t="24268" x="4022725" y="2438400"/>
          <p14:tracePt t="24285" x="3992563" y="2400300"/>
          <p14:tracePt t="24301" x="3984625" y="2362200"/>
          <p14:tracePt t="24318" x="3924300" y="2255838"/>
          <p14:tracePt t="24335" x="3916363" y="2201863"/>
          <p14:tracePt t="24351" x="3908425" y="2155825"/>
          <p14:tracePt t="24368" x="3908425" y="2133600"/>
          <p14:tracePt t="24385" x="3932238" y="2111375"/>
          <p14:tracePt t="24402" x="4046538" y="2087563"/>
          <p14:tracePt t="24418" x="4191000" y="2079625"/>
          <p14:tracePt t="24435" x="4313238" y="2079625"/>
          <p14:tracePt t="24451" x="4389438" y="2087563"/>
          <p14:tracePt t="24468" x="4457700" y="2133600"/>
          <p14:tracePt t="24485" x="4594225" y="2316163"/>
          <p14:tracePt t="24501" x="4678363" y="2598738"/>
          <p14:tracePt t="24518" x="4678363" y="2735263"/>
          <p14:tracePt t="24535" x="4640263" y="2819400"/>
          <p14:tracePt t="24551" x="4564063" y="2857500"/>
          <p14:tracePt t="24568" x="4487863" y="2857500"/>
          <p14:tracePt t="24585" x="4365625" y="2835275"/>
          <p14:tracePt t="24601" x="4259263" y="2759075"/>
          <p14:tracePt t="24618" x="4168775" y="2667000"/>
          <p14:tracePt t="24635" x="4137025" y="2598738"/>
          <p14:tracePt t="24651" x="4130675" y="2536825"/>
          <p14:tracePt t="24668" x="4130675" y="2484438"/>
          <p14:tracePt t="24685" x="4175125" y="2438400"/>
          <p14:tracePt t="24701" x="4327525" y="2416175"/>
          <p14:tracePt t="24718" x="4389438" y="2416175"/>
          <p14:tracePt t="24735" x="4397375" y="2416175"/>
          <p14:tracePt t="24751" x="4411663" y="2422525"/>
          <p14:tracePt t="24773" x="4411663" y="2430463"/>
          <p14:tracePt t="24785" x="4411663" y="2438400"/>
          <p14:tracePt t="24801" x="4411663" y="2446338"/>
          <p14:tracePt t="24818" x="4411663" y="2460625"/>
          <p14:tracePt t="25303" x="4397375" y="2460625"/>
          <p14:tracePt t="25316" x="4373563" y="2460625"/>
          <p14:tracePt t="25330" x="4343400" y="2484438"/>
          <p14:tracePt t="25343" x="4335463" y="2498725"/>
          <p14:tracePt t="25352" x="4327525" y="2514600"/>
          <p14:tracePt t="25368" x="4321175" y="2522538"/>
          <p14:tracePt t="25446" x="4313238" y="2530475"/>
          <p14:tracePt t="25670" x="4305300" y="2536825"/>
          <p14:tracePt t="25683" x="4297363" y="2552700"/>
          <p14:tracePt t="25696" x="4267200" y="2568575"/>
          <p14:tracePt t="26230" x="4283075" y="2568575"/>
          <p14:tracePt t="26243" x="4289425" y="2568575"/>
          <p14:tracePt t="26255" x="4297363" y="2568575"/>
          <p14:tracePt t="26286" x="4305300" y="2568575"/>
          <p14:tracePt t="26302" x="4313238" y="2560638"/>
          <p14:tracePt t="26310" x="4313238" y="2552700"/>
          <p14:tracePt t="26319" x="4313238" y="2544763"/>
          <p14:tracePt t="26336" x="4313238" y="2484438"/>
          <p14:tracePt t="26352" x="4313238" y="2416175"/>
          <p14:tracePt t="26369" x="4297363" y="2339975"/>
          <p14:tracePt t="26386" x="4267200" y="2239963"/>
          <p14:tracePt t="26403" x="4229100" y="2171700"/>
          <p14:tracePt t="26419" x="4206875" y="2125663"/>
          <p14:tracePt t="26436" x="4191000" y="2095500"/>
          <p14:tracePt t="26452" x="4183063" y="2079625"/>
          <p14:tracePt t="26567" x="4191000" y="2111375"/>
          <p14:tracePt t="26580" x="4206875" y="2133600"/>
          <p14:tracePt t="26592" x="4221163" y="2179638"/>
          <p14:tracePt t="26605" x="4237038" y="2193925"/>
          <p14:tracePt t="26619" x="4259263" y="2232025"/>
          <p14:tracePt t="26636" x="4267200" y="2232025"/>
          <p14:tracePt t="26652" x="4267200" y="2247900"/>
          <p14:tracePt t="26711" x="4259263" y="2247900"/>
          <p14:tracePt t="26723" x="4244975" y="2247900"/>
          <p14:tracePt t="26736" x="4213225" y="2247900"/>
          <p14:tracePt t="26753" x="4191000" y="2239963"/>
          <p14:tracePt t="26782" x="4183063" y="2239963"/>
          <p14:tracePt t="26798" x="4183063" y="2232025"/>
          <p14:tracePt t="26814" x="4183063" y="2225675"/>
          <p14:tracePt t="26830" x="4183063" y="2217738"/>
          <p14:tracePt t="26854" x="4183063" y="2209800"/>
          <p14:tracePt t="26879" x="4175125" y="2201863"/>
          <p14:tracePt t="26926" x="4168775" y="2201863"/>
          <p14:tracePt t="26951" x="4168775" y="2193925"/>
          <p14:tracePt t="27151" x="4160838" y="2193925"/>
          <p14:tracePt t="27163" x="4168775" y="2209800"/>
          <p14:tracePt t="27176" x="4191000" y="2247900"/>
          <p14:tracePt t="27190" x="4229100" y="2301875"/>
          <p14:tracePt t="27203" x="4259263" y="2339975"/>
          <p14:tracePt t="27219" x="4305300" y="2392363"/>
          <p14:tracePt t="27236" x="4359275" y="2446338"/>
          <p14:tracePt t="27254" x="4403725" y="2498725"/>
          <p14:tracePt t="27270" x="4427538" y="2530475"/>
          <p14:tracePt t="27286" x="4487863" y="2606675"/>
          <p14:tracePt t="27303" x="4549775" y="2674938"/>
          <p14:tracePt t="27320" x="4618038" y="2759075"/>
          <p14:tracePt t="27336" x="4702175" y="2857500"/>
          <p14:tracePt t="27353" x="4784725" y="2917825"/>
          <p14:tracePt t="27369" x="4868863" y="2987675"/>
          <p14:tracePt t="27386" x="4899025" y="3009900"/>
          <p14:tracePt t="27463" x="4899025" y="3001963"/>
          <p14:tracePt t="27476" x="4899025" y="2979738"/>
          <p14:tracePt t="27491" x="4854575" y="2917825"/>
          <p14:tracePt t="27505" x="4800600" y="2835275"/>
          <p14:tracePt t="27519" x="4716463" y="2751138"/>
          <p14:tracePt t="27536" x="4632325" y="2689225"/>
          <p14:tracePt t="27553" x="4572000" y="2636838"/>
          <p14:tracePt t="27569" x="4503738" y="2574925"/>
          <p14:tracePt t="27586" x="4465638" y="2552700"/>
          <p14:tracePt t="27603" x="4441825" y="2530475"/>
          <p14:tracePt t="27620" x="4419600" y="2492375"/>
          <p14:tracePt t="27636" x="4403725" y="2468563"/>
          <p14:tracePt t="27654" x="4335463" y="2392363"/>
          <p14:tracePt t="27669" x="4313238" y="2370138"/>
          <p14:tracePt t="27686" x="4198938" y="2255838"/>
          <p14:tracePt t="27703" x="4144963" y="2209800"/>
          <p14:tracePt t="27719" x="4092575" y="2163763"/>
          <p14:tracePt t="27736" x="4076700" y="2149475"/>
          <p14:tracePt t="27753" x="4060825" y="2133600"/>
          <p14:tracePt t="27769" x="4054475" y="2125663"/>
          <p14:tracePt t="27786" x="4054475" y="2117725"/>
          <p14:tracePt t="27803" x="4054475" y="2111375"/>
          <p14:tracePt t="27879" x="4068763" y="2111375"/>
          <p14:tracePt t="27891" x="4084638" y="2111375"/>
          <p14:tracePt t="27903" x="4114800" y="2125663"/>
          <p14:tracePt t="27919" x="4168775" y="2149475"/>
          <p14:tracePt t="27936" x="4251325" y="2239963"/>
          <p14:tracePt t="27953" x="4343400" y="2354263"/>
          <p14:tracePt t="27970" x="4441825" y="2506663"/>
          <p14:tracePt t="27987" x="4518025" y="2590800"/>
          <p14:tracePt t="28003" x="4564063" y="2651125"/>
          <p14:tracePt t="28020" x="4594225" y="2689225"/>
          <p14:tracePt t="28036" x="4618038" y="2720975"/>
          <p14:tracePt t="28053" x="4625975" y="2720975"/>
          <p14:tracePt t="28087" x="4625975" y="2727325"/>
          <p14:tracePt t="28111" x="4632325" y="2735263"/>
          <p14:tracePt t="28127" x="4640263" y="2751138"/>
          <p14:tracePt t="28143" x="4648200" y="2751138"/>
          <p14:tracePt t="28153" x="4648200" y="2759075"/>
          <p14:tracePt t="28170" x="4664075" y="2773363"/>
          <p14:tracePt t="28186" x="4702175" y="2811463"/>
          <p14:tracePt t="28203" x="4708525" y="2819400"/>
          <p14:tracePt t="28287" x="4708525" y="2789238"/>
          <p14:tracePt t="28299" x="4678363" y="2743200"/>
          <p14:tracePt t="28312" x="4579938" y="2613025"/>
          <p14:tracePt t="28320" x="4525963" y="2552700"/>
          <p14:tracePt t="28336" x="4389438" y="2438400"/>
          <p14:tracePt t="28353" x="4259263" y="2324100"/>
          <p14:tracePt t="28370" x="4122738" y="2209800"/>
          <p14:tracePt t="28386" x="4054475" y="2141538"/>
          <p14:tracePt t="28403" x="4016375" y="2103438"/>
          <p14:tracePt t="28420" x="4000500" y="2079625"/>
          <p14:tracePt t="28436" x="3984625" y="2065338"/>
          <p14:tracePt t="28453" x="3984625" y="2057400"/>
          <p14:tracePt t="28470" x="3978275" y="2057400"/>
          <p14:tracePt t="28486" x="3978275" y="2049463"/>
          <p14:tracePt t="28567" x="3978275" y="2041525"/>
          <p14:tracePt t="28580" x="4008438" y="2041525"/>
          <p14:tracePt t="28592" x="4076700" y="2079625"/>
          <p14:tracePt t="28603" x="4122738" y="2111375"/>
          <p14:tracePt t="28620" x="4251325" y="2209800"/>
          <p14:tracePt t="28636" x="4403725" y="2308225"/>
          <p14:tracePt t="28653" x="4594225" y="2468563"/>
          <p14:tracePt t="28670" x="4716463" y="2574925"/>
          <p14:tracePt t="28686" x="4830763" y="2667000"/>
          <p14:tracePt t="28703" x="4892675" y="2727325"/>
          <p14:tracePt t="28720" x="4937125" y="2765425"/>
          <p14:tracePt t="28736" x="4937125" y="2773363"/>
          <p14:tracePt t="28823" x="4937125" y="2781300"/>
          <p14:tracePt t="28835" x="4914900" y="2759075"/>
          <p14:tracePt t="28848" x="4816475" y="2644775"/>
          <p14:tracePt t="28861" x="4740275" y="2574925"/>
          <p14:tracePt t="28874" x="4525963" y="2416175"/>
          <p14:tracePt t="28888" x="4213225" y="2193925"/>
          <p14:tracePt t="28903" x="3984625" y="2041525"/>
          <p14:tracePt t="28920" x="3832225" y="1943100"/>
          <p14:tracePt t="28937" x="3763963" y="1874838"/>
          <p14:tracePt t="28954" x="3749675" y="1866900"/>
          <p14:tracePt t="29063" x="3771900" y="1874838"/>
          <p14:tracePt t="29076" x="3802063" y="1927225"/>
          <p14:tracePt t="29091" x="3894138" y="2073275"/>
          <p14:tracePt t="29103" x="4022725" y="2239963"/>
          <p14:tracePt t="29120" x="4152900" y="2384425"/>
          <p14:tracePt t="29137" x="4283075" y="2506663"/>
          <p14:tracePt t="29153" x="4397375" y="2590800"/>
          <p14:tracePt t="29170" x="4457700" y="2636838"/>
          <p14:tracePt t="29187" x="4473575" y="2644775"/>
          <p14:tracePt t="29239" x="4479925" y="2636838"/>
          <p14:tracePt t="29251" x="4473575" y="2598738"/>
          <p14:tracePt t="29264" x="4427538" y="2498725"/>
          <p14:tracePt t="29278" x="4359275" y="2384425"/>
          <p14:tracePt t="29286" x="4297363" y="2316163"/>
          <p14:tracePt t="29303" x="4213225" y="2217738"/>
          <p14:tracePt t="29320" x="4144963" y="2141538"/>
          <p14:tracePt t="29337" x="4122738" y="2111375"/>
          <p14:tracePt t="29354" x="4122738" y="2095500"/>
          <p14:tracePt t="29447" x="4137025" y="2095500"/>
          <p14:tracePt t="29460" x="4175125" y="2125663"/>
          <p14:tracePt t="29472" x="4297363" y="2232025"/>
          <p14:tracePt t="29488" x="4457700" y="2370138"/>
          <p14:tracePt t="29503" x="4594225" y="2460625"/>
          <p14:tracePt t="29520" x="4686300" y="2522538"/>
          <p14:tracePt t="29537" x="4702175" y="2536825"/>
          <p14:tracePt t="29553" x="4708525" y="2544763"/>
          <p14:tracePt t="29630" x="4694238" y="2544763"/>
          <p14:tracePt t="29638" x="4640263" y="2544763"/>
          <p14:tracePt t="29653" x="4610100" y="2522538"/>
          <p14:tracePt t="29670" x="4381500" y="2378075"/>
          <p14:tracePt t="29687" x="4191000" y="2263775"/>
          <p14:tracePt t="29704" x="4054475" y="2179638"/>
          <p14:tracePt t="29720" x="3962400" y="2125663"/>
          <p14:tracePt t="29754" x="3954463" y="2117725"/>
          <p14:tracePt t="29831" x="3978275" y="2149475"/>
          <p14:tracePt t="29843" x="4016375" y="2201863"/>
          <p14:tracePt t="29856" x="4144963" y="2370138"/>
          <p14:tracePt t="29870" x="4327525" y="2560638"/>
          <p14:tracePt t="29887" x="4457700" y="2674938"/>
          <p14:tracePt t="29904" x="4579938" y="2759075"/>
          <p14:tracePt t="29920" x="4610100" y="2759075"/>
          <p14:tracePt t="30191" x="4610100" y="2765425"/>
          <p14:tracePt t="30223" x="4610100" y="2773363"/>
          <p14:tracePt t="30235" x="4610100" y="2781300"/>
          <p14:tracePt t="30249" x="4610100" y="2797175"/>
          <p14:tracePt t="30262" x="4610100" y="2827338"/>
          <p14:tracePt t="30275" x="4610100" y="2841625"/>
          <p14:tracePt t="30288" x="4618038" y="2865438"/>
          <p14:tracePt t="30304" x="4632325" y="2887663"/>
          <p14:tracePt t="30321" x="4640263" y="2895600"/>
          <p14:tracePt t="30337" x="4664075" y="2911475"/>
          <p14:tracePt t="30354" x="4686300" y="2911475"/>
          <p14:tracePt t="30370" x="4702175" y="2911475"/>
          <p14:tracePt t="30387" x="4708525" y="2903538"/>
          <p14:tracePt t="30404" x="4708525" y="2873375"/>
          <p14:tracePt t="30711" x="4702175" y="2873375"/>
          <p14:tracePt t="30723" x="4632325" y="2895600"/>
          <p14:tracePt t="30737" x="4625975" y="2887663"/>
          <p14:tracePt t="30754" x="4618038" y="2887663"/>
          <p14:tracePt t="30799" x="4625975" y="2887663"/>
          <p14:tracePt t="31015" x="4618038" y="2887663"/>
          <p14:tracePt t="31039" x="4610100" y="2887663"/>
          <p14:tracePt t="31052" x="4610100" y="2895600"/>
          <p14:tracePt t="31103" x="4610100" y="2903538"/>
          <p14:tracePt t="31119" x="4610100" y="2911475"/>
          <p14:tracePt t="31131" x="4610100" y="2917825"/>
          <p14:tracePt t="34999" x="4610100" y="2895600"/>
          <p14:tracePt t="35011" x="4640263" y="2773363"/>
          <p14:tracePt t="35024" x="4678363" y="2659063"/>
          <p14:tracePt t="35039" x="4694238" y="2544763"/>
          <p14:tracePt t="35055" x="4708525" y="2400300"/>
          <p14:tracePt t="35072" x="4708525" y="2263775"/>
          <p14:tracePt t="35089" x="4664075" y="2079625"/>
          <p14:tracePt t="35113" x="4397375" y="1851025"/>
          <p14:tracePt t="35122" x="4283075" y="1806575"/>
          <p14:tracePt t="35138" x="4054475" y="1736725"/>
          <p14:tracePt t="35156" x="3870325" y="1722438"/>
          <p14:tracePt t="35172" x="3649663" y="1768475"/>
          <p14:tracePt t="35189" x="3451225" y="1943100"/>
          <p14:tracePt t="35206" x="3284538" y="2263775"/>
          <p14:tracePt t="35223" x="3238500" y="2865438"/>
          <p14:tracePt t="35239" x="3344863" y="3124200"/>
          <p14:tracePt t="35255" x="3603625" y="3260725"/>
          <p14:tracePt t="35272" x="3924300" y="3276600"/>
          <p14:tracePt t="35289" x="4289425" y="3132138"/>
          <p14:tracePt t="35306" x="4503738" y="2873375"/>
          <p14:tracePt t="35322" x="4610100" y="2460625"/>
          <p14:tracePt t="35339" x="4594225" y="2117725"/>
          <p14:tracePt t="35356" x="4457700" y="1874838"/>
          <p14:tracePt t="35372" x="4327525" y="1782763"/>
          <p14:tracePt t="35389" x="4183063" y="1760538"/>
          <p14:tracePt t="35405" x="4054475" y="1858963"/>
          <p14:tracePt t="35422" x="4008438" y="2087563"/>
          <p14:tracePt t="35439" x="4038600" y="2354263"/>
          <p14:tracePt t="35456" x="4237038" y="2530475"/>
          <p14:tracePt t="35472" x="4449763" y="2568575"/>
          <p14:tracePt t="35489" x="4648200" y="2522538"/>
          <p14:tracePt t="35506" x="4762500" y="2354263"/>
          <p14:tracePt t="35522" x="4784725" y="2087563"/>
          <p14:tracePt t="35539" x="4724400" y="1874838"/>
          <p14:tracePt t="35563" x="4511675" y="1744663"/>
          <p14:tracePt t="35577" x="4343400" y="1714500"/>
          <p14:tracePt t="35589" x="4183063" y="1806575"/>
          <p14:tracePt t="35605" x="4114800" y="2011363"/>
          <p14:tracePt t="35622" x="4114800" y="2209800"/>
          <p14:tracePt t="35639" x="4152900" y="2346325"/>
          <p14:tracePt t="35655" x="4251325" y="2400300"/>
          <p14:tracePt t="35672" x="4327525" y="2416175"/>
          <p14:tracePt t="35689" x="4397375" y="2400300"/>
          <p14:tracePt t="35706" x="4427538" y="2324100"/>
          <p14:tracePt t="35723" x="4427538" y="2247900"/>
          <p14:tracePt t="35739" x="4419600" y="2187575"/>
          <p14:tracePt t="35756" x="4403725" y="2163763"/>
          <p14:tracePt t="35772" x="4397375" y="2163763"/>
          <p14:tracePt t="35847" x="4389438" y="2163763"/>
          <p14:tracePt t="36087" x="4381500" y="2163763"/>
          <p14:tracePt t="36111" x="4365625" y="2163763"/>
          <p14:tracePt t="36135" x="4359275" y="2179638"/>
          <p14:tracePt t="36151" x="4351338" y="2179638"/>
          <p14:tracePt t="36164" x="4343400" y="2187575"/>
          <p14:tracePt t="36174" x="4335463" y="2187575"/>
          <p14:tracePt t="36189" x="4327525" y="2193925"/>
          <p14:tracePt t="36206" x="4327525" y="2201863"/>
          <p14:tracePt t="36287" x="4321175" y="2201863"/>
          <p14:tracePt t="36303" x="4305300" y="2209800"/>
          <p14:tracePt t="36316" x="4297363" y="2232025"/>
          <p14:tracePt t="36327" x="4251325" y="2270125"/>
          <p14:tracePt t="36339" x="4244975" y="2270125"/>
          <p14:tracePt t="36356" x="4221163" y="2286000"/>
          <p14:tracePt t="36695" x="4221163" y="2301875"/>
          <p14:tracePt t="36708" x="4213225" y="2316163"/>
          <p14:tracePt t="36723" x="4206875" y="2339975"/>
          <p14:tracePt t="36740" x="4191000" y="2346325"/>
          <p14:tracePt t="37287" x="4183063" y="2346325"/>
          <p14:tracePt t="39510" x="4175125" y="2346325"/>
          <p14:tracePt t="39518" x="4168775" y="2339975"/>
          <p14:tracePt t="39525" x="4168775" y="2308225"/>
          <p14:tracePt t="39540" x="4160838" y="2308225"/>
          <p14:tracePt t="39557" x="4160838" y="2301875"/>
          <p14:tracePt t="39574" x="4160838" y="2270125"/>
          <p14:tracePt t="39590" x="4152900" y="2255838"/>
          <p14:tracePt t="39783" x="4152900" y="2263775"/>
          <p14:tracePt t="39795" x="4152900" y="2270125"/>
          <p14:tracePt t="39807" x="4152900" y="2286000"/>
          <p14:tracePt t="39824" x="4160838" y="2301875"/>
          <p14:tracePt t="39857" x="4160838" y="2308225"/>
          <p14:tracePt t="39951" x="4168775" y="2308225"/>
          <p14:tracePt t="39975" x="4183063" y="2301875"/>
          <p14:tracePt t="39987" x="4198938" y="2301875"/>
          <p14:tracePt t="39994" x="4221163" y="2301875"/>
          <p14:tracePt t="40007" x="4221163" y="2293938"/>
          <p14:tracePt t="40024" x="4237038" y="2293938"/>
          <p14:tracePt t="40041" x="4267200" y="2293938"/>
          <p14:tracePt t="40174" x="4267200" y="2286000"/>
          <p14:tracePt t="40187" x="4267200" y="2278063"/>
          <p14:tracePt t="40206" x="4259263" y="2278063"/>
          <p14:tracePt t="40222" x="4251325" y="2278063"/>
          <p14:tracePt t="40326" x="4244975" y="2270125"/>
          <p14:tracePt t="40342" x="4244975" y="2263775"/>
          <p14:tracePt t="40375" x="4244975" y="2255838"/>
          <p14:tracePt t="40387" x="4244975" y="2247900"/>
          <p14:tracePt t="40503" x="4237038" y="2247900"/>
          <p14:tracePt t="40510" x="4229100" y="2247900"/>
          <p14:tracePt t="40687" x="4221163" y="2247900"/>
          <p14:tracePt t="40703" x="4213225" y="2247900"/>
          <p14:tracePt t="40716" x="4206875" y="2247900"/>
          <p14:tracePt t="40728" x="4198938" y="2247900"/>
          <p14:tracePt t="42415" x="4198938" y="2239963"/>
          <p14:tracePt t="42428" x="4244975" y="2225675"/>
          <p14:tracePt t="42442" x="4305300" y="2225675"/>
          <p14:tracePt t="42458" x="4351338" y="2225675"/>
          <p14:tracePt t="42475" x="4381500" y="2225675"/>
          <p14:tracePt t="42491" x="4419600" y="2225675"/>
          <p14:tracePt t="42508" x="4435475" y="2225675"/>
          <p14:tracePt t="42574" x="4441825" y="2225675"/>
          <p14:tracePt t="42587" x="4457700" y="2225675"/>
          <p14:tracePt t="42600" x="4525963" y="2225675"/>
          <p14:tracePt t="42612" x="4579938" y="2225675"/>
          <p14:tracePt t="42626" x="4686300" y="2225675"/>
          <p14:tracePt t="42642" x="4732338" y="2209800"/>
          <p14:tracePt t="42659" x="4740275" y="2209800"/>
          <p14:tracePt t="42879" x="4732338" y="2209800"/>
          <p14:tracePt t="42891" x="4716463" y="2209800"/>
          <p14:tracePt t="42904" x="4678363" y="2209800"/>
          <p14:tracePt t="42918" x="4640263" y="2217738"/>
          <p14:tracePt t="42929" x="4632325" y="2217738"/>
          <p14:tracePt t="42941" x="4610100" y="2217738"/>
          <p14:tracePt t="42958" x="4602163" y="2217738"/>
          <p14:tracePt t="43991" x="4594225" y="2232025"/>
          <p14:tracePt t="44003" x="4594225" y="2263775"/>
          <p14:tracePt t="44016" x="4564063" y="2332038"/>
          <p14:tracePt t="44025" x="4533900" y="2370138"/>
          <p14:tracePt t="44042" x="4495800" y="2430463"/>
          <p14:tracePt t="44059" x="4465638" y="2468563"/>
          <p14:tracePt t="44075" x="4441825" y="2492375"/>
          <p14:tracePt t="44092" x="4435475" y="2522538"/>
          <p14:tracePt t="44109" x="4411663" y="2552700"/>
          <p14:tracePt t="44125" x="4389438" y="2590800"/>
          <p14:tracePt t="44142" x="4343400" y="2636838"/>
          <p14:tracePt t="44159" x="4313238" y="2659063"/>
          <p14:tracePt t="44176" x="4297363" y="2667000"/>
          <p14:tracePt t="44192" x="4289425" y="2674938"/>
          <p14:tracePt t="44287" x="4275138" y="2682875"/>
          <p14:tracePt t="44300" x="4259263" y="2689225"/>
          <p14:tracePt t="44309" x="4251325" y="2689225"/>
          <p14:tracePt t="44325" x="4183063" y="2705100"/>
          <p14:tracePt t="44342" x="4144963" y="2720975"/>
          <p14:tracePt t="44359" x="4130675" y="2727325"/>
          <p14:tracePt t="44439" x="4114800" y="2727325"/>
          <p14:tracePt t="44879" x="4130675" y="2720975"/>
          <p14:tracePt t="44892" x="4137025" y="2720975"/>
          <p14:tracePt t="45303" x="4160838" y="2720975"/>
          <p14:tracePt t="45316" x="4183063" y="2727325"/>
          <p14:tracePt t="45326" x="4313238" y="2727325"/>
          <p14:tracePt t="45342" x="4449763" y="2727325"/>
          <p14:tracePt t="45359" x="4556125" y="2727325"/>
          <p14:tracePt t="45376" x="4610100" y="2727325"/>
          <p14:tracePt t="48015" x="4625975" y="2727325"/>
          <p14:tracePt t="48039" x="4594225" y="2705100"/>
          <p14:tracePt t="48052" x="4594225" y="2697163"/>
          <p14:tracePt t="48431" x="4602163" y="2689225"/>
          <p14:tracePt t="48446" x="4610100" y="2689225"/>
          <p14:tracePt t="48459" x="4618038" y="2697163"/>
          <p14:tracePt t="48471" x="4648200" y="2720975"/>
          <p14:tracePt t="48484" x="4656138" y="2727325"/>
          <p14:tracePt t="48493" x="4678363" y="2743200"/>
          <p14:tracePt t="48510" x="4740275" y="2789238"/>
          <p14:tracePt t="48527" x="4822825" y="2857500"/>
          <p14:tracePt t="48544" x="4884738" y="2895600"/>
          <p14:tracePt t="48560" x="4930775" y="2917825"/>
          <p14:tracePt t="48577" x="4937125" y="2925763"/>
          <p14:tracePt t="48695" x="4968875" y="2925763"/>
          <p14:tracePt t="48707" x="5013325" y="2925763"/>
          <p14:tracePt t="48719" x="5165725" y="2925763"/>
          <p14:tracePt t="48727" x="5235575" y="2925763"/>
          <p14:tracePt t="48744" x="5364163" y="2925763"/>
          <p14:tracePt t="48760" x="5426075" y="2925763"/>
          <p14:tracePt t="48777" x="5432425" y="2925763"/>
          <p14:tracePt t="48794" x="5440363" y="2917825"/>
          <p14:tracePt t="48811" x="5440363" y="2849563"/>
          <p14:tracePt t="48827" x="5402263" y="2781300"/>
          <p14:tracePt t="48844" x="5364163" y="2689225"/>
          <p14:tracePt t="48861" x="5349875" y="2628900"/>
          <p14:tracePt t="48877" x="5341938" y="2568575"/>
          <p14:tracePt t="48894" x="5341938" y="2484438"/>
          <p14:tracePt t="48911" x="5341938" y="2422525"/>
          <p14:tracePt t="48927" x="5341938" y="2370138"/>
          <p14:tracePt t="48944" x="5356225" y="2301875"/>
          <p14:tracePt t="48961" x="5387975" y="2225675"/>
          <p14:tracePt t="48978" x="5410200" y="2179638"/>
          <p14:tracePt t="48994" x="5432425" y="2141538"/>
          <p14:tracePt t="49011" x="5456238" y="2095500"/>
          <p14:tracePt t="49028" x="5486400" y="2065338"/>
          <p14:tracePt t="49044" x="5546725" y="2027238"/>
          <p14:tracePt t="49061" x="5616575" y="2011363"/>
          <p14:tracePt t="49077" x="5761038" y="1965325"/>
          <p14:tracePt t="49094" x="5845175" y="1958975"/>
          <p14:tracePt t="49111" x="5935663" y="1935163"/>
          <p14:tracePt t="49127" x="6035675" y="1927225"/>
          <p14:tracePt t="49144" x="6080125" y="1920875"/>
          <p14:tracePt t="49161" x="6126163" y="1912938"/>
          <p14:tracePt t="49178" x="6164263" y="1912938"/>
          <p14:tracePt t="49194" x="6202363" y="1912938"/>
          <p14:tracePt t="49211" x="6240463" y="1912938"/>
          <p14:tracePt t="49227" x="6294438" y="1912938"/>
          <p14:tracePt t="49244" x="6332538" y="1912938"/>
          <p14:tracePt t="49261" x="6378575" y="1912938"/>
          <p14:tracePt t="49277" x="6423025" y="1927225"/>
          <p14:tracePt t="49294" x="6515100" y="1958975"/>
          <p14:tracePt t="49311" x="6553200" y="1973263"/>
          <p14:tracePt t="49327" x="6599238" y="1997075"/>
          <p14:tracePt t="49344" x="6613525" y="2003425"/>
          <p14:tracePt t="49361" x="6645275" y="2027238"/>
          <p14:tracePt t="49377" x="6667500" y="2049463"/>
          <p14:tracePt t="49394" x="6683375" y="2065338"/>
          <p14:tracePt t="49411" x="6705600" y="2111375"/>
          <p14:tracePt t="49427" x="6713538" y="2133600"/>
          <p14:tracePt t="49444" x="6727825" y="2201863"/>
          <p14:tracePt t="49461" x="6735763" y="2263775"/>
          <p14:tracePt t="49478" x="6743700" y="2346325"/>
          <p14:tracePt t="49494" x="6751638" y="2446338"/>
          <p14:tracePt t="49511" x="6751638" y="2492375"/>
          <p14:tracePt t="49527" x="6751638" y="2536825"/>
          <p14:tracePt t="49544" x="6751638" y="2568575"/>
          <p14:tracePt t="49560" x="6751638" y="2628900"/>
          <p14:tracePt t="49577" x="6735763" y="2697163"/>
          <p14:tracePt t="49594" x="6689725" y="2773363"/>
          <p14:tracePt t="49611" x="6667500" y="2827338"/>
          <p14:tracePt t="49627" x="6629400" y="2895600"/>
          <p14:tracePt t="49644" x="6591300" y="2933700"/>
          <p14:tracePt t="49661" x="6537325" y="2979738"/>
          <p14:tracePt t="49677" x="6484938" y="3001963"/>
          <p14:tracePt t="49694" x="6454775" y="3009900"/>
          <p14:tracePt t="49711" x="6400800" y="3017838"/>
          <p14:tracePt t="49727" x="6324600" y="3025775"/>
          <p14:tracePt t="49744" x="6226175" y="3025775"/>
          <p14:tracePt t="49761" x="6088063" y="3025775"/>
          <p14:tracePt t="49777" x="5927725" y="3025775"/>
          <p14:tracePt t="49794" x="5783263" y="3001963"/>
          <p14:tracePt t="49811" x="5676900" y="2963863"/>
          <p14:tracePt t="49827" x="5622925" y="2933700"/>
          <p14:tracePt t="49844" x="5608638" y="2911475"/>
          <p14:tracePt t="49861" x="5600700" y="2887663"/>
          <p14:tracePt t="49877" x="5600700" y="2797175"/>
          <p14:tracePt t="49894" x="5584825" y="2689225"/>
          <p14:tracePt t="49911" x="5562600" y="2568575"/>
          <p14:tracePt t="49927" x="5562600" y="2454275"/>
          <p14:tracePt t="49944" x="5562600" y="2362200"/>
          <p14:tracePt t="49961" x="5562600" y="2247900"/>
          <p14:tracePt t="49977" x="5562600" y="2163763"/>
          <p14:tracePt t="49994" x="5578475" y="2117725"/>
          <p14:tracePt t="50011" x="5600700" y="2073275"/>
          <p14:tracePt t="50027" x="5622925" y="2041525"/>
          <p14:tracePt t="50044" x="5630863" y="2019300"/>
          <p14:tracePt t="50061" x="5646738" y="2011363"/>
          <p14:tracePt t="50077" x="5676900" y="1997075"/>
          <p14:tracePt t="50094" x="5692775" y="1997075"/>
          <p14:tracePt t="50175" x="5699125" y="1997075"/>
          <p14:tracePt t="50191" x="5707063" y="1997075"/>
          <p14:tracePt t="50686" x="5684838" y="2003425"/>
          <p14:tracePt t="50700" x="5661025" y="2027238"/>
          <p14:tracePt t="50714" x="5622925" y="2011363"/>
          <p14:tracePt t="51191" x="5608638" y="2019300"/>
          <p14:tracePt t="51214" x="5600700" y="2019300"/>
          <p14:tracePt t="51263" x="5592763" y="2027238"/>
          <p14:tracePt t="51295" x="5592763" y="2035175"/>
          <p14:tracePt t="51318" x="5592763" y="2041525"/>
          <p14:tracePt t="51342" x="5584825" y="2041525"/>
          <p14:tracePt t="51358" x="5584825" y="2049463"/>
          <p14:tracePt t="52239" x="5578475" y="2049463"/>
          <p14:tracePt t="55431" x="5600700" y="2049463"/>
          <p14:tracePt t="55443" x="5630863" y="2065338"/>
          <p14:tracePt t="55456" x="5753100" y="2149475"/>
          <p14:tracePt t="55465" x="5807075" y="2171700"/>
          <p14:tracePt t="55479" x="5905500" y="2209800"/>
          <p14:tracePt t="55496" x="5973763" y="2239963"/>
          <p14:tracePt t="55513" x="6019800" y="2263775"/>
          <p14:tracePt t="55687" x="6027738" y="2263775"/>
          <p14:tracePt t="55703" x="6027738" y="2255838"/>
          <p14:tracePt t="55715" x="6027738" y="2247900"/>
          <p14:tracePt t="55730" x="6042025" y="2201863"/>
          <p14:tracePt t="55747" x="6049963" y="2193925"/>
          <p14:tracePt t="55763" x="6049963" y="2171700"/>
          <p14:tracePt t="55780" x="6049963" y="2155825"/>
          <p14:tracePt t="56063" x="6073775" y="2171700"/>
          <p14:tracePt t="56076" x="6080125" y="2193925"/>
          <p14:tracePt t="56088" x="6103938" y="2225675"/>
          <p14:tracePt t="56101" x="6111875" y="2232025"/>
          <p14:tracePt t="56114" x="6134100" y="2270125"/>
          <p14:tracePt t="56130" x="6164263" y="2308225"/>
          <p14:tracePt t="56146" x="6172200" y="2316163"/>
          <p14:tracePt t="56163" x="6188075" y="2332038"/>
          <p14:tracePt t="56180" x="6202363" y="2362200"/>
          <p14:tracePt t="56197" x="6218238" y="2378075"/>
          <p14:tracePt t="56213" x="6240463" y="2400300"/>
          <p14:tracePt t="56230" x="6286500" y="2438400"/>
          <p14:tracePt t="56247" x="6308725" y="2460625"/>
          <p14:tracePt t="56264" x="6340475" y="2476500"/>
          <p14:tracePt t="56281" x="6362700" y="2498725"/>
          <p14:tracePt t="56297" x="6378575" y="2506663"/>
          <p14:tracePt t="56313" x="6384925" y="2514600"/>
          <p14:tracePt t="56330" x="6400800" y="2530475"/>
          <p14:tracePt t="56347" x="6408738" y="2536825"/>
          <p14:tracePt t="56364" x="6423025" y="2536825"/>
          <p14:tracePt t="56380" x="6423025" y="2544763"/>
          <p14:tracePt t="56398" x="6430963" y="2552700"/>
          <p14:tracePt t="56414" x="6438900" y="2560638"/>
          <p14:tracePt t="56430" x="6461125" y="2590800"/>
          <p14:tracePt t="56447" x="6477000" y="2606675"/>
          <p14:tracePt t="56463" x="6492875" y="2620963"/>
          <p14:tracePt t="56480" x="6507163" y="2636838"/>
          <p14:tracePt t="56497" x="6515100" y="2644775"/>
          <p14:tracePt t="56513" x="6523038" y="2644775"/>
          <p14:tracePt t="56647" x="6530975" y="2644775"/>
          <p14:tracePt t="56662" x="6537325" y="2667000"/>
          <p14:tracePt t="56670" x="6553200" y="2674938"/>
          <p14:tracePt t="57415" x="6553200" y="2682875"/>
          <p14:tracePt t="57428" x="6545263" y="2689225"/>
          <p14:tracePt t="57441" x="6537325" y="2697163"/>
          <p14:tracePt t="57453" x="6515100" y="2713038"/>
          <p14:tracePt t="57464" x="6499225" y="2727325"/>
          <p14:tracePt t="57480" x="6492875" y="2735263"/>
          <p14:tracePt t="57497" x="6477000" y="2765425"/>
          <p14:tracePt t="57514" x="6438900" y="2797175"/>
          <p14:tracePt t="57531" x="6416675" y="2819400"/>
          <p14:tracePt t="57547" x="6362700" y="2841625"/>
          <p14:tracePt t="57564" x="6286500" y="2887663"/>
          <p14:tracePt t="57581" x="6194425" y="2925763"/>
          <p14:tracePt t="57598" x="6096000" y="2949575"/>
          <p14:tracePt t="57614" x="5981700" y="2963863"/>
          <p14:tracePt t="57630" x="5913438" y="2971800"/>
          <p14:tracePt t="57647" x="5867400" y="2971800"/>
          <p14:tracePt t="57664" x="5837238" y="2971800"/>
          <p14:tracePt t="57680" x="5807075" y="2971800"/>
          <p14:tracePt t="57714" x="5799138" y="2971800"/>
          <p14:tracePt t="57895" x="5783263" y="2971800"/>
          <p14:tracePt t="57907" x="5775325" y="2971800"/>
          <p14:tracePt t="57919" x="5737225" y="2971800"/>
          <p14:tracePt t="57930" x="5730875" y="2971800"/>
          <p14:tracePt t="57947" x="5692775" y="2994025"/>
          <p14:tracePt t="57964" x="5676900" y="2994025"/>
          <p14:tracePt t="58183" x="5654675" y="2994025"/>
          <p14:tracePt t="58195" x="5638800" y="2994025"/>
          <p14:tracePt t="58208" x="5616575" y="2994025"/>
          <p14:tracePt t="58220" x="5592763" y="2994025"/>
          <p14:tracePt t="58743" x="5584825" y="2994025"/>
          <p14:tracePt t="58767" x="5578475" y="2994025"/>
          <p14:tracePt t="58783" x="5570538" y="2994025"/>
          <p14:tracePt t="58863" x="5584825" y="2987675"/>
          <p14:tracePt t="58875" x="5616575" y="2949575"/>
          <p14:tracePt t="58889" x="5730875" y="2849563"/>
          <p14:tracePt t="58899" x="5783263" y="2797175"/>
          <p14:tracePt t="58914" x="5913438" y="2682875"/>
          <p14:tracePt t="58931" x="6003925" y="2574925"/>
          <p14:tracePt t="58948" x="6057900" y="2492375"/>
          <p14:tracePt t="58965" x="6118225" y="2430463"/>
          <p14:tracePt t="58982" x="6126163" y="2392363"/>
          <p14:tracePt t="58998" x="6134100" y="2370138"/>
          <p14:tracePt t="59014" x="6149975" y="2346325"/>
          <p14:tracePt t="59031" x="6149975" y="2339975"/>
          <p14:tracePt t="59048" x="6164263" y="2308225"/>
          <p14:tracePt t="59065" x="6172200" y="2308225"/>
          <p14:tracePt t="59191" x="6172200" y="2301875"/>
          <p14:tracePt t="59207" x="6172200" y="2293938"/>
          <p14:tracePt t="59222" x="6172200" y="2286000"/>
          <p14:tracePt t="59231" x="6172200" y="2278063"/>
          <p14:tracePt t="59248" x="6172200" y="2263775"/>
          <p14:tracePt t="59270" x="6172200" y="2255838"/>
          <p14:tracePt t="59286" x="6172200" y="2247900"/>
          <p14:tracePt t="59334" x="6164263" y="2247900"/>
          <p14:tracePt t="59350" x="6156325" y="2247900"/>
          <p14:tracePt t="59767" x="6149975" y="2247900"/>
          <p14:tracePt t="60743" x="6142038" y="2247900"/>
          <p14:tracePt t="60766" x="6134100" y="2239963"/>
          <p14:tracePt t="60799" x="6126163" y="2232025"/>
          <p14:tracePt t="60812" x="6118225" y="2225675"/>
          <p14:tracePt t="60831" x="6111875" y="2217738"/>
          <p14:tracePt t="60854" x="6111875" y="2209800"/>
          <p14:tracePt t="61007" x="6103938" y="2209800"/>
          <p14:tracePt t="61023" x="6103938" y="2217738"/>
          <p14:tracePt t="61035" x="6103938" y="2225675"/>
          <p14:tracePt t="61049" x="6103938" y="2239963"/>
          <p14:tracePt t="61065" x="6103938" y="2247900"/>
          <p14:tracePt t="62095" x="6103938" y="2255838"/>
          <p14:tracePt t="62107" x="6118225" y="2255838"/>
          <p14:tracePt t="62120" x="6142038" y="2255838"/>
          <p14:tracePt t="62132" x="6172200" y="2255838"/>
          <p14:tracePt t="62149" x="6232525" y="2255838"/>
          <p14:tracePt t="62165" x="6308725" y="2239963"/>
          <p14:tracePt t="62182" x="6384925" y="2239963"/>
          <p14:tracePt t="62199" x="6400800" y="2232025"/>
          <p14:tracePt t="62263" x="6408738" y="2232025"/>
          <p14:tracePt t="62276" x="6423025" y="2232025"/>
          <p14:tracePt t="62287" x="6499225" y="2232025"/>
          <p14:tracePt t="62299" x="6537325" y="2232025"/>
          <p14:tracePt t="62315" x="6599238" y="2232025"/>
          <p14:tracePt t="62332" x="6613525" y="2232025"/>
          <p14:tracePt t="62447" x="6599238" y="2232025"/>
          <p14:tracePt t="62471" x="6591300" y="2232025"/>
          <p14:tracePt t="62495" x="6583363" y="2232025"/>
          <p14:tracePt t="62518" x="6575425" y="2232025"/>
          <p14:tracePt t="62534" x="6569075" y="2232025"/>
          <p14:tracePt t="62547" x="6553200" y="2232025"/>
          <p14:tracePt t="62558" x="6537325" y="2232025"/>
          <p14:tracePt t="62565" x="6523038" y="2232025"/>
          <p14:tracePt t="62582" x="6515100" y="2232025"/>
          <p14:tracePt t="63542" x="6507163" y="2232025"/>
          <p14:tracePt t="63550" x="6499225" y="2255838"/>
          <p14:tracePt t="63558" x="6492875" y="2270125"/>
          <p14:tracePt t="63566" x="6477000" y="2293938"/>
          <p14:tracePt t="63582" x="6438900" y="2354263"/>
          <p14:tracePt t="63600" x="6400800" y="2392363"/>
          <p14:tracePt t="63616" x="6346825" y="2430463"/>
          <p14:tracePt t="63633" x="6308725" y="2460625"/>
          <p14:tracePt t="63650" x="6256338" y="2492375"/>
          <p14:tracePt t="63666" x="6210300" y="2522538"/>
          <p14:tracePt t="63683" x="6164263" y="2536825"/>
          <p14:tracePt t="63700" x="6126163" y="2552700"/>
          <p14:tracePt t="63716" x="6103938" y="2560638"/>
          <p14:tracePt t="63733" x="6088063" y="2568575"/>
          <p14:tracePt t="63749" x="6080125" y="2574925"/>
          <p14:tracePt t="63766" x="6065838" y="2590800"/>
          <p14:tracePt t="63783" x="6049963" y="2606675"/>
          <p14:tracePt t="63799" x="6042025" y="2613025"/>
          <p14:tracePt t="63816" x="6027738" y="2628900"/>
          <p14:tracePt t="63833" x="6019800" y="2644775"/>
          <p14:tracePt t="63870" x="6019800" y="2651125"/>
          <p14:tracePt t="63883" x="6019800" y="2659063"/>
          <p14:tracePt t="63899" x="6019800" y="2667000"/>
          <p14:tracePt t="63916" x="6019800" y="2682875"/>
          <p14:tracePt t="63918" x="6019800" y="2689225"/>
          <p14:tracePt t="63933" x="6019800" y="2697163"/>
          <p14:tracePt t="63949" x="6019800" y="2720975"/>
          <p14:tracePt t="63966" x="6019800" y="2743200"/>
          <p14:tracePt t="64231" x="6027738" y="2751138"/>
          <p14:tracePt t="64244" x="6042025" y="2751138"/>
          <p14:tracePt t="64256" x="6057900" y="2735263"/>
          <p14:tracePt t="64266" x="6080125" y="2727325"/>
          <p14:tracePt t="64283" x="6096000" y="2720975"/>
          <p14:tracePt t="64299" x="6103938" y="2720975"/>
          <p14:tracePt t="65023" x="6118225" y="2720975"/>
          <p14:tracePt t="65036" x="6156325" y="2720975"/>
          <p14:tracePt t="65050" x="6308725" y="2720975"/>
          <p14:tracePt t="65067" x="6446838" y="2720975"/>
          <p14:tracePt t="65084" x="6569075" y="2720975"/>
          <p14:tracePt t="65100" x="6613525" y="2720975"/>
          <p14:tracePt t="65117" x="6621463" y="2720975"/>
          <p14:tracePt t="66623" x="6613525" y="2713038"/>
          <p14:tracePt t="66636" x="6599238" y="2682875"/>
          <p14:tracePt t="66651" x="6530975" y="2574925"/>
          <p14:tracePt t="66667" x="6507163" y="2522538"/>
          <p14:tracePt t="67023" x="6499225" y="2522538"/>
          <p14:tracePt t="67054" x="6515100" y="2498725"/>
          <p14:tracePt t="67067" x="6583363" y="2454275"/>
          <p14:tracePt t="67084" x="6575425" y="2484438"/>
          <p14:tracePt t="67100" x="6575425" y="2506663"/>
          <p14:tracePt t="67117" x="6553200" y="2568575"/>
          <p14:tracePt t="67134" x="6537325" y="2590800"/>
          <p14:tracePt t="67150" x="6545263" y="2574925"/>
          <p14:tracePt t="67184" x="6545263" y="2582863"/>
          <p14:tracePt t="67201" x="6553200" y="2598738"/>
          <p14:tracePt t="67218" x="6569075" y="2613025"/>
          <p14:tracePt t="67234" x="6575425" y="2644775"/>
          <p14:tracePt t="67251" x="6575425" y="2659063"/>
          <p14:tracePt t="67267" x="6583363" y="2697163"/>
          <p14:tracePt t="67284" x="6583363" y="2720975"/>
          <p14:tracePt t="67301" x="6583363" y="2759075"/>
          <p14:tracePt t="67317" x="6583363" y="2789238"/>
          <p14:tracePt t="67334" x="6507163" y="2841625"/>
          <p14:tracePt t="67351" x="6430963" y="2879725"/>
          <p14:tracePt t="67367" x="6308725" y="2941638"/>
          <p14:tracePt t="67384" x="6134100" y="3009900"/>
          <p14:tracePt t="67401" x="5927725" y="3078163"/>
          <p14:tracePt t="67417" x="5722938" y="3108325"/>
          <p14:tracePt t="67434" x="5524500" y="3108325"/>
          <p14:tracePt t="67451" x="5311775" y="3063875"/>
          <p14:tracePt t="67467" x="5121275" y="3001963"/>
          <p14:tracePt t="67484" x="4975225" y="2933700"/>
          <p14:tracePt t="67501" x="4876800" y="2887663"/>
          <p14:tracePt t="67518" x="4822825" y="2835275"/>
          <p14:tracePt t="67534" x="4816475" y="2803525"/>
          <p14:tracePt t="67550" x="4808538" y="2773363"/>
          <p14:tracePt t="67567" x="4792663" y="2735263"/>
          <p14:tracePt t="67584" x="4778375" y="2713038"/>
          <p14:tracePt t="67601" x="4770438" y="2682875"/>
          <p14:tracePt t="67618" x="4746625" y="2659063"/>
          <p14:tracePt t="67634" x="4732338" y="2644775"/>
          <p14:tracePt t="67651" x="4724400" y="2636838"/>
          <p14:tracePt t="67685" x="4716463" y="2636838"/>
          <p14:tracePt t="67701" x="4708525" y="2628900"/>
          <p14:tracePt t="67718" x="4702175" y="2620963"/>
          <p14:tracePt t="67734" x="4686300" y="2613025"/>
          <p14:tracePt t="67751" x="4678363" y="2606675"/>
          <p14:tracePt t="67768" x="4670425" y="2598738"/>
          <p14:tracePt t="67784" x="4664075" y="2598738"/>
          <p14:tracePt t="67801" x="4656138" y="2598738"/>
          <p14:tracePt t="67818" x="4656138" y="2590800"/>
          <p14:tracePt t="67835" x="4648200" y="2590800"/>
          <p14:tracePt t="67851" x="4632325" y="2582863"/>
          <p14:tracePt t="67868" x="4632325" y="2574925"/>
          <p14:tracePt t="67884" x="4625975" y="2574925"/>
          <p14:tracePt t="67901" x="4610100" y="2568575"/>
          <p14:tracePt t="67917" x="4594225" y="2560638"/>
          <p14:tracePt t="67934" x="4572000" y="2544763"/>
          <p14:tracePt t="67951" x="4556125" y="2536825"/>
          <p14:tracePt t="67967" x="4533900" y="2530475"/>
          <p14:tracePt t="67984" x="4503738" y="2522538"/>
          <p14:tracePt t="68001" x="4479925" y="2506663"/>
          <p14:tracePt t="68018" x="4449763" y="2492375"/>
          <p14:tracePt t="68034" x="4427538" y="2476500"/>
          <p14:tracePt t="68051" x="4403725" y="2468563"/>
          <p14:tracePt t="68068" x="4381500" y="2468563"/>
          <p14:tracePt t="68085" x="4365625" y="2468563"/>
          <p14:tracePt t="68102" x="4351338" y="2468563"/>
          <p14:tracePt t="68118" x="4297363" y="2468563"/>
          <p14:tracePt t="68134" x="4251325" y="2468563"/>
          <p14:tracePt t="68151" x="4198938" y="2468563"/>
          <p14:tracePt t="68168" x="4130675" y="2468563"/>
          <p14:tracePt t="68185" x="4076700" y="2468563"/>
          <p14:tracePt t="68201" x="4030663" y="2484438"/>
          <p14:tracePt t="68218" x="4000500" y="2492375"/>
          <p14:tracePt t="68234" x="3978275" y="2492375"/>
          <p14:tracePt t="68278" x="3970338" y="2492375"/>
          <p14:tracePt t="68286" x="3954463" y="2492375"/>
          <p14:tracePt t="68301" x="3946525" y="2484438"/>
          <p14:tracePt t="68318" x="3886200" y="2438400"/>
          <p14:tracePt t="68335" x="3840163" y="2392363"/>
          <p14:tracePt t="68351" x="3802063" y="2346325"/>
          <p14:tracePt t="68368" x="3802063" y="2324100"/>
          <p14:tracePt t="68384" x="3802063" y="2293938"/>
          <p14:tracePt t="68401" x="3802063" y="2278063"/>
          <p14:tracePt t="68418" x="3817938" y="2247900"/>
          <p14:tracePt t="68435" x="3832225" y="2232025"/>
          <p14:tracePt t="68451" x="3848100" y="2217738"/>
          <p14:tracePt t="68468" x="3870325" y="2217738"/>
          <p14:tracePt t="68484" x="3894138" y="2201863"/>
          <p14:tracePt t="68501" x="3924300" y="2193925"/>
          <p14:tracePt t="68518" x="3970338" y="2179638"/>
          <p14:tracePt t="68534" x="3984625" y="2171700"/>
          <p14:tracePt t="68551" x="4000500" y="2171700"/>
          <p14:tracePt t="68568" x="4008438" y="2171700"/>
          <p14:tracePt t="68601" x="4016375" y="2171700"/>
          <p14:tracePt t="68618" x="4022725" y="2171700"/>
          <p14:tracePt t="68635" x="4046538" y="2171700"/>
          <p14:tracePt t="68652" x="4084638" y="2171700"/>
          <p14:tracePt t="68668" x="4160838" y="2171700"/>
          <p14:tracePt t="68685" x="4237038" y="2171700"/>
          <p14:tracePt t="68701" x="4313238" y="2171700"/>
          <p14:tracePt t="68718" x="4397375" y="2179638"/>
          <p14:tracePt t="68735" x="4449763" y="2187575"/>
          <p14:tracePt t="68751" x="4533900" y="2209800"/>
          <p14:tracePt t="68768" x="4640263" y="2217738"/>
          <p14:tracePt t="68784" x="4792663" y="2232025"/>
          <p14:tracePt t="68801" x="4960938" y="2263775"/>
          <p14:tracePt t="68818" x="5097463" y="2263775"/>
          <p14:tracePt t="68835" x="5235575" y="2286000"/>
          <p14:tracePt t="68851" x="5318125" y="2293938"/>
          <p14:tracePt t="68868" x="5364163" y="2293938"/>
          <p14:tracePt t="68885" x="5394325" y="2293938"/>
          <p14:tracePt t="68901" x="5426075" y="2293938"/>
          <p14:tracePt t="68918" x="5494338" y="2293938"/>
          <p14:tracePt t="68935" x="5584825" y="2286000"/>
          <p14:tracePt t="68951" x="5707063" y="2286000"/>
          <p14:tracePt t="68968" x="5837238" y="2286000"/>
          <p14:tracePt t="68985" x="5927725" y="2286000"/>
          <p14:tracePt t="69002" x="5965825" y="2286000"/>
          <p14:tracePt t="69018" x="6003925" y="2286000"/>
          <p14:tracePt t="69035" x="6019800" y="2286000"/>
          <p14:tracePt t="69052" x="6049963" y="2293938"/>
          <p14:tracePt t="69068" x="6096000" y="2301875"/>
          <p14:tracePt t="69085" x="6180138" y="2332038"/>
          <p14:tracePt t="69101" x="6248400" y="2362200"/>
          <p14:tracePt t="69118" x="6384925" y="2408238"/>
          <p14:tracePt t="69135" x="6438900" y="2454275"/>
          <p14:tracePt t="69152" x="6469063" y="2484438"/>
          <p14:tracePt t="69168" x="6499225" y="2514600"/>
          <p14:tracePt t="69185" x="6515100" y="2536825"/>
          <p14:tracePt t="69201" x="6523038" y="2552700"/>
          <p14:tracePt t="69218" x="6523038" y="2568575"/>
          <p14:tracePt t="69235" x="6523038" y="2582863"/>
          <p14:tracePt t="69251" x="6523038" y="2590800"/>
          <p14:tracePt t="69268" x="6523038" y="2613025"/>
          <p14:tracePt t="69285" x="6523038" y="2628900"/>
          <p14:tracePt t="69301" x="6515100" y="2651125"/>
          <p14:tracePt t="69318" x="6499225" y="2689225"/>
          <p14:tracePt t="69335" x="6484938" y="2697163"/>
          <p14:tracePt t="69352" x="6438900" y="2713038"/>
          <p14:tracePt t="69368" x="6384925" y="2713038"/>
          <p14:tracePt t="69385" x="6332538" y="2720975"/>
          <p14:tracePt t="69402" x="6270625" y="2720975"/>
          <p14:tracePt t="69418" x="6210300" y="2720975"/>
          <p14:tracePt t="69435" x="6156325" y="2720975"/>
          <p14:tracePt t="69452" x="6126163" y="2720975"/>
          <p14:tracePt t="69454" x="6096000" y="2720975"/>
          <p14:tracePt t="69469" x="6088063" y="2720975"/>
          <p14:tracePt t="69486" x="6035675" y="2705100"/>
          <p14:tracePt t="69518" x="5981700" y="2689225"/>
          <p14:tracePt t="69535" x="5951538" y="2689225"/>
          <p14:tracePt t="69552" x="5905500" y="2682875"/>
          <p14:tracePt t="69568" x="5875338" y="2682875"/>
          <p14:tracePt t="69585" x="5807075" y="2667000"/>
          <p14:tracePt t="69601" x="5791200" y="2667000"/>
          <p14:tracePt t="69618" x="5761038" y="2667000"/>
          <p14:tracePt t="69635" x="5737225" y="2667000"/>
          <p14:tracePt t="69651" x="5699125" y="2667000"/>
          <p14:tracePt t="69668" x="5654675" y="2667000"/>
          <p14:tracePt t="69685" x="5554663" y="2667000"/>
          <p14:tracePt t="69702" x="5470525" y="2674938"/>
          <p14:tracePt t="69719" x="5380038" y="2697163"/>
          <p14:tracePt t="69735" x="5287963" y="2705100"/>
          <p14:tracePt t="69752" x="5219700" y="2713038"/>
          <p14:tracePt t="69769" x="5159375" y="2720975"/>
          <p14:tracePt t="69785" x="5121275" y="2727325"/>
          <p14:tracePt t="70263" x="5127625" y="2727325"/>
          <p14:tracePt t="70275" x="5135563" y="2727325"/>
          <p14:tracePt t="70288" x="5159375" y="2727325"/>
          <p14:tracePt t="70311" x="5165725" y="2727325"/>
          <p14:tracePt t="70326" x="5181600" y="2735263"/>
          <p14:tracePt t="70358" x="5197475" y="2735263"/>
          <p14:tracePt t="70470" x="5197475" y="2751138"/>
          <p14:tracePt t="73879" x="5197475" y="2759075"/>
          <p14:tracePt t="73891" x="5197475" y="2789238"/>
          <p14:tracePt t="73904" x="5037138" y="2917825"/>
          <p14:tracePt t="73920" x="4945063" y="2979738"/>
          <p14:tracePt t="73937" x="4892675" y="3017838"/>
          <p14:tracePt t="73954" x="4868863" y="3025775"/>
          <p14:tracePt t="73970" x="4846638" y="3032125"/>
          <p14:tracePt t="73987" x="4816475" y="3048000"/>
          <p14:tracePt t="74003" x="4792663" y="3055938"/>
          <p14:tracePt t="74020" x="4740275" y="3070225"/>
          <p14:tracePt t="74037" x="4702175" y="3070225"/>
          <p14:tracePt t="74054" x="4664075" y="3070225"/>
          <p14:tracePt t="74070" x="4632325" y="3070225"/>
          <p14:tracePt t="74087" x="4618038" y="3063875"/>
          <p14:tracePt t="74104" x="4602163" y="3048000"/>
          <p14:tracePt t="74120" x="4579938" y="3025775"/>
          <p14:tracePt t="74137" x="4541838" y="2987675"/>
          <p14:tracePt t="74154" x="4503738" y="2949575"/>
          <p14:tracePt t="74170" x="4441825" y="2879725"/>
          <p14:tracePt t="74187" x="4373563" y="2841625"/>
          <p14:tracePt t="74203" x="4237038" y="2765425"/>
          <p14:tracePt t="74220" x="4160838" y="2727325"/>
          <p14:tracePt t="74237" x="4054475" y="2689225"/>
          <p14:tracePt t="74254" x="3946525" y="2644775"/>
          <p14:tracePt t="74270" x="3878263" y="2613025"/>
          <p14:tracePt t="74287" x="3848100" y="2598738"/>
          <p14:tracePt t="74303" x="3840163" y="2590800"/>
          <p14:tracePt t="74320" x="3832225" y="2582863"/>
          <p14:tracePt t="74337" x="3825875" y="2574925"/>
          <p14:tracePt t="74353" x="3817938" y="2568575"/>
          <p14:tracePt t="74370" x="3802063" y="2552700"/>
          <p14:tracePt t="74387" x="3794125" y="2544763"/>
          <p14:tracePt t="74403" x="3771900" y="2522538"/>
          <p14:tracePt t="74420" x="3741738" y="2492375"/>
          <p14:tracePt t="74437" x="3733800" y="2468563"/>
          <p14:tracePt t="74607" x="3741738" y="2468563"/>
          <p14:tracePt t="74623" x="3756025" y="2468563"/>
          <p14:tracePt t="74635" x="3779838" y="2476500"/>
          <p14:tracePt t="74642" x="3817938" y="2484438"/>
          <p14:tracePt t="74653" x="3870325" y="2498725"/>
          <p14:tracePt t="74670" x="4054475" y="2506663"/>
          <p14:tracePt t="74687" x="4198938" y="2506663"/>
          <p14:tracePt t="74704" x="4327525" y="2506663"/>
          <p14:tracePt t="74720" x="4427538" y="2506663"/>
          <p14:tracePt t="74737" x="4473575" y="2506663"/>
          <p14:tracePt t="74753" x="4518025" y="2506663"/>
          <p14:tracePt t="74770" x="4564063" y="2506663"/>
          <p14:tracePt t="74787" x="4640263" y="2506663"/>
          <p14:tracePt t="74803" x="4754563" y="2506663"/>
          <p14:tracePt t="74820" x="4945063" y="2506663"/>
          <p14:tracePt t="74837" x="5127625" y="2506663"/>
          <p14:tracePt t="74853" x="5287963" y="2506663"/>
          <p14:tracePt t="74870" x="5410200" y="2506663"/>
          <p14:tracePt t="74887" x="5440363" y="2506663"/>
          <p14:tracePt t="74920" x="5448300" y="2506663"/>
          <p14:tracePt t="74937" x="5470525" y="2506663"/>
          <p14:tracePt t="74953" x="5532438" y="2530475"/>
          <p14:tracePt t="74970" x="5654675" y="2536825"/>
          <p14:tracePt t="74987" x="5761038" y="2552700"/>
          <p14:tracePt t="75003" x="5875338" y="2574925"/>
          <p14:tracePt t="75020" x="5943600" y="2590800"/>
          <p14:tracePt t="75037" x="5959475" y="2598738"/>
          <p14:tracePt t="75053" x="5965825" y="2598738"/>
          <p14:tracePt t="75167" x="5973763" y="2598738"/>
          <p14:tracePt t="75180" x="5981700" y="2598738"/>
          <p14:tracePt t="75192" x="5997575" y="2606675"/>
          <p14:tracePt t="75220" x="6011863" y="2606675"/>
          <p14:tracePt t="75237" x="6035675" y="2606675"/>
          <p14:tracePt t="75253" x="6065838" y="2606675"/>
          <p14:tracePt t="75270" x="6088063" y="2606675"/>
          <p14:tracePt t="75287" x="6111875" y="2606675"/>
          <p14:tracePt t="75304" x="6134100" y="2606675"/>
          <p14:tracePt t="75321" x="6142038" y="2606675"/>
          <p14:tracePt t="75337" x="6172200" y="2606675"/>
          <p14:tracePt t="75354" x="6194425" y="2606675"/>
          <p14:tracePt t="75371" x="6218238" y="2606675"/>
          <p14:tracePt t="75387" x="6226175" y="2598738"/>
          <p14:tracePt t="75855" x="6188075" y="2598738"/>
          <p14:tracePt t="75868" x="6096000" y="2574925"/>
          <p14:tracePt t="75880" x="6003925" y="2544763"/>
          <p14:tracePt t="75894" x="5959475" y="2544763"/>
          <p14:tracePt t="75904" x="5889625" y="2544763"/>
          <p14:tracePt t="75920" x="5722938" y="2544763"/>
          <p14:tracePt t="75937" x="5570538" y="2544763"/>
          <p14:tracePt t="75954" x="5410200" y="2560638"/>
          <p14:tracePt t="75986" x="5151438" y="2590800"/>
          <p14:tracePt t="75992" x="5097463" y="2606675"/>
          <p14:tracePt t="76004" x="5083175" y="2606675"/>
          <p14:tracePt t="76020" x="5059363" y="2606675"/>
          <p14:tracePt t="76087" x="5045075" y="2606675"/>
          <p14:tracePt t="76099" x="5037138" y="2606675"/>
          <p14:tracePt t="76112" x="5013325" y="2606675"/>
          <p14:tracePt t="76125" x="4983163" y="2606675"/>
          <p14:tracePt t="76138" x="4906963" y="2606675"/>
          <p14:tracePt t="76154" x="4846638" y="2606675"/>
          <p14:tracePt t="76171" x="4792663" y="2606675"/>
          <p14:tracePt t="76188" x="4740275" y="2606675"/>
          <p14:tracePt t="76204" x="4702175" y="2613025"/>
          <p14:tracePt t="76221" x="4670425" y="2628900"/>
          <p14:tracePt t="76237" x="4625975" y="2644775"/>
          <p14:tracePt t="76254" x="4533900" y="2667000"/>
          <p14:tracePt t="76271" x="4473575" y="2682875"/>
          <p14:tracePt t="76288" x="4435475" y="2682875"/>
          <p14:tracePt t="76304" x="4397375" y="2682875"/>
          <p14:tracePt t="76321" x="4365625" y="2682875"/>
          <p14:tracePt t="76598" x="4351338" y="2697163"/>
          <p14:tracePt t="76614" x="4335463" y="2697163"/>
          <p14:tracePt t="76621" x="4327525" y="2705100"/>
          <p14:tracePt t="76637" x="4321175" y="2705100"/>
          <p14:tracePt t="76654" x="4297363" y="2735263"/>
          <p14:tracePt t="76751" x="4359275" y="2735263"/>
          <p14:tracePt t="76763" x="4441825" y="2735263"/>
          <p14:tracePt t="76776" x="4678363" y="2735263"/>
          <p14:tracePt t="76790" x="5189538" y="2697163"/>
          <p14:tracePt t="76804" x="5494338" y="2697163"/>
          <p14:tracePt t="76820" x="6111875" y="2628900"/>
          <p14:tracePt t="76837" x="6621463" y="2552700"/>
          <p14:tracePt t="76854" x="6675438" y="2544763"/>
          <p14:tracePt t="76919" x="6675438" y="2536825"/>
          <p14:tracePt t="76950" x="6651625" y="2536825"/>
          <p14:tracePt t="76958" x="6607175" y="2530475"/>
          <p14:tracePt t="76971" x="6553200" y="2530475"/>
          <p14:tracePt t="76987" x="6392863" y="2530475"/>
          <p14:tracePt t="77004" x="6180138" y="2552700"/>
          <p14:tracePt t="77006" x="6035675" y="2568575"/>
          <p14:tracePt t="77022" x="5821363" y="2574925"/>
          <p14:tracePt t="77037" x="5668963" y="2574925"/>
          <p14:tracePt t="77054" x="5592763" y="2574925"/>
          <p14:tracePt t="77071" x="5578475" y="2574925"/>
          <p14:tracePt t="77105" x="5578475" y="2568575"/>
          <p14:tracePt t="77121" x="5630863" y="2544763"/>
          <p14:tracePt t="77138" x="5699125" y="2522538"/>
          <p14:tracePt t="77154" x="5775325" y="2506663"/>
          <p14:tracePt t="77171" x="5837238" y="2484438"/>
          <p14:tracePt t="77188" x="5883275" y="2476500"/>
          <p14:tracePt t="77205" x="5897563" y="2468563"/>
          <p14:tracePt t="77287" x="5867400" y="2468563"/>
          <p14:tracePt t="77299" x="5807075" y="2468563"/>
          <p14:tracePt t="77312" x="5661025" y="2506663"/>
          <p14:tracePt t="77326" x="5448300" y="2530475"/>
          <p14:tracePt t="77338" x="5326063" y="2530475"/>
          <p14:tracePt t="77354" x="5067300" y="2530475"/>
          <p14:tracePt t="77371" x="4854575" y="2530475"/>
          <p14:tracePt t="77388" x="4694238" y="2530475"/>
          <p14:tracePt t="77405" x="4587875" y="2514600"/>
          <p14:tracePt t="77421" x="4525963" y="2492375"/>
          <p14:tracePt t="77438" x="4518025" y="2484438"/>
          <p14:tracePt t="77471" x="4503738" y="2468563"/>
          <p14:tracePt t="77488" x="4503738" y="2460625"/>
          <p14:tracePt t="77504" x="4487863" y="2454275"/>
          <p14:tracePt t="77521" x="4473575" y="2446338"/>
          <p14:tracePt t="77538" x="4457700" y="2446338"/>
          <p14:tracePt t="77555" x="4441825" y="2446338"/>
          <p14:tracePt t="77571" x="4435475" y="2446338"/>
          <p14:tracePt t="77588" x="4419600" y="2446338"/>
          <p14:tracePt t="77604" x="4411663" y="2446338"/>
          <p14:tracePt t="77638" x="4411663" y="2468563"/>
          <p14:tracePt t="77654" x="4411663" y="2476500"/>
          <p14:tracePt t="77671" x="4411663" y="2492375"/>
          <p14:tracePt t="77717" x="4419600" y="2492375"/>
          <p14:tracePt t="77725" x="4419600" y="2498725"/>
          <p14:tracePt t="77738" x="4419600" y="2506663"/>
          <p14:tracePt t="77754" x="4419600" y="2514600"/>
          <p14:tracePt t="77771" x="4419600" y="2522538"/>
          <p14:tracePt t="77789" x="4419600" y="2530475"/>
          <p14:tracePt t="77830" x="4419600" y="2536825"/>
          <p14:tracePt t="77862" x="4411663" y="2536825"/>
          <p14:tracePt t="77873" x="4411663" y="2530475"/>
          <p14:tracePt t="77888" x="4411663" y="2522538"/>
          <p14:tracePt t="77905" x="4411663" y="2514600"/>
          <p14:tracePt t="77922" x="4411663" y="2498725"/>
          <p14:tracePt t="77938" x="4403725" y="2492375"/>
          <p14:tracePt t="80199" x="4411663" y="2498725"/>
          <p14:tracePt t="80211" x="4465638" y="2514600"/>
          <p14:tracePt t="80224" x="4587875" y="2530475"/>
          <p14:tracePt t="80239" x="4808538" y="2544763"/>
          <p14:tracePt t="80255" x="5059363" y="2544763"/>
          <p14:tracePt t="80272" x="5241925" y="2544763"/>
          <p14:tracePt t="80289" x="5402263" y="2544763"/>
          <p14:tracePt t="80305" x="5478463" y="2544763"/>
          <p14:tracePt t="80322" x="5486400" y="2536825"/>
          <p14:tracePt t="80367" x="5494338" y="2522538"/>
          <p14:tracePt t="80380" x="5508625" y="2506663"/>
          <p14:tracePt t="80392" x="5516563" y="2492375"/>
          <p14:tracePt t="80405" x="5540375" y="2460625"/>
          <p14:tracePt t="80422" x="5554663" y="2446338"/>
          <p14:tracePt t="80439" x="5562600" y="2438400"/>
          <p14:tracePt t="80456" x="5578475" y="2422525"/>
          <p14:tracePt t="80472" x="5592763" y="2408238"/>
          <p14:tracePt t="80489" x="5600700" y="2400300"/>
          <p14:tracePt t="80506" x="5622925" y="2392363"/>
          <p14:tracePt t="80522" x="5668963" y="2392363"/>
          <p14:tracePt t="80539" x="5775325" y="2392363"/>
          <p14:tracePt t="80556" x="5935663" y="2392363"/>
          <p14:tracePt t="80572" x="6103938" y="2454275"/>
          <p14:tracePt t="80589" x="6264275" y="2492375"/>
          <p14:tracePt t="80605" x="6354763" y="2514600"/>
          <p14:tracePt t="80759" x="6362700" y="2522538"/>
          <p14:tracePt t="80772" x="6370638" y="2522538"/>
          <p14:tracePt t="80785" x="6378575" y="2530475"/>
          <p14:tracePt t="80798" x="6392863" y="2536825"/>
          <p14:tracePt t="80811" x="6400800" y="2536825"/>
          <p14:tracePt t="84839" x="6430963" y="2522538"/>
          <p14:tracePt t="84851" x="6492875" y="2514600"/>
          <p14:tracePt t="84864" x="6561138" y="2492375"/>
          <p14:tracePt t="84874" x="6591300" y="2468563"/>
          <p14:tracePt t="84890" x="6599238" y="2454275"/>
          <p14:tracePt t="85223" x="6607175" y="2454275"/>
          <p14:tracePt t="85235" x="6607175" y="2460625"/>
          <p14:tracePt t="85248" x="6599238" y="2492375"/>
          <p14:tracePt t="85274" x="6583363" y="2492375"/>
          <p14:tracePt t="85291" x="6569075" y="2492375"/>
          <p14:tracePt t="85310" x="6561138" y="2492375"/>
          <p14:tracePt t="85326" x="6537325" y="2492375"/>
          <p14:tracePt t="85341" x="6507163" y="2492375"/>
          <p14:tracePt t="85357" x="6438900" y="2492375"/>
          <p14:tracePt t="85374" x="6240463" y="2506663"/>
          <p14:tracePt t="85391" x="6080125" y="2522538"/>
          <p14:tracePt t="85408" x="5943600" y="2552700"/>
          <p14:tracePt t="85424" x="5851525" y="2568575"/>
          <p14:tracePt t="85441" x="5791200" y="2574925"/>
          <p14:tracePt t="91511" x="5761038" y="2582863"/>
          <p14:tracePt t="91524" x="5630863" y="2568575"/>
          <p14:tracePt t="91538" x="4884738" y="2560638"/>
          <p14:tracePt t="91553" x="3878263" y="2560638"/>
          <p14:tracePt t="91565" x="3565525" y="2460625"/>
          <p14:tracePt t="91576" x="3306763" y="2392363"/>
          <p14:tracePt t="91593" x="3162300" y="2339975"/>
          <p14:tracePt t="91610" x="3040063" y="2286000"/>
          <p14:tracePt t="91627" x="2987675" y="2255838"/>
          <p14:tracePt t="91687" x="2987675" y="2247900"/>
          <p14:tracePt t="91695" x="2994025" y="2232025"/>
          <p14:tracePt t="91711" x="3001963" y="2217738"/>
          <p14:tracePt t="91719" x="3025775" y="2201863"/>
          <p14:tracePt t="91727" x="3032125" y="2193925"/>
          <p14:tracePt t="91743" x="3063875" y="2171700"/>
          <p14:tracePt t="91760" x="3070225" y="2171700"/>
          <p14:tracePt t="91777" x="3086100" y="2171700"/>
          <p14:tracePt t="91793" x="3132138" y="2171700"/>
          <p14:tracePt t="91810" x="3238500" y="2217738"/>
          <p14:tracePt t="91827" x="3390900" y="2293938"/>
          <p14:tracePt t="91843" x="3565525" y="2362200"/>
          <p14:tracePt t="91860" x="3741738" y="2416175"/>
          <p14:tracePt t="91876" x="3886200" y="2422525"/>
          <p14:tracePt t="91893" x="3962400" y="2422525"/>
          <p14:tracePt t="91910" x="3992563" y="2400300"/>
          <p14:tracePt t="91926" x="3992563" y="2392363"/>
          <p14:tracePt t="91943" x="3978275" y="2339975"/>
          <p14:tracePt t="91960" x="3970338" y="2316163"/>
          <p14:tracePt t="91976" x="3970338" y="2308225"/>
          <p14:tracePt t="91993" x="3970338" y="2286000"/>
          <p14:tracePt t="92010" x="3978275" y="2263775"/>
          <p14:tracePt t="92027" x="4016375" y="2247900"/>
          <p14:tracePt t="92044" x="4076700" y="2232025"/>
          <p14:tracePt t="92046" x="4106863" y="2232025"/>
          <p14:tracePt t="92060" x="4137025" y="2232025"/>
          <p14:tracePt t="92076" x="4183063" y="2225675"/>
          <p14:tracePt t="92135" x="4175125" y="2217738"/>
          <p14:tracePt t="92148" x="4152900" y="2217738"/>
          <p14:tracePt t="92161" x="4137025" y="2217738"/>
          <p14:tracePt t="92176" x="4122738" y="2225675"/>
          <p14:tracePt t="92193" x="4122738" y="2255838"/>
          <p14:tracePt t="92210" x="4122738" y="2278063"/>
          <p14:tracePt t="92227" x="4122738" y="2286000"/>
          <p14:tracePt t="92262" x="4122738" y="2293938"/>
          <p14:tracePt t="92335" x="4122738" y="2286000"/>
          <p14:tracePt t="92348" x="4122738" y="2278063"/>
          <p14:tracePt t="92360" x="4137025" y="2263775"/>
          <p14:tracePt t="92376" x="4144963" y="2255838"/>
          <p14:tracePt t="92394" x="4152900" y="2255838"/>
          <p14:tracePt t="93007" x="4183063" y="2255838"/>
          <p14:tracePt t="93020" x="4244975" y="2255838"/>
          <p14:tracePt t="93033" x="4359275" y="2263775"/>
          <p14:tracePt t="93044" x="4435475" y="2263775"/>
          <p14:tracePt t="93060" x="4610100" y="2263775"/>
          <p14:tracePt t="93077" x="4762500" y="2263775"/>
          <p14:tracePt t="93093" x="4975225" y="2263775"/>
          <p14:tracePt t="93110" x="5075238" y="2263775"/>
          <p14:tracePt t="93127" x="5181600" y="2263775"/>
          <p14:tracePt t="93143" x="5280025" y="2263775"/>
          <p14:tracePt t="93160" x="5364163" y="2263775"/>
          <p14:tracePt t="93177" x="5486400" y="2263775"/>
          <p14:tracePt t="93193" x="5616575" y="2263775"/>
          <p14:tracePt t="93210" x="5707063" y="2263775"/>
          <p14:tracePt t="93227" x="5807075" y="2263775"/>
          <p14:tracePt t="93244" x="5845175" y="2263775"/>
          <p14:tracePt t="93261" x="5867400" y="2263775"/>
          <p14:tracePt t="93351" x="5883275" y="2263775"/>
          <p14:tracePt t="93364" x="5905500" y="2263775"/>
          <p14:tracePt t="93377" x="5959475" y="2263775"/>
          <p14:tracePt t="93394" x="6035675" y="2263775"/>
          <p14:tracePt t="93410" x="6118225" y="2263775"/>
          <p14:tracePt t="93427" x="6172200" y="2263775"/>
          <p14:tracePt t="93444" x="6180138" y="2263775"/>
          <p14:tracePt t="93591" x="6180138" y="2255838"/>
          <p14:tracePt t="93671" x="6172200" y="2247900"/>
          <p14:tracePt t="93687" x="6164263" y="2239963"/>
          <p14:tracePt t="93700" x="6156325" y="2239963"/>
          <p14:tracePt t="93712" x="6149975" y="2239963"/>
          <p14:tracePt t="93727" x="6134100" y="2239963"/>
          <p14:tracePt t="93744" x="6118225" y="2232025"/>
          <p14:tracePt t="93774" x="6111875" y="2232025"/>
          <p14:tracePt t="94598" x="6103938" y="2232025"/>
          <p14:tracePt t="94606" x="6073775" y="2217738"/>
          <p14:tracePt t="94614" x="6057900" y="2217738"/>
          <p14:tracePt t="94627" x="6035675" y="2209800"/>
          <p14:tracePt t="94644" x="5989638" y="2187575"/>
          <p14:tracePt t="94662" x="5973763" y="2187575"/>
          <p14:tracePt t="94678" x="5951538" y="2187575"/>
          <p14:tracePt t="94694" x="5927725" y="2179638"/>
          <p14:tracePt t="94711" x="5889625" y="2163763"/>
          <p14:tracePt t="94727" x="5807075" y="2149475"/>
          <p14:tracePt t="94744" x="5638800" y="2141538"/>
          <p14:tracePt t="94761" x="5356225" y="2141538"/>
          <p14:tracePt t="94777" x="5045075" y="2141538"/>
          <p14:tracePt t="94794" x="4708525" y="2141538"/>
          <p14:tracePt t="94811" x="4503738" y="2141538"/>
          <p14:tracePt t="94827" x="4365625" y="2141538"/>
          <p14:tracePt t="94844" x="4343400" y="2141538"/>
          <p14:tracePt t="95047" x="4365625" y="2141538"/>
          <p14:tracePt t="95059" x="4397375" y="2155825"/>
          <p14:tracePt t="95073" x="4465638" y="2163763"/>
          <p14:tracePt t="95082" x="4495800" y="2171700"/>
          <p14:tracePt t="95094" x="4564063" y="2187575"/>
          <p14:tracePt t="95111" x="4572000" y="2187575"/>
          <p14:tracePt t="95145" x="4572000" y="2193925"/>
          <p14:tracePt t="95206" x="4572000" y="2201863"/>
          <p14:tracePt t="95214" x="4572000" y="2209800"/>
          <p14:tracePt t="95228" x="4579938" y="2217738"/>
          <p14:tracePt t="95244" x="4579938" y="2225675"/>
          <p14:tracePt t="95439" x="4587875" y="2232025"/>
          <p14:tracePt t="96111" x="4632325" y="2247900"/>
          <p14:tracePt t="96123" x="4694238" y="2255838"/>
          <p14:tracePt t="96136" x="4822825" y="2270125"/>
          <p14:tracePt t="96146" x="4914900" y="2270125"/>
          <p14:tracePt t="96161" x="5097463" y="2270125"/>
          <p14:tracePt t="96178" x="5273675" y="2270125"/>
          <p14:tracePt t="96195" x="5456238" y="2270125"/>
          <p14:tracePt t="96212" x="5592763" y="2270125"/>
          <p14:tracePt t="96229" x="5715000" y="2270125"/>
          <p14:tracePt t="96246" x="5837238" y="2270125"/>
          <p14:tracePt t="96262" x="5875338" y="2270125"/>
          <p14:tracePt t="96278" x="5913438" y="2270125"/>
          <p14:tracePt t="96295" x="5951538" y="2270125"/>
          <p14:tracePt t="96311" x="5981700" y="2263775"/>
          <p14:tracePt t="96328" x="5989638" y="2263775"/>
          <p14:tracePt t="96345" x="5997575" y="2263775"/>
          <p14:tracePt t="96362" x="6011863" y="2255838"/>
          <p14:tracePt t="96378" x="6035675" y="2247900"/>
          <p14:tracePt t="96395" x="6096000" y="2247900"/>
          <p14:tracePt t="96412" x="6210300" y="2247900"/>
          <p14:tracePt t="96428" x="6332538" y="2247900"/>
          <p14:tracePt t="96445" x="6454775" y="2247900"/>
          <p14:tracePt t="96462" x="6499225" y="2247900"/>
          <p14:tracePt t="96478" x="6507163" y="2247900"/>
          <p14:tracePt t="96519" x="6507163" y="2239963"/>
          <p14:tracePt t="97679" x="6499225" y="2239963"/>
          <p14:tracePt t="97692" x="6492875" y="2239963"/>
          <p14:tracePt t="97704" x="6430963" y="2239963"/>
          <p14:tracePt t="97714" x="6378575" y="2270125"/>
          <p14:tracePt t="97728" x="6256338" y="2346325"/>
          <p14:tracePt t="97745" x="6118225" y="2416175"/>
          <p14:tracePt t="97762" x="5989638" y="2476500"/>
          <p14:tracePt t="97778" x="5851525" y="2530475"/>
          <p14:tracePt t="97795" x="5722938" y="2544763"/>
          <p14:tracePt t="97812" x="5622925" y="2544763"/>
          <p14:tracePt t="97828" x="5516563" y="2544763"/>
          <p14:tracePt t="97845" x="5448300" y="2544763"/>
          <p14:tracePt t="97862" x="5364163" y="2544763"/>
          <p14:tracePt t="97879" x="5287963" y="2536825"/>
          <p14:tracePt t="97896" x="5219700" y="2530475"/>
          <p14:tracePt t="97912" x="5121275" y="2530475"/>
          <p14:tracePt t="97929" x="5029200" y="2530475"/>
          <p14:tracePt t="97945" x="4953000" y="2530475"/>
          <p14:tracePt t="97962" x="4868863" y="2530475"/>
          <p14:tracePt t="97979" x="4784725" y="2544763"/>
          <p14:tracePt t="97996" x="4716463" y="2568575"/>
          <p14:tracePt t="98012" x="4656138" y="2582863"/>
          <p14:tracePt t="98029" x="4632325" y="2582863"/>
          <p14:tracePt t="98045" x="4610100" y="2590800"/>
          <p14:tracePt t="98062" x="4602163" y="2590800"/>
          <p14:tracePt t="98079" x="4564063" y="2590800"/>
          <p14:tracePt t="98096" x="4503738" y="2590800"/>
          <p14:tracePt t="98112" x="4411663" y="2590800"/>
          <p14:tracePt t="98129" x="4305300" y="2590800"/>
          <p14:tracePt t="98145" x="4229100" y="2606675"/>
          <p14:tracePt t="98162" x="4152900" y="2613025"/>
          <p14:tracePt t="98179" x="4114800" y="2620963"/>
          <p14:tracePt t="98195" x="4106863" y="2636838"/>
          <p14:tracePt t="98212" x="4106863" y="2651125"/>
          <p14:tracePt t="98229" x="4106863" y="2674938"/>
          <p14:tracePt t="98246" x="4106863" y="2705100"/>
          <p14:tracePt t="98262" x="4106863" y="2735263"/>
          <p14:tracePt t="98279" x="4106863" y="2743200"/>
          <p14:tracePt t="98296" x="4106863" y="2759075"/>
          <p14:tracePt t="98312" x="4114800" y="2765425"/>
          <p14:tracePt t="98329" x="4114800" y="2773363"/>
          <p14:tracePt t="98431" x="4122738" y="2781300"/>
          <p14:tracePt t="98471" x="4130675" y="2781300"/>
          <p14:tracePt t="98503" x="4130675" y="2765425"/>
          <p14:tracePt t="98519" x="4130675" y="2759075"/>
          <p14:tracePt t="98531" x="4130675" y="2743200"/>
          <p14:tracePt t="98546" x="4137025" y="2743200"/>
          <p14:tracePt t="98562" x="4144963" y="2735263"/>
          <p14:tracePt t="98579" x="4144963" y="2727325"/>
          <p14:tracePt t="99087" x="4152900" y="2727325"/>
          <p14:tracePt t="99099" x="4191000" y="2727325"/>
          <p14:tracePt t="99113" x="4359275" y="2759075"/>
          <p14:tracePt t="99129" x="4572000" y="2789238"/>
          <p14:tracePt t="99146" x="4822825" y="2789238"/>
          <p14:tracePt t="99163" x="5045075" y="2789238"/>
          <p14:tracePt t="99179" x="5227638" y="2789238"/>
          <p14:tracePt t="99196" x="5334000" y="2781300"/>
          <p14:tracePt t="99212" x="5380038" y="2751138"/>
          <p14:tracePt t="99230" x="5410200" y="2727325"/>
          <p14:tracePt t="99246" x="5464175" y="2651125"/>
          <p14:tracePt t="99262" x="5516563" y="2613025"/>
          <p14:tracePt t="99279" x="5600700" y="2574925"/>
          <p14:tracePt t="99296" x="5661025" y="2560638"/>
          <p14:tracePt t="99313" x="5707063" y="2544763"/>
          <p14:tracePt t="99329" x="5737225" y="2544763"/>
          <p14:tracePt t="99363" x="5753100" y="2544763"/>
          <p14:tracePt t="99379" x="5768975" y="2544763"/>
          <p14:tracePt t="99396" x="5775325" y="2544763"/>
          <p14:tracePt t="99413" x="5791200" y="2544763"/>
          <p14:tracePt t="99429" x="5813425" y="2560638"/>
          <p14:tracePt t="99446" x="5897563" y="2620963"/>
          <p14:tracePt t="99463" x="5965825" y="2667000"/>
          <p14:tracePt t="99480" x="6003925" y="2689225"/>
          <p14:tracePt t="99496" x="6049963" y="2713038"/>
          <p14:tracePt t="99513" x="6057900" y="2713038"/>
          <p14:tracePt t="99606" x="6065838" y="2713038"/>
          <p14:tracePt t="99655" x="6073775" y="2705100"/>
          <p14:tracePt t="99687" x="6088063" y="2697163"/>
          <p14:tracePt t="100951" x="6073775" y="2697163"/>
          <p14:tracePt t="100964" x="6049963" y="2697163"/>
          <p14:tracePt t="100980" x="6003925" y="2697163"/>
          <p14:tracePt t="100996" x="5921375" y="2697163"/>
          <p14:tracePt t="101013" x="5783263" y="2713038"/>
          <p14:tracePt t="101030" x="5676900" y="2727325"/>
          <p14:tracePt t="101046" x="5554663" y="2735263"/>
          <p14:tracePt t="101063" x="5448300" y="2743200"/>
          <p14:tracePt t="101080" x="5349875" y="2751138"/>
          <p14:tracePt t="101096" x="5273675" y="2751138"/>
          <p14:tracePt t="101113" x="5165725" y="2765425"/>
          <p14:tracePt t="101130" x="5097463" y="2765425"/>
          <p14:tracePt t="101146" x="5006975" y="2765425"/>
          <p14:tracePt t="101163" x="4930775" y="2765425"/>
          <p14:tracePt t="101180" x="4860925" y="2765425"/>
          <p14:tracePt t="101196" x="4800600" y="2765425"/>
          <p14:tracePt t="101213" x="4770438" y="2765425"/>
          <p14:tracePt t="101230" x="4770438" y="2759075"/>
          <p14:tracePt t="101263" x="4754563" y="2759075"/>
          <p14:tracePt t="101280" x="4754563" y="2743200"/>
          <p14:tracePt t="101296" x="4746625" y="2735263"/>
          <p14:tracePt t="101313" x="4740275" y="2727325"/>
          <p14:tracePt t="101330" x="4732338" y="2720975"/>
          <p14:tracePt t="101346" x="4724400" y="2720975"/>
          <p14:tracePt t="101363" x="4702175" y="2720975"/>
          <p14:tracePt t="101380" x="4656138" y="2720975"/>
          <p14:tracePt t="101396" x="4602163" y="2720975"/>
          <p14:tracePt t="101413" x="4556125" y="2720975"/>
          <p14:tracePt t="101430" x="4518025" y="2720975"/>
          <p14:tracePt t="101446" x="4511675" y="2727325"/>
          <p14:tracePt t="101501" x="4503738" y="2727325"/>
          <p14:tracePt t="101509" x="4495800" y="2727325"/>
          <p14:tracePt t="101517" x="4487863" y="2705100"/>
          <p14:tracePt t="101530" x="4487863" y="2689225"/>
          <p14:tracePt t="101546" x="4487863" y="2620963"/>
          <p14:tracePt t="101563" x="4479925" y="2568575"/>
          <p14:tracePt t="101580" x="4479925" y="2514600"/>
          <p14:tracePt t="101597" x="4487863" y="2476500"/>
          <p14:tracePt t="101614" x="4533900" y="2454275"/>
          <p14:tracePt t="101630" x="4686300" y="2446338"/>
          <p14:tracePt t="101647" x="4816475" y="2454275"/>
          <p14:tracePt t="101663" x="4922838" y="2506663"/>
          <p14:tracePt t="101680" x="4983163" y="2568575"/>
          <p14:tracePt t="101697" x="5006975" y="2590800"/>
          <p14:tracePt t="101713" x="5006975" y="2628900"/>
          <p14:tracePt t="101730" x="5006975" y="2659063"/>
          <p14:tracePt t="101747" x="5006975" y="2682875"/>
          <p14:tracePt t="101763" x="5006975" y="2713038"/>
          <p14:tracePt t="101780" x="4983163" y="2727325"/>
          <p14:tracePt t="101797" x="4960938" y="2727325"/>
          <p14:tracePt t="101813" x="4922838" y="2727325"/>
          <p14:tracePt t="101830" x="4860925" y="2697163"/>
          <p14:tracePt t="101847" x="4830763" y="2659063"/>
          <p14:tracePt t="101863" x="4830763" y="2628900"/>
          <p14:tracePt t="101880" x="4830763" y="2598738"/>
          <p14:tracePt t="101897" x="4830763" y="2582863"/>
          <p14:tracePt t="101914" x="4830763" y="2560638"/>
          <p14:tracePt t="101930" x="4846638" y="2552700"/>
          <p14:tracePt t="101947" x="4860925" y="2544763"/>
          <p14:tracePt t="101963" x="4868863" y="2544763"/>
          <p14:tracePt t="101997" x="4868863" y="2590800"/>
          <p14:tracePt t="102013" x="4868863" y="2705100"/>
          <p14:tracePt t="102030" x="4792663" y="2819400"/>
          <p14:tracePt t="102046" x="4678363" y="2917825"/>
          <p14:tracePt t="102063" x="4556125" y="2949575"/>
          <p14:tracePt t="102080" x="4427538" y="2955925"/>
          <p14:tracePt t="102097" x="4327525" y="2887663"/>
          <p14:tracePt t="102114" x="4289425" y="2819400"/>
          <p14:tracePt t="102130" x="4289425" y="2705100"/>
          <p14:tracePt t="102147" x="4289425" y="2598738"/>
          <p14:tracePt t="102164" x="4359275" y="2514600"/>
          <p14:tracePt t="102180" x="4435475" y="2484438"/>
          <p14:tracePt t="102197" x="4533900" y="2460625"/>
          <p14:tracePt t="102213" x="4602163" y="2460625"/>
          <p14:tracePt t="102230" x="4670425" y="2530475"/>
          <p14:tracePt t="102247" x="4686300" y="2590800"/>
          <p14:tracePt t="102264" x="4686300" y="2644775"/>
          <p14:tracePt t="102280" x="4678363" y="2689225"/>
          <p14:tracePt t="102297" x="4625975" y="2697163"/>
          <p14:tracePt t="102313" x="4572000" y="2697163"/>
          <p14:tracePt t="102330" x="4518025" y="2682875"/>
          <p14:tracePt t="102347" x="4495800" y="2636838"/>
          <p14:tracePt t="102363" x="4487863" y="2590800"/>
          <p14:tracePt t="102380" x="4487863" y="2560638"/>
          <p14:tracePt t="102397" x="4549775" y="2530475"/>
          <p14:tracePt t="102413" x="4594225" y="2522538"/>
          <p14:tracePt t="102430" x="4625975" y="2522538"/>
          <p14:tracePt t="102447" x="4640263" y="2552700"/>
          <p14:tracePt t="102463" x="4640263" y="2590800"/>
          <p14:tracePt t="102480" x="4640263" y="2636838"/>
          <p14:tracePt t="102497" x="4625975" y="2667000"/>
          <p14:tracePt t="102513" x="4594225" y="2674938"/>
          <p14:tracePt t="102530" x="4579938" y="2674938"/>
          <p14:tracePt t="102547" x="4556125" y="2667000"/>
          <p14:tracePt t="102564" x="4556125" y="2644775"/>
          <p14:tracePt t="102580" x="4556125" y="2613025"/>
          <p14:tracePt t="102582" x="4556125" y="2606675"/>
          <p14:tracePt t="102597" x="4564063" y="2582863"/>
          <p14:tracePt t="102613" x="4594225" y="2568575"/>
          <p14:tracePt t="102630" x="4602163" y="2568575"/>
          <p14:tracePt t="102647" x="4610100" y="2568575"/>
          <p14:tracePt t="102823" x="4618038" y="2574925"/>
          <p14:tracePt t="102835" x="4648200" y="2598738"/>
          <p14:tracePt t="102848" x="4792663" y="2636838"/>
          <p14:tracePt t="102864" x="5127625" y="2705100"/>
          <p14:tracePt t="102880" x="5532438" y="2735263"/>
          <p14:tracePt t="102897" x="5951538" y="2751138"/>
          <p14:tracePt t="102914" x="6218238" y="2759075"/>
          <p14:tracePt t="102931" x="6378575" y="2759075"/>
          <p14:tracePt t="102948" x="6446838" y="2759075"/>
          <p14:tracePt t="102964" x="6492875" y="2759075"/>
          <p14:tracePt t="102981" x="6523038" y="2759075"/>
          <p14:tracePt t="102997" x="6569075" y="2735263"/>
          <p14:tracePt t="103014" x="6675438" y="2713038"/>
          <p14:tracePt t="103031" x="6735763" y="2705100"/>
          <p14:tracePt t="103047" x="6797675" y="2697163"/>
          <p14:tracePt t="103064" x="6804025" y="2697163"/>
          <p14:tracePt t="103081" x="6819900" y="2697163"/>
          <p14:tracePt t="103097" x="6835775" y="2697163"/>
          <p14:tracePt t="103114" x="6842125" y="2697163"/>
          <p14:tracePt t="103175" x="6827838" y="2689225"/>
          <p14:tracePt t="103188" x="6811963" y="2682875"/>
          <p14:tracePt t="103200" x="6765925" y="2674938"/>
          <p14:tracePt t="103214" x="6735763" y="2667000"/>
          <p14:tracePt t="103231" x="6727825" y="2667000"/>
          <p14:tracePt t="103247" x="6705600" y="2659063"/>
          <p14:tracePt t="103264" x="6667500" y="2659063"/>
          <p14:tracePt t="103281" x="6613525" y="2659063"/>
          <p14:tracePt t="103297" x="6583363" y="2659063"/>
          <p14:tracePt t="103314" x="6537325" y="2667000"/>
          <p14:tracePt t="103331" x="6515100" y="2667000"/>
          <p14:tracePt t="103348" x="6492875" y="2667000"/>
          <p14:tracePt t="103364" x="6484938" y="2667000"/>
          <p14:tracePt t="103583" x="6492875" y="2667000"/>
          <p14:tracePt t="103606" x="6492875" y="2682875"/>
          <p14:tracePt t="103622" x="6492875" y="2697163"/>
          <p14:tracePt t="103630" x="6492875" y="2705100"/>
          <p14:tracePt t="103637" x="6492875" y="2727325"/>
          <p14:tracePt t="103647" x="6492875" y="2743200"/>
          <p14:tracePt t="103664" x="6492875" y="2803525"/>
          <p14:tracePt t="103680" x="6492875" y="2849563"/>
          <p14:tracePt t="103697" x="6477000" y="2917825"/>
          <p14:tracePt t="103714" x="6461125" y="2949575"/>
          <p14:tracePt t="103731" x="6446838" y="2987675"/>
          <p14:tracePt t="103764" x="6446838" y="3001963"/>
          <p14:tracePt t="104135" x="6438900" y="3009900"/>
          <p14:tracePt t="104147" x="6423025" y="3009900"/>
          <p14:tracePt t="104160" x="6392863" y="3009900"/>
          <p14:tracePt t="110975" x="6384925" y="3009900"/>
          <p14:tracePt t="111031" x="6378575" y="3009900"/>
          <p14:tracePt t="111043" x="6346825" y="3009900"/>
          <p14:tracePt t="111056" x="6172200" y="2979738"/>
          <p14:tracePt t="111068" x="6049963" y="2941638"/>
          <p14:tracePt t="111083" x="5722938" y="2849563"/>
          <p14:tracePt t="111100" x="5456238" y="2797175"/>
          <p14:tracePt t="111117" x="5121275" y="2797175"/>
          <p14:tracePt t="111133" x="4792663" y="2797175"/>
          <p14:tracePt t="111150" x="4533900" y="2759075"/>
          <p14:tracePt t="111167" x="4503738" y="2751138"/>
          <p14:tracePt t="111183" x="4495800" y="2743200"/>
          <p14:tracePt t="111207" x="4487863" y="2735263"/>
          <p14:tracePt t="111223" x="4487863" y="2720975"/>
          <p14:tracePt t="111234" x="4487863" y="2713038"/>
          <p14:tracePt t="111250" x="4487863" y="2682875"/>
          <p14:tracePt t="111267" x="4487863" y="2651125"/>
          <p14:tracePt t="111284" x="4487863" y="2613025"/>
          <p14:tracePt t="111301" x="4479925" y="2598738"/>
          <p14:tracePt t="111455" x="4479925" y="2590800"/>
          <p14:tracePt t="111468" x="4487863" y="2590800"/>
          <p14:tracePt t="111484" x="4541838" y="2598738"/>
          <p14:tracePt t="111500" x="4572000" y="2606675"/>
          <p14:tracePt t="111517" x="4594225" y="2613025"/>
          <p14:tracePt t="111599" x="4610100" y="2613025"/>
          <p14:tracePt t="111616" x="4625975" y="2613025"/>
          <p14:tracePt t="111630" x="4664075" y="2628900"/>
          <p14:tracePt t="111641" x="4678363" y="2636838"/>
          <p14:tracePt t="111650" x="4708525" y="2636838"/>
          <p14:tracePt t="111667" x="4770438" y="2667000"/>
          <p14:tracePt t="111684" x="4838700" y="2689225"/>
          <p14:tracePt t="111700" x="4838700" y="2697163"/>
          <p14:tracePt t="111751" x="4830763" y="2697163"/>
          <p14:tracePt t="111763" x="4808538" y="2697163"/>
          <p14:tracePt t="111776" x="4784725" y="2689225"/>
          <p14:tracePt t="111814" x="4778375" y="2689225"/>
          <p14:tracePt t="111846" x="4770438" y="2689225"/>
          <p14:tracePt t="111854" x="4746625" y="2697163"/>
          <p14:tracePt t="111867" x="4746625" y="2705100"/>
          <p14:tracePt t="111884" x="4724400" y="2720975"/>
          <p14:tracePt t="111900" x="4702175" y="2727325"/>
          <p14:tracePt t="111917" x="4656138" y="2743200"/>
          <p14:tracePt t="111934" x="4648200" y="2743200"/>
          <p14:tracePt t="111950" x="4648200" y="2751138"/>
          <p14:tracePt t="112455" x="4640263" y="2751138"/>
          <p14:tracePt t="112527" x="4625975" y="2751138"/>
          <p14:tracePt t="112540" x="4625975" y="2743200"/>
          <p14:tracePt t="112567" x="4610100" y="2727325"/>
          <p14:tracePt t="112957" x="4610100" y="2735263"/>
          <p14:tracePt t="112997" x="4610100" y="2743200"/>
          <p14:tracePt t="113807" x="4625975" y="2751138"/>
          <p14:tracePt t="113820" x="4664075" y="2751138"/>
          <p14:tracePt t="113835" x="4854575" y="2759075"/>
          <p14:tracePt t="113851" x="5235575" y="2759075"/>
          <p14:tracePt t="113868" x="5508625" y="2759075"/>
          <p14:tracePt t="113885" x="5699125" y="2759075"/>
          <p14:tracePt t="113902" x="5821363" y="2759075"/>
          <p14:tracePt t="115471" x="5807075" y="2759075"/>
          <p14:tracePt t="115483" x="5775325" y="2759075"/>
          <p14:tracePt t="115496" x="5668963" y="2735263"/>
          <p14:tracePt t="115510" x="5592763" y="2713038"/>
          <p14:tracePt t="115522" x="5562600" y="2713038"/>
          <p14:tracePt t="115535" x="5508625" y="2713038"/>
          <p14:tracePt t="115552" x="5402263" y="2720975"/>
          <p14:tracePt t="115568" x="5341938" y="2727325"/>
          <p14:tracePt t="115585" x="5311775" y="2735263"/>
          <p14:tracePt t="115602" x="5273675" y="2735263"/>
          <p14:tracePt t="115618" x="5241925" y="2743200"/>
          <p14:tracePt t="115635" x="5235575" y="2743200"/>
          <p14:tracePt t="115652" x="5197475" y="2743200"/>
          <p14:tracePt t="115669" x="5143500" y="2743200"/>
          <p14:tracePt t="115685" x="5089525" y="2743200"/>
          <p14:tracePt t="115702" x="5059363" y="2743200"/>
          <p14:tracePt t="115718" x="5051425" y="2743200"/>
          <p14:tracePt t="115752" x="5013325" y="2735263"/>
          <p14:tracePt t="115769" x="4930775" y="2735263"/>
          <p14:tracePt t="115786" x="4816475" y="2735263"/>
          <p14:tracePt t="115802" x="4678363" y="2727325"/>
          <p14:tracePt t="115819" x="4572000" y="2705100"/>
          <p14:tracePt t="115835" x="4533900" y="2697163"/>
          <p14:tracePt t="116383" x="4541838" y="2697163"/>
          <p14:tracePt t="116396" x="4556125" y="2697163"/>
          <p14:tracePt t="116408" x="4572000" y="2697163"/>
          <p14:tracePt t="116438" x="4579938" y="2697163"/>
          <p14:tracePt t="116452" x="4587875" y="2697163"/>
          <p14:tracePt t="116469" x="4594225" y="2697163"/>
          <p14:tracePt t="116967" x="4610100" y="2697163"/>
          <p14:tracePt t="116980" x="4632325" y="2697163"/>
          <p14:tracePt t="116991" x="4686300" y="2697163"/>
          <p14:tracePt t="117002" x="4716463" y="2689225"/>
          <p14:tracePt t="117019" x="4746625" y="2674938"/>
          <p14:tracePt t="117035" x="4830763" y="2659063"/>
          <p14:tracePt t="117053" x="4884738" y="2651125"/>
          <p14:tracePt t="117070" x="4953000" y="2651125"/>
          <p14:tracePt t="117086" x="4991100" y="2651125"/>
          <p14:tracePt t="117103" x="5021263" y="2651125"/>
          <p14:tracePt t="117119" x="5075238" y="2659063"/>
          <p14:tracePt t="117136" x="5121275" y="2674938"/>
          <p14:tracePt t="117152" x="5159375" y="2682875"/>
          <p14:tracePt t="117169" x="5189538" y="2697163"/>
          <p14:tracePt t="117186" x="5249863" y="2713038"/>
          <p14:tracePt t="117202" x="5287963" y="2720975"/>
          <p14:tracePt t="117219" x="5303838" y="2727325"/>
          <p14:tracePt t="117236" x="5326063" y="2735263"/>
          <p14:tracePt t="117278" x="5334000" y="2735263"/>
          <p14:tracePt t="117286" x="5349875" y="2743200"/>
          <p14:tracePt t="117294" x="5356225" y="2743200"/>
          <p14:tracePt t="117302" x="5372100" y="2743200"/>
          <p14:tracePt t="117319" x="5410200" y="2759075"/>
          <p14:tracePt t="117336" x="5464175" y="2765425"/>
          <p14:tracePt t="117352" x="5494338" y="2765425"/>
          <p14:tracePt t="117369" x="5524500" y="2765425"/>
          <p14:tracePt t="117439" x="5546725" y="2765425"/>
          <p14:tracePt t="117451" x="5562600" y="2765425"/>
          <p14:tracePt t="117464" x="5592763" y="2751138"/>
          <p14:tracePt t="117477" x="5600700" y="2751138"/>
          <p14:tracePt t="117490" x="5616575" y="2735263"/>
          <p14:tracePt t="119751" x="5646738" y="2735263"/>
          <p14:tracePt t="119764" x="5676900" y="2735263"/>
          <p14:tracePt t="119776" x="5722938" y="2743200"/>
          <p14:tracePt t="119791" x="5768975" y="2743200"/>
          <p14:tracePt t="119804" x="5783263" y="2743200"/>
          <p14:tracePt t="119820" x="5783263" y="2759075"/>
          <p14:tracePt t="119837" x="5791200" y="2759075"/>
          <p14:tracePt t="119854" x="5799138" y="2765425"/>
          <p14:tracePt t="119895" x="5791200" y="2773363"/>
          <p14:tracePt t="119911" x="5775325" y="2773363"/>
          <p14:tracePt t="119924" x="5768975" y="2773363"/>
          <p14:tracePt t="119937" x="5737225" y="2765425"/>
          <p14:tracePt t="119953" x="5737225" y="2759075"/>
          <p14:tracePt t="120007" x="5737225" y="2751138"/>
          <p14:tracePt t="120151" x="5722938" y="2743200"/>
          <p14:tracePt t="120164" x="5722938" y="2735263"/>
          <p14:tracePt t="120183" x="5715000" y="2720975"/>
          <p14:tracePt t="120222" x="5715000" y="2713038"/>
          <p14:tracePt t="120422" x="5707063" y="2713038"/>
          <p14:tracePt t="120435" x="5684838" y="2727325"/>
          <p14:tracePt t="120448" x="5578475" y="2819400"/>
          <p14:tracePt t="120461" x="5532438" y="2865438"/>
          <p14:tracePt t="120471" x="5426075" y="2971800"/>
          <p14:tracePt t="120487" x="5318125" y="3094038"/>
          <p14:tracePt t="120503" x="5135563" y="3260725"/>
          <p14:tracePt t="120520" x="4960938" y="3398838"/>
          <p14:tracePt t="120537" x="4792663" y="3497263"/>
          <p14:tracePt t="120554" x="4594225" y="3611563"/>
          <p14:tracePt t="120571" x="4381500" y="3703638"/>
          <p14:tracePt t="120587" x="4198938" y="3749675"/>
          <p14:tracePt t="120604" x="4054475" y="3749675"/>
          <p14:tracePt t="120620" x="3908425" y="3749675"/>
          <p14:tracePt t="120637" x="3703638" y="3703638"/>
          <p14:tracePt t="120653" x="3649663" y="3687763"/>
          <p14:tracePt t="120671" x="3619500" y="3657600"/>
          <p14:tracePt t="120687" x="3603625" y="3635375"/>
          <p14:tracePt t="120704" x="3581400" y="3611563"/>
          <p14:tracePt t="120721" x="3565525" y="3581400"/>
          <p14:tracePt t="120738" x="3559175" y="3581400"/>
          <p14:tracePt t="120754" x="3551238" y="3581400"/>
          <p14:tracePt t="120771" x="3535363" y="3581400"/>
          <p14:tracePt t="120774" x="3521075" y="3581400"/>
          <p14:tracePt t="120787" x="3505200" y="3581400"/>
          <p14:tracePt t="120804" x="3489325" y="3581400"/>
          <p14:tracePt t="120821" x="3475038" y="3581400"/>
          <p14:tracePt t="120838" x="3444875" y="3565525"/>
          <p14:tracePt t="120854" x="3406775" y="3559175"/>
          <p14:tracePt t="120871" x="3360738" y="3551238"/>
          <p14:tracePt t="120887" x="3322638" y="3535363"/>
          <p14:tracePt t="120904" x="3298825" y="3527425"/>
          <p14:tracePt t="121071" x="3292475" y="3527425"/>
          <p14:tracePt t="121095" x="3298825" y="3527425"/>
          <p14:tracePt t="121103" x="3330575" y="3527425"/>
          <p14:tracePt t="121111" x="3352800" y="3527425"/>
          <p14:tracePt t="121121" x="3398838" y="3527425"/>
          <p14:tracePt t="121138" x="3513138" y="3505200"/>
          <p14:tracePt t="121154" x="3725863" y="3475038"/>
          <p14:tracePt t="121171" x="3978275" y="3436938"/>
          <p14:tracePt t="121188" x="4411663" y="3330575"/>
          <p14:tracePt t="121204" x="4846638" y="3200400"/>
          <p14:tracePt t="121221" x="5235575" y="3032125"/>
          <p14:tracePt t="121238" x="5494338" y="2911475"/>
          <p14:tracePt t="121254" x="5668963" y="2713038"/>
          <p14:tracePt t="121271" x="5715000" y="2544763"/>
          <p14:tracePt t="121287" x="5722938" y="2354263"/>
          <p14:tracePt t="121304" x="5715000" y="2155825"/>
          <p14:tracePt t="121320" x="5654675" y="1958975"/>
          <p14:tracePt t="121337" x="5578475" y="1782763"/>
          <p14:tracePt t="121354" x="5494338" y="1684338"/>
          <p14:tracePt t="121371" x="5372100" y="1630363"/>
          <p14:tracePt t="121388" x="5257800" y="1616075"/>
          <p14:tracePt t="121404" x="5083175" y="1616075"/>
          <p14:tracePt t="121421" x="4724400" y="1752600"/>
          <p14:tracePt t="121438" x="4587875" y="1889125"/>
          <p14:tracePt t="121454" x="4305300" y="2468563"/>
          <p14:tracePt t="121478" x="4305300" y="2971800"/>
          <p14:tracePt t="121492" x="4381500" y="3108325"/>
          <p14:tracePt t="121504" x="4564063" y="3230563"/>
          <p14:tracePt t="121520" x="5029200" y="3254375"/>
          <p14:tracePt t="121537" x="5753100" y="3162300"/>
          <p14:tracePt t="121554" x="6302375" y="2941638"/>
          <p14:tracePt t="121571" x="6530975" y="2781300"/>
          <p14:tracePt t="121588" x="6561138" y="2682875"/>
          <p14:tracePt t="121604" x="6507163" y="2544763"/>
          <p14:tracePt t="121639" x="5554663" y="2270125"/>
          <p14:tracePt t="121654" x="5241925" y="2270125"/>
          <p14:tracePt t="121674" x="5067300" y="2308225"/>
          <p14:tracePt t="121688" x="5006975" y="2354263"/>
          <p14:tracePt t="121704" x="4999038" y="2362200"/>
          <p14:tracePt t="121758" x="4991100" y="2370138"/>
          <p14:tracePt t="121766" x="4983163" y="2370138"/>
          <p14:tracePt t="121774" x="4960938" y="2370138"/>
          <p14:tracePt t="121787" x="4922838" y="2370138"/>
          <p14:tracePt t="121804" x="4846638" y="2370138"/>
          <p14:tracePt t="121821" x="4732338" y="2370138"/>
          <p14:tracePt t="121837" x="4579938" y="2370138"/>
          <p14:tracePt t="121854" x="4359275" y="2370138"/>
          <p14:tracePt t="121871" x="4237038" y="2354263"/>
          <p14:tracePt t="121888" x="4175125" y="2354263"/>
          <p14:tracePt t="122167" x="4198938" y="2354263"/>
          <p14:tracePt t="122180" x="4289425" y="2354263"/>
          <p14:tracePt t="122192" x="4640263" y="2354263"/>
          <p14:tracePt t="122206" x="5089525" y="2354263"/>
          <p14:tracePt t="122221" x="5318125" y="2354263"/>
          <p14:tracePt t="122237" x="5745163" y="2354263"/>
          <p14:tracePt t="122254" x="5867400" y="2354263"/>
          <p14:tracePt t="122271" x="5883275" y="2354263"/>
          <p14:tracePt t="122343" x="5905500" y="2362200"/>
          <p14:tracePt t="122356" x="5951538" y="2384425"/>
          <p14:tracePt t="122371" x="6019800" y="2400300"/>
          <p14:tracePt t="122388" x="6049963" y="2416175"/>
          <p14:tracePt t="122404" x="6103938" y="2422525"/>
          <p14:tracePt t="122421" x="6149975" y="2460625"/>
          <p14:tracePt t="122831" x="6156325" y="2476500"/>
          <p14:tracePt t="122844" x="6156325" y="2514600"/>
          <p14:tracePt t="122856" x="6118225" y="2636838"/>
          <p14:tracePt t="122871" x="5973763" y="2819400"/>
          <p14:tracePt t="122888" x="5737225" y="3063875"/>
          <p14:tracePt t="122904" x="5402263" y="3276600"/>
          <p14:tracePt t="122921" x="5075238" y="3406775"/>
          <p14:tracePt t="122938" x="4816475" y="3467100"/>
          <p14:tracePt t="122955" x="4610100" y="3475038"/>
          <p14:tracePt t="122972" x="4403725" y="3475038"/>
          <p14:tracePt t="122988" x="4191000" y="3475038"/>
          <p14:tracePt t="123005" x="4000500" y="3475038"/>
          <p14:tracePt t="123022" x="3886200" y="3475038"/>
          <p14:tracePt t="123038" x="3817938" y="3475038"/>
          <p14:tracePt t="123183" x="3810000" y="3467100"/>
          <p14:tracePt t="123191" x="3802063" y="3467100"/>
          <p14:tracePt t="123206" x="3794125" y="3459163"/>
          <p14:tracePt t="123222" x="3771900" y="3459163"/>
          <p14:tracePt t="123238" x="3711575" y="3444875"/>
          <p14:tracePt t="123255" x="3635375" y="3444875"/>
          <p14:tracePt t="123272" x="3581400" y="3444875"/>
          <p14:tracePt t="123288" x="3535363" y="3444875"/>
          <p14:tracePt t="123305" x="3505200" y="3436938"/>
          <p14:tracePt t="123322" x="3489325" y="3429000"/>
          <p14:tracePt t="123338" x="3489325" y="3413125"/>
          <p14:tracePt t="123355" x="3489325" y="3390900"/>
          <p14:tracePt t="123372" x="3489325" y="3352800"/>
          <p14:tracePt t="123388" x="3489325" y="3314700"/>
          <p14:tracePt t="123406" x="3521075" y="3254375"/>
          <p14:tracePt t="123422" x="3565525" y="3246438"/>
          <p14:tracePt t="123438" x="3787775" y="3222625"/>
          <p14:tracePt t="123455" x="3978275" y="3222625"/>
          <p14:tracePt t="123472" x="4122738" y="3284538"/>
          <p14:tracePt t="123488" x="4244975" y="3382963"/>
          <p14:tracePt t="123505" x="4275138" y="3475038"/>
          <p14:tracePt t="123522" x="4275138" y="3597275"/>
          <p14:tracePt t="123538" x="4198938" y="3695700"/>
          <p14:tracePt t="123555" x="4060825" y="3741738"/>
          <p14:tracePt t="123572" x="3946525" y="3741738"/>
          <p14:tracePt t="123588" x="3840163" y="3717925"/>
          <p14:tracePt t="123606" x="3725863" y="3559175"/>
          <p14:tracePt t="123622" x="3703638" y="3489325"/>
          <p14:tracePt t="123638" x="3665538" y="3292475"/>
          <p14:tracePt t="123655" x="3673475" y="3184525"/>
          <p14:tracePt t="123671" x="3756025" y="3108325"/>
          <p14:tracePt t="123688" x="3863975" y="3086100"/>
          <p14:tracePt t="123705" x="4000500" y="3086100"/>
          <p14:tracePt t="123722" x="4130675" y="3086100"/>
          <p14:tracePt t="123738" x="4168775" y="3132138"/>
          <p14:tracePt t="123755" x="4175125" y="3192463"/>
          <p14:tracePt t="123772" x="4175125" y="3246438"/>
          <p14:tracePt t="123775" x="4168775" y="3268663"/>
          <p14:tracePt t="123788" x="4144963" y="3292475"/>
          <p14:tracePt t="123806" x="4054475" y="3314700"/>
          <p14:tracePt t="123822" x="4038600" y="3314700"/>
          <p14:tracePt t="123839" x="4022725" y="3314700"/>
          <p14:tracePt t="123855" x="4008438" y="3314700"/>
          <p14:tracePt t="123872" x="4008438" y="3306763"/>
          <p14:tracePt t="123889" x="4008438" y="3298825"/>
          <p14:tracePt t="124495" x="4016375" y="3298825"/>
          <p14:tracePt t="124503" x="4022725" y="3298825"/>
          <p14:tracePt t="124510" x="4038600" y="3306763"/>
          <p14:tracePt t="124522" x="4054475" y="3306763"/>
          <p14:tracePt t="124539" x="4106863" y="3306763"/>
          <p14:tracePt t="124555" x="4152900" y="3336925"/>
          <p14:tracePt t="129159" x="4152900" y="3330575"/>
          <p14:tracePt t="129167" x="4152900" y="3284538"/>
          <p14:tracePt t="129175" x="4152900" y="3208338"/>
          <p14:tracePt t="129190" x="4152900" y="3124200"/>
          <p14:tracePt t="129207" x="4152900" y="3094038"/>
          <p14:tracePt t="129224" x="4152900" y="3025775"/>
          <p14:tracePt t="129240" x="4152900" y="3001963"/>
          <p14:tracePt t="129257" x="4152900" y="2971800"/>
          <p14:tracePt t="129274" x="4168775" y="2955925"/>
          <p14:tracePt t="129291" x="4175125" y="2941638"/>
          <p14:tracePt t="129307" x="4213225" y="2903538"/>
          <p14:tracePt t="129324" x="4244975" y="2873375"/>
          <p14:tracePt t="129340" x="4259263" y="2857500"/>
          <p14:tracePt t="129357" x="4275138" y="2819400"/>
          <p14:tracePt t="129373" x="4289425" y="2797175"/>
          <p14:tracePt t="129398" x="4289425" y="2789238"/>
          <p14:tracePt t="129431" x="4289425" y="2781300"/>
          <p14:tracePt t="129471" x="4289425" y="2765425"/>
          <p14:tracePt t="129483" x="4305300" y="2743200"/>
          <p14:tracePt t="129497" x="4305300" y="2727325"/>
          <p14:tracePt t="129507" x="4305300" y="2713038"/>
          <p14:tracePt t="129523" x="4313238" y="2682875"/>
          <p14:tracePt t="129540" x="4321175" y="2644775"/>
          <p14:tracePt t="129558" x="4327525" y="2620963"/>
          <p14:tracePt t="129574" x="4327525" y="2613025"/>
          <p14:tracePt t="129590" x="4327525" y="2598738"/>
          <p14:tracePt t="130039" x="4335463" y="2590800"/>
          <p14:tracePt t="130052" x="4359275" y="2598738"/>
          <p14:tracePt t="130065" x="4618038" y="2659063"/>
          <p14:tracePt t="130074" x="4838700" y="2697163"/>
          <p14:tracePt t="130090" x="5524500" y="2697163"/>
          <p14:tracePt t="130107" x="6164263" y="2689225"/>
          <p14:tracePt t="130124" x="7010400" y="2590800"/>
          <p14:tracePt t="130140" x="7916863" y="2446338"/>
          <p14:tracePt t="130157" x="9090025" y="2133600"/>
          <p14:tracePt t="130174" x="9532938" y="1973263"/>
          <p14:tracePt t="130190" x="9685338" y="1897063"/>
          <p14:tracePt t="130207" x="9699625" y="1889125"/>
          <p14:tracePt t="130241" x="9707563" y="1889125"/>
          <p14:tracePt t="130295" x="9707563" y="1882775"/>
          <p14:tracePt t="130303" x="9699625" y="1882775"/>
          <p14:tracePt t="130311" x="9685338" y="1882775"/>
          <p14:tracePt t="130324" x="9655175" y="1882775"/>
          <p14:tracePt t="130341" x="9609138" y="1866900"/>
          <p14:tracePt t="130358" x="9555163" y="1866900"/>
          <p14:tracePt t="130374" x="9509125" y="1866900"/>
          <p14:tracePt t="130391" x="9448800" y="1897063"/>
          <p14:tracePt t="130408" x="9394825" y="1935163"/>
          <p14:tracePt t="130424" x="9312275" y="1989138"/>
          <p14:tracePt t="130441" x="9166225" y="2057400"/>
          <p14:tracePt t="130458" x="9029700" y="2095500"/>
          <p14:tracePt t="130474" x="8869363" y="2141538"/>
          <p14:tracePt t="130491" x="8716963" y="2155825"/>
          <p14:tracePt t="130507" x="8602663" y="2187575"/>
          <p14:tracePt t="130524" x="8526463" y="2201863"/>
          <p14:tracePt t="130565" x="8518525" y="2209800"/>
          <p14:tracePt t="130630" x="8512175" y="2225675"/>
          <p14:tracePt t="130669" x="8512175" y="2232025"/>
          <p14:tracePt t="130709" x="8504238" y="2239963"/>
          <p14:tracePt t="130717" x="8496300" y="2247900"/>
          <p14:tracePt t="130725" x="8496300" y="2263775"/>
          <p14:tracePt t="130740" x="8496300" y="2278063"/>
          <p14:tracePt t="130757" x="8496300" y="2316163"/>
          <p14:tracePt t="130774" x="8496300" y="2370138"/>
          <p14:tracePt t="130790" x="8512175" y="2400300"/>
          <p14:tracePt t="130807" x="8594725" y="2422525"/>
          <p14:tracePt t="130824" x="8664575" y="2430463"/>
          <p14:tracePt t="130841" x="8809038" y="2430463"/>
          <p14:tracePt t="130858" x="8953500" y="2408238"/>
          <p14:tracePt t="130874" x="9067800" y="2346325"/>
          <p14:tracePt t="130891" x="9090025" y="2308225"/>
          <p14:tracePt t="130907" x="9097963" y="2286000"/>
          <p14:tracePt t="130924" x="9067800" y="2209800"/>
          <p14:tracePt t="130945" x="8747125" y="2087563"/>
          <p14:tracePt t="130957" x="8191500" y="2011363"/>
          <p14:tracePt t="130974" x="7566025" y="1997075"/>
          <p14:tracePt t="130991" x="7018338" y="2027238"/>
          <p14:tracePt t="131007" x="6569075" y="2209800"/>
          <p14:tracePt t="131024" x="6264275" y="2454275"/>
          <p14:tracePt t="131041" x="6194425" y="2636838"/>
          <p14:tracePt t="131057" x="6188075" y="2811463"/>
          <p14:tracePt t="131074" x="6332538" y="2979738"/>
          <p14:tracePt t="131091" x="6781800" y="3162300"/>
          <p14:tracePt t="131107" x="7475538" y="3216275"/>
          <p14:tracePt t="131124" x="8259763" y="3132138"/>
          <p14:tracePt t="131141" x="8923338" y="2917825"/>
          <p14:tracePt t="131157" x="9426575" y="2598738"/>
          <p14:tracePt t="131174" x="9486900" y="2460625"/>
          <p14:tracePt t="131191" x="9486900" y="2332038"/>
          <p14:tracePt t="131208" x="9312275" y="2155825"/>
          <p14:tracePt t="131225" x="8953500" y="1981200"/>
          <p14:tracePt t="131241" x="8526463" y="1897063"/>
          <p14:tracePt t="131258" x="8107363" y="1866900"/>
          <p14:tracePt t="131275" x="7788275" y="2035175"/>
          <p14:tracePt t="131291" x="7635875" y="2239963"/>
          <p14:tracePt t="131307" x="7620000" y="2430463"/>
          <p14:tracePt t="131324" x="7712075" y="2574925"/>
          <p14:tracePt t="131341" x="8077200" y="2636838"/>
          <p14:tracePt t="131357" x="9083675" y="2560638"/>
          <p14:tracePt t="131374" x="9578975" y="2362200"/>
          <p14:tracePt t="131391" x="9753600" y="2193925"/>
          <p14:tracePt t="131408" x="9753600" y="2095500"/>
          <p14:tracePt t="131425" x="9578975" y="1958975"/>
          <p14:tracePt t="131441" x="8975725" y="1768475"/>
          <p14:tracePt t="131458" x="8175625" y="1692275"/>
          <p14:tracePt t="131475" x="7551738" y="1698625"/>
          <p14:tracePt t="131491" x="7239000" y="1889125"/>
          <p14:tracePt t="131508" x="7178675" y="2049463"/>
          <p14:tracePt t="131525" x="7178675" y="2187575"/>
          <p14:tracePt t="131541" x="7407275" y="2308225"/>
          <p14:tracePt t="131558" x="8313738" y="2446338"/>
          <p14:tracePt t="131574" x="8869363" y="2446338"/>
          <p14:tracePt t="131591" x="9121775" y="2430463"/>
          <p14:tracePt t="131608" x="9166225" y="2400300"/>
          <p14:tracePt t="131641" x="9151938" y="2362200"/>
          <p14:tracePt t="131658" x="9007475" y="2293938"/>
          <p14:tracePt t="131675" x="8877300" y="2247900"/>
          <p14:tracePt t="131691" x="8861425" y="2247900"/>
          <p14:tracePt t="131959" x="8847138" y="2247900"/>
          <p14:tracePt t="131972" x="8823325" y="2293938"/>
          <p14:tracePt t="131984" x="8778875" y="2408238"/>
          <p14:tracePt t="131998" x="8702675" y="2536825"/>
          <p14:tracePt t="132010" x="8664575" y="2582863"/>
          <p14:tracePt t="132025" x="8618538" y="2636838"/>
          <p14:tracePt t="132041" x="8594725" y="2659063"/>
          <p14:tracePt t="132311" x="8594725" y="2667000"/>
          <p14:tracePt t="132327" x="8594725" y="2682875"/>
          <p14:tracePt t="132343" x="8594725" y="2689225"/>
          <p14:tracePt t="132352" x="8602663" y="2689225"/>
          <p14:tracePt t="132359" x="8626475" y="2689225"/>
          <p14:tracePt t="132375" x="8640763" y="2689225"/>
          <p14:tracePt t="132391" x="8648700" y="2689225"/>
          <p14:tracePt t="132839" x="8640763" y="2697163"/>
          <p14:tracePt t="133463" x="8618538" y="2697163"/>
          <p14:tracePt t="133476" x="8594725" y="2697163"/>
          <p14:tracePt t="133492" x="8564563" y="2697163"/>
          <p14:tracePt t="133509" x="8534400" y="2697163"/>
          <p14:tracePt t="133525" x="8474075" y="2697163"/>
          <p14:tracePt t="133542" x="8420100" y="2697163"/>
          <p14:tracePt t="133558" x="8397875" y="2697163"/>
          <p14:tracePt t="133575" x="8382000" y="2697163"/>
          <p14:tracePt t="133592" x="8374063" y="2697163"/>
          <p14:tracePt t="133609" x="8359775" y="2697163"/>
          <p14:tracePt t="133625" x="8321675" y="2697163"/>
          <p14:tracePt t="133642" x="8275638" y="2713038"/>
          <p14:tracePt t="133658" x="8213725" y="2720975"/>
          <p14:tracePt t="133675" x="8131175" y="2727325"/>
          <p14:tracePt t="133692" x="8023225" y="2751138"/>
          <p14:tracePt t="133708" x="7947025" y="2759075"/>
          <p14:tracePt t="133725" x="7878763" y="2765425"/>
          <p14:tracePt t="133742" x="7802563" y="2797175"/>
          <p14:tracePt t="133759" x="7788275" y="2797175"/>
          <p14:tracePt t="133775" x="7772400" y="2811463"/>
          <p14:tracePt t="133792" x="7764463" y="2819400"/>
          <p14:tracePt t="133809" x="7756525" y="2819400"/>
          <p14:tracePt t="133825" x="7734300" y="2835275"/>
          <p14:tracePt t="133842" x="7688263" y="2857500"/>
          <p14:tracePt t="133858" x="7620000" y="2895600"/>
          <p14:tracePt t="133875" x="7521575" y="2941638"/>
          <p14:tracePt t="133892" x="7391400" y="2987675"/>
          <p14:tracePt t="133908" x="7239000" y="3055938"/>
          <p14:tracePt t="133925" x="7078663" y="3124200"/>
          <p14:tracePt t="133942" x="7026275" y="3146425"/>
          <p14:tracePt t="133958" x="6994525" y="3146425"/>
          <p14:tracePt t="134479" x="6988175" y="3154363"/>
          <p14:tracePt t="134487" x="6972300" y="3170238"/>
          <p14:tracePt t="134510" x="6964363" y="3170238"/>
          <p14:tracePt t="134551" x="6950075" y="3170238"/>
          <p14:tracePt t="134575" x="6950075" y="3162300"/>
          <p14:tracePt t="134583" x="6956425" y="3146425"/>
          <p14:tracePt t="134592" x="6956425" y="3140075"/>
          <p14:tracePt t="134609" x="6980238" y="3116263"/>
          <p14:tracePt t="134625" x="6988175" y="3094038"/>
          <p14:tracePt t="134642" x="7010400" y="3055938"/>
          <p14:tracePt t="134659" x="7040563" y="3017838"/>
          <p14:tracePt t="134675" x="7078663" y="2979738"/>
          <p14:tracePt t="134692" x="7140575" y="2925763"/>
          <p14:tracePt t="134709" x="7192963" y="2879725"/>
          <p14:tracePt t="134725" x="7231063" y="2857500"/>
          <p14:tracePt t="134743" x="7254875" y="2835275"/>
          <p14:tracePt t="134759" x="7261225" y="2819400"/>
          <p14:tracePt t="134792" x="7261225" y="2797175"/>
          <p14:tracePt t="134809" x="7261225" y="2789238"/>
          <p14:tracePt t="134879" x="7261225" y="2781300"/>
          <p14:tracePt t="134892" x="7261225" y="2759075"/>
          <p14:tracePt t="134905" x="7261225" y="2743200"/>
          <p14:tracePt t="134918" x="7261225" y="2697163"/>
          <p14:tracePt t="134932" x="7269163" y="2682875"/>
          <p14:tracePt t="134945" x="7292975" y="2644775"/>
          <p14:tracePt t="134959" x="7307263" y="2606675"/>
          <p14:tracePt t="134975" x="7331075" y="2574925"/>
          <p14:tracePt t="134992" x="7353300" y="2544763"/>
          <p14:tracePt t="135009" x="7361238" y="2530475"/>
          <p14:tracePt t="135026" x="7369175" y="2514600"/>
          <p14:tracePt t="135043" x="7375525" y="2506663"/>
          <p14:tracePt t="135167" x="7391400" y="2506663"/>
          <p14:tracePt t="135180" x="7399338" y="2506663"/>
          <p14:tracePt t="135192" x="7429500" y="2498725"/>
          <p14:tracePt t="135209" x="7459663" y="2492375"/>
          <p14:tracePt t="135226" x="7475538" y="2484438"/>
          <p14:tracePt t="135303" x="7475538" y="2476500"/>
          <p14:tracePt t="135316" x="7459663" y="2476500"/>
          <p14:tracePt t="135335" x="7451725" y="2476500"/>
          <p14:tracePt t="135407" x="7437438" y="2476500"/>
          <p14:tracePt t="135455" x="7437438" y="2484438"/>
          <p14:tracePt t="135468" x="7437438" y="2492375"/>
          <p14:tracePt t="135480" x="7445375" y="2506663"/>
          <p14:tracePt t="136511" x="7445375" y="2484438"/>
          <p14:tracePt t="136524" x="7445375" y="2446338"/>
          <p14:tracePt t="136536" x="7445375" y="2384425"/>
          <p14:tracePt t="136546" x="7445375" y="2362200"/>
          <p14:tracePt t="136807" x="7445375" y="2354263"/>
          <p14:tracePt t="136871" x="7451725" y="2354263"/>
          <p14:tracePt t="136884" x="7459663" y="2354263"/>
          <p14:tracePt t="136896" x="7483475" y="2354263"/>
          <p14:tracePt t="136909" x="7535863" y="2324100"/>
          <p14:tracePt t="136926" x="7627938" y="2278063"/>
          <p14:tracePt t="136943" x="7688263" y="2247900"/>
          <p14:tracePt t="136960" x="7750175" y="2209800"/>
          <p14:tracePt t="136977" x="7780338" y="2193925"/>
          <p14:tracePt t="137383" x="7788275" y="2193925"/>
          <p14:tracePt t="137395" x="7802563" y="2193925"/>
          <p14:tracePt t="137410" x="7826375" y="2193925"/>
          <p14:tracePt t="137427" x="7856538" y="2193925"/>
          <p14:tracePt t="137443" x="7978775" y="2193925"/>
          <p14:tracePt t="137460" x="8123238" y="2201863"/>
          <p14:tracePt t="137476" x="8259763" y="2201863"/>
          <p14:tracePt t="137493" x="8397875" y="2201863"/>
          <p14:tracePt t="137510" x="8550275" y="2201863"/>
          <p14:tracePt t="137527" x="8602663" y="2201863"/>
          <p14:tracePt t="137544" x="8632825" y="2201863"/>
          <p14:tracePt t="137560" x="8670925" y="2201863"/>
          <p14:tracePt t="137577" x="8740775" y="2201863"/>
          <p14:tracePt t="137594" x="8831263" y="2193925"/>
          <p14:tracePt t="137610" x="8931275" y="2193925"/>
          <p14:tracePt t="137626" x="9013825" y="2193925"/>
          <p14:tracePt t="137643" x="9090025" y="2193925"/>
          <p14:tracePt t="137660" x="9128125" y="2193925"/>
          <p14:tracePt t="137799" x="9105900" y="2193925"/>
          <p14:tracePt t="137811" x="9051925" y="2225675"/>
          <p14:tracePt t="137827" x="8907463" y="2316163"/>
          <p14:tracePt t="137843" x="8678863" y="2430463"/>
          <p14:tracePt t="137860" x="8412163" y="2530475"/>
          <p14:tracePt t="137878" x="8016875" y="2598738"/>
          <p14:tracePt t="137894" x="7826375" y="2598738"/>
          <p14:tracePt t="137910" x="7688263" y="2598738"/>
          <p14:tracePt t="137927" x="7635875" y="2598738"/>
          <p14:tracePt t="137960" x="7627938" y="2598738"/>
          <p14:tracePt t="137998" x="7620000" y="2598738"/>
          <p14:tracePt t="138111" x="7642225" y="2606675"/>
          <p14:tracePt t="138123" x="7704138" y="2613025"/>
          <p14:tracePt t="138135" x="7886700" y="2613025"/>
          <p14:tracePt t="138143" x="8016875" y="2613025"/>
          <p14:tracePt t="138160" x="8328025" y="2613025"/>
          <p14:tracePt t="138177" x="8594725" y="2613025"/>
          <p14:tracePt t="138194" x="8809038" y="2613025"/>
          <p14:tracePt t="138211" x="8961438" y="2613025"/>
          <p14:tracePt t="138227" x="9007475" y="2613025"/>
          <p14:tracePt t="138244" x="9021763" y="2613025"/>
          <p14:tracePt t="138287" x="9029700" y="2613025"/>
          <p14:tracePt t="138303" x="9045575" y="2613025"/>
          <p14:tracePt t="138366" x="9029700" y="2613025"/>
          <p14:tracePt t="138379" x="8999538" y="2613025"/>
          <p14:tracePt t="138394" x="8877300" y="2598738"/>
          <p14:tracePt t="138410" x="8709025" y="2590800"/>
          <p14:tracePt t="138427" x="8534400" y="2574925"/>
          <p14:tracePt t="138443" x="8404225" y="2544763"/>
          <p14:tracePt t="138460" x="8366125" y="2522538"/>
          <p14:tracePt t="138477" x="8359775" y="2506663"/>
          <p14:tracePt t="138493" x="8351838" y="2460625"/>
          <p14:tracePt t="138510" x="8335963" y="2408238"/>
          <p14:tracePt t="138527" x="8297863" y="2308225"/>
          <p14:tracePt t="138543" x="8251825" y="2209800"/>
          <p14:tracePt t="138560" x="8221663" y="2133600"/>
          <p14:tracePt t="138577" x="8213725" y="2087563"/>
          <p14:tracePt t="138594" x="8213725" y="2073275"/>
          <p14:tracePt t="138610" x="8213725" y="2065338"/>
          <p14:tracePt t="138655" x="8221663" y="2065338"/>
          <p14:tracePt t="138667" x="8221663" y="2079625"/>
          <p14:tracePt t="138677" x="8221663" y="2133600"/>
          <p14:tracePt t="138693" x="8267700" y="2468563"/>
          <p14:tracePt t="138710" x="8321675" y="2743200"/>
          <p14:tracePt t="138727" x="8412163" y="2971800"/>
          <p14:tracePt t="138744" x="8488363" y="3055938"/>
          <p14:tracePt t="138760" x="8588375" y="3070225"/>
          <p14:tracePt t="138777" x="8755063" y="3070225"/>
          <p14:tracePt t="138794" x="8961438" y="2979738"/>
          <p14:tracePt t="138810" x="9159875" y="2873375"/>
          <p14:tracePt t="138827" x="9296400" y="2781300"/>
          <p14:tracePt t="138844" x="9380538" y="2720975"/>
          <p14:tracePt t="138860" x="9426575" y="2697163"/>
          <p14:tracePt t="138877" x="9426575" y="2689225"/>
          <p14:tracePt t="139047" x="9418638" y="2705100"/>
          <p14:tracePt t="139055" x="9410700" y="2713038"/>
          <p14:tracePt t="139063" x="9394825" y="2727325"/>
          <p14:tracePt t="139078" x="9372600" y="2765425"/>
          <p14:tracePt t="139094" x="9350375" y="2797175"/>
          <p14:tracePt t="139111" x="9312275" y="2835275"/>
          <p14:tracePt t="139127" x="9288463" y="2865438"/>
          <p14:tracePt t="139144" x="9250363" y="2895600"/>
          <p14:tracePt t="139161" x="9220200" y="2933700"/>
          <p14:tracePt t="139178" x="9204325" y="2941638"/>
          <p14:tracePt t="139194" x="9174163" y="2949575"/>
          <p14:tracePt t="139211" x="9166225" y="2949575"/>
          <p14:tracePt t="139227" x="9159875" y="2949575"/>
          <p14:tracePt t="139244" x="9144000" y="2949575"/>
          <p14:tracePt t="139261" x="9136063" y="2949575"/>
          <p14:tracePt t="140663" x="9128125" y="2949575"/>
          <p14:tracePt t="140679" x="9113838" y="2949575"/>
          <p14:tracePt t="141582" x="9075738" y="2949575"/>
          <p14:tracePt t="141590" x="9013825" y="2949575"/>
          <p14:tracePt t="141598" x="8975725" y="2949575"/>
          <p14:tracePt t="141611" x="8953500" y="2949575"/>
          <p14:tracePt t="141628" x="8937625" y="2941638"/>
          <p14:tracePt t="141645" x="8885238" y="2925763"/>
          <p14:tracePt t="141661" x="8694738" y="2917825"/>
          <p14:tracePt t="141678" x="8207375" y="2917825"/>
          <p14:tracePt t="141694" x="7970838" y="2933700"/>
          <p14:tracePt t="141712" x="7764463" y="2963863"/>
          <p14:tracePt t="141728" x="7627938" y="2963863"/>
          <p14:tracePt t="141745" x="7551738" y="2979738"/>
          <p14:tracePt t="141762" x="7535863" y="2979738"/>
          <p14:tracePt t="141887" x="7521575" y="2979738"/>
          <p14:tracePt t="141899" x="7497763" y="2979738"/>
          <p14:tracePt t="141912" x="7437438" y="2979738"/>
          <p14:tracePt t="141928" x="7369175" y="2979738"/>
          <p14:tracePt t="141945" x="7337425" y="2979738"/>
          <p14:tracePt t="141961" x="7307263" y="2963863"/>
          <p14:tracePt t="141978" x="7292975" y="2963863"/>
          <p14:tracePt t="142011" x="7285038" y="2963863"/>
          <p14:tracePt t="142071" x="7285038" y="2955925"/>
          <p14:tracePt t="142087" x="7285038" y="2949575"/>
          <p14:tracePt t="142100" x="7285038" y="2941638"/>
          <p14:tracePt t="142112" x="7285038" y="2925763"/>
          <p14:tracePt t="142129" x="7285038" y="2911475"/>
          <p14:tracePt t="142145" x="7285038" y="2887663"/>
          <p14:tracePt t="142162" x="7285038" y="2865438"/>
          <p14:tracePt t="142179" x="7299325" y="2849563"/>
          <p14:tracePt t="142195" x="7323138" y="2841625"/>
          <p14:tracePt t="142212" x="7345363" y="2827338"/>
          <p14:tracePt t="142228" x="7375525" y="2819400"/>
          <p14:tracePt t="142245" x="7437438" y="2797175"/>
          <p14:tracePt t="142262" x="7483475" y="2781300"/>
          <p14:tracePt t="142278" x="7573963" y="2743200"/>
          <p14:tracePt t="142295" x="7612063" y="2713038"/>
          <p14:tracePt t="142312" x="7635875" y="2697163"/>
          <p14:tracePt t="142329" x="7627938" y="2667000"/>
          <p14:tracePt t="142345" x="7513638" y="2636838"/>
          <p14:tracePt t="142362" x="7315200" y="2613025"/>
          <p14:tracePt t="142378" x="6896100" y="2613025"/>
          <p14:tracePt t="142395" x="6416675" y="2620963"/>
          <p14:tracePt t="142412" x="5883275" y="2751138"/>
          <p14:tracePt t="142429" x="5197475" y="2955925"/>
          <p14:tracePt t="142454" x="4259263" y="3254375"/>
          <p14:tracePt t="142470" x="3946525" y="3306763"/>
          <p14:tracePt t="142482" x="3840163" y="3314700"/>
          <p14:tracePt t="142495" x="3711575" y="3314700"/>
          <p14:tracePt t="142511" x="3673475" y="3314700"/>
          <p14:tracePt t="142528" x="3657600" y="3292475"/>
          <p14:tracePt t="142545" x="3657600" y="3254375"/>
          <p14:tracePt t="142562" x="3657600" y="3192463"/>
          <p14:tracePt t="142578" x="3657600" y="3101975"/>
          <p14:tracePt t="142595" x="3657600" y="3025775"/>
          <p14:tracePt t="142612" x="3657600" y="2955925"/>
          <p14:tracePt t="142628" x="3687763" y="2887663"/>
          <p14:tracePt t="142645" x="3717925" y="2827338"/>
          <p14:tracePt t="142662" x="3756025" y="2759075"/>
          <p14:tracePt t="142678" x="3779838" y="2705100"/>
          <p14:tracePt t="142695" x="3787775" y="2667000"/>
          <p14:tracePt t="142712" x="3817938" y="2628900"/>
          <p14:tracePt t="142729" x="3840163" y="2606675"/>
          <p14:tracePt t="142745" x="3894138" y="2590800"/>
          <p14:tracePt t="142762" x="3954463" y="2574925"/>
          <p14:tracePt t="142779" x="4022725" y="2568575"/>
          <p14:tracePt t="142795" x="4054475" y="2560638"/>
          <p14:tracePt t="143263" x="4068763" y="2560638"/>
          <p14:tracePt t="143277" x="4084638" y="2560638"/>
          <p14:tracePt t="143289" x="4221163" y="2574925"/>
          <p14:tracePt t="143302" x="4503738" y="2620963"/>
          <p14:tracePt t="143316" x="4838700" y="2620963"/>
          <p14:tracePt t="143329" x="5745163" y="2620963"/>
          <p14:tracePt t="143345" x="6751638" y="2620963"/>
          <p14:tracePt t="143362" x="7658100" y="2620963"/>
          <p14:tracePt t="143379" x="8420100" y="2620963"/>
          <p14:tracePt t="143396" x="8770938" y="2606675"/>
          <p14:tracePt t="143412" x="8923338" y="2568575"/>
          <p14:tracePt t="143429" x="8945563" y="2560638"/>
          <p14:tracePt t="143447" x="8945563" y="2552700"/>
          <p14:tracePt t="143646" x="8931275" y="2552700"/>
          <p14:tracePt t="143655" x="8923338" y="2552700"/>
          <p14:tracePt t="143662" x="8899525" y="2552700"/>
          <p14:tracePt t="143679" x="8869363" y="2552700"/>
          <p14:tracePt t="143695" x="8823325" y="2552700"/>
          <p14:tracePt t="143713" x="8716963" y="2582863"/>
          <p14:tracePt t="143729" x="8632825" y="2606675"/>
          <p14:tracePt t="143746" x="8564563" y="2636838"/>
          <p14:tracePt t="143762" x="8518525" y="2651125"/>
          <p14:tracePt t="143779" x="8504238" y="2651125"/>
          <p14:tracePt t="144055" x="8496300" y="2667000"/>
          <p14:tracePt t="144067" x="8480425" y="2697163"/>
          <p14:tracePt t="144080" x="8428038" y="2759075"/>
          <p14:tracePt t="144096" x="8335963" y="2865438"/>
          <p14:tracePt t="144113" x="8153400" y="3025775"/>
          <p14:tracePt t="144129" x="7902575" y="3208338"/>
          <p14:tracePt t="144146" x="7589838" y="3429000"/>
          <p14:tracePt t="144163" x="7407275" y="3565525"/>
          <p14:tracePt t="144179" x="7307263" y="3635375"/>
          <p14:tracePt t="144196" x="7261225" y="3657600"/>
          <p14:tracePt t="144263" x="7261225" y="3665538"/>
          <p14:tracePt t="144863" x="7269163" y="3665538"/>
          <p14:tracePt t="144871" x="7285038" y="3665538"/>
          <p14:tracePt t="144895" x="7292975" y="3665538"/>
          <p14:tracePt t="144903" x="7299325" y="3665538"/>
          <p14:tracePt t="144913" x="7307263" y="3665538"/>
          <p14:tracePt t="144930" x="7345363" y="3665538"/>
          <p14:tracePt t="144946" x="7353300" y="3657600"/>
          <p14:tracePt t="171335" x="7353300" y="3635375"/>
          <p14:tracePt t="171343" x="7216775" y="3589338"/>
          <p14:tracePt t="171356" x="6873875" y="3390900"/>
          <p14:tracePt t="171373" x="5997575" y="2659063"/>
          <p14:tracePt t="171390" x="5280025" y="1905000"/>
          <p14:tracePt t="171409" x="4800600" y="1562100"/>
          <p14:tracePt t="171422" x="4106863" y="1189038"/>
          <p14:tracePt t="171439" x="3368675" y="960438"/>
          <p14:tracePt t="171456" x="2941638" y="906463"/>
          <p14:tracePt t="171472" x="2797175" y="914400"/>
          <p14:tracePt t="171489" x="2720975" y="960438"/>
          <p14:tracePt t="171506" x="2659063" y="998538"/>
          <p14:tracePt t="171522" x="2644775" y="1012825"/>
          <p14:tracePt t="171539" x="2620963" y="1020763"/>
          <p14:tracePt t="171556" x="2606675" y="1028700"/>
          <p14:tracePt t="171686" x="2620963" y="1044575"/>
          <p14:tracePt t="171694" x="2682875" y="1066800"/>
          <p14:tracePt t="171702" x="2751138" y="1120775"/>
          <p14:tracePt t="171710" x="2835275" y="1279525"/>
          <p14:tracePt t="171723" x="2911475" y="1493838"/>
          <p14:tracePt t="171739" x="3101975" y="1920875"/>
          <p14:tracePt t="171756" x="3436938" y="2293938"/>
          <p14:tracePt t="171773" x="3810000" y="2492375"/>
          <p14:tracePt t="171789" x="4343400" y="2727325"/>
          <p14:tracePt t="171806" x="4533900" y="2797175"/>
          <p14:tracePt t="171822" x="4594225" y="2819400"/>
          <p14:tracePt t="171840" x="4602163" y="2819400"/>
          <p14:tracePt t="171895" x="4602163" y="2827338"/>
          <p14:tracePt t="171907" x="4602163" y="2835275"/>
          <p14:tracePt t="171923" x="4602163" y="2849563"/>
          <p14:tracePt t="171991" x="4625975" y="2849563"/>
          <p14:tracePt t="172003" x="4656138" y="2819400"/>
          <p14:tracePt t="172016" x="4694238" y="2773363"/>
          <p14:tracePt t="172029" x="4702175" y="2743200"/>
          <p14:tracePt t="172039" x="4702175" y="2682875"/>
          <p14:tracePt t="172056" x="4702175" y="2582863"/>
          <p14:tracePt t="172072" x="4686300" y="2498725"/>
          <p14:tracePt t="172089" x="4602163" y="2400300"/>
          <p14:tracePt t="172106" x="4511675" y="2301875"/>
          <p14:tracePt t="172123" x="4427538" y="2239963"/>
          <p14:tracePt t="172139" x="4403725" y="2225675"/>
          <p14:tracePt t="172182" x="4397375" y="2217738"/>
          <p14:tracePt t="172214" x="4381500" y="2209800"/>
          <p14:tracePt t="172223" x="4359275" y="2201863"/>
          <p14:tracePt t="172240" x="4327525" y="2193925"/>
          <p14:tracePt t="172256" x="4267200" y="2163763"/>
          <p14:tracePt t="172273" x="4198938" y="2133600"/>
          <p14:tracePt t="172289" x="4168775" y="2125663"/>
          <p14:tracePt t="172306" x="4160838" y="2125663"/>
          <p14:tracePt t="172415" x="4175125" y="2125663"/>
          <p14:tracePt t="172428" x="4183063" y="2125663"/>
          <p14:tracePt t="172441" x="4244975" y="2133600"/>
          <p14:tracePt t="172456" x="4335463" y="2149475"/>
          <p14:tracePt t="172473" x="4441825" y="2149475"/>
          <p14:tracePt t="172490" x="4618038" y="2149475"/>
          <p14:tracePt t="172507" x="4800600" y="2149475"/>
          <p14:tracePt t="172523" x="4999038" y="2149475"/>
          <p14:tracePt t="172540" x="5135563" y="2125663"/>
          <p14:tracePt t="172556" x="5241925" y="2111375"/>
          <p14:tracePt t="172573" x="5265738" y="2095500"/>
          <p14:tracePt t="172590" x="5280025" y="2095500"/>
          <p14:tracePt t="172606" x="5318125" y="2087563"/>
          <p14:tracePt t="172623" x="5402263" y="2065338"/>
          <p14:tracePt t="172640" x="5516563" y="2049463"/>
          <p14:tracePt t="172656" x="5661025" y="2027238"/>
          <p14:tracePt t="172673" x="5821363" y="2011363"/>
          <p14:tracePt t="172689" x="5935663" y="1989138"/>
          <p14:tracePt t="172706" x="6027738" y="1981200"/>
          <p14:tracePt t="172723" x="6057900" y="1981200"/>
          <p14:tracePt t="172739" x="6065838" y="1981200"/>
          <p14:tracePt t="172774" x="6080125" y="1981200"/>
          <p14:tracePt t="172790" x="6096000" y="1981200"/>
          <p14:tracePt t="172806" x="6126163" y="2003425"/>
          <p14:tracePt t="172823" x="6180138" y="2103438"/>
          <p14:tracePt t="172839" x="6240463" y="2209800"/>
          <p14:tracePt t="172856" x="6264275" y="2286000"/>
          <p14:tracePt t="172873" x="6278563" y="2324100"/>
          <p14:tracePt t="172889" x="6278563" y="2339975"/>
          <p14:tracePt t="172906" x="6278563" y="2354263"/>
          <p14:tracePt t="172923" x="6232525" y="2378075"/>
          <p14:tracePt t="172939" x="6118225" y="2416175"/>
          <p14:tracePt t="172956" x="5927725" y="2476500"/>
          <p14:tracePt t="172973" x="5638800" y="2552700"/>
          <p14:tracePt t="172990" x="5105400" y="2689225"/>
          <p14:tracePt t="173007" x="4816475" y="2773363"/>
          <p14:tracePt t="173023" x="4656138" y="2819400"/>
          <p14:tracePt t="173040" x="4572000" y="2857500"/>
          <p14:tracePt t="173057" x="4525963" y="2879725"/>
          <p14:tracePt t="173073" x="4518025" y="2879725"/>
          <p14:tracePt t="173143" x="4503738" y="2879725"/>
          <p14:tracePt t="173156" x="4473575" y="2865438"/>
          <p14:tracePt t="173168" x="4427538" y="2849563"/>
          <p14:tracePt t="173177" x="4403725" y="2841625"/>
          <p14:tracePt t="173190" x="4335463" y="2827338"/>
          <p14:tracePt t="173206" x="4289425" y="2819400"/>
          <p14:tracePt t="173223" x="4259263" y="2811463"/>
          <p14:tracePt t="173295" x="4259263" y="2819400"/>
          <p14:tracePt t="173307" x="4275138" y="2819400"/>
          <p14:tracePt t="173323" x="4305300" y="2819400"/>
          <p14:tracePt t="173340" x="4343400" y="2835275"/>
          <p14:tracePt t="173357" x="4397375" y="2835275"/>
          <p14:tracePt t="173374" x="4403725" y="2835275"/>
          <p14:tracePt t="173471" x="4411663" y="2835275"/>
          <p14:tracePt t="173484" x="4427538" y="2835275"/>
          <p14:tracePt t="173497" x="4457700" y="2819400"/>
          <p14:tracePt t="173507" x="4465638" y="2811463"/>
          <p14:tracePt t="173523" x="4479925" y="2803525"/>
          <p14:tracePt t="173540" x="4525963" y="2789238"/>
          <p14:tracePt t="173556" x="4541838" y="2789238"/>
          <p14:tracePt t="173574" x="4572000" y="2773363"/>
          <p14:tracePt t="173590" x="4579938" y="2765425"/>
          <p14:tracePt t="173607" x="4594225" y="2751138"/>
          <p14:tracePt t="173694" x="4594225" y="2743200"/>
          <p14:tracePt t="173710" x="4594225" y="2727325"/>
          <p14:tracePt t="173718" x="4594225" y="2720975"/>
          <p14:tracePt t="173734" x="4602163" y="2705100"/>
          <p14:tracePt t="173742" x="4610100" y="2682875"/>
          <p14:tracePt t="173758" x="4610100" y="2667000"/>
          <p14:tracePt t="173773" x="4610100" y="2659063"/>
          <p14:tracePt t="173790" x="4610100" y="2628900"/>
          <p14:tracePt t="173807" x="4610100" y="2606675"/>
          <p14:tracePt t="173823" x="4610100" y="2568575"/>
          <p14:tracePt t="173840" x="4587875" y="2522538"/>
          <p14:tracePt t="173857" x="4556125" y="2492375"/>
          <p14:tracePt t="173874" x="4479925" y="2460625"/>
          <p14:tracePt t="173890" x="4435475" y="2446338"/>
          <p14:tracePt t="173907" x="4411663" y="2438400"/>
          <p14:tracePt t="173910" x="4403725" y="2438400"/>
          <p14:tracePt t="173927" x="4397375" y="2438400"/>
          <p14:tracePt t="173951" x="4381500" y="2438400"/>
          <p14:tracePt t="173964" x="4365625" y="2438400"/>
          <p14:tracePt t="173976" x="4327525" y="2530475"/>
          <p14:tracePt t="173990" x="4275138" y="2659063"/>
          <p14:tracePt t="174007" x="4259263" y="2773363"/>
          <p14:tracePt t="174023" x="4259263" y="2873375"/>
          <p14:tracePt t="174040" x="4305300" y="2979738"/>
          <p14:tracePt t="174057" x="4381500" y="3040063"/>
          <p14:tracePt t="174074" x="4495800" y="3063875"/>
          <p14:tracePt t="174090" x="4602163" y="3063875"/>
          <p14:tracePt t="174107" x="4670425" y="3025775"/>
          <p14:tracePt t="174123" x="4754563" y="2925763"/>
          <p14:tracePt t="174140" x="4770438" y="2841625"/>
          <p14:tracePt t="174157" x="4784725" y="2751138"/>
          <p14:tracePt t="174173" x="4784725" y="2682875"/>
          <p14:tracePt t="174190" x="4724400" y="2582863"/>
          <p14:tracePt t="174207" x="4670425" y="2568575"/>
          <p14:tracePt t="174223" x="4602163" y="2552700"/>
          <p14:tracePt t="174240" x="4587875" y="2552700"/>
          <p14:tracePt t="174257" x="4572000" y="2552700"/>
          <p14:tracePt t="174274" x="4564063" y="2582863"/>
          <p14:tracePt t="174291" x="4587875" y="2628900"/>
          <p14:tracePt t="174307" x="4694238" y="2713038"/>
          <p14:tracePt t="174324" x="5013325" y="2773363"/>
          <p14:tracePt t="174340" x="5630863" y="2827338"/>
          <p14:tracePt t="174357" x="6248400" y="2827338"/>
          <p14:tracePt t="174373" x="6659563" y="2827338"/>
          <p14:tracePt t="174390" x="6980238" y="2803525"/>
          <p14:tracePt t="174407" x="7032625" y="2773363"/>
          <p14:tracePt t="174423" x="7040563" y="2773363"/>
          <p14:tracePt t="174446" x="7040563" y="2759075"/>
          <p14:tracePt t="174457" x="7040563" y="2743200"/>
          <p14:tracePt t="174473" x="7040563" y="2735263"/>
          <p14:tracePt t="174490" x="7032625" y="2720975"/>
          <p14:tracePt t="174507" x="7026275" y="2713038"/>
          <p14:tracePt t="174524" x="7026275" y="2705100"/>
          <p14:tracePt t="174541" x="7018338" y="2697163"/>
          <p14:tracePt t="174583" x="7010400" y="2697163"/>
          <p14:tracePt t="174596" x="7002463" y="2697163"/>
          <p14:tracePt t="174609" x="6964363" y="2682875"/>
          <p14:tracePt t="174624" x="6934200" y="2682875"/>
          <p14:tracePt t="174640" x="6880225" y="2674938"/>
          <p14:tracePt t="174657" x="6811963" y="2667000"/>
          <p14:tracePt t="174673" x="6683375" y="2705100"/>
          <p14:tracePt t="174690" x="6591300" y="2727325"/>
          <p14:tracePt t="174707" x="6561138" y="2759075"/>
          <p14:tracePt t="174724" x="6545263" y="2759075"/>
          <p14:tracePt t="174741" x="6537325" y="2765425"/>
          <p14:tracePt t="174758" x="6530975" y="2765425"/>
          <p14:tracePt t="174839" x="6530975" y="2773363"/>
          <p14:tracePt t="174855" x="6530975" y="2781300"/>
          <p14:tracePt t="174911" x="6530975" y="2789238"/>
          <p14:tracePt t="174924" x="6530975" y="2797175"/>
          <p14:tracePt t="174936" x="6530975" y="2811463"/>
          <p14:tracePt t="174945" x="6530975" y="2819400"/>
          <p14:tracePt t="174957" x="6530975" y="2827338"/>
          <p14:tracePt t="174974" x="6537325" y="2911475"/>
          <p14:tracePt t="174990" x="6537325" y="2979738"/>
          <p14:tracePt t="175007" x="6484938" y="3094038"/>
          <p14:tracePt t="175024" x="6408738" y="3200400"/>
          <p14:tracePt t="175041" x="6308725" y="3298825"/>
          <p14:tracePt t="175057" x="6194425" y="3375025"/>
          <p14:tracePt t="175074" x="6111875" y="3444875"/>
          <p14:tracePt t="175091" x="6049963" y="3505200"/>
          <p14:tracePt t="175107" x="6019800" y="3559175"/>
          <p14:tracePt t="175141" x="5997575" y="3589338"/>
          <p14:tracePt t="175158" x="6065838" y="3565525"/>
          <p14:tracePt t="175174" x="6096000" y="3559175"/>
          <p14:tracePt t="175191" x="6149975" y="3565525"/>
          <p14:tracePt t="175335" x="6126163" y="3565525"/>
          <p14:tracePt t="175343" x="6080125" y="3551238"/>
          <p14:tracePt t="175351" x="6073775" y="3551238"/>
          <p14:tracePt t="183351" x="6126163" y="3451225"/>
          <p14:tracePt t="183359" x="6392863" y="3132138"/>
          <p14:tracePt t="183367" x="6735763" y="2803525"/>
          <p14:tracePt t="183382" x="7239000" y="2446338"/>
          <p14:tracePt t="183405" x="7307263" y="2392363"/>
          <p14:tracePt t="183471" x="7315200" y="2384425"/>
          <p14:tracePt t="183503" x="7337425" y="2384425"/>
          <p14:tracePt t="183516" x="7421563" y="2384425"/>
          <p14:tracePt t="183529" x="7878763" y="2438400"/>
          <p14:tracePt t="183544" x="8656638" y="2544763"/>
          <p14:tracePt t="183562" x="9440863" y="2667000"/>
          <p14:tracePt t="183577" x="9921875" y="2727325"/>
          <p14:tracePt t="183593" x="10210800" y="2727325"/>
          <p14:tracePt t="183610" x="10393363" y="2727325"/>
          <p14:tracePt t="183627" x="10545763" y="2713038"/>
          <p14:tracePt t="183643" x="10583863" y="2705100"/>
          <p14:tracePt t="183710" x="10583863" y="2697163"/>
          <p14:tracePt t="183719" x="10569575" y="2689225"/>
          <p14:tracePt t="183727" x="10553700" y="2689225"/>
          <p14:tracePt t="183967" x="10583863" y="2644775"/>
          <p14:tracePt t="183975" x="10683875" y="2544763"/>
          <p14:tracePt t="183983" x="10766425" y="2324100"/>
          <p14:tracePt t="183994" x="10812463" y="2163763"/>
          <p14:tracePt t="184011" x="10820400" y="2057400"/>
          <p14:tracePt t="184311" x="10820400" y="2079625"/>
          <p14:tracePt t="184599" x="10804525" y="2103438"/>
          <p14:tracePt t="184607" x="10782300" y="2133600"/>
          <p14:tracePt t="184615" x="10782300" y="2141538"/>
          <p14:tracePt t="184628" x="10774363" y="2149475"/>
          <p14:tracePt t="184644" x="10728325" y="2209800"/>
          <p14:tracePt t="184661" x="10583863" y="2339975"/>
          <p14:tracePt t="184678" x="10393363" y="2430463"/>
          <p14:tracePt t="184694" x="9998075" y="2636838"/>
          <p14:tracePt t="184710" x="9585325" y="2797175"/>
          <p14:tracePt t="184727" x="9121775" y="2911475"/>
          <p14:tracePt t="184744" x="8526463" y="2949575"/>
          <p14:tracePt t="184761" x="7993063" y="2949575"/>
          <p14:tracePt t="184778" x="7551738" y="2949575"/>
          <p14:tracePt t="184794" x="7192963" y="2971800"/>
          <p14:tracePt t="184811" x="6911975" y="2971800"/>
          <p14:tracePt t="184827" x="6713538" y="2971800"/>
          <p14:tracePt t="184844" x="6599238" y="2971800"/>
          <p14:tracePt t="184861" x="6545263" y="2963863"/>
          <p14:tracePt t="184877" x="6515100" y="2949575"/>
          <p14:tracePt t="184894" x="6507163" y="2949575"/>
          <p14:tracePt t="185319" x="6515100" y="2933700"/>
          <p14:tracePt t="185332" x="6751638" y="2819400"/>
          <p14:tracePt t="185345" x="7437438" y="2552700"/>
          <p14:tracePt t="185361" x="7954963" y="2484438"/>
          <p14:tracePt t="185377" x="8169275" y="2476500"/>
          <p14:tracePt t="185394" x="8343900" y="2446338"/>
          <p14:tracePt t="185411" x="8518525" y="2422525"/>
          <p14:tracePt t="185428" x="8648700" y="2392363"/>
          <p14:tracePt t="185445" x="8670925" y="2392363"/>
          <p14:tracePt t="185799" x="8664575" y="2416175"/>
          <p14:tracePt t="185812" x="8618538" y="2514600"/>
          <p14:tracePt t="185828" x="8512175" y="2705100"/>
          <p14:tracePt t="185844" x="8359775" y="2827338"/>
          <p14:tracePt t="185861" x="8161338" y="2873375"/>
          <p14:tracePt t="185878" x="8145463" y="2873375"/>
          <p14:tracePt t="186199" x="8137525" y="2879725"/>
          <p14:tracePt t="186212" x="8123238" y="2879725"/>
          <p14:tracePt t="186511" x="8115300" y="2879725"/>
          <p14:tracePt t="197791" x="8107363" y="2879725"/>
          <p14:tracePt t="197823" x="8099425" y="2879725"/>
          <p14:tracePt t="197835" x="8047038" y="2879725"/>
          <p14:tracePt t="197849" x="7704138" y="2797175"/>
          <p14:tracePt t="197866" x="7285038" y="2674938"/>
          <p14:tracePt t="197882" x="6950075" y="2574925"/>
          <p14:tracePt t="197899" x="6705600" y="2544763"/>
          <p14:tracePt t="197915" x="6484938" y="2530475"/>
          <p14:tracePt t="197932" x="6264275" y="2530475"/>
          <p14:tracePt t="197949" x="6073775" y="2530475"/>
          <p14:tracePt t="197966" x="5959475" y="2514600"/>
          <p14:tracePt t="197982" x="5867400" y="2484438"/>
          <p14:tracePt t="198287" x="5859463" y="2484438"/>
          <p14:tracePt t="198300" x="5837238" y="2484438"/>
          <p14:tracePt t="198316" x="5646738" y="2498725"/>
          <p14:tracePt t="198332" x="5265738" y="2560638"/>
          <p14:tracePt t="198349" x="5067300" y="2568575"/>
          <p14:tracePt t="198365" x="4884738" y="2522538"/>
          <p14:tracePt t="198382" x="4846638" y="2514600"/>
          <p14:tracePt t="198399" x="4822825" y="2514600"/>
          <p14:tracePt t="198433" x="4800600" y="2514600"/>
          <p14:tracePt t="198449" x="4740275" y="2530475"/>
          <p14:tracePt t="198466" x="4694238" y="2536825"/>
          <p14:tracePt t="198482" x="4648200" y="2536825"/>
          <p14:tracePt t="198499" x="4579938" y="2536825"/>
          <p14:tracePt t="198516" x="4465638" y="2536825"/>
          <p14:tracePt t="198533" x="4359275" y="2536825"/>
          <p14:tracePt t="198550" x="4213225" y="2536825"/>
          <p14:tracePt t="198566" x="4183063" y="2536825"/>
          <p14:tracePt t="200231" x="4206875" y="2552700"/>
          <p14:tracePt t="200243" x="4351338" y="2590800"/>
          <p14:tracePt t="200256" x="4784725" y="2689225"/>
          <p14:tracePt t="200267" x="5097463" y="2720975"/>
          <p14:tracePt t="200283" x="5845175" y="2720975"/>
          <p14:tracePt t="200300" x="6561138" y="2720975"/>
          <p14:tracePt t="200316" x="7185025" y="2720975"/>
          <p14:tracePt t="200334" x="7627938" y="2697163"/>
          <p14:tracePt t="200350" x="7680325" y="2682875"/>
          <p14:tracePt t="200367" x="7704138" y="2667000"/>
          <p14:tracePt t="200399" x="7712075" y="2667000"/>
          <p14:tracePt t="200411" x="7712075" y="2651125"/>
          <p14:tracePt t="200424" x="7756525" y="2613025"/>
          <p14:tracePt t="200437" x="7788275" y="2598738"/>
          <p14:tracePt t="200450" x="7856538" y="2574925"/>
          <p14:tracePt t="200466" x="7970838" y="2552700"/>
          <p14:tracePt t="200483" x="8077200" y="2544763"/>
          <p14:tracePt t="200500" x="8137525" y="2536825"/>
          <p14:tracePt t="200517" x="8183563" y="2522538"/>
          <p14:tracePt t="200534" x="8237538" y="2522538"/>
          <p14:tracePt t="200550" x="8328025" y="2514600"/>
          <p14:tracePt t="200567" x="8351838" y="2514600"/>
          <p14:tracePt t="200679" x="8366125" y="2514600"/>
          <p14:tracePt t="200694" x="8374063" y="2514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6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7" name="Equation" r:id="rId6" imgW="736560" imgH="711000" progId="Equation.DSMT4">
                  <p:embed/>
                </p:oleObj>
              </mc:Choice>
              <mc:Fallback>
                <p:oleObj name="Equation" r:id="rId6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68" name="Equation" r:id="rId8" imgW="1295280" imgH="711000" progId="Equation.DSMT4">
                  <p:embed/>
                </p:oleObj>
              </mc:Choice>
              <mc:Fallback>
                <p:oleObj name="Equation" r:id="rId8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07"/>
    </mc:Choice>
    <mc:Fallback xmlns="">
      <p:transition advTm="112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8382000" y="2514600"/>
          <p14:tracePt t="5982" x="8289925" y="2476500"/>
          <p14:tracePt t="5990" x="8047038" y="2408238"/>
          <p14:tracePt t="6005" x="7391400" y="2255838"/>
          <p14:tracePt t="6021" x="6964363" y="2193925"/>
          <p14:tracePt t="6038" x="5807075" y="2149475"/>
          <p14:tracePt t="6055" x="5265738" y="2149475"/>
          <p14:tracePt t="6071" x="4930775" y="2209800"/>
          <p14:tracePt t="6088" x="4632325" y="2370138"/>
          <p14:tracePt t="6104" x="4351338" y="2514600"/>
          <p14:tracePt t="6121" x="4008438" y="2705100"/>
          <p14:tracePt t="6138" x="3687763" y="2887663"/>
          <p14:tracePt t="6154" x="3246438" y="3208338"/>
          <p14:tracePt t="6171" x="2743200" y="3573463"/>
          <p14:tracePt t="6188" x="2209800" y="3954463"/>
          <p14:tracePt t="6204" x="1455738" y="4479925"/>
          <p14:tracePt t="6221" x="1173163" y="4640263"/>
          <p14:tracePt t="6237" x="1074738" y="4678363"/>
          <p14:tracePt t="6254" x="1028700" y="4686300"/>
          <p14:tracePt t="6271" x="1012825" y="4694238"/>
          <p14:tracePt t="6446" x="1012825" y="4740275"/>
          <p14:tracePt t="6454" x="1012825" y="4778375"/>
          <p14:tracePt t="6462" x="1012825" y="4808538"/>
          <p14:tracePt t="6471" x="1012825" y="4822825"/>
          <p14:tracePt t="6488" x="1012825" y="4854575"/>
          <p14:tracePt t="6504" x="1012825" y="4860925"/>
          <p14:tracePt t="6542" x="1044575" y="4860925"/>
          <p14:tracePt t="6554" x="1089025" y="4822825"/>
          <p14:tracePt t="6571" x="1189038" y="4754563"/>
          <p14:tracePt t="6588" x="1303338" y="4678363"/>
          <p14:tracePt t="6605" x="1409700" y="4602163"/>
          <p14:tracePt t="6621" x="1539875" y="4518025"/>
          <p14:tracePt t="6638" x="1600200" y="4487863"/>
          <p14:tracePt t="6655" x="1638300" y="4473575"/>
          <p14:tracePt t="6671" x="1684338" y="4457700"/>
          <p14:tracePt t="6688" x="1714500" y="4441825"/>
          <p14:tracePt t="6705" x="1744663" y="4441825"/>
          <p14:tracePt t="6721" x="1812925" y="4441825"/>
          <p14:tracePt t="6738" x="1912938" y="4441825"/>
          <p14:tracePt t="6755" x="2041525" y="4457700"/>
          <p14:tracePt t="6771" x="2263775" y="4495800"/>
          <p14:tracePt t="6788" x="2598738" y="4541838"/>
          <p14:tracePt t="6805" x="2955925" y="4549775"/>
          <p14:tracePt t="6821" x="3352800" y="4549775"/>
          <p14:tracePt t="6838" x="3565525" y="4549775"/>
          <p14:tracePt t="6854" x="3749675" y="4549775"/>
          <p14:tracePt t="6871" x="3902075" y="4549775"/>
          <p14:tracePt t="6887" x="4016375" y="4541838"/>
          <p14:tracePt t="6904" x="4106863" y="4518025"/>
          <p14:tracePt t="6921" x="4175125" y="4503738"/>
          <p14:tracePt t="6938" x="4343400" y="4503738"/>
          <p14:tracePt t="6954" x="4572000" y="4503738"/>
          <p14:tracePt t="6971" x="4906963" y="4503738"/>
          <p14:tracePt t="6988" x="5326063" y="4503738"/>
          <p14:tracePt t="7004" x="5753100" y="4457700"/>
          <p14:tracePt t="7021" x="6270625" y="4381500"/>
          <p14:tracePt t="7038" x="6423025" y="4359275"/>
          <p14:tracePt t="7055" x="6545263" y="4343400"/>
          <p14:tracePt t="7071" x="6607175" y="4335463"/>
          <p14:tracePt t="7088" x="6621463" y="4321175"/>
          <p14:tracePt t="7142" x="6637338" y="4321175"/>
          <p14:tracePt t="7156" x="6667500" y="4313238"/>
          <p14:tracePt t="7171" x="6773863" y="4305300"/>
          <p14:tracePt t="7188" x="6819900" y="4283075"/>
          <p14:tracePt t="7204" x="6835775" y="4283075"/>
          <p14:tracePt t="7221" x="6842125" y="4275138"/>
          <p14:tracePt t="7237" x="6759575" y="4251325"/>
          <p14:tracePt t="7261" x="6477000" y="4206875"/>
          <p14:tracePt t="7271" x="6384925" y="4229100"/>
          <p14:tracePt t="7287" x="6134100" y="4321175"/>
          <p14:tracePt t="7304" x="5775325" y="4427538"/>
          <p14:tracePt t="7321" x="5502275" y="4457700"/>
          <p14:tracePt t="7338" x="5341938" y="4473575"/>
          <p14:tracePt t="7355" x="5235575" y="4473575"/>
          <p14:tracePt t="7372" x="5189538" y="4473575"/>
          <p14:tracePt t="7375" x="5165725" y="4465638"/>
          <p14:tracePt t="7388" x="5159375" y="4449763"/>
          <p14:tracePt t="7478" x="5151438" y="4449763"/>
          <p14:tracePt t="7488" x="5143500" y="4441825"/>
          <p14:tracePt t="7505" x="5105400" y="4427538"/>
          <p14:tracePt t="7522" x="5013325" y="4411663"/>
          <p14:tracePt t="7538" x="4838700" y="4373563"/>
          <p14:tracePt t="7555" x="4556125" y="4373563"/>
          <p14:tracePt t="7572" x="4283075" y="4373563"/>
          <p14:tracePt t="7590" x="4030663" y="4373563"/>
          <p14:tracePt t="7608" x="3916363" y="4373563"/>
          <p14:tracePt t="7621" x="3848100" y="4373563"/>
          <p14:tracePt t="7638" x="3825875" y="4373563"/>
          <p14:tracePt t="7750" x="3848100" y="4365625"/>
          <p14:tracePt t="7761" x="3946525" y="4351338"/>
          <p14:tracePt t="7772" x="4068763" y="4351338"/>
          <p14:tracePt t="7788" x="4427538" y="4335463"/>
          <p14:tracePt t="7804" x="4808538" y="4283075"/>
          <p14:tracePt t="7821" x="5219700" y="4229100"/>
          <p14:tracePt t="7838" x="5364163" y="4229100"/>
          <p14:tracePt t="7855" x="5410200" y="4221163"/>
          <p14:tracePt t="7926" x="5426075" y="4221163"/>
          <p14:tracePt t="7936" x="5456238" y="4221163"/>
          <p14:tracePt t="7946" x="5508625" y="4221163"/>
          <p14:tracePt t="7956" x="5578475" y="4221163"/>
          <p14:tracePt t="7971" x="5807075" y="4244975"/>
          <p14:tracePt t="7988" x="6049963" y="4259263"/>
          <p14:tracePt t="8005" x="6430963" y="4297363"/>
          <p14:tracePt t="8021" x="6645275" y="4297363"/>
          <p14:tracePt t="8038" x="6765925" y="4297363"/>
          <p14:tracePt t="8055" x="6827838" y="4297363"/>
          <p14:tracePt t="8071" x="6858000" y="4297363"/>
          <p14:tracePt t="8088" x="6865938" y="4297363"/>
          <p14:tracePt t="8133" x="6880225" y="4297363"/>
          <p14:tracePt t="8141" x="6896100" y="4297363"/>
          <p14:tracePt t="8155" x="6926263" y="4297363"/>
          <p14:tracePt t="8171" x="6972300" y="4297363"/>
          <p14:tracePt t="8188" x="7070725" y="4297363"/>
          <p14:tracePt t="8205" x="7307263" y="4297363"/>
          <p14:tracePt t="8221" x="7437438" y="4297363"/>
          <p14:tracePt t="8238" x="7551738" y="4297363"/>
          <p14:tracePt t="8254" x="7620000" y="4297363"/>
          <p14:tracePt t="8271" x="7635875" y="4297363"/>
          <p14:tracePt t="8341" x="7620000" y="4297363"/>
          <p14:tracePt t="8348" x="7597775" y="4289425"/>
          <p14:tracePt t="8356" x="7559675" y="4283075"/>
          <p14:tracePt t="8371" x="7535863" y="4251325"/>
          <p14:tracePt t="8388" x="7505700" y="4244975"/>
          <p14:tracePt t="8558" x="7475538" y="4275138"/>
          <p14:tracePt t="8573" x="7337425" y="4335463"/>
          <p14:tracePt t="8589" x="7277100" y="4351338"/>
          <p14:tracePt t="8605" x="6950075" y="4479925"/>
          <p14:tracePt t="8622" x="6507163" y="4618038"/>
          <p14:tracePt t="8638" x="5921375" y="4664075"/>
          <p14:tracePt t="8655" x="5235575" y="4664075"/>
          <p14:tracePt t="8671" x="4495800" y="4579938"/>
          <p14:tracePt t="8688" x="3886200" y="4427538"/>
          <p14:tracePt t="8705" x="3619500" y="4327525"/>
          <p14:tracePt t="8722" x="3527425" y="4297363"/>
          <p14:tracePt t="9375" x="3543300" y="4283075"/>
          <p14:tracePt t="9386" x="3559175" y="4283075"/>
          <p14:tracePt t="9397" x="3559175" y="4275138"/>
          <p14:tracePt t="9774" x="3559175" y="4283075"/>
          <p14:tracePt t="9784" x="3559175" y="4289425"/>
          <p14:tracePt t="9798" x="3559175" y="4297363"/>
          <p14:tracePt t="9809" x="3543300" y="4313238"/>
          <p14:tracePt t="9822" x="3527425" y="4335463"/>
          <p14:tracePt t="9838" x="3489325" y="4359275"/>
          <p14:tracePt t="9855" x="3421063" y="4397375"/>
          <p14:tracePt t="9872" x="3375025" y="4411663"/>
          <p14:tracePt t="9888" x="3330575" y="4419600"/>
          <p14:tracePt t="9905" x="3298825" y="4435475"/>
          <p14:tracePt t="12742" x="3284538" y="4435475"/>
          <p14:tracePt t="12752" x="3200400" y="4435475"/>
          <p14:tracePt t="12762" x="3086100" y="4411663"/>
          <p14:tracePt t="12773" x="2865438" y="4373563"/>
          <p14:tracePt t="12790" x="2644775" y="4373563"/>
          <p14:tracePt t="12806" x="2506663" y="4373563"/>
          <p14:tracePt t="12823" x="2460625" y="4373563"/>
          <p14:tracePt t="12840" x="2430463" y="4359275"/>
          <p14:tracePt t="13118" x="2430463" y="4343400"/>
          <p14:tracePt t="13129" x="2430463" y="4327525"/>
          <p14:tracePt t="13140" x="2430463" y="4313238"/>
          <p14:tracePt t="13998" x="2438400" y="4289425"/>
          <p14:tracePt t="14009" x="2530475" y="4168775"/>
          <p14:tracePt t="14024" x="2727325" y="3894138"/>
          <p14:tracePt t="14040" x="2841625" y="3771900"/>
          <p14:tracePt t="14057" x="2941638" y="3687763"/>
          <p14:tracePt t="14074" x="3063875" y="3597275"/>
          <p14:tracePt t="14090" x="3162300" y="3527425"/>
          <p14:tracePt t="14107" x="3184525" y="3489325"/>
          <p14:tracePt t="14124" x="3216275" y="3444875"/>
          <p14:tracePt t="14140" x="3222625" y="3421063"/>
          <p14:tracePt t="14157" x="3222625" y="3413125"/>
          <p14:tracePt t="14174" x="3246438" y="3390900"/>
          <p14:tracePt t="14190" x="3254375" y="3382963"/>
          <p14:tracePt t="14207" x="3260725" y="3375025"/>
          <p14:tracePt t="14224" x="3276600" y="3368675"/>
          <p14:tracePt t="14240" x="3292475" y="3368675"/>
          <p14:tracePt t="14257" x="3306763" y="3360738"/>
          <p14:tracePt t="14274" x="3330575" y="3360738"/>
          <p14:tracePt t="14290" x="3344863" y="3360738"/>
          <p14:tracePt t="14307" x="3352800" y="3360738"/>
          <p14:tracePt t="14323" x="3390900" y="3360738"/>
          <p14:tracePt t="14340" x="3451225" y="3375025"/>
          <p14:tracePt t="14357" x="3603625" y="3413125"/>
          <p14:tracePt t="14373" x="3725863" y="3475038"/>
          <p14:tracePt t="14391" x="3870325" y="3513138"/>
          <p14:tracePt t="14407" x="3902075" y="3513138"/>
          <p14:tracePt t="14518" x="3916363" y="3521075"/>
          <p14:tracePt t="14528" x="3932238" y="3527425"/>
          <p14:tracePt t="14541" x="3954463" y="3535363"/>
          <p14:tracePt t="14557" x="4008438" y="3565525"/>
          <p14:tracePt t="14574" x="4054475" y="3597275"/>
          <p14:tracePt t="14591" x="4060825" y="3603625"/>
          <p14:tracePt t="14630" x="4060825" y="3619500"/>
          <p14:tracePt t="14641" x="4076700" y="3687763"/>
          <p14:tracePt t="14657" x="4076700" y="3817938"/>
          <p14:tracePt t="14674" x="4076700" y="3992563"/>
          <p14:tracePt t="14691" x="4054475" y="4183063"/>
          <p14:tracePt t="14708" x="4022725" y="4351338"/>
          <p14:tracePt t="14724" x="4000500" y="4495800"/>
          <p14:tracePt t="14740" x="3984625" y="4632325"/>
          <p14:tracePt t="14757" x="3962400" y="4770438"/>
          <p14:tracePt t="14774" x="3946525" y="4860925"/>
          <p14:tracePt t="14790" x="3916363" y="4930775"/>
          <p14:tracePt t="14807" x="3908425" y="4960938"/>
          <p14:tracePt t="14824" x="3886200" y="4975225"/>
          <p14:tracePt t="14841" x="3863975" y="4991100"/>
          <p14:tracePt t="14857" x="3840163" y="4991100"/>
          <p14:tracePt t="14874" x="3787775" y="4991100"/>
          <p14:tracePt t="14891" x="3703638" y="4991100"/>
          <p14:tracePt t="14907" x="3597275" y="4968875"/>
          <p14:tracePt t="14924" x="3497263" y="4937125"/>
          <p14:tracePt t="14925" x="3459163" y="4930775"/>
          <p14:tracePt t="14941" x="3421063" y="4930775"/>
          <p14:tracePt t="15366" x="3413125" y="4914900"/>
          <p14:tracePt t="15376" x="3368675" y="4884738"/>
          <p14:tracePt t="15391" x="3230563" y="4822825"/>
          <p14:tracePt t="15407" x="3162300" y="4808538"/>
          <p14:tracePt t="15424" x="3154363" y="4808538"/>
          <p14:tracePt t="15654" x="3162300" y="4816475"/>
          <p14:tracePt t="15665" x="3178175" y="4822825"/>
          <p14:tracePt t="15675" x="3192463" y="4822825"/>
          <p14:tracePt t="15691" x="3216275" y="4846638"/>
          <p14:tracePt t="15725" x="3230563" y="4854575"/>
          <p14:tracePt t="15846" x="3230563" y="4830763"/>
          <p14:tracePt t="15856" x="3238500" y="4792663"/>
          <p14:tracePt t="15867" x="3246438" y="4762500"/>
          <p14:tracePt t="15877" x="3254375" y="4708525"/>
          <p14:tracePt t="15891" x="3260725" y="4670425"/>
          <p14:tracePt t="15908" x="3268663" y="4594225"/>
          <p14:tracePt t="15925" x="3276600" y="4541838"/>
          <p14:tracePt t="15941" x="3292475" y="4441825"/>
          <p14:tracePt t="15958" x="3298825" y="4359275"/>
          <p14:tracePt t="15974" x="3322638" y="4289425"/>
          <p14:tracePt t="15991" x="3336925" y="4198938"/>
          <p14:tracePt t="16008" x="3368675" y="4106863"/>
          <p14:tracePt t="16024" x="3368675" y="4046538"/>
          <p14:tracePt t="16041" x="3382963" y="3992563"/>
          <p14:tracePt t="16058" x="3390900" y="3954463"/>
          <p14:tracePt t="16074" x="3390900" y="3916363"/>
          <p14:tracePt t="16091" x="3398838" y="3908425"/>
          <p14:tracePt t="16108" x="3398838" y="3886200"/>
          <p14:tracePt t="16124" x="3398838" y="3878263"/>
          <p14:tracePt t="16141" x="3398838" y="3840163"/>
          <p14:tracePt t="16158" x="3390900" y="3825875"/>
          <p14:tracePt t="16174" x="3375025" y="3810000"/>
          <p14:tracePt t="16191" x="3344863" y="3794125"/>
          <p14:tracePt t="16208" x="3330575" y="3779838"/>
          <p14:tracePt t="16224" x="3314700" y="3763963"/>
          <p14:tracePt t="16241" x="3298825" y="3749675"/>
          <p14:tracePt t="16258" x="3284538" y="3749675"/>
          <p14:tracePt t="16274" x="3276600" y="3749675"/>
          <p14:tracePt t="16291" x="3260725" y="3741738"/>
          <p14:tracePt t="16325" x="3246438" y="3741738"/>
          <p14:tracePt t="16341" x="3222625" y="3741738"/>
          <p14:tracePt t="16358" x="3192463" y="3733800"/>
          <p14:tracePt t="16375" x="3154363" y="3733800"/>
          <p14:tracePt t="16392" x="3063875" y="3733800"/>
          <p14:tracePt t="16408" x="2994025" y="3741738"/>
          <p14:tracePt t="16425" x="2955925" y="3741738"/>
          <p14:tracePt t="16442" x="2941638" y="3749675"/>
          <p14:tracePt t="16445" x="2925763" y="3756025"/>
          <p14:tracePt t="16766" x="2925763" y="3763963"/>
          <p14:tracePt t="16777" x="2925763" y="3779838"/>
          <p14:tracePt t="16791" x="2925763" y="3817938"/>
          <p14:tracePt t="16808" x="2925763" y="3878263"/>
          <p14:tracePt t="16825" x="2925763" y="3932238"/>
          <p14:tracePt t="16841" x="2925763" y="4000500"/>
          <p14:tracePt t="16858" x="2925763" y="4054475"/>
          <p14:tracePt t="16875" x="2925763" y="4098925"/>
          <p14:tracePt t="16891" x="2925763" y="4137025"/>
          <p14:tracePt t="16908" x="2925763" y="4168775"/>
          <p14:tracePt t="16925" x="2925763" y="4191000"/>
          <p14:tracePt t="16941" x="2925763" y="4229100"/>
          <p14:tracePt t="16958" x="2925763" y="4259263"/>
          <p14:tracePt t="16975" x="2917825" y="4297363"/>
          <p14:tracePt t="16991" x="2917825" y="4335463"/>
          <p14:tracePt t="17008" x="2911475" y="4365625"/>
          <p14:tracePt t="17025" x="2911475" y="4381500"/>
          <p14:tracePt t="17041" x="2911475" y="4389438"/>
          <p14:tracePt t="17058" x="2903538" y="4389438"/>
          <p14:tracePt t="17286" x="2903538" y="4381500"/>
          <p14:tracePt t="17297" x="2903538" y="4373563"/>
          <p14:tracePt t="17310" x="2911475" y="4359275"/>
          <p14:tracePt t="17333" x="2917825" y="4359275"/>
          <p14:tracePt t="17349" x="2925763" y="4359275"/>
          <p14:tracePt t="17358" x="2933700" y="4359275"/>
          <p14:tracePt t="17381" x="2941638" y="4359275"/>
          <p14:tracePt t="17397" x="2963863" y="4359275"/>
          <p14:tracePt t="17408" x="2963863" y="4381500"/>
          <p14:tracePt t="17425" x="3001963" y="4487863"/>
          <p14:tracePt t="17441" x="3025775" y="4648200"/>
          <p14:tracePt t="17458" x="3048000" y="4822825"/>
          <p14:tracePt t="17475" x="3101975" y="4983163"/>
          <p14:tracePt t="17491" x="3140075" y="5105400"/>
          <p14:tracePt t="17508" x="3162300" y="5159375"/>
          <p14:tracePt t="17525" x="3192463" y="5203825"/>
          <p14:tracePt t="17541" x="3216275" y="5241925"/>
          <p14:tracePt t="17558" x="3230563" y="5257800"/>
          <p14:tracePt t="17575" x="3238500" y="5257800"/>
          <p14:tracePt t="17591" x="3246438" y="5257800"/>
          <p14:tracePt t="17608" x="3260725" y="5257800"/>
          <p14:tracePt t="17625" x="3292475" y="5257800"/>
          <p14:tracePt t="17641" x="3336925" y="5249863"/>
          <p14:tracePt t="17658" x="3375025" y="5235575"/>
          <p14:tracePt t="17675" x="3421063" y="5227638"/>
          <p14:tracePt t="17692" x="3459163" y="5219700"/>
          <p14:tracePt t="17708" x="3467100" y="5219700"/>
          <p14:tracePt t="17822" x="3475038" y="5219700"/>
          <p14:tracePt t="17830" x="3475038" y="5227638"/>
          <p14:tracePt t="18590" x="3444875" y="5235575"/>
          <p14:tracePt t="18598" x="3398838" y="5227638"/>
          <p14:tracePt t="18609" x="3375025" y="5219700"/>
          <p14:tracePt t="18654" x="3368675" y="5219700"/>
          <p14:tracePt t="18662" x="3368675" y="5211763"/>
          <p14:tracePt t="18676" x="3360738" y="5203825"/>
          <p14:tracePt t="18693" x="3322638" y="5045075"/>
          <p14:tracePt t="18709" x="3292475" y="4960938"/>
          <p14:tracePt t="18725" x="3254375" y="4754563"/>
          <p14:tracePt t="18742" x="3238500" y="4640263"/>
          <p14:tracePt t="18759" x="3216275" y="4525963"/>
          <p14:tracePt t="18775" x="3216275" y="4457700"/>
          <p14:tracePt t="18792" x="3208338" y="4419600"/>
          <p14:tracePt t="18809" x="3184525" y="4373563"/>
          <p14:tracePt t="18825" x="3178175" y="4359275"/>
          <p14:tracePt t="18842" x="3154363" y="4321175"/>
          <p14:tracePt t="18859" x="3124200" y="4275138"/>
          <p14:tracePt t="18875" x="3101975" y="4198938"/>
          <p14:tracePt t="18893" x="3063875" y="4092575"/>
          <p14:tracePt t="18909" x="3040063" y="4016375"/>
          <p14:tracePt t="18925" x="3017838" y="3940175"/>
          <p14:tracePt t="18942" x="2987675" y="3848100"/>
          <p14:tracePt t="18959" x="2963863" y="3771900"/>
          <p14:tracePt t="18975" x="2925763" y="3679825"/>
          <p14:tracePt t="18992" x="2895600" y="3627438"/>
          <p14:tracePt t="19009" x="2873375" y="3589338"/>
          <p14:tracePt t="19025" x="2849563" y="3559175"/>
          <p14:tracePt t="19059" x="2849563" y="3551238"/>
          <p14:tracePt t="19075" x="2849563" y="3543300"/>
          <p14:tracePt t="19230" x="2857500" y="3543300"/>
          <p14:tracePt t="19241" x="2865438" y="3551238"/>
          <p14:tracePt t="19251" x="2873375" y="3551238"/>
          <p14:tracePt t="19259" x="2879725" y="3559175"/>
          <p14:tracePt t="19276" x="2895600" y="3565525"/>
          <p14:tracePt t="19293" x="2911475" y="3581400"/>
          <p14:tracePt t="19309" x="2917825" y="3597275"/>
          <p14:tracePt t="19325" x="2933700" y="3619500"/>
          <p14:tracePt t="19342" x="2955925" y="3673475"/>
          <p14:tracePt t="19359" x="2987675" y="3725863"/>
          <p14:tracePt t="19375" x="3032125" y="3802063"/>
          <p14:tracePt t="19393" x="3078163" y="3870325"/>
          <p14:tracePt t="19409" x="3094038" y="3902075"/>
          <p14:tracePt t="19426" x="3108325" y="3924300"/>
          <p14:tracePt t="19454" x="3116263" y="3932238"/>
          <p14:tracePt t="19470" x="3124200" y="3940175"/>
          <p14:tracePt t="19481" x="3140075" y="3970338"/>
          <p14:tracePt t="19492" x="3170238" y="4016375"/>
          <p14:tracePt t="19509" x="3230563" y="4076700"/>
          <p14:tracePt t="19526" x="3284538" y="4130675"/>
          <p14:tracePt t="19542" x="3344863" y="4198938"/>
          <p14:tracePt t="19559" x="3368675" y="4213225"/>
          <p14:tracePt t="19576" x="3382963" y="4237038"/>
          <p14:tracePt t="19592" x="3406775" y="4259263"/>
          <p14:tracePt t="19609" x="3429000" y="4289425"/>
          <p14:tracePt t="19626" x="3444875" y="4305300"/>
          <p14:tracePt t="19642" x="3459163" y="4313238"/>
          <p14:tracePt t="19659" x="3475038" y="4327525"/>
          <p14:tracePt t="19676" x="3513138" y="4359275"/>
          <p14:tracePt t="19692" x="3551238" y="4389438"/>
          <p14:tracePt t="19709" x="3627438" y="4435475"/>
          <p14:tracePt t="19726" x="3695700" y="4487863"/>
          <p14:tracePt t="19742" x="3725863" y="4518025"/>
          <p14:tracePt t="19759" x="3749675" y="4533900"/>
          <p14:tracePt t="19776" x="3749675" y="4541838"/>
          <p14:tracePt t="19792" x="3756025" y="4556125"/>
          <p14:tracePt t="19809" x="3771900" y="4587875"/>
          <p14:tracePt t="19826" x="3794125" y="4625975"/>
          <p14:tracePt t="19842" x="3810000" y="4640263"/>
          <p14:tracePt t="19859" x="3825875" y="4656138"/>
          <p14:tracePt t="19876" x="3832225" y="4670425"/>
          <p14:tracePt t="19926" x="3840163" y="4678363"/>
          <p14:tracePt t="19937" x="3848100" y="4686300"/>
          <p14:tracePt t="19950" x="3856038" y="4694238"/>
          <p14:tracePt t="19961" x="3856038" y="4702175"/>
          <p14:tracePt t="19976" x="3863975" y="4708525"/>
          <p14:tracePt t="19998" x="3870325" y="4724400"/>
          <p14:tracePt t="20014" x="3886200" y="4732338"/>
          <p14:tracePt t="20026" x="3886200" y="4740275"/>
          <p14:tracePt t="20043" x="3902075" y="4754563"/>
          <p14:tracePt t="20059" x="3908425" y="4762500"/>
          <p14:tracePt t="20077" x="3916363" y="4778375"/>
          <p14:tracePt t="20117" x="3916363" y="4784725"/>
          <p14:tracePt t="20133" x="3924300" y="4784725"/>
          <p14:tracePt t="20189" x="3932238" y="4792663"/>
          <p14:tracePt t="20200" x="3940175" y="4816475"/>
          <p14:tracePt t="20210" x="3954463" y="4822825"/>
          <p14:tracePt t="20226" x="3978275" y="4838700"/>
          <p14:tracePt t="20243" x="4008438" y="4868863"/>
          <p14:tracePt t="20259" x="4008438" y="4876800"/>
          <p14:tracePt t="20558" x="3992563" y="4860925"/>
          <p14:tracePt t="21006" x="3992563" y="4868863"/>
          <p14:tracePt t="21017" x="4000500" y="4892675"/>
          <p14:tracePt t="21028" x="4016375" y="4914900"/>
          <p14:tracePt t="21043" x="4030663" y="4930775"/>
          <p14:tracePt t="21060" x="4054475" y="4953000"/>
          <p14:tracePt t="21076" x="4060825" y="4953000"/>
          <p14:tracePt t="21125" x="4076700" y="4953000"/>
          <p14:tracePt t="21133" x="4092575" y="4953000"/>
          <p14:tracePt t="21143" x="4130675" y="4937125"/>
          <p14:tracePt t="21159" x="4237038" y="4906963"/>
          <p14:tracePt t="21176" x="4427538" y="4854575"/>
          <p14:tracePt t="21193" x="4648200" y="4784725"/>
          <p14:tracePt t="21210" x="4838700" y="4732338"/>
          <p14:tracePt t="21226" x="5006975" y="4664075"/>
          <p14:tracePt t="21243" x="5181600" y="4572000"/>
          <p14:tracePt t="21259" x="5295900" y="4487863"/>
          <p14:tracePt t="21276" x="5364163" y="4427538"/>
          <p14:tracePt t="21293" x="5372100" y="4389438"/>
          <p14:tracePt t="21309" x="5387975" y="4335463"/>
          <p14:tracePt t="21326" x="5394325" y="4297363"/>
          <p14:tracePt t="21343" x="5402263" y="4275138"/>
          <p14:tracePt t="21359" x="5410200" y="4237038"/>
          <p14:tracePt t="21376" x="5410200" y="4206875"/>
          <p14:tracePt t="21393" x="5410200" y="4198938"/>
          <p14:tracePt t="21410" x="5410200" y="4191000"/>
          <p14:tracePt t="21443" x="5402263" y="4175125"/>
          <p14:tracePt t="21445" x="5394325" y="4175125"/>
          <p14:tracePt t="21461" x="5372100" y="4175125"/>
          <p14:tracePt t="21476" x="5356225" y="4175125"/>
          <p14:tracePt t="21493" x="5303838" y="4175125"/>
          <p14:tracePt t="21510" x="5219700" y="4229100"/>
          <p14:tracePt t="21526" x="5189538" y="4259263"/>
          <p14:tracePt t="21543" x="5165725" y="4283075"/>
          <p14:tracePt t="21560" x="5151438" y="4289425"/>
          <p14:tracePt t="21576" x="5143500" y="4305300"/>
          <p14:tracePt t="21593" x="5135563" y="4313238"/>
          <p14:tracePt t="21610" x="5113338" y="4327525"/>
          <p14:tracePt t="21643" x="5105400" y="4327525"/>
          <p14:tracePt t="21660" x="5097463" y="4327525"/>
          <p14:tracePt t="21676" x="5089525" y="4327525"/>
          <p14:tracePt t="21693" x="5075238" y="4327525"/>
          <p14:tracePt t="21710" x="5067300" y="4327525"/>
          <p14:tracePt t="21790" x="5059363" y="4327525"/>
          <p14:tracePt t="21806" x="5051425" y="4327525"/>
          <p14:tracePt t="23278" x="5051425" y="4321175"/>
          <p14:tracePt t="23288" x="5067300" y="4289425"/>
          <p14:tracePt t="23297" x="5083175" y="4259263"/>
          <p14:tracePt t="23310" x="5121275" y="4198938"/>
          <p14:tracePt t="23327" x="5143500" y="4160838"/>
          <p14:tracePt t="23344" x="5173663" y="4092575"/>
          <p14:tracePt t="23360" x="5181600" y="4060825"/>
          <p14:tracePt t="23377" x="5203825" y="4000500"/>
          <p14:tracePt t="23394" x="5211763" y="3962400"/>
          <p14:tracePt t="23410" x="5227638" y="3916363"/>
          <p14:tracePt t="23427" x="5249863" y="3886200"/>
          <p14:tracePt t="23428" x="5273675" y="3863975"/>
          <p14:tracePt t="23444" x="5287963" y="3856038"/>
          <p14:tracePt t="23460" x="5334000" y="3825875"/>
          <p14:tracePt t="23477" x="5380038" y="3787775"/>
          <p14:tracePt t="23494" x="5394325" y="3779838"/>
          <p14:tracePt t="23510" x="5402263" y="3771900"/>
          <p14:tracePt t="23527" x="5418138" y="3763963"/>
          <p14:tracePt t="23622" x="5418138" y="3756025"/>
          <p14:tracePt t="23638" x="5410200" y="3756025"/>
          <p14:tracePt t="24406" x="5426075" y="3756025"/>
          <p14:tracePt t="24416" x="5456238" y="3756025"/>
          <p14:tracePt t="24428" x="5508625" y="3756025"/>
          <p14:tracePt t="24445" x="5715000" y="3756025"/>
          <p14:tracePt t="24461" x="5867400" y="3749675"/>
          <p14:tracePt t="24477" x="5997575" y="3741738"/>
          <p14:tracePt t="24494" x="6065838" y="3741738"/>
          <p14:tracePt t="24511" x="6073775" y="3741738"/>
          <p14:tracePt t="24638" x="6042025" y="3741738"/>
          <p14:tracePt t="24648" x="5981700" y="3763963"/>
          <p14:tracePt t="24661" x="5813425" y="3840163"/>
          <p14:tracePt t="24678" x="5616575" y="3908425"/>
          <p14:tracePt t="24694" x="5440363" y="3962400"/>
          <p14:tracePt t="24711" x="5280025" y="3984625"/>
          <p14:tracePt t="24728" x="5203825" y="4008438"/>
          <p14:tracePt t="24744" x="5189538" y="4008438"/>
          <p14:tracePt t="24798" x="5189538" y="4016375"/>
          <p14:tracePt t="24814" x="5189538" y="4022725"/>
          <p14:tracePt t="24824" x="5197475" y="4030663"/>
          <p14:tracePt t="24834" x="5211763" y="4046538"/>
          <p14:tracePt t="24845" x="5265738" y="4060825"/>
          <p14:tracePt t="24861" x="5318125" y="4076700"/>
          <p14:tracePt t="24878" x="5410200" y="4098925"/>
          <p14:tracePt t="24894" x="5562600" y="4130675"/>
          <p14:tracePt t="24911" x="5676900" y="4144963"/>
          <p14:tracePt t="24928" x="5761038" y="4144963"/>
          <p14:tracePt t="24944" x="5867400" y="4144963"/>
          <p14:tracePt t="24961" x="5927725" y="4144963"/>
          <p14:tracePt t="24978" x="5951538" y="4144963"/>
          <p14:tracePt t="24994" x="5989638" y="4130675"/>
          <p14:tracePt t="25011" x="6003925" y="4130675"/>
          <p14:tracePt t="25028" x="6027738" y="4122738"/>
          <p14:tracePt t="25044" x="6049963" y="4114800"/>
          <p14:tracePt t="25061" x="6096000" y="4114800"/>
          <p14:tracePt t="25078" x="6126163" y="4114800"/>
          <p14:tracePt t="25094" x="6142038" y="4114800"/>
          <p14:tracePt t="25111" x="6149975" y="4114800"/>
          <p14:tracePt t="25198" x="6142038" y="4114800"/>
          <p14:tracePt t="25208" x="6103938" y="4114800"/>
          <p14:tracePt t="25218" x="6027738" y="4098925"/>
          <p14:tracePt t="25229" x="5913438" y="4068763"/>
          <p14:tracePt t="25245" x="5845175" y="4054475"/>
          <p14:tracePt t="25261" x="5616575" y="3924300"/>
          <p14:tracePt t="25277" x="5540375" y="3878263"/>
          <p14:tracePt t="25294" x="5516563" y="3825875"/>
          <p14:tracePt t="25311" x="5516563" y="3802063"/>
          <p14:tracePt t="25328" x="5508625" y="3771900"/>
          <p14:tracePt t="25344" x="5508625" y="3749675"/>
          <p14:tracePt t="25361" x="5508625" y="3725863"/>
          <p14:tracePt t="25378" x="5494338" y="3695700"/>
          <p14:tracePt t="25394" x="5494338" y="3679825"/>
          <p14:tracePt t="25411" x="5486400" y="3649663"/>
          <p14:tracePt t="25428" x="5464175" y="3627438"/>
          <p14:tracePt t="25444" x="5432425" y="3589338"/>
          <p14:tracePt t="25446" x="5410200" y="3565525"/>
          <p14:tracePt t="25461" x="5364163" y="3535363"/>
          <p14:tracePt t="25478" x="5311775" y="3521075"/>
          <p14:tracePt t="25494" x="5303838" y="3521075"/>
          <p14:tracePt t="25549" x="5334000" y="3527425"/>
          <p14:tracePt t="25557" x="5372100" y="3543300"/>
          <p14:tracePt t="25565" x="5426075" y="3565525"/>
          <p14:tracePt t="25578" x="5464175" y="3573463"/>
          <p14:tracePt t="25594" x="5546725" y="3581400"/>
          <p14:tracePt t="25611" x="5630863" y="3589338"/>
          <p14:tracePt t="25628" x="5783263" y="3589338"/>
          <p14:tracePt t="25644" x="5883275" y="3589338"/>
          <p14:tracePt t="25661" x="5965825" y="3589338"/>
          <p14:tracePt t="25678" x="5989638" y="3589338"/>
          <p14:tracePt t="25749" x="5989638" y="3635375"/>
          <p14:tracePt t="25757" x="5973763" y="3695700"/>
          <p14:tracePt t="25765" x="5943600" y="3763963"/>
          <p14:tracePt t="25778" x="5889625" y="3825875"/>
          <p14:tracePt t="25795" x="5761038" y="3962400"/>
          <p14:tracePt t="25811" x="5630863" y="4008438"/>
          <p14:tracePt t="25828" x="5502275" y="4046538"/>
          <p14:tracePt t="25844" x="5418138" y="4046538"/>
          <p14:tracePt t="25861" x="5356225" y="4054475"/>
          <p14:tracePt t="25878" x="5334000" y="4060825"/>
          <p14:tracePt t="25895" x="5326063" y="4068763"/>
          <p14:tracePt t="25928" x="5318125" y="4068763"/>
          <p14:tracePt t="25945" x="5303838" y="4076700"/>
          <p14:tracePt t="25961" x="5287963" y="4092575"/>
          <p14:tracePt t="25978" x="5287963" y="4098925"/>
          <p14:tracePt t="25995" x="5287963" y="4137025"/>
          <p14:tracePt t="26011" x="5311775" y="4168775"/>
          <p14:tracePt t="26028" x="5426075" y="4206875"/>
          <p14:tracePt t="26045" x="5578475" y="4229100"/>
          <p14:tracePt t="26061" x="5646738" y="4244975"/>
          <p14:tracePt t="26078" x="5699125" y="4267200"/>
          <p14:tracePt t="26095" x="5722938" y="4283075"/>
          <p14:tracePt t="26111" x="5722938" y="4289425"/>
          <p14:tracePt t="26128" x="5722938" y="4411663"/>
          <p14:tracePt t="26145" x="5722938" y="4579938"/>
          <p14:tracePt t="26161" x="5654675" y="4746625"/>
          <p14:tracePt t="26178" x="5540375" y="4906963"/>
          <p14:tracePt t="26195" x="5426075" y="5037138"/>
          <p14:tracePt t="26212" x="5364163" y="5083175"/>
          <p14:tracePt t="26228" x="5334000" y="5097463"/>
          <p14:tracePt t="26270" x="5326063" y="5089525"/>
          <p14:tracePt t="26281" x="5356225" y="5045075"/>
          <p14:tracePt t="26303" x="5554663" y="4822825"/>
          <p14:tracePt t="26311" x="5616575" y="4708525"/>
          <p14:tracePt t="26328" x="5684838" y="4473575"/>
          <p14:tracePt t="26345" x="5715000" y="4283075"/>
          <p14:tracePt t="26361" x="5715000" y="4084638"/>
          <p14:tracePt t="26378" x="5699125" y="3924300"/>
          <p14:tracePt t="26395" x="5654675" y="3787775"/>
          <p14:tracePt t="26411" x="5616575" y="3687763"/>
          <p14:tracePt t="26428" x="5600700" y="3649663"/>
          <p14:tracePt t="26469" x="5616575" y="3649663"/>
          <p14:tracePt t="26478" x="5630863" y="3665538"/>
          <p14:tracePt t="26495" x="5715000" y="3863975"/>
          <p14:tracePt t="26511" x="5821363" y="4275138"/>
          <p14:tracePt t="26528" x="5883275" y="4708525"/>
          <p14:tracePt t="26545" x="5905500" y="4899025"/>
          <p14:tracePt t="26561" x="5905500" y="4914900"/>
          <p14:tracePt t="26595" x="5913438" y="4922838"/>
          <p14:tracePt t="26612" x="5943600" y="4708525"/>
          <p14:tracePt t="26629" x="5965825" y="4495800"/>
          <p14:tracePt t="26645" x="6057900" y="4229100"/>
          <p14:tracePt t="26662" x="6088063" y="4198938"/>
          <p14:tracePt t="26695" x="6118225" y="4213225"/>
          <p14:tracePt t="26712" x="6164263" y="4365625"/>
          <p14:tracePt t="26729" x="6248400" y="4648200"/>
          <p14:tracePt t="26745" x="6278563" y="4846638"/>
          <p14:tracePt t="26762" x="6294438" y="4892675"/>
          <p14:tracePt t="26795" x="6286500" y="4899025"/>
          <p14:tracePt t="26811" x="6142038" y="4732338"/>
          <p14:tracePt t="26828" x="5730875" y="4259263"/>
          <p14:tracePt t="26845" x="5303838" y="3984625"/>
          <p14:tracePt t="26862" x="5037138" y="3902075"/>
          <p14:tracePt t="26878" x="4968875" y="3894138"/>
          <p14:tracePt t="26895" x="4937125" y="3908425"/>
          <p14:tracePt t="26912" x="4930775" y="4000500"/>
          <p14:tracePt t="26928" x="4930775" y="4114800"/>
          <p14:tracePt t="26945" x="4975225" y="4206875"/>
          <p14:tracePt t="26962" x="4991100" y="4237038"/>
          <p14:tracePt t="26995" x="5006975" y="4237038"/>
          <p14:tracePt t="27011" x="5037138" y="4244975"/>
          <p14:tracePt t="27028" x="5051425" y="4244975"/>
          <p14:tracePt t="27045" x="5075238" y="4244975"/>
          <p14:tracePt t="27133" x="5083175" y="4244975"/>
          <p14:tracePt t="27141" x="5105400" y="4259263"/>
          <p14:tracePt t="27149" x="5143500" y="4321175"/>
          <p14:tracePt t="27162" x="5173663" y="4351338"/>
          <p14:tracePt t="27178" x="5318125" y="4479925"/>
          <p14:tracePt t="27195" x="5516563" y="4587875"/>
          <p14:tracePt t="27212" x="5661025" y="4640263"/>
          <p14:tracePt t="27228" x="5730875" y="4648200"/>
          <p14:tracePt t="27245" x="5745163" y="4648200"/>
          <p14:tracePt t="27285" x="5753100" y="4640263"/>
          <p14:tracePt t="27293" x="5745163" y="4632325"/>
          <p14:tracePt t="27317" x="5737225" y="4618038"/>
          <p14:tracePt t="27325" x="5722938" y="4610100"/>
          <p14:tracePt t="27333" x="5699125" y="4594225"/>
          <p14:tracePt t="27346" x="5661025" y="4572000"/>
          <p14:tracePt t="27362" x="5608638" y="4533900"/>
          <p14:tracePt t="27379" x="5570538" y="4511675"/>
          <p14:tracePt t="27750" x="5578475" y="4511675"/>
          <p14:tracePt t="27766" x="5584825" y="4518025"/>
          <p14:tracePt t="27776" x="5592763" y="4518025"/>
          <p14:tracePt t="27786" x="5600700" y="4541838"/>
          <p14:tracePt t="27796" x="5608638" y="4564063"/>
          <p14:tracePt t="27813" x="5616575" y="4618038"/>
          <p14:tracePt t="27829" x="5616575" y="4640263"/>
          <p14:tracePt t="27846" x="5616575" y="4670425"/>
          <p14:tracePt t="27862" x="5616575" y="4702175"/>
          <p14:tracePt t="27879" x="5616575" y="4732338"/>
          <p14:tracePt t="27896" x="5616575" y="4754563"/>
          <p14:tracePt t="27912" x="5608638" y="4778375"/>
          <p14:tracePt t="28030" x="5600700" y="4784725"/>
          <p14:tracePt t="28198" x="5592763" y="4784725"/>
          <p14:tracePt t="28208" x="5584825" y="4784725"/>
          <p14:tracePt t="28218" x="5578475" y="4784725"/>
          <p14:tracePt t="28382" x="5570538" y="4830763"/>
          <p14:tracePt t="28392" x="5570538" y="4945063"/>
          <p14:tracePt t="28404" x="5570538" y="5045075"/>
          <p14:tracePt t="28416" x="5546725" y="5197475"/>
          <p14:tracePt t="28429" x="5508625" y="5326063"/>
          <p14:tracePt t="28446" x="5478463" y="5426075"/>
          <p14:tracePt t="28462" x="5456238" y="5470525"/>
          <p14:tracePt t="28479" x="5440363" y="5486400"/>
          <p14:tracePt t="28496" x="5426075" y="5494338"/>
          <p14:tracePt t="28513" x="5418138" y="5494338"/>
          <p14:tracePt t="28529" x="5394325" y="5494338"/>
          <p14:tracePt t="28546" x="5380038" y="5494338"/>
          <p14:tracePt t="28563" x="5356225" y="5486400"/>
          <p14:tracePt t="28579" x="5349875" y="5486400"/>
          <p14:tracePt t="28596" x="5341938" y="5478463"/>
          <p14:tracePt t="28766" x="5334000" y="5478463"/>
          <p14:tracePt t="28774" x="5318125" y="5478463"/>
          <p14:tracePt t="28782" x="5280025" y="5478463"/>
          <p14:tracePt t="28796" x="5235575" y="5456238"/>
          <p14:tracePt t="28813" x="5151438" y="5448300"/>
          <p14:tracePt t="28829" x="5029200" y="5402263"/>
          <p14:tracePt t="29174" x="5037138" y="5402263"/>
          <p14:tracePt t="29182" x="5045075" y="5402263"/>
          <p14:tracePt t="29190" x="5051425" y="5402263"/>
          <p14:tracePt t="29198" x="5059363" y="5402263"/>
          <p14:tracePt t="29213" x="5083175" y="5402263"/>
          <p14:tracePt t="29230" x="5127625" y="5402263"/>
          <p14:tracePt t="29246" x="5135563" y="5402263"/>
          <p14:tracePt t="29263" x="5165725" y="5402263"/>
          <p14:tracePt t="29280" x="5189538" y="5402263"/>
          <p14:tracePt t="29296" x="5203825" y="5402263"/>
          <p14:tracePt t="29313" x="5211763" y="5402263"/>
          <p14:tracePt t="30830" x="5203825" y="5394325"/>
          <p14:tracePt t="30838" x="5151438" y="5380038"/>
          <p14:tracePt t="30847" x="5097463" y="5356225"/>
          <p14:tracePt t="30863" x="4991100" y="5356225"/>
          <p14:tracePt t="30880" x="4860925" y="5426075"/>
          <p14:tracePt t="30897" x="4740275" y="5494338"/>
          <p14:tracePt t="30913" x="4670425" y="5540375"/>
          <p14:tracePt t="30930" x="4618038" y="5562600"/>
          <p14:tracePt t="30964" x="4610100" y="5562600"/>
          <p14:tracePt t="30981" x="4564063" y="5562600"/>
          <p14:tracePt t="30997" x="4541838" y="5562600"/>
          <p14:tracePt t="31013" x="4473575" y="5562600"/>
          <p14:tracePt t="31030" x="4419600" y="5562600"/>
          <p14:tracePt t="31047" x="4335463" y="5546725"/>
          <p14:tracePt t="31064" x="4152900" y="5546725"/>
          <p14:tracePt t="31080" x="4030663" y="5540375"/>
          <p14:tracePt t="31097" x="3908425" y="5516563"/>
          <p14:tracePt t="31114" x="3756025" y="5516563"/>
          <p14:tracePt t="31130" x="3619500" y="5516563"/>
          <p14:tracePt t="31147" x="3497263" y="5508625"/>
          <p14:tracePt t="31164" x="3375025" y="5486400"/>
          <p14:tracePt t="31181" x="3200400" y="5464175"/>
          <p14:tracePt t="31197" x="3124200" y="5448300"/>
          <p14:tracePt t="31214" x="3017838" y="5394325"/>
          <p14:tracePt t="31230" x="2971800" y="5372100"/>
          <p14:tracePt t="31247" x="2955925" y="5356225"/>
          <p14:tracePt t="31264" x="2949575" y="5349875"/>
          <p14:tracePt t="31280" x="2949575" y="5341938"/>
          <p14:tracePt t="31297" x="2941638" y="5326063"/>
          <p14:tracePt t="31314" x="2941638" y="5318125"/>
          <p14:tracePt t="31330" x="2933700" y="5318125"/>
          <p14:tracePt t="31347" x="2925763" y="5318125"/>
          <p14:tracePt t="31380" x="2917825" y="5318125"/>
          <p14:tracePt t="32910" x="2911475" y="5311775"/>
          <p14:tracePt t="33318" x="2903538" y="5311775"/>
          <p14:tracePt t="33326" x="2911475" y="5311775"/>
          <p14:tracePt t="33333" x="2925763" y="5311775"/>
          <p14:tracePt t="33347" x="2941638" y="5311775"/>
          <p14:tracePt t="33364" x="2955925" y="5318125"/>
          <p14:tracePt t="33381" x="2979738" y="5318125"/>
          <p14:tracePt t="33397" x="2994025" y="5318125"/>
          <p14:tracePt t="33437" x="3001963" y="5318125"/>
          <p14:tracePt t="37397" x="3025775" y="5295900"/>
          <p14:tracePt t="37405" x="3070225" y="5257800"/>
          <p14:tracePt t="37415" x="3132138" y="5211763"/>
          <p14:tracePt t="37432" x="3162300" y="5181600"/>
          <p14:tracePt t="37466" x="3184525" y="5165725"/>
          <p14:tracePt t="37482" x="3200400" y="5143500"/>
          <p14:tracePt t="37499" x="3208338" y="5127625"/>
          <p14:tracePt t="37516" x="3216275" y="5105400"/>
          <p14:tracePt t="37532" x="3216275" y="5089525"/>
          <p14:tracePt t="37549" x="3216275" y="5075238"/>
          <p14:tracePt t="37566" x="3222625" y="5059363"/>
          <p14:tracePt t="37582" x="3222625" y="5045075"/>
          <p14:tracePt t="37599" x="3230563" y="5013325"/>
          <p14:tracePt t="37616" x="3238500" y="4975225"/>
          <p14:tracePt t="37632" x="3238500" y="4953000"/>
          <p14:tracePt t="37649" x="3246438" y="4899025"/>
          <p14:tracePt t="37666" x="3246438" y="4822825"/>
          <p14:tracePt t="37682" x="3246438" y="4754563"/>
          <p14:tracePt t="37699" x="3246438" y="4656138"/>
          <p14:tracePt t="37716" x="3222625" y="4579938"/>
          <p14:tracePt t="37732" x="3192463" y="4511675"/>
          <p14:tracePt t="37749" x="3132138" y="4411663"/>
          <p14:tracePt t="37766" x="3086100" y="4335463"/>
          <p14:tracePt t="37782" x="3063875" y="4283075"/>
          <p14:tracePt t="37799" x="3025775" y="4213225"/>
          <p14:tracePt t="37816" x="2994025" y="4137025"/>
          <p14:tracePt t="37832" x="2979738" y="4060825"/>
          <p14:tracePt t="37849" x="2941638" y="3940175"/>
          <p14:tracePt t="37866" x="2925763" y="3870325"/>
          <p14:tracePt t="37882" x="2917825" y="3787775"/>
          <p14:tracePt t="37899" x="2917825" y="3717925"/>
          <p14:tracePt t="37916" x="2917825" y="3687763"/>
          <p14:tracePt t="37932" x="2917825" y="3665538"/>
          <p14:tracePt t="37949" x="2917825" y="3649663"/>
          <p14:tracePt t="37966" x="2917825" y="3641725"/>
          <p14:tracePt t="38070" x="2949575" y="3665538"/>
          <p14:tracePt t="38081" x="2979738" y="3673475"/>
          <p14:tracePt t="38091" x="3017838" y="3695700"/>
          <p14:tracePt t="38100" x="3070225" y="3717925"/>
          <p14:tracePt t="38116" x="3230563" y="3894138"/>
          <p14:tracePt t="38133" x="3482975" y="4267200"/>
          <p14:tracePt t="38149" x="3886200" y="4830763"/>
          <p14:tracePt t="38166" x="4098925" y="5127625"/>
          <p14:tracePt t="38182" x="4251325" y="5273675"/>
          <p14:tracePt t="38199" x="4305300" y="5311775"/>
          <p14:tracePt t="38216" x="4327525" y="5311775"/>
          <p14:tracePt t="38285" x="4327525" y="5257800"/>
          <p14:tracePt t="38293" x="4313238" y="5203825"/>
          <p14:tracePt t="38301" x="4283075" y="5159375"/>
          <p14:tracePt t="38316" x="4251325" y="5121275"/>
          <p14:tracePt t="38332" x="4168775" y="5029200"/>
          <p14:tracePt t="38349" x="4008438" y="4922838"/>
          <p14:tracePt t="38366" x="3863975" y="4846638"/>
          <p14:tracePt t="38382" x="3763963" y="4800600"/>
          <p14:tracePt t="38399" x="3717925" y="4770438"/>
          <p14:tracePt t="38416" x="3703638" y="4754563"/>
          <p14:tracePt t="38862" x="3679825" y="4778375"/>
          <p14:tracePt t="38873" x="3673475" y="4822825"/>
          <p14:tracePt t="38884" x="3665538" y="4854575"/>
          <p14:tracePt t="38899" x="3649663" y="4914900"/>
          <p14:tracePt t="38916" x="3641725" y="4953000"/>
          <p14:tracePt t="38933" x="3619500" y="4999038"/>
          <p14:tracePt t="38949" x="3551238" y="4999038"/>
          <p14:tracePt t="38966" x="3497263" y="4999038"/>
          <p14:tracePt t="39398" x="3489325" y="4999038"/>
          <p14:tracePt t="39407" x="3475038" y="4999038"/>
          <p14:tracePt t="39421" x="3475038" y="4991100"/>
          <p14:tracePt t="39437" x="3467100" y="4983163"/>
          <p14:tracePt t="39449" x="3459163" y="4983163"/>
          <p14:tracePt t="39466" x="3451225" y="4975225"/>
          <p14:tracePt t="39974" x="3444875" y="4975225"/>
          <p14:tracePt t="39987" x="3413125" y="4975225"/>
          <p14:tracePt t="40001" x="3360738" y="4975225"/>
          <p14:tracePt t="40017" x="3314700" y="4975225"/>
          <p14:tracePt t="40034" x="3260725" y="5029200"/>
          <p14:tracePt t="40050" x="3200400" y="5067300"/>
          <p14:tracePt t="40053" x="3162300" y="5089525"/>
          <p14:tracePt t="40067" x="3124200" y="5105400"/>
          <p14:tracePt t="40083" x="2987675" y="5143500"/>
          <p14:tracePt t="40100" x="2827338" y="5159375"/>
          <p14:tracePt t="40117" x="2735263" y="5151438"/>
          <p14:tracePt t="40726" x="2743200" y="5151438"/>
          <p14:tracePt t="40742" x="2751138" y="5151438"/>
          <p14:tracePt t="40750" x="2773363" y="5151438"/>
          <p14:tracePt t="40766" x="2789238" y="5151438"/>
          <p14:tracePt t="40774" x="2797175" y="5151438"/>
          <p14:tracePt t="40784" x="2803525" y="5151438"/>
          <p14:tracePt t="40800" x="2819400" y="5143500"/>
          <p14:tracePt t="40817" x="2827338" y="5143500"/>
          <p14:tracePt t="40850" x="2827338" y="5135563"/>
          <p14:tracePt t="40867" x="2835275" y="5135563"/>
          <p14:tracePt t="40982" x="2841625" y="5135563"/>
          <p14:tracePt t="41966" x="2911475" y="5135563"/>
          <p14:tracePt t="41977" x="3132138" y="5189538"/>
          <p14:tracePt t="41989" x="3817938" y="5287963"/>
          <p14:tracePt t="42002" x="4229100" y="5287963"/>
          <p14:tracePt t="42017" x="5097463" y="5287963"/>
          <p14:tracePt t="42034" x="5859463" y="5181600"/>
          <p14:tracePt t="42050" x="6461125" y="5097463"/>
          <p14:tracePt t="42067" x="6721475" y="5037138"/>
          <p14:tracePt t="42084" x="6804025" y="4999038"/>
          <p14:tracePt t="42101" x="6827838" y="4983163"/>
          <p14:tracePt t="42117" x="6842125" y="4945063"/>
          <p14:tracePt t="42134" x="6873875" y="4808538"/>
          <p14:tracePt t="42150" x="6888163" y="4732338"/>
          <p14:tracePt t="42167" x="6911975" y="4656138"/>
          <p14:tracePt t="42184" x="6911975" y="4610100"/>
          <p14:tracePt t="42201" x="6911975" y="4587875"/>
          <p14:tracePt t="42217" x="6911975" y="4579938"/>
          <p14:tracePt t="42234" x="6911975" y="4541838"/>
          <p14:tracePt t="42250" x="6918325" y="4503738"/>
          <p14:tracePt t="42267" x="6942138" y="4465638"/>
          <p14:tracePt t="42284" x="7002463" y="4397375"/>
          <p14:tracePt t="42300" x="7102475" y="4335463"/>
          <p14:tracePt t="42317" x="7261225" y="4244975"/>
          <p14:tracePt t="42334" x="7353300" y="4198938"/>
          <p14:tracePt t="42351" x="7451725" y="4152900"/>
          <p14:tracePt t="42367" x="7489825" y="4144963"/>
          <p14:tracePt t="42421" x="7489825" y="4137025"/>
          <p14:tracePt t="42437" x="7489825" y="4122738"/>
          <p14:tracePt t="42445" x="7489825" y="4106863"/>
          <p14:tracePt t="42461" x="7489825" y="4098925"/>
          <p14:tracePt t="42468" x="7489825" y="4092575"/>
          <p14:tracePt t="42484" x="7489825" y="4084638"/>
          <p14:tracePt t="42501" x="7489825" y="4076700"/>
          <p14:tracePt t="42517" x="7489825" y="4060825"/>
          <p14:tracePt t="42534" x="7489825" y="4054475"/>
          <p14:tracePt t="42551" x="7489825" y="4022725"/>
          <p14:tracePt t="42568" x="7489825" y="3992563"/>
          <p14:tracePt t="42584" x="7505700" y="3932238"/>
          <p14:tracePt t="42601" x="7551738" y="3832225"/>
          <p14:tracePt t="42617" x="7589838" y="3741738"/>
          <p14:tracePt t="42634" x="7650163" y="3665538"/>
          <p14:tracePt t="42651" x="7718425" y="3581400"/>
          <p14:tracePt t="42667" x="7788275" y="3535363"/>
          <p14:tracePt t="42684" x="7856538" y="3475038"/>
          <p14:tracePt t="42701" x="7894638" y="3467100"/>
          <p14:tracePt t="42717" x="7947025" y="3467100"/>
          <p14:tracePt t="42734" x="8039100" y="3467100"/>
          <p14:tracePt t="42751" x="8145463" y="3505200"/>
          <p14:tracePt t="42767" x="8550275" y="3733800"/>
          <p14:tracePt t="42784" x="9402763" y="4191000"/>
          <p14:tracePt t="42801" x="9974263" y="4549775"/>
          <p14:tracePt t="42817" x="10218738" y="4716463"/>
          <p14:tracePt t="42834" x="10279063" y="4800600"/>
          <p14:tracePt t="42851" x="10287000" y="4892675"/>
          <p14:tracePt t="42867" x="10210800" y="5089525"/>
          <p14:tracePt t="42885" x="9639300" y="5432425"/>
          <p14:tracePt t="42901" x="9136063" y="5508625"/>
          <p14:tracePt t="42918" x="8656638" y="5508625"/>
          <p14:tracePt t="42935" x="8328025" y="5494338"/>
          <p14:tracePt t="42951" x="8161338" y="5402263"/>
          <p14:tracePt t="42968" x="8085138" y="5326063"/>
          <p14:tracePt t="42985" x="8085138" y="5227638"/>
          <p14:tracePt t="43001" x="8085138" y="5067300"/>
          <p14:tracePt t="43018" x="8137525" y="4906963"/>
          <p14:tracePt t="43041" x="8267700" y="4694238"/>
          <p14:tracePt t="43051" x="8313738" y="4632325"/>
          <p14:tracePt t="43067" x="8404225" y="4533900"/>
          <p14:tracePt t="43084" x="8504238" y="4473575"/>
          <p14:tracePt t="43101" x="8602663" y="4441825"/>
          <p14:tracePt t="43117" x="8640763" y="4441825"/>
          <p14:tracePt t="43134" x="8664575" y="4441825"/>
          <p14:tracePt t="43151" x="8678863" y="4449763"/>
          <p14:tracePt t="43167" x="8686800" y="4457700"/>
          <p14:tracePt t="43184" x="8694738" y="4465638"/>
          <p14:tracePt t="43201" x="8694738" y="4473575"/>
          <p14:tracePt t="43429" x="8686800" y="4473575"/>
          <p14:tracePt t="43437" x="8656638" y="4473575"/>
          <p14:tracePt t="43451" x="8610600" y="4473575"/>
          <p14:tracePt t="43468" x="8534400" y="4441825"/>
          <p14:tracePt t="43484" x="8526463" y="4435475"/>
          <p14:tracePt t="43990" x="8534400" y="4435475"/>
          <p14:tracePt t="44004" x="8542338" y="4435475"/>
          <p14:tracePt t="44018" x="8564563" y="4435475"/>
          <p14:tracePt t="44035" x="8588375" y="4427538"/>
          <p14:tracePt t="44085" x="8594725" y="4427538"/>
          <p14:tracePt t="44142" x="8602663" y="4427538"/>
          <p14:tracePt t="44398" x="8602663" y="4419600"/>
          <p14:tracePt t="44413" x="8602663" y="4411663"/>
          <p14:tracePt t="44437" x="8602663" y="4403725"/>
          <p14:tracePt t="44766" x="8594725" y="4403725"/>
          <p14:tracePt t="44780" x="8550275" y="4373563"/>
          <p14:tracePt t="44794" x="8412163" y="4335463"/>
          <p14:tracePt t="44805" x="8321675" y="4305300"/>
          <p14:tracePt t="44818" x="8283575" y="4297363"/>
          <p14:tracePt t="44835" x="8207375" y="4251325"/>
          <p14:tracePt t="44851" x="8161338" y="4206875"/>
          <p14:tracePt t="44868" x="8153400" y="4198938"/>
          <p14:tracePt t="44885" x="8153400" y="4191000"/>
          <p14:tracePt t="44918" x="8153400" y="4175125"/>
          <p14:tracePt t="44935" x="8145463" y="4152900"/>
          <p14:tracePt t="44952" x="8137525" y="4130675"/>
          <p14:tracePt t="44968" x="8115300" y="4098925"/>
          <p14:tracePt t="44985" x="8093075" y="4068763"/>
          <p14:tracePt t="45002" x="8077200" y="4054475"/>
          <p14:tracePt t="45018" x="8069263" y="4030663"/>
          <p14:tracePt t="45035" x="8054975" y="4016375"/>
          <p14:tracePt t="45052" x="8054975" y="4008438"/>
          <p14:tracePt t="45068" x="8039100" y="4000500"/>
          <p14:tracePt t="45069" x="8039100" y="3992563"/>
          <p14:tracePt t="45085" x="8023225" y="3978275"/>
          <p14:tracePt t="45102" x="7993063" y="3946525"/>
          <p14:tracePt t="45118" x="7978775" y="3940175"/>
          <p14:tracePt t="45135" x="7962900" y="3924300"/>
          <p14:tracePt t="45152" x="7940675" y="3908425"/>
          <p14:tracePt t="45168" x="7916863" y="3894138"/>
          <p14:tracePt t="45185" x="7902575" y="3894138"/>
          <p14:tracePt t="45286" x="7902575" y="3886200"/>
          <p14:tracePt t="45302" x="7894638" y="3878263"/>
          <p14:tracePt t="45316" x="7886700" y="3870325"/>
          <p14:tracePt t="45350" x="7878763" y="3870325"/>
          <p14:tracePt t="45374" x="7870825" y="3870325"/>
          <p14:tracePt t="45388" x="7856538" y="3870325"/>
          <p14:tracePt t="45402" x="7848600" y="3870325"/>
          <p14:tracePt t="45418" x="7794625" y="3870325"/>
          <p14:tracePt t="45435" x="7750175" y="3870325"/>
          <p14:tracePt t="45452" x="7734300" y="3878263"/>
          <p14:tracePt t="45468" x="7718425" y="3894138"/>
          <p14:tracePt t="45566" x="7726363" y="3878263"/>
          <p14:tracePt t="45580" x="7726363" y="3870325"/>
          <p14:tracePt t="45594" x="7726363" y="3856038"/>
          <p14:tracePt t="45606" x="7726363" y="3848100"/>
          <p14:tracePt t="45621" x="7726363" y="3832225"/>
          <p14:tracePt t="45637" x="7742238" y="3825875"/>
          <p14:tracePt t="45669" x="7742238" y="3817938"/>
          <p14:tracePt t="45693" x="7750175" y="3802063"/>
          <p14:tracePt t="45701" x="7756525" y="3802063"/>
          <p14:tracePt t="45709" x="7764463" y="3802063"/>
          <p14:tracePt t="45725" x="7788275" y="3802063"/>
          <p14:tracePt t="45741" x="7802563" y="3810000"/>
          <p14:tracePt t="45752" x="7818438" y="3810000"/>
          <p14:tracePt t="45768" x="7832725" y="3825875"/>
          <p14:tracePt t="45785" x="7848600" y="3825875"/>
          <p14:tracePt t="45830" x="7856538" y="3825875"/>
          <p14:tracePt t="45841" x="7864475" y="3825875"/>
          <p14:tracePt t="45852" x="7864475" y="3832225"/>
          <p14:tracePt t="45869" x="7870825" y="3832225"/>
          <p14:tracePt t="46054" x="7864475" y="3832225"/>
          <p14:tracePt t="46069" x="7856538" y="3840163"/>
          <p14:tracePt t="46084" x="7832725" y="3878263"/>
          <p14:tracePt t="46098" x="7826375" y="3916363"/>
          <p14:tracePt t="46109" x="7810500" y="3946525"/>
          <p14:tracePt t="46119" x="7810500" y="3962400"/>
          <p14:tracePt t="46135" x="7810500" y="3978275"/>
          <p14:tracePt t="46152" x="7810500" y="3984625"/>
          <p14:tracePt t="46185" x="7810500" y="3992563"/>
          <p14:tracePt t="46202" x="7818438" y="3992563"/>
          <p14:tracePt t="46326" x="7826375" y="4000500"/>
          <p14:tracePt t="46342" x="7826375" y="4008438"/>
          <p14:tracePt t="46366" x="7832725" y="4016375"/>
          <p14:tracePt t="46389" x="7840663" y="4030663"/>
          <p14:tracePt t="46397" x="7848600" y="4038600"/>
          <p14:tracePt t="46412" x="7856538" y="4038600"/>
          <p14:tracePt t="46428" x="7878763" y="4046538"/>
          <p14:tracePt t="46444" x="7886700" y="4046538"/>
          <p14:tracePt t="46534" x="7894638" y="4046538"/>
          <p14:tracePt t="46548" x="7908925" y="4046538"/>
          <p14:tracePt t="46562" x="7940675" y="4000500"/>
          <p14:tracePt t="46565" x="7947025" y="3984625"/>
          <p14:tracePt t="46578" x="7970838" y="3940175"/>
          <p14:tracePt t="46585" x="7970838" y="3916363"/>
          <p14:tracePt t="46602" x="7970838" y="3878263"/>
          <p14:tracePt t="46619" x="7970838" y="3817938"/>
          <p14:tracePt t="46635" x="7970838" y="3779838"/>
          <p14:tracePt t="46652" x="7940675" y="3741738"/>
          <p14:tracePt t="46669" x="7924800" y="3725863"/>
          <p14:tracePt t="46766" x="7932738" y="3733800"/>
          <p14:tracePt t="46780" x="7940675" y="3741738"/>
          <p14:tracePt t="46793" x="7962900" y="3763963"/>
          <p14:tracePt t="46802" x="7970838" y="3779838"/>
          <p14:tracePt t="46819" x="7978775" y="3794125"/>
          <p14:tracePt t="46836" x="7985125" y="3794125"/>
          <p14:tracePt t="46852" x="7985125" y="3817938"/>
          <p14:tracePt t="46869" x="7985125" y="3832225"/>
          <p14:tracePt t="46885" x="7985125" y="3856038"/>
          <p14:tracePt t="46966" x="7993063" y="3863975"/>
          <p14:tracePt t="46990" x="8008938" y="3863975"/>
          <p14:tracePt t="47004" x="8016875" y="3856038"/>
          <p14:tracePt t="47019" x="8047038" y="3832225"/>
          <p14:tracePt t="47036" x="8061325" y="3825875"/>
          <p14:tracePt t="47052" x="8085138" y="3802063"/>
          <p14:tracePt t="47069" x="8099425" y="3794125"/>
          <p14:tracePt t="47086" x="8115300" y="3787775"/>
          <p14:tracePt t="47102" x="8153400" y="3771900"/>
          <p14:tracePt t="47119" x="8191500" y="3763963"/>
          <p14:tracePt t="47136" x="8229600" y="3763963"/>
          <p14:tracePt t="47152" x="8259763" y="3749675"/>
          <p14:tracePt t="47186" x="8283575" y="3749675"/>
          <p14:tracePt t="47202" x="8297863" y="3749675"/>
          <p14:tracePt t="47219" x="8328025" y="3749675"/>
          <p14:tracePt t="47236" x="8335963" y="3749675"/>
          <p14:tracePt t="47252" x="8351838" y="3749675"/>
          <p14:tracePt t="47269" x="8359775" y="3756025"/>
          <p14:tracePt t="47302" x="8359775" y="3763963"/>
          <p14:tracePt t="47319" x="8359775" y="3771900"/>
          <p14:tracePt t="47336" x="8343900" y="3794125"/>
          <p14:tracePt t="47353" x="8328025" y="3802063"/>
          <p14:tracePt t="47369" x="8289925" y="3825875"/>
          <p14:tracePt t="47386" x="8259763" y="3840163"/>
          <p14:tracePt t="47402" x="8237538" y="3840163"/>
          <p14:tracePt t="47419" x="8229600" y="3840163"/>
          <p14:tracePt t="47436" x="8221663" y="3840163"/>
          <p14:tracePt t="47509" x="8213725" y="3840163"/>
          <p14:tracePt t="47521" x="8207375" y="3840163"/>
          <p14:tracePt t="47536" x="8199438" y="3840163"/>
          <p14:tracePt t="47553" x="8191500" y="3848100"/>
          <p14:tracePt t="47569" x="8175625" y="3856038"/>
          <p14:tracePt t="47586" x="8169275" y="3856038"/>
          <p14:tracePt t="47603" x="8145463" y="3870325"/>
          <p14:tracePt t="47619" x="8137525" y="3870325"/>
          <p14:tracePt t="47636" x="8123238" y="3878263"/>
          <p14:tracePt t="47652" x="8107363" y="3886200"/>
          <p14:tracePt t="47669" x="8093075" y="3894138"/>
          <p14:tracePt t="47758" x="8085138" y="3902075"/>
          <p14:tracePt t="47772" x="8085138" y="3908425"/>
          <p14:tracePt t="47787" x="8077200" y="3924300"/>
          <p14:tracePt t="47803" x="8069263" y="3954463"/>
          <p14:tracePt t="47819" x="8069263" y="3978275"/>
          <p14:tracePt t="47836" x="8061325" y="3992563"/>
          <p14:tracePt t="47853" x="8061325" y="4022725"/>
          <p14:tracePt t="47869" x="8054975" y="4046538"/>
          <p14:tracePt t="47886" x="8047038" y="4046538"/>
          <p14:tracePt t="47903" x="8031163" y="4046538"/>
          <p14:tracePt t="48310" x="8016875" y="4060825"/>
          <p14:tracePt t="48325" x="8008938" y="4076700"/>
          <p14:tracePt t="48336" x="7993063" y="4076700"/>
          <p14:tracePt t="48369" x="7985125" y="4060825"/>
          <p14:tracePt t="48386" x="7978775" y="4060825"/>
          <p14:tracePt t="48403" x="7978775" y="4054475"/>
          <p14:tracePt t="48419" x="7962900" y="4008438"/>
          <p14:tracePt t="48436" x="7947025" y="3978275"/>
          <p14:tracePt t="48453" x="7916863" y="3894138"/>
          <p14:tracePt t="48469" x="7902575" y="3856038"/>
          <p14:tracePt t="48486" x="7886700" y="3825875"/>
          <p14:tracePt t="48503" x="7878763" y="3802063"/>
          <p14:tracePt t="48536" x="7878763" y="3794125"/>
          <p14:tracePt t="48646" x="7878763" y="3779838"/>
          <p14:tracePt t="48662" x="7878763" y="3771900"/>
          <p14:tracePt t="48675" x="7878763" y="3763963"/>
          <p14:tracePt t="48690" x="7902575" y="3733800"/>
          <p14:tracePt t="48703" x="7978775" y="3725863"/>
          <p14:tracePt t="48720" x="8047038" y="3703638"/>
          <p14:tracePt t="48736" x="8131175" y="3687763"/>
          <p14:tracePt t="48753" x="8245475" y="3687763"/>
          <p14:tracePt t="48770" x="8389938" y="3687763"/>
          <p14:tracePt t="48786" x="8496300" y="3687763"/>
          <p14:tracePt t="48803" x="8572500" y="3687763"/>
          <p14:tracePt t="48820" x="8632825" y="3687763"/>
          <p14:tracePt t="48836" x="8740775" y="3695700"/>
          <p14:tracePt t="48853" x="8937625" y="3695700"/>
          <p14:tracePt t="48870" x="9105900" y="3695700"/>
          <p14:tracePt t="48886" x="9274175" y="3695700"/>
          <p14:tracePt t="48903" x="9440863" y="3695700"/>
          <p14:tracePt t="48920" x="9547225" y="3695700"/>
          <p14:tracePt t="48936" x="9593263" y="3695700"/>
          <p14:tracePt t="48953" x="9601200" y="3687763"/>
          <p14:tracePt t="49029" x="9609138" y="3687763"/>
          <p14:tracePt t="49042" x="9631363" y="3687763"/>
          <p14:tracePt t="49054" x="9715500" y="3687763"/>
          <p14:tracePt t="49070" x="9761538" y="3687763"/>
          <p14:tracePt t="49086" x="9821863" y="3687763"/>
          <p14:tracePt t="49103" x="9890125" y="3687763"/>
          <p14:tracePt t="49120" x="9913938" y="3687763"/>
          <p14:tracePt t="49246" x="9906000" y="3687763"/>
          <p14:tracePt t="49260" x="9867900" y="3695700"/>
          <p14:tracePt t="49274" x="9799638" y="3733800"/>
          <p14:tracePt t="49288" x="9685338" y="3749675"/>
          <p14:tracePt t="49303" x="9563100" y="3756025"/>
          <p14:tracePt t="49320" x="9410700" y="3771900"/>
          <p14:tracePt t="49336" x="9266238" y="3771900"/>
          <p14:tracePt t="49353" x="9113838" y="3771900"/>
          <p14:tracePt t="49370" x="8991600" y="3771900"/>
          <p14:tracePt t="49386" x="8915400" y="3756025"/>
          <p14:tracePt t="49403" x="8877300" y="3741738"/>
          <p14:tracePt t="49420" x="8861425" y="3733800"/>
          <p14:tracePt t="49436" x="8855075" y="3733800"/>
          <p14:tracePt t="49454" x="8816975" y="3733800"/>
          <p14:tracePt t="49470" x="8747125" y="3717925"/>
          <p14:tracePt t="49487" x="8580438" y="3711575"/>
          <p14:tracePt t="49503" x="8442325" y="3703638"/>
          <p14:tracePt t="49520" x="8289925" y="3703638"/>
          <p14:tracePt t="49537" x="8183563" y="3703638"/>
          <p14:tracePt t="49553" x="8115300" y="3703638"/>
          <p14:tracePt t="49570" x="8107363" y="3703638"/>
          <p14:tracePt t="49621" x="8099425" y="3703638"/>
          <p14:tracePt t="49629" x="8093075" y="3703638"/>
          <p14:tracePt t="49637" x="8085138" y="3711575"/>
          <p14:tracePt t="49653" x="8061325" y="3725863"/>
          <p14:tracePt t="49670" x="8039100" y="3741738"/>
          <p14:tracePt t="49687" x="7978775" y="3749675"/>
          <p14:tracePt t="49703" x="7932738" y="3771900"/>
          <p14:tracePt t="49720" x="7908925" y="3771900"/>
          <p14:tracePt t="49757" x="7902575" y="3779838"/>
          <p14:tracePt t="49822" x="7902575" y="3787775"/>
          <p14:tracePt t="49910" x="7902575" y="3794125"/>
          <p14:tracePt t="49942" x="7902575" y="3802063"/>
          <p14:tracePt t="49956" x="7902575" y="3810000"/>
          <p14:tracePt t="49971" x="7894638" y="3810000"/>
          <p14:tracePt t="51046" x="7886700" y="3810000"/>
          <p14:tracePt t="51198" x="7878763" y="3794125"/>
          <p14:tracePt t="51230" x="7878763" y="3787775"/>
          <p14:tracePt t="52846" x="7902575" y="3787775"/>
          <p14:tracePt t="52860" x="7924800" y="3787775"/>
          <p14:tracePt t="52873" x="8008938" y="3787775"/>
          <p14:tracePt t="52888" x="8107363" y="3787775"/>
          <p14:tracePt t="52904" x="8245475" y="3779838"/>
          <p14:tracePt t="52921" x="8351838" y="3779838"/>
          <p14:tracePt t="52938" x="8458200" y="3779838"/>
          <p14:tracePt t="52955" x="8572500" y="3779838"/>
          <p14:tracePt t="52971" x="8640763" y="3779838"/>
          <p14:tracePt t="52988" x="8702675" y="3779838"/>
          <p14:tracePt t="53004" x="8747125" y="3779838"/>
          <p14:tracePt t="53021" x="8816975" y="3779838"/>
          <p14:tracePt t="53038" x="8869363" y="3779838"/>
          <p14:tracePt t="53055" x="8923338" y="3779838"/>
          <p14:tracePt t="53071" x="8969375" y="3779838"/>
          <p14:tracePt t="53088" x="9021763" y="3779838"/>
          <p14:tracePt t="53105" x="9067800" y="3779838"/>
          <p14:tracePt t="53121" x="9097963" y="3779838"/>
          <p14:tracePt t="53138" x="9105900" y="3779838"/>
          <p14:tracePt t="53181" x="9105900" y="3771900"/>
          <p14:tracePt t="53197" x="9105900" y="3763963"/>
          <p14:tracePt t="53205" x="9105900" y="3756025"/>
          <p14:tracePt t="53213" x="9083675" y="3749675"/>
          <p14:tracePt t="53221" x="9067800" y="3749675"/>
          <p14:tracePt t="53238" x="8999538" y="3725863"/>
          <p14:tracePt t="53255" x="8945563" y="3711575"/>
          <p14:tracePt t="53271" x="8923338" y="3711575"/>
          <p14:tracePt t="53288" x="8899525" y="3703638"/>
          <p14:tracePt t="53304" x="8893175" y="3703638"/>
          <p14:tracePt t="53338" x="8869363" y="3703638"/>
          <p14:tracePt t="53355" x="8847138" y="3703638"/>
          <p14:tracePt t="53371" x="8785225" y="3703638"/>
          <p14:tracePt t="53388" x="8709025" y="3711575"/>
          <p14:tracePt t="53404" x="8664575" y="3725863"/>
          <p14:tracePt t="53421" x="8656638" y="3725863"/>
          <p14:tracePt t="54062" x="8648700" y="3733800"/>
          <p14:tracePt t="54134" x="8648700" y="3749675"/>
          <p14:tracePt t="54148" x="8648700" y="3756025"/>
          <p14:tracePt t="54162" x="8648700" y="3771900"/>
          <p14:tracePt t="54171" x="8648700" y="3779838"/>
          <p14:tracePt t="54188" x="8640763" y="3787775"/>
          <p14:tracePt t="55494" x="8656638" y="3787775"/>
          <p14:tracePt t="55508" x="8670925" y="3771900"/>
          <p14:tracePt t="55522" x="8709025" y="3771900"/>
          <p14:tracePt t="55539" x="8763000" y="3749675"/>
          <p14:tracePt t="55555" x="8823325" y="3749675"/>
          <p14:tracePt t="55572" x="8923338" y="3741738"/>
          <p14:tracePt t="55589" x="9029700" y="3717925"/>
          <p14:tracePt t="55605" x="9090025" y="3711575"/>
          <p14:tracePt t="55622" x="9144000" y="3703638"/>
          <p14:tracePt t="55639" x="9190038" y="3695700"/>
          <p14:tracePt t="55656" x="9220200" y="3687763"/>
          <p14:tracePt t="55672" x="9250363" y="3687763"/>
          <p14:tracePt t="55689" x="9296400" y="3687763"/>
          <p14:tracePt t="55705" x="9350375" y="3687763"/>
          <p14:tracePt t="55722" x="9394825" y="3687763"/>
          <p14:tracePt t="55739" x="9440863" y="3687763"/>
          <p14:tracePt t="55756" x="9464675" y="3687763"/>
          <p14:tracePt t="55772" x="9471025" y="3687763"/>
          <p14:tracePt t="55789" x="9486900" y="3687763"/>
          <p14:tracePt t="55806" x="9509125" y="3687763"/>
          <p14:tracePt t="55822" x="9517063" y="3687763"/>
          <p14:tracePt t="55839" x="9555163" y="3687763"/>
          <p14:tracePt t="55856" x="9563100" y="3695700"/>
          <p14:tracePt t="55901" x="9571038" y="3703638"/>
          <p14:tracePt t="55917" x="9571038" y="3711575"/>
          <p14:tracePt t="55925" x="9585325" y="3733800"/>
          <p14:tracePt t="55939" x="9593263" y="3733800"/>
          <p14:tracePt t="55956" x="9601200" y="3741738"/>
          <p14:tracePt t="56070" x="9593263" y="3741738"/>
          <p14:tracePt t="56084" x="9585325" y="3741738"/>
          <p14:tracePt t="56117" x="9578975" y="3741738"/>
          <p14:tracePt t="56133" x="9571038" y="3741738"/>
          <p14:tracePt t="56166" x="9563100" y="3741738"/>
          <p14:tracePt t="56190" x="9555163" y="3749675"/>
          <p14:tracePt t="56204" x="9555163" y="3756025"/>
          <p14:tracePt t="56218" x="9547225" y="3756025"/>
          <p14:tracePt t="56232" x="9547225" y="3763963"/>
          <p14:tracePt t="56239" x="9540875" y="3763963"/>
          <p14:tracePt t="56256" x="9525000" y="3763963"/>
          <p14:tracePt t="56272" x="9509125" y="3771900"/>
          <p14:tracePt t="56289" x="9502775" y="3779838"/>
          <p14:tracePt t="56306" x="9494838" y="3779838"/>
          <p14:tracePt t="56322" x="9478963" y="3779838"/>
          <p14:tracePt t="58734" x="9478963" y="3787775"/>
          <p14:tracePt t="58748" x="9471025" y="3787775"/>
          <p14:tracePt t="58760" x="9388475" y="3840163"/>
          <p14:tracePt t="58773" x="9288463" y="3902075"/>
          <p14:tracePt t="58790" x="9151938" y="3970338"/>
          <p14:tracePt t="58807" x="9013825" y="4022725"/>
          <p14:tracePt t="58823" x="8855075" y="4092575"/>
          <p14:tracePt t="58840" x="8724900" y="4144963"/>
          <p14:tracePt t="58857" x="8618538" y="4191000"/>
          <p14:tracePt t="58873" x="8550275" y="4221163"/>
          <p14:tracePt t="58890" x="8480425" y="4259263"/>
          <p14:tracePt t="58907" x="8389938" y="4289425"/>
          <p14:tracePt t="58923" x="8321675" y="4313238"/>
          <p14:tracePt t="58940" x="8199438" y="4343400"/>
          <p14:tracePt t="58957" x="8131175" y="4351338"/>
          <p14:tracePt t="58973" x="8069263" y="4359275"/>
          <p14:tracePt t="58990" x="8054975" y="4359275"/>
          <p14:tracePt t="59007" x="8047038" y="4359275"/>
          <p14:tracePt t="59040" x="8039100" y="4359275"/>
          <p14:tracePt t="59057" x="8031163" y="4359275"/>
          <p14:tracePt t="59074" x="8016875" y="4359275"/>
          <p14:tracePt t="59091" x="7978775" y="4359275"/>
          <p14:tracePt t="59107" x="7954963" y="4359275"/>
          <p14:tracePt t="59124" x="7924800" y="4359275"/>
          <p14:tracePt t="59140" x="7886700" y="4365625"/>
          <p14:tracePt t="59157" x="7840663" y="4381500"/>
          <p14:tracePt t="59174" x="7826375" y="4389438"/>
          <p14:tracePt t="59207" x="7818438" y="4389438"/>
          <p14:tracePt t="59302" x="7802563" y="4389438"/>
          <p14:tracePt t="61902" x="7826375" y="4389438"/>
          <p14:tracePt t="61916" x="7864475" y="4389438"/>
          <p14:tracePt t="61930" x="7947025" y="4365625"/>
          <p14:tracePt t="61941" x="8054975" y="4335463"/>
          <p14:tracePt t="61958" x="8169275" y="4321175"/>
          <p14:tracePt t="61974" x="8237538" y="4305300"/>
          <p14:tracePt t="62062" x="8251825" y="4305300"/>
          <p14:tracePt t="62076" x="8289925" y="4305300"/>
          <p14:tracePt t="62091" x="8450263" y="4327525"/>
          <p14:tracePt t="62108" x="8626475" y="4351338"/>
          <p14:tracePt t="62125" x="8747125" y="4373563"/>
          <p14:tracePt t="62141" x="8847138" y="4397375"/>
          <p14:tracePt t="62310" x="8839200" y="4397375"/>
          <p14:tracePt t="62327" x="8831263" y="4397375"/>
          <p14:tracePt t="62341" x="8801100" y="4397375"/>
          <p14:tracePt t="62355" x="8793163" y="4397375"/>
          <p14:tracePt t="62369" x="8740775" y="4381500"/>
          <p14:tracePt t="62389" x="8694738" y="4381500"/>
          <p14:tracePt t="62398" x="8686800" y="4381500"/>
          <p14:tracePt t="62408" x="8678863" y="4381500"/>
          <p14:tracePt t="62441" x="8670925" y="4381500"/>
          <p14:tracePt t="62501" x="8664575" y="4381500"/>
          <p14:tracePt t="62511" x="8656638" y="4373563"/>
          <p14:tracePt t="62525" x="8648700" y="4373563"/>
          <p14:tracePt t="62549" x="8640763" y="4373563"/>
          <p14:tracePt t="64982" x="8678863" y="4373563"/>
          <p14:tracePt t="64996" x="8740775" y="4373563"/>
          <p14:tracePt t="65010" x="8907463" y="4373563"/>
          <p14:tracePt t="65026" x="9105900" y="4373563"/>
          <p14:tracePt t="65043" x="9236075" y="4351338"/>
          <p14:tracePt t="65059" x="9304338" y="4343400"/>
          <p14:tracePt t="65076" x="9312275" y="4335463"/>
          <p14:tracePt t="65302" x="9342438" y="4327525"/>
          <p14:tracePt t="65317" x="9380538" y="4327525"/>
          <p14:tracePt t="67622" x="9380538" y="4335463"/>
          <p14:tracePt t="67636" x="9372600" y="4373563"/>
          <p14:tracePt t="67650" x="9318625" y="4457700"/>
          <p14:tracePt t="67664" x="9236075" y="4533900"/>
          <p14:tracePt t="67677" x="9113838" y="4587875"/>
          <p14:tracePt t="67693" x="8991600" y="4656138"/>
          <p14:tracePt t="67710" x="8861425" y="4702175"/>
          <p14:tracePt t="67726" x="8747125" y="4740275"/>
          <p14:tracePt t="67743" x="8640763" y="4778375"/>
          <p14:tracePt t="67760" x="8534400" y="4808538"/>
          <p14:tracePt t="67777" x="8428038" y="4838700"/>
          <p14:tracePt t="67793" x="8313738" y="4860925"/>
          <p14:tracePt t="67810" x="8221663" y="4892675"/>
          <p14:tracePt t="67827" x="8183563" y="4899025"/>
          <p14:tracePt t="67843" x="8145463" y="4899025"/>
          <p14:tracePt t="67860" x="8115300" y="4906963"/>
          <p14:tracePt t="67876" x="8099425" y="4906963"/>
          <p14:tracePt t="67893" x="8093075" y="4906963"/>
          <p14:tracePt t="67933" x="8077200" y="4906963"/>
          <p14:tracePt t="67949" x="8069263" y="4906963"/>
          <p14:tracePt t="67960" x="8047038" y="4906963"/>
          <p14:tracePt t="67977" x="8001000" y="4906963"/>
          <p14:tracePt t="67993" x="7947025" y="4922838"/>
          <p14:tracePt t="68010" x="7886700" y="4945063"/>
          <p14:tracePt t="68027" x="7856538" y="4953000"/>
          <p14:tracePt t="68118" x="7848600" y="4953000"/>
          <p14:tracePt t="68134" x="7840663" y="4953000"/>
          <p14:tracePt t="68158" x="7832725" y="4953000"/>
          <p14:tracePt t="68245" x="7826375" y="4953000"/>
          <p14:tracePt t="68374" x="7810500" y="4953000"/>
          <p14:tracePt t="68393" x="7788275" y="4953000"/>
          <p14:tracePt t="68409" x="7750175" y="4922838"/>
          <p14:tracePt t="68846" x="7750175" y="4930775"/>
          <p14:tracePt t="68861" x="7756525" y="4937125"/>
          <p14:tracePt t="71118" x="7764463" y="4945063"/>
          <p14:tracePt t="71135" x="7840663" y="4945063"/>
          <p14:tracePt t="71151" x="8047038" y="4906963"/>
          <p14:tracePt t="71161" x="8169275" y="4892675"/>
          <p14:tracePt t="71178" x="8435975" y="4860925"/>
          <p14:tracePt t="71194" x="8648700" y="4838700"/>
          <p14:tracePt t="71211" x="8770938" y="4822825"/>
          <p14:tracePt t="71228" x="8831263" y="4808538"/>
          <p14:tracePt t="71244" x="8839200" y="4808538"/>
          <p14:tracePt t="71366" x="8847138" y="4808538"/>
          <p14:tracePt t="71406" x="8855075" y="4808538"/>
          <p14:tracePt t="71478" x="8855075" y="4822825"/>
          <p14:tracePt t="71492" x="8855075" y="4860925"/>
          <p14:tracePt t="71506" x="8855075" y="4914900"/>
          <p14:tracePt t="71520" x="8831263" y="4968875"/>
          <p14:tracePt t="71535" x="8809038" y="4991100"/>
          <p14:tracePt t="71545" x="8801100" y="4999038"/>
          <p14:tracePt t="71561" x="8793163" y="5006975"/>
          <p14:tracePt t="71595" x="8785225" y="5013325"/>
          <p14:tracePt t="71621" x="8778875" y="5013325"/>
          <p14:tracePt t="71629" x="8770938" y="5013325"/>
          <p14:tracePt t="71645" x="8763000" y="5013325"/>
          <p14:tracePt t="71661" x="8755063" y="5013325"/>
          <p14:tracePt t="71678" x="8740775" y="5013325"/>
          <p14:tracePt t="71702" x="8740775" y="5006975"/>
          <p14:tracePt t="71742" x="8732838" y="5006975"/>
          <p14:tracePt t="71757" x="8732838" y="4999038"/>
          <p14:tracePt t="71772" x="8716963" y="4999038"/>
          <p14:tracePt t="71783" x="8709025" y="4999038"/>
          <p14:tracePt t="71795" x="8694738" y="4999038"/>
          <p14:tracePt t="71811" x="8678863" y="4991100"/>
          <p14:tracePt t="71828" x="8670925" y="4983163"/>
          <p14:tracePt t="71845" x="8664575" y="4983163"/>
          <p14:tracePt t="71861" x="8648700" y="4983163"/>
          <p14:tracePt t="73510" x="8640763" y="4983163"/>
          <p14:tracePt t="73854" x="8656638" y="4983163"/>
          <p14:tracePt t="73869" x="8694738" y="4983163"/>
          <p14:tracePt t="73882" x="8740775" y="4983163"/>
          <p14:tracePt t="73896" x="8831263" y="4968875"/>
          <p14:tracePt t="73912" x="8907463" y="4953000"/>
          <p14:tracePt t="73929" x="8983663" y="4945063"/>
          <p14:tracePt t="73945" x="9059863" y="4930775"/>
          <p14:tracePt t="73962" x="9128125" y="4922838"/>
          <p14:tracePt t="73979" x="9190038" y="4914900"/>
          <p14:tracePt t="73996" x="9266238" y="4906963"/>
          <p14:tracePt t="74012" x="9356725" y="4906963"/>
          <p14:tracePt t="74029" x="9525000" y="4906963"/>
          <p14:tracePt t="74046" x="9647238" y="4906963"/>
          <p14:tracePt t="74062" x="9715500" y="4906963"/>
          <p14:tracePt t="74079" x="9775825" y="4906963"/>
          <p14:tracePt t="74096" x="9791700" y="4899025"/>
          <p14:tracePt t="74390" x="9791700" y="4892675"/>
          <p14:tracePt t="74404" x="9769475" y="4892675"/>
          <p14:tracePt t="74418" x="9731375" y="4884738"/>
          <p14:tracePt t="74429" x="9699625" y="4884738"/>
          <p14:tracePt t="74446" x="9655175" y="4884738"/>
          <p14:tracePt t="74462" x="9639300" y="4884738"/>
          <p14:tracePt t="74496" x="9631363" y="4884738"/>
          <p14:tracePt t="74525" x="9623425" y="4884738"/>
          <p14:tracePt t="74533" x="9609138" y="4884738"/>
          <p14:tracePt t="74546" x="9601200" y="4892675"/>
          <p14:tracePt t="74562" x="9563100" y="4906963"/>
          <p14:tracePt t="74579" x="9525000" y="4922838"/>
          <p14:tracePt t="74596" x="9471025" y="4930775"/>
          <p14:tracePt t="74612" x="9464675" y="4937125"/>
          <p14:tracePt t="74629" x="9456738" y="4937125"/>
          <p14:tracePt t="76478" x="9448800" y="4937125"/>
          <p14:tracePt t="76492" x="9410700" y="4937125"/>
          <p14:tracePt t="76506" x="9250363" y="4868863"/>
          <p14:tracePt t="76517" x="9021763" y="4732338"/>
          <p14:tracePt t="76530" x="8855075" y="4640263"/>
          <p14:tracePt t="76546" x="8542338" y="4479925"/>
          <p14:tracePt t="76563" x="8351838" y="4365625"/>
          <p14:tracePt t="76580" x="8245475" y="4305300"/>
          <p14:tracePt t="76596" x="8175625" y="4267200"/>
          <p14:tracePt t="76613" x="8145463" y="4244975"/>
          <p14:tracePt t="76630" x="8107363" y="4221163"/>
          <p14:tracePt t="76646" x="8008938" y="4175125"/>
          <p14:tracePt t="76663" x="7902575" y="4130675"/>
          <p14:tracePt t="76680" x="7802563" y="4092575"/>
          <p14:tracePt t="76697" x="7718425" y="4054475"/>
          <p14:tracePt t="76713" x="7696200" y="4038600"/>
          <p14:tracePt t="76730" x="7680325" y="4030663"/>
          <p14:tracePt t="76747" x="7673975" y="4022725"/>
          <p14:tracePt t="76763" x="7673975" y="4016375"/>
          <p14:tracePt t="76780" x="7666038" y="4000500"/>
          <p14:tracePt t="76797" x="7666038" y="3992563"/>
          <p14:tracePt t="76813" x="7666038" y="3946525"/>
          <p14:tracePt t="76830" x="7650163" y="3916363"/>
          <p14:tracePt t="76847" x="7650163" y="3878263"/>
          <p14:tracePt t="76863" x="7650163" y="3825875"/>
          <p14:tracePt t="76880" x="7650163" y="3787775"/>
          <p14:tracePt t="76897" x="7650163" y="3733800"/>
          <p14:tracePt t="76913" x="7650163" y="3703638"/>
          <p14:tracePt t="76930" x="7650163" y="3679825"/>
          <p14:tracePt t="76947" x="7650163" y="3665538"/>
          <p14:tracePt t="76980" x="7658100" y="3657600"/>
          <p14:tracePt t="76997" x="7688263" y="3649663"/>
          <p14:tracePt t="77014" x="7712075" y="3635375"/>
          <p14:tracePt t="77030" x="7726363" y="3635375"/>
          <p14:tracePt t="77047" x="7726363" y="3627438"/>
          <p14:tracePt t="77063" x="7734300" y="3627438"/>
          <p14:tracePt t="77080" x="7750175" y="3627438"/>
          <p14:tracePt t="77097" x="7756525" y="3627438"/>
          <p14:tracePt t="77113" x="7764463" y="3611563"/>
          <p14:tracePt t="77130" x="7772400" y="3611563"/>
          <p14:tracePt t="77437" x="7780338" y="3611563"/>
          <p14:tracePt t="77493" x="7794625" y="3619500"/>
          <p14:tracePt t="77510" x="7802563" y="3619500"/>
          <p14:tracePt t="77526" x="7818438" y="3627438"/>
          <p14:tracePt t="77541" x="7832725" y="3635375"/>
          <p14:tracePt t="77549" x="7848600" y="3641725"/>
          <p14:tracePt t="77563" x="7864475" y="3665538"/>
          <p14:tracePt t="77580" x="7886700" y="3687763"/>
          <p14:tracePt t="77597" x="7916863" y="3725863"/>
          <p14:tracePt t="77614" x="7947025" y="3749675"/>
          <p14:tracePt t="77630" x="8001000" y="3802063"/>
          <p14:tracePt t="77647" x="8031163" y="3825875"/>
          <p14:tracePt t="77664" x="8047038" y="3848100"/>
          <p14:tracePt t="77680" x="8069263" y="3863975"/>
          <p14:tracePt t="77697" x="8077200" y="3870325"/>
          <p14:tracePt t="77714" x="8099425" y="3886200"/>
          <p14:tracePt t="77730" x="8107363" y="3894138"/>
          <p14:tracePt t="77747" x="8115300" y="3902075"/>
          <p14:tracePt t="77764" x="8131175" y="3916363"/>
          <p14:tracePt t="77780" x="8137525" y="3924300"/>
          <p14:tracePt t="77797" x="8161338" y="3946525"/>
          <p14:tracePt t="77814" x="8175625" y="3962400"/>
          <p14:tracePt t="77830" x="8191500" y="3984625"/>
          <p14:tracePt t="77847" x="8237538" y="4008438"/>
          <p14:tracePt t="77864" x="8283575" y="4046538"/>
          <p14:tracePt t="77880" x="8321675" y="4076700"/>
          <p14:tracePt t="77897" x="8359775" y="4084638"/>
          <p14:tracePt t="77914" x="8382000" y="4106863"/>
          <p14:tracePt t="77930" x="8397875" y="4114800"/>
          <p14:tracePt t="77947" x="8404225" y="4114800"/>
          <p14:tracePt t="77964" x="8428038" y="4130675"/>
          <p14:tracePt t="77980" x="8488363" y="4160838"/>
          <p14:tracePt t="77997" x="8594725" y="4213225"/>
          <p14:tracePt t="78014" x="8664575" y="4237038"/>
          <p14:tracePt t="78030" x="8694738" y="4259263"/>
          <p14:tracePt t="78166" x="8702675" y="4259263"/>
          <p14:tracePt t="78180" x="8716963" y="4267200"/>
          <p14:tracePt t="78194" x="8740775" y="4289425"/>
          <p14:tracePt t="78207" x="8763000" y="4305300"/>
          <p14:tracePt t="78221" x="8809038" y="4335463"/>
          <p14:tracePt t="78231" x="8831263" y="4351338"/>
          <p14:tracePt t="78247" x="8855075" y="4373563"/>
          <p14:tracePt t="78264" x="8877300" y="4397375"/>
          <p14:tracePt t="78281" x="8893175" y="4403725"/>
          <p14:tracePt t="78298" x="8923338" y="4427538"/>
          <p14:tracePt t="78314" x="8945563" y="4449763"/>
          <p14:tracePt t="78331" x="8991600" y="4495800"/>
          <p14:tracePt t="78347" x="9075738" y="4564063"/>
          <p14:tracePt t="78364" x="9144000" y="4602163"/>
          <p14:tracePt t="78381" x="9220200" y="4648200"/>
          <p14:tracePt t="78397" x="9296400" y="4694238"/>
          <p14:tracePt t="78414" x="9318625" y="4708525"/>
          <p14:tracePt t="78431" x="9342438" y="4724400"/>
          <p14:tracePt t="78447" x="9372600" y="4746625"/>
          <p14:tracePt t="78464" x="9388475" y="4762500"/>
          <p14:tracePt t="78480" x="9394825" y="4762500"/>
          <p14:tracePt t="78498" x="9410700" y="4778375"/>
          <p14:tracePt t="78514" x="9418638" y="4784725"/>
          <p14:tracePt t="78531" x="9448800" y="4792663"/>
          <p14:tracePt t="78547" x="9486900" y="4808538"/>
          <p14:tracePt t="78564" x="9540875" y="4822825"/>
          <p14:tracePt t="78581" x="9585325" y="4838700"/>
          <p14:tracePt t="78598" x="9601200" y="4838700"/>
          <p14:tracePt t="78734" x="9593263" y="4838700"/>
          <p14:tracePt t="78748" x="9532938" y="4808538"/>
          <p14:tracePt t="78765" x="9326563" y="4686300"/>
          <p14:tracePt t="78767" x="9166225" y="4594225"/>
          <p14:tracePt t="78782" x="8747125" y="4365625"/>
          <p14:tracePt t="78797" x="8412163" y="4152900"/>
          <p14:tracePt t="78814" x="8251825" y="4038600"/>
          <p14:tracePt t="78831" x="8183563" y="3970338"/>
          <p14:tracePt t="78847" x="8137525" y="3940175"/>
          <p14:tracePt t="78864" x="8131175" y="3916363"/>
          <p14:tracePt t="78881" x="8123238" y="3908425"/>
          <p14:tracePt t="78897" x="8099425" y="3878263"/>
          <p14:tracePt t="78914" x="8077200" y="3856038"/>
          <p14:tracePt t="78931" x="8039100" y="3825875"/>
          <p14:tracePt t="78947" x="8001000" y="3794125"/>
          <p14:tracePt t="78964" x="7962900" y="3763963"/>
          <p14:tracePt t="78981" x="7947025" y="3749675"/>
          <p14:tracePt t="78997" x="7940675" y="3749675"/>
          <p14:tracePt t="79014" x="7924800" y="3733800"/>
          <p14:tracePt t="79031" x="7924800" y="3725863"/>
          <p14:tracePt t="79048" x="7916863" y="3717925"/>
          <p14:tracePt t="79064" x="7902575" y="3711575"/>
          <p14:tracePt t="79081" x="7886700" y="3703638"/>
          <p14:tracePt t="79097" x="7864475" y="3687763"/>
          <p14:tracePt t="79114" x="7832725" y="3673475"/>
          <p14:tracePt t="79131" x="7802563" y="3649663"/>
          <p14:tracePt t="79148" x="7788275" y="3641725"/>
          <p14:tracePt t="79197" x="7780338" y="3641725"/>
          <p14:tracePt t="79478" x="7788275" y="3649663"/>
          <p14:tracePt t="79492" x="7802563" y="3657600"/>
          <p14:tracePt t="79503" x="7832725" y="3695700"/>
          <p14:tracePt t="79514" x="7840663" y="3733800"/>
          <p14:tracePt t="79531" x="7870825" y="3779838"/>
          <p14:tracePt t="79548" x="7902575" y="3825875"/>
          <p14:tracePt t="79564" x="7940675" y="3863975"/>
          <p14:tracePt t="79581" x="8039100" y="3940175"/>
          <p14:tracePt t="79598" x="8153400" y="4016375"/>
          <p14:tracePt t="79614" x="8275638" y="4084638"/>
          <p14:tracePt t="79631" x="8382000" y="4144963"/>
          <p14:tracePt t="79648" x="8504238" y="4191000"/>
          <p14:tracePt t="79664" x="8572500" y="4221163"/>
          <p14:tracePt t="79681" x="8602663" y="4237038"/>
          <p14:tracePt t="79698" x="8610600" y="4244975"/>
          <p14:tracePt t="79733" x="8618538" y="4251325"/>
          <p14:tracePt t="79749" x="8632825" y="4267200"/>
          <p14:tracePt t="79764" x="8640763" y="4267200"/>
          <p14:tracePt t="79781" x="8670925" y="4275138"/>
          <p14:tracePt t="79798" x="8678863" y="4283075"/>
          <p14:tracePt t="79814" x="8702675" y="4289425"/>
          <p14:tracePt t="79831" x="8716963" y="4289425"/>
          <p14:tracePt t="80566" x="8732838" y="4305300"/>
          <p14:tracePt t="80581" x="8778875" y="4321175"/>
          <p14:tracePt t="80595" x="8809038" y="4335463"/>
          <p14:tracePt t="80609" x="8899525" y="4411663"/>
          <p14:tracePt t="80617" x="8945563" y="4449763"/>
          <p14:tracePt t="80631" x="9037638" y="4518025"/>
          <p14:tracePt t="80648" x="9105900" y="4587875"/>
          <p14:tracePt t="80665" x="9128125" y="4618038"/>
          <p14:tracePt t="80681" x="9151938" y="4640263"/>
          <p14:tracePt t="80698" x="9166225" y="4656138"/>
          <p14:tracePt t="80715" x="9182100" y="4664075"/>
          <p14:tracePt t="80731" x="9212263" y="4678363"/>
          <p14:tracePt t="80749" x="9350375" y="4716463"/>
          <p14:tracePt t="80765" x="9464675" y="4740275"/>
          <p14:tracePt t="80781" x="9585325" y="4754563"/>
          <p14:tracePt t="80798" x="9647238" y="4762500"/>
          <p14:tracePt t="80815" x="9655175" y="4762500"/>
          <p14:tracePt t="80966" x="9661525" y="4770438"/>
          <p14:tracePt t="81006" x="9655175" y="4792663"/>
          <p14:tracePt t="81021" x="9647238" y="4816475"/>
          <p14:tracePt t="81037" x="9623425" y="4846638"/>
          <p14:tracePt t="81048" x="9578975" y="4868863"/>
          <p14:tracePt t="81065" x="9494838" y="4914900"/>
          <p14:tracePt t="81082" x="9402763" y="4930775"/>
          <p14:tracePt t="81098" x="9364663" y="4945063"/>
          <p14:tracePt t="81115" x="9356725" y="4945063"/>
          <p14:tracePt t="81822" x="9350375" y="4953000"/>
          <p14:tracePt t="81878" x="9350375" y="4945063"/>
          <p14:tracePt t="81892" x="9334500" y="4922838"/>
          <p14:tracePt t="81906" x="9334500" y="4899025"/>
          <p14:tracePt t="81920" x="9334500" y="4892675"/>
          <p14:tracePt t="82038" x="9326563" y="4892675"/>
          <p14:tracePt t="82052" x="9318625" y="4884738"/>
          <p14:tracePt t="82065" x="9350375" y="4868863"/>
          <p14:tracePt t="82097" x="9380538" y="4816475"/>
          <p14:tracePt t="82102" x="9380538" y="4792663"/>
          <p14:tracePt t="82115" x="9380538" y="4746625"/>
          <p14:tracePt t="82132" x="9380538" y="4670425"/>
          <p14:tracePt t="82148" x="9326563" y="4564063"/>
          <p14:tracePt t="82165" x="9228138" y="4397375"/>
          <p14:tracePt t="82182" x="9075738" y="4229100"/>
          <p14:tracePt t="82199" x="8885238" y="4092575"/>
          <p14:tracePt t="82215" x="8526463" y="3916363"/>
          <p14:tracePt t="82232" x="8069263" y="3763963"/>
          <p14:tracePt t="82249" x="7535863" y="3627438"/>
          <p14:tracePt t="82265" x="7116763" y="3565525"/>
          <p14:tracePt t="82282" x="6759575" y="3513138"/>
          <p14:tracePt t="82299" x="6575425" y="3489325"/>
          <p14:tracePt t="82315" x="6477000" y="3482975"/>
          <p14:tracePt t="82332" x="6461125" y="3482975"/>
          <p14:tracePt t="82366" x="6613525" y="3543300"/>
          <p14:tracePt t="82383" x="7108825" y="3802063"/>
          <p14:tracePt t="82412" x="8313738" y="4168775"/>
          <p14:tracePt t="82422" x="9174163" y="4275138"/>
          <p14:tracePt t="82433" x="9525000" y="4275138"/>
          <p14:tracePt t="82449" x="10066338" y="4275138"/>
          <p14:tracePt t="82465" x="10248900" y="4267200"/>
          <p14:tracePt t="82482" x="10264775" y="4251325"/>
          <p14:tracePt t="82499" x="10271125" y="4198938"/>
          <p14:tracePt t="82515" x="10142538" y="4054475"/>
          <p14:tracePt t="82532" x="9883775" y="3878263"/>
          <p14:tracePt t="82549" x="9471025" y="3687763"/>
          <p14:tracePt t="82565" x="8678863" y="3527425"/>
          <p14:tracePt t="82582" x="8123238" y="3527425"/>
          <p14:tracePt t="82599" x="7718425" y="3665538"/>
          <p14:tracePt t="82615" x="7429500" y="3932238"/>
          <p14:tracePt t="82632" x="7269163" y="4251325"/>
          <p14:tracePt t="82649" x="7246938" y="4487863"/>
          <p14:tracePt t="82665" x="7307263" y="4670425"/>
          <p14:tracePt t="82682" x="7566025" y="4800600"/>
          <p14:tracePt t="82699" x="8054975" y="4838700"/>
          <p14:tracePt t="82715" x="8678863" y="4816475"/>
          <p14:tracePt t="82732" x="9334500" y="4579938"/>
          <p14:tracePt t="82749" x="9547225" y="4435475"/>
          <p14:tracePt t="82765" x="9617075" y="4305300"/>
          <p14:tracePt t="82782" x="9617075" y="4152900"/>
          <p14:tracePt t="82799" x="9571038" y="4000500"/>
          <p14:tracePt t="82815" x="9456738" y="3870325"/>
          <p14:tracePt t="82832" x="9258300" y="3787775"/>
          <p14:tracePt t="82849" x="9029700" y="3763963"/>
          <p14:tracePt t="82865" x="8716963" y="3763963"/>
          <p14:tracePt t="82882" x="8305800" y="3940175"/>
          <p14:tracePt t="82899" x="7864475" y="4275138"/>
          <p14:tracePt t="82916" x="7543800" y="4587875"/>
          <p14:tracePt t="82932" x="7445375" y="4808538"/>
          <p14:tracePt t="82949" x="7505700" y="4892675"/>
          <p14:tracePt t="82965" x="7878763" y="4899025"/>
          <p14:tracePt t="82982" x="8518525" y="4892675"/>
          <p14:tracePt t="82999" x="9021763" y="4724400"/>
          <p14:tracePt t="83015" x="9280525" y="4587875"/>
          <p14:tracePt t="83032" x="9342438" y="4533900"/>
          <p14:tracePt t="83049" x="9342438" y="4449763"/>
          <p14:tracePt t="83065" x="9280525" y="4351338"/>
          <p14:tracePt t="83082" x="9059863" y="4259263"/>
          <p14:tracePt t="83099" x="8801100" y="4213225"/>
          <p14:tracePt t="83115" x="8404225" y="4198938"/>
          <p14:tracePt t="83132" x="8153400" y="4237038"/>
          <p14:tracePt t="83149" x="8008938" y="4327525"/>
          <p14:tracePt t="83166" x="8008938" y="4335463"/>
          <p14:tracePt t="83574" x="8001000" y="4335463"/>
          <p14:tracePt t="83588" x="7993063" y="4327525"/>
          <p14:tracePt t="83602" x="7970838" y="4313238"/>
          <p14:tracePt t="83616" x="7962900" y="4305300"/>
          <p14:tracePt t="83982" x="7954963" y="4305300"/>
          <p14:tracePt t="83996" x="7932738" y="4297363"/>
          <p14:tracePt t="84013" x="7916863" y="4297363"/>
          <p14:tracePt t="84021" x="7908925" y="4297363"/>
          <p14:tracePt t="84033" x="7886700" y="4297363"/>
          <p14:tracePt t="84049" x="7772400" y="4305300"/>
          <p14:tracePt t="84066" x="7513638" y="4343400"/>
          <p14:tracePt t="84083" x="7116763" y="4403725"/>
          <p14:tracePt t="84099" x="6659563" y="4525963"/>
          <p14:tracePt t="84116" x="6164263" y="4656138"/>
          <p14:tracePt t="84133" x="5402263" y="4868863"/>
          <p14:tracePt t="84149" x="4983163" y="4991100"/>
          <p14:tracePt t="84166" x="4770438" y="5045075"/>
          <p14:tracePt t="84183" x="4594225" y="5089525"/>
          <p14:tracePt t="84199" x="4427538" y="5105400"/>
          <p14:tracePt t="84216" x="4259263" y="5105400"/>
          <p14:tracePt t="84233" x="4030663" y="5067300"/>
          <p14:tracePt t="84249" x="3725863" y="4945063"/>
          <p14:tracePt t="84266" x="3421063" y="4822825"/>
          <p14:tracePt t="84283" x="3178175" y="4716463"/>
          <p14:tracePt t="84299" x="3001963" y="4632325"/>
          <p14:tracePt t="84316" x="2879725" y="4556125"/>
          <p14:tracePt t="84333" x="2773363" y="4495800"/>
          <p14:tracePt t="84349" x="2759075" y="4465638"/>
          <p14:tracePt t="84366" x="2751138" y="4441825"/>
          <p14:tracePt t="84383" x="2743200" y="4411663"/>
          <p14:tracePt t="84399" x="2743200" y="4365625"/>
          <p14:tracePt t="84416" x="2743200" y="4335463"/>
          <p14:tracePt t="84433" x="2743200" y="4313238"/>
          <p14:tracePt t="84449" x="2743200" y="4305300"/>
          <p14:tracePt t="84483" x="2743200" y="4289425"/>
          <p14:tracePt t="84998" x="2781300" y="4283075"/>
          <p14:tracePt t="85009" x="2857500" y="4289425"/>
          <p14:tracePt t="85019" x="2955925" y="4289425"/>
          <p14:tracePt t="85033" x="3124200" y="4259263"/>
          <p14:tracePt t="85050" x="3222625" y="4198938"/>
          <p14:tracePt t="85066" x="3314700" y="4130675"/>
          <p14:tracePt t="85083" x="3360738" y="4038600"/>
          <p14:tracePt t="85100" x="3382963" y="3940175"/>
          <p14:tracePt t="85116" x="3390900" y="3856038"/>
          <p14:tracePt t="85133" x="3330575" y="3703638"/>
          <p14:tracePt t="85152" x="3230563" y="3619500"/>
          <p14:tracePt t="85166" x="3124200" y="3565525"/>
          <p14:tracePt t="85183" x="3025775" y="3527425"/>
          <p14:tracePt t="85200" x="2933700" y="3521075"/>
          <p14:tracePt t="85216" x="2857500" y="3527425"/>
          <p14:tracePt t="85233" x="2773363" y="3597275"/>
          <p14:tracePt t="85250" x="2697163" y="3733800"/>
          <p14:tracePt t="85266" x="2651125" y="3970338"/>
          <p14:tracePt t="85283" x="2644775" y="4229100"/>
          <p14:tracePt t="85300" x="2651125" y="4441825"/>
          <p14:tracePt t="85316" x="2727325" y="4572000"/>
          <p14:tracePt t="85333" x="2797175" y="4594225"/>
          <p14:tracePt t="85350" x="2895600" y="4587875"/>
          <p14:tracePt t="85366" x="3017838" y="4495800"/>
          <p14:tracePt t="85383" x="3070225" y="4397375"/>
          <p14:tracePt t="85400" x="3070225" y="4244975"/>
          <p14:tracePt t="85416" x="3048000" y="4106863"/>
          <p14:tracePt t="85433" x="2949575" y="3984625"/>
          <p14:tracePt t="85450" x="2811463" y="3902075"/>
          <p14:tracePt t="85466" x="2659063" y="3870325"/>
          <p14:tracePt t="85483" x="2536825" y="3863975"/>
          <p14:tracePt t="85500" x="2454275" y="3878263"/>
          <p14:tracePt t="85516" x="2416175" y="3984625"/>
          <p14:tracePt t="85533" x="2392363" y="4229100"/>
          <p14:tracePt t="85550" x="2476500" y="4397375"/>
          <p14:tracePt t="85566" x="2582863" y="4487863"/>
          <p14:tracePt t="85583" x="2659063" y="4495800"/>
          <p14:tracePt t="85600" x="2667000" y="4495800"/>
          <p14:tracePt t="85645" x="2667000" y="4473575"/>
          <p14:tracePt t="85653" x="2644775" y="4449763"/>
          <p14:tracePt t="85667" x="2628900" y="4435475"/>
          <p14:tracePt t="85683" x="2598738" y="4411663"/>
          <p14:tracePt t="85700" x="2582863" y="4411663"/>
          <p14:tracePt t="85733" x="2574925" y="4411663"/>
          <p14:tracePt t="85782" x="2568575" y="4419600"/>
          <p14:tracePt t="85830" x="2560638" y="4419600"/>
          <p14:tracePt t="85854" x="2552700" y="4419600"/>
          <p14:tracePt t="85870" x="2544763" y="4397375"/>
          <p14:tracePt t="85881" x="2530475" y="4373563"/>
          <p14:tracePt t="85891" x="2506663" y="4321175"/>
          <p14:tracePt t="85900" x="2498725" y="4289425"/>
          <p14:tracePt t="85917" x="2446338" y="4175125"/>
          <p14:tracePt t="85933" x="2408238" y="4114800"/>
          <p14:tracePt t="85950" x="2392363" y="4098925"/>
          <p14:tracePt t="85967" x="2384425" y="4098925"/>
          <p14:tracePt t="86021" x="2378075" y="4098925"/>
          <p14:tracePt t="86031" x="2370138" y="4144963"/>
          <p14:tracePt t="86042" x="2362200" y="4175125"/>
          <p14:tracePt t="86050" x="2354263" y="4244975"/>
          <p14:tracePt t="86067" x="2346325" y="4335463"/>
          <p14:tracePt t="86083" x="2332038" y="4403725"/>
          <p14:tracePt t="86100" x="2332038" y="4419600"/>
          <p14:tracePt t="86158" x="2324100" y="4397375"/>
          <p14:tracePt t="86168" x="2324100" y="4373563"/>
          <p14:tracePt t="86184" x="2316163" y="4327525"/>
          <p14:tracePt t="86200" x="2308225" y="4289425"/>
          <p14:tracePt t="86217" x="2308225" y="4259263"/>
          <p14:tracePt t="86310" x="2308225" y="4251325"/>
          <p14:tracePt t="86321" x="2324100" y="4251325"/>
          <p14:tracePt t="86334" x="2392363" y="4251325"/>
          <p14:tracePt t="86350" x="2530475" y="4229100"/>
          <p14:tracePt t="86367" x="2689225" y="4168775"/>
          <p14:tracePt t="86384" x="2797175" y="4098925"/>
          <p14:tracePt t="86400" x="2835275" y="4068763"/>
          <p14:tracePt t="86417" x="2835275" y="4046538"/>
          <p14:tracePt t="86434" x="2835275" y="4030663"/>
          <p14:tracePt t="86451" x="2835275" y="4022725"/>
          <p14:tracePt t="86494" x="2835275" y="4038600"/>
          <p14:tracePt t="86504" x="2841625" y="4092575"/>
          <p14:tracePt t="86517" x="2895600" y="4191000"/>
          <p14:tracePt t="86534" x="2971800" y="4289425"/>
          <p14:tracePt t="86550" x="3055938" y="4359275"/>
          <p14:tracePt t="86567" x="3116263" y="4389438"/>
          <p14:tracePt t="86584" x="3132138" y="4389438"/>
          <p14:tracePt t="86621" x="3140075" y="4381500"/>
          <p14:tracePt t="86634" x="3140075" y="4373563"/>
          <p14:tracePt t="86650" x="3140075" y="4343400"/>
          <p14:tracePt t="86667" x="3116263" y="4313238"/>
          <p14:tracePt t="86684" x="3101975" y="4289425"/>
          <p14:tracePt t="86700" x="3094038" y="4283075"/>
          <p14:tracePt t="86766" x="3086100" y="4283075"/>
          <p14:tracePt t="86934" x="3070225" y="4283075"/>
          <p14:tracePt t="86950" x="3063875" y="4283075"/>
          <p14:tracePt t="86960" x="3048000" y="4244975"/>
          <p14:tracePt t="86971" x="3040063" y="4213225"/>
          <p14:tracePt t="86984" x="3009900" y="4160838"/>
          <p14:tracePt t="87001" x="2987675" y="4098925"/>
          <p14:tracePt t="87018" x="2949575" y="4016375"/>
          <p14:tracePt t="87034" x="2925763" y="3978275"/>
          <p14:tracePt t="87051" x="2911475" y="3924300"/>
          <p14:tracePt t="87085" x="2903538" y="3902075"/>
          <p14:tracePt t="87117" x="2903538" y="3886200"/>
          <p14:tracePt t="87134" x="2903538" y="3878263"/>
          <p14:tracePt t="87168" x="2903538" y="3870325"/>
          <p14:tracePt t="87184" x="2903538" y="3856038"/>
          <p14:tracePt t="87218" x="2903538" y="3832225"/>
          <p14:tracePt t="87234" x="2903538" y="3817938"/>
          <p14:tracePt t="87251" x="2911475" y="3787775"/>
          <p14:tracePt t="87268" x="2911475" y="3763963"/>
          <p14:tracePt t="87271" x="2911475" y="3756025"/>
          <p14:tracePt t="87285" x="2911475" y="3741738"/>
          <p14:tracePt t="87301" x="2911475" y="3725863"/>
          <p14:tracePt t="87422" x="2917825" y="3717925"/>
          <p14:tracePt t="87437" x="2933700" y="3717925"/>
          <p14:tracePt t="87445" x="2949575" y="3717925"/>
          <p14:tracePt t="87453" x="2963863" y="3717925"/>
          <p14:tracePt t="87467" x="2979738" y="3733800"/>
          <p14:tracePt t="87484" x="3017838" y="3733800"/>
          <p14:tracePt t="87500" x="3040063" y="3733800"/>
          <p14:tracePt t="87517" x="3094038" y="3733800"/>
          <p14:tracePt t="87534" x="3184525" y="3733800"/>
          <p14:tracePt t="87551" x="3292475" y="3733800"/>
          <p14:tracePt t="87567" x="3406775" y="3711575"/>
          <p14:tracePt t="87584" x="3513138" y="3679825"/>
          <p14:tracePt t="87601" x="3581400" y="3673475"/>
          <p14:tracePt t="87617" x="3627438" y="3657600"/>
          <p14:tracePt t="87634" x="3649663" y="3649663"/>
          <p14:tracePt t="87667" x="3679825" y="3649663"/>
          <p14:tracePt t="87684" x="3711575" y="3649663"/>
          <p14:tracePt t="87701" x="3802063" y="3649663"/>
          <p14:tracePt t="87717" x="3894138" y="3649663"/>
          <p14:tracePt t="87734" x="3970338" y="3649663"/>
          <p14:tracePt t="87751" x="3984625" y="3649663"/>
          <p14:tracePt t="87767" x="4000500" y="3657600"/>
          <p14:tracePt t="87801" x="4000500" y="3711575"/>
          <p14:tracePt t="87817" x="4022725" y="3810000"/>
          <p14:tracePt t="87834" x="4022725" y="3932238"/>
          <p14:tracePt t="87851" x="4022725" y="4046538"/>
          <p14:tracePt t="87868" x="4022725" y="4152900"/>
          <p14:tracePt t="87885" x="4016375" y="4229100"/>
          <p14:tracePt t="87901" x="3970338" y="4313238"/>
          <p14:tracePt t="87918" x="3940175" y="4359275"/>
          <p14:tracePt t="87934" x="3894138" y="4411663"/>
          <p14:tracePt t="87951" x="3810000" y="4479925"/>
          <p14:tracePt t="87968" x="3703638" y="4549775"/>
          <p14:tracePt t="87984" x="3535363" y="4610100"/>
          <p14:tracePt t="88001" x="3382963" y="4656138"/>
          <p14:tracePt t="88018" x="3246438" y="4678363"/>
          <p14:tracePt t="88034" x="3094038" y="4678363"/>
          <p14:tracePt t="88051" x="2971800" y="4678363"/>
          <p14:tracePt t="88068" x="2835275" y="4656138"/>
          <p14:tracePt t="88085" x="2720975" y="4587875"/>
          <p14:tracePt t="88101" x="2582863" y="4465638"/>
          <p14:tracePt t="88118" x="2530475" y="4365625"/>
          <p14:tracePt t="88134" x="2492375" y="4251325"/>
          <p14:tracePt t="88151" x="2484438" y="4122738"/>
          <p14:tracePt t="88168" x="2484438" y="4000500"/>
          <p14:tracePt t="88184" x="2544763" y="3863975"/>
          <p14:tracePt t="88201" x="2613025" y="3749675"/>
          <p14:tracePt t="88218" x="2682875" y="3665538"/>
          <p14:tracePt t="88234" x="2751138" y="3603625"/>
          <p14:tracePt t="88251" x="2841625" y="3551238"/>
          <p14:tracePt t="88268" x="2933700" y="3505200"/>
          <p14:tracePt t="88285" x="3009900" y="3467100"/>
          <p14:tracePt t="88287" x="3063875" y="3467100"/>
          <p14:tracePt t="88301" x="3146425" y="3451225"/>
          <p14:tracePt t="88318" x="3238500" y="3451225"/>
          <p14:tracePt t="88334" x="3298825" y="3451225"/>
          <p14:tracePt t="88351" x="3352800" y="3451225"/>
          <p14:tracePt t="88368" x="3398838" y="3475038"/>
          <p14:tracePt t="88384" x="3482975" y="3513138"/>
          <p14:tracePt t="88401" x="3551238" y="3559175"/>
          <p14:tracePt t="88417" x="3619500" y="3611563"/>
          <p14:tracePt t="88434" x="3665538" y="3673475"/>
          <p14:tracePt t="88451" x="3717925" y="3763963"/>
          <p14:tracePt t="88467" x="3756025" y="3856038"/>
          <p14:tracePt t="88484" x="3794125" y="3978275"/>
          <p14:tracePt t="88501" x="3802063" y="4054475"/>
          <p14:tracePt t="88517" x="3810000" y="4137025"/>
          <p14:tracePt t="88534" x="3810000" y="4198938"/>
          <p14:tracePt t="88551" x="3810000" y="4275138"/>
          <p14:tracePt t="88567" x="3810000" y="4373563"/>
          <p14:tracePt t="88584" x="3810000" y="4487863"/>
          <p14:tracePt t="88601" x="3810000" y="4632325"/>
          <p14:tracePt t="88618" x="3794125" y="4762500"/>
          <p14:tracePt t="88634" x="3756025" y="4884738"/>
          <p14:tracePt t="88651" x="3711575" y="4960938"/>
          <p14:tracePt t="88668" x="3679825" y="5013325"/>
          <p14:tracePt t="88684" x="3649663" y="5059363"/>
          <p14:tracePt t="88701" x="3589338" y="5089525"/>
          <p14:tracePt t="88718" x="3513138" y="5105400"/>
          <p14:tracePt t="88735" x="3398838" y="5121275"/>
          <p14:tracePt t="88752" x="3284538" y="5121275"/>
          <p14:tracePt t="88768" x="3124200" y="5083175"/>
          <p14:tracePt t="88784" x="2949575" y="4999038"/>
          <p14:tracePt t="88801" x="2789238" y="4884738"/>
          <p14:tracePt t="88818" x="2659063" y="4746625"/>
          <p14:tracePt t="88835" x="2568575" y="4602163"/>
          <p14:tracePt t="88851" x="2514600" y="4457700"/>
          <p14:tracePt t="88868" x="2492375" y="4321175"/>
          <p14:tracePt t="88885" x="2484438" y="4183063"/>
          <p14:tracePt t="88901" x="2498725" y="3992563"/>
          <p14:tracePt t="88926" x="2582863" y="3840163"/>
          <p14:tracePt t="88934" x="2620963" y="3787775"/>
          <p14:tracePt t="88951" x="2689225" y="3725863"/>
          <p14:tracePt t="88968" x="2789238" y="3695700"/>
          <p14:tracePt t="88984" x="2917825" y="3679825"/>
          <p14:tracePt t="89001" x="3025775" y="3679825"/>
          <p14:tracePt t="89018" x="3108325" y="3679825"/>
          <p14:tracePt t="89034" x="3200400" y="3717925"/>
          <p14:tracePt t="89051" x="3284538" y="3771900"/>
          <p14:tracePt t="89068" x="3322638" y="3825875"/>
          <p14:tracePt t="89084" x="3336925" y="3886200"/>
          <p14:tracePt t="89101" x="3336925" y="3984625"/>
          <p14:tracePt t="89118" x="3306763" y="4022725"/>
          <p14:tracePt t="89134" x="3246438" y="4038600"/>
          <p14:tracePt t="89151" x="3192463" y="4038600"/>
          <p14:tracePt t="89168" x="3116263" y="4022725"/>
          <p14:tracePt t="89184" x="3040063" y="3954463"/>
          <p14:tracePt t="89201" x="2979738" y="3870325"/>
          <p14:tracePt t="89218" x="2963863" y="3817938"/>
          <p14:tracePt t="89234" x="2963863" y="3763963"/>
          <p14:tracePt t="89251" x="2963863" y="3695700"/>
          <p14:tracePt t="89268" x="2979738" y="3627438"/>
          <p14:tracePt t="89284" x="3070225" y="3565525"/>
          <p14:tracePt t="89301" x="3298825" y="3551238"/>
          <p14:tracePt t="89318" x="3467100" y="3551238"/>
          <p14:tracePt t="89334" x="3635375" y="3565525"/>
          <p14:tracePt t="89351" x="3771900" y="3635375"/>
          <p14:tracePt t="89368" x="3870325" y="3717925"/>
          <p14:tracePt t="89385" x="3924300" y="3886200"/>
          <p14:tracePt t="89401" x="3940175" y="4098925"/>
          <p14:tracePt t="89418" x="3916363" y="4381500"/>
          <p14:tracePt t="89435" x="3794125" y="4602163"/>
          <p14:tracePt t="89451" x="3679825" y="4716463"/>
          <p14:tracePt t="89468" x="3573463" y="4746625"/>
          <p14:tracePt t="89485" x="3459163" y="4746625"/>
          <p14:tracePt t="89502" x="3276600" y="4632325"/>
          <p14:tracePt t="89518" x="3154363" y="4503738"/>
          <p14:tracePt t="89535" x="3101975" y="4397375"/>
          <p14:tracePt t="89552" x="3078163" y="4297363"/>
          <p14:tracePt t="89568" x="3078163" y="4221163"/>
          <p14:tracePt t="89585" x="3124200" y="4144963"/>
          <p14:tracePt t="89602" x="3170238" y="4130675"/>
          <p14:tracePt t="89618" x="3208338" y="4122738"/>
          <p14:tracePt t="89635" x="3222625" y="4122738"/>
          <p14:tracePt t="89669" x="3230563" y="4122738"/>
          <p14:tracePt t="90374" x="3238500" y="4130675"/>
          <p14:tracePt t="90385" x="3246438" y="4144963"/>
          <p14:tracePt t="90395" x="3246438" y="4152900"/>
          <p14:tracePt t="90405" x="3260725" y="4168775"/>
          <p14:tracePt t="90422" x="3254375" y="4160838"/>
          <p14:tracePt t="90990" x="3254375" y="4152900"/>
          <p14:tracePt t="91006" x="3276600" y="4152900"/>
          <p14:tracePt t="91016" x="3292475" y="4160838"/>
          <p14:tracePt t="91025" x="3298825" y="4160838"/>
          <p14:tracePt t="91061" x="3314700" y="4168775"/>
          <p14:tracePt t="91069" x="3344863" y="4168775"/>
          <p14:tracePt t="91077" x="3382963" y="4175125"/>
          <p14:tracePt t="91085" x="3413125" y="4191000"/>
          <p14:tracePt t="91102" x="3475038" y="4191000"/>
          <p14:tracePt t="91118" x="3543300" y="4206875"/>
          <p14:tracePt t="91135" x="3641725" y="4221163"/>
          <p14:tracePt t="91152" x="3717925" y="4229100"/>
          <p14:tracePt t="91169" x="3779838" y="4237038"/>
          <p14:tracePt t="91185" x="3810000" y="4237038"/>
          <p14:tracePt t="91202" x="3825875" y="4237038"/>
          <p14:tracePt t="91302" x="3817938" y="4237038"/>
          <p14:tracePt t="91313" x="3810000" y="4237038"/>
          <p14:tracePt t="91334" x="3802063" y="4237038"/>
          <p14:tracePt t="91534" x="3802063" y="4229100"/>
          <p14:tracePt t="91545" x="3810000" y="4213225"/>
          <p14:tracePt t="91555" x="3810000" y="4206875"/>
          <p14:tracePt t="91569" x="3825875" y="4183063"/>
          <p14:tracePt t="91585" x="3840163" y="4168775"/>
          <p14:tracePt t="91602" x="3840163" y="4160838"/>
          <p14:tracePt t="91619" x="3840163" y="4152900"/>
          <p14:tracePt t="91702" x="3848100" y="4152900"/>
          <p14:tracePt t="91713" x="3856038" y="4160838"/>
          <p14:tracePt t="91723" x="3870325" y="4198938"/>
          <p14:tracePt t="91736" x="3894138" y="4229100"/>
          <p14:tracePt t="91753" x="3908425" y="4259263"/>
          <p14:tracePt t="91769" x="3916363" y="4259263"/>
          <p14:tracePt t="91829" x="3916363" y="4251325"/>
          <p14:tracePt t="91837" x="3916363" y="4244975"/>
          <p14:tracePt t="91845" x="3916363" y="4221163"/>
          <p14:tracePt t="91853" x="3916363" y="4198938"/>
          <p14:tracePt t="91869" x="3916363" y="4152900"/>
          <p14:tracePt t="91885" x="3916363" y="4114800"/>
          <p14:tracePt t="91902" x="3908425" y="4076700"/>
          <p14:tracePt t="91919" x="3878263" y="4046538"/>
          <p14:tracePt t="91935" x="3856038" y="4030663"/>
          <p14:tracePt t="91952" x="3832225" y="4022725"/>
          <p14:tracePt t="91969" x="3802063" y="4022725"/>
          <p14:tracePt t="91985" x="3733800" y="4060825"/>
          <p14:tracePt t="92002" x="3673475" y="4168775"/>
          <p14:tracePt t="92019" x="3649663" y="4259263"/>
          <p14:tracePt t="92035" x="3649663" y="4343400"/>
          <p14:tracePt t="92052" x="3649663" y="4359275"/>
          <p14:tracePt t="92069" x="3673475" y="4359275"/>
          <p14:tracePt t="92086" x="3717925" y="4359275"/>
          <p14:tracePt t="92102" x="3787775" y="4321175"/>
          <p14:tracePt t="92119" x="3810000" y="4283075"/>
          <p14:tracePt t="92136" x="3817938" y="4244975"/>
          <p14:tracePt t="92152" x="3817938" y="4213225"/>
          <p14:tracePt t="92169" x="3817938" y="4183063"/>
          <p14:tracePt t="92186" x="3794125" y="4168775"/>
          <p14:tracePt t="92202" x="3787775" y="4168775"/>
          <p14:tracePt t="92236" x="3779838" y="4168775"/>
          <p14:tracePt t="92254" x="3779838" y="4183063"/>
          <p14:tracePt t="92270" x="3779838" y="4198938"/>
          <p14:tracePt t="92286" x="3787775" y="4198938"/>
          <p14:tracePt t="92477" x="3802063" y="4198938"/>
          <p14:tracePt t="92485" x="3817938" y="4198938"/>
          <p14:tracePt t="92493" x="3832225" y="4198938"/>
          <p14:tracePt t="92503" x="3856038" y="4198938"/>
          <p14:tracePt t="92519" x="3878263" y="4198938"/>
          <p14:tracePt t="92536" x="3908425" y="4198938"/>
          <p14:tracePt t="96598" x="3908425" y="4191000"/>
          <p14:tracePt t="96630" x="3908425" y="4183063"/>
          <p14:tracePt t="96758" x="3908425" y="4198938"/>
          <p14:tracePt t="96769" x="3908425" y="4221163"/>
          <p14:tracePt t="96782" x="3908425" y="4237038"/>
          <p14:tracePt t="96792" x="3908425" y="42449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1" name="Equation" r:id="rId4" imgW="2286000" imgH="558720" progId="Equation.DSMT4">
                  <p:embed/>
                </p:oleObj>
              </mc:Choice>
              <mc:Fallback>
                <p:oleObj name="Equation" r:id="rId4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20"/>
    </mc:Choice>
    <mc:Fallback xmlns="">
      <p:transition advTm="550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" x="3978275" y="4206875"/>
          <p14:tracePt t="549" x="4213225" y="4000500"/>
          <p14:tracePt t="563" x="4648200" y="3603625"/>
          <p14:tracePt t="575" x="4854575" y="3413125"/>
          <p14:tracePt t="586" x="4854575" y="3398838"/>
          <p14:tracePt t="630" x="4800600" y="3375025"/>
          <p14:tracePt t="638" x="4625975" y="3330575"/>
          <p14:tracePt t="653" x="4267200" y="3216275"/>
          <p14:tracePt t="670" x="2644775" y="2743200"/>
          <p14:tracePt t="686" x="1431925" y="2392363"/>
          <p14:tracePt t="703" x="441325" y="2073275"/>
          <p14:tracePt t="720" x="0" y="1798638"/>
          <p14:tracePt t="736" x="0" y="1379538"/>
          <p14:tracePt t="753" x="0" y="639763"/>
          <p14:tracePt t="770" x="0" y="0"/>
          <p14:tracePt t="2075" x="6118225" y="3787775"/>
          <p14:tracePt t="2083" x="6088063" y="3787775"/>
          <p14:tracePt t="2091" x="6003925" y="3787775"/>
          <p14:tracePt t="2099" x="5905500" y="3832225"/>
          <p14:tracePt t="2113" x="5813425" y="3856038"/>
          <p14:tracePt t="2130" x="5661025" y="3908425"/>
          <p14:tracePt t="2146" x="5448300" y="4000500"/>
          <p14:tracePt t="2163" x="5334000" y="4054475"/>
          <p14:tracePt t="2180" x="5249863" y="4098925"/>
          <p14:tracePt t="2197" x="5227638" y="4106863"/>
          <p14:tracePt t="41572" x="5280025" y="4130675"/>
          <p14:tracePt t="41626" x="5799138" y="4259263"/>
          <p14:tracePt t="41644" x="5973763" y="4305300"/>
          <p14:tracePt t="41660" x="6156325" y="4365625"/>
          <p14:tracePt t="41678" x="6232525" y="4389438"/>
          <p14:tracePt t="41694" x="6248400" y="4397375"/>
          <p14:tracePt t="41730" x="6248400" y="4403725"/>
          <p14:tracePt t="41744" x="6240463" y="4419600"/>
          <p14:tracePt t="41761" x="6226175" y="4449763"/>
          <p14:tracePt t="41778" x="6226175" y="4457700"/>
          <p14:tracePt t="41795" x="6226175" y="4473575"/>
          <p14:tracePt t="41811" x="6226175" y="4518025"/>
          <p14:tracePt t="41828" x="6226175" y="4579938"/>
          <p14:tracePt t="41844" x="6226175" y="4618038"/>
          <p14:tracePt t="41861" x="6226175" y="4640263"/>
          <p14:tracePt t="41878" x="6226175" y="4648200"/>
          <p14:tracePt t="42115" x="6278563" y="4694238"/>
          <p14:tracePt t="42129" x="6340475" y="4770438"/>
          <p14:tracePt t="42144" x="6438900" y="5287963"/>
          <p14:tracePt t="42161" x="6416675" y="5889625"/>
          <p14:tracePt t="42178" x="6286500" y="6308725"/>
          <p14:tracePt t="42194" x="6202363" y="6583363"/>
          <p14:tracePt t="42211" x="6194425" y="6629400"/>
          <p14:tracePt t="42267" x="6194425" y="6621463"/>
          <p14:tracePt t="42275" x="6180138" y="6591300"/>
          <p14:tracePt t="42283" x="6172200" y="6561138"/>
          <p14:tracePt t="42295" x="6164263" y="6507163"/>
          <p14:tracePt t="42311" x="6164263" y="6362700"/>
          <p14:tracePt t="42328" x="6156325" y="6172200"/>
          <p14:tracePt t="42345" x="6156325" y="6011863"/>
          <p14:tracePt t="42362" x="6156325" y="5867400"/>
          <p14:tracePt t="42378" x="6156325" y="5845175"/>
          <p14:tracePt t="42395" x="6202363" y="5730875"/>
          <p14:tracePt t="42411" x="6210300" y="5715000"/>
          <p14:tracePt t="42428" x="6226175" y="5692775"/>
          <p14:tracePt t="42445" x="6232525" y="5684838"/>
          <p14:tracePt t="42947" x="6256338" y="5622925"/>
          <p14:tracePt t="42955" x="6286500" y="5494338"/>
          <p14:tracePt t="42968" x="6316663" y="5402263"/>
          <p14:tracePt t="42983" x="6354763" y="5311775"/>
          <p14:tracePt t="42994" x="6384925" y="5273675"/>
          <p14:tracePt t="43011" x="6400800" y="5219700"/>
          <p14:tracePt t="43028" x="6408738" y="5203825"/>
          <p14:tracePt t="43061" x="6408738" y="5181600"/>
          <p14:tracePt t="43095" x="6408738" y="5173663"/>
          <p14:tracePt t="43203" x="6408738" y="5189538"/>
          <p14:tracePt t="43217" x="6408738" y="5227638"/>
          <p14:tracePt t="43231" x="6430963" y="5334000"/>
          <p14:tracePt t="43245" x="6461125" y="5426075"/>
          <p14:tracePt t="43261" x="6477000" y="5470525"/>
          <p14:tracePt t="43278" x="6484938" y="5470525"/>
          <p14:tracePt t="43339" x="6492875" y="5394325"/>
          <p14:tracePt t="43353" x="6515100" y="5318125"/>
          <p14:tracePt t="43367" x="6530975" y="5181600"/>
          <p14:tracePt t="43378" x="6561138" y="5029200"/>
          <p14:tracePt t="43395" x="6599238" y="4906963"/>
          <p14:tracePt t="43411" x="6613525" y="4846638"/>
          <p14:tracePt t="43428" x="6621463" y="4816475"/>
          <p14:tracePt t="43475" x="6629400" y="4808538"/>
          <p14:tracePt t="43491" x="6629400" y="4846638"/>
          <p14:tracePt t="43506" x="6667500" y="5021263"/>
          <p14:tracePt t="43520" x="6675438" y="5113338"/>
          <p14:tracePt t="43532" x="6713538" y="5341938"/>
          <p14:tracePt t="43545" x="6727825" y="5426075"/>
          <p14:tracePt t="43561" x="6743700" y="5470525"/>
          <p14:tracePt t="43595" x="6759575" y="5448300"/>
          <p14:tracePt t="43611" x="6789738" y="5334000"/>
          <p14:tracePt t="43628" x="6819900" y="5265738"/>
          <p14:tracePt t="43645" x="6858000" y="5203825"/>
          <p14:tracePt t="43661" x="6896100" y="5197475"/>
          <p14:tracePt t="43678" x="6926263" y="5197475"/>
          <p14:tracePt t="43695" x="6972300" y="5197475"/>
          <p14:tracePt t="43711" x="6988175" y="5203825"/>
          <p14:tracePt t="43728" x="7018338" y="5241925"/>
          <p14:tracePt t="43745" x="7040563" y="5257800"/>
          <p14:tracePt t="43761" x="7048500" y="5265738"/>
          <p14:tracePt t="43778" x="7064375" y="5265738"/>
          <p14:tracePt t="43795" x="7070725" y="5265738"/>
          <p14:tracePt t="43811" x="7124700" y="5249863"/>
          <p14:tracePt t="43828" x="7146925" y="5227638"/>
          <p14:tracePt t="43845" x="7170738" y="5211763"/>
          <p14:tracePt t="43861" x="7200900" y="5211763"/>
          <p14:tracePt t="43879" x="7223125" y="5211763"/>
          <p14:tracePt t="43895" x="7254875" y="5211763"/>
          <p14:tracePt t="43912" x="7285038" y="5211763"/>
          <p14:tracePt t="43928" x="7299325" y="5211763"/>
          <p14:tracePt t="43945" x="7337425" y="5211763"/>
          <p14:tracePt t="43947" x="7345363" y="5211763"/>
          <p14:tracePt t="43962" x="7345363" y="5219700"/>
          <p14:tracePt t="43978" x="7383463" y="5219700"/>
          <p14:tracePt t="43995" x="7399338" y="5227638"/>
          <p14:tracePt t="44012" x="7421563" y="5227638"/>
          <p14:tracePt t="44028" x="7437438" y="5227638"/>
          <p14:tracePt t="44062" x="7451725" y="5227638"/>
          <p14:tracePt t="44078" x="7459663" y="5235575"/>
          <p14:tracePt t="44106" x="7459663" y="5241925"/>
          <p14:tracePt t="44122" x="7451725" y="5265738"/>
          <p14:tracePt t="44130" x="7437438" y="5280025"/>
          <p14:tracePt t="44145" x="7413625" y="5280025"/>
          <p14:tracePt t="44162" x="7345363" y="5295900"/>
          <p14:tracePt t="44179" x="7231063" y="5295900"/>
          <p14:tracePt t="44195" x="7216775" y="5295900"/>
          <p14:tracePt t="44228" x="7216775" y="5273675"/>
          <p14:tracePt t="44245" x="7239000" y="5241925"/>
          <p14:tracePt t="44262" x="7269163" y="5211763"/>
          <p14:tracePt t="44278" x="7315200" y="5197475"/>
          <p14:tracePt t="44295" x="7331075" y="5197475"/>
          <p14:tracePt t="44355" x="7315200" y="5211763"/>
          <p14:tracePt t="44369" x="7292975" y="5235575"/>
          <p14:tracePt t="44384" x="7231063" y="5249863"/>
          <p14:tracePt t="44396" x="7192963" y="5265738"/>
          <p14:tracePt t="44412" x="7146925" y="5273675"/>
          <p14:tracePt t="44428" x="7146925" y="5280025"/>
          <p14:tracePt t="44875" x="7140575" y="5287963"/>
          <p14:tracePt t="44889" x="7140575" y="5311775"/>
          <p14:tracePt t="44899" x="7102475" y="5448300"/>
          <p14:tracePt t="44912" x="7094538" y="5486400"/>
          <p14:tracePt t="44928" x="7064375" y="5516563"/>
          <p14:tracePt t="44930" x="7064375" y="5524500"/>
          <p14:tracePt t="44946" x="7056438" y="5524500"/>
          <p14:tracePt t="45019" x="7048500" y="5516563"/>
          <p14:tracePt t="45033" x="7048500" y="5470525"/>
          <p14:tracePt t="45047" x="7064375" y="5402263"/>
          <p14:tracePt t="45062" x="7132638" y="5318125"/>
          <p14:tracePt t="45079" x="7254875" y="5257800"/>
          <p14:tracePt t="45095" x="7369175" y="5203825"/>
          <p14:tracePt t="45112" x="7467600" y="5189538"/>
          <p14:tracePt t="45129" x="7505700" y="5189538"/>
          <p14:tracePt t="45146" x="7535863" y="5189538"/>
          <p14:tracePt t="45162" x="7543800" y="5189538"/>
          <p14:tracePt t="45179" x="7543800" y="5227638"/>
          <p14:tracePt t="45196" x="7543800" y="5318125"/>
          <p14:tracePt t="45212" x="7543800" y="5402263"/>
          <p14:tracePt t="45229" x="7451725" y="5486400"/>
          <p14:tracePt t="45245" x="7375525" y="5502275"/>
          <p14:tracePt t="45262" x="7299325" y="5486400"/>
          <p14:tracePt t="45279" x="7178675" y="5394325"/>
          <p14:tracePt t="45295" x="7086600" y="5257800"/>
          <p14:tracePt t="45312" x="7056438" y="5151438"/>
          <p14:tracePt t="45329" x="7056438" y="5067300"/>
          <p14:tracePt t="45346" x="7124700" y="4991100"/>
          <p14:tracePt t="45362" x="7331075" y="4968875"/>
          <p14:tracePt t="45379" x="7489825" y="5006975"/>
          <p14:tracePt t="45396" x="7688263" y="5135563"/>
          <p14:tracePt t="45413" x="7826375" y="5326063"/>
          <p14:tracePt t="45429" x="7870825" y="5532438"/>
          <p14:tracePt t="45445" x="7840663" y="5715000"/>
          <p14:tracePt t="45462" x="7680325" y="5845175"/>
          <p14:tracePt t="45479" x="7459663" y="5851525"/>
          <p14:tracePt t="45495" x="7192963" y="5775325"/>
          <p14:tracePt t="45513" x="6850063" y="5584825"/>
          <p14:tracePt t="45529" x="6683375" y="5426075"/>
          <p14:tracePt t="45546" x="6651625" y="5349875"/>
          <p14:tracePt t="45562" x="6689725" y="5227638"/>
          <p14:tracePt t="45588" x="6888163" y="5181600"/>
          <p14:tracePt t="45595" x="6950075" y="5165725"/>
          <p14:tracePt t="45612" x="7056438" y="5165725"/>
          <p14:tracePt t="45629" x="7108825" y="5181600"/>
          <p14:tracePt t="45646" x="7132638" y="5211763"/>
          <p14:tracePt t="45663" x="7140575" y="5241925"/>
          <p14:tracePt t="45679" x="7140575" y="5273675"/>
          <p14:tracePt t="45696" x="7124700" y="5303838"/>
          <p14:tracePt t="45712" x="7086600" y="5326063"/>
          <p14:tracePt t="45729" x="7048500" y="5326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8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9" name="Equation" r:id="rId6" imgW="1168200" imgH="711000" progId="Equation.DSMT4">
                  <p:embed/>
                </p:oleObj>
              </mc:Choice>
              <mc:Fallback>
                <p:oleObj name="Equation" r:id="rId6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99"/>
    </mc:Choice>
    <mc:Fallback xmlns="">
      <p:transition advTm="63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2" x="7018338" y="5295900"/>
          <p14:tracePt t="830" x="6926263" y="5089525"/>
          <p14:tracePt t="838" x="6865938" y="4884738"/>
          <p14:tracePt t="850" x="6865938" y="4694238"/>
          <p14:tracePt t="862" x="6865938" y="4441825"/>
          <p14:tracePt t="878" x="6842125" y="4008438"/>
          <p14:tracePt t="895" x="6651625" y="3482975"/>
          <p14:tracePt t="912" x="6332538" y="2963863"/>
          <p14:tracePt t="928" x="5883275" y="2492375"/>
          <p14:tracePt t="945" x="5287963" y="2117725"/>
          <p14:tracePt t="962" x="4640263" y="1760538"/>
          <p14:tracePt t="978" x="4152900" y="1493838"/>
          <p14:tracePt t="995" x="4000500" y="1470025"/>
          <p14:tracePt t="1012" x="3962400" y="1455738"/>
          <p14:tracePt t="1254" x="3970338" y="1531938"/>
          <p14:tracePt t="1261" x="3992563" y="1630363"/>
          <p14:tracePt t="1269" x="4008438" y="1698625"/>
          <p14:tracePt t="1278" x="4022725" y="1752600"/>
          <p14:tracePt t="1295" x="4098925" y="1858963"/>
          <p14:tracePt t="1311" x="4191000" y="1935163"/>
          <p14:tracePt t="1328" x="4283075" y="1973263"/>
          <p14:tracePt t="1345" x="4343400" y="1989138"/>
          <p14:tracePt t="1362" x="4373563" y="1997075"/>
          <p14:tracePt t="1413" x="4373563" y="2011363"/>
          <p14:tracePt t="1422" x="4373563" y="2035175"/>
          <p14:tracePt t="1430" x="4373563" y="2057400"/>
          <p14:tracePt t="1445" x="4373563" y="2079625"/>
          <p14:tracePt t="1462" x="4373563" y="2133600"/>
          <p14:tracePt t="1479" x="4373563" y="2179638"/>
          <p14:tracePt t="1495" x="4381500" y="2201863"/>
          <p14:tracePt t="1573" x="4389438" y="2201863"/>
          <p14:tracePt t="1581" x="4403725" y="2201863"/>
          <p14:tracePt t="1589" x="4427538" y="2201863"/>
          <p14:tracePt t="1597" x="4457700" y="2193925"/>
          <p14:tracePt t="1612" x="4479925" y="2187575"/>
          <p14:tracePt t="1629" x="4541838" y="2163763"/>
          <p14:tracePt t="1645" x="4610100" y="2133600"/>
          <p14:tracePt t="1662" x="4632325" y="2117725"/>
          <p14:tracePt t="1758" x="4640263" y="2125663"/>
          <p14:tracePt t="1769" x="4648200" y="2141538"/>
          <p14:tracePt t="1779" x="4670425" y="2171700"/>
          <p14:tracePt t="1795" x="4702175" y="2225675"/>
          <p14:tracePt t="1812" x="4716463" y="2255838"/>
          <p14:tracePt t="1829" x="4724400" y="2263775"/>
          <p14:tracePt t="1845" x="4724400" y="2270125"/>
          <p14:tracePt t="2246" x="4740275" y="2278063"/>
          <p14:tracePt t="2256" x="4754563" y="2339975"/>
          <p14:tracePt t="2267" x="4770438" y="2384425"/>
          <p14:tracePt t="2279" x="4808538" y="2438400"/>
          <p14:tracePt t="2295" x="4838700" y="2476500"/>
          <p14:tracePt t="2313" x="4854575" y="2492375"/>
          <p14:tracePt t="2431" x="4846638" y="2476500"/>
          <p14:tracePt t="2441" x="4846638" y="2460625"/>
          <p14:tracePt t="2452" x="4838700" y="2454275"/>
          <p14:tracePt t="2766" x="4838700" y="2438400"/>
          <p14:tracePt t="2777" x="4854575" y="2370138"/>
          <p14:tracePt t="2787" x="4914900" y="2286000"/>
          <p14:tracePt t="2798" x="5013325" y="2133600"/>
          <p14:tracePt t="2812" x="5045075" y="2087563"/>
          <p14:tracePt t="2829" x="5151438" y="1943100"/>
          <p14:tracePt t="2846" x="5219700" y="1858963"/>
          <p14:tracePt t="2863" x="5257800" y="1806575"/>
          <p14:tracePt t="2879" x="5287963" y="1774825"/>
          <p14:tracePt t="2896" x="5295900" y="1768475"/>
          <p14:tracePt t="2966" x="5311775" y="1768475"/>
          <p14:tracePt t="2977" x="5349875" y="1774825"/>
          <p14:tracePt t="2987" x="5380038" y="1782763"/>
          <p14:tracePt t="2996" x="5410200" y="1790700"/>
          <p14:tracePt t="3013" x="5546725" y="1844675"/>
          <p14:tracePt t="3029" x="5600700" y="1874838"/>
          <p14:tracePt t="3046" x="5622925" y="1882775"/>
          <p14:tracePt t="3085" x="5616575" y="1882775"/>
          <p14:tracePt t="3096" x="5584825" y="1882775"/>
          <p14:tracePt t="3112" x="5494338" y="1858963"/>
          <p14:tracePt t="3129" x="5380038" y="1828800"/>
          <p14:tracePt t="3146" x="5311775" y="1820863"/>
          <p14:tracePt t="3163" x="5295900" y="1820863"/>
          <p14:tracePt t="3196" x="5295900" y="1828800"/>
          <p14:tracePt t="3238" x="5295900" y="1836738"/>
          <p14:tracePt t="3542" x="5303838" y="1836738"/>
          <p14:tracePt t="3553" x="5326063" y="1836738"/>
          <p14:tracePt t="3563" x="5364163" y="1874838"/>
          <p14:tracePt t="3580" x="5464175" y="1973263"/>
          <p14:tracePt t="3597" x="5546725" y="2041525"/>
          <p14:tracePt t="3613" x="5638800" y="2087563"/>
          <p14:tracePt t="3629" x="5737225" y="2133600"/>
          <p14:tracePt t="3646" x="5745163" y="2133600"/>
          <p14:tracePt t="3718" x="5745163" y="2125663"/>
          <p14:tracePt t="3728" x="5745163" y="2103438"/>
          <p14:tracePt t="3738" x="5737225" y="2079625"/>
          <p14:tracePt t="3748" x="5722938" y="2065338"/>
          <p14:tracePt t="3763" x="5699125" y="2035175"/>
          <p14:tracePt t="3779" x="5676900" y="2003425"/>
          <p14:tracePt t="3797" x="5661025" y="1989138"/>
          <p14:tracePt t="3813" x="5646738" y="1981200"/>
          <p14:tracePt t="3830" x="5638800" y="1981200"/>
          <p14:tracePt t="3926" x="5630863" y="1981200"/>
          <p14:tracePt t="3942" x="5622925" y="1989138"/>
          <p14:tracePt t="3951" x="5622925" y="1997075"/>
          <p14:tracePt t="3963" x="5616575" y="2011363"/>
          <p14:tracePt t="3980" x="5600700" y="2041525"/>
          <p14:tracePt t="4382" x="5592763" y="2057400"/>
          <p14:tracePt t="4393" x="5578475" y="2087563"/>
          <p14:tracePt t="4403" x="5524500" y="2163763"/>
          <p14:tracePt t="4414" x="5440363" y="2270125"/>
          <p14:tracePt t="4430" x="5356225" y="2378075"/>
          <p14:tracePt t="4447" x="5287963" y="2454275"/>
          <p14:tracePt t="4463" x="5211763" y="2544763"/>
          <p14:tracePt t="4480" x="5165725" y="2606675"/>
          <p14:tracePt t="4497" x="5143500" y="2628900"/>
          <p14:tracePt t="4550" x="5143500" y="2636838"/>
          <p14:tracePt t="4566" x="5127625" y="2636838"/>
          <p14:tracePt t="4576" x="5121275" y="2636838"/>
          <p14:tracePt t="4587" x="5105400" y="2613025"/>
          <p14:tracePt t="4597" x="5083175" y="2560638"/>
          <p14:tracePt t="4613" x="5067300" y="2530475"/>
          <p14:tracePt t="4653" x="5067300" y="2522538"/>
          <p14:tracePt t="4677" x="5075238" y="2506663"/>
          <p14:tracePt t="4685" x="5097463" y="2498725"/>
          <p14:tracePt t="4696" x="5127625" y="2498725"/>
          <p14:tracePt t="4713" x="5173663" y="2498725"/>
          <p14:tracePt t="4730" x="5203825" y="2498725"/>
          <p14:tracePt t="4747" x="5219700" y="2498725"/>
          <p14:tracePt t="11069" x="5165725" y="2476500"/>
          <p14:tracePt t="11077" x="4960938" y="2416175"/>
          <p14:tracePt t="11085" x="4587875" y="2416175"/>
          <p14:tracePt t="11099" x="4054475" y="2416175"/>
          <p14:tracePt t="11115" x="3162300" y="2416175"/>
          <p14:tracePt t="11132" x="2751138" y="2384425"/>
          <p14:tracePt t="11148" x="2574925" y="2346325"/>
          <p14:tracePt t="11165" x="2568575" y="2339975"/>
          <p14:tracePt t="11486" x="2598738" y="2332038"/>
          <p14:tracePt t="11495" x="2759075" y="2232025"/>
          <p14:tracePt t="11502" x="3140075" y="2035175"/>
          <p14:tracePt t="11516" x="3802063" y="1812925"/>
          <p14:tracePt t="11533" x="6340475" y="1393825"/>
          <p14:tracePt t="11550" x="7788275" y="1622425"/>
          <p14:tracePt t="11566" x="8793163" y="1782763"/>
          <p14:tracePt t="11583" x="9288463" y="1760538"/>
          <p14:tracePt t="11599" x="9456738" y="1706563"/>
          <p14:tracePt t="11616" x="9464675" y="1698625"/>
          <p14:tracePt t="11649" x="9372600" y="1616075"/>
          <p14:tracePt t="11666" x="9182100" y="1501775"/>
          <p14:tracePt t="11683" x="9013825" y="1425575"/>
          <p14:tracePt t="11699" x="8915400" y="1393825"/>
          <p14:tracePt t="11716" x="8855075" y="1371600"/>
          <p14:tracePt t="11733" x="8801100" y="1363663"/>
          <p14:tracePt t="11749" x="8770938" y="1355725"/>
          <p14:tracePt t="11766" x="8709025" y="1355725"/>
          <p14:tracePt t="11783" x="8618538" y="1401763"/>
          <p14:tracePt t="11799" x="8512175" y="1431925"/>
          <p14:tracePt t="11816" x="8397875" y="1439863"/>
          <p14:tracePt t="11833" x="8251825" y="1439863"/>
          <p14:tracePt t="11849" x="8161338" y="1439863"/>
          <p14:tracePt t="11866" x="8131175" y="1439863"/>
          <p14:tracePt t="11899" x="8123238" y="1439863"/>
          <p14:tracePt t="12294" x="8001000" y="1477963"/>
          <p14:tracePt t="12302" x="7696200" y="1668463"/>
          <p14:tracePt t="12310" x="7323138" y="1905000"/>
          <p14:tracePt t="12318" x="6980238" y="2111375"/>
          <p14:tracePt t="12333" x="6697663" y="2270125"/>
          <p14:tracePt t="12350" x="5889625" y="2582863"/>
          <p14:tracePt t="12368" x="5249863" y="2682875"/>
          <p14:tracePt t="12383" x="4694238" y="2751138"/>
          <p14:tracePt t="12399" x="4335463" y="2751138"/>
          <p14:tracePt t="12416" x="4168775" y="2674938"/>
          <p14:tracePt t="12432" x="4098925" y="2598738"/>
          <p14:tracePt t="12449" x="4098925" y="2530475"/>
          <p14:tracePt t="12466" x="4098925" y="2438400"/>
          <p14:tracePt t="12483" x="4160838" y="2316163"/>
          <p14:tracePt t="12500" x="4221163" y="2247900"/>
          <p14:tracePt t="12502" x="4237038" y="2217738"/>
          <p14:tracePt t="12517" x="4259263" y="2201863"/>
          <p14:tracePt t="12533" x="4267200" y="2187575"/>
          <p14:tracePt t="12550" x="4275138" y="2163763"/>
          <p14:tracePt t="12566" x="4289425" y="2149475"/>
          <p14:tracePt t="12583" x="4305300" y="2125663"/>
          <p14:tracePt t="12600" x="4321175" y="2117725"/>
          <p14:tracePt t="12616" x="4359275" y="2095500"/>
          <p14:tracePt t="12633" x="4435475" y="2073275"/>
          <p14:tracePt t="12650" x="4556125" y="2065338"/>
          <p14:tracePt t="12666" x="4716463" y="2041525"/>
          <p14:tracePt t="12683" x="4914900" y="2027238"/>
          <p14:tracePt t="12699" x="5105400" y="1997075"/>
          <p14:tracePt t="12716" x="5273675" y="1973263"/>
          <p14:tracePt t="12733" x="5410200" y="1951038"/>
          <p14:tracePt t="12749" x="5418138" y="1951038"/>
          <p14:tracePt t="13118" x="5432425" y="1951038"/>
          <p14:tracePt t="13129" x="5508625" y="1958975"/>
          <p14:tracePt t="13140" x="5622925" y="2019300"/>
          <p14:tracePt t="13150" x="5837238" y="2179638"/>
          <p14:tracePt t="13166" x="5981700" y="2239963"/>
          <p14:tracePt t="13183" x="6088063" y="2278063"/>
          <p14:tracePt t="13200" x="6111875" y="2278063"/>
          <p14:tracePt t="13217" x="6118225" y="2278063"/>
          <p14:tracePt t="13270" x="6103938" y="2278063"/>
          <p14:tracePt t="13281" x="6073775" y="2278063"/>
          <p14:tracePt t="13291" x="6049963" y="2278063"/>
          <p14:tracePt t="13301" x="6027738" y="2263775"/>
          <p14:tracePt t="13317" x="6003925" y="2263775"/>
          <p14:tracePt t="13333" x="5997575" y="2255838"/>
          <p14:tracePt t="13374" x="6003925" y="2239963"/>
          <p14:tracePt t="13387" x="6035675" y="2239963"/>
          <p14:tracePt t="13400" x="6042025" y="2239963"/>
          <p14:tracePt t="13462" x="6049963" y="2232025"/>
          <p14:tracePt t="13473" x="6049963" y="2225675"/>
          <p14:tracePt t="13483" x="6065838" y="2225675"/>
          <p14:tracePt t="13500" x="6088063" y="2225675"/>
          <p14:tracePt t="13517" x="6111875" y="2225675"/>
          <p14:tracePt t="13533" x="6126163" y="2225675"/>
          <p14:tracePt t="13646" x="6118225" y="2225675"/>
          <p14:tracePt t="13657" x="6111875" y="2217738"/>
          <p14:tracePt t="13667" x="6088063" y="2217738"/>
          <p14:tracePt t="13683" x="6049963" y="2201863"/>
          <p14:tracePt t="13700" x="6035675" y="2193925"/>
          <p14:tracePt t="13717" x="6003925" y="2179638"/>
          <p14:tracePt t="13733" x="5973763" y="2117725"/>
          <p14:tracePt t="13750" x="5973763" y="2095500"/>
          <p14:tracePt t="13766" x="5973763" y="2073275"/>
          <p14:tracePt t="13783" x="5973763" y="2035175"/>
          <p14:tracePt t="13800" x="5973763" y="1997075"/>
          <p14:tracePt t="13817" x="5973763" y="1958975"/>
          <p14:tracePt t="13833" x="5973763" y="1943100"/>
          <p14:tracePt t="13850" x="5973763" y="1927225"/>
          <p14:tracePt t="13867" x="5973763" y="1897063"/>
          <p14:tracePt t="13884" x="5959475" y="1866900"/>
          <p14:tracePt t="13900" x="5921375" y="1844675"/>
          <p14:tracePt t="13917" x="5867400" y="1836738"/>
          <p14:tracePt t="13933" x="5807075" y="1828800"/>
          <p14:tracePt t="13950" x="5791200" y="1828800"/>
          <p14:tracePt t="13967" x="5730875" y="1889125"/>
          <p14:tracePt t="13983" x="5699125" y="1989138"/>
          <p14:tracePt t="14000" x="5692775" y="2079625"/>
          <p14:tracePt t="14017" x="5692775" y="2163763"/>
          <p14:tracePt t="14034" x="5699125" y="2193925"/>
          <p14:tracePt t="14050" x="5715000" y="2201863"/>
          <p14:tracePt t="14067" x="5722938" y="2209800"/>
          <p14:tracePt t="14462" x="5737225" y="2209800"/>
          <p14:tracePt t="14473" x="5807075" y="2239963"/>
          <p14:tracePt t="14484" x="5889625" y="2255838"/>
          <p14:tracePt t="14501" x="6210300" y="2339975"/>
          <p14:tracePt t="14517" x="6400800" y="2400300"/>
          <p14:tracePt t="14518" x="6553200" y="2422525"/>
          <p14:tracePt t="14533" x="6705600" y="2422525"/>
          <p14:tracePt t="14550" x="6751638" y="2422525"/>
          <p14:tracePt t="14614" x="6727825" y="2416175"/>
          <p14:tracePt t="14625" x="6697663" y="2392363"/>
          <p14:tracePt t="14635" x="6645275" y="2378075"/>
          <p14:tracePt t="14650" x="6575425" y="2346325"/>
          <p14:tracePt t="14667" x="6515100" y="2332038"/>
          <p14:tracePt t="14684" x="6461125" y="2316163"/>
          <p14:tracePt t="14701" x="6370638" y="2293938"/>
          <p14:tracePt t="14717" x="6346825" y="2293938"/>
          <p14:tracePt t="14734" x="6324600" y="2293938"/>
          <p14:tracePt t="14782" x="6316663" y="2301875"/>
          <p14:tracePt t="14793" x="6316663" y="2324100"/>
          <p14:tracePt t="14803" x="6316663" y="2354263"/>
          <p14:tracePt t="14817" x="6316663" y="2408238"/>
          <p14:tracePt t="14834" x="6294438" y="2454275"/>
          <p14:tracePt t="14851" x="6294438" y="2484438"/>
          <p14:tracePt t="14867" x="6286500" y="2498725"/>
          <p14:tracePt t="14884" x="6286500" y="2522538"/>
          <p14:tracePt t="14901" x="6286500" y="2544763"/>
          <p14:tracePt t="14917" x="6278563" y="2552700"/>
          <p14:tracePt t="14934" x="6270625" y="2568575"/>
          <p14:tracePt t="14951" x="6264275" y="2582863"/>
          <p14:tracePt t="14967" x="6264275" y="2590800"/>
          <p14:tracePt t="14984" x="6248400" y="2620963"/>
          <p14:tracePt t="15000" x="6240463" y="2644775"/>
          <p14:tracePt t="15017" x="6232525" y="2674938"/>
          <p14:tracePt t="15053" x="6232525" y="2682875"/>
          <p14:tracePt t="15286" x="6218238" y="2682875"/>
          <p14:tracePt t="15310" x="6210300" y="2682875"/>
          <p14:tracePt t="15321" x="6210300" y="2674938"/>
          <p14:tracePt t="16086" x="6188075" y="2667000"/>
          <p14:tracePt t="16097" x="6103938" y="2590800"/>
          <p14:tracePt t="16108" x="6027738" y="2530475"/>
          <p14:tracePt t="16119" x="5791200" y="2362200"/>
          <p14:tracePt t="16134" x="5502275" y="2171700"/>
          <p14:tracePt t="16151" x="5273675" y="2011363"/>
          <p14:tracePt t="16167" x="5097463" y="1882775"/>
          <p14:tracePt t="16184" x="5013325" y="1820863"/>
          <p14:tracePt t="16201" x="4991100" y="1790700"/>
          <p14:tracePt t="16218" x="4991100" y="1774825"/>
          <p14:tracePt t="16234" x="4975225" y="1760538"/>
          <p14:tracePt t="16251" x="4975225" y="1744663"/>
          <p14:tracePt t="16302" x="4975225" y="1736725"/>
          <p14:tracePt t="16313" x="4968875" y="1730375"/>
          <p14:tracePt t="16323" x="4968875" y="1722438"/>
          <p14:tracePt t="16334" x="4960938" y="1714500"/>
          <p14:tracePt t="16351" x="4953000" y="1692275"/>
          <p14:tracePt t="16367" x="4945063" y="1676400"/>
          <p14:tracePt t="16384" x="4937125" y="1638300"/>
          <p14:tracePt t="16401" x="4922838" y="1622425"/>
          <p14:tracePt t="16417" x="4922838" y="1592263"/>
          <p14:tracePt t="16434" x="4914900" y="1570038"/>
          <p14:tracePt t="16451" x="4906963" y="1539875"/>
          <p14:tracePt t="16467" x="4899025" y="1531938"/>
          <p14:tracePt t="16534" x="4922838" y="1531938"/>
          <p14:tracePt t="16545" x="4953000" y="1531938"/>
          <p14:tracePt t="16557" x="5029200" y="1554163"/>
          <p14:tracePt t="16568" x="5075238" y="1554163"/>
          <p14:tracePt t="16584" x="5173663" y="1584325"/>
          <p14:tracePt t="16601" x="5249863" y="1616075"/>
          <p14:tracePt t="16618" x="5295900" y="1630363"/>
          <p14:tracePt t="16651" x="5303838" y="1630363"/>
          <p14:tracePt t="16734" x="5311775" y="1646238"/>
          <p14:tracePt t="16750" x="5318125" y="1646238"/>
          <p14:tracePt t="16958" x="5326063" y="1646238"/>
          <p14:tracePt t="16969" x="5341938" y="1646238"/>
          <p14:tracePt t="16989" x="5349875" y="1638300"/>
          <p14:tracePt t="17001" x="5356225" y="1638300"/>
          <p14:tracePt t="17017" x="5364163" y="1630363"/>
          <p14:tracePt t="17133" x="5372100" y="1630363"/>
          <p14:tracePt t="17149" x="5380038" y="1630363"/>
          <p14:tracePt t="17157" x="5402263" y="1630363"/>
          <p14:tracePt t="17168" x="5410200" y="1654175"/>
          <p14:tracePt t="17184" x="5448300" y="1714500"/>
          <p14:tracePt t="17201" x="5502275" y="1774825"/>
          <p14:tracePt t="17218" x="5546725" y="1836738"/>
          <p14:tracePt t="17235" x="5584825" y="1882775"/>
          <p14:tracePt t="17251" x="5616575" y="1912938"/>
          <p14:tracePt t="17268" x="5654675" y="1958975"/>
          <p14:tracePt t="17285" x="5684838" y="1997075"/>
          <p14:tracePt t="17301" x="5730875" y="2057400"/>
          <p14:tracePt t="17318" x="5768975" y="2087563"/>
          <p14:tracePt t="17334" x="5821363" y="2133600"/>
          <p14:tracePt t="17351" x="5875338" y="2179638"/>
          <p14:tracePt t="17368" x="5905500" y="2209800"/>
          <p14:tracePt t="17385" x="5921375" y="2225675"/>
          <p14:tracePt t="17401" x="5943600" y="2247900"/>
          <p14:tracePt t="17418" x="5973763" y="2293938"/>
          <p14:tracePt t="17434" x="5997575" y="2332038"/>
          <p14:tracePt t="17451" x="6027738" y="2362200"/>
          <p14:tracePt t="17468" x="6057900" y="2408238"/>
          <p14:tracePt t="17485" x="6111875" y="2460625"/>
          <p14:tracePt t="17501" x="6134100" y="2484438"/>
          <p14:tracePt t="17518" x="6149975" y="2498725"/>
          <p14:tracePt t="17535" x="6164263" y="2522538"/>
          <p14:tracePt t="17551" x="6172200" y="2536825"/>
          <p14:tracePt t="17568" x="6202363" y="2560638"/>
          <p14:tracePt t="17585" x="6248400" y="2598738"/>
          <p14:tracePt t="17601" x="6286500" y="2636838"/>
          <p14:tracePt t="17618" x="6346825" y="2667000"/>
          <p14:tracePt t="17635" x="6400800" y="2713038"/>
          <p14:tracePt t="17651" x="6454775" y="2751138"/>
          <p14:tracePt t="17669" x="6477000" y="2773363"/>
          <p14:tracePt t="17685" x="6499225" y="2797175"/>
          <p14:tracePt t="17701" x="6523038" y="2811463"/>
          <p14:tracePt t="17718" x="6530975" y="2811463"/>
          <p14:tracePt t="17798" x="6537325" y="2819400"/>
          <p14:tracePt t="17894" x="6523038" y="2789238"/>
          <p14:tracePt t="17905" x="6469063" y="2720975"/>
          <p14:tracePt t="17918" x="6286500" y="2598738"/>
          <p14:tracePt t="17935" x="6011863" y="2460625"/>
          <p14:tracePt t="17951" x="5807075" y="2392363"/>
          <p14:tracePt t="17968" x="5654675" y="2370138"/>
          <p14:tracePt t="17985" x="5554663" y="2370138"/>
          <p14:tracePt t="18002" x="5508625" y="2370138"/>
          <p14:tracePt t="18005" x="5486400" y="2370138"/>
          <p14:tracePt t="18018" x="5470525" y="2384425"/>
          <p14:tracePt t="18035" x="5432425" y="2400300"/>
          <p14:tracePt t="18052" x="5356225" y="2438400"/>
          <p14:tracePt t="18069" x="5203825" y="2514600"/>
          <p14:tracePt t="18085" x="5127625" y="2544763"/>
          <p14:tracePt t="18101" x="4960938" y="2598738"/>
          <p14:tracePt t="18118" x="4899025" y="2613025"/>
          <p14:tracePt t="18135" x="4892675" y="2613025"/>
          <p14:tracePt t="18151" x="4884738" y="2613025"/>
          <p14:tracePt t="18206" x="4876800" y="2613025"/>
          <p14:tracePt t="18217" x="4876800" y="2598738"/>
          <p14:tracePt t="18227" x="4876800" y="2582863"/>
          <p14:tracePt t="18237" x="4868863" y="2560638"/>
          <p14:tracePt t="18252" x="4868863" y="2536825"/>
          <p14:tracePt t="18269" x="4860925" y="2506663"/>
          <p14:tracePt t="18285" x="4854575" y="2498725"/>
          <p14:tracePt t="18301" x="4854575" y="2492375"/>
          <p14:tracePt t="18382" x="4846638" y="2492375"/>
          <p14:tracePt t="18398" x="4830763" y="2514600"/>
          <p14:tracePt t="18409" x="4816475" y="2552700"/>
          <p14:tracePt t="18419" x="4792663" y="2628900"/>
          <p14:tracePt t="18435" x="4724400" y="2797175"/>
          <p14:tracePt t="18451" x="4656138" y="2971800"/>
          <p14:tracePt t="18468" x="4610100" y="3140075"/>
          <p14:tracePt t="18485" x="4525963" y="3306763"/>
          <p14:tracePt t="18501" x="4495800" y="3368675"/>
          <p14:tracePt t="18518" x="4465638" y="3429000"/>
          <p14:tracePt t="18535" x="4441825" y="3459163"/>
          <p14:tracePt t="18552" x="4419600" y="3497263"/>
          <p14:tracePt t="18569" x="4403725" y="3505200"/>
          <p14:tracePt t="18602" x="4397375" y="3505200"/>
          <p14:tracePt t="18619" x="4397375" y="3482975"/>
          <p14:tracePt t="18635" x="4389438" y="3451225"/>
          <p14:tracePt t="18652" x="4389438" y="3444875"/>
          <p14:tracePt t="18918" x="4397375" y="3475038"/>
          <p14:tracePt t="18930" x="4427538" y="3521075"/>
          <p14:tracePt t="18941" x="4479925" y="3603625"/>
          <p14:tracePt t="18953" x="4487863" y="3635375"/>
          <p14:tracePt t="18968" x="4511675" y="3711575"/>
          <p14:tracePt t="18985" x="4533900" y="3802063"/>
          <p14:tracePt t="19001" x="4564063" y="3902075"/>
          <p14:tracePt t="19018" x="4587875" y="3970338"/>
          <p14:tracePt t="19035" x="4602163" y="4022725"/>
          <p14:tracePt t="19052" x="4602163" y="4054475"/>
          <p14:tracePt t="19069" x="4610100" y="4068763"/>
          <p14:tracePt t="19109" x="4610100" y="4076700"/>
          <p14:tracePt t="19125" x="4610100" y="4092575"/>
          <p14:tracePt t="19141" x="4610100" y="4098925"/>
          <p14:tracePt t="19222" x="4610100" y="4114800"/>
          <p14:tracePt t="19238" x="4610100" y="4122738"/>
          <p14:tracePt t="19254" x="4610100" y="4137025"/>
          <p14:tracePt t="19265" x="4610100" y="4144963"/>
          <p14:tracePt t="19272" x="4610100" y="4152900"/>
          <p14:tracePt t="19286" x="4602163" y="4160838"/>
          <p14:tracePt t="19317" x="4579938" y="4160838"/>
          <p14:tracePt t="19325" x="4572000" y="4152900"/>
          <p14:tracePt t="19335" x="4533900" y="4122738"/>
          <p14:tracePt t="19352" x="4473575" y="4122738"/>
          <p14:tracePt t="19518" x="4465638" y="4122738"/>
          <p14:tracePt t="19529" x="4473575" y="4122738"/>
          <p14:tracePt t="19541" x="4503738" y="4122738"/>
          <p14:tracePt t="19552" x="4518025" y="4122738"/>
          <p14:tracePt t="19569" x="4564063" y="4076700"/>
          <p14:tracePt t="19586" x="4670425" y="4068763"/>
          <p14:tracePt t="19602" x="4822825" y="4054475"/>
          <p14:tracePt t="19619" x="4953000" y="4022725"/>
          <p14:tracePt t="19635" x="5067300" y="3984625"/>
          <p14:tracePt t="19652" x="5197475" y="3946525"/>
          <p14:tracePt t="19669" x="5280025" y="3924300"/>
          <p14:tracePt t="19686" x="5295900" y="3924300"/>
          <p14:tracePt t="19734" x="5295900" y="3916363"/>
          <p14:tracePt t="19745" x="5280025" y="3916363"/>
          <p14:tracePt t="19756" x="5265738" y="3916363"/>
          <p14:tracePt t="19769" x="5181600" y="3916363"/>
          <p14:tracePt t="19786" x="5089525" y="3924300"/>
          <p14:tracePt t="19802" x="4975225" y="3962400"/>
          <p14:tracePt t="19819" x="4868863" y="3992563"/>
          <p14:tracePt t="19836" x="4784725" y="4000500"/>
          <p14:tracePt t="19853" x="4740275" y="4008438"/>
          <p14:tracePt t="19885" x="4716463" y="4016375"/>
          <p14:tracePt t="19902" x="4694238" y="4030663"/>
          <p14:tracePt t="19919" x="4625975" y="4054475"/>
          <p14:tracePt t="19935" x="4518025" y="4068763"/>
          <p14:tracePt t="19952" x="4403725" y="4092575"/>
          <p14:tracePt t="19969" x="4335463" y="4106863"/>
          <p14:tracePt t="19986" x="4305300" y="4106863"/>
          <p14:tracePt t="20002" x="4297363" y="4114800"/>
          <p14:tracePt t="20038" x="4305300" y="4122738"/>
          <p14:tracePt t="20062" x="4313238" y="4137025"/>
          <p14:tracePt t="20075" x="4327525" y="4168775"/>
          <p14:tracePt t="20086" x="4327525" y="4183063"/>
          <p14:tracePt t="20102" x="4327525" y="4191000"/>
          <p14:tracePt t="20119" x="4327525" y="4198938"/>
          <p14:tracePt t="20152" x="4335463" y="4206875"/>
          <p14:tracePt t="20173" x="4335463" y="4191000"/>
          <p14:tracePt t="20185" x="4343400" y="4160838"/>
          <p14:tracePt t="20202" x="4359275" y="4092575"/>
          <p14:tracePt t="20219" x="4373563" y="4046538"/>
          <p14:tracePt t="20235" x="4403725" y="4016375"/>
          <p14:tracePt t="20252" x="4435475" y="3992563"/>
          <p14:tracePt t="20269" x="4473575" y="3992563"/>
          <p14:tracePt t="20286" x="4533900" y="4008438"/>
          <p14:tracePt t="20303" x="4556125" y="4054475"/>
          <p14:tracePt t="20319" x="4572000" y="4106863"/>
          <p14:tracePt t="20336" x="4572000" y="4144963"/>
          <p14:tracePt t="20353" x="4572000" y="4183063"/>
          <p14:tracePt t="20369" x="4572000" y="4191000"/>
          <p14:tracePt t="20429" x="4564063" y="4191000"/>
          <p14:tracePt t="20494" x="4556125" y="4191000"/>
          <p14:tracePt t="20742" x="4549775" y="4191000"/>
          <p14:tracePt t="21150" x="4541838" y="4183063"/>
          <p14:tracePt t="21162" x="4541838" y="4137025"/>
          <p14:tracePt t="21173" x="4541838" y="4098925"/>
          <p14:tracePt t="21186" x="4541838" y="4068763"/>
          <p14:tracePt t="21203" x="4541838" y="3940175"/>
          <p14:tracePt t="21219" x="4587875" y="3756025"/>
          <p14:tracePt t="21236" x="4632325" y="3551238"/>
          <p14:tracePt t="21253" x="4670425" y="3246438"/>
          <p14:tracePt t="21269" x="4694238" y="3055938"/>
          <p14:tracePt t="21286" x="4724400" y="2887663"/>
          <p14:tracePt t="21302" x="4740275" y="2773363"/>
          <p14:tracePt t="21320" x="4754563" y="2667000"/>
          <p14:tracePt t="21336" x="4754563" y="2606675"/>
          <p14:tracePt t="21353" x="4754563" y="2560638"/>
          <p14:tracePt t="21370" x="4754563" y="2536825"/>
          <p14:tracePt t="21386" x="4754563" y="2522538"/>
          <p14:tracePt t="21403" x="4754563" y="2514600"/>
          <p14:tracePt t="21436" x="4762500" y="2498725"/>
          <p14:tracePt t="21454" x="4762500" y="2484438"/>
          <p14:tracePt t="21469" x="4770438" y="2454275"/>
          <p14:tracePt t="21486" x="4778375" y="2422525"/>
          <p14:tracePt t="21503" x="4784725" y="2392363"/>
          <p14:tracePt t="21520" x="4800600" y="2362200"/>
          <p14:tracePt t="21536" x="4800600" y="2339975"/>
          <p14:tracePt t="21553" x="4800600" y="2293938"/>
          <p14:tracePt t="21570" x="4800600" y="2263775"/>
          <p14:tracePt t="21586" x="4800600" y="2239963"/>
          <p14:tracePt t="21603" x="4800600" y="2232025"/>
          <p14:tracePt t="21620" x="4800600" y="2225675"/>
          <p14:tracePt t="21637" x="4800600" y="2193925"/>
          <p14:tracePt t="21653" x="4800600" y="2187575"/>
          <p14:tracePt t="21750" x="4800600" y="2179638"/>
          <p14:tracePt t="21774" x="4816475" y="2179638"/>
          <p14:tracePt t="21785" x="4854575" y="2179638"/>
          <p14:tracePt t="21795" x="4914900" y="2201863"/>
          <p14:tracePt t="21805" x="5051425" y="2225675"/>
          <p14:tracePt t="21819" x="5165725" y="2239963"/>
          <p14:tracePt t="21836" x="5502275" y="2239963"/>
          <p14:tracePt t="21853" x="5684838" y="2239963"/>
          <p14:tracePt t="21869" x="5761038" y="2232025"/>
          <p14:tracePt t="21903" x="5768975" y="2225675"/>
          <p14:tracePt t="21919" x="5768975" y="2217738"/>
          <p14:tracePt t="21936" x="5761038" y="2209800"/>
          <p14:tracePt t="21970" x="5737225" y="2201863"/>
          <p14:tracePt t="21987" x="5715000" y="2201863"/>
          <p14:tracePt t="22003" x="5692775" y="2201863"/>
          <p14:tracePt t="22020" x="5616575" y="2217738"/>
          <p14:tracePt t="22037" x="5524500" y="2286000"/>
          <p14:tracePt t="22040" x="5470525" y="2316163"/>
          <p14:tracePt t="22053" x="5394325" y="2370138"/>
          <p14:tracePt t="22070" x="5364163" y="2384425"/>
          <p14:tracePt t="22117" x="5356225" y="2384425"/>
          <p14:tracePt t="22133" x="5356225" y="2362200"/>
          <p14:tracePt t="22141" x="5356225" y="2324100"/>
          <p14:tracePt t="22153" x="5356225" y="2286000"/>
          <p14:tracePt t="22170" x="5334000" y="2187575"/>
          <p14:tracePt t="22187" x="5334000" y="2117725"/>
          <p14:tracePt t="22203" x="5334000" y="2049463"/>
          <p14:tracePt t="22220" x="5334000" y="2027238"/>
          <p14:tracePt t="22237" x="5334000" y="1997075"/>
          <p14:tracePt t="22253" x="5341938" y="1958975"/>
          <p14:tracePt t="22270" x="5356225" y="1920875"/>
          <p14:tracePt t="22287" x="5372100" y="1882775"/>
          <p14:tracePt t="22303" x="5394325" y="1844675"/>
          <p14:tracePt t="22320" x="5418138" y="1820863"/>
          <p14:tracePt t="22337" x="5426075" y="1806575"/>
          <p14:tracePt t="22353" x="5440363" y="1790700"/>
          <p14:tracePt t="22370" x="5456238" y="1768475"/>
          <p14:tracePt t="22387" x="5456238" y="1722438"/>
          <p14:tracePt t="22404" x="5470525" y="1698625"/>
          <p14:tracePt t="22420" x="5470525" y="1684338"/>
          <p14:tracePt t="22436" x="5478463" y="1660525"/>
          <p14:tracePt t="22453" x="5478463" y="1654175"/>
          <p14:tracePt t="22470" x="5478463" y="1646238"/>
          <p14:tracePt t="22486" x="5486400" y="1638300"/>
          <p14:tracePt t="22678" x="5494338" y="1638300"/>
          <p14:tracePt t="22689" x="5494338" y="1646238"/>
          <p14:tracePt t="22703" x="5516563" y="1646238"/>
          <p14:tracePt t="22720" x="5540375" y="1660525"/>
          <p14:tracePt t="22736" x="5570538" y="1668463"/>
          <p14:tracePt t="22753" x="5616575" y="1676400"/>
          <p14:tracePt t="22770" x="5646738" y="1692275"/>
          <p14:tracePt t="22786" x="5684838" y="1692275"/>
          <p14:tracePt t="22803" x="5753100" y="1692275"/>
          <p14:tracePt t="22820" x="5851525" y="1692275"/>
          <p14:tracePt t="22837" x="5921375" y="1692275"/>
          <p14:tracePt t="22853" x="6035675" y="1684338"/>
          <p14:tracePt t="22870" x="6111875" y="1676400"/>
          <p14:tracePt t="22887" x="6149975" y="1668463"/>
          <p14:tracePt t="22904" x="6156325" y="1660525"/>
          <p14:tracePt t="22920" x="6164263" y="1660525"/>
          <p14:tracePt t="22937" x="6172200" y="1660525"/>
          <p14:tracePt t="22982" x="6188075" y="1654175"/>
          <p14:tracePt t="22993" x="6194425" y="1654175"/>
          <p14:tracePt t="23003" x="6218238" y="1654175"/>
          <p14:tracePt t="23020" x="6270625" y="1638300"/>
          <p14:tracePt t="23037" x="6346825" y="1638300"/>
          <p14:tracePt t="23038" x="6408738" y="1638300"/>
          <p14:tracePt t="23053" x="6492875" y="1638300"/>
          <p14:tracePt t="23070" x="6545263" y="1638300"/>
          <p14:tracePt t="23087" x="6561138" y="1638300"/>
          <p14:tracePt t="23182" x="6561138" y="1646238"/>
          <p14:tracePt t="23193" x="6561138" y="1660525"/>
          <p14:tracePt t="23204" x="6561138" y="1668463"/>
          <p14:tracePt t="23220" x="6545263" y="1714500"/>
          <p14:tracePt t="23237" x="6523038" y="1744663"/>
          <p14:tracePt t="23253" x="6484938" y="1790700"/>
          <p14:tracePt t="23270" x="6416675" y="1836738"/>
          <p14:tracePt t="23287" x="6346825" y="1874838"/>
          <p14:tracePt t="23304" x="6240463" y="1889125"/>
          <p14:tracePt t="23320" x="6118225" y="1927225"/>
          <p14:tracePt t="23337" x="5997575" y="1935163"/>
          <p14:tracePt t="23353" x="5889625" y="1965325"/>
          <p14:tracePt t="23370" x="5821363" y="1997075"/>
          <p14:tracePt t="23387" x="5783263" y="2027238"/>
          <p14:tracePt t="23404" x="5753100" y="2095500"/>
          <p14:tracePt t="23421" x="5753100" y="2201863"/>
          <p14:tracePt t="23437" x="5753100" y="2324100"/>
          <p14:tracePt t="23454" x="5753100" y="2492375"/>
          <p14:tracePt t="23470" x="5753100" y="2574925"/>
          <p14:tracePt t="23487" x="5753100" y="2659063"/>
          <p14:tracePt t="23504" x="5753100" y="2720975"/>
          <p14:tracePt t="23520" x="5745163" y="2773363"/>
          <p14:tracePt t="23537" x="5745163" y="2797175"/>
          <p14:tracePt t="23554" x="5745163" y="2811463"/>
          <p14:tracePt t="23598" x="5737225" y="2819400"/>
          <p14:tracePt t="23622" x="5730875" y="2819400"/>
          <p14:tracePt t="23638" x="5722938" y="2819400"/>
          <p14:tracePt t="23702" x="5730875" y="2819400"/>
          <p14:tracePt t="23709" x="5768975" y="2819400"/>
          <p14:tracePt t="23720" x="5799138" y="2819400"/>
          <p14:tracePt t="23736" x="5913438" y="2819400"/>
          <p14:tracePt t="23753" x="6057900" y="2819400"/>
          <p14:tracePt t="23770" x="6210300" y="2819400"/>
          <p14:tracePt t="23787" x="6332538" y="2819400"/>
          <p14:tracePt t="23804" x="6400800" y="2819400"/>
          <p14:tracePt t="23820" x="6408738" y="2819400"/>
          <p14:tracePt t="23837" x="6408738" y="2827338"/>
          <p14:tracePt t="23854" x="6408738" y="2841625"/>
          <p14:tracePt t="23871" x="6408738" y="2895600"/>
          <p14:tracePt t="23887" x="6370638" y="2949575"/>
          <p14:tracePt t="23904" x="6286500" y="3048000"/>
          <p14:tracePt t="23921" x="6149975" y="3124200"/>
          <p14:tracePt t="23937" x="5951538" y="3178175"/>
          <p14:tracePt t="23954" x="5699125" y="3184525"/>
          <p14:tracePt t="23971" x="5364163" y="3146425"/>
          <p14:tracePt t="23987" x="5089525" y="3055938"/>
          <p14:tracePt t="24004" x="4975225" y="3001963"/>
          <p14:tracePt t="24021" x="4968875" y="2925763"/>
          <p14:tracePt t="24037" x="4968875" y="2895600"/>
          <p14:tracePt t="24038" x="4999038" y="2865438"/>
          <p14:tracePt t="24053" x="5089525" y="2803525"/>
          <p14:tracePt t="24070" x="5227638" y="2773363"/>
          <p14:tracePt t="24087" x="5372100" y="2751138"/>
          <p14:tracePt t="24104" x="5456238" y="2751138"/>
          <p14:tracePt t="24120" x="5502275" y="2751138"/>
          <p14:tracePt t="24137" x="5532438" y="2759075"/>
          <p14:tracePt t="24154" x="5584825" y="2789238"/>
          <p14:tracePt t="24171" x="5608638" y="2835275"/>
          <p14:tracePt t="24187" x="5616575" y="2849563"/>
          <p14:tracePt t="24204" x="5616575" y="2887663"/>
          <p14:tracePt t="24221" x="5616575" y="2941638"/>
          <p14:tracePt t="24237" x="5616575" y="2955925"/>
          <p14:tracePt t="24254" x="5562600" y="2971800"/>
          <p14:tracePt t="24271" x="5532438" y="2971800"/>
          <p14:tracePt t="24287" x="5524500" y="2971800"/>
          <p14:tracePt t="24304" x="5516563" y="2971800"/>
          <p14:tracePt t="24337" x="5524500" y="2955925"/>
          <p14:tracePt t="24354" x="5578475" y="2949575"/>
          <p14:tracePt t="24370" x="5646738" y="2949575"/>
          <p14:tracePt t="24387" x="5707063" y="2949575"/>
          <p14:tracePt t="24404" x="5730875" y="2949575"/>
          <p14:tracePt t="24437" x="5730875" y="2963863"/>
          <p14:tracePt t="24454" x="5722938" y="2987675"/>
          <p14:tracePt t="24470" x="5676900" y="3001963"/>
          <p14:tracePt t="24487" x="5622925" y="3001963"/>
          <p14:tracePt t="24504" x="5584825" y="3001963"/>
          <p14:tracePt t="24520" x="5562600" y="3001963"/>
          <p14:tracePt t="24574" x="5562600" y="2994025"/>
          <p14:tracePt t="24598" x="5562600" y="2979738"/>
          <p14:tracePt t="24750" x="5546725" y="2971800"/>
          <p14:tracePt t="24766" x="5540375" y="2955925"/>
          <p14:tracePt t="24776" x="5532438" y="2955925"/>
          <p14:tracePt t="24787" x="5524500" y="2941638"/>
          <p14:tracePt t="24804" x="5516563" y="2925763"/>
          <p14:tracePt t="24821" x="5516563" y="2873375"/>
          <p14:tracePt t="24837" x="5516563" y="2819400"/>
          <p14:tracePt t="24854" x="5516563" y="2765425"/>
          <p14:tracePt t="24870" x="5516563" y="2727325"/>
          <p14:tracePt t="24888" x="5546725" y="2697163"/>
          <p14:tracePt t="24904" x="5584825" y="2674938"/>
          <p14:tracePt t="24921" x="5646738" y="2667000"/>
          <p14:tracePt t="24938" x="5699125" y="2667000"/>
          <p14:tracePt t="24954" x="5722938" y="2667000"/>
          <p14:tracePt t="24990" x="5730875" y="2667000"/>
          <p14:tracePt t="25014" x="5722938" y="2697163"/>
          <p14:tracePt t="25025" x="5699125" y="2697163"/>
          <p14:tracePt t="25037" x="5654675" y="2727325"/>
          <p14:tracePt t="25054" x="5562600" y="2743200"/>
          <p14:tracePt t="25071" x="5524500" y="2759075"/>
          <p14:tracePt t="25089" x="5516563" y="2759075"/>
          <p14:tracePt t="25598" x="5494338" y="2697163"/>
          <p14:tracePt t="25608" x="5456238" y="2613025"/>
          <p14:tracePt t="25621" x="5440363" y="2544763"/>
          <p14:tracePt t="25637" x="5387975" y="2324100"/>
          <p14:tracePt t="25654" x="5387975" y="2209800"/>
          <p14:tracePt t="25671" x="5387975" y="2117725"/>
          <p14:tracePt t="25687" x="5387975" y="2049463"/>
          <p14:tracePt t="25704" x="5418138" y="2003425"/>
          <p14:tracePt t="25721" x="5448300" y="1951038"/>
          <p14:tracePt t="25737" x="5478463" y="1905000"/>
          <p14:tracePt t="25754" x="5502275" y="1874838"/>
          <p14:tracePt t="25771" x="5516563" y="1836738"/>
          <p14:tracePt t="25788" x="5524500" y="1806575"/>
          <p14:tracePt t="25805" x="5532438" y="1774825"/>
          <p14:tracePt t="25821" x="5532438" y="1768475"/>
          <p14:tracePt t="25838" x="5532438" y="1744663"/>
          <p14:tracePt t="25855" x="5532438" y="1736725"/>
          <p14:tracePt t="25871" x="5532438" y="1730375"/>
          <p14:tracePt t="25888" x="5532438" y="1714500"/>
          <p14:tracePt t="25942" x="5532438" y="1706563"/>
          <p14:tracePt t="25974" x="5524500" y="1706563"/>
          <p14:tracePt t="25985" x="5516563" y="1706563"/>
          <p14:tracePt t="25995" x="5508625" y="1706563"/>
          <p14:tracePt t="26007" x="5502275" y="1706563"/>
          <p14:tracePt t="26021" x="5494338" y="1706563"/>
          <p14:tracePt t="26125" x="5486400" y="1706563"/>
          <p14:tracePt t="26141" x="5486400" y="1714500"/>
          <p14:tracePt t="26149" x="5486400" y="1730375"/>
          <p14:tracePt t="26165" x="5486400" y="1736725"/>
          <p14:tracePt t="26173" x="5478463" y="1752600"/>
          <p14:tracePt t="26187" x="5478463" y="1760538"/>
          <p14:tracePt t="26204" x="5478463" y="1774825"/>
          <p14:tracePt t="26221" x="5478463" y="1790700"/>
          <p14:tracePt t="26326" x="5464175" y="1790700"/>
          <p14:tracePt t="26337" x="5464175" y="1782763"/>
          <p14:tracePt t="26350" x="5456238" y="1782763"/>
          <p14:tracePt t="26361" x="5440363" y="1768475"/>
          <p14:tracePt t="26371" x="5426075" y="1752600"/>
          <p14:tracePt t="26388" x="5410200" y="1744663"/>
          <p14:tracePt t="26405" x="5402263" y="1722438"/>
          <p14:tracePt t="26421" x="5402263" y="1714500"/>
          <p14:tracePt t="26469" x="5402263" y="1706563"/>
          <p14:tracePt t="26622" x="5410200" y="1706563"/>
          <p14:tracePt t="26638" x="5418138" y="1706563"/>
          <p14:tracePt t="26662" x="5426075" y="1706563"/>
          <p14:tracePt t="27350" x="5426075" y="1736725"/>
          <p14:tracePt t="27361" x="5426075" y="1768475"/>
          <p14:tracePt t="27372" x="5426075" y="1820863"/>
          <p14:tracePt t="27389" x="5426075" y="2133600"/>
          <p14:tracePt t="27405" x="5426075" y="2239963"/>
          <p14:tracePt t="27421" x="5426075" y="2598738"/>
          <p14:tracePt t="27438" x="5432425" y="2751138"/>
          <p14:tracePt t="27455" x="5432425" y="2857500"/>
          <p14:tracePt t="27472" x="5440363" y="2911475"/>
          <p14:tracePt t="27489" x="5440363" y="2941638"/>
          <p14:tracePt t="27505" x="5440363" y="2971800"/>
          <p14:tracePt t="27522" x="5440363" y="3009900"/>
          <p14:tracePt t="27538" x="5440363" y="3063875"/>
          <p14:tracePt t="27541" x="5440363" y="3101975"/>
          <p14:tracePt t="27555" x="5440363" y="3154363"/>
          <p14:tracePt t="27572" x="5440363" y="3222625"/>
          <p14:tracePt t="27591" x="5440363" y="3336925"/>
          <p14:tracePt t="27605" x="5440363" y="3421063"/>
          <p14:tracePt t="27621" x="5440363" y="3513138"/>
          <p14:tracePt t="27638" x="5440363" y="3627438"/>
          <p14:tracePt t="27655" x="5440363" y="3756025"/>
          <p14:tracePt t="27672" x="5440363" y="3886200"/>
          <p14:tracePt t="27689" x="5440363" y="3946525"/>
          <p14:tracePt t="27705" x="5440363" y="3970338"/>
          <p14:tracePt t="27862" x="5456238" y="3946525"/>
          <p14:tracePt t="27873" x="5464175" y="3932238"/>
          <p14:tracePt t="27889" x="5464175" y="3886200"/>
          <p14:tracePt t="27905" x="5470525" y="3825875"/>
          <p14:tracePt t="27922" x="5478463" y="3779838"/>
          <p14:tracePt t="27938" x="5486400" y="3741738"/>
          <p14:tracePt t="27955" x="5486400" y="3733800"/>
          <p14:tracePt t="27972" x="5486400" y="3725863"/>
          <p14:tracePt t="28054" x="5486400" y="3717925"/>
          <p14:tracePt t="28070" x="5486400" y="3703638"/>
          <p14:tracePt t="28085" x="5486400" y="3695700"/>
          <p14:tracePt t="28117" x="5486400" y="3687763"/>
          <p14:tracePt t="28125" x="5486400" y="3679825"/>
          <p14:tracePt t="28141" x="5486400" y="3673475"/>
          <p14:tracePt t="28165" x="5486400" y="3665538"/>
          <p14:tracePt t="29086" x="5486400" y="3641725"/>
          <p14:tracePt t="29097" x="5516563" y="3573463"/>
          <p14:tracePt t="29109" x="5578475" y="3429000"/>
          <p14:tracePt t="29122" x="5616575" y="3352800"/>
          <p14:tracePt t="29139" x="5668963" y="3222625"/>
          <p14:tracePt t="29155" x="5715000" y="3086100"/>
          <p14:tracePt t="29172" x="5761038" y="2933700"/>
          <p14:tracePt t="29189" x="5783263" y="2803525"/>
          <p14:tracePt t="29205" x="5813425" y="2636838"/>
          <p14:tracePt t="29222" x="5821363" y="2544763"/>
          <p14:tracePt t="29239" x="5837238" y="2446338"/>
          <p14:tracePt t="29255" x="5851525" y="2370138"/>
          <p14:tracePt t="29272" x="5859463" y="2316163"/>
          <p14:tracePt t="29289" x="5889625" y="2239963"/>
          <p14:tracePt t="29306" x="5905500" y="2179638"/>
          <p14:tracePt t="29322" x="5927725" y="2111375"/>
          <p14:tracePt t="29339" x="5935663" y="2041525"/>
          <p14:tracePt t="29356" x="5959475" y="1965325"/>
          <p14:tracePt t="29373" x="5965825" y="1905000"/>
          <p14:tracePt t="29389" x="5973763" y="1844675"/>
          <p14:tracePt t="29405" x="5973763" y="1782763"/>
          <p14:tracePt t="29422" x="5973763" y="1760538"/>
          <p14:tracePt t="29439" x="5973763" y="1744663"/>
          <p14:tracePt t="29456" x="5973763" y="1730375"/>
          <p14:tracePt t="29473" x="5973763" y="1714500"/>
          <p14:tracePt t="29489" x="5973763" y="1698625"/>
          <p14:tracePt t="29506" x="5973763" y="1668463"/>
          <p14:tracePt t="29523" x="5973763" y="1660525"/>
          <p14:tracePt t="29540" x="5973763" y="1646238"/>
          <p14:tracePt t="29542" x="5973763" y="1638300"/>
          <p14:tracePt t="29556" x="5973763" y="1622425"/>
          <p14:tracePt t="29726" x="5973763" y="1630363"/>
          <p14:tracePt t="29737" x="5973763" y="1646238"/>
          <p14:tracePt t="29748" x="5973763" y="1660525"/>
          <p14:tracePt t="29759" x="5973763" y="1668463"/>
          <p14:tracePt t="29773" x="5973763" y="1676400"/>
          <p14:tracePt t="29789" x="5973763" y="1684338"/>
          <p14:tracePt t="29821" x="5973763" y="1692275"/>
          <p14:tracePt t="29829" x="5965825" y="1692275"/>
          <p14:tracePt t="29902" x="5959475" y="1692275"/>
          <p14:tracePt t="30374" x="5951538" y="1692275"/>
          <p14:tracePt t="30430" x="5943600" y="1692275"/>
          <p14:tracePt t="30982" x="5943600" y="1698625"/>
          <p14:tracePt t="30993" x="5943600" y="1714500"/>
          <p14:tracePt t="31006" x="5943600" y="1736725"/>
          <p14:tracePt t="31023" x="5943600" y="1768475"/>
          <p14:tracePt t="31040" x="5943600" y="1836738"/>
          <p14:tracePt t="31056" x="5943600" y="1912938"/>
          <p14:tracePt t="31073" x="5943600" y="1997075"/>
          <p14:tracePt t="31089" x="5943600" y="2117725"/>
          <p14:tracePt t="31106" x="5943600" y="2255838"/>
          <p14:tracePt t="31123" x="5959475" y="2416175"/>
          <p14:tracePt t="31148" x="5981700" y="2628900"/>
          <p14:tracePt t="31156" x="5989638" y="2705100"/>
          <p14:tracePt t="31173" x="6003925" y="2803525"/>
          <p14:tracePt t="31189" x="6019800" y="2949575"/>
          <p14:tracePt t="31206" x="6019800" y="3017838"/>
          <p14:tracePt t="31223" x="6019800" y="3078163"/>
          <p14:tracePt t="31240" x="6019800" y="3124200"/>
          <p14:tracePt t="31257" x="6027738" y="3170238"/>
          <p14:tracePt t="31273" x="6027738" y="3200400"/>
          <p14:tracePt t="31290" x="6027738" y="3230563"/>
          <p14:tracePt t="31307" x="6035675" y="3284538"/>
          <p14:tracePt t="31323" x="6042025" y="3344863"/>
          <p14:tracePt t="31340" x="6049963" y="3413125"/>
          <p14:tracePt t="31357" x="6065838" y="3482975"/>
          <p14:tracePt t="31373" x="6073775" y="3521075"/>
          <p14:tracePt t="31390" x="6080125" y="3565525"/>
          <p14:tracePt t="31407" x="6080125" y="3581400"/>
          <p14:tracePt t="31423" x="6080125" y="3589338"/>
          <p14:tracePt t="31457" x="6080125" y="3597275"/>
          <p14:tracePt t="31473" x="6080125" y="3611563"/>
          <p14:tracePt t="31490" x="6080125" y="3619500"/>
          <p14:tracePt t="31507" x="6080125" y="3635375"/>
          <p14:tracePt t="31523" x="6080125" y="3649663"/>
          <p14:tracePt t="31540" x="6080125" y="3665538"/>
          <p14:tracePt t="31557" x="6080125" y="3687763"/>
          <p14:tracePt t="31573" x="6080125" y="3695700"/>
          <p14:tracePt t="31629" x="6080125" y="3703638"/>
          <p14:tracePt t="32590" x="6080125" y="3687763"/>
          <p14:tracePt t="32601" x="6080125" y="3679825"/>
          <p14:tracePt t="32613" x="6080125" y="3627438"/>
          <p14:tracePt t="32623" x="6080125" y="3581400"/>
          <p14:tracePt t="32640" x="6118225" y="3429000"/>
          <p14:tracePt t="32657" x="6180138" y="3268663"/>
          <p14:tracePt t="32673" x="6202363" y="3108325"/>
          <p14:tracePt t="32690" x="6226175" y="2979738"/>
          <p14:tracePt t="32709" x="6240463" y="2789238"/>
          <p14:tracePt t="32724" x="6256338" y="2720975"/>
          <p14:tracePt t="32740" x="6270625" y="2590800"/>
          <p14:tracePt t="32757" x="6294438" y="2392363"/>
          <p14:tracePt t="32773" x="6294438" y="2278063"/>
          <p14:tracePt t="32790" x="6294438" y="2155825"/>
          <p14:tracePt t="32807" x="6294438" y="2041525"/>
          <p14:tracePt t="32824" x="6294438" y="1965325"/>
          <p14:tracePt t="32840" x="6294438" y="1912938"/>
          <p14:tracePt t="32857" x="6294438" y="1866900"/>
          <p14:tracePt t="32874" x="6294438" y="1828800"/>
          <p14:tracePt t="32890" x="6294438" y="1806575"/>
          <p14:tracePt t="32907" x="6302375" y="1774825"/>
          <p14:tracePt t="32924" x="6308725" y="1760538"/>
          <p14:tracePt t="32941" x="6324600" y="1722438"/>
          <p14:tracePt t="32957" x="6340475" y="1698625"/>
          <p14:tracePt t="32974" x="6362700" y="1668463"/>
          <p14:tracePt t="32990" x="6370638" y="1646238"/>
          <p14:tracePt t="33007" x="6384925" y="1616075"/>
          <p14:tracePt t="33024" x="6384925" y="1592263"/>
          <p14:tracePt t="33057" x="6384925" y="1584325"/>
          <p14:tracePt t="33110" x="6392863" y="1584325"/>
          <p14:tracePt t="33121" x="6400800" y="1584325"/>
          <p14:tracePt t="33133" x="6416675" y="1592263"/>
          <p14:tracePt t="33165" x="6423025" y="1608138"/>
          <p14:tracePt t="33181" x="6430963" y="1616075"/>
          <p14:tracePt t="33197" x="6430963" y="1622425"/>
          <p14:tracePt t="33205" x="6430963" y="1638300"/>
          <p14:tracePt t="33221" x="6430963" y="1646238"/>
          <p14:tracePt t="33229" x="6430963" y="1654175"/>
          <p14:tracePt t="33245" x="6430963" y="1660525"/>
          <p14:tracePt t="33261" x="6430963" y="1676400"/>
          <p14:tracePt t="33274" x="6430963" y="1684338"/>
          <p14:tracePt t="33290" x="6430963" y="1692275"/>
          <p14:tracePt t="33307" x="6430963" y="1706563"/>
          <p14:tracePt t="33324" x="6430963" y="1714500"/>
          <p14:tracePt t="33341" x="6423025" y="1730375"/>
          <p14:tracePt t="33374" x="6416675" y="1730375"/>
          <p14:tracePt t="33391" x="6408738" y="1730375"/>
          <p14:tracePt t="33966" x="6408738" y="1736725"/>
          <p14:tracePt t="33982" x="6408738" y="1760538"/>
          <p14:tracePt t="33993" x="6408738" y="1774825"/>
          <p14:tracePt t="34007" x="6408738" y="1806575"/>
          <p14:tracePt t="34024" x="6408738" y="1836738"/>
          <p14:tracePt t="34040" x="6408738" y="1882775"/>
          <p14:tracePt t="34057" x="6408738" y="1927225"/>
          <p14:tracePt t="34074" x="6416675" y="1973263"/>
          <p14:tracePt t="34091" x="6423025" y="2041525"/>
          <p14:tracePt t="34107" x="6446838" y="2117725"/>
          <p14:tracePt t="34124" x="6461125" y="2201863"/>
          <p14:tracePt t="34141" x="6477000" y="2286000"/>
          <p14:tracePt t="34157" x="6492875" y="2400300"/>
          <p14:tracePt t="34174" x="6499225" y="2476500"/>
          <p14:tracePt t="34191" x="6515100" y="2544763"/>
          <p14:tracePt t="34208" x="6515100" y="2590800"/>
          <p14:tracePt t="34224" x="6515100" y="2644775"/>
          <p14:tracePt t="34241" x="6515100" y="2689225"/>
          <p14:tracePt t="34258" x="6515100" y="2735263"/>
          <p14:tracePt t="34274" x="6515100" y="2789238"/>
          <p14:tracePt t="34291" x="6515100" y="2819400"/>
          <p14:tracePt t="34308" x="6515100" y="2857500"/>
          <p14:tracePt t="34325" x="6515100" y="2917825"/>
          <p14:tracePt t="34341" x="6515100" y="2941638"/>
          <p14:tracePt t="34358" x="6515100" y="3040063"/>
          <p14:tracePt t="34374" x="6515100" y="3162300"/>
          <p14:tracePt t="34391" x="6515100" y="3306763"/>
          <p14:tracePt t="34409" x="6515100" y="3429000"/>
          <p14:tracePt t="34424" x="6507163" y="3535363"/>
          <p14:tracePt t="34441" x="6507163" y="3597275"/>
          <p14:tracePt t="34458" x="6507163" y="3641725"/>
          <p14:tracePt t="34474" x="6507163" y="3679825"/>
          <p14:tracePt t="34491" x="6507163" y="3703638"/>
          <p14:tracePt t="34508" x="6507163" y="3733800"/>
          <p14:tracePt t="34524" x="6507163" y="3756025"/>
          <p14:tracePt t="34541" x="6507163" y="3763963"/>
          <p14:tracePt t="34574" x="6507163" y="3771900"/>
          <p14:tracePt t="34598" x="6507163" y="3779838"/>
          <p14:tracePt t="34614" x="6507163" y="3787775"/>
          <p14:tracePt t="34638" x="6507163" y="3794125"/>
          <p14:tracePt t="34654" x="6515100" y="3802063"/>
          <p14:tracePt t="34686" x="6523038" y="3802063"/>
          <p14:tracePt t="34702" x="6530975" y="3802063"/>
          <p14:tracePt t="34710" x="6537325" y="3802063"/>
          <p14:tracePt t="34725" x="6553200" y="3779838"/>
          <p14:tracePt t="34741" x="6561138" y="3771900"/>
          <p14:tracePt t="34758" x="6575425" y="3741738"/>
          <p14:tracePt t="34774" x="6583363" y="3733800"/>
          <p14:tracePt t="34791" x="6599238" y="3711575"/>
          <p14:tracePt t="34808" x="6599238" y="3703638"/>
          <p14:tracePt t="34824" x="6607175" y="3703638"/>
          <p14:tracePt t="34841" x="6629400" y="3679825"/>
          <p14:tracePt t="34858" x="6629400" y="3673475"/>
          <p14:tracePt t="34875" x="6637338" y="3673475"/>
          <p14:tracePt t="34891" x="6645275" y="3665538"/>
          <p14:tracePt t="34908" x="6659563" y="3657600"/>
          <p14:tracePt t="34941" x="6667500" y="3649663"/>
          <p14:tracePt t="35150" x="6659563" y="3649663"/>
          <p14:tracePt t="35162" x="6637338" y="3635375"/>
          <p14:tracePt t="35175" x="6530975" y="3573463"/>
          <p14:tracePt t="35191" x="6346825" y="3451225"/>
          <p14:tracePt t="35208" x="6019800" y="3238500"/>
          <p14:tracePt t="35224" x="5707063" y="2979738"/>
          <p14:tracePt t="35241" x="5470525" y="2713038"/>
          <p14:tracePt t="35258" x="5380038" y="2484438"/>
          <p14:tracePt t="35274" x="5356225" y="2324100"/>
          <p14:tracePt t="35291" x="5356225" y="2225675"/>
          <p14:tracePt t="35308" x="5356225" y="2149475"/>
          <p14:tracePt t="35325" x="5356225" y="2103438"/>
          <p14:tracePt t="35341" x="5356225" y="2035175"/>
          <p14:tracePt t="35358" x="5356225" y="1997075"/>
          <p14:tracePt t="35374" x="5349875" y="1973263"/>
          <p14:tracePt t="35391" x="5349875" y="1958975"/>
          <p14:tracePt t="35408" x="5349875" y="1951038"/>
          <p14:tracePt t="35441" x="5341938" y="1935163"/>
          <p14:tracePt t="35470" x="5341938" y="1927225"/>
          <p14:tracePt t="35494" x="5341938" y="1920875"/>
          <p14:tracePt t="35526" x="5349875" y="1912938"/>
          <p14:tracePt t="35550" x="5356225" y="1912938"/>
          <p14:tracePt t="35561" x="5372100" y="1912938"/>
          <p14:tracePt t="35575" x="5387975" y="1927225"/>
          <p14:tracePt t="35592" x="5410200" y="2003425"/>
          <p14:tracePt t="35608" x="5426075" y="2057400"/>
          <p14:tracePt t="35625" x="5426075" y="2079625"/>
          <p14:tracePt t="35642" x="5426075" y="2095500"/>
          <p14:tracePt t="35658" x="5432425" y="2111375"/>
          <p14:tracePt t="35675" x="5440363" y="2125663"/>
          <p14:tracePt t="35691" x="5440363" y="2133600"/>
          <p14:tracePt t="35708" x="5440363" y="2149475"/>
          <p14:tracePt t="35725" x="5440363" y="2155825"/>
          <p14:tracePt t="35750" x="5440363" y="2163763"/>
          <p14:tracePt t="35798" x="5432425" y="2163763"/>
          <p14:tracePt t="36125" x="5432425" y="2217738"/>
          <p14:tracePt t="36133" x="5432425" y="2301875"/>
          <p14:tracePt t="36141" x="5432425" y="2422525"/>
          <p14:tracePt t="36158" x="5432425" y="2674938"/>
          <p14:tracePt t="36175" x="5432425" y="2911475"/>
          <p14:tracePt t="36192" x="5432425" y="3124200"/>
          <p14:tracePt t="36208" x="5432425" y="3298825"/>
          <p14:tracePt t="36227" x="5432425" y="3429000"/>
          <p14:tracePt t="36241" x="5432425" y="3505200"/>
          <p14:tracePt t="36258" x="5426075" y="3527425"/>
          <p14:tracePt t="36275" x="5418138" y="3559175"/>
          <p14:tracePt t="36309" x="5418138" y="3573463"/>
          <p14:tracePt t="36325" x="5418138" y="3581400"/>
          <p14:tracePt t="36341" x="5410200" y="3597275"/>
          <p14:tracePt t="36358" x="5410200" y="3611563"/>
          <p14:tracePt t="36375" x="5410200" y="3635375"/>
          <p14:tracePt t="36392" x="5410200" y="3679825"/>
          <p14:tracePt t="36409" x="5410200" y="3741738"/>
          <p14:tracePt t="36425" x="5410200" y="3825875"/>
          <p14:tracePt t="36442" x="5410200" y="3924300"/>
          <p14:tracePt t="36459" x="5410200" y="3992563"/>
          <p14:tracePt t="36475" x="5410200" y="4016375"/>
          <p14:tracePt t="36492" x="5410200" y="4038600"/>
          <p14:tracePt t="36550" x="5410200" y="4046538"/>
          <p14:tracePt t="36561" x="5410200" y="4054475"/>
          <p14:tracePt t="36575" x="5410200" y="4068763"/>
          <p14:tracePt t="36592" x="5410200" y="4092575"/>
          <p14:tracePt t="36608" x="5410200" y="4114800"/>
          <p14:tracePt t="36625" x="5410200" y="4130675"/>
          <p14:tracePt t="36641" x="5410200" y="4137025"/>
          <p14:tracePt t="36658" x="5410200" y="4152900"/>
          <p14:tracePt t="36774" x="5410200" y="4160838"/>
          <p14:tracePt t="36790" x="5410200" y="4175125"/>
          <p14:tracePt t="36813" x="5410200" y="4183063"/>
          <p14:tracePt t="36853" x="5410200" y="4198938"/>
          <p14:tracePt t="37046" x="5410200" y="4183063"/>
          <p14:tracePt t="37057" x="5410200" y="4152900"/>
          <p14:tracePt t="37069" x="5426075" y="4030663"/>
          <p14:tracePt t="37080" x="5448300" y="3954463"/>
          <p14:tracePt t="37092" x="5464175" y="3863975"/>
          <p14:tracePt t="37093" x="5486400" y="3763963"/>
          <p14:tracePt t="37108" x="5516563" y="3641725"/>
          <p14:tracePt t="37125" x="5646738" y="3238500"/>
          <p14:tracePt t="37142" x="5684838" y="3078163"/>
          <p14:tracePt t="37158" x="5730875" y="2949575"/>
          <p14:tracePt t="37175" x="5768975" y="2811463"/>
          <p14:tracePt t="37192" x="5807075" y="2674938"/>
          <p14:tracePt t="37208" x="5845175" y="2530475"/>
          <p14:tracePt t="37225" x="5889625" y="2378075"/>
          <p14:tracePt t="37242" x="5921375" y="2286000"/>
          <p14:tracePt t="37258" x="5927725" y="2225675"/>
          <p14:tracePt t="37275" x="5935663" y="2193925"/>
          <p14:tracePt t="37292" x="5951538" y="2171700"/>
          <p14:tracePt t="37309" x="5951538" y="2149475"/>
          <p14:tracePt t="37325" x="5959475" y="2133600"/>
          <p14:tracePt t="37342" x="5959475" y="2117725"/>
          <p14:tracePt t="37822" x="5959475" y="2141538"/>
          <p14:tracePt t="37832" x="5959475" y="2201863"/>
          <p14:tracePt t="37842" x="5959475" y="2263775"/>
          <p14:tracePt t="37859" x="5959475" y="2468563"/>
          <p14:tracePt t="37875" x="5959475" y="2682875"/>
          <p14:tracePt t="37892" x="5959475" y="2887663"/>
          <p14:tracePt t="37909" x="5959475" y="3086100"/>
          <p14:tracePt t="37925" x="5959475" y="3298825"/>
          <p14:tracePt t="37942" x="5959475" y="3436938"/>
          <p14:tracePt t="37959" x="5959475" y="3559175"/>
          <p14:tracePt t="37975" x="5959475" y="3635375"/>
          <p14:tracePt t="37992" x="5959475" y="3687763"/>
          <p14:tracePt t="38009" x="5981700" y="3749675"/>
          <p14:tracePt t="38026" x="5989638" y="3794125"/>
          <p14:tracePt t="38042" x="5989638" y="3840163"/>
          <p14:tracePt t="38059" x="5989638" y="3870325"/>
          <p14:tracePt t="38076" x="6003925" y="3902075"/>
          <p14:tracePt t="38079" x="6003925" y="3916363"/>
          <p14:tracePt t="38092" x="6003925" y="3924300"/>
          <p14:tracePt t="38108" x="6011863" y="3940175"/>
          <p14:tracePt t="38142" x="6011863" y="3946525"/>
          <p14:tracePt t="38158" x="6011863" y="3962400"/>
          <p14:tracePt t="38175" x="6011863" y="3984625"/>
          <p14:tracePt t="38192" x="6011863" y="4008438"/>
          <p14:tracePt t="38209" x="6019800" y="4038600"/>
          <p14:tracePt t="38225" x="6035675" y="4060825"/>
          <p14:tracePt t="38242" x="6035675" y="4076700"/>
          <p14:tracePt t="38259" x="6035675" y="4098925"/>
          <p14:tracePt t="38275" x="6035675" y="4114800"/>
          <p14:tracePt t="38398" x="6035675" y="4122738"/>
          <p14:tracePt t="38409" x="6035675" y="4137025"/>
          <p14:tracePt t="38426" x="6042025" y="4144963"/>
          <p14:tracePt t="38443" x="6042025" y="4160838"/>
          <p14:tracePt t="38459" x="6042025" y="4168775"/>
          <p14:tracePt t="38476" x="6042025" y="4183063"/>
          <p14:tracePt t="38493" x="6042025" y="4198938"/>
          <p14:tracePt t="38838" x="6049963" y="4152900"/>
          <p14:tracePt t="38850" x="6065838" y="4106863"/>
          <p14:tracePt t="38859" x="6080125" y="4030663"/>
          <p14:tracePt t="38876" x="6156325" y="3817938"/>
          <p14:tracePt t="38893" x="6240463" y="3482975"/>
          <p14:tracePt t="38909" x="6264275" y="3254375"/>
          <p14:tracePt t="38926" x="6286500" y="3063875"/>
          <p14:tracePt t="38942" x="6294438" y="2933700"/>
          <p14:tracePt t="38959" x="6302375" y="2827338"/>
          <p14:tracePt t="38976" x="6324600" y="2720975"/>
          <p14:tracePt t="38992" x="6332538" y="2659063"/>
          <p14:tracePt t="39009" x="6340475" y="2590800"/>
          <p14:tracePt t="39026" x="6354763" y="2506663"/>
          <p14:tracePt t="39043" x="6354763" y="2422525"/>
          <p14:tracePt t="39059" x="6362700" y="2346325"/>
          <p14:tracePt t="39076" x="6370638" y="2308225"/>
          <p14:tracePt t="39079" x="6370638" y="2286000"/>
          <p14:tracePt t="39093" x="6370638" y="2263775"/>
          <p14:tracePt t="39109" x="6370638" y="2201863"/>
          <p14:tracePt t="39126" x="6370638" y="2179638"/>
          <p14:tracePt t="39142" x="6370638" y="2149475"/>
          <p14:tracePt t="39176" x="6370638" y="2133600"/>
          <p14:tracePt t="39193" x="6378575" y="2133600"/>
          <p14:tracePt t="39606" x="6378575" y="2179638"/>
          <p14:tracePt t="39617" x="6378575" y="2232025"/>
          <p14:tracePt t="39627" x="6378575" y="2308225"/>
          <p14:tracePt t="39643" x="6378575" y="2514600"/>
          <p14:tracePt t="39659" x="6378575" y="2743200"/>
          <p14:tracePt t="39676" x="6378575" y="2955925"/>
          <p14:tracePt t="39693" x="6378575" y="3101975"/>
          <p14:tracePt t="39709" x="6378575" y="3222625"/>
          <p14:tracePt t="39726" x="6378575" y="3306763"/>
          <p14:tracePt t="39743" x="6378575" y="3375025"/>
          <p14:tracePt t="39760" x="6378575" y="3451225"/>
          <p14:tracePt t="39776" x="6378575" y="3543300"/>
          <p14:tracePt t="39793" x="6378575" y="3619500"/>
          <p14:tracePt t="39810" x="6378575" y="3725863"/>
          <p14:tracePt t="39826" x="6378575" y="3802063"/>
          <p14:tracePt t="39843" x="6378575" y="3863975"/>
          <p14:tracePt t="39860" x="6378575" y="3954463"/>
          <p14:tracePt t="39877" x="6378575" y="4092575"/>
          <p14:tracePt t="39893" x="6378575" y="4144963"/>
          <p14:tracePt t="39910" x="6392863" y="4259263"/>
          <p14:tracePt t="39927" x="6416675" y="4313238"/>
          <p14:tracePt t="39943" x="6423025" y="4335463"/>
          <p14:tracePt t="39960" x="6430963" y="4359275"/>
          <p14:tracePt t="39977" x="6438900" y="4373563"/>
          <p14:tracePt t="40009" x="6446838" y="4381500"/>
          <p14:tracePt t="40030" x="6446838" y="4389438"/>
          <p14:tracePt t="40062" x="6461125" y="4389438"/>
          <p14:tracePt t="40073" x="6469063" y="4389438"/>
          <p14:tracePt t="40086" x="6484938" y="4389438"/>
          <p14:tracePt t="40095" x="6507163" y="4389438"/>
          <p14:tracePt t="40109" x="6530975" y="4373563"/>
          <p14:tracePt t="40127" x="6569075" y="4343400"/>
          <p14:tracePt t="40143" x="6591300" y="4321175"/>
          <p14:tracePt t="40160" x="6599238" y="4305300"/>
          <p14:tracePt t="40177" x="6607175" y="4283075"/>
          <p14:tracePt t="40193" x="6613525" y="4267200"/>
          <p14:tracePt t="40209" x="6613525" y="4251325"/>
          <p14:tracePt t="40295" x="6613525" y="4244975"/>
          <p14:tracePt t="40306" x="6613525" y="4229100"/>
          <p14:tracePt t="40317" x="6591300" y="4198938"/>
          <p14:tracePt t="40327" x="6561138" y="4175125"/>
          <p14:tracePt t="40343" x="6416675" y="4106863"/>
          <p14:tracePt t="40360" x="6218238" y="3984625"/>
          <p14:tracePt t="40376" x="6057900" y="3878263"/>
          <p14:tracePt t="40393" x="5883275" y="3741738"/>
          <p14:tracePt t="40410" x="5745163" y="3619500"/>
          <p14:tracePt t="40427" x="5692775" y="3497263"/>
          <p14:tracePt t="40443" x="5638800" y="3368675"/>
          <p14:tracePt t="40460" x="5616575" y="3260725"/>
          <p14:tracePt t="40477" x="5592763" y="3162300"/>
          <p14:tracePt t="40493" x="5584825" y="3108325"/>
          <p14:tracePt t="40510" x="5578475" y="3063875"/>
          <p14:tracePt t="40526" x="5570538" y="3025775"/>
          <p14:tracePt t="40543" x="5570538" y="2994025"/>
          <p14:tracePt t="40560" x="5570538" y="2971800"/>
          <p14:tracePt t="40577" x="5570538" y="2925763"/>
          <p14:tracePt t="40593" x="5562600" y="2895600"/>
          <p14:tracePt t="40610" x="5554663" y="2857500"/>
          <p14:tracePt t="40626" x="5540375" y="2797175"/>
          <p14:tracePt t="40643" x="5524500" y="2765425"/>
          <p14:tracePt t="40660" x="5524500" y="2743200"/>
          <p14:tracePt t="40677" x="5516563" y="2727325"/>
          <p14:tracePt t="40726" x="5508625" y="2720975"/>
          <p14:tracePt t="40765" x="5502275" y="2720975"/>
          <p14:tracePt t="40773" x="5502275" y="2705100"/>
          <p14:tracePt t="40797" x="5486400" y="2689225"/>
          <p14:tracePt t="40805" x="5486400" y="2682875"/>
          <p14:tracePt t="41062" x="5486400" y="2705100"/>
          <p14:tracePt t="41073" x="5486400" y="2735263"/>
          <p14:tracePt t="41083" x="5478463" y="2789238"/>
          <p14:tracePt t="41094" x="5456238" y="2941638"/>
          <p14:tracePt t="41110" x="5456238" y="3101975"/>
          <p14:tracePt t="41126" x="5456238" y="3276600"/>
          <p14:tracePt t="41143" x="5456238" y="3429000"/>
          <p14:tracePt t="41160" x="5456238" y="3543300"/>
          <p14:tracePt t="41177" x="5456238" y="3641725"/>
          <p14:tracePt t="41194" x="5456238" y="3741738"/>
          <p14:tracePt t="41210" x="5456238" y="3878263"/>
          <p14:tracePt t="41227" x="5456238" y="4038600"/>
          <p14:tracePt t="41244" x="5456238" y="4198938"/>
          <p14:tracePt t="41263" x="5456238" y="4427538"/>
          <p14:tracePt t="41277" x="5456238" y="4525963"/>
          <p14:tracePt t="41293" x="5456238" y="4602163"/>
          <p14:tracePt t="41310" x="5456238" y="4670425"/>
          <p14:tracePt t="41326" x="5456238" y="4732338"/>
          <p14:tracePt t="41343" x="5456238" y="4808538"/>
          <p14:tracePt t="41360" x="5456238" y="4860925"/>
          <p14:tracePt t="41376" x="5448300" y="4892675"/>
          <p14:tracePt t="41393" x="5448300" y="4914900"/>
          <p14:tracePt t="41410" x="5440363" y="4922838"/>
          <p14:tracePt t="41478" x="5440363" y="4930775"/>
          <p14:tracePt t="41518" x="5440363" y="4937125"/>
          <p14:tracePt t="41718" x="5440363" y="4930775"/>
          <p14:tracePt t="41730" x="5440363" y="4914900"/>
          <p14:tracePt t="41744" x="5448300" y="4854575"/>
          <p14:tracePt t="41760" x="5464175" y="4800600"/>
          <p14:tracePt t="41777" x="5494338" y="4746625"/>
          <p14:tracePt t="41793" x="5508625" y="4716463"/>
          <p14:tracePt t="41810" x="5524500" y="4686300"/>
          <p14:tracePt t="41827" x="5540375" y="4664075"/>
          <p14:tracePt t="41844" x="5554663" y="4648200"/>
          <p14:tracePt t="41861" x="5608638" y="4618038"/>
          <p14:tracePt t="41877" x="5654675" y="4610100"/>
          <p14:tracePt t="41893" x="5722938" y="4587875"/>
          <p14:tracePt t="41910" x="5807075" y="4541838"/>
          <p14:tracePt t="41927" x="5867400" y="4495800"/>
          <p14:tracePt t="41943" x="5921375" y="4397375"/>
          <p14:tracePt t="41960" x="5959475" y="4283075"/>
          <p14:tracePt t="41977" x="5989638" y="4137025"/>
          <p14:tracePt t="41994" x="6027738" y="3870325"/>
          <p14:tracePt t="42010" x="6057900" y="3649663"/>
          <p14:tracePt t="42027" x="6057900" y="3398838"/>
          <p14:tracePt t="42044" x="6057900" y="3178175"/>
          <p14:tracePt t="42061" x="6057900" y="3070225"/>
          <p14:tracePt t="42077" x="6057900" y="2987675"/>
          <p14:tracePt t="42093" x="6073775" y="2917825"/>
          <p14:tracePt t="42110" x="6080125" y="2903538"/>
          <p14:tracePt t="42126" x="6080125" y="2879725"/>
          <p14:tracePt t="42144" x="6096000" y="2857500"/>
          <p14:tracePt t="42161" x="6103938" y="2827338"/>
          <p14:tracePt t="42177" x="6111875" y="2811463"/>
          <p14:tracePt t="42194" x="6111875" y="2781300"/>
          <p14:tracePt t="42210" x="6118225" y="2765425"/>
          <p14:tracePt t="42227" x="6118225" y="2720975"/>
          <p14:tracePt t="42244" x="6118225" y="2659063"/>
          <p14:tracePt t="42261" x="6118225" y="2574925"/>
          <p14:tracePt t="42277" x="6118225" y="2560638"/>
          <p14:tracePt t="42294" x="6118225" y="2544763"/>
          <p14:tracePt t="42310" x="6111875" y="2536825"/>
          <p14:tracePt t="42349" x="6103938" y="2536825"/>
          <p14:tracePt t="42360" x="6096000" y="2536825"/>
          <p14:tracePt t="42377" x="6088063" y="2536825"/>
          <p14:tracePt t="42394" x="6073775" y="2536825"/>
          <p14:tracePt t="42427" x="6027738" y="2560638"/>
          <p14:tracePt t="42444" x="6003925" y="2590800"/>
          <p14:tracePt t="42461" x="5997575" y="2598738"/>
          <p14:tracePt t="42534" x="5997575" y="2606675"/>
          <p14:tracePt t="42622" x="5997575" y="2644775"/>
          <p14:tracePt t="42633" x="5997575" y="2697163"/>
          <p14:tracePt t="42644" x="5997575" y="2789238"/>
          <p14:tracePt t="42661" x="5997575" y="3078163"/>
          <p14:tracePt t="42677" x="5997575" y="3703638"/>
          <p14:tracePt t="42696" x="5997575" y="4076700"/>
          <p14:tracePt t="42710" x="5997575" y="4297363"/>
          <p14:tracePt t="42727" x="5997575" y="4435475"/>
          <p14:tracePt t="42744" x="6003925" y="4533900"/>
          <p14:tracePt t="42760" x="6011863" y="4640263"/>
          <p14:tracePt t="42778" x="6019800" y="4724400"/>
          <p14:tracePt t="42794" x="6035675" y="4816475"/>
          <p14:tracePt t="42811" x="6035675" y="4846638"/>
          <p14:tracePt t="42854" x="6035675" y="4854575"/>
          <p14:tracePt t="42865" x="6035675" y="4868863"/>
          <p14:tracePt t="42878" x="6035675" y="4899025"/>
          <p14:tracePt t="42894" x="6035675" y="4930775"/>
          <p14:tracePt t="42911" x="6042025" y="4983163"/>
          <p14:tracePt t="42928" x="6042025" y="5029200"/>
          <p14:tracePt t="42944" x="6042025" y="5037138"/>
          <p14:tracePt t="43006" x="6042025" y="5013325"/>
          <p14:tracePt t="43017" x="6042025" y="4991100"/>
          <p14:tracePt t="43028" x="6042025" y="4968875"/>
          <p14:tracePt t="43044" x="6042025" y="4937125"/>
          <p14:tracePt t="43061" x="6042025" y="4906963"/>
          <p14:tracePt t="43077" x="6042025" y="4868863"/>
          <p14:tracePt t="43094" x="6042025" y="4846638"/>
          <p14:tracePt t="43110" x="6042025" y="4808538"/>
          <p14:tracePt t="43127" x="6042025" y="4800600"/>
          <p14:tracePt t="43161" x="6042025" y="4792663"/>
          <p14:tracePt t="43318" x="6049963" y="4762500"/>
          <p14:tracePt t="43329" x="6049963" y="4716463"/>
          <p14:tracePt t="43344" x="6080125" y="4610100"/>
          <p14:tracePt t="43361" x="6126163" y="4335463"/>
          <p14:tracePt t="43378" x="6188075" y="3924300"/>
          <p14:tracePt t="43394" x="6248400" y="3482975"/>
          <p14:tracePt t="43411" x="6286500" y="3040063"/>
          <p14:tracePt t="43431" x="6278563" y="2530475"/>
          <p14:tracePt t="43450" x="6264275" y="2370138"/>
          <p14:tracePt t="43461" x="6264275" y="2301875"/>
          <p14:tracePt t="43478" x="6264275" y="2255838"/>
          <p14:tracePt t="43494" x="6264275" y="2239963"/>
          <p14:tracePt t="43511" x="6270625" y="2239963"/>
          <p14:tracePt t="43574" x="6278563" y="2232025"/>
          <p14:tracePt t="43585" x="6294438" y="2232025"/>
          <p14:tracePt t="43598" x="6308725" y="2232025"/>
          <p14:tracePt t="43611" x="6316663" y="2232025"/>
          <p14:tracePt t="43627" x="6324600" y="2232025"/>
          <p14:tracePt t="43669" x="6340475" y="2232025"/>
          <p14:tracePt t="43693" x="6346825" y="2247900"/>
          <p14:tracePt t="43701" x="6354763" y="2263775"/>
          <p14:tracePt t="43711" x="6370638" y="2301875"/>
          <p14:tracePt t="43727" x="6408738" y="2468563"/>
          <p14:tracePt t="43744" x="6438900" y="2613025"/>
          <p14:tracePt t="43761" x="6438900" y="2705100"/>
          <p14:tracePt t="43778" x="6438900" y="2743200"/>
          <p14:tracePt t="43794" x="6438900" y="2773363"/>
          <p14:tracePt t="43894" x="6446838" y="2803525"/>
          <p14:tracePt t="43905" x="6454775" y="2857500"/>
          <p14:tracePt t="43915" x="6454775" y="2895600"/>
          <p14:tracePt t="43928" x="6492875" y="3055938"/>
          <p14:tracePt t="43944" x="6561138" y="3298825"/>
          <p14:tracePt t="43961" x="6645275" y="3665538"/>
          <p14:tracePt t="43980" x="6697663" y="4022725"/>
          <p14:tracePt t="43994" x="6743700" y="4259263"/>
          <p14:tracePt t="44011" x="6781800" y="4389438"/>
          <p14:tracePt t="44028" x="6804025" y="4457700"/>
          <p14:tracePt t="44045" x="6811963" y="4487863"/>
          <p14:tracePt t="44061" x="6811963" y="4495800"/>
          <p14:tracePt t="44078" x="6811963" y="4503738"/>
          <p14:tracePt t="44094" x="6811963" y="4518025"/>
          <p14:tracePt t="44111" x="6811963" y="4525963"/>
          <p14:tracePt t="44127" x="6811963" y="4556125"/>
          <p14:tracePt t="44144" x="6804025" y="4602163"/>
          <p14:tracePt t="44161" x="6781800" y="4670425"/>
          <p14:tracePt t="44177" x="6759575" y="4746625"/>
          <p14:tracePt t="44194" x="6751638" y="4822825"/>
          <p14:tracePt t="44211" x="6751638" y="4868863"/>
          <p14:tracePt t="44227" x="6751638" y="4876800"/>
          <p14:tracePt t="44269" x="6743700" y="4876800"/>
          <p14:tracePt t="44277" x="6743700" y="4868863"/>
          <p14:tracePt t="44294" x="6727825" y="4854575"/>
          <p14:tracePt t="44311" x="6721475" y="4838700"/>
          <p14:tracePt t="44406" x="6721475" y="4830763"/>
          <p14:tracePt t="44518" x="6713538" y="4830763"/>
          <p14:tracePt t="44662" x="6705600" y="4816475"/>
          <p14:tracePt t="44673" x="6675438" y="4778375"/>
          <p14:tracePt t="44684" x="6667500" y="4778375"/>
          <p14:tracePt t="45214" x="6667500" y="4770438"/>
          <p14:tracePt t="45246" x="6667500" y="4762500"/>
          <p14:tracePt t="45358" x="6667500" y="47466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2" name="Equation" r:id="rId4" imgW="736560" imgH="711000" progId="Equation.DSMT4">
                  <p:embed/>
                </p:oleObj>
              </mc:Choice>
              <mc:Fallback>
                <p:oleObj name="Equation" r:id="rId4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3" name="Equation" r:id="rId6" imgW="1218960" imgH="711000" progId="Equation.DSMT4">
                  <p:embed/>
                </p:oleObj>
              </mc:Choice>
              <mc:Fallback>
                <p:oleObj name="Equation" r:id="rId6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64"/>
    </mc:Choice>
    <mc:Fallback xmlns="">
      <p:transition advTm="57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1" x="6651625" y="4740275"/>
          <p14:tracePt t="1003" x="6507163" y="4694238"/>
          <p14:tracePt t="1020" x="6073775" y="4473575"/>
          <p14:tracePt t="1037" x="5402263" y="3940175"/>
          <p14:tracePt t="1056" x="4572000" y="3360738"/>
          <p14:tracePt t="1071" x="4183063" y="3040063"/>
          <p14:tracePt t="1086" x="3970338" y="2697163"/>
          <p14:tracePt t="1103" x="3832225" y="2370138"/>
          <p14:tracePt t="1120" x="3802063" y="2255838"/>
          <p14:tracePt t="1137" x="3832225" y="2247900"/>
          <p14:tracePt t="1153" x="3856038" y="2247900"/>
          <p14:tracePt t="1170" x="3902075" y="2255838"/>
          <p14:tracePt t="1187" x="3940175" y="2255838"/>
          <p14:tracePt t="1203" x="3978275" y="2255838"/>
          <p14:tracePt t="1220" x="4054475" y="2255838"/>
          <p14:tracePt t="1237" x="4060825" y="2255838"/>
          <p14:tracePt t="1359" x="4076700" y="2255838"/>
          <p14:tracePt t="1423" x="4092575" y="2255838"/>
          <p14:tracePt t="1431" x="4122738" y="2255838"/>
          <p14:tracePt t="1439" x="4175125" y="2293938"/>
          <p14:tracePt t="1454" x="4305300" y="2346325"/>
          <p14:tracePt t="1470" x="4373563" y="2384425"/>
          <p14:tracePt t="1487" x="4579938" y="2544763"/>
          <p14:tracePt t="1503" x="4740275" y="2620963"/>
          <p14:tracePt t="1520" x="4854575" y="2667000"/>
          <p14:tracePt t="1537" x="4922838" y="2682875"/>
          <p14:tracePt t="1554" x="4937125" y="2682875"/>
          <p14:tracePt t="1591" x="4945063" y="2682875"/>
          <p14:tracePt t="1603" x="4945063" y="2674938"/>
          <p14:tracePt t="2550" x="4945063" y="2667000"/>
          <p14:tracePt t="2558" x="4945063" y="2659063"/>
          <p14:tracePt t="2570" x="4968875" y="2628900"/>
          <p14:tracePt t="2587" x="5051425" y="2552700"/>
          <p14:tracePt t="2603" x="5097463" y="2514600"/>
          <p14:tracePt t="2620" x="5165725" y="2446338"/>
          <p14:tracePt t="2637" x="5235575" y="2339975"/>
          <p14:tracePt t="2654" x="5280025" y="2270125"/>
          <p14:tracePt t="2670" x="5349875" y="2117725"/>
          <p14:tracePt t="2687" x="5364163" y="2049463"/>
          <p14:tracePt t="2704" x="5372100" y="2027238"/>
          <p14:tracePt t="2720" x="5372100" y="2011363"/>
          <p14:tracePt t="2759" x="5380038" y="2003425"/>
          <p14:tracePt t="2771" x="5387975" y="2003425"/>
          <p14:tracePt t="2787" x="5418138" y="1981200"/>
          <p14:tracePt t="2804" x="5432425" y="1981200"/>
          <p14:tracePt t="2821" x="5448300" y="1981200"/>
          <p14:tracePt t="2838" x="5478463" y="1973263"/>
          <p14:tracePt t="2854" x="5494338" y="1973263"/>
          <p14:tracePt t="2870" x="5516563" y="1965325"/>
          <p14:tracePt t="2887" x="5524500" y="1958975"/>
          <p14:tracePt t="2943" x="5524500" y="1951038"/>
          <p14:tracePt t="3095" x="5516563" y="1951038"/>
          <p14:tracePt t="3111" x="5508625" y="1951038"/>
          <p14:tracePt t="3121" x="5502275" y="1951038"/>
          <p14:tracePt t="3142" x="5494338" y="1951038"/>
          <p14:tracePt t="3154" x="5486400" y="1951038"/>
          <p14:tracePt t="3171" x="5470525" y="1951038"/>
          <p14:tracePt t="3187" x="5440363" y="1958975"/>
          <p14:tracePt t="3204" x="5440363" y="1965325"/>
          <p14:tracePt t="3237" x="5432425" y="1973263"/>
          <p14:tracePt t="3271" x="5418138" y="1981200"/>
          <p14:tracePt t="3295" x="5410200" y="1989138"/>
          <p14:tracePt t="3623" x="5418138" y="1989138"/>
          <p14:tracePt t="3633" x="5456238" y="1981200"/>
          <p14:tracePt t="3643" x="5524500" y="1973263"/>
          <p14:tracePt t="3654" x="5592763" y="1965325"/>
          <p14:tracePt t="3670" x="5889625" y="1920875"/>
          <p14:tracePt t="3687" x="6049963" y="1897063"/>
          <p14:tracePt t="3704" x="6172200" y="1882775"/>
          <p14:tracePt t="3720" x="6202363" y="1858963"/>
          <p14:tracePt t="3815" x="6210300" y="1866900"/>
          <p14:tracePt t="3825" x="6210300" y="1927225"/>
          <p14:tracePt t="3838" x="6210300" y="2027238"/>
          <p14:tracePt t="3855" x="6149975" y="2179638"/>
          <p14:tracePt t="3871" x="6073775" y="2263775"/>
          <p14:tracePt t="3888" x="5981700" y="2301875"/>
          <p14:tracePt t="3904" x="5889625" y="2316163"/>
          <p14:tracePt t="3921" x="5775325" y="2316163"/>
          <p14:tracePt t="3938" x="5654675" y="2316163"/>
          <p14:tracePt t="3954" x="5540375" y="2308225"/>
          <p14:tracePt t="3971" x="5432425" y="2301875"/>
          <p14:tracePt t="3987" x="5364163" y="2301875"/>
          <p14:tracePt t="4004" x="5349875" y="2301875"/>
          <p14:tracePt t="4021" x="5349875" y="2316163"/>
          <p14:tracePt t="4038" x="5341938" y="2354263"/>
          <p14:tracePt t="4054" x="5341938" y="2400300"/>
          <p14:tracePt t="4071" x="5356225" y="2422525"/>
          <p14:tracePt t="4088" x="5380038" y="2454275"/>
          <p14:tracePt t="4104" x="5418138" y="2468563"/>
          <p14:tracePt t="4121" x="5448300" y="2476500"/>
          <p14:tracePt t="4138" x="5524500" y="2484438"/>
          <p14:tracePt t="4154" x="5616575" y="2484438"/>
          <p14:tracePt t="4171" x="5707063" y="2430463"/>
          <p14:tracePt t="4188" x="5761038" y="2392363"/>
          <p14:tracePt t="4205" x="5799138" y="2370138"/>
          <p14:tracePt t="4221" x="5821363" y="2362200"/>
          <p14:tracePt t="4238" x="5837238" y="2346325"/>
          <p14:tracePt t="4254" x="5883275" y="2346325"/>
          <p14:tracePt t="4271" x="5935663" y="2354263"/>
          <p14:tracePt t="4288" x="6003925" y="2370138"/>
          <p14:tracePt t="4304" x="6103938" y="2392363"/>
          <p14:tracePt t="4321" x="6149975" y="2430463"/>
          <p14:tracePt t="4337" x="6180138" y="2454275"/>
          <p14:tracePt t="4354" x="6188075" y="2460625"/>
          <p14:tracePt t="4390" x="6188075" y="2468563"/>
          <p14:tracePt t="4404" x="6188075" y="2476500"/>
          <p14:tracePt t="4421" x="6188075" y="2484438"/>
          <p14:tracePt t="4438" x="6118225" y="2506663"/>
          <p14:tracePt t="4454" x="6019800" y="2530475"/>
          <p14:tracePt t="4471" x="5867400" y="2544763"/>
          <p14:tracePt t="4487" x="5699125" y="2582863"/>
          <p14:tracePt t="4504" x="5532438" y="2651125"/>
          <p14:tracePt t="4521" x="5402263" y="2727325"/>
          <p14:tracePt t="4537" x="5349875" y="2765425"/>
          <p14:tracePt t="4554" x="5341938" y="2781300"/>
          <p14:tracePt t="4571" x="5341938" y="2803525"/>
          <p14:tracePt t="4587" x="5341938" y="2841625"/>
          <p14:tracePt t="4604" x="5341938" y="2895600"/>
          <p14:tracePt t="4621" x="5341938" y="2955925"/>
          <p14:tracePt t="4637" x="5341938" y="2994025"/>
          <p14:tracePt t="4654" x="5364163" y="3048000"/>
          <p14:tracePt t="4671" x="5387975" y="3070225"/>
          <p14:tracePt t="4687" x="5402263" y="3078163"/>
          <p14:tracePt t="4704" x="5440363" y="3086100"/>
          <p14:tracePt t="4721" x="5478463" y="3086100"/>
          <p14:tracePt t="4737" x="5524500" y="3086100"/>
          <p14:tracePt t="4754" x="5570538" y="3086100"/>
          <p14:tracePt t="4771" x="5608638" y="3070225"/>
          <p14:tracePt t="4787" x="5676900" y="3055938"/>
          <p14:tracePt t="4804" x="5737225" y="3055938"/>
          <p14:tracePt t="4821" x="5807075" y="3055938"/>
          <p14:tracePt t="4838" x="5883275" y="3055938"/>
          <p14:tracePt t="4854" x="5927725" y="3055938"/>
          <p14:tracePt t="4871" x="5935663" y="3055938"/>
          <p14:tracePt t="4904" x="5943600" y="3055938"/>
          <p14:tracePt t="4921" x="5951538" y="3063875"/>
          <p14:tracePt t="4942" x="5959475" y="3070225"/>
          <p14:tracePt t="4954" x="5965825" y="3070225"/>
          <p14:tracePt t="4971" x="5981700" y="3070225"/>
          <p14:tracePt t="4988" x="5989638" y="3070225"/>
          <p14:tracePt t="5159" x="5981700" y="3070225"/>
          <p14:tracePt t="5169" x="5943600" y="3070225"/>
          <p14:tracePt t="5179" x="5889625" y="3063875"/>
          <p14:tracePt t="5189" x="5859463" y="3055938"/>
          <p14:tracePt t="5204" x="5761038" y="3032125"/>
          <p14:tracePt t="5221" x="5668963" y="3025775"/>
          <p14:tracePt t="5238" x="5608638" y="3017838"/>
          <p14:tracePt t="5254" x="5554663" y="2994025"/>
          <p14:tracePt t="5271" x="5524500" y="2979738"/>
          <p14:tracePt t="5288" x="5470525" y="2941638"/>
          <p14:tracePt t="5304" x="5380038" y="2879725"/>
          <p14:tracePt t="5321" x="5295900" y="2835275"/>
          <p14:tracePt t="5338" x="5241925" y="2765425"/>
          <p14:tracePt t="5355" x="5181600" y="2674938"/>
          <p14:tracePt t="5372" x="5135563" y="2560638"/>
          <p14:tracePt t="5388" x="5105400" y="2454275"/>
          <p14:tracePt t="5405" x="5075238" y="2362200"/>
          <p14:tracePt t="5422" x="5075238" y="2286000"/>
          <p14:tracePt t="5438" x="5075238" y="2187575"/>
          <p14:tracePt t="5455" x="5075238" y="2035175"/>
          <p14:tracePt t="5472" x="5097463" y="1905000"/>
          <p14:tracePt t="5488" x="5151438" y="1774825"/>
          <p14:tracePt t="5505" x="5211763" y="1646238"/>
          <p14:tracePt t="5522" x="5273675" y="1531938"/>
          <p14:tracePt t="5538" x="5341938" y="1425575"/>
          <p14:tracePt t="5555" x="5432425" y="1333500"/>
          <p14:tracePt t="5572" x="5502275" y="1273175"/>
          <p14:tracePt t="5588" x="5584825" y="1211263"/>
          <p14:tracePt t="5605" x="5661025" y="1173163"/>
          <p14:tracePt t="5622" x="5768975" y="1127125"/>
          <p14:tracePt t="5638" x="5799138" y="1127125"/>
          <p14:tracePt t="5655" x="5905500" y="1112838"/>
          <p14:tracePt t="5672" x="5989638" y="1112838"/>
          <p14:tracePt t="5688" x="6080125" y="1143000"/>
          <p14:tracePt t="5705" x="6210300" y="1219200"/>
          <p14:tracePt t="5722" x="6340475" y="1333500"/>
          <p14:tracePt t="5738" x="6461125" y="1493838"/>
          <p14:tracePt t="5755" x="6575425" y="1736725"/>
          <p14:tracePt t="5772" x="6629400" y="1958975"/>
          <p14:tracePt t="5788" x="6651625" y="2163763"/>
          <p14:tracePt t="5805" x="6667500" y="2346325"/>
          <p14:tracePt t="5822" x="6667500" y="2628900"/>
          <p14:tracePt t="5838" x="6667500" y="2727325"/>
          <p14:tracePt t="5855" x="6621463" y="2979738"/>
          <p14:tracePt t="5872" x="6561138" y="3108325"/>
          <p14:tracePt t="5888" x="6499225" y="3192463"/>
          <p14:tracePt t="5905" x="6438900" y="3268663"/>
          <p14:tracePt t="5922" x="6316663" y="3330575"/>
          <p14:tracePt t="5938" x="6202363" y="3390900"/>
          <p14:tracePt t="5955" x="6065838" y="3421063"/>
          <p14:tracePt t="5972" x="5913438" y="3436938"/>
          <p14:tracePt t="5988" x="5737225" y="3436938"/>
          <p14:tracePt t="5992" x="5638800" y="3436938"/>
          <p14:tracePt t="6005" x="5540375" y="3436938"/>
          <p14:tracePt t="6022" x="5380038" y="3406775"/>
          <p14:tracePt t="6038" x="5189538" y="3298825"/>
          <p14:tracePt t="6055" x="5075238" y="3192463"/>
          <p14:tracePt t="6072" x="4999038" y="3040063"/>
          <p14:tracePt t="6089" x="4945063" y="2865438"/>
          <p14:tracePt t="6105" x="4922838" y="2705100"/>
          <p14:tracePt t="6122" x="4922838" y="2506663"/>
          <p14:tracePt t="6139" x="4922838" y="2316163"/>
          <p14:tracePt t="6155" x="4937125" y="2133600"/>
          <p14:tracePt t="6180" x="5021263" y="1920875"/>
          <p14:tracePt t="6189" x="5051425" y="1866900"/>
          <p14:tracePt t="6205" x="5127625" y="1790700"/>
          <p14:tracePt t="6222" x="5235575" y="1730375"/>
          <p14:tracePt t="6238" x="5410200" y="1684338"/>
          <p14:tracePt t="6255" x="5532438" y="1684338"/>
          <p14:tracePt t="6272" x="5608638" y="1684338"/>
          <p14:tracePt t="6289" x="5654675" y="1692275"/>
          <p14:tracePt t="6305" x="5722938" y="1722438"/>
          <p14:tracePt t="6322" x="5768975" y="1736725"/>
          <p14:tracePt t="6338" x="5829300" y="1828800"/>
          <p14:tracePt t="6355" x="5905500" y="1989138"/>
          <p14:tracePt t="6372" x="5965825" y="2187575"/>
          <p14:tracePt t="6388" x="5989638" y="2408238"/>
          <p14:tracePt t="6405" x="5989638" y="2606675"/>
          <p14:tracePt t="6422" x="5981700" y="2789238"/>
          <p14:tracePt t="6439" x="5875338" y="2971800"/>
          <p14:tracePt t="6455" x="5775325" y="3032125"/>
          <p14:tracePt t="6472" x="5661025" y="3063875"/>
          <p14:tracePt t="6489" x="5540375" y="3063875"/>
          <p14:tracePt t="6505" x="5402263" y="3063875"/>
          <p14:tracePt t="6522" x="5356225" y="3055938"/>
          <p14:tracePt t="6538" x="5334000" y="3040063"/>
          <p14:tracePt t="6555" x="5326063" y="3032125"/>
          <p14:tracePt t="6589" x="5326063" y="3001963"/>
          <p14:tracePt t="6605" x="5326063" y="2971800"/>
          <p14:tracePt t="6622" x="5326063" y="2955925"/>
          <p14:tracePt t="6639" x="5326063" y="2949575"/>
          <p14:tracePt t="8599" x="5326063" y="2933700"/>
          <p14:tracePt t="8609" x="5326063" y="2841625"/>
          <p14:tracePt t="8623" x="5287963" y="2620963"/>
          <p14:tracePt t="8647" x="5273675" y="2392363"/>
          <p14:tracePt t="8658" x="5273675" y="2316163"/>
          <p14:tracePt t="8673" x="5273675" y="2201863"/>
          <p14:tracePt t="8689" x="5273675" y="2079625"/>
          <p14:tracePt t="8706" x="5273675" y="1973263"/>
          <p14:tracePt t="8722" x="5273675" y="1920875"/>
          <p14:tracePt t="8739" x="5273675" y="1882775"/>
          <p14:tracePt t="8756" x="5273675" y="1866900"/>
          <p14:tracePt t="8772" x="5273675" y="1858963"/>
          <p14:tracePt t="8789" x="5273675" y="1844675"/>
          <p14:tracePt t="8822" x="5273675" y="1836738"/>
          <p14:tracePt t="8847" x="5265738" y="1828800"/>
          <p14:tracePt t="8919" x="5280025" y="1828800"/>
          <p14:tracePt t="8929" x="5326063" y="1828800"/>
          <p14:tracePt t="8939" x="5387975" y="1858963"/>
          <p14:tracePt t="8956" x="5584825" y="1912938"/>
          <p14:tracePt t="8973" x="5935663" y="1943100"/>
          <p14:tracePt t="8990" x="6400800" y="1943100"/>
          <p14:tracePt t="9006" x="6477000" y="1943100"/>
          <p14:tracePt t="9023" x="6484938" y="1943100"/>
          <p14:tracePt t="9063" x="6461125" y="1935163"/>
          <p14:tracePt t="9071" x="6392863" y="1912938"/>
          <p14:tracePt t="9081" x="6346825" y="1897063"/>
          <p14:tracePt t="9090" x="6270625" y="1897063"/>
          <p14:tracePt t="9106" x="6057900" y="1905000"/>
          <p14:tracePt t="9129" x="5600700" y="2035175"/>
          <p14:tracePt t="9139" x="5494338" y="2073275"/>
          <p14:tracePt t="9156" x="5326063" y="2111375"/>
          <p14:tracePt t="9172" x="5265738" y="2117725"/>
          <p14:tracePt t="9247" x="5257800" y="2117725"/>
          <p14:tracePt t="9257" x="5257800" y="2125663"/>
          <p14:tracePt t="9273" x="5241925" y="2171700"/>
          <p14:tracePt t="9290" x="5227638" y="2255838"/>
          <p14:tracePt t="9306" x="5189538" y="2354263"/>
          <p14:tracePt t="9323" x="5165725" y="2454275"/>
          <p14:tracePt t="9339" x="5165725" y="2484438"/>
          <p14:tracePt t="9356" x="5165725" y="2498725"/>
          <p14:tracePt t="9398" x="5211763" y="2506663"/>
          <p14:tracePt t="9406" x="5265738" y="2514600"/>
          <p14:tracePt t="9422" x="5494338" y="2514600"/>
          <p14:tracePt t="9440" x="5951538" y="2514600"/>
          <p14:tracePt t="9456" x="6278563" y="2514600"/>
          <p14:tracePt t="9473" x="6423025" y="2514600"/>
          <p14:tracePt t="9490" x="6430963" y="2514600"/>
          <p14:tracePt t="9506" x="6438900" y="2522538"/>
          <p14:tracePt t="9540" x="6438900" y="2552700"/>
          <p14:tracePt t="9556" x="6408738" y="2636838"/>
          <p14:tracePt t="9573" x="6324600" y="2789238"/>
          <p14:tracePt t="9590" x="6003925" y="3170238"/>
          <p14:tracePt t="9606" x="5722938" y="3398838"/>
          <p14:tracePt t="9623" x="5502275" y="3521075"/>
          <p14:tracePt t="9639" x="5394325" y="3581400"/>
          <p14:tracePt t="9703" x="5426075" y="3551238"/>
          <p14:tracePt t="9715" x="5478463" y="3489325"/>
          <p14:tracePt t="9727" x="5584825" y="3360738"/>
          <p14:tracePt t="9746" x="5668963" y="3208338"/>
          <p14:tracePt t="9756" x="5715000" y="3154363"/>
          <p14:tracePt t="9773" x="5753100" y="3078163"/>
          <p14:tracePt t="9789" x="5753100" y="3070225"/>
          <p14:tracePt t="9863" x="5753100" y="3101975"/>
          <p14:tracePt t="9873" x="5753100" y="3132138"/>
          <p14:tracePt t="9890" x="5753100" y="3184525"/>
          <p14:tracePt t="9907" x="5753100" y="3192463"/>
          <p14:tracePt t="10399" x="5745163" y="3192463"/>
          <p14:tracePt t="10410" x="5737225" y="3192463"/>
          <p14:tracePt t="10423" x="5730875" y="3192463"/>
          <p14:tracePt t="10455" x="5745163" y="3200400"/>
          <p14:tracePt t="10465" x="5745163" y="3208338"/>
          <p14:tracePt t="10631" x="5761038" y="3222625"/>
          <p14:tracePt t="10641" x="5768975" y="3222625"/>
          <p14:tracePt t="10657" x="5783263" y="3238500"/>
          <p14:tracePt t="10674" x="5807075" y="3246438"/>
          <p14:tracePt t="10690" x="5851525" y="3246438"/>
          <p14:tracePt t="10707" x="5897563" y="3222625"/>
          <p14:tracePt t="10723" x="5965825" y="3200400"/>
          <p14:tracePt t="10740" x="6042025" y="3170238"/>
          <p14:tracePt t="10757" x="6065838" y="3162300"/>
          <p14:tracePt t="10774" x="6111875" y="3146425"/>
          <p14:tracePt t="10790" x="6126163" y="3140075"/>
          <p14:tracePt t="10807" x="6142038" y="3140075"/>
          <p14:tracePt t="27087" x="6142038" y="3132138"/>
          <p14:tracePt t="27097" x="6057900" y="3101975"/>
          <p14:tracePt t="27113" x="5851525" y="2963863"/>
          <p14:tracePt t="27130" x="5638800" y="2781300"/>
          <p14:tracePt t="27146" x="5508625" y="2689225"/>
          <p14:tracePt t="27163" x="5387975" y="2628900"/>
          <p14:tracePt t="27180" x="5257800" y="2560638"/>
          <p14:tracePt t="27196" x="5203825" y="2536825"/>
          <p14:tracePt t="27279" x="5203825" y="2530475"/>
          <p14:tracePt t="27303" x="5197475" y="2530475"/>
          <p14:tracePt t="27314" x="5189538" y="2484438"/>
          <p14:tracePt t="27329" x="5135563" y="2384425"/>
          <p14:tracePt t="27346" x="5121275" y="2354263"/>
          <p14:tracePt t="27379" x="5113338" y="2354263"/>
          <p14:tracePt t="27396" x="5105400" y="2346325"/>
          <p14:tracePt t="27413" x="5075238" y="2346325"/>
          <p14:tracePt t="27429" x="5006975" y="2362200"/>
          <p14:tracePt t="27446" x="4884738" y="2476500"/>
          <p14:tracePt t="27462" x="4830763" y="2530475"/>
          <p14:tracePt t="27479" x="4808538" y="2552700"/>
          <p14:tracePt t="27496" x="4808538" y="2560638"/>
          <p14:tracePt t="27607" x="4800600" y="2560638"/>
          <p14:tracePt t="27617" x="4784725" y="2560638"/>
          <p14:tracePt t="27631" x="4778375" y="2560638"/>
          <p14:tracePt t="28135" x="4784725" y="2522538"/>
          <p14:tracePt t="28145" x="4846638" y="2454275"/>
          <p14:tracePt t="28155" x="4922838" y="2392363"/>
          <p14:tracePt t="28165" x="4968875" y="2362200"/>
          <p14:tracePt t="28180" x="5045075" y="2301875"/>
          <p14:tracePt t="28196" x="5127625" y="2225675"/>
          <p14:tracePt t="28213" x="5181600" y="2187575"/>
          <p14:tracePt t="28230" x="5249863" y="2125663"/>
          <p14:tracePt t="28246" x="5303838" y="2087563"/>
          <p14:tracePt t="28263" x="5318125" y="2065338"/>
          <p14:tracePt t="28280" x="5364163" y="2035175"/>
          <p14:tracePt t="28296" x="5418138" y="2003425"/>
          <p14:tracePt t="28313" x="5456238" y="1989138"/>
          <p14:tracePt t="28330" x="5508625" y="1965325"/>
          <p14:tracePt t="28346" x="5532438" y="1943100"/>
          <p14:tracePt t="28363" x="5540375" y="1943100"/>
          <p14:tracePt t="28535" x="5532438" y="1943100"/>
          <p14:tracePt t="28545" x="5508625" y="1958975"/>
          <p14:tracePt t="28555" x="5486400" y="1973263"/>
          <p14:tracePt t="28564" x="5470525" y="1997075"/>
          <p14:tracePt t="28580" x="5418138" y="2041525"/>
          <p14:tracePt t="28583" x="5402263" y="2049463"/>
          <p14:tracePt t="28597" x="5387975" y="2049463"/>
          <p14:tracePt t="28703" x="5380038" y="2049463"/>
          <p14:tracePt t="28767" x="5380038" y="2041525"/>
          <p14:tracePt t="28855" x="5380038" y="2035175"/>
          <p14:tracePt t="28871" x="5380038" y="2027238"/>
          <p14:tracePt t="28887" x="5387975" y="2019300"/>
          <p14:tracePt t="28897" x="5394325" y="2003425"/>
          <p14:tracePt t="28919" x="5402263" y="1997075"/>
          <p14:tracePt t="28930" x="5402263" y="1989138"/>
          <p14:tracePt t="28947" x="5426075" y="1965325"/>
          <p14:tracePt t="28964" x="5440363" y="1951038"/>
          <p14:tracePt t="28980" x="5448300" y="1943100"/>
          <p14:tracePt t="29287" x="5456238" y="1943100"/>
          <p14:tracePt t="29297" x="5464175" y="1943100"/>
          <p14:tracePt t="29313" x="5494338" y="1943100"/>
          <p14:tracePt t="29330" x="5532438" y="1935163"/>
          <p14:tracePt t="29347" x="5570538" y="1935163"/>
          <p14:tracePt t="29363" x="5608638" y="1935163"/>
          <p14:tracePt t="29380" x="5638800" y="1935163"/>
          <p14:tracePt t="29397" x="5654675" y="1935163"/>
          <p14:tracePt t="29414" x="5676900" y="1935163"/>
          <p14:tracePt t="29430" x="5692775" y="1935163"/>
          <p14:tracePt t="29447" x="5715000" y="1935163"/>
          <p14:tracePt t="29463" x="5722938" y="1943100"/>
          <p14:tracePt t="29480" x="5730875" y="1943100"/>
          <p14:tracePt t="29497" x="5761038" y="1951038"/>
          <p14:tracePt t="29513" x="5783263" y="1958975"/>
          <p14:tracePt t="29530" x="5791200" y="1958975"/>
          <p14:tracePt t="29547" x="5799138" y="1958975"/>
          <p14:tracePt t="29606" x="5799138" y="1965325"/>
          <p14:tracePt t="29638" x="5799138" y="1973263"/>
          <p14:tracePt t="29646" x="5799138" y="1989138"/>
          <p14:tracePt t="29654" x="5799138" y="2003425"/>
          <p14:tracePt t="29663" x="5775325" y="2019300"/>
          <p14:tracePt t="29680" x="5654675" y="2041525"/>
          <p14:tracePt t="29697" x="5540375" y="2057400"/>
          <p14:tracePt t="29713" x="5418138" y="2057400"/>
          <p14:tracePt t="29730" x="5311775" y="2057400"/>
          <p14:tracePt t="29747" x="5280025" y="2057400"/>
          <p14:tracePt t="30007" x="5287963" y="2057400"/>
          <p14:tracePt t="30017" x="5287963" y="2049463"/>
          <p14:tracePt t="30031" x="5311775" y="2035175"/>
          <p14:tracePt t="30047" x="5334000" y="1997075"/>
          <p14:tracePt t="30064" x="5356225" y="1973263"/>
          <p14:tracePt t="30080" x="5364163" y="1958975"/>
          <p14:tracePt t="30097" x="5372100" y="1951038"/>
          <p14:tracePt t="30114" x="5372100" y="1943100"/>
          <p14:tracePt t="30231" x="5380038" y="1935163"/>
          <p14:tracePt t="30246" x="5394325" y="1935163"/>
          <p14:tracePt t="30254" x="5410200" y="1935163"/>
          <p14:tracePt t="30264" x="5418138" y="1935163"/>
          <p14:tracePt t="30280" x="5440363" y="1935163"/>
          <p14:tracePt t="30314" x="5448300" y="1935163"/>
          <p14:tracePt t="30330" x="5456238" y="1935163"/>
          <p14:tracePt t="30366" x="5464175" y="1935163"/>
          <p14:tracePt t="30390" x="5464175" y="1951038"/>
          <p14:tracePt t="30398" x="5464175" y="1965325"/>
          <p14:tracePt t="30406" x="5464175" y="1981200"/>
          <p14:tracePt t="30422" x="5464175" y="1989138"/>
          <p14:tracePt t="30719" x="5464175" y="1981200"/>
          <p14:tracePt t="30729" x="5464175" y="1958975"/>
          <p14:tracePt t="31279" x="5478463" y="1958975"/>
          <p14:tracePt t="31289" x="5508625" y="1958975"/>
          <p14:tracePt t="31299" x="5562600" y="1958975"/>
          <p14:tracePt t="31314" x="5722938" y="1958975"/>
          <p14:tracePt t="31331" x="5905500" y="1958975"/>
          <p14:tracePt t="31347" x="6049963" y="1958975"/>
          <p14:tracePt t="31364" x="6134100" y="1958975"/>
          <p14:tracePt t="31381" x="6142038" y="1958975"/>
          <p14:tracePt t="31623" x="6118225" y="1958975"/>
          <p14:tracePt t="31633" x="6103938" y="1958975"/>
          <p14:tracePt t="31648" x="6057900" y="1951038"/>
          <p14:tracePt t="31665" x="6042025" y="1951038"/>
          <p14:tracePt t="31681" x="6035675" y="1951038"/>
          <p14:tracePt t="31991" x="6027738" y="1943100"/>
          <p14:tracePt t="32223" x="6027738" y="1951038"/>
          <p14:tracePt t="32233" x="6019800" y="2003425"/>
          <p14:tracePt t="32248" x="5981700" y="2117725"/>
          <p14:tracePt t="32265" x="5913438" y="2232025"/>
          <p14:tracePt t="32281" x="5845175" y="2354263"/>
          <p14:tracePt t="32298" x="5791200" y="2408238"/>
          <p14:tracePt t="32315" x="5753100" y="2446338"/>
          <p14:tracePt t="32331" x="5722938" y="2460625"/>
          <p14:tracePt t="32348" x="5692775" y="2476500"/>
          <p14:tracePt t="32364" x="5668963" y="2476500"/>
          <p14:tracePt t="32381" x="5630863" y="2476500"/>
          <p14:tracePt t="32397" x="5584825" y="2476500"/>
          <p14:tracePt t="32414" x="5554663" y="2476500"/>
          <p14:tracePt t="32431" x="5532438" y="2484438"/>
          <p14:tracePt t="32448" x="5516563" y="2492375"/>
          <p14:tracePt t="32465" x="5516563" y="2498725"/>
          <p14:tracePt t="32482" x="5508625" y="2498725"/>
          <p14:tracePt t="33519" x="5540375" y="2506663"/>
          <p14:tracePt t="33529" x="5562600" y="2506663"/>
          <p14:tracePt t="33539" x="5608638" y="2522538"/>
          <p14:tracePt t="33549" x="5661025" y="2530475"/>
          <p14:tracePt t="33565" x="5753100" y="2522538"/>
          <p14:tracePt t="33581" x="5829300" y="2506663"/>
          <p14:tracePt t="33598" x="5837238" y="2498725"/>
          <p14:tracePt t="33679" x="5845175" y="2498725"/>
          <p14:tracePt t="33703" x="5851525" y="2498725"/>
          <p14:tracePt t="33719" x="5867400" y="2492375"/>
          <p14:tracePt t="33729" x="5875338" y="2492375"/>
          <p14:tracePt t="33739" x="5883275" y="2492375"/>
          <p14:tracePt t="33748" x="5897563" y="2484438"/>
          <p14:tracePt t="33765" x="5905500" y="2484438"/>
          <p14:tracePt t="33782" x="5913438" y="2476500"/>
          <p14:tracePt t="33798" x="5927725" y="2460625"/>
          <p14:tracePt t="33815" x="5935663" y="2460625"/>
          <p14:tracePt t="33832" x="5959475" y="2454275"/>
          <p14:tracePt t="33849" x="5997575" y="2454275"/>
          <p14:tracePt t="33865" x="6027738" y="2454275"/>
          <p14:tracePt t="33882" x="6049963" y="2454275"/>
          <p14:tracePt t="33899" x="6057900" y="2454275"/>
          <p14:tracePt t="34215" x="6049963" y="2446338"/>
          <p14:tracePt t="34225" x="6035675" y="2446338"/>
          <p14:tracePt t="34234" x="6011863" y="2446338"/>
          <p14:tracePt t="34249" x="5989638" y="2446338"/>
          <p14:tracePt t="34265" x="5943600" y="2446338"/>
          <p14:tracePt t="34282" x="5897563" y="2446338"/>
          <p14:tracePt t="34299" x="5851525" y="2446338"/>
          <p14:tracePt t="34315" x="5829300" y="2446338"/>
          <p14:tracePt t="34332" x="5807075" y="2446338"/>
          <p14:tracePt t="34349" x="5791200" y="2446338"/>
          <p14:tracePt t="34365" x="5783263" y="2446338"/>
          <p14:tracePt t="34382" x="5761038" y="2446338"/>
          <p14:tracePt t="34399" x="5722938" y="2446338"/>
          <p14:tracePt t="34415" x="5676900" y="2446338"/>
          <p14:tracePt t="34432" x="5646738" y="2446338"/>
          <p14:tracePt t="34449" x="5622925" y="2446338"/>
          <p14:tracePt t="34466" x="5608638" y="2446338"/>
          <p14:tracePt t="34688" x="5600700" y="2446338"/>
          <p14:tracePt t="34727" x="5584825" y="2446338"/>
          <p14:tracePt t="34743" x="5570538" y="2446338"/>
          <p14:tracePt t="34753" x="5562600" y="2454275"/>
          <p14:tracePt t="34766" x="5546725" y="2468563"/>
          <p14:tracePt t="34782" x="5546725" y="2476500"/>
          <p14:tracePt t="34799" x="5540375" y="2484438"/>
          <p14:tracePt t="34855" x="5540375" y="2492375"/>
          <p14:tracePt t="34865" x="5540375" y="2498725"/>
          <p14:tracePt t="34887" x="5540375" y="2506663"/>
          <p14:tracePt t="35463" x="5554663" y="2506663"/>
          <p14:tracePt t="35473" x="5570538" y="2506663"/>
          <p14:tracePt t="35483" x="5584825" y="2506663"/>
          <p14:tracePt t="35499" x="5646738" y="2506663"/>
          <p14:tracePt t="35516" x="5722938" y="2492375"/>
          <p14:tracePt t="35532" x="5807075" y="2484438"/>
          <p14:tracePt t="35549" x="5851525" y="2476500"/>
          <p14:tracePt t="35566" x="5875338" y="2460625"/>
          <p14:tracePt t="35599" x="5883275" y="2454275"/>
          <p14:tracePt t="35616" x="5889625" y="2454275"/>
          <p14:tracePt t="35633" x="5897563" y="2454275"/>
          <p14:tracePt t="35649" x="5913438" y="2454275"/>
          <p14:tracePt t="35666" x="5927725" y="2438400"/>
          <p14:tracePt t="35699" x="5943600" y="2438400"/>
          <p14:tracePt t="35716" x="5951538" y="2438400"/>
          <p14:tracePt t="35733" x="5965825" y="2438400"/>
          <p14:tracePt t="35766" x="5973763" y="2438400"/>
          <p14:tracePt t="36600" x="5981700" y="2438400"/>
          <p14:tracePt t="36610" x="5981700" y="2460625"/>
          <p14:tracePt t="36620" x="5981700" y="2484438"/>
          <p14:tracePt t="36633" x="5981700" y="2530475"/>
          <p14:tracePt t="36649" x="5965825" y="2620963"/>
          <p14:tracePt t="36666" x="5927725" y="2735263"/>
          <p14:tracePt t="36683" x="5889625" y="2819400"/>
          <p14:tracePt t="36700" x="5851525" y="2865438"/>
          <p14:tracePt t="36716" x="5813425" y="2879725"/>
          <p14:tracePt t="36733" x="5791200" y="2887663"/>
          <p14:tracePt t="36750" x="5761038" y="2887663"/>
          <p14:tracePt t="36766" x="5707063" y="2887663"/>
          <p14:tracePt t="36783" x="5684838" y="2895600"/>
          <p14:tracePt t="36800" x="5654675" y="2903538"/>
          <p14:tracePt t="36816" x="5630863" y="2903538"/>
          <p14:tracePt t="36833" x="5616575" y="2903538"/>
          <p14:tracePt t="36850" x="5608638" y="2911475"/>
          <p14:tracePt t="36867" x="5600700" y="2911475"/>
          <p14:tracePt t="36883" x="5592763" y="2911475"/>
          <p14:tracePt t="36900" x="5584825" y="2917825"/>
          <p14:tracePt t="36916" x="5562600" y="2925763"/>
          <p14:tracePt t="36933" x="5546725" y="2941638"/>
          <p14:tracePt t="36950" x="5540375" y="2963863"/>
          <p14:tracePt t="36966" x="5508625" y="3009900"/>
          <p14:tracePt t="36983" x="5494338" y="3032125"/>
          <p14:tracePt t="37000" x="5486400" y="3048000"/>
          <p14:tracePt t="37016" x="5486400" y="3055938"/>
          <p14:tracePt t="37050" x="5486400" y="3063875"/>
          <p14:tracePt t="37831" x="5486400" y="3070225"/>
          <p14:tracePt t="37841" x="5502275" y="3070225"/>
          <p14:tracePt t="37851" x="5532438" y="3070225"/>
          <p14:tracePt t="37867" x="5616575" y="3070225"/>
          <p14:tracePt t="37883" x="5768975" y="3055938"/>
          <p14:tracePt t="37900" x="5883275" y="3040063"/>
          <p14:tracePt t="37917" x="5997575" y="3017838"/>
          <p14:tracePt t="37934" x="6042025" y="3001963"/>
          <p14:tracePt t="38495" x="6042025" y="3017838"/>
          <p14:tracePt t="38505" x="6042025" y="3070225"/>
          <p14:tracePt t="38517" x="6042025" y="3124200"/>
          <p14:tracePt t="38534" x="6065838" y="3444875"/>
          <p14:tracePt t="38550" x="6210300" y="3924300"/>
          <p14:tracePt t="38567" x="6332538" y="4449763"/>
          <p14:tracePt t="38584" x="6392863" y="4884738"/>
          <p14:tracePt t="38600" x="6461125" y="5173663"/>
          <p14:tracePt t="38617" x="6537325" y="5318125"/>
          <p14:tracePt t="38634" x="6569075" y="5372100"/>
          <p14:tracePt t="38651" x="6583363" y="5380038"/>
          <p14:tracePt t="38667" x="6591300" y="5380038"/>
          <p14:tracePt t="38684" x="6621463" y="5380038"/>
          <p14:tracePt t="38701" x="6667500" y="5380038"/>
          <p14:tracePt t="38717" x="6743700" y="5356225"/>
          <p14:tracePt t="38734" x="6873875" y="5235575"/>
          <p14:tracePt t="38750" x="6942138" y="5113338"/>
          <p14:tracePt t="38767" x="6980238" y="4991100"/>
          <p14:tracePt t="38783" x="6994525" y="4899025"/>
          <p14:tracePt t="38800" x="6994525" y="4800600"/>
          <p14:tracePt t="38817" x="6994525" y="4694238"/>
          <p14:tracePt t="38834" x="6926263" y="4556125"/>
          <p14:tracePt t="38850" x="6819900" y="4403725"/>
          <p14:tracePt t="38867" x="6721475" y="4283075"/>
          <p14:tracePt t="38884" x="6621463" y="4168775"/>
          <p14:tracePt t="38901" x="6530975" y="4092575"/>
          <p14:tracePt t="38917" x="6446838" y="4030663"/>
          <p14:tracePt t="38934" x="6316663" y="3978275"/>
          <p14:tracePt t="38950" x="6232525" y="3946525"/>
          <p14:tracePt t="38967" x="6126163" y="3916363"/>
          <p14:tracePt t="38984" x="6003925" y="3908425"/>
          <p14:tracePt t="39000" x="5913438" y="3902075"/>
          <p14:tracePt t="39017" x="5829300" y="3902075"/>
          <p14:tracePt t="39034" x="5715000" y="3916363"/>
          <p14:tracePt t="39051" x="5600700" y="3978275"/>
          <p14:tracePt t="39067" x="5508625" y="4060825"/>
          <p14:tracePt t="39084" x="5426075" y="4175125"/>
          <p14:tracePt t="39100" x="5380038" y="4289425"/>
          <p14:tracePt t="39117" x="5349875" y="4403725"/>
          <p14:tracePt t="39134" x="5341938" y="4572000"/>
          <p14:tracePt t="39135" x="5341938" y="4670425"/>
          <p14:tracePt t="39150" x="5341938" y="4822825"/>
          <p14:tracePt t="39167" x="5372100" y="4975225"/>
          <p14:tracePt t="39184" x="5432425" y="5127625"/>
          <p14:tracePt t="39201" x="5516563" y="5249863"/>
          <p14:tracePt t="39217" x="5630863" y="5349875"/>
          <p14:tracePt t="39234" x="5845175" y="5440363"/>
          <p14:tracePt t="39250" x="6270625" y="5508625"/>
          <p14:tracePt t="39267" x="6789738" y="5532438"/>
          <p14:tracePt t="39284" x="7292975" y="5464175"/>
          <p14:tracePt t="39301" x="7680325" y="5241925"/>
          <p14:tracePt t="39317" x="7848600" y="5075238"/>
          <p14:tracePt t="39334" x="7932738" y="4868863"/>
          <p14:tracePt t="39350" x="7947025" y="4549775"/>
          <p14:tracePt t="39367" x="7886700" y="4244975"/>
          <p14:tracePt t="39384" x="7680325" y="3863975"/>
          <p14:tracePt t="39400" x="7413625" y="3489325"/>
          <p14:tracePt t="39417" x="7124700" y="3238500"/>
          <p14:tracePt t="39434" x="6911975" y="3108325"/>
          <p14:tracePt t="39450" x="6713538" y="3040063"/>
          <p14:tracePt t="39467" x="6515100" y="3032125"/>
          <p14:tracePt t="39484" x="6248400" y="3032125"/>
          <p14:tracePt t="39500" x="6003925" y="3048000"/>
          <p14:tracePt t="39518" x="5486400" y="3276600"/>
          <p14:tracePt t="39534" x="5303838" y="3382963"/>
          <p14:tracePt t="39551" x="4740275" y="3771900"/>
          <p14:tracePt t="39570" x="4511675" y="4054475"/>
          <p14:tracePt t="39584" x="4427538" y="4275138"/>
          <p14:tracePt t="39600" x="4419600" y="4449763"/>
          <p14:tracePt t="39617" x="4435475" y="4656138"/>
          <p14:tracePt t="39634" x="4541838" y="4922838"/>
          <p14:tracePt t="39651" x="4656138" y="5159375"/>
          <p14:tracePt t="39667" x="4830763" y="5372100"/>
          <p14:tracePt t="39684" x="5089525" y="5532438"/>
          <p14:tracePt t="39701" x="5426075" y="5630863"/>
          <p14:tracePt t="39718" x="5927725" y="5692775"/>
          <p14:tracePt t="39734" x="6118225" y="5692775"/>
          <p14:tracePt t="39751" x="6651625" y="5546725"/>
          <p14:tracePt t="39768" x="6926263" y="5380038"/>
          <p14:tracePt t="39784" x="7170738" y="5075238"/>
          <p14:tracePt t="39801" x="7277100" y="4686300"/>
          <p14:tracePt t="39818" x="7261225" y="4343400"/>
          <p14:tracePt t="39834" x="7140575" y="4000500"/>
          <p14:tracePt t="39851" x="6811963" y="3611563"/>
          <p14:tracePt t="39868" x="6416675" y="3330575"/>
          <p14:tracePt t="39888" x="5745163" y="3178175"/>
          <p14:tracePt t="39911" x="5280025" y="3178175"/>
          <p14:tracePt t="39934" x="5006975" y="3368675"/>
          <p14:tracePt t="39950" x="4930775" y="3527425"/>
          <p14:tracePt t="39967" x="4892675" y="3673475"/>
          <p14:tracePt t="39984" x="4884738" y="3771900"/>
          <p14:tracePt t="40000" x="4884738" y="3810000"/>
          <p14:tracePt t="40017" x="4892675" y="3832225"/>
          <p14:tracePt t="40034" x="4914900" y="3848100"/>
          <p14:tracePt t="40050" x="4953000" y="3848100"/>
          <p14:tracePt t="40067" x="5013325" y="3756025"/>
          <p14:tracePt t="40084" x="5021263" y="3733800"/>
          <p14:tracePt t="40471" x="5029200" y="3733800"/>
          <p14:tracePt t="40486" x="5029200" y="3741738"/>
          <p14:tracePt t="40494" x="5045075" y="3749675"/>
          <p14:tracePt t="40502" x="5051425" y="3763963"/>
          <p14:tracePt t="40518" x="5075238" y="3779838"/>
          <p14:tracePt t="40534" x="5143500" y="3863975"/>
          <p14:tracePt t="40551" x="5211763" y="3940175"/>
          <p14:tracePt t="40568" x="5318125" y="4038600"/>
          <p14:tracePt t="40585" x="5516563" y="4160838"/>
          <p14:tracePt t="40601" x="5883275" y="4305300"/>
          <p14:tracePt t="40618" x="6188075" y="4381500"/>
          <p14:tracePt t="40635" x="6446838" y="4397375"/>
          <p14:tracePt t="40651" x="6713538" y="4397375"/>
          <p14:tracePt t="40668" x="6904038" y="4381500"/>
          <p14:tracePt t="40685" x="7026275" y="4305300"/>
          <p14:tracePt t="40701" x="7064375" y="4152900"/>
          <p14:tracePt t="40718" x="7026275" y="3771900"/>
          <p14:tracePt t="40734" x="6743700" y="3375025"/>
          <p14:tracePt t="40751" x="6278563" y="3001963"/>
          <p14:tracePt t="40767" x="5775325" y="2827338"/>
          <p14:tracePt t="40784" x="5380038" y="2827338"/>
          <p14:tracePt t="40801" x="4937125" y="3001963"/>
          <p14:tracePt t="40818" x="4503738" y="3382963"/>
          <p14:tracePt t="40836" x="4183063" y="3894138"/>
          <p14:tracePt t="40856" x="4038600" y="4518025"/>
          <p14:tracePt t="40870" x="4098925" y="4746625"/>
          <p14:tracePt t="40884" x="4206875" y="4876800"/>
          <p14:tracePt t="40901" x="4457700" y="4991100"/>
          <p14:tracePt t="40918" x="4899025" y="5029200"/>
          <p14:tracePt t="40934" x="5121275" y="5029200"/>
          <p14:tracePt t="40951" x="5249863" y="5021263"/>
          <p14:tracePt t="40968" x="5273675" y="5006975"/>
          <p14:tracePt t="41001" x="5280025" y="5006975"/>
          <p14:tracePt t="41018" x="5273675" y="4968875"/>
          <p14:tracePt t="41034" x="5273675" y="4953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For the matrices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We have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It common practice to denote (-1)B by </a:t>
            </a:r>
            <a:r>
              <a:rPr lang="en-US" altLang="zh-TW" sz="2000" dirty="0" smtClean="0">
                <a:latin typeface="Times New Roman" panose="02020603050405020304" pitchFamily="18" charset="0"/>
              </a:rPr>
              <a:t>–</a:t>
            </a:r>
            <a:r>
              <a:rPr lang="en-US" altLang="zh-TW" sz="2000" dirty="0" smtClean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6" name="方程式" r:id="rId4" imgW="3479760" imgH="457200" progId="Equation.3">
                  <p:embed/>
                </p:oleObj>
              </mc:Choice>
              <mc:Fallback>
                <p:oleObj name="方程式" r:id="rId4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37" name="方程式" r:id="rId6" imgW="3835080" imgH="457200" progId="Equation.3">
                  <p:embed/>
                </p:oleObj>
              </mc:Choice>
              <mc:Fallback>
                <p:oleObj name="方程式" r:id="rId6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832"/>
    </mc:Choice>
    <mc:Fallback xmlns="">
      <p:transition advTm="109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7" x="5257800" y="4953000"/>
          <p14:tracePt t="1295" x="5197475" y="4746625"/>
          <p14:tracePt t="1303" x="5051425" y="4198938"/>
          <p14:tracePt t="1311" x="4892675" y="3641725"/>
          <p14:tracePt t="1327" x="4503738" y="2644775"/>
          <p14:tracePt t="1343" x="4198938" y="2111375"/>
          <p14:tracePt t="1360" x="4068763" y="2049463"/>
          <p14:tracePt t="1377" x="4046538" y="2041525"/>
          <p14:tracePt t="1719" x="4038600" y="2041525"/>
          <p14:tracePt t="1733" x="4038600" y="2125663"/>
          <p14:tracePt t="1748" x="4038600" y="2308225"/>
          <p14:tracePt t="1762" x="4030663" y="2346325"/>
          <p14:tracePt t="2351" x="4060825" y="2392363"/>
          <p14:tracePt t="2364" x="4076700" y="2416175"/>
          <p14:tracePt t="2378" x="4152900" y="2492375"/>
          <p14:tracePt t="2394" x="4237038" y="2552700"/>
          <p14:tracePt t="2411" x="4321175" y="2620963"/>
          <p14:tracePt t="2428" x="4381500" y="2682875"/>
          <p14:tracePt t="2444" x="4389438" y="2751138"/>
          <p14:tracePt t="2461" x="4389438" y="2819400"/>
          <p14:tracePt t="2478" x="4389438" y="2887663"/>
          <p14:tracePt t="2494" x="4389438" y="2895600"/>
          <p14:tracePt t="2510" x="4381500" y="2917825"/>
          <p14:tracePt t="2863" x="4411663" y="2941638"/>
          <p14:tracePt t="2876" x="4564063" y="3009900"/>
          <p14:tracePt t="2889" x="5075238" y="3216275"/>
          <p14:tracePt t="2903" x="5470525" y="3336925"/>
          <p14:tracePt t="2911" x="5578475" y="3368675"/>
          <p14:tracePt t="2928" x="5692775" y="3390900"/>
          <p14:tracePt t="2944" x="5707063" y="3390900"/>
          <p14:tracePt t="2961" x="5715000" y="3390900"/>
          <p14:tracePt t="2994" x="5722938" y="3390900"/>
          <p14:tracePt t="3011" x="5715000" y="3336925"/>
          <p14:tracePt t="3028" x="5426075" y="3238500"/>
          <p14:tracePt t="3044" x="4983163" y="3116263"/>
          <p14:tracePt t="3061" x="4495800" y="3001963"/>
          <p14:tracePt t="3078" x="3741738" y="2979738"/>
          <p14:tracePt t="3094" x="3535363" y="2979738"/>
          <p14:tracePt t="3111" x="3216275" y="2979738"/>
          <p14:tracePt t="3128" x="3192463" y="2971800"/>
          <p14:tracePt t="3161" x="3184525" y="2963863"/>
          <p14:tracePt t="3455" x="3192463" y="2949575"/>
          <p14:tracePt t="3463" x="3406775" y="2857500"/>
          <p14:tracePt t="3476" x="3810000" y="2667000"/>
          <p14:tracePt t="3489" x="4640263" y="2362200"/>
          <p14:tracePt t="3513" x="5203825" y="2239963"/>
          <p14:tracePt t="3537" x="5494338" y="2163763"/>
          <p14:tracePt t="3553" x="5622925" y="2133600"/>
          <p14:tracePt t="3561" x="5638800" y="2133600"/>
          <p14:tracePt t="3577" x="5654675" y="2133600"/>
          <p14:tracePt t="3614" x="5646738" y="2133600"/>
          <p14:tracePt t="3627" x="5584825" y="2133600"/>
          <p14:tracePt t="3644" x="5387975" y="2193925"/>
          <p14:tracePt t="3661" x="5159375" y="2270125"/>
          <p14:tracePt t="3678" x="4953000" y="2301875"/>
          <p14:tracePt t="3694" x="4754563" y="2301875"/>
          <p14:tracePt t="3711" x="4716463" y="2301875"/>
          <p14:tracePt t="3839" x="4708525" y="2301875"/>
          <p14:tracePt t="3852" x="4694238" y="2301875"/>
          <p14:tracePt t="3865" x="4602163" y="2378075"/>
          <p14:tracePt t="3879" x="4511675" y="2484438"/>
          <p14:tracePt t="3894" x="4435475" y="2590800"/>
          <p14:tracePt t="3911" x="4343400" y="2697163"/>
          <p14:tracePt t="3927" x="4305300" y="2743200"/>
          <p14:tracePt t="3944" x="4283075" y="2765425"/>
          <p14:tracePt t="3961" x="4267200" y="2773363"/>
          <p14:tracePt t="3978" x="4259263" y="2773363"/>
          <p14:tracePt t="3994" x="4229100" y="2773363"/>
          <p14:tracePt t="4011" x="4191000" y="2751138"/>
          <p14:tracePt t="4028" x="4137025" y="2697163"/>
          <p14:tracePt t="4044" x="4060825" y="2651125"/>
          <p14:tracePt t="4061" x="3992563" y="2598738"/>
          <p14:tracePt t="4078" x="3954463" y="2574925"/>
          <p14:tracePt t="4094" x="3940175" y="2568575"/>
          <p14:tracePt t="4135" x="3932238" y="2568575"/>
          <p14:tracePt t="4149" x="3932238" y="2574925"/>
          <p14:tracePt t="4161" x="3916363" y="2620963"/>
          <p14:tracePt t="4178" x="3878263" y="2659063"/>
          <p14:tracePt t="4194" x="3817938" y="2705100"/>
          <p14:tracePt t="4211" x="3779838" y="2720975"/>
          <p14:tracePt t="4228" x="3763963" y="2720975"/>
          <p14:tracePt t="4244" x="3756025" y="2720975"/>
          <p14:tracePt t="4294" x="3756025" y="2713038"/>
          <p14:tracePt t="4311" x="3756025" y="2705100"/>
          <p14:tracePt t="4324" x="3756025" y="2697163"/>
          <p14:tracePt t="4879" x="3756025" y="2689225"/>
          <p14:tracePt t="4895" x="3756025" y="2674938"/>
          <p14:tracePt t="4907" x="3756025" y="2644775"/>
          <p14:tracePt t="4915" x="3756025" y="2613025"/>
          <p14:tracePt t="4928" x="3756025" y="2606675"/>
          <p14:tracePt t="4945" x="3756025" y="2590800"/>
          <p14:tracePt t="4962" x="3763963" y="2552700"/>
          <p14:tracePt t="4978" x="3771900" y="2544763"/>
          <p14:tracePt t="4995" x="3787775" y="2514600"/>
          <p14:tracePt t="5012" x="3794125" y="2506663"/>
          <p14:tracePt t="5223" x="3794125" y="2492375"/>
          <p14:tracePt t="5236" x="3794125" y="2476500"/>
          <p14:tracePt t="5255" x="3802063" y="2454275"/>
          <p14:tracePt t="5265" x="3810000" y="2446338"/>
          <p14:tracePt t="5278" x="3825875" y="2392363"/>
          <p14:tracePt t="5295" x="3832225" y="2378075"/>
          <p14:tracePt t="5311" x="3848100" y="2346325"/>
          <p14:tracePt t="5328" x="3863975" y="2332038"/>
          <p14:tracePt t="5345" x="3870325" y="2324100"/>
          <p14:tracePt t="5361" x="3886200" y="2308225"/>
          <p14:tracePt t="5395" x="3894138" y="2308225"/>
          <p14:tracePt t="5411" x="3908425" y="2308225"/>
          <p14:tracePt t="5429" x="3932238" y="2308225"/>
          <p14:tracePt t="5446" x="3962400" y="2308225"/>
          <p14:tracePt t="5462" x="4016375" y="2308225"/>
          <p14:tracePt t="5479" x="4038600" y="2308225"/>
          <p14:tracePt t="5495" x="4060825" y="2301875"/>
          <p14:tracePt t="5512" x="4076700" y="2286000"/>
          <p14:tracePt t="5528" x="4092575" y="2270125"/>
          <p14:tracePt t="5545" x="4098925" y="2255838"/>
          <p14:tracePt t="5562" x="4106863" y="2247900"/>
          <p14:tracePt t="5578" x="4114800" y="2239963"/>
          <p14:tracePt t="5727" x="4114800" y="2247900"/>
          <p14:tracePt t="5750" x="4122738" y="2247900"/>
          <p14:tracePt t="6047" x="4114800" y="2247900"/>
          <p14:tracePt t="6064" x="4106863" y="2263775"/>
          <p14:tracePt t="6076" x="4098925" y="2263775"/>
          <p14:tracePt t="6089" x="4092575" y="2270125"/>
          <p14:tracePt t="6103" x="4076700" y="2278063"/>
          <p14:tracePt t="6130" x="4060825" y="2286000"/>
          <p14:tracePt t="6145" x="4046538" y="2286000"/>
          <p14:tracePt t="6207" x="4038600" y="2286000"/>
          <p14:tracePt t="6383" x="4038600" y="2278063"/>
          <p14:tracePt t="6396" x="4046538" y="2263775"/>
          <p14:tracePt t="6412" x="4068763" y="2255838"/>
          <p14:tracePt t="6429" x="4144963" y="2239963"/>
          <p14:tracePt t="6445" x="4267200" y="2232025"/>
          <p14:tracePt t="6462" x="4389438" y="2232025"/>
          <p14:tracePt t="6479" x="4594225" y="2217738"/>
          <p14:tracePt t="6495" x="4694238" y="2217738"/>
          <p14:tracePt t="6512" x="4770438" y="2201863"/>
          <p14:tracePt t="6529" x="4784725" y="2193925"/>
          <p14:tracePt t="6545" x="4792663" y="2193925"/>
          <p14:tracePt t="6562" x="4800600" y="2193925"/>
          <p14:tracePt t="6579" x="4808538" y="2193925"/>
          <p14:tracePt t="6612" x="4830763" y="2193925"/>
          <p14:tracePt t="6629" x="4860925" y="2193925"/>
          <p14:tracePt t="6645" x="4937125" y="2193925"/>
          <p14:tracePt t="6662" x="5037138" y="2201863"/>
          <p14:tracePt t="6663" x="5097463" y="2201863"/>
          <p14:tracePt t="6679" x="5159375" y="2209800"/>
          <p14:tracePt t="6695" x="5173663" y="2217738"/>
          <p14:tracePt t="6742" x="5127625" y="2217738"/>
          <p14:tracePt t="6750" x="5075238" y="2225675"/>
          <p14:tracePt t="6762" x="4999038" y="2247900"/>
          <p14:tracePt t="6779" x="4746625" y="2324100"/>
          <p14:tracePt t="6795" x="4397375" y="2416175"/>
          <p14:tracePt t="6812" x="4068763" y="2498725"/>
          <p14:tracePt t="6829" x="3817938" y="2536825"/>
          <p14:tracePt t="6846" x="3543300" y="2536825"/>
          <p14:tracePt t="6862" x="3513138" y="2536825"/>
          <p14:tracePt t="6879" x="3482975" y="2536825"/>
          <p14:tracePt t="6950" x="3489325" y="2536825"/>
          <p14:tracePt t="6963" x="3513138" y="2536825"/>
          <p14:tracePt t="6979" x="3619500" y="2544763"/>
          <p14:tracePt t="6996" x="3779838" y="2568575"/>
          <p14:tracePt t="7012" x="4016375" y="2568575"/>
          <p14:tracePt t="7031" x="4365625" y="2568575"/>
          <p14:tracePt t="7046" x="4427538" y="2568575"/>
          <p14:tracePt t="7062" x="4495800" y="2568575"/>
          <p14:tracePt t="7095" x="4503738" y="2568575"/>
          <p14:tracePt t="7112" x="4479925" y="2552700"/>
          <p14:tracePt t="7129" x="4373563" y="2522538"/>
          <p14:tracePt t="7146" x="4275138" y="2506663"/>
          <p14:tracePt t="7163" x="4130675" y="2484438"/>
          <p14:tracePt t="7179" x="3954463" y="2460625"/>
          <p14:tracePt t="7196" x="3825875" y="2416175"/>
          <p14:tracePt t="7213" x="3763963" y="2384425"/>
          <p14:tracePt t="7229" x="3756025" y="2362200"/>
          <p14:tracePt t="7246" x="3756025" y="2339975"/>
          <p14:tracePt t="7263" x="3817938" y="2247900"/>
          <p14:tracePt t="7281" x="3946525" y="2193925"/>
          <p14:tracePt t="7295" x="4137025" y="2125663"/>
          <p14:tracePt t="7312" x="4327525" y="2111375"/>
          <p14:tracePt t="7329" x="4541838" y="2111375"/>
          <p14:tracePt t="7345" x="4724400" y="2111375"/>
          <p14:tracePt t="7362" x="4868863" y="2163763"/>
          <p14:tracePt t="7379" x="4953000" y="2239963"/>
          <p14:tracePt t="7396" x="4983163" y="2362200"/>
          <p14:tracePt t="7413" x="4983163" y="2560638"/>
          <p14:tracePt t="7429" x="4930775" y="2720975"/>
          <p14:tracePt t="7446" x="4816475" y="2803525"/>
          <p14:tracePt t="7463" x="4632325" y="2819400"/>
          <p14:tracePt t="7479" x="4495800" y="2773363"/>
          <p14:tracePt t="7496" x="4289425" y="2682875"/>
          <p14:tracePt t="7513" x="4114800" y="2574925"/>
          <p14:tracePt t="7529" x="4068763" y="2522538"/>
          <p14:tracePt t="7546" x="4054475" y="2484438"/>
          <p14:tracePt t="7562" x="4068763" y="2446338"/>
          <p14:tracePt t="7579" x="4168775" y="2416175"/>
          <p14:tracePt t="7596" x="4267200" y="2400300"/>
          <p14:tracePt t="7612" x="4335463" y="2392363"/>
          <p14:tracePt t="7629" x="4343400" y="2392363"/>
          <p14:tracePt t="7647" x="4351338" y="2392363"/>
          <p14:tracePt t="7670" x="4343400" y="2400300"/>
          <p14:tracePt t="7679" x="4305300" y="2416175"/>
          <p14:tracePt t="7696" x="4229100" y="2430463"/>
          <p14:tracePt t="7712" x="4137025" y="2430463"/>
          <p14:tracePt t="7729" x="4060825" y="2430463"/>
          <p14:tracePt t="7746" x="3992563" y="2416175"/>
          <p14:tracePt t="7762" x="3940175" y="2370138"/>
          <p14:tracePt t="7779" x="3924300" y="2346325"/>
          <p14:tracePt t="7796" x="3924300" y="2332038"/>
          <p14:tracePt t="7812" x="3924300" y="2301875"/>
          <p14:tracePt t="7829" x="3946525" y="2263775"/>
          <p14:tracePt t="7846" x="4000500" y="2232025"/>
          <p14:tracePt t="7862" x="4076700" y="2209800"/>
          <p14:tracePt t="7879" x="4106863" y="2209800"/>
          <p14:tracePt t="7896" x="4130675" y="2217738"/>
          <p14:tracePt t="7913" x="4144963" y="2225675"/>
          <p14:tracePt t="7930" x="4144963" y="2255838"/>
          <p14:tracePt t="7946" x="4130675" y="2308225"/>
          <p14:tracePt t="7963" x="4076700" y="2324100"/>
          <p14:tracePt t="7979" x="4046538" y="2324100"/>
          <p14:tracePt t="7996" x="4016375" y="2324100"/>
          <p14:tracePt t="8012" x="3984625" y="2301875"/>
          <p14:tracePt t="8030" x="3978275" y="2193925"/>
          <p14:tracePt t="8046" x="3978275" y="2163763"/>
          <p14:tracePt t="8062" x="4144963" y="1973263"/>
          <p14:tracePt t="8079" x="4327525" y="1897063"/>
          <p14:tracePt t="8096" x="4495800" y="1844675"/>
          <p14:tracePt t="8112" x="4656138" y="1828800"/>
          <p14:tracePt t="8129" x="4770438" y="1828800"/>
          <p14:tracePt t="8146" x="4838700" y="1844675"/>
          <p14:tracePt t="8162" x="4876800" y="1874838"/>
          <p14:tracePt t="8179" x="4922838" y="1989138"/>
          <p14:tracePt t="8196" x="4960938" y="2209800"/>
          <p14:tracePt t="8212" x="4968875" y="2506663"/>
          <p14:tracePt t="8229" x="4968875" y="2789238"/>
          <p14:tracePt t="8246" x="4854575" y="3017838"/>
          <p14:tracePt t="8262" x="4579938" y="3208338"/>
          <p14:tracePt t="8279" x="4351338" y="3230563"/>
          <p14:tracePt t="8296" x="4038600" y="3230563"/>
          <p14:tracePt t="8313" x="3717925" y="3116263"/>
          <p14:tracePt t="8330" x="3429000" y="2865438"/>
          <p14:tracePt t="8346" x="3222625" y="2574925"/>
          <p14:tracePt t="8363" x="3178175" y="2378075"/>
          <p14:tracePt t="8379" x="3178175" y="2217738"/>
          <p14:tracePt t="8396" x="3254375" y="2079625"/>
          <p14:tracePt t="8413" x="3390900" y="1997075"/>
          <p14:tracePt t="8430" x="3565525" y="1951038"/>
          <p14:tracePt t="8446" x="3810000" y="1943100"/>
          <p14:tracePt t="8463" x="3894138" y="1943100"/>
          <p14:tracePt t="8479" x="3924300" y="1958975"/>
          <p14:tracePt t="8496" x="3978275" y="2079625"/>
          <p14:tracePt t="8513" x="3992563" y="2225675"/>
          <p14:tracePt t="8529" x="3992563" y="2346325"/>
          <p14:tracePt t="8546" x="3962400" y="2416175"/>
          <p14:tracePt t="8563" x="3908425" y="2438400"/>
          <p14:tracePt t="8579" x="3848100" y="2438400"/>
          <p14:tracePt t="8596" x="3787775" y="2416175"/>
          <p14:tracePt t="8613" x="3771900" y="2400300"/>
          <p14:tracePt t="8630" x="3771900" y="2362200"/>
          <p14:tracePt t="8646" x="3771900" y="2339975"/>
          <p14:tracePt t="8663" x="3771900" y="2324100"/>
          <p14:tracePt t="8679" x="3771900" y="2308225"/>
          <p14:tracePt t="8696" x="3779838" y="2308225"/>
          <p14:tracePt t="8713" x="3779838" y="2301875"/>
          <p14:tracePt t="8759" x="3802063" y="2301875"/>
          <p14:tracePt t="8772" x="3848100" y="2301875"/>
          <p14:tracePt t="8787" x="3946525" y="2324100"/>
          <p14:tracePt t="8800" x="4122738" y="2324100"/>
          <p14:tracePt t="8813" x="4206875" y="2324100"/>
          <p14:tracePt t="8829" x="4335463" y="2332038"/>
          <p14:tracePt t="8846" x="4449763" y="2332038"/>
          <p14:tracePt t="8894" x="4441825" y="2332038"/>
          <p14:tracePt t="8902" x="4411663" y="2332038"/>
          <p14:tracePt t="8913" x="4389438" y="2316163"/>
          <p14:tracePt t="8929" x="4335463" y="2308225"/>
          <p14:tracePt t="8946" x="4289425" y="2293938"/>
          <p14:tracePt t="8979" x="4283075" y="2293938"/>
          <p14:tracePt t="9031" x="4275138" y="2293938"/>
          <p14:tracePt t="9044" x="4267200" y="2293938"/>
          <p14:tracePt t="9057" x="4237038" y="2293938"/>
          <p14:tracePt t="9070" x="4152900" y="2293938"/>
          <p14:tracePt t="9079" x="4076700" y="2293938"/>
          <p14:tracePt t="9096" x="4008438" y="2293938"/>
          <p14:tracePt t="9113" x="3984625" y="2293938"/>
          <p14:tracePt t="9147" x="3984625" y="2270125"/>
          <p14:tracePt t="9163" x="3984625" y="2247900"/>
          <p14:tracePt t="9166" x="3984625" y="2239963"/>
          <p14:tracePt t="9181" x="3992563" y="2225675"/>
          <p14:tracePt t="9197" x="4016375" y="2193925"/>
          <p14:tracePt t="9214" x="4038600" y="2179638"/>
          <p14:tracePt t="9230" x="4076700" y="2171700"/>
          <p14:tracePt t="9246" x="4175125" y="2171700"/>
          <p14:tracePt t="9263" x="4283075" y="2171700"/>
          <p14:tracePt t="9280" x="4435475" y="2171700"/>
          <p14:tracePt t="9296" x="4564063" y="2171700"/>
          <p14:tracePt t="9313" x="4664075" y="2171700"/>
          <p14:tracePt t="9329" x="4732338" y="2171700"/>
          <p14:tracePt t="9346" x="4754563" y="2171700"/>
          <p14:tracePt t="9363" x="4770438" y="2171700"/>
          <p14:tracePt t="9438" x="4778375" y="2171700"/>
          <p14:tracePt t="9446" x="4792663" y="2171700"/>
          <p14:tracePt t="9454" x="4816475" y="2179638"/>
          <p14:tracePt t="9463" x="4822825" y="2179638"/>
          <p14:tracePt t="9479" x="4860925" y="2179638"/>
          <p14:tracePt t="9496" x="4914900" y="2193925"/>
          <p14:tracePt t="9513" x="4930775" y="2193925"/>
          <p14:tracePt t="9529" x="4945063" y="2201863"/>
          <p14:tracePt t="9563" x="4953000" y="2201863"/>
          <p14:tracePt t="9579" x="4953000" y="2209800"/>
          <p14:tracePt t="9596" x="4975225" y="2247900"/>
          <p14:tracePt t="9613" x="4975225" y="2278063"/>
          <p14:tracePt t="9630" x="4975225" y="2362200"/>
          <p14:tracePt t="9646" x="4937125" y="2514600"/>
          <p14:tracePt t="9663" x="4854575" y="2590800"/>
          <p14:tracePt t="9680" x="4732338" y="2636838"/>
          <p14:tracePt t="9696" x="4579938" y="2644775"/>
          <p14:tracePt t="9713" x="4343400" y="2644775"/>
          <p14:tracePt t="9730" x="4106863" y="2644775"/>
          <p14:tracePt t="9746" x="3940175" y="2644775"/>
          <p14:tracePt t="9763" x="3856038" y="2644775"/>
          <p14:tracePt t="9780" x="3825875" y="2644775"/>
          <p14:tracePt t="9903" x="3832225" y="2644775"/>
          <p14:tracePt t="9916" x="3848100" y="2644775"/>
          <p14:tracePt t="9930" x="3886200" y="2651125"/>
          <p14:tracePt t="9947" x="3924300" y="2651125"/>
          <p14:tracePt t="9964" x="3984625" y="2651125"/>
          <p14:tracePt t="9980" x="4046538" y="2651125"/>
          <p14:tracePt t="9996" x="4144963" y="2598738"/>
          <p14:tracePt t="10014" x="4244975" y="2560638"/>
          <p14:tracePt t="10030" x="4259263" y="2552700"/>
          <p14:tracePt t="10047" x="4321175" y="2530475"/>
          <p14:tracePt t="10064" x="4365625" y="2522538"/>
          <p14:tracePt t="10080" x="4403725" y="2522538"/>
          <p14:tracePt t="10097" x="4457700" y="2522538"/>
          <p14:tracePt t="10114" x="4511675" y="2522538"/>
          <p14:tracePt t="10130" x="4564063" y="2522538"/>
          <p14:tracePt t="10147" x="4610100" y="2522538"/>
          <p14:tracePt t="10163" x="4678363" y="2530475"/>
          <p14:tracePt t="10180" x="4702175" y="2536825"/>
          <p14:tracePt t="10197" x="4716463" y="2544763"/>
          <p14:tracePt t="10214" x="4724400" y="2544763"/>
          <p14:tracePt t="10230" x="4746625" y="2544763"/>
          <p14:tracePt t="10247" x="4770438" y="2560638"/>
          <p14:tracePt t="10264" x="4784725" y="2560638"/>
          <p14:tracePt t="10280" x="4822825" y="2560638"/>
          <p14:tracePt t="10297" x="4854575" y="2560638"/>
          <p14:tracePt t="10314" x="4884738" y="2568575"/>
          <p14:tracePt t="10330" x="4937125" y="2582863"/>
          <p14:tracePt t="10347" x="4975225" y="2598738"/>
          <p14:tracePt t="10364" x="5037138" y="2620963"/>
          <p14:tracePt t="10380" x="5051425" y="2636838"/>
          <p14:tracePt t="10413" x="5059363" y="2636838"/>
          <p14:tracePt t="10430" x="5059363" y="2644775"/>
          <p14:tracePt t="10455" x="5059363" y="2651125"/>
          <p14:tracePt t="10464" x="5059363" y="2659063"/>
          <p14:tracePt t="10480" x="5059363" y="2667000"/>
          <p14:tracePt t="10497" x="5059363" y="2674938"/>
          <p14:tracePt t="10514" x="5059363" y="2682875"/>
          <p14:tracePt t="10543" x="5059363" y="2689225"/>
          <p14:tracePt t="10655" x="5051425" y="2689225"/>
          <p14:tracePt t="10669" x="5051425" y="2705100"/>
          <p14:tracePt t="10682" x="5051425" y="2720975"/>
          <p14:tracePt t="10697" x="5059363" y="2751138"/>
          <p14:tracePt t="10713" x="5097463" y="2759075"/>
          <p14:tracePt t="10730" x="5105400" y="2765425"/>
          <p14:tracePt t="10747" x="5105400" y="2781300"/>
          <p14:tracePt t="10863" x="5089525" y="2827338"/>
          <p14:tracePt t="10877" x="5089525" y="2857500"/>
          <p14:tracePt t="10891" x="5113338" y="2895600"/>
          <p14:tracePt t="10905" x="5197475" y="2895600"/>
          <p14:tracePt t="10914" x="5287963" y="2887663"/>
          <p14:tracePt t="10930" x="5532438" y="2781300"/>
          <p14:tracePt t="10947" x="5768975" y="2651125"/>
          <p14:tracePt t="10963" x="5989638" y="2536825"/>
          <p14:tracePt t="10980" x="6134100" y="2468563"/>
          <p14:tracePt t="10997" x="6218238" y="2416175"/>
          <p14:tracePt t="11014" x="6240463" y="2384425"/>
          <p14:tracePt t="11030" x="6240463" y="2370138"/>
          <p14:tracePt t="11119" x="6240463" y="2362200"/>
          <p14:tracePt t="11135" x="6226175" y="2370138"/>
          <p14:tracePt t="11148" x="6218238" y="2392363"/>
          <p14:tracePt t="11164" x="6188075" y="2430463"/>
          <p14:tracePt t="11180" x="6156325" y="2460625"/>
          <p14:tracePt t="11182" x="6142038" y="2468563"/>
          <p14:tracePt t="11197" x="6134100" y="2468563"/>
          <p14:tracePt t="11214" x="6103938" y="2476500"/>
          <p14:tracePt t="11231" x="6080125" y="2476500"/>
          <p14:tracePt t="11247" x="6065838" y="2476500"/>
          <p14:tracePt t="11264" x="6035675" y="2460625"/>
          <p14:tracePt t="11280" x="6011863" y="2446338"/>
          <p14:tracePt t="11297" x="6011863" y="2438400"/>
          <p14:tracePt t="11314" x="6003925" y="2400300"/>
          <p14:tracePt t="11330" x="5997575" y="2392363"/>
          <p14:tracePt t="11347" x="5997575" y="2378075"/>
          <p14:tracePt t="11364" x="5997575" y="2370138"/>
          <p14:tracePt t="12095" x="5997575" y="2362200"/>
          <p14:tracePt t="12108" x="5997575" y="2346325"/>
          <p14:tracePt t="12122" x="5973763" y="2286000"/>
          <p14:tracePt t="12132" x="5965825" y="2278063"/>
          <p14:tracePt t="12147" x="5927725" y="2247900"/>
          <p14:tracePt t="12164" x="5867400" y="2217738"/>
          <p14:tracePt t="12181" x="5845175" y="2193925"/>
          <p14:tracePt t="12182" x="5837238" y="2193925"/>
          <p14:tracePt t="12439" x="5845175" y="2201863"/>
          <p14:tracePt t="12463" x="5859463" y="2201863"/>
          <p14:tracePt t="12479" x="5867400" y="2201863"/>
          <p14:tracePt t="12493" x="5883275" y="2201863"/>
          <p14:tracePt t="12506" x="5921375" y="2201863"/>
          <p14:tracePt t="12519" x="6027738" y="2201863"/>
          <p14:tracePt t="12532" x="6088063" y="2201863"/>
          <p14:tracePt t="12547" x="6232525" y="2201863"/>
          <p14:tracePt t="12564" x="6430963" y="2201863"/>
          <p14:tracePt t="12581" x="6607175" y="2201863"/>
          <p14:tracePt t="12597" x="6789738" y="2201863"/>
          <p14:tracePt t="12614" x="7002463" y="2201863"/>
          <p14:tracePt t="12631" x="7108825" y="2201863"/>
          <p14:tracePt t="12647" x="7162800" y="2201863"/>
          <p14:tracePt t="12664" x="7185025" y="2201863"/>
          <p14:tracePt t="12681" x="7192963" y="2201863"/>
          <p14:tracePt t="12698" x="7200900" y="2201863"/>
          <p14:tracePt t="12715" x="7223125" y="2217738"/>
          <p14:tracePt t="12731" x="7254875" y="2217738"/>
          <p14:tracePt t="12748" x="7299325" y="2217738"/>
          <p14:tracePt t="12765" x="7353300" y="2232025"/>
          <p14:tracePt t="12781" x="7391400" y="2232025"/>
          <p14:tracePt t="12846" x="7383463" y="2232025"/>
          <p14:tracePt t="12855" x="7361238" y="2232025"/>
          <p14:tracePt t="12864" x="7323138" y="2232025"/>
          <p14:tracePt t="12881" x="7223125" y="2232025"/>
          <p14:tracePt t="12898" x="7018338" y="2232025"/>
          <p14:tracePt t="12914" x="6789738" y="2316163"/>
          <p14:tracePt t="12931" x="6553200" y="2400300"/>
          <p14:tracePt t="12948" x="6316663" y="2468563"/>
          <p14:tracePt t="12964" x="6149975" y="2530475"/>
          <p14:tracePt t="12981" x="6035675" y="2544763"/>
          <p14:tracePt t="12998" x="5959475" y="2552700"/>
          <p14:tracePt t="13014" x="5897563" y="2552700"/>
          <p14:tracePt t="13031" x="5867400" y="2552700"/>
          <p14:tracePt t="13048" x="5859463" y="2552700"/>
          <p14:tracePt t="13065" x="5851525" y="2552700"/>
          <p14:tracePt t="13207" x="5867400" y="2552700"/>
          <p14:tracePt t="13221" x="5897563" y="2552700"/>
          <p14:tracePt t="13234" x="6003925" y="2552700"/>
          <p14:tracePt t="13248" x="6172200" y="2552700"/>
          <p14:tracePt t="13264" x="6408738" y="2552700"/>
          <p14:tracePt t="13281" x="6697663" y="2552700"/>
          <p14:tracePt t="13298" x="6972300" y="2552700"/>
          <p14:tracePt t="13314" x="7154863" y="2552700"/>
          <p14:tracePt t="13331" x="7254875" y="2552700"/>
          <p14:tracePt t="13348" x="7277100" y="2552700"/>
          <p14:tracePt t="13423" x="7269163" y="2552700"/>
          <p14:tracePt t="13436" x="7231063" y="2536825"/>
          <p14:tracePt t="13450" x="7162800" y="2530475"/>
          <p14:tracePt t="13464" x="7018338" y="2476500"/>
          <p14:tracePt t="13481" x="6789738" y="2400300"/>
          <p14:tracePt t="13498" x="6583363" y="2308225"/>
          <p14:tracePt t="13514" x="6484938" y="2255838"/>
          <p14:tracePt t="13531" x="6446838" y="2201863"/>
          <p14:tracePt t="13548" x="6430963" y="2187575"/>
          <p14:tracePt t="13564" x="6430963" y="2171700"/>
          <p14:tracePt t="13581" x="6423025" y="2155825"/>
          <p14:tracePt t="13598" x="6423025" y="2125663"/>
          <p14:tracePt t="13614" x="6408738" y="2087563"/>
          <p14:tracePt t="13631" x="6400800" y="2065338"/>
          <p14:tracePt t="13648" x="6400800" y="2049463"/>
          <p14:tracePt t="13665" x="6392863" y="2035175"/>
          <p14:tracePt t="13681" x="6392863" y="2027238"/>
          <p14:tracePt t="13698" x="6392863" y="2011363"/>
          <p14:tracePt t="13715" x="6392863" y="2003425"/>
          <p14:tracePt t="13732" x="6400800" y="2003425"/>
          <p14:tracePt t="13748" x="6423025" y="2003425"/>
          <p14:tracePt t="13765" x="6454775" y="2027238"/>
          <p14:tracePt t="13782" x="6492875" y="2103438"/>
          <p14:tracePt t="13798" x="6530975" y="2225675"/>
          <p14:tracePt t="13815" x="6621463" y="2384425"/>
          <p14:tracePt t="13831" x="6645275" y="2408238"/>
          <p14:tracePt t="13848" x="6667500" y="2408238"/>
          <p14:tracePt t="13865" x="6773863" y="2408238"/>
          <p14:tracePt t="13881" x="6896100" y="2400300"/>
          <p14:tracePt t="13898" x="7032625" y="2332038"/>
          <p14:tracePt t="13915" x="7116763" y="2270125"/>
          <p14:tracePt t="13932" x="7132638" y="2247900"/>
          <p14:tracePt t="13949" x="7132638" y="2232025"/>
          <p14:tracePt t="13965" x="7132638" y="2209800"/>
          <p14:tracePt t="13982" x="7086600" y="2209800"/>
          <p14:tracePt t="13998" x="6926263" y="2225675"/>
          <p14:tracePt t="14015" x="6727825" y="2384425"/>
          <p14:tracePt t="14031" x="6507163" y="2568575"/>
          <p14:tracePt t="14048" x="6332538" y="2674938"/>
          <p14:tracePt t="14065" x="6218238" y="2697163"/>
          <p14:tracePt t="14081" x="6134100" y="2697163"/>
          <p14:tracePt t="14098" x="6065838" y="2674938"/>
          <p14:tracePt t="14115" x="5981700" y="2613025"/>
          <p14:tracePt t="14131" x="5927725" y="2536825"/>
          <p14:tracePt t="14148" x="5889625" y="2446338"/>
          <p14:tracePt t="14165" x="5859463" y="2339975"/>
          <p14:tracePt t="14182" x="5859463" y="2286000"/>
          <p14:tracePt t="14183" x="5859463" y="2255838"/>
          <p14:tracePt t="14198" x="5859463" y="2225675"/>
          <p14:tracePt t="14215" x="5859463" y="2201863"/>
          <p14:tracePt t="14249" x="5859463" y="2193925"/>
          <p14:tracePt t="14294" x="5867400" y="2193925"/>
          <p14:tracePt t="14302" x="5875338" y="2193925"/>
          <p14:tracePt t="14315" x="5889625" y="2193925"/>
          <p14:tracePt t="14331" x="5905500" y="2193925"/>
          <p14:tracePt t="14348" x="5943600" y="2201863"/>
          <p14:tracePt t="14365" x="5981700" y="2201863"/>
          <p14:tracePt t="14382" x="6019800" y="2201863"/>
          <p14:tracePt t="14398" x="6042025" y="2201863"/>
          <p14:tracePt t="14415" x="6049963" y="2193925"/>
          <p14:tracePt t="14527" x="6049963" y="2209800"/>
          <p14:tracePt t="14540" x="6049963" y="2217738"/>
          <p14:tracePt t="14554" x="6057900" y="2232025"/>
          <p14:tracePt t="14565" x="6073775" y="2247900"/>
          <p14:tracePt t="14582" x="6096000" y="2263775"/>
          <p14:tracePt t="14598" x="6103938" y="2270125"/>
          <p14:tracePt t="14671" x="6111875" y="2270125"/>
          <p14:tracePt t="15598" x="6118225" y="2270125"/>
          <p14:tracePt t="15606" x="6149975" y="2255838"/>
          <p14:tracePt t="15615" x="6202363" y="2247900"/>
          <p14:tracePt t="15632" x="6278563" y="2239963"/>
          <p14:tracePt t="15648" x="6354763" y="2239963"/>
          <p14:tracePt t="15665" x="6408738" y="2225675"/>
          <p14:tracePt t="15682" x="6438900" y="2217738"/>
          <p14:tracePt t="15698" x="6446838" y="2217738"/>
          <p14:tracePt t="15715" x="6454775" y="2209800"/>
          <p14:tracePt t="15732" x="6461125" y="2209800"/>
          <p14:tracePt t="15748" x="6469063" y="2209800"/>
          <p14:tracePt t="15765" x="6484938" y="2209800"/>
          <p14:tracePt t="15782" x="6530975" y="2209800"/>
          <p14:tracePt t="15799" x="6569075" y="2209800"/>
          <p14:tracePt t="15815" x="6599238" y="2209800"/>
          <p14:tracePt t="15832" x="6621463" y="2209800"/>
          <p14:tracePt t="15849" x="6659563" y="2209800"/>
          <p14:tracePt t="15865" x="6697663" y="2209800"/>
          <p14:tracePt t="15882" x="6743700" y="2201863"/>
          <p14:tracePt t="15899" x="6789738" y="2187575"/>
          <p14:tracePt t="15915" x="6842125" y="2171700"/>
          <p14:tracePt t="15932" x="6888163" y="2155825"/>
          <p14:tracePt t="15949" x="6918325" y="2149475"/>
          <p14:tracePt t="15966" x="6988175" y="2133600"/>
          <p14:tracePt t="15982" x="7026275" y="2133600"/>
          <p14:tracePt t="15999" x="7040563" y="2133600"/>
          <p14:tracePt t="16016" x="7048500" y="2133600"/>
          <p14:tracePt t="16049" x="7056438" y="2133600"/>
          <p14:tracePt t="16066" x="7078663" y="2193925"/>
          <p14:tracePt t="16082" x="7078663" y="2293938"/>
          <p14:tracePt t="16099" x="7078663" y="2422525"/>
          <p14:tracePt t="16115" x="7002463" y="2552700"/>
          <p14:tracePt t="16132" x="6911975" y="2613025"/>
          <p14:tracePt t="16149" x="6819900" y="2628900"/>
          <p14:tracePt t="16166" x="6645275" y="2628900"/>
          <p14:tracePt t="16182" x="6340475" y="2628900"/>
          <p14:tracePt t="16199" x="6164263" y="2628900"/>
          <p14:tracePt t="16215" x="6073775" y="2628900"/>
          <p14:tracePt t="16232" x="6057900" y="2628900"/>
          <p14:tracePt t="16335" x="6065838" y="2628900"/>
          <p14:tracePt t="16348" x="6073775" y="2628900"/>
          <p14:tracePt t="16399" x="6080125" y="2628900"/>
          <p14:tracePt t="16412" x="6080125" y="2620963"/>
          <p14:tracePt t="16425" x="6088063" y="2620963"/>
          <p14:tracePt t="16433" x="6096000" y="2620963"/>
          <p14:tracePt t="16449" x="6103938" y="2613025"/>
          <p14:tracePt t="16465" x="6126163" y="2613025"/>
          <p14:tracePt t="16482" x="6172200" y="2613025"/>
          <p14:tracePt t="16499" x="6226175" y="2613025"/>
          <p14:tracePt t="16516" x="6278563" y="2613025"/>
          <p14:tracePt t="16532" x="6332538" y="2613025"/>
          <p14:tracePt t="16550" x="6392863" y="2613025"/>
          <p14:tracePt t="16566" x="6438900" y="2613025"/>
          <p14:tracePt t="16583" x="6446838" y="2613025"/>
          <p14:tracePt t="16599" x="6461125" y="2613025"/>
          <p14:tracePt t="16655" x="6469063" y="2613025"/>
          <p14:tracePt t="16671" x="6484938" y="2613025"/>
          <p14:tracePt t="16695" x="6499225" y="2620963"/>
          <p14:tracePt t="16709" x="6507163" y="2620963"/>
          <p14:tracePt t="16722" x="6545263" y="2620963"/>
          <p14:tracePt t="16735" x="6575425" y="2628900"/>
          <p14:tracePt t="16750" x="6591300" y="2628900"/>
          <p14:tracePt t="16766" x="6607175" y="2636838"/>
          <p14:tracePt t="16814" x="6613525" y="2636838"/>
          <p14:tracePt t="16839" x="6621463" y="2636838"/>
          <p14:tracePt t="16852" x="6637338" y="2636838"/>
          <p14:tracePt t="16866" x="6683375" y="2636838"/>
          <p14:tracePt t="16883" x="6751638" y="2644775"/>
          <p14:tracePt t="16899" x="6811963" y="2651125"/>
          <p14:tracePt t="16916" x="6865938" y="2667000"/>
          <p14:tracePt t="16932" x="6904038" y="2667000"/>
          <p14:tracePt t="16949" x="6918325" y="2674938"/>
          <p14:tracePt t="16998" x="6926263" y="2674938"/>
          <p14:tracePt t="17010" x="6934200" y="2674938"/>
          <p14:tracePt t="17023" x="6972300" y="2674938"/>
          <p14:tracePt t="17034" x="6994525" y="2674938"/>
          <p14:tracePt t="17049" x="7040563" y="2674938"/>
          <p14:tracePt t="17066" x="7116763" y="2674938"/>
          <p14:tracePt t="17082" x="7162800" y="2674938"/>
          <p14:tracePt t="17099" x="7185025" y="2674938"/>
          <p14:tracePt t="17302" x="7116763" y="2674938"/>
          <p14:tracePt t="17310" x="7102475" y="2682875"/>
          <p14:tracePt t="17583" x="7108825" y="2697163"/>
          <p14:tracePt t="17596" x="7116763" y="2705100"/>
          <p14:tracePt t="17609" x="7140575" y="2735263"/>
          <p14:tracePt t="17622" x="7231063" y="2773363"/>
          <p14:tracePt t="17634" x="7254875" y="2781300"/>
          <p14:tracePt t="17649" x="7353300" y="2803525"/>
          <p14:tracePt t="17666" x="7483475" y="2811463"/>
          <p14:tracePt t="17683" x="7658100" y="2811463"/>
          <p14:tracePt t="17699" x="7848600" y="2811463"/>
          <p14:tracePt t="17716" x="8001000" y="2797175"/>
          <p14:tracePt t="17733" x="8061325" y="2759075"/>
          <p14:tracePt t="17750" x="8085138" y="2735263"/>
          <p14:tracePt t="17766" x="8085138" y="2674938"/>
          <p14:tracePt t="17783" x="8085138" y="2628900"/>
          <p14:tracePt t="17799" x="8061325" y="2568575"/>
          <p14:tracePt t="17816" x="8047038" y="2544763"/>
          <p14:tracePt t="17833" x="8039100" y="2536825"/>
          <p14:tracePt t="17927" x="8039100" y="2530475"/>
          <p14:tracePt t="17999" x="8031163" y="2530475"/>
          <p14:tracePt t="18015" x="8023225" y="2530475"/>
          <p14:tracePt t="18031" x="8016875" y="2530475"/>
          <p14:tracePt t="18047" x="8001000" y="2530475"/>
          <p14:tracePt t="18061" x="7985125" y="2536825"/>
          <p14:tracePt t="18073" x="7985125" y="2544763"/>
          <p14:tracePt t="18083" x="7970838" y="2568575"/>
          <p14:tracePt t="18099" x="7962900" y="2582863"/>
          <p14:tracePt t="18495" x="7962900" y="2590800"/>
          <p14:tracePt t="18519" x="7970838" y="2590800"/>
          <p14:tracePt t="18543" x="7985125" y="2590800"/>
          <p14:tracePt t="18556" x="8001000" y="2590800"/>
          <p14:tracePt t="18568" x="8031163" y="2574925"/>
          <p14:tracePt t="18583" x="8061325" y="2552700"/>
          <p14:tracePt t="18600" x="8077200" y="2536825"/>
          <p14:tracePt t="18616" x="8085138" y="2530475"/>
          <p14:tracePt t="18633" x="8085138" y="2514600"/>
          <p14:tracePt t="18650" x="8093075" y="2506663"/>
          <p14:tracePt t="19007" x="8099425" y="2484438"/>
          <p14:tracePt t="19021" x="8107363" y="2460625"/>
          <p14:tracePt t="19033" x="8123238" y="2416175"/>
          <p14:tracePt t="19050" x="8131175" y="2392363"/>
          <p14:tracePt t="19067" x="8137525" y="2362200"/>
          <p14:tracePt t="19084" x="8153400" y="2339975"/>
          <p14:tracePt t="19100" x="8169275" y="2316163"/>
          <p14:tracePt t="19117" x="8175625" y="2301875"/>
          <p14:tracePt t="19134" x="8183563" y="2293938"/>
          <p14:tracePt t="19247" x="8191500" y="2278063"/>
          <p14:tracePt t="19263" x="8191500" y="2263775"/>
          <p14:tracePt t="19276" x="8207375" y="2255838"/>
          <p14:tracePt t="19283" x="8207375" y="2247900"/>
          <p14:tracePt t="19300" x="8213725" y="2232025"/>
          <p14:tracePt t="19317" x="8221663" y="2217738"/>
          <p14:tracePt t="19333" x="8229600" y="2209800"/>
          <p14:tracePt t="19447" x="8229600" y="2225675"/>
          <p14:tracePt t="19461" x="8229600" y="2247900"/>
          <p14:tracePt t="19474" x="8229600" y="2263775"/>
          <p14:tracePt t="19487" x="8229600" y="2278063"/>
          <p14:tracePt t="19500" x="8229600" y="2286000"/>
          <p14:tracePt t="19533" x="8229600" y="2301875"/>
          <p14:tracePt t="19591" x="8237538" y="2301875"/>
          <p14:tracePt t="19943" x="8245475" y="2293938"/>
          <p14:tracePt t="19956" x="8251825" y="2293938"/>
          <p14:tracePt t="19969" x="8313738" y="2286000"/>
          <p14:tracePt t="19984" x="8420100" y="2278063"/>
          <p14:tracePt t="20000" x="8480425" y="2270125"/>
          <p14:tracePt t="20017" x="8534400" y="2255838"/>
          <p14:tracePt t="20033" x="8542338" y="2255838"/>
          <p14:tracePt t="20050" x="8550275" y="2255838"/>
          <p14:tracePt t="20135" x="8572500" y="2255838"/>
          <p14:tracePt t="20148" x="8594725" y="2239963"/>
          <p14:tracePt t="20162" x="8656638" y="2239963"/>
          <p14:tracePt t="20175" x="8702675" y="2232025"/>
          <p14:tracePt t="20183" x="8716963" y="2232025"/>
          <p14:tracePt t="20200" x="8724900" y="2232025"/>
          <p14:tracePt t="20295" x="8732838" y="2232025"/>
          <p14:tracePt t="20308" x="8740775" y="2232025"/>
          <p14:tracePt t="20321" x="8763000" y="2232025"/>
          <p14:tracePt t="20350" x="8785225" y="2232025"/>
          <p14:tracePt t="20367" x="8801100" y="2232025"/>
          <p14:tracePt t="20384" x="8831263" y="2232025"/>
          <p14:tracePt t="20401" x="8861425" y="2232025"/>
          <p14:tracePt t="20418" x="8885238" y="2232025"/>
          <p14:tracePt t="20434" x="8923338" y="2232025"/>
          <p14:tracePt t="20450" x="8961438" y="2232025"/>
          <p14:tracePt t="20467" x="8999538" y="2232025"/>
          <p14:tracePt t="20484" x="9021763" y="2232025"/>
          <p14:tracePt t="20500" x="9051925" y="2232025"/>
          <p14:tracePt t="20517" x="9059863" y="2232025"/>
          <p14:tracePt t="20534" x="9075738" y="2232025"/>
          <p14:tracePt t="20550" x="9083675" y="2232025"/>
          <p14:tracePt t="20568" x="9097963" y="2239963"/>
          <p14:tracePt t="20584" x="9105900" y="2239963"/>
          <p14:tracePt t="20601" x="9121775" y="2255838"/>
          <p14:tracePt t="20617" x="9166225" y="2263775"/>
          <p14:tracePt t="20634" x="9220200" y="2270125"/>
          <p14:tracePt t="20651" x="9228138" y="2278063"/>
          <p14:tracePt t="20667" x="9236075" y="2286000"/>
          <p14:tracePt t="20718" x="9236075" y="2301875"/>
          <p14:tracePt t="20727" x="9236075" y="2308225"/>
          <p14:tracePt t="20735" x="9220200" y="2332038"/>
          <p14:tracePt t="20750" x="9144000" y="2354263"/>
          <p14:tracePt t="20767" x="8975725" y="2400300"/>
          <p14:tracePt t="20784" x="8793163" y="2430463"/>
          <p14:tracePt t="20800" x="8610600" y="2454275"/>
          <p14:tracePt t="20817" x="8450263" y="2484438"/>
          <p14:tracePt t="20834" x="8389938" y="2492375"/>
          <p14:tracePt t="20850" x="8366125" y="2498725"/>
          <p14:tracePt t="20867" x="8359775" y="2506663"/>
          <p14:tracePt t="20910" x="8343900" y="2514600"/>
          <p14:tracePt t="20919" x="8335963" y="2530475"/>
          <p14:tracePt t="20934" x="8321675" y="2536825"/>
          <p14:tracePt t="20951" x="8275638" y="2574925"/>
          <p14:tracePt t="20967" x="8245475" y="2606675"/>
          <p14:tracePt t="20984" x="8229600" y="2636838"/>
          <p14:tracePt t="21001" x="8229600" y="2651125"/>
          <p14:tracePt t="21017" x="8229600" y="2659063"/>
          <p14:tracePt t="21034" x="8229600" y="2667000"/>
          <p14:tracePt t="21051" x="8229600" y="2674938"/>
          <p14:tracePt t="21068" x="8229600" y="2682875"/>
          <p14:tracePt t="21084" x="8275638" y="2697163"/>
          <p14:tracePt t="21101" x="8351838" y="2697163"/>
          <p14:tracePt t="21117" x="8466138" y="2697163"/>
          <p14:tracePt t="21134" x="8626475" y="2682875"/>
          <p14:tracePt t="21151" x="8694738" y="2659063"/>
          <p14:tracePt t="21167" x="8747125" y="2644775"/>
          <p14:tracePt t="21184" x="8763000" y="2628900"/>
          <p14:tracePt t="21217" x="8770938" y="2628900"/>
          <p14:tracePt t="21234" x="8793163" y="2628900"/>
          <p14:tracePt t="21251" x="8809038" y="2628900"/>
          <p14:tracePt t="21267" x="8823325" y="2628900"/>
          <p14:tracePt t="21284" x="8847138" y="2628900"/>
          <p14:tracePt t="21301" x="8861425" y="2628900"/>
          <p14:tracePt t="21317" x="8899525" y="2644775"/>
          <p14:tracePt t="21334" x="8931275" y="2667000"/>
          <p14:tracePt t="21351" x="8937625" y="2682875"/>
          <p14:tracePt t="21368" x="8945563" y="2682875"/>
          <p14:tracePt t="21455" x="8975725" y="2682875"/>
          <p14:tracePt t="21468" x="9007475" y="2682875"/>
          <p14:tracePt t="21484" x="9083675" y="2682875"/>
          <p14:tracePt t="21501" x="9166225" y="2682875"/>
          <p14:tracePt t="21518" x="9258300" y="2682875"/>
          <p14:tracePt t="21534" x="9288463" y="2682875"/>
          <p14:tracePt t="21551" x="9296400" y="2682875"/>
          <p14:tracePt t="21567" x="9312275" y="2682875"/>
          <p14:tracePt t="21606" x="9318625" y="2682875"/>
          <p14:tracePt t="21807" x="9274175" y="2682875"/>
          <p14:tracePt t="21820" x="9204325" y="2705100"/>
          <p14:tracePt t="21834" x="9029700" y="2759075"/>
          <p14:tracePt t="21851" x="8801100" y="2841625"/>
          <p14:tracePt t="21868" x="8466138" y="2941638"/>
          <p14:tracePt t="21884" x="8099425" y="3032125"/>
          <p14:tracePt t="21901" x="7764463" y="3132138"/>
          <p14:tracePt t="21918" x="7573963" y="3184525"/>
          <p14:tracePt t="21934" x="7467600" y="3222625"/>
          <p14:tracePt t="21999" x="7451725" y="3230563"/>
          <p14:tracePt t="22007" x="7429500" y="3238500"/>
          <p14:tracePt t="22018" x="7407275" y="3246438"/>
          <p14:tracePt t="22035" x="7292975" y="3292475"/>
          <p14:tracePt t="22051" x="7086600" y="3330575"/>
          <p14:tracePt t="22068" x="6835775" y="3330575"/>
          <p14:tracePt t="22085" x="6607175" y="3322638"/>
          <p14:tracePt t="22101" x="6575425" y="3306763"/>
          <p14:tracePt t="22527" x="6575425" y="3336925"/>
          <p14:tracePt t="22535" x="6537325" y="3375025"/>
          <p14:tracePt t="22543" x="6492875" y="3429000"/>
          <p14:tracePt t="22551" x="6423025" y="3475038"/>
          <p14:tracePt t="22568" x="6270625" y="3627438"/>
          <p14:tracePt t="22585" x="6035675" y="3810000"/>
          <p14:tracePt t="22602" x="5730875" y="3992563"/>
          <p14:tracePt t="22618" x="5464175" y="4106863"/>
          <p14:tracePt t="22634" x="5280025" y="4130675"/>
          <p14:tracePt t="22651" x="5089525" y="4144963"/>
          <p14:tracePt t="22668" x="4960938" y="4137025"/>
          <p14:tracePt t="22684" x="4816475" y="4098925"/>
          <p14:tracePt t="22701" x="4670425" y="4030663"/>
          <p14:tracePt t="22718" x="4556125" y="3932238"/>
          <p14:tracePt t="22734" x="4511675" y="3870325"/>
          <p14:tracePt t="22752" x="4479925" y="3802063"/>
          <p14:tracePt t="22768" x="4465638" y="3749675"/>
          <p14:tracePt t="22785" x="4457700" y="3733800"/>
          <p14:tracePt t="22838" x="4457700" y="3725863"/>
          <p14:tracePt t="22879" x="4441825" y="3733800"/>
          <p14:tracePt t="22894" x="4435475" y="3741738"/>
          <p14:tracePt t="22907" x="4427538" y="3741738"/>
          <p14:tracePt t="22983" x="4427538" y="3749675"/>
          <p14:tracePt t="22998" x="4411663" y="3749675"/>
          <p14:tracePt t="23013" x="4389438" y="3749675"/>
          <p14:tracePt t="23024" x="4343400" y="3756025"/>
          <p14:tracePt t="23035" x="4289425" y="3763963"/>
          <p14:tracePt t="23051" x="4183063" y="3817938"/>
          <p14:tracePt t="23068" x="4060825" y="3902075"/>
          <p14:tracePt t="23085" x="3916363" y="3992563"/>
          <p14:tracePt t="23101" x="3741738" y="4130675"/>
          <p14:tracePt t="23118" x="3543300" y="4321175"/>
          <p14:tracePt t="23135" x="3467100" y="4381500"/>
          <p14:tracePt t="23151" x="3459163" y="4389438"/>
          <p14:tracePt t="23223" x="3451225" y="4373563"/>
          <p14:tracePt t="23237" x="3444875" y="4343400"/>
          <p14:tracePt t="23252" x="3429000" y="4305300"/>
          <p14:tracePt t="23268" x="3413125" y="4237038"/>
          <p14:tracePt t="23285" x="3406775" y="4221163"/>
          <p14:tracePt t="23301" x="3406775" y="4198938"/>
          <p14:tracePt t="23318" x="3406775" y="4191000"/>
          <p14:tracePt t="23335" x="3406775" y="4183063"/>
          <p14:tracePt t="23351" x="3406775" y="4175125"/>
          <p14:tracePt t="23368" x="3398838" y="4168775"/>
          <p14:tracePt t="23385" x="3398838" y="4160838"/>
          <p14:tracePt t="23430" x="3398838" y="4152900"/>
          <p14:tracePt t="23503" x="3390900" y="4152900"/>
          <p14:tracePt t="23527" x="3375025" y="4152900"/>
          <p14:tracePt t="23540" x="3360738" y="4152900"/>
          <p14:tracePt t="23552" x="3352800" y="4152900"/>
          <p14:tracePt t="23568" x="3330575" y="4160838"/>
          <p14:tracePt t="23585" x="3322638" y="4160838"/>
          <p14:tracePt t="24151" x="3322638" y="4168775"/>
          <p14:tracePt t="24166" x="3336925" y="4175125"/>
          <p14:tracePt t="24180" x="3543300" y="4244975"/>
          <p14:tracePt t="24194" x="3908425" y="4283075"/>
          <p14:tracePt t="24202" x="4106863" y="4313238"/>
          <p14:tracePt t="24218" x="4487863" y="4327525"/>
          <p14:tracePt t="24235" x="4830763" y="4359275"/>
          <p14:tracePt t="24252" x="5075238" y="4359275"/>
          <p14:tracePt t="24268" x="5173663" y="4359275"/>
          <p14:tracePt t="24302" x="5181600" y="4359275"/>
          <p14:tracePt t="24318" x="5219700" y="4267200"/>
          <p14:tracePt t="24335" x="5257800" y="4160838"/>
          <p14:tracePt t="24352" x="5287963" y="4098925"/>
          <p14:tracePt t="24368" x="5341938" y="4030663"/>
          <p14:tracePt t="24385" x="5372100" y="3984625"/>
          <p14:tracePt t="24402" x="5387975" y="3970338"/>
          <p14:tracePt t="24447" x="5410200" y="3970338"/>
          <p14:tracePt t="24462" x="5464175" y="3970338"/>
          <p14:tracePt t="24474" x="5508625" y="3970338"/>
          <p14:tracePt t="24485" x="5554663" y="3984625"/>
          <p14:tracePt t="24502" x="5692775" y="4016375"/>
          <p14:tracePt t="24518" x="5821363" y="4054475"/>
          <p14:tracePt t="24536" x="5851525" y="4068763"/>
          <p14:tracePt t="24569" x="5851525" y="4076700"/>
          <p14:tracePt t="24591" x="5851525" y="4084638"/>
          <p14:tracePt t="24606" x="5851525" y="4114800"/>
          <p14:tracePt t="24619" x="5851525" y="4130675"/>
          <p14:tracePt t="24635" x="5837238" y="4144963"/>
          <p14:tracePt t="24652" x="5821363" y="4160838"/>
          <p14:tracePt t="24669" x="5791200" y="4191000"/>
          <p14:tracePt t="24685" x="5768975" y="4198938"/>
          <p14:tracePt t="24702" x="5761038" y="4206875"/>
          <p14:tracePt t="24960" x="5768975" y="4221163"/>
          <p14:tracePt t="24974" x="5867400" y="4244975"/>
          <p14:tracePt t="24988" x="5951538" y="4251325"/>
          <p14:tracePt t="25003" x="6248400" y="4289425"/>
          <p14:tracePt t="25019" x="6499225" y="4289425"/>
          <p14:tracePt t="25035" x="6880225" y="4289425"/>
          <p14:tracePt t="25052" x="7132638" y="4289425"/>
          <p14:tracePt t="25068" x="7285038" y="4289425"/>
          <p14:tracePt t="25087" x="7369175" y="4283075"/>
          <p14:tracePt t="25159" x="7391400" y="4267200"/>
          <p14:tracePt t="25174" x="7445375" y="4229100"/>
          <p14:tracePt t="25185" x="7459663" y="4229100"/>
          <p14:tracePt t="25202" x="7513638" y="4198938"/>
          <p14:tracePt t="25219" x="7543800" y="4191000"/>
          <p14:tracePt t="25236" x="7581900" y="4168775"/>
          <p14:tracePt t="25252" x="7604125" y="4152900"/>
          <p14:tracePt t="25269" x="7642225" y="4137025"/>
          <p14:tracePt t="25286" x="7704138" y="4114800"/>
          <p14:tracePt t="25302" x="7756525" y="4092575"/>
          <p14:tracePt t="25319" x="7802563" y="4076700"/>
          <p14:tracePt t="25335" x="7840663" y="4054475"/>
          <p14:tracePt t="25352" x="7864475" y="4030663"/>
          <p14:tracePt t="25369" x="7878763" y="4022725"/>
          <p14:tracePt t="25385" x="7894638" y="4008438"/>
          <p14:tracePt t="25402" x="7902575" y="3992563"/>
          <p14:tracePt t="25419" x="7908925" y="3978275"/>
          <p14:tracePt t="25435" x="7916863" y="3978275"/>
          <p14:tracePt t="25452" x="7916863" y="3970338"/>
          <p14:tracePt t="25535" x="7924800" y="3970338"/>
          <p14:tracePt t="25546" x="7940675" y="3978275"/>
          <p14:tracePt t="25558" x="7962900" y="4098925"/>
          <p14:tracePt t="25569" x="7985125" y="4168775"/>
          <p14:tracePt t="25586" x="8008938" y="4259263"/>
          <p14:tracePt t="25602" x="8016875" y="4313238"/>
          <p14:tracePt t="25619" x="8016875" y="4351338"/>
          <p14:tracePt t="25636" x="8016875" y="4373563"/>
          <p14:tracePt t="25653" x="8016875" y="4389438"/>
          <p14:tracePt t="25686" x="8023225" y="4397375"/>
          <p14:tracePt t="25726" x="8039100" y="4389438"/>
          <p14:tracePt t="25735" x="8054975" y="4365625"/>
          <p14:tracePt t="25743" x="8077200" y="4365625"/>
          <p14:tracePt t="25752" x="8085138" y="4359275"/>
          <p14:tracePt t="25769" x="8115300" y="4343400"/>
          <p14:tracePt t="25786" x="8137525" y="4327525"/>
          <p14:tracePt t="25802" x="8153400" y="4327525"/>
          <p14:tracePt t="25819" x="8169275" y="4321175"/>
          <p14:tracePt t="25836" x="8175625" y="4313238"/>
          <p14:tracePt t="25943" x="8175625" y="4305300"/>
          <p14:tracePt t="26023" x="8169275" y="4305300"/>
          <p14:tracePt t="26037" x="8161338" y="4305300"/>
          <p14:tracePt t="26053" x="8153400" y="4305300"/>
          <p14:tracePt t="26069" x="8137525" y="4297363"/>
          <p14:tracePt t="26086" x="8107363" y="4289425"/>
          <p14:tracePt t="26102" x="8069263" y="4283075"/>
          <p14:tracePt t="26119" x="8054975" y="4275138"/>
          <p14:tracePt t="26136" x="8047038" y="4275138"/>
          <p14:tracePt t="26951" x="8023225" y="4289425"/>
          <p14:tracePt t="26965" x="7985125" y="4297363"/>
          <p14:tracePt t="26979" x="7902575" y="4297363"/>
          <p14:tracePt t="26986" x="7870825" y="4297363"/>
          <p14:tracePt t="27003" x="7832725" y="4283075"/>
          <p14:tracePt t="27019" x="7818438" y="4283075"/>
          <p14:tracePt t="27239" x="7802563" y="4283075"/>
          <p14:tracePt t="27253" x="7788275" y="4283075"/>
          <p14:tracePt t="27270" x="7688263" y="4289425"/>
          <p14:tracePt t="27286" x="7551738" y="4297363"/>
          <p14:tracePt t="27303" x="7421563" y="4335463"/>
          <p14:tracePt t="27319" x="7108825" y="4381500"/>
          <p14:tracePt t="27336" x="6804025" y="4403725"/>
          <p14:tracePt t="27353" x="6362700" y="4427538"/>
          <p14:tracePt t="27370" x="5783263" y="4427538"/>
          <p14:tracePt t="27386" x="5380038" y="4411663"/>
          <p14:tracePt t="27403" x="5021263" y="4351338"/>
          <p14:tracePt t="27420" x="4784725" y="4275138"/>
          <p14:tracePt t="27436" x="4664075" y="4237038"/>
          <p14:tracePt t="27453" x="4625975" y="4206875"/>
          <p14:tracePt t="27470" x="4602163" y="4191000"/>
          <p14:tracePt t="27486" x="4564063" y="4168775"/>
          <p14:tracePt t="27503" x="4503738" y="4144963"/>
          <p14:tracePt t="27520" x="4403725" y="4130675"/>
          <p14:tracePt t="27536" x="4283075" y="4106863"/>
          <p14:tracePt t="27553" x="4198938" y="4106863"/>
          <p14:tracePt t="27570" x="4152900" y="4106863"/>
          <p14:tracePt t="27586" x="4130675" y="4106863"/>
          <p14:tracePt t="27603" x="4114800" y="4106863"/>
          <p14:tracePt t="27620" x="4098925" y="4106863"/>
          <p14:tracePt t="27636" x="4076700" y="4106863"/>
          <p14:tracePt t="27653" x="4046538" y="4106863"/>
          <p14:tracePt t="27670" x="4016375" y="4106863"/>
          <p14:tracePt t="27686" x="3932238" y="4106863"/>
          <p14:tracePt t="27703" x="3870325" y="4114800"/>
          <p14:tracePt t="27720" x="3771900" y="4144963"/>
          <p14:tracePt t="27737" x="3665538" y="4168775"/>
          <p14:tracePt t="27753" x="3603625" y="4191000"/>
          <p14:tracePt t="27770" x="3543300" y="4206875"/>
          <p14:tracePt t="27787" x="3535363" y="4213225"/>
          <p14:tracePt t="27879" x="3527425" y="4213225"/>
          <p14:tracePt t="27895" x="3521075" y="4213225"/>
          <p14:tracePt t="27911" x="3505200" y="4213225"/>
          <p14:tracePt t="27926" x="3497263" y="4213225"/>
          <p14:tracePt t="28095" x="3482975" y="4206875"/>
          <p14:tracePt t="28119" x="3475038" y="4206875"/>
          <p14:tracePt t="28133" x="3475038" y="4198938"/>
          <p14:tracePt t="28147" x="3459163" y="4198938"/>
          <p14:tracePt t="28161" x="3444875" y="4198938"/>
          <p14:tracePt t="28175" x="3421063" y="4198938"/>
          <p14:tracePt t="28186" x="3413125" y="4198938"/>
          <p14:tracePt t="28203" x="3398838" y="4198938"/>
          <p14:tracePt t="28220" x="3390900" y="4198938"/>
          <p14:tracePt t="28487" x="3413125" y="4198938"/>
          <p14:tracePt t="28502" x="3475038" y="4198938"/>
          <p14:tracePt t="28516" x="3649663" y="4198938"/>
          <p14:tracePt t="28530" x="3856038" y="4198938"/>
          <p14:tracePt t="28542" x="4030663" y="4198938"/>
          <p14:tracePt t="28553" x="4092575" y="4198938"/>
          <p14:tracePt t="28570" x="4114800" y="4198938"/>
          <p14:tracePt t="28622" x="4122738" y="4198938"/>
          <p14:tracePt t="28630" x="4122738" y="4191000"/>
          <p14:tracePt t="28646" x="4122738" y="4183063"/>
          <p14:tracePt t="28654" x="4106863" y="4183063"/>
          <p14:tracePt t="28670" x="4076700" y="4152900"/>
          <p14:tracePt t="28687" x="4038600" y="4114800"/>
          <p14:tracePt t="28703" x="4008438" y="4046538"/>
          <p14:tracePt t="28720" x="3992563" y="3932238"/>
          <p14:tracePt t="28737" x="3984625" y="3763963"/>
          <p14:tracePt t="28753" x="3984625" y="3543300"/>
          <p14:tracePt t="28771" x="3984625" y="3230563"/>
          <p14:tracePt t="28787" x="4008438" y="2917825"/>
          <p14:tracePt t="28810" x="4054475" y="2598738"/>
          <p14:tracePt t="28820" x="4060825" y="2530475"/>
          <p14:tracePt t="28837" x="4084638" y="2400300"/>
          <p14:tracePt t="28854" x="4114800" y="2255838"/>
          <p14:tracePt t="28870" x="4114800" y="2217738"/>
          <p14:tracePt t="29407" x="4114800" y="2225675"/>
          <p14:tracePt t="29422" x="4098925" y="2339975"/>
          <p14:tracePt t="29438" x="4046538" y="2416175"/>
          <p14:tracePt t="29454" x="4046538" y="2422525"/>
          <p14:tracePt t="29470" x="4016375" y="2422525"/>
          <p14:tracePt t="29487" x="4008438" y="2422525"/>
          <p14:tracePt t="29526" x="4000500" y="2422525"/>
          <p14:tracePt t="29543" x="3992563" y="2422525"/>
          <p14:tracePt t="29559" x="3992563" y="2408238"/>
          <p14:tracePt t="29570" x="4008438" y="2370138"/>
          <p14:tracePt t="29587" x="4046538" y="2308225"/>
          <p14:tracePt t="29604" x="4084638" y="2255838"/>
          <p14:tracePt t="29621" x="4122738" y="2209800"/>
          <p14:tracePt t="29637" x="4183063" y="2163763"/>
          <p14:tracePt t="29654" x="4229100" y="2133600"/>
          <p14:tracePt t="29670" x="4305300" y="2103438"/>
          <p14:tracePt t="29687" x="4365625" y="2087563"/>
          <p14:tracePt t="29704" x="4441825" y="2057400"/>
          <p14:tracePt t="29721" x="4503738" y="2041525"/>
          <p14:tracePt t="29737" x="4549775" y="2041525"/>
          <p14:tracePt t="29754" x="4587875" y="2035175"/>
          <p14:tracePt t="29771" x="4632325" y="2035175"/>
          <p14:tracePt t="29787" x="4678363" y="2035175"/>
          <p14:tracePt t="29804" x="4778375" y="2041525"/>
          <p14:tracePt t="29821" x="4846638" y="2049463"/>
          <p14:tracePt t="29822" x="4884738" y="2073275"/>
          <p14:tracePt t="29837" x="4930775" y="2073275"/>
          <p14:tracePt t="29854" x="5013325" y="2103438"/>
          <p14:tracePt t="29871" x="5089525" y="2141538"/>
          <p14:tracePt t="29887" x="5113338" y="2149475"/>
          <p14:tracePt t="29904" x="5113338" y="2155825"/>
          <p14:tracePt t="29921" x="5121275" y="2179638"/>
          <p14:tracePt t="29937" x="5127625" y="2225675"/>
          <p14:tracePt t="29954" x="5127625" y="2278063"/>
          <p14:tracePt t="29971" x="5127625" y="2346325"/>
          <p14:tracePt t="29987" x="5127625" y="2408238"/>
          <p14:tracePt t="30004" x="5127625" y="2476500"/>
          <p14:tracePt t="30021" x="5127625" y="2530475"/>
          <p14:tracePt t="30038" x="5075238" y="2644775"/>
          <p14:tracePt t="30054" x="5067300" y="2674938"/>
          <p14:tracePt t="30071" x="5013325" y="2743200"/>
          <p14:tracePt t="30087" x="4983163" y="2765425"/>
          <p14:tracePt t="30104" x="4945063" y="2797175"/>
          <p14:tracePt t="30121" x="4892675" y="2803525"/>
          <p14:tracePt t="30138" x="4838700" y="2827338"/>
          <p14:tracePt t="30154" x="4778375" y="2835275"/>
          <p14:tracePt t="30171" x="4702175" y="2835275"/>
          <p14:tracePt t="30188" x="4625975" y="2835275"/>
          <p14:tracePt t="30204" x="4564063" y="2835275"/>
          <p14:tracePt t="30221" x="4533900" y="2835275"/>
          <p14:tracePt t="30238" x="4479925" y="2819400"/>
          <p14:tracePt t="30254" x="4465638" y="2819400"/>
          <p14:tracePt t="30271" x="4449763" y="2803525"/>
          <p14:tracePt t="30287" x="4435475" y="2781300"/>
          <p14:tracePt t="30304" x="4397375" y="2743200"/>
          <p14:tracePt t="30321" x="4351338" y="2667000"/>
          <p14:tracePt t="30338" x="4289425" y="2582863"/>
          <p14:tracePt t="30354" x="4267200" y="2536825"/>
          <p14:tracePt t="30371" x="4259263" y="2506663"/>
          <p14:tracePt t="30388" x="4251325" y="2476500"/>
          <p14:tracePt t="30404" x="4244975" y="2438400"/>
          <p14:tracePt t="30421" x="4244975" y="2400300"/>
          <p14:tracePt t="30438" x="4244975" y="2332038"/>
          <p14:tracePt t="30454" x="4244975" y="2278063"/>
          <p14:tracePt t="30471" x="4244975" y="2239963"/>
          <p14:tracePt t="30488" x="4244975" y="2193925"/>
          <p14:tracePt t="30504" x="4244975" y="2141538"/>
          <p14:tracePt t="30521" x="4244975" y="2103438"/>
          <p14:tracePt t="30538" x="4244975" y="2079625"/>
          <p14:tracePt t="30554" x="4251325" y="2057400"/>
          <p14:tracePt t="30571" x="4267200" y="2035175"/>
          <p14:tracePt t="30588" x="4289425" y="2027238"/>
          <p14:tracePt t="30604" x="4343400" y="2003425"/>
          <p14:tracePt t="30621" x="4435475" y="1989138"/>
          <p14:tracePt t="30638" x="4487863" y="1989138"/>
          <p14:tracePt t="30654" x="4579938" y="1989138"/>
          <p14:tracePt t="30671" x="4602163" y="1989138"/>
          <p14:tracePt t="30688" x="4632325" y="1989138"/>
          <p14:tracePt t="30704" x="4648200" y="1989138"/>
          <p14:tracePt t="30721" x="4686300" y="2003425"/>
          <p14:tracePt t="30738" x="4708525" y="2003425"/>
          <p14:tracePt t="30754" x="4740275" y="2027238"/>
          <p14:tracePt t="30771" x="4770438" y="2041525"/>
          <p14:tracePt t="30788" x="4800600" y="2057400"/>
          <p14:tracePt t="30804" x="4830763" y="2079625"/>
          <p14:tracePt t="30821" x="4854575" y="2087563"/>
          <p14:tracePt t="30838" x="4854575" y="2095500"/>
          <p14:tracePt t="30855" x="4860925" y="2103438"/>
          <p14:tracePt t="30975" x="4854575" y="2103438"/>
          <p14:tracePt t="30989" x="4816475" y="2125663"/>
          <p14:tracePt t="31004" x="4732338" y="2155825"/>
          <p14:tracePt t="31021" x="4479925" y="2193925"/>
          <p14:tracePt t="31038" x="3908425" y="2263775"/>
          <p14:tracePt t="31054" x="3200400" y="2536825"/>
          <p14:tracePt t="31071" x="2735263" y="2720975"/>
          <p14:tracePt t="31088" x="2484438" y="2887663"/>
          <p14:tracePt t="31105" x="2468563" y="2903538"/>
          <p14:tracePt t="31121" x="2468563" y="2917825"/>
          <p14:tracePt t="31138" x="2476500" y="2933700"/>
          <p14:tracePt t="31155" x="2484438" y="2941638"/>
          <p14:tracePt t="31171" x="2506663" y="2949575"/>
          <p14:tracePt t="31188" x="2536825" y="2955925"/>
          <p14:tracePt t="31205" x="2620963" y="2987675"/>
          <p14:tracePt t="31222" x="3048000" y="3040063"/>
          <p14:tracePt t="31238" x="3276600" y="3048000"/>
          <p14:tracePt t="31255" x="4191000" y="3048000"/>
          <p14:tracePt t="31271" x="4830763" y="3048000"/>
          <p14:tracePt t="31288" x="5426075" y="3048000"/>
          <p14:tracePt t="31305" x="5829300" y="3048000"/>
          <p14:tracePt t="31321" x="6065838" y="2979738"/>
          <p14:tracePt t="31338" x="6316663" y="2903538"/>
          <p14:tracePt t="31354" x="6530975" y="2841625"/>
          <p14:tracePt t="31371" x="6721475" y="2759075"/>
          <p14:tracePt t="31388" x="6926263" y="2682875"/>
          <p14:tracePt t="31404" x="7102475" y="2606675"/>
          <p14:tracePt t="31421" x="7246938" y="2574925"/>
          <p14:tracePt t="31438" x="7375525" y="2544763"/>
          <p14:tracePt t="31455" x="7475538" y="2536825"/>
          <p14:tracePt t="31472" x="7521575" y="2536825"/>
          <p14:tracePt t="31488" x="7551738" y="2536825"/>
          <p14:tracePt t="31504" x="7573963" y="2536825"/>
          <p14:tracePt t="31521" x="7597775" y="2544763"/>
          <p14:tracePt t="31538" x="7635875" y="2552700"/>
          <p14:tracePt t="31555" x="7673975" y="2590800"/>
          <p14:tracePt t="31572" x="7750175" y="2628900"/>
          <p14:tracePt t="31588" x="7810500" y="2674938"/>
          <p14:tracePt t="31605" x="7856538" y="2705100"/>
          <p14:tracePt t="31621" x="7878763" y="2727325"/>
          <p14:tracePt t="31638" x="7894638" y="2735263"/>
          <p14:tracePt t="31727" x="7886700" y="2735263"/>
          <p14:tracePt t="31740" x="7810500" y="2720975"/>
          <p14:tracePt t="31755" x="7627938" y="2674938"/>
          <p14:tracePt t="31771" x="7437438" y="2659063"/>
          <p14:tracePt t="31788" x="7178675" y="2713038"/>
          <p14:tracePt t="31805" x="6873875" y="2841625"/>
          <p14:tracePt t="31821" x="6561138" y="2987675"/>
          <p14:tracePt t="31838" x="6384925" y="3086100"/>
          <p14:tracePt t="31840" x="6302375" y="3132138"/>
          <p14:tracePt t="31855" x="6180138" y="3200400"/>
          <p14:tracePt t="31871" x="6042025" y="3276600"/>
          <p14:tracePt t="31888" x="5965825" y="3314700"/>
          <p14:tracePt t="31905" x="5921375" y="3336925"/>
          <p14:tracePt t="31922" x="5913438" y="3344863"/>
          <p14:tracePt t="31983" x="5913438" y="3352800"/>
          <p14:tracePt t="31999" x="5905500" y="3352800"/>
          <p14:tracePt t="32007" x="5897563" y="3368675"/>
          <p14:tracePt t="32015" x="5889625" y="3375025"/>
          <p14:tracePt t="32023" x="5889625" y="3382963"/>
          <p14:tracePt t="32038" x="5883275" y="3406775"/>
          <p14:tracePt t="32055" x="5867400" y="3421063"/>
          <p14:tracePt t="32072" x="5737225" y="3421063"/>
          <p14:tracePt t="32088" x="5592763" y="3398838"/>
          <p14:tracePt t="32105" x="5554663" y="3375025"/>
          <p14:tracePt t="32366" x="5562600" y="3375025"/>
          <p14:tracePt t="32374" x="5584825" y="3375025"/>
          <p14:tracePt t="32382" x="5584825" y="3382963"/>
          <p14:tracePt t="32390" x="5584825" y="3390900"/>
          <p14:tracePt t="32406" x="5584825" y="3406775"/>
          <p14:tracePt t="32423" x="5584825" y="3413125"/>
          <p14:tracePt t="32438" x="5570538" y="3436938"/>
          <p14:tracePt t="32455" x="5554663" y="3451225"/>
          <p14:tracePt t="32472" x="5546725" y="3451225"/>
          <p14:tracePt t="32511" x="5540375" y="3451225"/>
          <p14:tracePt t="34879" x="5508625" y="3451225"/>
          <p14:tracePt t="34887" x="5448300" y="3436938"/>
          <p14:tracePt t="34895" x="5380038" y="3421063"/>
          <p14:tracePt t="34906" x="5303838" y="3398838"/>
          <p14:tracePt t="34923" x="5059363" y="3406775"/>
          <p14:tracePt t="34939" x="4846638" y="3459163"/>
          <p14:tracePt t="34956" x="4664075" y="3467100"/>
          <p14:tracePt t="34973" x="4549775" y="3467100"/>
          <p14:tracePt t="34990" x="4465638" y="3421063"/>
          <p14:tracePt t="35023" x="4419600" y="3330575"/>
          <p14:tracePt t="35039" x="4397375" y="3238500"/>
          <p14:tracePt t="35056" x="4359275" y="3132138"/>
          <p14:tracePt t="35073" x="4335463" y="3025775"/>
          <p14:tracePt t="35090" x="4321175" y="2903538"/>
          <p14:tracePt t="35106" x="4297363" y="2759075"/>
          <p14:tracePt t="35123" x="4283075" y="2651125"/>
          <p14:tracePt t="35139" x="4259263" y="2574925"/>
          <p14:tracePt t="35156" x="4237038" y="2506663"/>
          <p14:tracePt t="35173" x="4198938" y="2468563"/>
          <p14:tracePt t="35189" x="4160838" y="2460625"/>
          <p14:tracePt t="35206" x="4144963" y="2460625"/>
          <p14:tracePt t="35222" x="4137025" y="2460625"/>
          <p14:tracePt t="35240" x="4114800" y="2468563"/>
          <p14:tracePt t="35256" x="4106863" y="2506663"/>
          <p14:tracePt t="35273" x="4106863" y="2560638"/>
          <p14:tracePt t="35289" x="4106863" y="2582863"/>
          <p14:tracePt t="35306" x="4106863" y="2590800"/>
          <p14:tracePt t="35322" x="4114800" y="2590800"/>
          <p14:tracePt t="35339" x="4130675" y="2590800"/>
          <p14:tracePt t="35356" x="4137025" y="2590800"/>
          <p14:tracePt t="35373" x="4152900" y="2574925"/>
          <p14:tracePt t="35389" x="4152900" y="2530475"/>
          <p14:tracePt t="35406" x="4160838" y="2492375"/>
          <p14:tracePt t="35423" x="4160838" y="2446338"/>
          <p14:tracePt t="35439" x="4160838" y="2422525"/>
          <p14:tracePt t="35456" x="4160838" y="2416175"/>
          <p14:tracePt t="35473" x="4160838" y="2408238"/>
          <p14:tracePt t="35489" x="4144963" y="2408238"/>
          <p14:tracePt t="35506" x="4130675" y="2408238"/>
          <p14:tracePt t="35540" x="4122738" y="2408238"/>
          <p14:tracePt t="35556" x="4114800" y="2460625"/>
          <p14:tracePt t="35573" x="4114800" y="2514600"/>
          <p14:tracePt t="35590" x="4114800" y="2552700"/>
          <p14:tracePt t="35606" x="4122738" y="2568575"/>
          <p14:tracePt t="35623" x="4137025" y="2574925"/>
          <p14:tracePt t="35640" x="4144963" y="2582863"/>
          <p14:tracePt t="35735" x="4152900" y="2582863"/>
          <p14:tracePt t="36543" x="4152900" y="2574925"/>
          <p14:tracePt t="36557" x="4152900" y="2522538"/>
          <p14:tracePt t="36574" x="4152900" y="2430463"/>
          <p14:tracePt t="36590" x="4152900" y="2378075"/>
          <p14:tracePt t="36606" x="4152900" y="2324100"/>
          <p14:tracePt t="36623" x="4152900" y="2293938"/>
          <p14:tracePt t="36640" x="4152900" y="2278063"/>
          <p14:tracePt t="36674" x="4152900" y="2270125"/>
          <p14:tracePt t="36775" x="4152900" y="2263775"/>
          <p14:tracePt t="36788" x="4152900" y="2255838"/>
          <p14:tracePt t="36800" x="4152900" y="2239963"/>
          <p14:tracePt t="36823" x="4160838" y="2232025"/>
          <p14:tracePt t="36999" x="4152900" y="2232025"/>
          <p14:tracePt t="37255" x="4175125" y="2232025"/>
          <p14:tracePt t="37269" x="4213225" y="2239963"/>
          <p14:tracePt t="37283" x="4321175" y="2239963"/>
          <p14:tracePt t="37299" x="4449763" y="2232025"/>
          <p14:tracePt t="37310" x="4564063" y="2225675"/>
          <p14:tracePt t="37323" x="4594225" y="2209800"/>
          <p14:tracePt t="37340" x="4648200" y="2193925"/>
          <p14:tracePt t="37357" x="4686300" y="2193925"/>
          <p14:tracePt t="37359" x="4686300" y="2187575"/>
          <p14:tracePt t="37391" x="4694238" y="2179638"/>
          <p14:tracePt t="37424" x="4740275" y="2171700"/>
          <p14:tracePt t="37440" x="4778375" y="2171700"/>
          <p14:tracePt t="37457" x="4792663" y="2171700"/>
          <p14:tracePt t="37473" x="4808538" y="2171700"/>
          <p14:tracePt t="37490" x="4816475" y="2171700"/>
          <p14:tracePt t="37507" x="4822825" y="2171700"/>
          <p14:tracePt t="37559" x="4838700" y="2171700"/>
          <p14:tracePt t="37591" x="4846638" y="2171700"/>
          <p14:tracePt t="37606" x="4854575" y="2187575"/>
          <p14:tracePt t="37622" x="4860925" y="2193925"/>
          <p14:tracePt t="37631" x="4884738" y="2209800"/>
          <p14:tracePt t="37640" x="4884738" y="2217738"/>
          <p14:tracePt t="37657" x="4892675" y="2225675"/>
          <p14:tracePt t="37711" x="4892675" y="2232025"/>
          <p14:tracePt t="37726" x="4892675" y="2239963"/>
          <p14:tracePt t="37735" x="4892675" y="2255838"/>
          <p14:tracePt t="37743" x="4884738" y="2255838"/>
          <p14:tracePt t="37757" x="4868863" y="2263775"/>
          <p14:tracePt t="37773" x="4816475" y="2278063"/>
          <p14:tracePt t="37790" x="4702175" y="2293938"/>
          <p14:tracePt t="37807" x="4640263" y="2293938"/>
          <p14:tracePt t="37824" x="4594225" y="2293938"/>
          <p14:tracePt t="37841" x="4549775" y="2293938"/>
          <p14:tracePt t="37857" x="4511675" y="2293938"/>
          <p14:tracePt t="37874" x="4487863" y="2293938"/>
          <p14:tracePt t="37891" x="4465638" y="2293938"/>
          <p14:tracePt t="37907" x="4435475" y="2293938"/>
          <p14:tracePt t="37923" x="4403725" y="2286000"/>
          <p14:tracePt t="37940" x="4381500" y="2286000"/>
          <p14:tracePt t="37957" x="4359275" y="2278063"/>
          <p14:tracePt t="37974" x="4313238" y="2263775"/>
          <p14:tracePt t="37990" x="4305300" y="2255838"/>
          <p14:tracePt t="38023" x="4289425" y="2255838"/>
          <p14:tracePt t="38040" x="4283075" y="2255838"/>
          <p14:tracePt t="38057" x="4229100" y="2255838"/>
          <p14:tracePt t="38074" x="4137025" y="2255838"/>
          <p14:tracePt t="38090" x="4054475" y="2255838"/>
          <p14:tracePt t="38107" x="3954463" y="2255838"/>
          <p14:tracePt t="38124" x="3856038" y="2255838"/>
          <p14:tracePt t="38140" x="3832225" y="2263775"/>
          <p14:tracePt t="38174" x="3832225" y="2278063"/>
          <p14:tracePt t="38198" x="3832225" y="2286000"/>
          <p14:tracePt t="38207" x="3848100" y="2301875"/>
          <p14:tracePt t="38223" x="3863975" y="2316163"/>
          <p14:tracePt t="38240" x="3878263" y="2339975"/>
          <p14:tracePt t="38257" x="3908425" y="2392363"/>
          <p14:tracePt t="38273" x="3932238" y="2438400"/>
          <p14:tracePt t="38291" x="3954463" y="2530475"/>
          <p14:tracePt t="38307" x="3970338" y="2659063"/>
          <p14:tracePt t="38323" x="4000500" y="2865438"/>
          <p14:tracePt t="38340" x="4016375" y="3078163"/>
          <p14:tracePt t="38357" x="4038600" y="3292475"/>
          <p14:tracePt t="38374" x="4054475" y="3482975"/>
          <p14:tracePt t="38374" x="4076700" y="3535363"/>
          <p14:tracePt t="38390" x="4092575" y="3597275"/>
          <p14:tracePt t="38407" x="4098925" y="3627438"/>
          <p14:tracePt t="38424" x="4098925" y="3649663"/>
          <p14:tracePt t="38440" x="4098925" y="3673475"/>
          <p14:tracePt t="38457" x="4098925" y="3679825"/>
          <p14:tracePt t="38490" x="4098925" y="3695700"/>
          <p14:tracePt t="38507" x="4098925" y="3717925"/>
          <p14:tracePt t="38524" x="4084638" y="3787775"/>
          <p14:tracePt t="38541" x="4060825" y="3878263"/>
          <p14:tracePt t="38558" x="4038600" y="4060825"/>
          <p14:tracePt t="38574" x="4038600" y="4092575"/>
          <p14:tracePt t="38591" x="4038600" y="4114800"/>
          <p14:tracePt t="38608" x="4038600" y="4122738"/>
          <p14:tracePt t="38624" x="4046538" y="4122738"/>
          <p14:tracePt t="38640" x="4046538" y="4106863"/>
          <p14:tracePt t="38657" x="4046538" y="4068763"/>
          <p14:tracePt t="38674" x="4046538" y="4038600"/>
          <p14:tracePt t="38690" x="4046538" y="4008438"/>
          <p14:tracePt t="38707" x="4038600" y="3962400"/>
          <p14:tracePt t="38724" x="4038600" y="3924300"/>
          <p14:tracePt t="38740" x="4038600" y="3908425"/>
          <p14:tracePt t="38757" x="4030663" y="3870325"/>
          <p14:tracePt t="38774" x="4030663" y="3840163"/>
          <p14:tracePt t="38791" x="4030663" y="3817938"/>
          <p14:tracePt t="38807" x="4030663" y="3810000"/>
          <p14:tracePt t="38824" x="4030663" y="3802063"/>
          <p14:tracePt t="38886" x="4054475" y="3802063"/>
          <p14:tracePt t="38895" x="4068763" y="3832225"/>
          <p14:tracePt t="38907" x="4092575" y="3848100"/>
          <p14:tracePt t="38924" x="4144963" y="3902075"/>
          <p14:tracePt t="38941" x="4221163" y="3932238"/>
          <p14:tracePt t="38958" x="4305300" y="3932238"/>
          <p14:tracePt t="38974" x="4335463" y="3932238"/>
          <p14:tracePt t="38990" x="4381500" y="3924300"/>
          <p14:tracePt t="39007" x="4389438" y="3916363"/>
          <p14:tracePt t="39024" x="4389438" y="3908425"/>
          <p14:tracePt t="39040" x="4389438" y="3902075"/>
          <p14:tracePt t="39057" x="4389438" y="3894138"/>
          <p14:tracePt t="39074" x="4403725" y="3886200"/>
          <p14:tracePt t="39091" x="4403725" y="3878263"/>
          <p14:tracePt t="39107" x="4411663" y="3878263"/>
          <p14:tracePt t="39124" x="4435475" y="3863975"/>
          <p14:tracePt t="39141" x="4465638" y="3856038"/>
          <p14:tracePt t="39157" x="4479925" y="3856038"/>
          <p14:tracePt t="39174" x="4533900" y="3848100"/>
          <p14:tracePt t="39191" x="4587875" y="3848100"/>
          <p14:tracePt t="39207" x="4632325" y="3832225"/>
          <p14:tracePt t="39224" x="4678363" y="3832225"/>
          <p14:tracePt t="39241" x="4686300" y="3832225"/>
          <p14:tracePt t="39310" x="4702175" y="3832225"/>
          <p14:tracePt t="39318" x="4716463" y="3832225"/>
          <p14:tracePt t="39326" x="4732338" y="3832225"/>
          <p14:tracePt t="39340" x="4740275" y="3832225"/>
          <p14:tracePt t="39357" x="4762500" y="3832225"/>
          <p14:tracePt t="39374" x="4792663" y="3840163"/>
          <p14:tracePt t="39391" x="4822825" y="3863975"/>
          <p14:tracePt t="39407" x="4838700" y="3894138"/>
          <p14:tracePt t="39424" x="4846638" y="3940175"/>
          <p14:tracePt t="39441" x="4846638" y="3978275"/>
          <p14:tracePt t="39457" x="4846638" y="4022725"/>
          <p14:tracePt t="39474" x="4816475" y="4060825"/>
          <p14:tracePt t="39491" x="4770438" y="4092575"/>
          <p14:tracePt t="39507" x="4678363" y="4122738"/>
          <p14:tracePt t="39524" x="4572000" y="4144963"/>
          <p14:tracePt t="39541" x="4419600" y="4168775"/>
          <p14:tracePt t="39558" x="4267200" y="4168775"/>
          <p14:tracePt t="39575" x="4084638" y="4168775"/>
          <p14:tracePt t="39591" x="4046538" y="4168775"/>
          <p14:tracePt t="39608" x="4022725" y="4168775"/>
          <p14:tracePt t="39641" x="4016375" y="4183063"/>
          <p14:tracePt t="39658" x="3992563" y="4206875"/>
          <p14:tracePt t="39674" x="3978275" y="4229100"/>
          <p14:tracePt t="39691" x="3970338" y="4267200"/>
          <p14:tracePt t="39708" x="3962400" y="4297363"/>
          <p14:tracePt t="39725" x="3946525" y="4321175"/>
          <p14:tracePt t="39741" x="3946525" y="4335463"/>
          <p14:tracePt t="39758" x="3946525" y="4351338"/>
          <p14:tracePt t="39774" x="3946525" y="4365625"/>
          <p14:tracePt t="39879" x="3946525" y="4351338"/>
          <p14:tracePt t="39893" x="3962400" y="4343400"/>
          <p14:tracePt t="39908" x="3978275" y="4321175"/>
          <p14:tracePt t="39924" x="4030663" y="4313238"/>
          <p14:tracePt t="39941" x="4084638" y="4313238"/>
          <p14:tracePt t="39958" x="4183063" y="4313238"/>
          <p14:tracePt t="39974" x="4229100" y="4321175"/>
          <p14:tracePt t="39991" x="4244975" y="4327525"/>
          <p14:tracePt t="40008" x="4251325" y="4327525"/>
          <p14:tracePt t="40024" x="4259263" y="4327525"/>
          <p14:tracePt t="40071" x="4275138" y="4327525"/>
          <p14:tracePt t="40086" x="4335463" y="4327525"/>
          <p14:tracePt t="40101" x="4365625" y="4327525"/>
          <p14:tracePt t="40115" x="4435475" y="4327525"/>
          <p14:tracePt t="40128" x="4533900" y="4305300"/>
          <p14:tracePt t="40141" x="4564063" y="4297363"/>
          <p14:tracePt t="40158" x="4625975" y="4283075"/>
          <p14:tracePt t="40174" x="4678363" y="4267200"/>
          <p14:tracePt t="40191" x="4694238" y="4259263"/>
          <p14:tracePt t="40208" x="4716463" y="4259263"/>
          <p14:tracePt t="40225" x="4746625" y="4251325"/>
          <p14:tracePt t="40241" x="4762500" y="4251325"/>
          <p14:tracePt t="40258" x="4792663" y="4251325"/>
          <p14:tracePt t="40275" x="4808538" y="4251325"/>
          <p14:tracePt t="40291" x="4822825" y="4251325"/>
          <p14:tracePt t="40311" x="4860925" y="4259263"/>
          <p14:tracePt t="40324" x="4868863" y="4259263"/>
          <p14:tracePt t="40599" x="4846638" y="4259263"/>
          <p14:tracePt t="40614" x="4800600" y="4259263"/>
          <p14:tracePt t="40628" x="4740275" y="4237038"/>
          <p14:tracePt t="41383" x="4754563" y="4229100"/>
          <p14:tracePt t="41398" x="4800600" y="4175125"/>
          <p14:tracePt t="41415" x="4808538" y="4152900"/>
          <p14:tracePt t="41425" x="4816475" y="4144963"/>
          <p14:tracePt t="41463" x="4816475" y="4137025"/>
          <p14:tracePt t="41477" x="4808538" y="4137025"/>
          <p14:tracePt t="41492" x="4800600" y="4130675"/>
          <p14:tracePt t="41535" x="4800600" y="4122738"/>
          <p14:tracePt t="41559" x="4784725" y="4106863"/>
          <p14:tracePt t="41573" x="4778375" y="4076700"/>
          <p14:tracePt t="41587" x="4740275" y="4046538"/>
          <p14:tracePt t="41602" x="4716463" y="4030663"/>
          <p14:tracePt t="41616" x="4708525" y="4030663"/>
          <p14:tracePt t="41630" x="4694238" y="4030663"/>
          <p14:tracePt t="41658" x="4686300" y="4030663"/>
          <p14:tracePt t="41687" x="4686300" y="4022725"/>
          <p14:tracePt t="41701" x="4686300" y="3992563"/>
          <p14:tracePt t="41715" x="4732338" y="3832225"/>
          <p14:tracePt t="41725" x="4746625" y="3749675"/>
          <p14:tracePt t="41742" x="4770438" y="3627438"/>
          <p14:tracePt t="41758" x="4822825" y="3429000"/>
          <p14:tracePt t="41775" x="4892675" y="3284538"/>
          <p14:tracePt t="41791" x="4945063" y="3184525"/>
          <p14:tracePt t="41808" x="5013325" y="3078163"/>
          <p14:tracePt t="41825" x="5083175" y="2979738"/>
          <p14:tracePt t="41841" x="5151438" y="2879725"/>
          <p14:tracePt t="41858" x="5203825" y="2797175"/>
          <p14:tracePt t="41875" x="5257800" y="2720975"/>
          <p14:tracePt t="41891" x="5326063" y="2613025"/>
          <p14:tracePt t="41908" x="5387975" y="2530475"/>
          <p14:tracePt t="41925" x="5440363" y="2468563"/>
          <p14:tracePt t="41942" x="5494338" y="2422525"/>
          <p14:tracePt t="41958" x="5532438" y="2384425"/>
          <p14:tracePt t="41975" x="5554663" y="2378075"/>
          <p14:tracePt t="41992" x="5554663" y="2370138"/>
          <p14:tracePt t="42895" x="5562600" y="2370138"/>
          <p14:tracePt t="42911" x="5570538" y="2392363"/>
          <p14:tracePt t="42922" x="5638800" y="2430463"/>
          <p14:tracePt t="42930" x="5692775" y="2506663"/>
          <p14:tracePt t="42942" x="5722938" y="2590800"/>
          <p14:tracePt t="42959" x="5761038" y="2857500"/>
          <p14:tracePt t="42975" x="5791200" y="2971800"/>
          <p14:tracePt t="42992" x="5829300" y="3094038"/>
          <p14:tracePt t="43009" x="5897563" y="3222625"/>
          <p14:tracePt t="43025" x="5951538" y="3352800"/>
          <p14:tracePt t="43042" x="5989638" y="3451225"/>
          <p14:tracePt t="43059" x="6035675" y="3551238"/>
          <p14:tracePt t="43075" x="6057900" y="3597275"/>
          <p14:tracePt t="43092" x="6065838" y="3635375"/>
          <p14:tracePt t="43109" x="6088063" y="3657600"/>
          <p14:tracePt t="43126" x="6088063" y="3703638"/>
          <p14:tracePt t="43142" x="6088063" y="3711575"/>
          <p14:tracePt t="43159" x="6080125" y="3725863"/>
          <p14:tracePt t="43176" x="6080125" y="3741738"/>
          <p14:tracePt t="43192" x="6057900" y="3763963"/>
          <p14:tracePt t="43209" x="6057900" y="3771900"/>
          <p14:tracePt t="43225" x="6042025" y="3794125"/>
          <p14:tracePt t="43242" x="6027738" y="3817938"/>
          <p14:tracePt t="43259" x="6003925" y="3832225"/>
          <p14:tracePt t="43276" x="6003925" y="3840163"/>
          <p14:tracePt t="43292" x="6003925" y="3848100"/>
          <p14:tracePt t="43367" x="5997575" y="3848100"/>
          <p14:tracePt t="43381" x="5989638" y="3848100"/>
          <p14:tracePt t="43394" x="5959475" y="3832225"/>
          <p14:tracePt t="43409" x="5943600" y="3802063"/>
          <p14:tracePt t="43426" x="5935663" y="3787775"/>
          <p14:tracePt t="43442" x="5935663" y="3779838"/>
          <p14:tracePt t="43459" x="5935663" y="3771900"/>
          <p14:tracePt t="43475" x="5935663" y="3749675"/>
          <p14:tracePt t="43492" x="5943600" y="3687763"/>
          <p14:tracePt t="43509" x="5989638" y="3619500"/>
          <p14:tracePt t="43526" x="6088063" y="3459163"/>
          <p14:tracePt t="43542" x="6202363" y="3298825"/>
          <p14:tracePt t="43559" x="6308725" y="3132138"/>
          <p14:tracePt t="43576" x="6408738" y="3009900"/>
          <p14:tracePt t="43592" x="6499225" y="2895600"/>
          <p14:tracePt t="43609" x="6561138" y="2781300"/>
          <p14:tracePt t="43626" x="6629400" y="2667000"/>
          <p14:tracePt t="43643" x="6675438" y="2552700"/>
          <p14:tracePt t="43660" x="6697663" y="2454275"/>
          <p14:tracePt t="43676" x="6721475" y="2384425"/>
          <p14:tracePt t="43692" x="6727825" y="2346325"/>
          <p14:tracePt t="43709" x="6743700" y="2293938"/>
          <p14:tracePt t="43726" x="6751638" y="2232025"/>
          <p14:tracePt t="43742" x="6759575" y="2179638"/>
          <p14:tracePt t="43759" x="6759575" y="2149475"/>
          <p14:tracePt t="43776" x="6765925" y="2149475"/>
          <p14:tracePt t="43792" x="6765925" y="2141538"/>
          <p14:tracePt t="43943" x="6759575" y="2133600"/>
          <p14:tracePt t="43956" x="6751638" y="2133600"/>
          <p14:tracePt t="43966" x="6727825" y="2125663"/>
          <p14:tracePt t="43976" x="6705600" y="2125663"/>
          <p14:tracePt t="43992" x="6689725" y="2125663"/>
          <p14:tracePt t="44009" x="6675438" y="2125663"/>
          <p14:tracePt t="44042" x="6659563" y="2125663"/>
          <p14:tracePt t="44271" x="6659563" y="2133600"/>
          <p14:tracePt t="44284" x="6659563" y="2141538"/>
          <p14:tracePt t="44296" x="6645275" y="2171700"/>
          <p14:tracePt t="44309" x="6621463" y="2201863"/>
          <p14:tracePt t="44326" x="6561138" y="2270125"/>
          <p14:tracePt t="44342" x="6438900" y="2378075"/>
          <p14:tracePt t="44359" x="6384925" y="2430463"/>
          <p14:tracePt t="44376" x="6346825" y="2460625"/>
          <p14:tracePt t="44393" x="6340475" y="2476500"/>
          <p14:tracePt t="45143" x="6332538" y="2476500"/>
          <p14:tracePt t="45159" x="6324600" y="2476500"/>
          <p14:tracePt t="45169" x="6316663" y="2476500"/>
          <p14:tracePt t="45177" x="6302375" y="2476500"/>
          <p14:tracePt t="45193" x="6294438" y="2476500"/>
          <p14:tracePt t="45239" x="6286500" y="2454275"/>
          <p14:tracePt t="45252" x="6264275" y="2416175"/>
          <p14:tracePt t="45266" x="6232525" y="2354263"/>
          <p14:tracePt t="45279" x="6218238" y="2308225"/>
          <p14:tracePt t="45293" x="6188075" y="2278063"/>
          <p14:tracePt t="45310" x="6149975" y="2201863"/>
          <p14:tracePt t="45326" x="6134100" y="2187575"/>
          <p14:tracePt t="45343" x="6126163" y="2171700"/>
          <p14:tracePt t="45447" x="6118225" y="2163763"/>
          <p14:tracePt t="45463" x="6111875" y="2163763"/>
          <p14:tracePt t="45503" x="6096000" y="2163763"/>
          <p14:tracePt t="46968" x="6088063" y="2163763"/>
          <p14:tracePt t="46983" x="6080125" y="2163763"/>
          <p14:tracePt t="46996" x="6065838" y="2193925"/>
          <p14:tracePt t="47010" x="6065838" y="2217738"/>
          <p14:tracePt t="47027" x="6065838" y="2247900"/>
          <p14:tracePt t="47060" x="6065838" y="2263775"/>
          <p14:tracePt t="47093" x="6065838" y="2270125"/>
          <p14:tracePt t="47118" x="6080125" y="2270125"/>
          <p14:tracePt t="47159" x="6088063" y="2270125"/>
          <p14:tracePt t="47172" x="6096000" y="2263775"/>
          <p14:tracePt t="47183" x="6111875" y="2239963"/>
          <p14:tracePt t="47194" x="6118225" y="2239963"/>
          <p14:tracePt t="47211" x="6118225" y="2232025"/>
          <p14:tracePt t="47227" x="6118225" y="2225675"/>
          <p14:tracePt t="48775" x="6126163" y="2225675"/>
          <p14:tracePt t="48788" x="6142038" y="2225675"/>
          <p14:tracePt t="48801" x="6194425" y="2232025"/>
          <p14:tracePt t="48812" x="6218238" y="2247900"/>
          <p14:tracePt t="48827" x="6278563" y="2247900"/>
          <p14:tracePt t="48844" x="6430963" y="2263775"/>
          <p14:tracePt t="48861" x="6477000" y="2263775"/>
          <p14:tracePt t="48878" x="6530975" y="2263775"/>
          <p14:tracePt t="49047" x="6545263" y="2263775"/>
          <p14:tracePt t="49060" x="6553200" y="2263775"/>
          <p14:tracePt t="49074" x="6591300" y="2263775"/>
          <p14:tracePt t="49084" x="6645275" y="2263775"/>
          <p14:tracePt t="49094" x="6683375" y="2270125"/>
          <p14:tracePt t="49111" x="6689725" y="2278063"/>
          <p14:tracePt t="49223" x="6683375" y="2278063"/>
          <p14:tracePt t="49239" x="6675438" y="2278063"/>
          <p14:tracePt t="49263" x="6667500" y="2278063"/>
          <p14:tracePt t="49279" x="6659563" y="2278063"/>
          <p14:tracePt t="49302" x="6651625" y="2278063"/>
          <p14:tracePt t="49319" x="6645275" y="2278063"/>
          <p14:tracePt t="49327" x="6637338" y="2270125"/>
          <p14:tracePt t="49350" x="6629400" y="2270125"/>
          <p14:tracePt t="49358" x="6621463" y="2270125"/>
          <p14:tracePt t="49374" x="6613525" y="2255838"/>
          <p14:tracePt t="49398" x="6607175" y="2255838"/>
          <p14:tracePt t="49406" x="6599238" y="2255838"/>
          <p14:tracePt t="49430" x="6591300" y="2255838"/>
          <p14:tracePt t="50151" x="6613525" y="2255838"/>
          <p14:tracePt t="50165" x="6659563" y="2255838"/>
          <p14:tracePt t="50178" x="6773863" y="2255838"/>
          <p14:tracePt t="50195" x="6918325" y="2255838"/>
          <p14:tracePt t="50212" x="7026275" y="2239963"/>
          <p14:tracePt t="50228" x="7064375" y="2239963"/>
          <p14:tracePt t="50245" x="7078663" y="2232025"/>
          <p14:tracePt t="50286" x="7078663" y="2225675"/>
          <p14:tracePt t="50302" x="7078663" y="2217738"/>
          <p14:tracePt t="50342" x="7086600" y="2217738"/>
          <p14:tracePt t="50375" x="7102475" y="2217738"/>
          <p14:tracePt t="50383" x="7116763" y="2217738"/>
          <p14:tracePt t="50395" x="7132638" y="2217738"/>
          <p14:tracePt t="50411" x="7146925" y="2217738"/>
          <p14:tracePt t="50527" x="7140575" y="2217738"/>
          <p14:tracePt t="50540" x="7132638" y="2217738"/>
          <p14:tracePt t="50550" x="7116763" y="2217738"/>
          <p14:tracePt t="50562" x="7108825" y="2217738"/>
          <p14:tracePt t="50583" x="7102475" y="2217738"/>
          <p14:tracePt t="50598" x="7094538" y="2217738"/>
          <p14:tracePt t="50655" x="7086600" y="2217738"/>
          <p14:tracePt t="50920" x="7070725" y="2217738"/>
          <p14:tracePt t="50933" x="7064375" y="2217738"/>
          <p14:tracePt t="50947" x="6988175" y="2270125"/>
          <p14:tracePt t="50962" x="6896100" y="2346325"/>
          <p14:tracePt t="50978" x="6781800" y="2438400"/>
          <p14:tracePt t="50995" x="6683375" y="2514600"/>
          <p14:tracePt t="51012" x="6561138" y="2582863"/>
          <p14:tracePt t="51028" x="6438900" y="2620963"/>
          <p14:tracePt t="51045" x="6324600" y="2659063"/>
          <p14:tracePt t="51062" x="6210300" y="2667000"/>
          <p14:tracePt t="51078" x="6118225" y="2667000"/>
          <p14:tracePt t="51095" x="6096000" y="2667000"/>
          <p14:tracePt t="51215" x="6088063" y="2667000"/>
          <p14:tracePt t="51231" x="6080125" y="2667000"/>
          <p14:tracePt t="51243" x="6073775" y="2667000"/>
          <p14:tracePt t="51278" x="6065838" y="2667000"/>
          <p14:tracePt t="51415" x="6073775" y="2667000"/>
          <p14:tracePt t="51439" x="6080125" y="2667000"/>
          <p14:tracePt t="51455" x="6088063" y="2667000"/>
          <p14:tracePt t="51488" x="6096000" y="2674938"/>
          <p14:tracePt t="51503" x="6111875" y="2689225"/>
          <p14:tracePt t="51516" x="6118225" y="2689225"/>
          <p14:tracePt t="51529" x="6126163" y="2697163"/>
          <p14:tracePt t="51545" x="6134100" y="2697163"/>
          <p14:tracePt t="51567" x="6142038" y="2705100"/>
          <p14:tracePt t="52471" x="6149975" y="2697163"/>
          <p14:tracePt t="52484" x="6156325" y="2689225"/>
          <p14:tracePt t="52497" x="6202363" y="2689225"/>
          <p14:tracePt t="52512" x="6294438" y="2674938"/>
          <p14:tracePt t="52529" x="6408738" y="2651125"/>
          <p14:tracePt t="52546" x="6499225" y="2644775"/>
          <p14:tracePt t="52562" x="6561138" y="2636838"/>
          <p14:tracePt t="52579" x="6591300" y="2620963"/>
          <p14:tracePt t="52596" x="6599238" y="2620963"/>
          <p14:tracePt t="52612" x="6607175" y="2613025"/>
          <p14:tracePt t="52871" x="6583363" y="2613025"/>
          <p14:tracePt t="52885" x="6561138" y="2613025"/>
          <p14:tracePt t="52898" x="6507163" y="2620963"/>
          <p14:tracePt t="52913" x="6469063" y="2628900"/>
          <p14:tracePt t="52929" x="6430963" y="2651125"/>
          <p14:tracePt t="52946" x="6384925" y="2651125"/>
          <p14:tracePt t="52962" x="6332538" y="2651125"/>
          <p14:tracePt t="52979" x="6286500" y="2651125"/>
          <p14:tracePt t="52996" x="6240463" y="2651125"/>
          <p14:tracePt t="53012" x="6194425" y="2651125"/>
          <p14:tracePt t="53029" x="6156325" y="2651125"/>
          <p14:tracePt t="53719" x="6180138" y="2651125"/>
          <p14:tracePt t="53733" x="6218238" y="2651125"/>
          <p14:tracePt t="53746" x="6370638" y="2644775"/>
          <p14:tracePt t="53762" x="6484938" y="2628900"/>
          <p14:tracePt t="53779" x="6591300" y="2613025"/>
          <p14:tracePt t="53796" x="6621463" y="2606675"/>
          <p14:tracePt t="53943" x="6629400" y="2606675"/>
          <p14:tracePt t="53991" x="6629400" y="2613025"/>
          <p14:tracePt t="54004" x="6629400" y="2620963"/>
          <p14:tracePt t="54017" x="6629400" y="2628900"/>
          <p14:tracePt t="54030" x="6621463" y="2659063"/>
          <p14:tracePt t="54063" x="6607175" y="2674938"/>
          <p14:tracePt t="54079" x="6607175" y="2682875"/>
          <p14:tracePt t="54096" x="6599238" y="2689225"/>
          <p14:tracePt t="54183" x="6591300" y="2689225"/>
          <p14:tracePt t="54199" x="6583363" y="2689225"/>
          <p14:tracePt t="54215" x="6575425" y="2689225"/>
          <p14:tracePt t="54447" x="6575425" y="2682875"/>
          <p14:tracePt t="54478" x="6569075" y="2674938"/>
          <p14:tracePt t="54864" x="6575425" y="2674938"/>
          <p14:tracePt t="54877" x="6599238" y="2674938"/>
          <p14:tracePt t="54888" x="6629400" y="2674938"/>
          <p14:tracePt t="54896" x="6637338" y="2674938"/>
          <p14:tracePt t="54913" x="6683375" y="2674938"/>
          <p14:tracePt t="54930" x="6735763" y="2674938"/>
          <p14:tracePt t="54946" x="6773863" y="2659063"/>
          <p14:tracePt t="54963" x="6811963" y="2659063"/>
          <p14:tracePt t="54980" x="6842125" y="2651125"/>
          <p14:tracePt t="54997" x="6865938" y="2651125"/>
          <p14:tracePt t="55013" x="6880225" y="2651125"/>
          <p14:tracePt t="55030" x="6896100" y="2651125"/>
          <p14:tracePt t="55046" x="6926263" y="2651125"/>
          <p14:tracePt t="55063" x="6942138" y="2651125"/>
          <p14:tracePt t="55080" x="6956425" y="2651125"/>
          <p14:tracePt t="55097" x="6964363" y="2659063"/>
          <p14:tracePt t="55134" x="6972300" y="2659063"/>
          <p14:tracePt t="55147" x="6980238" y="2659063"/>
          <p14:tracePt t="55163" x="6988175" y="2667000"/>
          <p14:tracePt t="55180" x="7002463" y="2667000"/>
          <p14:tracePt t="55197" x="7026275" y="2667000"/>
          <p14:tracePt t="55213" x="7040563" y="2667000"/>
          <p14:tracePt t="55479" x="7048500" y="2674938"/>
          <p14:tracePt t="55492" x="7048500" y="2697163"/>
          <p14:tracePt t="55506" x="7032625" y="2781300"/>
          <p14:tracePt t="55519" x="7026275" y="2949575"/>
          <p14:tracePt t="55530" x="7026275" y="3070225"/>
          <p14:tracePt t="55547" x="7026275" y="3314700"/>
          <p14:tracePt t="55563" x="7048500" y="3589338"/>
          <p14:tracePt t="55580" x="7078663" y="3870325"/>
          <p14:tracePt t="55597" x="7078663" y="4038600"/>
          <p14:tracePt t="55614" x="7078663" y="4160838"/>
          <p14:tracePt t="55630" x="7078663" y="4175125"/>
          <p14:tracePt t="55647" x="7078663" y="4191000"/>
          <p14:tracePt t="55735" x="7078663" y="4183063"/>
          <p14:tracePt t="55823" x="7078663" y="4191000"/>
          <p14:tracePt t="55838" x="7078663" y="4251325"/>
          <p14:tracePt t="55851" x="7078663" y="4297363"/>
          <p14:tracePt t="55863" x="7094538" y="4373563"/>
          <p14:tracePt t="55880" x="7102475" y="4435475"/>
          <p14:tracePt t="55897" x="7102475" y="4465638"/>
          <p14:tracePt t="55913" x="7102475" y="4479925"/>
          <p14:tracePt t="55947" x="7102475" y="4487863"/>
          <p14:tracePt t="56591" x="7102475" y="4479925"/>
          <p14:tracePt t="56605" x="7102475" y="4465638"/>
          <p14:tracePt t="56619" x="7154863" y="4427538"/>
          <p14:tracePt t="56630" x="7337425" y="4351338"/>
          <p14:tracePt t="56647" x="7620000" y="4198938"/>
          <p14:tracePt t="56664" x="7993063" y="3916363"/>
          <p14:tracePt t="56689" x="8594725" y="3406775"/>
          <p14:tracePt t="56699" x="8755063" y="3276600"/>
          <p14:tracePt t="56714" x="8893175" y="3116263"/>
          <p14:tracePt t="56730" x="8969375" y="2994025"/>
          <p14:tracePt t="56747" x="8983663" y="2925763"/>
          <p14:tracePt t="56764" x="8999538" y="2879725"/>
          <p14:tracePt t="56781" x="8999538" y="2835275"/>
          <p14:tracePt t="56797" x="9007475" y="2811463"/>
          <p14:tracePt t="56814" x="9007475" y="2797175"/>
          <p14:tracePt t="56831" x="9007475" y="2789238"/>
          <p14:tracePt t="57175" x="8999538" y="2789238"/>
          <p14:tracePt t="57399" x="8975725" y="2781300"/>
          <p14:tracePt t="57447" x="8969375" y="2773363"/>
          <p14:tracePt t="57460" x="8961438" y="2773363"/>
          <p14:tracePt t="57472" x="8953500" y="2773363"/>
          <p14:tracePt t="57481" x="8945563" y="2773363"/>
          <p14:tracePt t="57498" x="8923338" y="2759075"/>
          <p14:tracePt t="57515" x="8855075" y="2720975"/>
          <p14:tracePt t="57531" x="8785225" y="2705100"/>
          <p14:tracePt t="57711" x="8778875" y="2705100"/>
          <p14:tracePt t="57724" x="8770938" y="2705100"/>
          <p14:tracePt t="57737" x="8755063" y="2713038"/>
          <p14:tracePt t="57747" x="8740775" y="2720975"/>
          <p14:tracePt t="57764" x="8724900" y="2743200"/>
          <p14:tracePt t="57781" x="8694738" y="2759075"/>
          <p14:tracePt t="57798" x="8656638" y="2773363"/>
          <p14:tracePt t="57814" x="8564563" y="2803525"/>
          <p14:tracePt t="57847" x="8564563" y="2811463"/>
          <p14:tracePt t="57959" x="8556625" y="2811463"/>
          <p14:tracePt t="57972" x="8542338" y="2803525"/>
          <p14:tracePt t="57985" x="8496300" y="2765425"/>
          <p14:tracePt t="57998" x="8435975" y="2727325"/>
          <p14:tracePt t="58014" x="8389938" y="2705100"/>
          <p14:tracePt t="58031" x="8328025" y="2682875"/>
          <p14:tracePt t="58048" x="8297863" y="2651125"/>
          <p14:tracePt t="58064" x="8297863" y="2644775"/>
          <p14:tracePt t="58081" x="8297863" y="2628900"/>
          <p14:tracePt t="58098" x="8297863" y="2620963"/>
          <p14:tracePt t="58114" x="8297863" y="2606675"/>
          <p14:tracePt t="58131" x="8305800" y="2598738"/>
          <p14:tracePt t="58191" x="8313738" y="2590800"/>
          <p14:tracePt t="58231" x="8313738" y="2582863"/>
          <p14:tracePt t="58615" x="8305800" y="2590800"/>
          <p14:tracePt t="58629" x="8297863" y="2598738"/>
          <p14:tracePt t="58642" x="8289925" y="2644775"/>
          <p14:tracePt t="58650" x="8283575" y="2659063"/>
          <p14:tracePt t="58664" x="8267700" y="2720975"/>
          <p14:tracePt t="58681" x="8251825" y="2803525"/>
          <p14:tracePt t="58698" x="8245475" y="2879725"/>
          <p14:tracePt t="58715" x="8237538" y="2949575"/>
          <p14:tracePt t="58732" x="8229600" y="2994025"/>
          <p14:tracePt t="58748" x="8213725" y="3032125"/>
          <p14:tracePt t="58765" x="8213725" y="3048000"/>
          <p14:tracePt t="58782" x="8213725" y="3078163"/>
          <p14:tracePt t="58798" x="8213725" y="3094038"/>
          <p14:tracePt t="58815" x="8213725" y="3132138"/>
          <p14:tracePt t="58832" x="8213725" y="3154363"/>
          <p14:tracePt t="58848" x="8213725" y="3170238"/>
          <p14:tracePt t="58865" x="8213725" y="3192463"/>
          <p14:tracePt t="58882" x="8213725" y="3200400"/>
          <p14:tracePt t="58898" x="8207375" y="3246438"/>
          <p14:tracePt t="58915" x="8199438" y="3284538"/>
          <p14:tracePt t="58918" x="8175625" y="3314700"/>
          <p14:tracePt t="58932" x="8175625" y="3330575"/>
          <p14:tracePt t="58948" x="8169275" y="3368675"/>
          <p14:tracePt t="58965" x="8145463" y="3406775"/>
          <p14:tracePt t="58982" x="8131175" y="3436938"/>
          <p14:tracePt t="59015" x="8107363" y="3444875"/>
          <p14:tracePt t="59032" x="8099425" y="3451225"/>
          <p14:tracePt t="59103" x="8093075" y="3451225"/>
          <p14:tracePt t="59111" x="8093075" y="3436938"/>
          <p14:tracePt t="59119" x="8093075" y="3413125"/>
          <p14:tracePt t="59132" x="8093075" y="3390900"/>
          <p14:tracePt t="59148" x="8099425" y="3322638"/>
          <p14:tracePt t="59165" x="8107363" y="3298825"/>
          <p14:tracePt t="59415" x="8107363" y="3306763"/>
          <p14:tracePt t="59423" x="8099425" y="3306763"/>
          <p14:tracePt t="59439" x="8085138" y="3322638"/>
          <p14:tracePt t="59559" x="8085138" y="3306763"/>
          <p14:tracePt t="59567" x="8093075" y="3284538"/>
          <p14:tracePt t="59575" x="8099425" y="3260725"/>
          <p14:tracePt t="59584" x="8115300" y="3238500"/>
          <p14:tracePt t="59599" x="8131175" y="3178175"/>
          <p14:tracePt t="59615" x="8161338" y="3101975"/>
          <p14:tracePt t="59632" x="8169275" y="3040063"/>
          <p14:tracePt t="59649" x="8199438" y="2955925"/>
          <p14:tracePt t="59665" x="8207375" y="2903538"/>
          <p14:tracePt t="59682" x="8221663" y="2827338"/>
          <p14:tracePt t="59698" x="8229600" y="2765425"/>
          <p14:tracePt t="59715" x="8229600" y="2713038"/>
          <p14:tracePt t="59732" x="8237538" y="2667000"/>
          <p14:tracePt t="59748" x="8251825" y="2628900"/>
          <p14:tracePt t="59765" x="8251825" y="2598738"/>
          <p14:tracePt t="59782" x="8251825" y="2568575"/>
          <p14:tracePt t="59798" x="8251825" y="2544763"/>
          <p14:tracePt t="59815" x="8251825" y="2530475"/>
          <p14:tracePt t="59832" x="8251825" y="2522538"/>
          <p14:tracePt t="59848" x="8251825" y="2506663"/>
          <p14:tracePt t="59865" x="8251825" y="2492375"/>
          <p14:tracePt t="59882" x="8251825" y="2484438"/>
          <p14:tracePt t="59898" x="8251825" y="2476500"/>
          <p14:tracePt t="59915" x="8251825" y="2460625"/>
          <p14:tracePt t="59932" x="8251825" y="2446338"/>
          <p14:tracePt t="59948" x="8251825" y="2430463"/>
          <p14:tracePt t="59965" x="8259763" y="2416175"/>
          <p14:tracePt t="59982" x="8259763" y="2408238"/>
          <p14:tracePt t="59998" x="8259763" y="2384425"/>
          <p14:tracePt t="60015" x="8259763" y="2378075"/>
          <p14:tracePt t="60032" x="8259763" y="2370138"/>
          <p14:tracePt t="60048" x="8267700" y="2362200"/>
          <p14:tracePt t="60207" x="8267700" y="2354263"/>
          <p14:tracePt t="60223" x="8267700" y="2339975"/>
          <p14:tracePt t="60236" x="8267700" y="2332038"/>
          <p14:tracePt t="60248" x="8267700" y="2308225"/>
          <p14:tracePt t="60282" x="8275638" y="2286000"/>
          <p14:tracePt t="60951" x="8283575" y="2286000"/>
          <p14:tracePt t="60967" x="8283575" y="2278063"/>
          <p14:tracePt t="60984" x="8283575" y="2270125"/>
          <p14:tracePt t="60998" x="8283575" y="2263775"/>
          <p14:tracePt t="61039" x="8283575" y="2255838"/>
          <p14:tracePt t="61063" x="8283575" y="2247900"/>
          <p14:tracePt t="61999" x="8283575" y="2239963"/>
          <p14:tracePt t="62012" x="8297863" y="2239963"/>
          <p14:tracePt t="62025" x="8328025" y="2239963"/>
          <p14:tracePt t="62049" x="8359775" y="2239963"/>
          <p14:tracePt t="62066" x="8397875" y="2239963"/>
          <p14:tracePt t="62082" x="8450263" y="2239963"/>
          <p14:tracePt t="62099" x="8518525" y="2239963"/>
          <p14:tracePt t="62116" x="8564563" y="2239963"/>
          <p14:tracePt t="62133" x="8588375" y="2239963"/>
          <p14:tracePt t="62150" x="8648700" y="2239963"/>
          <p14:tracePt t="62166" x="8664575" y="2239963"/>
          <p14:tracePt t="62183" x="8670925" y="2247900"/>
          <p14:tracePt t="62303" x="8664575" y="2247900"/>
          <p14:tracePt t="62316" x="8632825" y="2247900"/>
          <p14:tracePt t="62332" x="8542338" y="2255838"/>
          <p14:tracePt t="62349" x="8420100" y="2293938"/>
          <p14:tracePt t="62366" x="8328025" y="2339975"/>
          <p14:tracePt t="62382" x="8213725" y="2400300"/>
          <p14:tracePt t="62399" x="8183563" y="2430463"/>
          <p14:tracePt t="62416" x="8169275" y="2446338"/>
          <p14:tracePt t="62433" x="8161338" y="2460625"/>
          <p14:tracePt t="62450" x="8153400" y="2492375"/>
          <p14:tracePt t="62466" x="8153400" y="2536825"/>
          <p14:tracePt t="62482" x="8153400" y="2590800"/>
          <p14:tracePt t="62499" x="8153400" y="2644775"/>
          <p14:tracePt t="62516" x="8175625" y="2689225"/>
          <p14:tracePt t="62532" x="8183563" y="2727325"/>
          <p14:tracePt t="62549" x="8183563" y="2735263"/>
          <p14:tracePt t="62582" x="8191500" y="2735263"/>
          <p14:tracePt t="62599" x="8199438" y="2727325"/>
          <p14:tracePt t="62616" x="8199438" y="2682875"/>
          <p14:tracePt t="62633" x="8199438" y="2620963"/>
          <p14:tracePt t="62649" x="8183563" y="2544763"/>
          <p14:tracePt t="62666" x="8131175" y="2446338"/>
          <p14:tracePt t="62683" x="8115300" y="2378075"/>
          <p14:tracePt t="62699" x="8093075" y="2339975"/>
          <p14:tracePt t="62716" x="8085138" y="2316163"/>
          <p14:tracePt t="62733" x="8085138" y="2308225"/>
          <p14:tracePt t="62749" x="8085138" y="2293938"/>
          <p14:tracePt t="62766" x="8085138" y="2278063"/>
          <p14:tracePt t="62783" x="8085138" y="2270125"/>
          <p14:tracePt t="62816" x="8085138" y="2263775"/>
          <p14:tracePt t="62833" x="8085138" y="2247900"/>
          <p14:tracePt t="62866" x="8099425" y="2217738"/>
          <p14:tracePt t="62883" x="8115300" y="2209800"/>
          <p14:tracePt t="62899" x="8153400" y="2201863"/>
          <p14:tracePt t="62916" x="8199438" y="2187575"/>
          <p14:tracePt t="62933" x="8237538" y="2179638"/>
          <p14:tracePt t="62935" x="8267700" y="2171700"/>
          <p14:tracePt t="62950" x="8289925" y="2171700"/>
          <p14:tracePt t="62966" x="8305800" y="2163763"/>
          <p14:tracePt t="63047" x="8313738" y="2163763"/>
          <p14:tracePt t="63063" x="8321675" y="2163763"/>
          <p14:tracePt t="63076" x="8335963" y="2163763"/>
          <p14:tracePt t="63086" x="8343900" y="2163763"/>
          <p14:tracePt t="63102" x="8343900" y="2171700"/>
          <p14:tracePt t="63239" x="8335963" y="2171700"/>
          <p14:tracePt t="63255" x="8328025" y="2171700"/>
          <p14:tracePt t="63269" x="8321675" y="2171700"/>
          <p14:tracePt t="63287" x="8313738" y="2171700"/>
          <p14:tracePt t="63319" x="8305800" y="2171700"/>
          <p14:tracePt t="63350" x="8297863" y="2171700"/>
          <p14:tracePt t="63366" x="8289925" y="2193925"/>
          <p14:tracePt t="63374" x="8289925" y="2225675"/>
          <p14:tracePt t="63382" x="8289925" y="2263775"/>
          <p14:tracePt t="63399" x="8289925" y="2362200"/>
          <p14:tracePt t="63416" x="8313738" y="2484438"/>
          <p14:tracePt t="63433" x="8366125" y="2651125"/>
          <p14:tracePt t="63449" x="8442325" y="2849563"/>
          <p14:tracePt t="63466" x="8534400" y="3070225"/>
          <p14:tracePt t="63483" x="8602663" y="3254375"/>
          <p14:tracePt t="63499" x="8640763" y="3406775"/>
          <p14:tracePt t="63516" x="8656638" y="3489325"/>
          <p14:tracePt t="63533" x="8664575" y="3559175"/>
          <p14:tracePt t="63550" x="8678863" y="3589338"/>
          <p14:tracePt t="63567" x="8678863" y="3649663"/>
          <p14:tracePt t="63583" x="8678863" y="3703638"/>
          <p14:tracePt t="63600" x="8664575" y="3733800"/>
          <p14:tracePt t="63617" x="8648700" y="3763963"/>
          <p14:tracePt t="63633" x="8640763" y="3802063"/>
          <p14:tracePt t="63650" x="8640763" y="3817938"/>
          <p14:tracePt t="63666" x="8640763" y="3832225"/>
          <p14:tracePt t="63683" x="8640763" y="3840163"/>
          <p14:tracePt t="63700" x="8640763" y="3848100"/>
          <p14:tracePt t="63716" x="8640763" y="3856038"/>
          <p14:tracePt t="63733" x="8626475" y="3870325"/>
          <p14:tracePt t="63750" x="8626475" y="3878263"/>
          <p14:tracePt t="63766" x="8610600" y="3916363"/>
          <p14:tracePt t="63783" x="8610600" y="3932238"/>
          <p14:tracePt t="63800" x="8602663" y="3940175"/>
          <p14:tracePt t="63919" x="8602663" y="3932238"/>
          <p14:tracePt t="63943" x="8602663" y="3924300"/>
          <p14:tracePt t="63959" x="8602663" y="3916363"/>
          <p14:tracePt t="63974" x="8602663" y="3902075"/>
          <p14:tracePt t="63984" x="8602663" y="3894138"/>
          <p14:tracePt t="64000" x="8602663" y="3848100"/>
          <p14:tracePt t="64016" x="8640763" y="3717925"/>
          <p14:tracePt t="64033" x="8664575" y="3565525"/>
          <p14:tracePt t="64050" x="8694738" y="3382963"/>
          <p14:tracePt t="64066" x="8716963" y="3184525"/>
          <p14:tracePt t="64083" x="8724900" y="3025775"/>
          <p14:tracePt t="64100" x="8724900" y="2873375"/>
          <p14:tracePt t="64116" x="8724900" y="2765425"/>
          <p14:tracePt t="64133" x="8724900" y="2713038"/>
          <p14:tracePt t="64150" x="8724900" y="2682875"/>
          <p14:tracePt t="64166" x="8724900" y="2667000"/>
          <p14:tracePt t="64183" x="8732838" y="2651125"/>
          <p14:tracePt t="64200" x="8732838" y="2644775"/>
          <p14:tracePt t="64216" x="8732838" y="2636838"/>
          <p14:tracePt t="64233" x="8732838" y="2628900"/>
          <p14:tracePt t="64250" x="8732838" y="2606675"/>
          <p14:tracePt t="64266" x="8747125" y="2590800"/>
          <p14:tracePt t="64283" x="8747125" y="2568575"/>
          <p14:tracePt t="64300" x="8747125" y="2552700"/>
          <p14:tracePt t="64317" x="8747125" y="2536825"/>
          <p14:tracePt t="64334" x="8747125" y="2506663"/>
          <p14:tracePt t="64350" x="8747125" y="2484438"/>
          <p14:tracePt t="64367" x="8747125" y="2476500"/>
          <p14:tracePt t="64383" x="8747125" y="2460625"/>
          <p14:tracePt t="64400" x="8747125" y="2446338"/>
          <p14:tracePt t="64417" x="8747125" y="2422525"/>
          <p14:tracePt t="64433" x="8747125" y="2416175"/>
          <p14:tracePt t="64450" x="8755063" y="2400300"/>
          <p14:tracePt t="64467" x="8763000" y="2378075"/>
          <p14:tracePt t="64484" x="8770938" y="2362200"/>
          <p14:tracePt t="64500" x="8778875" y="2346325"/>
          <p14:tracePt t="64517" x="8778875" y="2332038"/>
          <p14:tracePt t="64534" x="8778875" y="2324100"/>
          <p14:tracePt t="64550" x="8778875" y="2316163"/>
          <p14:tracePt t="64799" x="8778875" y="2370138"/>
          <p14:tracePt t="64812" x="8778875" y="2438400"/>
          <p14:tracePt t="64825" x="8763000" y="2598738"/>
          <p14:tracePt t="64838" x="8747125" y="2803525"/>
          <p14:tracePt t="64851" x="8732838" y="2887663"/>
          <p14:tracePt t="64867" x="8732838" y="3055938"/>
          <p14:tracePt t="64883" x="8732838" y="3178175"/>
          <p14:tracePt t="64900" x="8732838" y="3298825"/>
          <p14:tracePt t="64917" x="8763000" y="3444875"/>
          <p14:tracePt t="64934" x="8785225" y="3565525"/>
          <p14:tracePt t="64951" x="8847138" y="3725863"/>
          <p14:tracePt t="64967" x="8877300" y="3825875"/>
          <p14:tracePt t="64983" x="8899525" y="3894138"/>
          <p14:tracePt t="65000" x="8915400" y="3940175"/>
          <p14:tracePt t="65017" x="8923338" y="3962400"/>
          <p14:tracePt t="65034" x="8931275" y="3978275"/>
          <p14:tracePt t="65050" x="8937625" y="3984625"/>
          <p14:tracePt t="65067" x="8937625" y="3992563"/>
          <p14:tracePt t="65084" x="8953500" y="4000500"/>
          <p14:tracePt t="65101" x="8961438" y="4000500"/>
          <p14:tracePt t="65117" x="9007475" y="4016375"/>
          <p14:tracePt t="65134" x="9067800" y="4022725"/>
          <p14:tracePt t="65150" x="9151938" y="4022725"/>
          <p14:tracePt t="65167" x="9182100" y="4022725"/>
          <p14:tracePt t="65184" x="9182100" y="4008438"/>
          <p14:tracePt t="65200" x="9182100" y="4000500"/>
          <p14:tracePt t="65217" x="9197975" y="3970338"/>
          <p14:tracePt t="65234" x="9204325" y="3946525"/>
          <p14:tracePt t="65250" x="9204325" y="3940175"/>
          <p14:tracePt t="65267" x="9212263" y="3932238"/>
          <p14:tracePt t="65284" x="9212263" y="3924300"/>
          <p14:tracePt t="65300" x="9212263" y="3916363"/>
          <p14:tracePt t="65317" x="9220200" y="3916363"/>
          <p14:tracePt t="65334" x="9220200" y="3902075"/>
          <p14:tracePt t="65350" x="9228138" y="3902075"/>
          <p14:tracePt t="65455" x="9220200" y="3902075"/>
          <p14:tracePt t="65519" x="9212263" y="3902075"/>
          <p14:tracePt t="65533" x="9204325" y="3894138"/>
          <p14:tracePt t="65547" x="9197975" y="3863975"/>
          <p14:tracePt t="65561" x="9190038" y="3779838"/>
          <p14:tracePt t="65572" x="9174163" y="3717925"/>
          <p14:tracePt t="65583" x="9166225" y="3573463"/>
          <p14:tracePt t="65600" x="9166225" y="3413125"/>
          <p14:tracePt t="65617" x="9166225" y="3260725"/>
          <p14:tracePt t="65633" x="9166225" y="3124200"/>
          <p14:tracePt t="65650" x="9166225" y="3025775"/>
          <p14:tracePt t="65667" x="9166225" y="2941638"/>
          <p14:tracePt t="65684" x="9166225" y="2849563"/>
          <p14:tracePt t="65700" x="9166225" y="2765425"/>
          <p14:tracePt t="65717" x="9166225" y="2705100"/>
          <p14:tracePt t="65734" x="9166225" y="2644775"/>
          <p14:tracePt t="65750" x="9166225" y="2598738"/>
          <p14:tracePt t="65767" x="9166225" y="2560638"/>
          <p14:tracePt t="65784" x="9166225" y="2522538"/>
          <p14:tracePt t="65801" x="9166225" y="2492375"/>
          <p14:tracePt t="65818" x="9174163" y="2468563"/>
          <p14:tracePt t="65834" x="9174163" y="2460625"/>
          <p14:tracePt t="65851" x="9174163" y="2446338"/>
          <p14:tracePt t="65868" x="9174163" y="2438400"/>
          <p14:tracePt t="65884" x="9174163" y="2430463"/>
          <p14:tracePt t="65900" x="9174163" y="2400300"/>
          <p14:tracePt t="65917" x="9190038" y="2362200"/>
          <p14:tracePt t="65934" x="9197975" y="2316163"/>
          <p14:tracePt t="65951" x="9204325" y="2293938"/>
          <p14:tracePt t="65967" x="9220200" y="2263775"/>
          <p14:tracePt t="66001" x="9220200" y="2255838"/>
          <p14:tracePt t="66311" x="9236075" y="2263775"/>
          <p14:tracePt t="66325" x="9242425" y="2270125"/>
          <p14:tracePt t="66339" x="9250363" y="2324100"/>
          <p14:tracePt t="66350" x="9258300" y="2408238"/>
          <p14:tracePt t="66367" x="9280525" y="2506663"/>
          <p14:tracePt t="66384" x="9296400" y="2644775"/>
          <p14:tracePt t="66401" x="9334500" y="2773363"/>
          <p14:tracePt t="66418" x="9372600" y="2925763"/>
          <p14:tracePt t="66435" x="9418638" y="3048000"/>
          <p14:tracePt t="66451" x="9448800" y="3140075"/>
          <p14:tracePt t="66468" x="9486900" y="3246438"/>
          <p14:tracePt t="66484" x="9517063" y="3322638"/>
          <p14:tracePt t="66501" x="9555163" y="3413125"/>
          <p14:tracePt t="66518" x="9593263" y="3527425"/>
          <p14:tracePt t="66534" x="9601200" y="3589338"/>
          <p14:tracePt t="66551" x="9609138" y="3657600"/>
          <p14:tracePt t="66567" x="9609138" y="3711575"/>
          <p14:tracePt t="66584" x="9609138" y="3749675"/>
          <p14:tracePt t="66601" x="9609138" y="3802063"/>
          <p14:tracePt t="66618" x="9609138" y="3856038"/>
          <p14:tracePt t="66634" x="9609138" y="3902075"/>
          <p14:tracePt t="66651" x="9609138" y="3940175"/>
          <p14:tracePt t="66668" x="9609138" y="3970338"/>
          <p14:tracePt t="66684" x="9593263" y="3984625"/>
          <p14:tracePt t="66701" x="9585325" y="3992563"/>
          <p14:tracePt t="66718" x="9585325" y="4000500"/>
          <p14:tracePt t="66734" x="9578975" y="4000500"/>
          <p14:tracePt t="66751" x="9571038" y="4000500"/>
          <p14:tracePt t="66768" x="9563100" y="4000500"/>
          <p14:tracePt t="66801" x="9555163" y="3992563"/>
          <p14:tracePt t="66823" x="9555163" y="3984625"/>
          <p14:tracePt t="66837" x="9547225" y="3978275"/>
          <p14:tracePt t="66851" x="9540875" y="3970338"/>
          <p14:tracePt t="66870" x="9540875" y="3962400"/>
          <p14:tracePt t="66894" x="9540875" y="3954463"/>
          <p14:tracePt t="66936" x="9540875" y="3946525"/>
          <p14:tracePt t="66958" x="9540875" y="3940175"/>
          <p14:tracePt t="66974" x="9540875" y="3932238"/>
          <p14:tracePt t="66982" x="9540875" y="3908425"/>
          <p14:tracePt t="66990" x="9509125" y="3870325"/>
          <p14:tracePt t="67001" x="9486900" y="3817938"/>
          <p14:tracePt t="67017" x="9418638" y="3717925"/>
          <p14:tracePt t="67034" x="9318625" y="3581400"/>
          <p14:tracePt t="67051" x="9190038" y="3382963"/>
          <p14:tracePt t="67067" x="9045575" y="3184525"/>
          <p14:tracePt t="67085" x="8893175" y="3017838"/>
          <p14:tracePt t="67101" x="8778875" y="2895600"/>
          <p14:tracePt t="67118" x="8694738" y="2819400"/>
          <p14:tracePt t="67134" x="8632825" y="2773363"/>
          <p14:tracePt t="67151" x="8618538" y="2765425"/>
          <p14:tracePt t="67184" x="8594725" y="2765425"/>
          <p14:tracePt t="67201" x="8572500" y="2765425"/>
          <p14:tracePt t="67218" x="8542338" y="2765425"/>
          <p14:tracePt t="67235" x="8488363" y="2759075"/>
          <p14:tracePt t="67251" x="8382000" y="2735263"/>
          <p14:tracePt t="67268" x="8289925" y="2705100"/>
          <p14:tracePt t="67285" x="8259763" y="2689225"/>
          <p14:tracePt t="67301" x="8221663" y="2667000"/>
          <p14:tracePt t="67318" x="8221663" y="2659063"/>
          <p14:tracePt t="67623" x="8229600" y="2659063"/>
          <p14:tracePt t="67943" x="8237538" y="2667000"/>
          <p14:tracePt t="68007" x="8237538" y="2674938"/>
          <p14:tracePt t="68023" x="8237538" y="2697163"/>
          <p14:tracePt t="68036" x="8237538" y="2720975"/>
          <p14:tracePt t="68052" x="8237538" y="2735263"/>
          <p14:tracePt t="68068" x="8237538" y="2751138"/>
          <p14:tracePt t="68085" x="8237538" y="2765425"/>
          <p14:tracePt t="68101" x="8237538" y="2781300"/>
          <p14:tracePt t="68118" x="8237538" y="2811463"/>
          <p14:tracePt t="68135" x="8237538" y="2849563"/>
          <p14:tracePt t="68151" x="8237538" y="2903538"/>
          <p14:tracePt t="68168" x="8237538" y="2987675"/>
          <p14:tracePt t="68185" x="8237538" y="3094038"/>
          <p14:tracePt t="68202" x="8237538" y="3230563"/>
          <p14:tracePt t="68218" x="8237538" y="3382963"/>
          <p14:tracePt t="68235" x="8237538" y="3521075"/>
          <p14:tracePt t="68252" x="8237538" y="3627438"/>
          <p14:tracePt t="68269" x="8237538" y="3749675"/>
          <p14:tracePt t="68285" x="8237538" y="3848100"/>
          <p14:tracePt t="68301" x="8237538" y="3924300"/>
          <p14:tracePt t="68318" x="8237538" y="4000500"/>
          <p14:tracePt t="68335" x="8229600" y="4038600"/>
          <p14:tracePt t="68351" x="8221663" y="4068763"/>
          <p14:tracePt t="68368" x="8213725" y="4092575"/>
          <p14:tracePt t="68385" x="8199438" y="4122738"/>
          <p14:tracePt t="68401" x="8191500" y="4137025"/>
          <p14:tracePt t="68418" x="8183563" y="4144963"/>
          <p14:tracePt t="68435" x="8175625" y="4144963"/>
          <p14:tracePt t="68452" x="8161338" y="4144963"/>
          <p14:tracePt t="68454" x="8153400" y="4144963"/>
          <p14:tracePt t="68469" x="8145463" y="4144963"/>
          <p14:tracePt t="68485" x="8123238" y="4152900"/>
          <p14:tracePt t="68501" x="8093075" y="4160838"/>
          <p14:tracePt t="68518" x="8069263" y="4168775"/>
          <p14:tracePt t="68535" x="8039100" y="4191000"/>
          <p14:tracePt t="68552" x="8023225" y="4206875"/>
          <p14:tracePt t="68569" x="8001000" y="4229100"/>
          <p14:tracePt t="68585" x="7985125" y="4251325"/>
          <p14:tracePt t="68602" x="7978775" y="4275138"/>
          <p14:tracePt t="68654" x="7970838" y="4283075"/>
          <p14:tracePt t="68670" x="7970838" y="4289425"/>
          <p14:tracePt t="68686" x="7970838" y="4297363"/>
          <p14:tracePt t="68703" x="7970838" y="4305300"/>
          <p14:tracePt t="68711" x="7970838" y="4313238"/>
          <p14:tracePt t="68839" x="7978775" y="4321175"/>
          <p14:tracePt t="68959" x="7985125" y="4321175"/>
          <p14:tracePt t="69055" x="7985125" y="4313238"/>
          <p14:tracePt t="69167" x="7993063" y="4313238"/>
          <p14:tracePt t="69181" x="8047038" y="4313238"/>
          <p14:tracePt t="69196" x="8191500" y="4313238"/>
          <p14:tracePt t="69210" x="8328025" y="4327525"/>
          <p14:tracePt t="69225" x="8442325" y="4335463"/>
          <p14:tracePt t="69235" x="8504238" y="4335463"/>
          <p14:tracePt t="69251" x="8534400" y="4335463"/>
          <p14:tracePt t="69359" x="8542338" y="4335463"/>
          <p14:tracePt t="69375" x="8550275" y="4335463"/>
          <p14:tracePt t="69389" x="8564563" y="4335463"/>
          <p14:tracePt t="69403" x="8588375" y="4351338"/>
          <p14:tracePt t="69663" x="8580438" y="4351338"/>
          <p14:tracePt t="69679" x="8564563" y="4335463"/>
          <p14:tracePt t="69693" x="8564563" y="4321175"/>
          <p14:tracePt t="69709" x="8534400" y="4283075"/>
          <p14:tracePt t="69718" x="8512175" y="4183063"/>
          <p14:tracePt t="69735" x="8480425" y="4038600"/>
          <p14:tracePt t="69752" x="8458200" y="3863975"/>
          <p14:tracePt t="69768" x="8450263" y="3665538"/>
          <p14:tracePt t="69785" x="8450263" y="3459163"/>
          <p14:tracePt t="69802" x="8450263" y="3292475"/>
          <p14:tracePt t="69819" x="8450263" y="3178175"/>
          <p14:tracePt t="69836" x="8450263" y="3108325"/>
          <p14:tracePt t="69852" x="8458200" y="3063875"/>
          <p14:tracePt t="69869" x="8474075" y="3040063"/>
          <p14:tracePt t="69886" x="8512175" y="2994025"/>
          <p14:tracePt t="69903" x="8542338" y="2971800"/>
          <p14:tracePt t="69919" x="8580438" y="2949575"/>
          <p14:tracePt t="69936" x="8602663" y="2933700"/>
          <p14:tracePt t="69952" x="8626475" y="2911475"/>
          <p14:tracePt t="69975" x="8670925" y="2865438"/>
          <p14:tracePt t="69986" x="8678863" y="2857500"/>
          <p14:tracePt t="70002" x="8694738" y="2835275"/>
          <p14:tracePt t="70018" x="8709025" y="2811463"/>
          <p14:tracePt t="70052" x="8709025" y="2803525"/>
          <p14:tracePt t="70068" x="8716963" y="2797175"/>
          <p14:tracePt t="70085" x="8740775" y="2797175"/>
          <p14:tracePt t="70102" x="8755063" y="2781300"/>
          <p14:tracePt t="70135" x="8770938" y="2773363"/>
          <p14:tracePt t="70152" x="8778875" y="2765425"/>
          <p14:tracePt t="70185" x="8785225" y="2751138"/>
          <p14:tracePt t="70202" x="8793163" y="2743200"/>
          <p14:tracePt t="70235" x="8793163" y="2727325"/>
          <p14:tracePt t="70399" x="8793163" y="2735263"/>
          <p14:tracePt t="70412" x="8793163" y="2797175"/>
          <p14:tracePt t="70425" x="8747125" y="2933700"/>
          <p14:tracePt t="70435" x="8724900" y="3001963"/>
          <p14:tracePt t="70452" x="8678863" y="3222625"/>
          <p14:tracePt t="70469" x="8664575" y="3382963"/>
          <p14:tracePt t="70470" x="8648700" y="3467100"/>
          <p14:tracePt t="70486" x="8640763" y="3551238"/>
          <p14:tracePt t="70502" x="8640763" y="3741738"/>
          <p14:tracePt t="70519" x="8640763" y="3810000"/>
          <p14:tracePt t="70535" x="8664575" y="3878263"/>
          <p14:tracePt t="70552" x="8678863" y="3908425"/>
          <p14:tracePt t="70569" x="8702675" y="3946525"/>
          <p14:tracePt t="70585" x="8724900" y="3978275"/>
          <p14:tracePt t="70602" x="8763000" y="4008438"/>
          <p14:tracePt t="70619" x="8793163" y="4038600"/>
          <p14:tracePt t="70636" x="8831263" y="4060825"/>
          <p14:tracePt t="70653" x="8861425" y="4084638"/>
          <p14:tracePt t="70669" x="8885238" y="4122738"/>
          <p14:tracePt t="70686" x="8923338" y="4206875"/>
          <p14:tracePt t="70702" x="8945563" y="4283075"/>
          <p14:tracePt t="70719" x="8953500" y="4351338"/>
          <p14:tracePt t="70736" x="8961438" y="4435475"/>
          <p14:tracePt t="70752" x="8975725" y="4457700"/>
          <p14:tracePt t="70806" x="8991600" y="4457700"/>
          <p14:tracePt t="70814" x="9007475" y="4441825"/>
          <p14:tracePt t="70822" x="9013825" y="4435475"/>
          <p14:tracePt t="70836" x="9029700" y="4419600"/>
          <p14:tracePt t="70852" x="9037638" y="4397375"/>
          <p14:tracePt t="70869" x="9037638" y="4389438"/>
          <p14:tracePt t="70885" x="9045575" y="4381500"/>
          <p14:tracePt t="71535" x="9045575" y="4373563"/>
          <p14:tracePt t="71549" x="9045575" y="4365625"/>
          <p14:tracePt t="71564" x="9051925" y="4305300"/>
          <p14:tracePt t="71576" x="9051925" y="4206875"/>
          <p14:tracePt t="71586" x="9059863" y="4122738"/>
          <p14:tracePt t="71603" x="9067800" y="3962400"/>
          <p14:tracePt t="71619" x="9067800" y="3794125"/>
          <p14:tracePt t="71636" x="9067800" y="3665538"/>
          <p14:tracePt t="71653" x="9075738" y="3513138"/>
          <p14:tracePt t="71669" x="9075738" y="3406775"/>
          <p14:tracePt t="71686" x="9090025" y="3306763"/>
          <p14:tracePt t="71703" x="9113838" y="3184525"/>
          <p14:tracePt t="71719" x="9144000" y="3116263"/>
          <p14:tracePt t="71736" x="9166225" y="3055938"/>
          <p14:tracePt t="71753" x="9204325" y="3009900"/>
          <p14:tracePt t="71769" x="9212263" y="2963863"/>
          <p14:tracePt t="71786" x="9236075" y="2933700"/>
          <p14:tracePt t="71803" x="9250363" y="2903538"/>
          <p14:tracePt t="71820" x="9266238" y="2879725"/>
          <p14:tracePt t="71837" x="9288463" y="2857500"/>
          <p14:tracePt t="71853" x="9296400" y="2827338"/>
          <p14:tracePt t="71869" x="9312275" y="2797175"/>
          <p14:tracePt t="71886" x="9318625" y="2743200"/>
          <p14:tracePt t="71903" x="9318625" y="2735263"/>
          <p14:tracePt t="71919" x="9318625" y="2713038"/>
          <p14:tracePt t="71953" x="9318625" y="2697163"/>
          <p14:tracePt t="71986" x="9318625" y="2682875"/>
          <p14:tracePt t="72003" x="9318625" y="2674938"/>
          <p14:tracePt t="72167" x="9318625" y="2697163"/>
          <p14:tracePt t="72181" x="9312275" y="2759075"/>
          <p14:tracePt t="72193" x="9296400" y="2941638"/>
          <p14:tracePt t="72203" x="9288463" y="3032125"/>
          <p14:tracePt t="72219" x="9266238" y="3246438"/>
          <p14:tracePt t="72236" x="9266238" y="3482975"/>
          <p14:tracePt t="72253" x="9266238" y="3673475"/>
          <p14:tracePt t="72270" x="9266238" y="3878263"/>
          <p14:tracePt t="72286" x="9266238" y="3978275"/>
          <p14:tracePt t="72303" x="9274175" y="4054475"/>
          <p14:tracePt t="72319" x="9304338" y="4122738"/>
          <p14:tracePt t="72336" x="9318625" y="4168775"/>
          <p14:tracePt t="72353" x="9334500" y="4191000"/>
          <p14:tracePt t="72369" x="9334500" y="4213225"/>
          <p14:tracePt t="72387" x="9334500" y="4229100"/>
          <p14:tracePt t="72403" x="9342438" y="4237038"/>
          <p14:tracePt t="72420" x="9342438" y="4244975"/>
          <p14:tracePt t="72437" x="9356725" y="4275138"/>
          <p14:tracePt t="72453" x="9356725" y="4297363"/>
          <p14:tracePt t="72470" x="9372600" y="4327525"/>
          <p14:tracePt t="72486" x="9402763" y="4389438"/>
          <p14:tracePt t="72503" x="9426575" y="4427538"/>
          <p14:tracePt t="72520" x="9448800" y="4449763"/>
          <p14:tracePt t="72536" x="9464675" y="4449763"/>
          <p14:tracePt t="72553" x="9478963" y="4457700"/>
          <p14:tracePt t="72570" x="9486900" y="4457700"/>
          <p14:tracePt t="72587" x="9509125" y="4457700"/>
          <p14:tracePt t="72603" x="9525000" y="4441825"/>
          <p14:tracePt t="72620" x="9540875" y="4435475"/>
          <p14:tracePt t="72636" x="9540875" y="4411663"/>
          <p14:tracePt t="72653" x="9540875" y="4389438"/>
          <p14:tracePt t="72670" x="9540875" y="4381500"/>
          <p14:tracePt t="72686" x="9540875" y="4373563"/>
          <p14:tracePt t="72743" x="9525000" y="4373563"/>
          <p14:tracePt t="72757" x="9509125" y="4373563"/>
          <p14:tracePt t="72770" x="9456738" y="4381500"/>
          <p14:tracePt t="72786" x="9380538" y="4403725"/>
          <p14:tracePt t="72803" x="9350375" y="4419600"/>
          <p14:tracePt t="72820" x="9334500" y="4419600"/>
          <p14:tracePt t="73247" x="9312275" y="4419600"/>
          <p14:tracePt t="73261" x="9288463" y="4419600"/>
          <p14:tracePt t="73276" x="9236075" y="4403725"/>
          <p14:tracePt t="73286" x="9166225" y="4389438"/>
          <p14:tracePt t="73303" x="9051925" y="4343400"/>
          <p14:tracePt t="73320" x="8893175" y="4275138"/>
          <p14:tracePt t="73336" x="8716963" y="4229100"/>
          <p14:tracePt t="73354" x="8542338" y="4160838"/>
          <p14:tracePt t="73370" x="8297863" y="4092575"/>
          <p14:tracePt t="73387" x="8115300" y="4046538"/>
          <p14:tracePt t="73404" x="8001000" y="4022725"/>
          <p14:tracePt t="73420" x="7932738" y="4016375"/>
          <p14:tracePt t="73437" x="7924800" y="4016375"/>
          <p14:tracePt t="73567" x="7916863" y="4022725"/>
          <p14:tracePt t="73582" x="7916863" y="4038600"/>
          <p14:tracePt t="73591" x="7916863" y="4046538"/>
          <p14:tracePt t="73622" x="7916863" y="4054475"/>
          <p14:tracePt t="74007" x="7932738" y="4054475"/>
          <p14:tracePt t="74021" x="8099425" y="4016375"/>
          <p14:tracePt t="74037" x="8420100" y="3954463"/>
          <p14:tracePt t="74054" x="8648700" y="3954463"/>
          <p14:tracePt t="74070" x="8778875" y="3954463"/>
          <p14:tracePt t="74087" x="8869363" y="3954463"/>
          <p14:tracePt t="74104" x="8907463" y="3946525"/>
          <p14:tracePt t="74120" x="8907463" y="3940175"/>
          <p14:tracePt t="74154" x="8907463" y="3908425"/>
          <p14:tracePt t="74170" x="8907463" y="3886200"/>
          <p14:tracePt t="74187" x="8899525" y="3878263"/>
          <p14:tracePt t="74204" x="8885238" y="3878263"/>
          <p14:tracePt t="74220" x="8869363" y="3878263"/>
          <p14:tracePt t="74237" x="8823325" y="3886200"/>
          <p14:tracePt t="74254" x="8732838" y="4016375"/>
          <p14:tracePt t="74270" x="8656638" y="4114800"/>
          <p14:tracePt t="74287" x="8602663" y="4175125"/>
          <p14:tracePt t="74304" x="8588375" y="4191000"/>
          <p14:tracePt t="74399" x="8594725" y="4183063"/>
          <p14:tracePt t="74415" x="8594725" y="4175125"/>
          <p14:tracePt t="74429" x="8594725" y="4168775"/>
          <p14:tracePt t="74444" x="8594725" y="4160838"/>
          <p14:tracePt t="74502" x="8580438" y="4160838"/>
          <p14:tracePt t="74510" x="8556625" y="4168775"/>
          <p14:tracePt t="74520" x="8518525" y="4198938"/>
          <p14:tracePt t="74537" x="8450263" y="4237038"/>
          <p14:tracePt t="74554" x="8404225" y="4267200"/>
          <p14:tracePt t="74631" x="8442325" y="4267200"/>
          <p14:tracePt t="74645" x="8488363" y="4259263"/>
          <p14:tracePt t="74656" x="8602663" y="4213225"/>
          <p14:tracePt t="74670" x="8709025" y="4168775"/>
          <p14:tracePt t="74687" x="8809038" y="4106863"/>
          <p14:tracePt t="74704" x="8855075" y="4084638"/>
          <p14:tracePt t="74721" x="8893175" y="4054475"/>
          <p14:tracePt t="74738" x="8915400" y="4008438"/>
          <p14:tracePt t="74754" x="8931275" y="3946525"/>
          <p14:tracePt t="74771" x="8945563" y="3817938"/>
          <p14:tracePt t="74787" x="8953500" y="3673475"/>
          <p14:tracePt t="74804" x="8953500" y="3527425"/>
          <p14:tracePt t="74820" x="8915400" y="3368675"/>
          <p14:tracePt t="74837" x="8847138" y="3246438"/>
          <p14:tracePt t="74854" x="8793163" y="3146425"/>
          <p14:tracePt t="74870" x="8785225" y="3124200"/>
          <p14:tracePt t="74911" x="8785225" y="3116263"/>
          <p14:tracePt t="74921" x="8785225" y="3108325"/>
          <p14:tracePt t="74938" x="8801100" y="3070225"/>
          <p14:tracePt t="74954" x="8847138" y="2963863"/>
          <p14:tracePt t="74971" x="8907463" y="2835275"/>
          <p14:tracePt t="74988" x="8969375" y="2689225"/>
          <p14:tracePt t="74990" x="9007475" y="2606675"/>
          <p14:tracePt t="75004" x="9051925" y="2522538"/>
          <p14:tracePt t="75020" x="9105900" y="2392363"/>
          <p14:tracePt t="75037" x="9128125" y="2270125"/>
          <p14:tracePt t="75054" x="9144000" y="2201863"/>
          <p14:tracePt t="75071" x="9144000" y="2155825"/>
          <p14:tracePt t="75087" x="9144000" y="2149475"/>
          <p14:tracePt t="75104" x="9144000" y="2141538"/>
          <p14:tracePt t="75121" x="9113838" y="2141538"/>
          <p14:tracePt t="75137" x="9067800" y="2125663"/>
          <p14:tracePt t="75154" x="9029700" y="2117725"/>
          <p14:tracePt t="75171" x="9013825" y="2117725"/>
          <p14:tracePt t="75204" x="8991600" y="2179638"/>
          <p14:tracePt t="75221" x="8991600" y="2239963"/>
          <p14:tracePt t="75237" x="8991600" y="2286000"/>
          <p14:tracePt t="75254" x="9021763" y="2332038"/>
          <p14:tracePt t="75271" x="9037638" y="2346325"/>
          <p14:tracePt t="75342" x="9029700" y="2339975"/>
          <p14:tracePt t="75350" x="9013825" y="2332038"/>
          <p14:tracePt t="75358" x="8991600" y="2332038"/>
          <p14:tracePt t="75371" x="8969375" y="2332038"/>
          <p14:tracePt t="75387" x="8893175" y="2316163"/>
          <p14:tracePt t="75404" x="8724900" y="2324100"/>
          <p14:tracePt t="75421" x="8496300" y="2468563"/>
          <p14:tracePt t="75437" x="8389938" y="2582863"/>
          <p14:tracePt t="75454" x="8351838" y="2811463"/>
          <p14:tracePt t="75471" x="8366125" y="2903538"/>
          <p14:tracePt t="75487" x="8435975" y="2941638"/>
          <p14:tracePt t="75504" x="8496300" y="2949575"/>
          <p14:tracePt t="75521" x="8534400" y="2963863"/>
          <p14:tracePt t="75537" x="8580438" y="2963863"/>
          <p14:tracePt t="75599" x="8556625" y="2963863"/>
          <p14:tracePt t="75607" x="8534400" y="2963863"/>
          <p14:tracePt t="75615" x="8488363" y="2979738"/>
          <p14:tracePt t="75623" x="8420100" y="3025775"/>
          <p14:tracePt t="75638" x="8297863" y="3140075"/>
          <p14:tracePt t="75654" x="8131175" y="3260725"/>
          <p14:tracePt t="75671" x="7985125" y="3360738"/>
          <p14:tracePt t="75688" x="7908925" y="3421063"/>
          <p14:tracePt t="75721" x="7908925" y="3436938"/>
          <p14:tracePt t="75738" x="7908925" y="3444875"/>
          <p14:tracePt t="75754" x="7916863" y="3451225"/>
          <p14:tracePt t="75771" x="7947025" y="3451225"/>
          <p14:tracePt t="75788" x="7962900" y="3451225"/>
          <p14:tracePt t="75804" x="7978775" y="3451225"/>
          <p14:tracePt t="75821" x="7985125" y="3451225"/>
          <p14:tracePt t="75838" x="7993063" y="3436938"/>
          <p14:tracePt t="75855" x="8001000" y="3429000"/>
          <p14:tracePt t="77422" x="8001000" y="3482975"/>
          <p14:tracePt t="77431" x="8001000" y="3543300"/>
          <p14:tracePt t="77446" x="8016875" y="3573463"/>
          <p14:tracePt t="77460" x="8023225" y="3619500"/>
          <p14:tracePt t="77518" x="8031163" y="3627438"/>
          <p14:tracePt t="77526" x="8039100" y="3619500"/>
          <p14:tracePt t="77538" x="8047038" y="3565525"/>
          <p14:tracePt t="77555" x="8061325" y="3467100"/>
          <p14:tracePt t="77571" x="8061325" y="3360738"/>
          <p14:tracePt t="77588" x="8061325" y="3298825"/>
          <p14:tracePt t="77605" x="8061325" y="3268663"/>
          <p14:tracePt t="77663" x="8069263" y="3268663"/>
          <p14:tracePt t="77671" x="8077200" y="3268663"/>
          <p14:tracePt t="77679" x="8123238" y="3268663"/>
          <p14:tracePt t="77689" x="8145463" y="3292475"/>
          <p14:tracePt t="77705" x="8237538" y="3467100"/>
          <p14:tracePt t="77722" x="8382000" y="3673475"/>
          <p14:tracePt t="77739" x="8496300" y="3848100"/>
          <p14:tracePt t="77755" x="8564563" y="3902075"/>
          <p14:tracePt t="77772" x="8580438" y="3908425"/>
          <p14:tracePt t="77805" x="8588375" y="3908425"/>
          <p14:tracePt t="77822" x="8632825" y="3779838"/>
          <p14:tracePt t="77838" x="8648700" y="3589338"/>
          <p14:tracePt t="77855" x="8686800" y="3467100"/>
          <p14:tracePt t="77872" x="8724900" y="3382963"/>
          <p14:tracePt t="77889" x="8763000" y="3298825"/>
          <p14:tracePt t="77905" x="8809038" y="3230563"/>
          <p14:tracePt t="77922" x="8847138" y="3178175"/>
          <p14:tracePt t="77939" x="8915400" y="3094038"/>
          <p14:tracePt t="77955" x="8961438" y="3032125"/>
          <p14:tracePt t="77972" x="8983663" y="2971800"/>
          <p14:tracePt t="77989" x="8999538" y="2941638"/>
          <p14:tracePt t="78005" x="8999538" y="2933700"/>
          <p14:tracePt t="78022" x="8991600" y="2925763"/>
          <p14:tracePt t="78039" x="8937625" y="2925763"/>
          <p14:tracePt t="78055" x="8899525" y="2925763"/>
          <p14:tracePt t="78072" x="8839200" y="2949575"/>
          <p14:tracePt t="78088" x="8778875" y="3017838"/>
          <p14:tracePt t="78105" x="8755063" y="3025775"/>
          <p14:tracePt t="78122" x="8747125" y="3025775"/>
          <p14:tracePt t="78138" x="8732838" y="3025775"/>
          <p14:tracePt t="78155" x="8724900" y="3017838"/>
          <p14:tracePt t="78172" x="8716963" y="3017838"/>
          <p14:tracePt t="78189" x="8694738" y="2911475"/>
          <p14:tracePt t="78206" x="8694738" y="2765425"/>
          <p14:tracePt t="78222" x="8694738" y="2620963"/>
          <p14:tracePt t="78239" x="8716963" y="2422525"/>
          <p14:tracePt t="78267" x="8770938" y="2247900"/>
          <p14:tracePt t="78274" x="8785225" y="2193925"/>
          <p14:tracePt t="78288" x="8809038" y="2103438"/>
          <p14:tracePt t="78305" x="8816975" y="2065338"/>
          <p14:tracePt t="78322" x="8816975" y="2041525"/>
          <p14:tracePt t="78338" x="8816975" y="2027238"/>
          <p14:tracePt t="78355" x="8809038" y="2003425"/>
          <p14:tracePt t="78372" x="8785225" y="1981200"/>
          <p14:tracePt t="78388" x="8755063" y="1958975"/>
          <p14:tracePt t="78405" x="8732838" y="1943100"/>
          <p14:tracePt t="78551" x="8747125" y="1943100"/>
          <p14:tracePt t="78565" x="8755063" y="1951038"/>
          <p14:tracePt t="78578" x="8755063" y="2079625"/>
          <p14:tracePt t="78588" x="8755063" y="2149475"/>
          <p14:tracePt t="78605" x="8770938" y="2286000"/>
          <p14:tracePt t="78622" x="8785225" y="2384425"/>
          <p14:tracePt t="78638" x="8793163" y="2416175"/>
          <p14:tracePt t="78735" x="8785225" y="2430463"/>
          <p14:tracePt t="78748" x="8778875" y="2460625"/>
          <p14:tracePt t="78761" x="8763000" y="2506663"/>
          <p14:tracePt t="78772" x="8763000" y="2536825"/>
          <p14:tracePt t="78788" x="8763000" y="2628900"/>
          <p14:tracePt t="78805" x="8763000" y="2705100"/>
          <p14:tracePt t="78822" x="8763000" y="2720975"/>
          <p14:tracePt t="78838" x="8763000" y="2727325"/>
          <p14:tracePt t="78927" x="8763000" y="2720975"/>
          <p14:tracePt t="78941" x="8763000" y="2697163"/>
          <p14:tracePt t="78956" x="8763000" y="2636838"/>
          <p14:tracePt t="78972" x="8755063" y="2598738"/>
          <p14:tracePt t="78988" x="8755063" y="2590800"/>
          <p14:tracePt t="79127" x="8755063" y="2598738"/>
          <p14:tracePt t="79140" x="8755063" y="2606675"/>
          <p14:tracePt t="79156" x="8755063" y="2620963"/>
          <p14:tracePt t="79172" x="8747125" y="2620963"/>
          <p14:tracePt t="79189" x="8747125" y="2628900"/>
          <p14:tracePt t="79205" x="8740775" y="2644775"/>
          <p14:tracePt t="79222" x="8732838" y="2674938"/>
          <p14:tracePt t="79239" x="8732838" y="2705100"/>
          <p14:tracePt t="79255" x="8724900" y="2751138"/>
          <p14:tracePt t="79272" x="8724900" y="2781300"/>
          <p14:tracePt t="79289" x="8724900" y="2797175"/>
          <p14:tracePt t="79305" x="8724900" y="2811463"/>
          <p14:tracePt t="79322" x="8724900" y="2819400"/>
          <p14:tracePt t="79382" x="8716963" y="2827338"/>
          <p14:tracePt t="79414" x="8709025" y="2827338"/>
          <p14:tracePt t="81743" x="8702675" y="2827338"/>
          <p14:tracePt t="81855" x="8724900" y="2873375"/>
          <p14:tracePt t="81868" x="8763000" y="3063875"/>
          <p14:tracePt t="81881" x="8778875" y="3543300"/>
          <p14:tracePt t="81900" x="8778875" y="3856038"/>
          <p14:tracePt t="81908" x="8778875" y="3954463"/>
          <p14:tracePt t="81923" x="8809038" y="4114800"/>
          <p14:tracePt t="81940" x="8861425" y="4237038"/>
          <p14:tracePt t="81956" x="8915400" y="4305300"/>
          <p14:tracePt t="81973" x="8923338" y="4305300"/>
          <p14:tracePt t="82023" x="8931275" y="4313238"/>
          <p14:tracePt t="82038" x="8937625" y="4343400"/>
          <p14:tracePt t="82052" x="8937625" y="4381500"/>
          <p14:tracePt t="82066" x="8937625" y="4495800"/>
          <p14:tracePt t="82077" x="8937625" y="4564063"/>
          <p14:tracePt t="82090" x="8937625" y="4708525"/>
          <p14:tracePt t="82106" x="8953500" y="4846638"/>
          <p14:tracePt t="82123" x="8961438" y="4968875"/>
          <p14:tracePt t="82140" x="8961438" y="5037138"/>
          <p14:tracePt t="82157" x="8953500" y="5067300"/>
          <p14:tracePt t="82191" x="8937625" y="5051425"/>
          <p14:tracePt t="82199" x="8937625" y="5006975"/>
          <p14:tracePt t="82207" x="8937625" y="4968875"/>
          <p14:tracePt t="82224" x="8937625" y="4945063"/>
          <p14:tracePt t="82240" x="8937625" y="4937125"/>
          <p14:tracePt t="82279" x="8937625" y="4930775"/>
          <p14:tracePt t="82290" x="8953500" y="4930775"/>
          <p14:tracePt t="82307" x="8983663" y="4906963"/>
          <p14:tracePt t="82324" x="9045575" y="4846638"/>
          <p14:tracePt t="82340" x="9051925" y="4770438"/>
          <p14:tracePt t="82357" x="9051925" y="4740275"/>
          <p14:tracePt t="82671" x="9051925" y="4732338"/>
          <p14:tracePt t="83215" x="9037638" y="4716463"/>
          <p14:tracePt t="83223" x="8969375" y="4708525"/>
          <p14:tracePt t="83231" x="8937625" y="4686300"/>
          <p14:tracePt t="83241" x="8907463" y="4686300"/>
          <p14:tracePt t="83257" x="8855075" y="4678363"/>
          <p14:tracePt t="83274" x="8747125" y="4732338"/>
          <p14:tracePt t="83291" x="8702675" y="4770438"/>
          <p14:tracePt t="83307" x="8694738" y="4784725"/>
          <p14:tracePt t="83324" x="8694738" y="4816475"/>
          <p14:tracePt t="83341" x="8709025" y="4822825"/>
          <p14:tracePt t="83623" x="8724900" y="4822825"/>
          <p14:tracePt t="83639" x="8747125" y="4822825"/>
          <p14:tracePt t="83655" x="8778875" y="4830763"/>
          <p14:tracePt t="83664" x="8793163" y="4830763"/>
          <p14:tracePt t="83674" x="8816975" y="4830763"/>
          <p14:tracePt t="83691" x="8869363" y="4830763"/>
          <p14:tracePt t="83707" x="8885238" y="4830763"/>
          <p14:tracePt t="83741" x="8893175" y="4838700"/>
          <p14:tracePt t="95384" x="8831263" y="4816475"/>
          <p14:tracePt t="95392" x="8632825" y="4762500"/>
          <p14:tracePt t="95399" x="8221663" y="4656138"/>
          <p14:tracePt t="95412" x="7627938" y="4487863"/>
          <p14:tracePt t="95429" x="6354763" y="4152900"/>
          <p14:tracePt t="95445" x="5037138" y="3916363"/>
          <p14:tracePt t="95463" x="3344863" y="3870325"/>
          <p14:tracePt t="95478" x="2682875" y="3856038"/>
          <p14:tracePt t="95494" x="2049463" y="3825875"/>
          <p14:tracePt t="95511" x="1706563" y="3771900"/>
          <p14:tracePt t="95528" x="1654175" y="3756025"/>
          <p14:tracePt t="95727" x="1698625" y="3946525"/>
          <p14:tracePt t="95735" x="1782763" y="4289425"/>
          <p14:tracePt t="95745" x="1912938" y="4610100"/>
          <p14:tracePt t="95762" x="2155825" y="5257800"/>
          <p14:tracePt t="95778" x="2378075" y="5554663"/>
          <p14:tracePt t="95795" x="2552700" y="5622925"/>
          <p14:tracePt t="95812" x="2697163" y="5630863"/>
          <p14:tracePt t="95829" x="2917825" y="5562600"/>
          <p14:tracePt t="95845" x="3116263" y="5387975"/>
          <p14:tracePt t="95862" x="3208338" y="5159375"/>
          <p14:tracePt t="95879" x="3222625" y="4953000"/>
          <p14:tracePt t="95895" x="3222625" y="4792663"/>
          <p14:tracePt t="95912" x="3222625" y="4686300"/>
          <p14:tracePt t="95945" x="3222625" y="4678363"/>
          <p14:tracePt t="96055" x="3230563" y="4678363"/>
          <p14:tracePt t="96065" x="3230563" y="4664075"/>
          <p14:tracePt t="96071" x="3238500" y="4594225"/>
          <p14:tracePt t="96086" x="3314700" y="4435475"/>
          <p14:tracePt t="96097" x="3330575" y="4335463"/>
          <p14:tracePt t="96112" x="3382963" y="4152900"/>
          <p14:tracePt t="96128" x="3406775" y="4084638"/>
          <p14:tracePt t="96145" x="3406775" y="4054475"/>
          <p14:tracePt t="96695" x="3406775" y="4060825"/>
          <p14:tracePt t="96710" x="3406775" y="4068763"/>
          <p14:tracePt t="96724" x="3406775" y="4160838"/>
          <p14:tracePt t="96732" x="3406775" y="4191000"/>
          <p14:tracePt t="96745" x="3406775" y="4221163"/>
          <p14:tracePt t="96762" x="3406775" y="4237038"/>
          <p14:tracePt t="96778" x="3398838" y="4244975"/>
          <p14:tracePt t="98055" x="3436938" y="4289425"/>
          <p14:tracePt t="98070" x="3581400" y="4441825"/>
          <p14:tracePt t="98079" x="3627438" y="4479925"/>
          <p14:tracePt t="98096" x="3779838" y="4579938"/>
          <p14:tracePt t="98112" x="3908425" y="4648200"/>
          <p14:tracePt t="98129" x="4060825" y="4694238"/>
          <p14:tracePt t="98146" x="4267200" y="4740275"/>
          <p14:tracePt t="98162" x="4487863" y="4740275"/>
          <p14:tracePt t="98179" x="4754563" y="4708525"/>
          <p14:tracePt t="98196" x="5021263" y="4594225"/>
          <p14:tracePt t="98212" x="5257800" y="4419600"/>
          <p14:tracePt t="98229" x="5432425" y="4229100"/>
          <p14:tracePt t="98246" x="5524500" y="4084638"/>
          <p14:tracePt t="98262" x="5554663" y="3940175"/>
          <p14:tracePt t="98279" x="5562600" y="3848100"/>
          <p14:tracePt t="98296" x="5562600" y="3771900"/>
          <p14:tracePt t="98313" x="5524500" y="3711575"/>
          <p14:tracePt t="98329" x="5516563" y="3703638"/>
          <p14:tracePt t="98398" x="5516563" y="3756025"/>
          <p14:tracePt t="98406" x="5524500" y="3825875"/>
          <p14:tracePt t="98414" x="5524500" y="3894138"/>
          <p14:tracePt t="98429" x="5532438" y="3978275"/>
          <p14:tracePt t="98446" x="5540375" y="4130675"/>
          <p14:tracePt t="98462" x="5540375" y="4251325"/>
          <p14:tracePt t="98479" x="5540375" y="4275138"/>
          <p14:tracePt t="98496" x="5540375" y="4283075"/>
          <p14:tracePt t="98550" x="5540375" y="4289425"/>
          <p14:tracePt t="98566" x="5524500" y="4289425"/>
          <p14:tracePt t="99239" x="5524500" y="4297363"/>
          <p14:tracePt t="100591" x="5524500" y="4305300"/>
          <p14:tracePt t="100605" x="5546725" y="4297363"/>
          <p14:tracePt t="100619" x="5562600" y="4289425"/>
          <p14:tracePt t="100630" x="5578475" y="4283075"/>
          <p14:tracePt t="100646" x="5608638" y="4267200"/>
          <p14:tracePt t="100663" x="5616575" y="4259263"/>
          <p14:tracePt t="100680" x="5630863" y="4259263"/>
          <p14:tracePt t="100713" x="5630863" y="4251325"/>
          <p14:tracePt t="100730" x="5638800" y="4244975"/>
          <p14:tracePt t="100751" x="5646738" y="4244975"/>
          <p14:tracePt t="100765" x="5654675" y="4244975"/>
          <p14:tracePt t="100780" x="5699125" y="4244975"/>
          <p14:tracePt t="100797" x="5745163" y="4244975"/>
          <p14:tracePt t="100814" x="5791200" y="4244975"/>
          <p14:tracePt t="100830" x="5821363" y="4237038"/>
          <p14:tracePt t="101064" x="5821363" y="4229100"/>
          <p14:tracePt t="101079" x="5813425" y="4229100"/>
          <p14:tracePt t="101093" x="5807075" y="4229100"/>
          <p14:tracePt t="101109" x="5761038" y="4237038"/>
          <p14:tracePt t="101117" x="5707063" y="4259263"/>
          <p14:tracePt t="101130" x="5622925" y="4297363"/>
          <p14:tracePt t="101147" x="5540375" y="4327525"/>
          <p14:tracePt t="101163" x="5502275" y="4327525"/>
          <p14:tracePt t="101181" x="5470525" y="4327525"/>
          <p14:tracePt t="101197" x="5464175" y="4327525"/>
          <p14:tracePt t="101214" x="5456238" y="4327525"/>
          <p14:tracePt t="101263" x="5456238" y="4321175"/>
          <p14:tracePt t="101279" x="5448300" y="4305300"/>
          <p14:tracePt t="101671" x="5448300" y="4313238"/>
          <p14:tracePt t="101685" x="5470525" y="4335463"/>
          <p14:tracePt t="101698" x="5540375" y="4465638"/>
          <p14:tracePt t="101714" x="5668963" y="4618038"/>
          <p14:tracePt t="101730" x="5897563" y="4816475"/>
          <p14:tracePt t="101747" x="6264275" y="5037138"/>
          <p14:tracePt t="101763" x="6591300" y="5173663"/>
          <p14:tracePt t="101780" x="6896100" y="5249863"/>
          <p14:tracePt t="101797" x="7070725" y="5265738"/>
          <p14:tracePt t="101814" x="7192963" y="5265738"/>
          <p14:tracePt t="101831" x="7292975" y="5235575"/>
          <p14:tracePt t="101847" x="7361238" y="5173663"/>
          <p14:tracePt t="101864" x="7391400" y="5113338"/>
          <p14:tracePt t="101881" x="7421563" y="5059363"/>
          <p14:tracePt t="101897" x="7445375" y="5037138"/>
          <p14:tracePt t="101914" x="7451725" y="5021263"/>
          <p14:tracePt t="101959" x="7467600" y="5013325"/>
          <p14:tracePt t="101967" x="7483475" y="5021263"/>
          <p14:tracePt t="101981" x="7497763" y="5029200"/>
          <p14:tracePt t="101998" x="7650163" y="5121275"/>
          <p14:tracePt t="102015" x="7764463" y="5197475"/>
          <p14:tracePt t="102031" x="7886700" y="5265738"/>
          <p14:tracePt t="102047" x="7924800" y="5287963"/>
          <p14:tracePt t="102103" x="7916863" y="5287963"/>
          <p14:tracePt t="102111" x="7902575" y="5287963"/>
          <p14:tracePt t="102119" x="7894638" y="5287963"/>
          <p14:tracePt t="102131" x="7886700" y="5287963"/>
          <p14:tracePt t="102148" x="7870825" y="5287963"/>
          <p14:tracePt t="102215" x="7864475" y="5287963"/>
          <p14:tracePt t="102248" x="7864475" y="5295900"/>
          <p14:tracePt t="102255" x="7870825" y="5311775"/>
          <p14:tracePt t="102823" x="7878763" y="5311775"/>
          <p14:tracePt t="102839" x="7878763" y="5295900"/>
          <p14:tracePt t="102847" x="7878763" y="5287963"/>
          <p14:tracePt t="102855" x="7878763" y="5280025"/>
          <p14:tracePt t="102864" x="7870825" y="5280025"/>
          <p14:tracePt t="102881" x="7856538" y="5265738"/>
          <p14:tracePt t="102914" x="7856538" y="5257800"/>
          <p14:tracePt t="102931" x="7856538" y="5249863"/>
          <p14:tracePt t="102948" x="7848600" y="5241925"/>
          <p14:tracePt t="102964" x="7840663" y="5219700"/>
          <p14:tracePt t="102981" x="7832725" y="5197475"/>
          <p14:tracePt t="102998" x="7818438" y="5127625"/>
          <p14:tracePt t="103014" x="7810500" y="5045075"/>
          <p14:tracePt t="103031" x="7794625" y="4953000"/>
          <p14:tracePt t="103048" x="7788275" y="4838700"/>
          <p14:tracePt t="103064" x="7788275" y="4746625"/>
          <p14:tracePt t="103081" x="7788275" y="4656138"/>
          <p14:tracePt t="103098" x="7810500" y="4541838"/>
          <p14:tracePt t="103114" x="7840663" y="4457700"/>
          <p14:tracePt t="103131" x="7894638" y="4365625"/>
          <p14:tracePt t="103148" x="7932738" y="4297363"/>
          <p14:tracePt t="103164" x="7954963" y="4259263"/>
          <p14:tracePt t="103181" x="7985125" y="4229100"/>
          <p14:tracePt t="103198" x="8008938" y="4183063"/>
          <p14:tracePt t="103215" x="8023225" y="4160838"/>
          <p14:tracePt t="103287" x="8023225" y="4152900"/>
          <p14:tracePt t="103301" x="8023225" y="4137025"/>
          <p14:tracePt t="103315" x="8023225" y="4130675"/>
          <p14:tracePt t="103331" x="8023225" y="4114800"/>
          <p14:tracePt t="103447" x="8023225" y="4106863"/>
          <p14:tracePt t="103471" x="8031163" y="4106863"/>
          <p14:tracePt t="103485" x="8039100" y="4106863"/>
          <p14:tracePt t="103499" x="8039100" y="4137025"/>
          <p14:tracePt t="103514" x="8039100" y="4175125"/>
          <p14:tracePt t="103531" x="8039100" y="4206875"/>
          <p14:tracePt t="103547" x="8031163" y="4229100"/>
          <p14:tracePt t="103564" x="8001000" y="4244975"/>
          <p14:tracePt t="103581" x="7970838" y="4244975"/>
          <p14:tracePt t="103598" x="7932738" y="4244975"/>
          <p14:tracePt t="103599" x="7916863" y="4244975"/>
          <p14:tracePt t="103614" x="7908925" y="4244975"/>
          <p14:tracePt t="103631" x="7894638" y="4244975"/>
          <p14:tracePt t="103648" x="7886700" y="4244975"/>
          <p14:tracePt t="104311" x="7886700" y="4229100"/>
          <p14:tracePt t="104326" x="7886700" y="4221163"/>
          <p14:tracePt t="104340" x="7886700" y="4206875"/>
          <p14:tracePt t="104355" x="7886700" y="4168775"/>
          <p14:tracePt t="104369" x="7886700" y="4130675"/>
          <p14:tracePt t="104382" x="7886700" y="4098925"/>
          <p14:tracePt t="104398" x="7864475" y="4030663"/>
          <p14:tracePt t="104415" x="7848600" y="3954463"/>
          <p14:tracePt t="104431" x="7832725" y="3916363"/>
          <p14:tracePt t="104448" x="7832725" y="3886200"/>
          <p14:tracePt t="104465" x="7826375" y="3863975"/>
          <p14:tracePt t="104482" x="7826375" y="3840163"/>
          <p14:tracePt t="104498" x="7826375" y="3832225"/>
          <p14:tracePt t="104583" x="7826375" y="3840163"/>
          <p14:tracePt t="104597" x="7826375" y="3908425"/>
          <p14:tracePt t="104611" x="7826375" y="4046538"/>
          <p14:tracePt t="104619" x="7826375" y="4122738"/>
          <p14:tracePt t="104631" x="7826375" y="4251325"/>
          <p14:tracePt t="104648" x="7826375" y="4327525"/>
          <p14:tracePt t="104664" x="7826375" y="4351338"/>
          <p14:tracePt t="104682" x="7832725" y="4351338"/>
          <p14:tracePt t="104751" x="7840663" y="4343400"/>
          <p14:tracePt t="104766" x="7840663" y="4313238"/>
          <p14:tracePt t="104782" x="7840663" y="4305300"/>
          <p14:tracePt t="104798" x="7840663" y="4275138"/>
          <p14:tracePt t="104815" x="7856538" y="4267200"/>
          <p14:tracePt t="104831" x="7856538" y="4259263"/>
          <p14:tracePt t="104865" x="7870825" y="4244975"/>
          <p14:tracePt t="104882" x="7886700" y="4237038"/>
          <p14:tracePt t="104899" x="7947025" y="4221163"/>
          <p14:tracePt t="104915" x="8001000" y="4213225"/>
          <p14:tracePt t="104932" x="8054975" y="4206875"/>
          <p14:tracePt t="104948" x="8093075" y="4206875"/>
          <p14:tracePt t="104965" x="8099425" y="4198938"/>
          <p14:tracePt t="105175" x="8107363" y="4198938"/>
          <p14:tracePt t="105399" x="8099425" y="4206875"/>
          <p14:tracePt t="105413" x="8085138" y="4221163"/>
          <p14:tracePt t="105430" x="8069263" y="4237038"/>
          <p14:tracePt t="105438" x="8069263" y="4251325"/>
          <p14:tracePt t="105448" x="8054975" y="4267200"/>
          <p14:tracePt t="105465" x="8023225" y="4327525"/>
          <p14:tracePt t="105482" x="7970838" y="4427538"/>
          <p14:tracePt t="105498" x="7908925" y="4533900"/>
          <p14:tracePt t="105515" x="7840663" y="4625975"/>
          <p14:tracePt t="105532" x="7780338" y="4694238"/>
          <p14:tracePt t="105548" x="7712075" y="4740275"/>
          <p14:tracePt t="105565" x="7650163" y="4762500"/>
          <p14:tracePt t="105582" x="7604125" y="4770438"/>
          <p14:tracePt t="105584" x="7543800" y="4770438"/>
          <p14:tracePt t="105599" x="7369175" y="4746625"/>
          <p14:tracePt t="105616" x="7292975" y="4702175"/>
          <p14:tracePt t="105632" x="7285038" y="4694238"/>
          <p14:tracePt t="105991" x="7277100" y="4694238"/>
          <p14:tracePt t="105999" x="7269163" y="4694238"/>
          <p14:tracePt t="106080" x="7277100" y="4694238"/>
          <p14:tracePt t="106087" x="7285038" y="4694238"/>
          <p14:tracePt t="106103" x="7292975" y="46942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and B are matrices of the same size,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sum</a:t>
            </a:r>
            <a:r>
              <a:rPr lang="en-US" altLang="zh-TW" sz="2400" dirty="0" smtClean="0"/>
              <a:t> A+B is the matrix obtained by adding the entries of B to the corresponding entries of A.</a:t>
            </a:r>
          </a:p>
          <a:p>
            <a:r>
              <a:rPr lang="en-US" altLang="zh-TW" sz="2400" dirty="0" smtClean="0"/>
              <a:t>Vice versa,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difference</a:t>
            </a:r>
            <a:r>
              <a:rPr lang="en-US" altLang="zh-TW" sz="2400" dirty="0" smtClean="0"/>
              <a:t> A-B is the matrix obtained by subtracting the entries of B from the corresponding entries of A.</a:t>
            </a:r>
          </a:p>
          <a:p>
            <a:r>
              <a:rPr lang="en-US" altLang="zh-TW" sz="2400" dirty="0" smtClean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7" name="方程式" r:id="rId4" imgW="1955520" imgH="482400" progId="Equation.3">
                  <p:embed/>
                </p:oleObj>
              </mc:Choice>
              <mc:Fallback>
                <p:oleObj name="方程式" r:id="rId4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72"/>
    </mc:Choice>
    <mc:Fallback xmlns="">
      <p:transition advTm="1406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68" x="7299325" y="4694238"/>
          <p14:tracePt t="53631" x="9486900" y="3292475"/>
          <p14:tracePt t="53654" x="10150475" y="2887663"/>
          <p14:tracePt t="53671" x="10317163" y="2797175"/>
          <p14:tracePt t="53688" x="10371138" y="2759075"/>
          <p14:tracePt t="53911" x="10379075" y="2751138"/>
          <p14:tracePt t="53919" x="10363200" y="2735263"/>
          <p14:tracePt t="53927" x="10287000" y="2697163"/>
          <p14:tracePt t="53938" x="10188575" y="2644775"/>
          <p14:tracePt t="53955" x="10012363" y="2544763"/>
          <p14:tracePt t="53972" x="9761538" y="2408238"/>
          <p14:tracePt t="53988" x="9402763" y="2232025"/>
          <p14:tracePt t="54005" x="8953500" y="2035175"/>
          <p14:tracePt t="54022" x="8488363" y="1836738"/>
          <p14:tracePt t="54038" x="8359775" y="1782763"/>
          <p14:tracePt t="54055" x="8297863" y="1760538"/>
          <p14:tracePt t="54687" x="8321675" y="1774825"/>
          <p14:tracePt t="54695" x="8351838" y="1798638"/>
          <p14:tracePt t="54705" x="8359775" y="1820863"/>
          <p14:tracePt t="54722" x="8374063" y="1858963"/>
          <p14:tracePt t="54738" x="8442325" y="1889125"/>
          <p14:tracePt t="54755" x="8534400" y="1951038"/>
          <p14:tracePt t="54772" x="8632825" y="2003425"/>
          <p14:tracePt t="54789" x="8716963" y="2049463"/>
          <p14:tracePt t="54805" x="8740775" y="2065338"/>
          <p14:tracePt t="54839" x="8747125" y="2073275"/>
          <p14:tracePt t="54863" x="8747125" y="2087563"/>
          <p14:tracePt t="54919" x="8747125" y="2095500"/>
          <p14:tracePt t="54935" x="8755063" y="2095500"/>
          <p14:tracePt t="54943" x="8778875" y="2103438"/>
          <p14:tracePt t="54955" x="8785225" y="2111375"/>
          <p14:tracePt t="54972" x="8793163" y="2111375"/>
          <p14:tracePt t="54989" x="8809038" y="2117725"/>
          <p14:tracePt t="55005" x="8823325" y="2133600"/>
          <p14:tracePt t="55022" x="8839200" y="2141538"/>
          <p14:tracePt t="55039" x="8847138" y="2155825"/>
          <p14:tracePt t="55079" x="8847138" y="2163763"/>
          <p14:tracePt t="55367" x="8839200" y="2163763"/>
          <p14:tracePt t="60311" x="8801100" y="2163763"/>
          <p14:tracePt t="60319" x="8740775" y="2163763"/>
          <p14:tracePt t="60327" x="8678863" y="2171700"/>
          <p14:tracePt t="60341" x="8626475" y="2201863"/>
          <p14:tracePt t="60357" x="8458200" y="2255838"/>
          <p14:tracePt t="60375" x="8153400" y="2308225"/>
          <p14:tracePt t="60391" x="7772400" y="2370138"/>
          <p14:tracePt t="60407" x="7337425" y="2384425"/>
          <p14:tracePt t="60424" x="6956425" y="2438400"/>
          <p14:tracePt t="60441" x="6637338" y="2460625"/>
          <p14:tracePt t="60457" x="6430963" y="2460625"/>
          <p14:tracePt t="60474" x="6308725" y="2460625"/>
          <p14:tracePt t="60491" x="6240463" y="2460625"/>
          <p14:tracePt t="60507" x="6188075" y="2460625"/>
          <p14:tracePt t="60524" x="6149975" y="2460625"/>
          <p14:tracePt t="60541" x="6073775" y="2476500"/>
          <p14:tracePt t="60557" x="5935663" y="2492375"/>
          <p14:tracePt t="60574" x="5813425" y="2530475"/>
          <p14:tracePt t="60577" x="5753100" y="2552700"/>
          <p14:tracePt t="60591" x="5676900" y="2560638"/>
          <p14:tracePt t="60607" x="5616575" y="2590800"/>
          <p14:tracePt t="60624" x="5584825" y="2598738"/>
          <p14:tracePt t="60640" x="5578475" y="2613025"/>
          <p14:tracePt t="60657" x="5570538" y="2613025"/>
          <p14:tracePt t="60674" x="5562600" y="2644775"/>
          <p14:tracePt t="60691" x="5554663" y="2674938"/>
          <p14:tracePt t="60707" x="5554663" y="2713038"/>
          <p14:tracePt t="60724" x="5540375" y="2759075"/>
          <p14:tracePt t="60741" x="5540375" y="2811463"/>
          <p14:tracePt t="60757" x="5502275" y="2865438"/>
          <p14:tracePt t="60775" x="5478463" y="2895600"/>
          <p14:tracePt t="60832" x="5470525" y="2903538"/>
          <p14:tracePt t="60879" x="5464175" y="2903538"/>
          <p14:tracePt t="60903" x="5456238" y="2903538"/>
          <p14:tracePt t="60911" x="5440363" y="2903538"/>
          <p14:tracePt t="60924" x="5426075" y="2911475"/>
          <p14:tracePt t="60941" x="5380038" y="2911475"/>
          <p14:tracePt t="60958" x="5356225" y="2911475"/>
          <p14:tracePt t="60974" x="5341938" y="2911475"/>
          <p14:tracePt t="61087" x="5334000" y="2917825"/>
          <p14:tracePt t="61095" x="5326063" y="2925763"/>
          <p14:tracePt t="61108" x="5311775" y="2941638"/>
          <p14:tracePt t="61124" x="5280025" y="2955925"/>
          <p14:tracePt t="61141" x="5265738" y="2963863"/>
          <p14:tracePt t="61158" x="5235575" y="2987675"/>
          <p14:tracePt t="61191" x="5235575" y="2994025"/>
          <p14:tracePt t="70424" x="5227638" y="2994025"/>
          <p14:tracePt t="70447" x="5235575" y="3009900"/>
          <p14:tracePt t="70455" x="5295900" y="3032125"/>
          <p14:tracePt t="70463" x="5349875" y="3040063"/>
          <p14:tracePt t="70478" x="5410200" y="3055938"/>
          <p14:tracePt t="70495" x="5448300" y="3078163"/>
          <p14:tracePt t="70511" x="5486400" y="3140075"/>
          <p14:tracePt t="70528" x="5494338" y="3162300"/>
          <p14:tracePt t="70544" x="5494338" y="3170238"/>
          <p14:tracePt t="71423" x="5502275" y="3170238"/>
          <p14:tracePt t="71839" x="5532438" y="3162300"/>
          <p14:tracePt t="71847" x="5578475" y="3063875"/>
          <p14:tracePt t="71861" x="5608638" y="2994025"/>
          <p14:tracePt t="71878" x="5715000" y="2849563"/>
          <p14:tracePt t="71895" x="6003925" y="2590800"/>
          <p14:tracePt t="71912" x="6362700" y="2416175"/>
          <p14:tracePt t="71928" x="6773863" y="2239963"/>
          <p14:tracePt t="71945" x="7102475" y="2079625"/>
          <p14:tracePt t="71962" x="7315200" y="1935163"/>
          <p14:tracePt t="71978" x="7429500" y="1927225"/>
          <p14:tracePt t="71995" x="7581900" y="1851025"/>
          <p14:tracePt t="72012" x="7750175" y="1790700"/>
          <p14:tracePt t="72028" x="7848600" y="1668463"/>
          <p14:tracePt t="72045" x="8039100" y="1608138"/>
          <p14:tracePt t="72062" x="8275638" y="1562100"/>
          <p14:tracePt t="72078" x="8389938" y="1546225"/>
          <p14:tracePt t="72095" x="8564563" y="1546225"/>
          <p14:tracePt t="72112" x="8602663" y="1546225"/>
          <p14:tracePt t="72128" x="8626475" y="1570038"/>
          <p14:tracePt t="72145" x="8640763" y="1600200"/>
          <p14:tracePt t="72162" x="8648700" y="1616075"/>
          <p14:tracePt t="76383" x="8664575" y="1660525"/>
          <p14:tracePt t="76392" x="8877300" y="1851025"/>
          <p14:tracePt t="76399" x="9144000" y="2019300"/>
          <p14:tracePt t="76413" x="9394825" y="2111375"/>
          <p14:tracePt t="76430" x="9601200" y="2209800"/>
          <p14:tracePt t="76447" x="9609138" y="2209800"/>
          <p14:tracePt t="76639" x="9540875" y="2209800"/>
          <p14:tracePt t="76646" x="9242425" y="2201863"/>
          <p14:tracePt t="76655" x="8564563" y="2209800"/>
          <p14:tracePt t="76663" x="7612063" y="2354263"/>
          <p14:tracePt t="76679" x="5570538" y="2697163"/>
          <p14:tracePt t="76697" x="4275138" y="3132138"/>
          <p14:tracePt t="76713" x="3641725" y="3375025"/>
          <p14:tracePt t="76730" x="3070225" y="3611563"/>
          <p14:tracePt t="76747" x="2522538" y="3902075"/>
          <p14:tracePt t="76763" x="2065338" y="4137025"/>
          <p14:tracePt t="76780" x="1820863" y="4259263"/>
          <p14:tracePt t="76797" x="1774825" y="4297363"/>
          <p14:tracePt t="76847" x="1774825" y="4313238"/>
          <p14:tracePt t="76855" x="1782763" y="4313238"/>
          <p14:tracePt t="76863" x="1806575" y="4313238"/>
          <p14:tracePt t="76880" x="1820863" y="4327525"/>
          <p14:tracePt t="76913" x="1812925" y="4327525"/>
          <p14:tracePt t="76930" x="1790700" y="4267200"/>
          <p14:tracePt t="77255" x="1798638" y="4267200"/>
          <p14:tracePt t="77263" x="1828800" y="4275138"/>
          <p14:tracePt t="77271" x="1927225" y="4321175"/>
          <p14:tracePt t="77280" x="2073275" y="4435475"/>
          <p14:tracePt t="77297" x="2674938" y="4740275"/>
          <p14:tracePt t="77314" x="2994025" y="4854575"/>
          <p14:tracePt t="77330" x="3101975" y="4884738"/>
          <p14:tracePt t="77347" x="3154363" y="4892675"/>
          <p14:tracePt t="77364" x="3298825" y="4906963"/>
          <p14:tracePt t="77380" x="3505200" y="4906963"/>
          <p14:tracePt t="77397" x="3703638" y="4860925"/>
          <p14:tracePt t="77414" x="3908425" y="4746625"/>
          <p14:tracePt t="77430" x="3970338" y="4708525"/>
          <p14:tracePt t="77447" x="4022725" y="4656138"/>
          <p14:tracePt t="77535" x="4038600" y="4656138"/>
          <p14:tracePt t="77543" x="4068763" y="4656138"/>
          <p14:tracePt t="77551" x="4114800" y="4656138"/>
          <p14:tracePt t="77564" x="4168775" y="4686300"/>
          <p14:tracePt t="77580" x="4365625" y="4808538"/>
          <p14:tracePt t="77597" x="4572000" y="4922838"/>
          <p14:tracePt t="77614" x="4678363" y="4953000"/>
          <p14:tracePt t="77630" x="4784725" y="4953000"/>
          <p14:tracePt t="77646" x="4860925" y="4930775"/>
          <p14:tracePt t="77663" x="4860925" y="4922838"/>
          <p14:tracePt t="77680" x="4822825" y="4808538"/>
          <p14:tracePt t="77696" x="4762500" y="4754563"/>
          <p14:tracePt t="77713" x="4746625" y="4754563"/>
          <p14:tracePt t="78031" x="4754563" y="4754563"/>
          <p14:tracePt t="78045" x="4778375" y="4762500"/>
          <p14:tracePt t="78059" x="4838700" y="4770438"/>
          <p14:tracePt t="78072" x="4876800" y="4778375"/>
          <p14:tracePt t="78084" x="4906963" y="4778375"/>
          <p14:tracePt t="78097" x="4953000" y="4778375"/>
          <p14:tracePt t="78113" x="4968875" y="4778375"/>
          <p14:tracePt t="78130" x="4975225" y="4778375"/>
          <p14:tracePt t="78147" x="4975225" y="4770438"/>
          <p14:tracePt t="78164" x="4999038" y="4740275"/>
          <p14:tracePt t="78180" x="5013325" y="4732338"/>
          <p14:tracePt t="78197" x="5051425" y="4716463"/>
          <p14:tracePt t="78214" x="5105400" y="4716463"/>
          <p14:tracePt t="78230" x="5173663" y="4732338"/>
          <p14:tracePt t="78247" x="5249863" y="4816475"/>
          <p14:tracePt t="78264" x="5311775" y="4906963"/>
          <p14:tracePt t="78280" x="5341938" y="4975225"/>
          <p14:tracePt t="78297" x="5349875" y="4975225"/>
          <p14:tracePt t="78391" x="5349875" y="4983163"/>
          <p14:tracePt t="78405" x="5364163" y="4983163"/>
          <p14:tracePt t="78419" x="5402263" y="4983163"/>
          <p14:tracePt t="78433" x="5508625" y="4983163"/>
          <p14:tracePt t="78447" x="5578475" y="4983163"/>
          <p14:tracePt t="78463" x="5616575" y="4983163"/>
          <p14:tracePt t="78480" x="5646738" y="4999038"/>
          <p14:tracePt t="78497" x="5654675" y="5006975"/>
          <p14:tracePt t="78514" x="5692775" y="5083175"/>
          <p14:tracePt t="78530" x="5707063" y="5113338"/>
          <p14:tracePt t="78547" x="5707063" y="5121275"/>
          <p14:tracePt t="78615" x="5715000" y="5127625"/>
          <p14:tracePt t="78625" x="5722938" y="5113338"/>
          <p14:tracePt t="78633" x="5737225" y="5105400"/>
          <p14:tracePt t="78647" x="5737225" y="5083175"/>
          <p14:tracePt t="78703" x="5737225" y="5075238"/>
          <p14:tracePt t="78711" x="5722938" y="5075238"/>
          <p14:tracePt t="78719" x="5692775" y="5075238"/>
          <p14:tracePt t="78730" x="5668963" y="5075238"/>
          <p14:tracePt t="78747" x="5622925" y="5113338"/>
          <p14:tracePt t="78764" x="5616575" y="5121275"/>
          <p14:tracePt t="78959" x="5600700" y="5121275"/>
          <p14:tracePt t="78983" x="5592763" y="5105400"/>
          <p14:tracePt t="78997" x="5592763" y="5089525"/>
          <p14:tracePt t="79008" x="5592763" y="5029200"/>
          <p14:tracePt t="79014" x="5592763" y="5006975"/>
          <p14:tracePt t="79030" x="5600700" y="4968875"/>
          <p14:tracePt t="79047" x="5608638" y="4953000"/>
          <p14:tracePt t="79087" x="5608638" y="4960938"/>
          <p14:tracePt t="79100" x="5608638" y="4991100"/>
          <p14:tracePt t="79114" x="5608638" y="5089525"/>
          <p14:tracePt t="79131" x="5608638" y="5189538"/>
          <p14:tracePt t="79148" x="5600700" y="5235575"/>
          <p14:tracePt t="79151" x="5592763" y="5249863"/>
          <p14:tracePt t="79208" x="5584825" y="5249863"/>
          <p14:tracePt t="79221" x="5584825" y="5227638"/>
          <p14:tracePt t="79235" x="5584825" y="5211763"/>
          <p14:tracePt t="79249" x="5584825" y="5203825"/>
          <p14:tracePt t="79463" x="5584825" y="5211763"/>
          <p14:tracePt t="79477" x="5584825" y="5235575"/>
          <p14:tracePt t="79492" x="5554663" y="5241925"/>
          <p14:tracePt t="79623" x="5592763" y="5227638"/>
          <p14:tracePt t="79639" x="5616575" y="5219700"/>
          <p14:tracePt t="79647" x="5646738" y="5197475"/>
          <p14:tracePt t="79664" x="5692775" y="5189538"/>
          <p14:tracePt t="79697" x="5715000" y="5181600"/>
          <p14:tracePt t="79715" x="5722938" y="5173663"/>
          <p14:tracePt t="80145" x="5668963" y="5173663"/>
          <p14:tracePt t="80158" x="5364163" y="5089525"/>
          <p14:tracePt t="80172" x="5173663" y="5029200"/>
          <p14:tracePt t="80181" x="4953000" y="4968875"/>
          <p14:tracePt t="80198" x="4435475" y="4822825"/>
          <p14:tracePt t="80214" x="4221163" y="4754563"/>
          <p14:tracePt t="80231" x="4168775" y="4732338"/>
          <p14:tracePt t="81143" x="4160838" y="4732338"/>
          <p14:tracePt t="81151" x="4183063" y="4754563"/>
          <p14:tracePt t="81165" x="4229100" y="4808538"/>
          <p14:tracePt t="81181" x="4365625" y="4892675"/>
          <p14:tracePt t="81198" x="4648200" y="5006975"/>
          <p14:tracePt t="81215" x="5173663" y="5165725"/>
          <p14:tracePt t="81232" x="5402263" y="5235575"/>
          <p14:tracePt t="81248" x="5502275" y="5280025"/>
          <p14:tracePt t="81265" x="5562600" y="5295900"/>
          <p14:tracePt t="81281" x="5570538" y="5303838"/>
          <p14:tracePt t="81315" x="5532438" y="5311775"/>
          <p14:tracePt t="81332" x="5464175" y="5318125"/>
          <p14:tracePt t="81348" x="5387975" y="5334000"/>
          <p14:tracePt t="81365" x="5341938" y="5341938"/>
          <p14:tracePt t="81381" x="5295900" y="5356225"/>
          <p14:tracePt t="81398" x="5241925" y="5372100"/>
          <p14:tracePt t="81415" x="5181600" y="5402263"/>
          <p14:tracePt t="81431" x="5173663" y="5402263"/>
          <p14:tracePt t="81448" x="5135563" y="5418138"/>
          <p14:tracePt t="81465" x="5105400" y="5426075"/>
          <p14:tracePt t="81481" x="5083175" y="5426075"/>
          <p14:tracePt t="81498" x="5059363" y="5426075"/>
          <p14:tracePt t="81515" x="5045075" y="5426075"/>
          <p14:tracePt t="81551" x="5029200" y="5426075"/>
          <p14:tracePt t="81574" x="5021263" y="5426075"/>
          <p14:tracePt t="81582" x="5013325" y="5426075"/>
          <p14:tracePt t="81598" x="5006975" y="5418138"/>
          <p14:tracePt t="81646" x="4991100" y="5418138"/>
          <p14:tracePt t="81663" x="4991100" y="5410200"/>
          <p14:tracePt t="81676" x="4975225" y="5410200"/>
          <p14:tracePt t="81690" x="4860925" y="5410200"/>
          <p14:tracePt t="81705" x="4732338" y="5387975"/>
          <p14:tracePt t="81715" x="4656138" y="5356225"/>
          <p14:tracePt t="81731" x="4632325" y="5349875"/>
          <p14:tracePt t="81967" x="4625975" y="5349875"/>
          <p14:tracePt t="81983" x="4610100" y="5349875"/>
          <p14:tracePt t="81997" x="4610100" y="5341938"/>
          <p14:tracePt t="82010" x="4610100" y="5326063"/>
          <p14:tracePt t="82024" x="4640263" y="5287963"/>
          <p14:tracePt t="82035" x="4648200" y="5273675"/>
          <p14:tracePt t="82048" x="4670425" y="5219700"/>
          <p14:tracePt t="82065" x="4686300" y="5151438"/>
          <p14:tracePt t="82081" x="4716463" y="5045075"/>
          <p14:tracePt t="82098" x="4740275" y="4914900"/>
          <p14:tracePt t="82115" x="4746625" y="4800600"/>
          <p14:tracePt t="82132" x="4746625" y="4732338"/>
          <p14:tracePt t="82149" x="4746625" y="4686300"/>
          <p14:tracePt t="82152" x="4754563" y="4686300"/>
          <p14:tracePt t="82166" x="4754563" y="4678363"/>
          <p14:tracePt t="82182" x="4754563" y="4664075"/>
          <p14:tracePt t="82247" x="4770438" y="4664075"/>
          <p14:tracePt t="82255" x="4800600" y="4664075"/>
          <p14:tracePt t="82265" x="4846638" y="4694238"/>
          <p14:tracePt t="82282" x="4937125" y="4778375"/>
          <p14:tracePt t="82299" x="4999038" y="4854575"/>
          <p14:tracePt t="82315" x="5045075" y="4945063"/>
          <p14:tracePt t="82332" x="5051425" y="4975225"/>
          <p14:tracePt t="82349" x="5051425" y="4983163"/>
          <p14:tracePt t="82365" x="5045075" y="4991100"/>
          <p14:tracePt t="82382" x="4937125" y="4991100"/>
          <p14:tracePt t="82399" x="4892675" y="4975225"/>
          <p14:tracePt t="82416" x="4868863" y="4960938"/>
          <p14:tracePt t="82432" x="4860925" y="4945063"/>
          <p14:tracePt t="82520" x="4854575" y="4945063"/>
          <p14:tracePt t="82551" x="4846638" y="4953000"/>
          <p14:tracePt t="82567" x="4846638" y="4968875"/>
          <p14:tracePt t="82580" x="4846638" y="4975225"/>
          <p14:tracePt t="82594" x="4868863" y="5029200"/>
          <p14:tracePt t="82612" x="5045075" y="5113338"/>
          <p14:tracePt t="82620" x="5197475" y="5173663"/>
          <p14:tracePt t="82632" x="5692775" y="5249863"/>
          <p14:tracePt t="82648" x="6340475" y="5265738"/>
          <p14:tracePt t="82665" x="6713538" y="5265738"/>
          <p14:tracePt t="82682" x="6850063" y="5249863"/>
          <p14:tracePt t="82699" x="6865938" y="5227638"/>
          <p14:tracePt t="82716" x="6865938" y="5203825"/>
          <p14:tracePt t="82732" x="6865938" y="5165725"/>
          <p14:tracePt t="82749" x="6858000" y="5143500"/>
          <p14:tracePt t="82766" x="6842125" y="5127625"/>
          <p14:tracePt t="82823" x="6835775" y="5127625"/>
          <p14:tracePt t="82837" x="6835775" y="5121275"/>
          <p14:tracePt t="82850" x="6835775" y="5113338"/>
          <p14:tracePt t="82865" x="6835775" y="5089525"/>
          <p14:tracePt t="82882" x="6835775" y="5067300"/>
          <p14:tracePt t="82899" x="6835775" y="5051425"/>
          <p14:tracePt t="82915" x="6835775" y="5021263"/>
          <p14:tracePt t="82932" x="6835775" y="4999038"/>
          <p14:tracePt t="82948" x="6797675" y="4975225"/>
          <p14:tracePt t="82965" x="6713538" y="4937125"/>
          <p14:tracePt t="82982" x="6659563" y="4922838"/>
          <p14:tracePt t="82998" x="6591300" y="4945063"/>
          <p14:tracePt t="83015" x="6583363" y="4953000"/>
          <p14:tracePt t="83049" x="6575425" y="4960938"/>
          <p14:tracePt t="83095" x="6583363" y="4960938"/>
          <p14:tracePt t="83109" x="6599238" y="4937125"/>
          <p14:tracePt t="83123" x="6599238" y="4922838"/>
          <p14:tracePt t="83136" x="6607175" y="4906963"/>
          <p14:tracePt t="83207" x="6607175" y="4899025"/>
          <p14:tracePt t="83216" x="6569075" y="4930775"/>
          <p14:tracePt t="83229" x="6561138" y="4937125"/>
          <p14:tracePt t="83244" x="6553200" y="4945063"/>
          <p14:tracePt t="83287" x="6561138" y="4945063"/>
          <p14:tracePt t="83295" x="6591300" y="4945063"/>
          <p14:tracePt t="83304" x="6599238" y="4945063"/>
          <p14:tracePt t="83480" x="6613525" y="4945063"/>
          <p14:tracePt t="83495" x="6621463" y="4945063"/>
          <p14:tracePt t="83511" x="6629400" y="4953000"/>
          <p14:tracePt t="83526" x="6637338" y="4960938"/>
          <p14:tracePt t="83534" x="6645275" y="4968875"/>
          <p14:tracePt t="83549" x="6659563" y="4968875"/>
          <p14:tracePt t="83565" x="6683375" y="5021263"/>
          <p14:tracePt t="83582" x="6713538" y="5051425"/>
          <p14:tracePt t="83599" x="6721475" y="5051425"/>
          <p14:tracePt t="83615" x="6727825" y="5051425"/>
          <p14:tracePt t="83632" x="6743700" y="5051425"/>
          <p14:tracePt t="83665" x="6759575" y="5051425"/>
          <p14:tracePt t="83682" x="6765925" y="5051425"/>
          <p14:tracePt t="83699" x="6773863" y="5051425"/>
          <p14:tracePt t="83775" x="6781800" y="5051425"/>
          <p14:tracePt t="83791" x="6789738" y="5059363"/>
          <p14:tracePt t="83805" x="6789738" y="5067300"/>
          <p14:tracePt t="83817" x="6789738" y="5075238"/>
          <p14:tracePt t="83983" x="6781800" y="5075238"/>
          <p14:tracePt t="83997" x="6773863" y="5075238"/>
          <p14:tracePt t="84011" x="6765925" y="5075238"/>
          <p14:tracePt t="84020" x="6751638" y="5075238"/>
          <p14:tracePt t="84335" x="6751638" y="5067300"/>
          <p14:tracePt t="84607" x="6751638" y="5051425"/>
          <p14:tracePt t="84727" x="6759575" y="5051425"/>
          <p14:tracePt t="84767" x="6759575" y="5075238"/>
          <p14:tracePt t="84777" x="6743700" y="5097463"/>
          <p14:tracePt t="84785" x="6735763" y="5113338"/>
          <p14:tracePt t="84799" x="6735763" y="5135563"/>
          <p14:tracePt t="84895" x="6735763" y="5143500"/>
          <p14:tracePt t="84911" x="6743700" y="5135563"/>
          <p14:tracePt t="84923" x="6751638" y="5127625"/>
          <p14:tracePt t="84933" x="6759575" y="5121275"/>
          <p14:tracePt t="84949" x="6773863" y="5105400"/>
          <p14:tracePt t="84966" x="6773863" y="5097463"/>
          <p14:tracePt t="85095" x="6781800" y="5089525"/>
          <p14:tracePt t="85109" x="6811963" y="5083175"/>
          <p14:tracePt t="85123" x="6896100" y="5075238"/>
          <p14:tracePt t="85133" x="6926263" y="5067300"/>
          <p14:tracePt t="85149" x="6942138" y="5059363"/>
          <p14:tracePt t="85199" x="6926263" y="5059363"/>
          <p14:tracePt t="85213" x="6904038" y="5051425"/>
          <p14:tracePt t="85226" x="6835775" y="5029200"/>
          <p14:tracePt t="85240" x="6797675" y="5013325"/>
          <p14:tracePt t="85249" x="6781800" y="5013325"/>
          <p14:tracePt t="85302" x="6789738" y="5013325"/>
          <p14:tracePt t="85310" x="6797675" y="5013325"/>
          <p14:tracePt t="85318" x="6804025" y="5013325"/>
          <p14:tracePt t="85366" x="6765925" y="5006975"/>
          <p14:tracePt t="85374" x="6713538" y="4999038"/>
          <p14:tracePt t="85382" x="6659563" y="4983163"/>
          <p14:tracePt t="85399" x="6537325" y="4983163"/>
          <p14:tracePt t="85416" x="6530975" y="4983163"/>
          <p14:tracePt t="85449" x="6591300" y="5006975"/>
          <p14:tracePt t="85466" x="6705600" y="5013325"/>
          <p14:tracePt t="85483" x="6835775" y="5021263"/>
          <p14:tracePt t="85499" x="6858000" y="5021263"/>
          <p14:tracePt t="86392" x="6858000" y="5029200"/>
          <p14:tracePt t="86405" x="6858000" y="5045075"/>
          <p14:tracePt t="86417" x="6858000" y="5067300"/>
          <p14:tracePt t="86433" x="6835775" y="5089525"/>
          <p14:tracePt t="86450" x="6835775" y="5097463"/>
          <p14:tracePt t="86799" x="6835775" y="5113338"/>
          <p14:tracePt t="86813" x="6835775" y="5159375"/>
          <p14:tracePt t="86827" x="6835775" y="5219700"/>
          <p14:tracePt t="86840" x="6811963" y="5303838"/>
          <p14:tracePt t="86850" x="6804025" y="5326063"/>
          <p14:tracePt t="86866" x="6797675" y="5349875"/>
          <p14:tracePt t="86883" x="6797675" y="5372100"/>
          <p14:tracePt t="86900" x="6781800" y="5387975"/>
          <p14:tracePt t="86916" x="6773863" y="5394325"/>
          <p14:tracePt t="86950" x="6765925" y="5394325"/>
          <p14:tracePt t="86967" x="6759575" y="5394325"/>
          <p14:tracePt t="86990" x="6751638" y="5394325"/>
          <p14:tracePt t="87002" x="6743700" y="5394325"/>
          <p14:tracePt t="87119" x="6727825" y="5394325"/>
          <p14:tracePt t="87207" x="6713538" y="5387975"/>
          <p14:tracePt t="87221" x="6689725" y="5387975"/>
          <p14:tracePt t="87236" x="6613525" y="5356225"/>
          <p14:tracePt t="87251" x="6569075" y="5341938"/>
          <p14:tracePt t="96519" x="6545263" y="5341938"/>
          <p14:tracePt t="96533" x="6416675" y="5380038"/>
          <p14:tracePt t="96547" x="5516563" y="5927725"/>
          <p14:tracePt t="96561" x="4678363" y="6400800"/>
          <p14:tracePt t="96570" x="4479925" y="6515100"/>
          <p14:tracePt t="96587" x="4389438" y="6553200"/>
          <p14:tracePt t="96603" x="4343400" y="6561138"/>
          <p14:tracePt t="96620" x="4191000" y="6591300"/>
          <p14:tracePt t="96637" x="4076700" y="6607175"/>
          <p14:tracePt t="96654" x="4008438" y="6621463"/>
          <p14:tracePt t="96670" x="3946525" y="6621463"/>
          <p14:tracePt t="96687" x="3832225" y="6621463"/>
          <p14:tracePt t="96704" x="3649663" y="6575425"/>
          <p14:tracePt t="96720" x="3406775" y="6515100"/>
          <p14:tracePt t="96737" x="3184525" y="6469063"/>
          <p14:tracePt t="96754" x="3009900" y="6446838"/>
          <p14:tracePt t="96771" x="2879725" y="6400800"/>
          <p14:tracePt t="96787" x="2789238" y="6354763"/>
          <p14:tracePt t="96804" x="2781300" y="6340475"/>
          <p14:tracePt t="97127" x="2781300" y="6346825"/>
          <p14:tracePt t="97135" x="2773363" y="6346825"/>
          <p14:tracePt t="97151" x="2773363" y="6354763"/>
          <p14:tracePt t="97159" x="2773363" y="6362700"/>
          <p14:tracePt t="127424" x="2773363" y="6370638"/>
          <p14:tracePt t="127470" x="1463675" y="6850063"/>
          <p14:tracePt t="127582" x="2278063" y="6400800"/>
          <p14:tracePt t="127598" x="2765425" y="6042025"/>
          <p14:tracePt t="127615" x="3222625" y="5608638"/>
          <p14:tracePt t="127632" x="3665538" y="5151438"/>
          <p14:tracePt t="127649" x="4092575" y="4808538"/>
          <p14:tracePt t="127665" x="4343400" y="4625975"/>
          <p14:tracePt t="127682" x="4457700" y="4518025"/>
          <p14:tracePt t="127699" x="4465638" y="4511675"/>
          <p14:tracePt t="127759" x="4441825" y="4511675"/>
          <p14:tracePt t="127773" x="4411663" y="4541838"/>
          <p14:tracePt t="127788" x="4297363" y="4618038"/>
          <p14:tracePt t="127801" x="4175125" y="4694238"/>
          <p14:tracePt t="127815" x="4076700" y="4770438"/>
          <p14:tracePt t="127832" x="4000500" y="4892675"/>
          <p14:tracePt t="127849" x="3962400" y="5089525"/>
          <p14:tracePt t="127865" x="3954463" y="5311775"/>
          <p14:tracePt t="127882" x="3954463" y="5570538"/>
          <p14:tracePt t="127899" x="4030663" y="5753100"/>
          <p14:tracePt t="127916" x="4114800" y="5905500"/>
          <p14:tracePt t="127932" x="4221163" y="6003925"/>
          <p14:tracePt t="127949" x="4289425" y="6049963"/>
          <p14:tracePt t="127966" x="4411663" y="6096000"/>
          <p14:tracePt t="127982" x="4495800" y="6134100"/>
          <p14:tracePt t="127999" x="4587875" y="6164263"/>
          <p14:tracePt t="128016" x="4640263" y="6164263"/>
          <p14:tracePt t="128032" x="4648200" y="6164263"/>
          <p14:tracePt t="128049" x="4656138" y="6164263"/>
          <p14:tracePt t="128066" x="4656138" y="6126163"/>
          <p14:tracePt t="128082" x="4656138" y="6057900"/>
          <p14:tracePt t="128543" x="4664075" y="6057900"/>
          <p14:tracePt t="128591" x="4694238" y="6057900"/>
          <p14:tracePt t="128599" x="4716463" y="6057900"/>
          <p14:tracePt t="128607" x="4724400" y="6057900"/>
          <p14:tracePt t="129031" x="4740275" y="6042025"/>
          <p14:tracePt t="129039" x="4754563" y="6042025"/>
          <p14:tracePt t="129049" x="4784725" y="6035675"/>
          <p14:tracePt t="129066" x="4922838" y="6035675"/>
          <p14:tracePt t="129083" x="5105400" y="6035675"/>
          <p14:tracePt t="129099" x="5341938" y="6080125"/>
          <p14:tracePt t="129116" x="5616575" y="6103938"/>
          <p14:tracePt t="129133" x="5913438" y="6142038"/>
          <p14:tracePt t="129149" x="6202363" y="6142038"/>
          <p14:tracePt t="129166" x="6408738" y="6149975"/>
          <p14:tracePt t="129183" x="6454775" y="6149975"/>
          <p14:tracePt t="129255" x="6461125" y="6149975"/>
          <p14:tracePt t="129263" x="6477000" y="6149975"/>
          <p14:tracePt t="129271" x="6530975" y="6149975"/>
          <p14:tracePt t="129283" x="6621463" y="6149975"/>
          <p14:tracePt t="129299" x="6835775" y="6134100"/>
          <p14:tracePt t="129316" x="6988175" y="6088063"/>
          <p14:tracePt t="129319" x="7070725" y="6073775"/>
          <p14:tracePt t="129333" x="7154863" y="6035675"/>
          <p14:tracePt t="129349" x="7239000" y="5989638"/>
          <p14:tracePt t="129366" x="7261225" y="5965825"/>
          <p14:tracePt t="129383" x="7269163" y="5913438"/>
          <p14:tracePt t="129399" x="7231063" y="5813425"/>
          <p14:tracePt t="129416" x="7048500" y="5692775"/>
          <p14:tracePt t="129433" x="6880225" y="5592763"/>
          <p14:tracePt t="129450" x="6797675" y="5562600"/>
          <p14:tracePt t="129466" x="6789738" y="5562600"/>
          <p14:tracePt t="129511" x="6781800" y="5554663"/>
          <p14:tracePt t="129584" x="6773863" y="5554663"/>
          <p14:tracePt t="129623" x="6765925" y="5554663"/>
          <p14:tracePt t="129637" x="6759575" y="5554663"/>
          <p14:tracePt t="129651" x="6721475" y="5532438"/>
          <p14:tracePt t="129669" x="6651625" y="5524500"/>
          <p14:tracePt t="129682" x="6599238" y="5502275"/>
          <p14:tracePt t="129699" x="6537325" y="5494338"/>
          <p14:tracePt t="129716" x="6515100" y="5478463"/>
          <p14:tracePt t="129855" x="6523038" y="5478463"/>
          <p14:tracePt t="129871" x="6530975" y="5478463"/>
          <p14:tracePt t="129887" x="6537325" y="5486400"/>
          <p14:tracePt t="129900" x="6545263" y="5486400"/>
          <p14:tracePt t="129916" x="6553200" y="5486400"/>
          <p14:tracePt t="129932" x="6561138" y="5494338"/>
          <p14:tracePt t="129958" x="6569075" y="5502275"/>
          <p14:tracePt t="130327" x="6575425" y="5502275"/>
          <p14:tracePt t="130341" x="6591300" y="5502275"/>
          <p14:tracePt t="130355" x="6637338" y="5524500"/>
          <p14:tracePt t="130366" x="6645275" y="5524500"/>
          <p14:tracePt t="130383" x="6697663" y="5532438"/>
          <p14:tracePt t="130399" x="6727825" y="5532438"/>
          <p14:tracePt t="130416" x="6765925" y="5532438"/>
          <p14:tracePt t="130433" x="6781800" y="5532438"/>
          <p14:tracePt t="130449" x="6797675" y="5532438"/>
          <p14:tracePt t="130466" x="6811963" y="5524500"/>
          <p14:tracePt t="130483" x="6819900" y="5516563"/>
          <p14:tracePt t="130499" x="6850063" y="5502275"/>
          <p14:tracePt t="130516" x="6858000" y="5494338"/>
          <p14:tracePt t="130533" x="6873875" y="5494338"/>
          <p14:tracePt t="130549" x="6896100" y="5478463"/>
          <p14:tracePt t="130566" x="6926263" y="5464175"/>
          <p14:tracePt t="130663" x="6934200" y="5464175"/>
          <p14:tracePt t="130674" x="6942138" y="5464175"/>
          <p14:tracePt t="130807" x="6942138" y="5456238"/>
          <p14:tracePt t="130821" x="6964363" y="5456238"/>
          <p14:tracePt t="130835" x="6988175" y="5456238"/>
          <p14:tracePt t="130849" x="7018338" y="5478463"/>
          <p14:tracePt t="130866" x="7070725" y="5508625"/>
          <p14:tracePt t="130883" x="7132638" y="5546725"/>
          <p14:tracePt t="130899" x="7170738" y="5562600"/>
          <p14:tracePt t="130916" x="7178675" y="5578475"/>
          <p14:tracePt t="130991" x="7185025" y="5578475"/>
          <p14:tracePt t="131551" x="7185025" y="5554663"/>
          <p14:tracePt t="131565" x="7185025" y="5546725"/>
          <p14:tracePt t="131578" x="7185025" y="5516563"/>
          <p14:tracePt t="131591" x="7185025" y="5494338"/>
          <p14:tracePt t="131604" x="7185025" y="5478463"/>
          <p14:tracePt t="131616" x="7185025" y="5456238"/>
          <p14:tracePt t="131633" x="7185025" y="5426075"/>
          <p14:tracePt t="131650" x="7185025" y="5410200"/>
          <p14:tracePt t="131666" x="7185025" y="5402263"/>
          <p14:tracePt t="131683" x="7185025" y="5394325"/>
          <p14:tracePt t="131716" x="7185025" y="5380038"/>
          <p14:tracePt t="131734" x="7185025" y="5372100"/>
          <p14:tracePt t="131750" x="7192963" y="5356225"/>
          <p14:tracePt t="131767" x="7200900" y="5341938"/>
          <p14:tracePt t="131783" x="7208838" y="5334000"/>
          <p14:tracePt t="131800" x="7216775" y="5326063"/>
          <p14:tracePt t="131817" x="7231063" y="5326063"/>
          <p14:tracePt t="131834" x="7246938" y="5326063"/>
          <p14:tracePt t="131850" x="7269163" y="5326063"/>
          <p14:tracePt t="131867" x="7299325" y="5326063"/>
          <p14:tracePt t="131883" x="7337425" y="5334000"/>
          <p14:tracePt t="131900" x="7375525" y="5356225"/>
          <p14:tracePt t="131917" x="7421563" y="5372100"/>
          <p14:tracePt t="131933" x="7475538" y="5402263"/>
          <p14:tracePt t="131950" x="7527925" y="5456238"/>
          <p14:tracePt t="131967" x="7566025" y="5532438"/>
          <p14:tracePt t="131983" x="7589838" y="5578475"/>
          <p14:tracePt t="132000" x="7604125" y="5592763"/>
          <p14:tracePt t="132017" x="7612063" y="5600700"/>
          <p14:tracePt t="132034" x="7635875" y="5608638"/>
          <p14:tracePt t="132050" x="7704138" y="5630863"/>
          <p14:tracePt t="132067" x="7794625" y="5638800"/>
          <p14:tracePt t="132083" x="7908925" y="5638800"/>
          <p14:tracePt t="132100" x="7985125" y="5638800"/>
          <p14:tracePt t="132117" x="8039100" y="5638800"/>
          <p14:tracePt t="132133" x="8047038" y="5638800"/>
          <p14:tracePt t="132223" x="8047038" y="5654675"/>
          <p14:tracePt t="132237" x="8047038" y="5668963"/>
          <p14:tracePt t="132250" x="8039100" y="5676900"/>
          <p14:tracePt t="132267" x="8039100" y="5684838"/>
          <p14:tracePt t="132300" x="8023225" y="5684838"/>
          <p14:tracePt t="132317" x="8016875" y="5684838"/>
          <p14:tracePt t="132334" x="8016875" y="5676900"/>
          <p14:tracePt t="132351" x="8001000" y="5676900"/>
          <p14:tracePt t="132367" x="7993063" y="5661025"/>
          <p14:tracePt t="132719" x="7985125" y="56610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4" name="Equation" r:id="rId4" imgW="3784320" imgH="711000" progId="Equation.3">
                  <p:embed/>
                </p:oleObj>
              </mc:Choice>
              <mc:Fallback>
                <p:oleObj name="Equation" r:id="rId4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5" name="Equation" r:id="rId6" imgW="3466800" imgH="711000" progId="Equation.3">
                  <p:embed/>
                </p:oleObj>
              </mc:Choice>
              <mc:Fallback>
                <p:oleObj name="Equation" r:id="rId6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690"/>
    </mc:Choice>
    <mc:Fallback xmlns="">
      <p:transition advTm="3046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" x="7962900" y="5661025"/>
          <p14:tracePt t="911" x="7832725" y="5668963"/>
          <p14:tracePt t="919" x="7620000" y="5684838"/>
          <p14:tracePt t="932" x="7353300" y="5684838"/>
          <p14:tracePt t="949" x="6797675" y="5684838"/>
          <p14:tracePt t="965" x="6232525" y="5684838"/>
          <p14:tracePt t="983" x="5287963" y="5402263"/>
          <p14:tracePt t="998" x="4602163" y="4953000"/>
          <p14:tracePt t="1015" x="4213225" y="4549775"/>
          <p14:tracePt t="1031" x="4092575" y="4313238"/>
          <p14:tracePt t="1048" x="4068763" y="4130675"/>
          <p14:tracePt t="1065" x="4114800" y="3984625"/>
          <p14:tracePt t="1102" x="4708525" y="3565525"/>
          <p14:tracePt t="1115" x="4906963" y="3489325"/>
          <p14:tracePt t="1131" x="5311775" y="3314700"/>
          <p14:tracePt t="1148" x="5508625" y="3216275"/>
          <p14:tracePt t="1165" x="5546725" y="3192463"/>
          <p14:tracePt t="1231" x="5546725" y="3184525"/>
          <p14:tracePt t="1247" x="5532438" y="3170238"/>
          <p14:tracePt t="1261" x="5502275" y="3154363"/>
          <p14:tracePt t="1271" x="5432425" y="3132138"/>
          <p14:tracePt t="1282" x="5372100" y="3108325"/>
          <p14:tracePt t="1298" x="5280025" y="3048000"/>
          <p14:tracePt t="1315" x="5197475" y="2994025"/>
          <p14:tracePt t="1332" x="5151438" y="2955925"/>
          <p14:tracePt t="1348" x="5127625" y="2933700"/>
          <p14:tracePt t="1365" x="5113338" y="2903538"/>
          <p14:tracePt t="1382" x="5097463" y="2865438"/>
          <p14:tracePt t="1398" x="5059363" y="2781300"/>
          <p14:tracePt t="1415" x="5013325" y="2720975"/>
          <p14:tracePt t="1432" x="4991100" y="2689225"/>
          <p14:tracePt t="1448" x="4975225" y="2682875"/>
          <p14:tracePt t="1719" x="4968875" y="2682875"/>
          <p14:tracePt t="1735" x="4822825" y="2667000"/>
          <p14:tracePt t="1749" x="4640263" y="2644775"/>
          <p14:tracePt t="1765" x="3687763" y="2903538"/>
          <p14:tracePt t="1782" x="3208338" y="3009900"/>
          <p14:tracePt t="1798" x="3154363" y="2994025"/>
          <p14:tracePt t="1927" x="3154363" y="2987675"/>
          <p14:tracePt t="1944" x="3154363" y="2963863"/>
          <p14:tracePt t="1954" x="3162300" y="2955925"/>
          <p14:tracePt t="2679" x="3170238" y="2903538"/>
          <p14:tracePt t="2696" x="3230563" y="2781300"/>
          <p14:tracePt t="2727" x="3238500" y="2759075"/>
          <p14:tracePt t="2735" x="3246438" y="2727325"/>
          <p14:tracePt t="2749" x="3260725" y="2713038"/>
          <p14:tracePt t="2765" x="3260725" y="2697163"/>
          <p14:tracePt t="2782" x="3260725" y="2682875"/>
          <p14:tracePt t="3952" x="3292475" y="2659063"/>
          <p14:tracePt t="3967" x="3551238" y="2370138"/>
          <p14:tracePt t="3983" x="3886200" y="2141538"/>
          <p14:tracePt t="3999" x="4137025" y="2019300"/>
          <p14:tracePt t="4016" x="4321175" y="1935163"/>
          <p14:tracePt t="4032" x="4479925" y="1874838"/>
          <p14:tracePt t="4049" x="4533900" y="1851025"/>
          <p14:tracePt t="4066" x="4579938" y="1844675"/>
          <p14:tracePt t="4083" x="4618038" y="1844675"/>
          <p14:tracePt t="4099" x="4678363" y="1851025"/>
          <p14:tracePt t="4116" x="4762500" y="1882775"/>
          <p14:tracePt t="4133" x="4854575" y="1920875"/>
          <p14:tracePt t="4149" x="5045075" y="1997075"/>
          <p14:tracePt t="4166" x="5311775" y="2117725"/>
          <p14:tracePt t="4183" x="5532438" y="2225675"/>
          <p14:tracePt t="4199" x="5600700" y="2270125"/>
          <p14:tracePt t="4216" x="5630863" y="2316163"/>
          <p14:tracePt t="4233" x="5661025" y="2422525"/>
          <p14:tracePt t="4249" x="5661025" y="2530475"/>
          <p14:tracePt t="4266" x="5608638" y="2697163"/>
          <p14:tracePt t="4283" x="5494338" y="2835275"/>
          <p14:tracePt t="4299" x="5349875" y="2949575"/>
          <p14:tracePt t="4316" x="5219700" y="3001963"/>
          <p14:tracePt t="4333" x="5097463" y="3032125"/>
          <p14:tracePt t="4351" x="4906963" y="3040063"/>
          <p14:tracePt t="4367" x="4822825" y="3040063"/>
          <p14:tracePt t="4383" x="4762500" y="3009900"/>
          <p14:tracePt t="4400" x="4740275" y="2987675"/>
          <p14:tracePt t="4433" x="4740275" y="2971800"/>
          <p14:tracePt t="4450" x="4740275" y="2925763"/>
          <p14:tracePt t="4467" x="4740275" y="2917825"/>
          <p14:tracePt t="4815" x="4724400" y="2911475"/>
          <p14:tracePt t="4830" x="4533900" y="2865438"/>
          <p14:tracePt t="4842" x="4449763" y="2841625"/>
          <p14:tracePt t="4851" x="4389438" y="2827338"/>
          <p14:tracePt t="4866" x="4313238" y="2797175"/>
          <p14:tracePt t="4883" x="4267200" y="2781300"/>
          <p14:tracePt t="4927" x="4267200" y="2773363"/>
          <p14:tracePt t="4944" x="4267200" y="2751138"/>
          <p14:tracePt t="4956" x="4267200" y="2682875"/>
          <p14:tracePt t="4966" x="4275138" y="2620963"/>
          <p14:tracePt t="4983" x="4275138" y="2568575"/>
          <p14:tracePt t="5000" x="4275138" y="2522538"/>
          <p14:tracePt t="5016" x="4275138" y="2506663"/>
          <p14:tracePt t="5033" x="4275138" y="2498725"/>
          <p14:tracePt t="5094" x="4275138" y="2492375"/>
          <p14:tracePt t="5111" x="4275138" y="2476500"/>
          <p14:tracePt t="5118" x="4251325" y="2476500"/>
          <p14:tracePt t="5133" x="4229100" y="2476500"/>
          <p14:tracePt t="5150" x="4198938" y="2468563"/>
          <p14:tracePt t="5166" x="4152900" y="2460625"/>
          <p14:tracePt t="5431" x="4144963" y="2460625"/>
          <p14:tracePt t="5447" x="4130675" y="2454275"/>
          <p14:tracePt t="5713" x="4098925" y="2446338"/>
          <p14:tracePt t="5727" x="4076700" y="2446338"/>
          <p14:tracePt t="5815" x="4068763" y="2438400"/>
          <p14:tracePt t="5830" x="4054475" y="2430463"/>
          <p14:tracePt t="5858" x="4046538" y="2430463"/>
          <p14:tracePt t="5867" x="4038600" y="2422525"/>
          <p14:tracePt t="5902" x="4030663" y="2422525"/>
          <p14:tracePt t="5918" x="4016375" y="2408238"/>
          <p14:tracePt t="5926" x="4008438" y="2392363"/>
          <p14:tracePt t="5934" x="3984625" y="2378075"/>
          <p14:tracePt t="5950" x="3984625" y="2370138"/>
          <p14:tracePt t="5967" x="3962400" y="2346325"/>
          <p14:tracePt t="5983" x="3946525" y="2332038"/>
          <p14:tracePt t="6000" x="3946525" y="2316163"/>
          <p14:tracePt t="6017" x="3940175" y="2308225"/>
          <p14:tracePt t="6033" x="3924300" y="2293938"/>
          <p14:tracePt t="6050" x="3916363" y="2293938"/>
          <p14:tracePt t="6175" x="3908425" y="2293938"/>
          <p14:tracePt t="6192" x="3902075" y="2293938"/>
          <p14:tracePt t="6248" x="3902075" y="2301875"/>
          <p14:tracePt t="6287" x="3894138" y="2308225"/>
          <p14:tracePt t="6319" x="3886200" y="2308225"/>
          <p14:tracePt t="6327" x="3878263" y="2316163"/>
          <p14:tracePt t="6334" x="3870325" y="2316163"/>
          <p14:tracePt t="6631" x="3870325" y="2332038"/>
          <p14:tracePt t="6647" x="3817938" y="2346325"/>
          <p14:tracePt t="6661" x="3787775" y="2354263"/>
          <p14:tracePt t="6984" x="3771900" y="2362200"/>
          <p14:tracePt t="7015" x="3756025" y="2362200"/>
          <p14:tracePt t="7038" x="3749675" y="2346325"/>
          <p14:tracePt t="7087" x="3741738" y="2346325"/>
          <p14:tracePt t="7191" x="3741738" y="2339975"/>
          <p14:tracePt t="7207" x="3741738" y="2324100"/>
          <p14:tracePt t="7223" x="3741738" y="2316163"/>
          <p14:tracePt t="7234" x="3741738" y="2301875"/>
          <p14:tracePt t="7250" x="3741738" y="2293938"/>
          <p14:tracePt t="7267" x="3741738" y="2278063"/>
          <p14:tracePt t="7284" x="3741738" y="2270125"/>
          <p14:tracePt t="7300" x="3741738" y="2263775"/>
          <p14:tracePt t="7408" x="3741738" y="2255838"/>
          <p14:tracePt t="7423" x="3741738" y="2247900"/>
          <p14:tracePt t="7435" x="3741738" y="2239963"/>
          <p14:tracePt t="7647" x="3763963" y="2239963"/>
          <p14:tracePt t="7662" x="3810000" y="2239963"/>
          <p14:tracePt t="7677" x="3840163" y="2239963"/>
          <p14:tracePt t="7694" x="3916363" y="2247900"/>
          <p14:tracePt t="7705" x="4030663" y="2255838"/>
          <p14:tracePt t="7717" x="4076700" y="2270125"/>
          <p14:tracePt t="7734" x="4183063" y="2270125"/>
          <p14:tracePt t="7751" x="4365625" y="2270125"/>
          <p14:tracePt t="7768" x="4449763" y="2270125"/>
          <p14:tracePt t="7785" x="4541838" y="2270125"/>
          <p14:tracePt t="7801" x="4610100" y="2270125"/>
          <p14:tracePt t="7818" x="4670425" y="2270125"/>
          <p14:tracePt t="7834" x="4740275" y="2278063"/>
          <p14:tracePt t="7851" x="4846638" y="2286000"/>
          <p14:tracePt t="7868" x="4930775" y="2308225"/>
          <p14:tracePt t="7884" x="4975225" y="2308225"/>
          <p14:tracePt t="7901" x="5021263" y="2316163"/>
          <p14:tracePt t="7918" x="5029200" y="2316163"/>
          <p14:tracePt t="8039" x="5037138" y="2316163"/>
          <p14:tracePt t="8051" x="5045075" y="2316163"/>
          <p14:tracePt t="8068" x="5059363" y="2308225"/>
          <p14:tracePt t="8143" x="5037138" y="2324100"/>
          <p14:tracePt t="8159" x="4945063" y="2362200"/>
          <p14:tracePt t="8173" x="4884738" y="2392363"/>
          <p14:tracePt t="8184" x="4746625" y="2438400"/>
          <p14:tracePt t="8201" x="4579938" y="2492375"/>
          <p14:tracePt t="8217" x="4411663" y="2522538"/>
          <p14:tracePt t="8234" x="4267200" y="2544763"/>
          <p14:tracePt t="8251" x="4183063" y="2552700"/>
          <p14:tracePt t="8267" x="4168775" y="2560638"/>
          <p14:tracePt t="8284" x="4160838" y="2560638"/>
          <p14:tracePt t="8318" x="4152900" y="2560638"/>
          <p14:tracePt t="8334" x="4144963" y="2560638"/>
          <p14:tracePt t="8351" x="4137025" y="2560638"/>
          <p14:tracePt t="8368" x="4130675" y="2560638"/>
          <p14:tracePt t="8385" x="4114800" y="2560638"/>
          <p14:tracePt t="8401" x="4092575" y="2560638"/>
          <p14:tracePt t="8418" x="4038600" y="2560638"/>
          <p14:tracePt t="8435" x="3962400" y="2560638"/>
          <p14:tracePt t="8451" x="3870325" y="2560638"/>
          <p14:tracePt t="8468" x="3794125" y="2560638"/>
          <p14:tracePt t="8484" x="3733800" y="2574925"/>
          <p14:tracePt t="8501" x="3725863" y="2574925"/>
          <p14:tracePt t="8607" x="3725863" y="2582863"/>
          <p14:tracePt t="8639" x="3733800" y="2582863"/>
          <p14:tracePt t="8655" x="3756025" y="2582863"/>
          <p14:tracePt t="8668" x="3763963" y="2582863"/>
          <p14:tracePt t="8685" x="3817938" y="2582863"/>
          <p14:tracePt t="8701" x="3902075" y="2590800"/>
          <p14:tracePt t="8718" x="4092575" y="2590800"/>
          <p14:tracePt t="8734" x="4244975" y="2590800"/>
          <p14:tracePt t="8751" x="4419600" y="2590800"/>
          <p14:tracePt t="8768" x="4549775" y="2590800"/>
          <p14:tracePt t="8785" x="4640263" y="2590800"/>
          <p14:tracePt t="8801" x="4702175" y="2590800"/>
          <p14:tracePt t="8818" x="4724400" y="2590800"/>
          <p14:tracePt t="8835" x="4740275" y="2590800"/>
          <p14:tracePt t="8868" x="4762500" y="2590800"/>
          <p14:tracePt t="8884" x="4792663" y="2590800"/>
          <p14:tracePt t="8901" x="4860925" y="2582863"/>
          <p14:tracePt t="8918" x="4975225" y="2582863"/>
          <p14:tracePt t="8934" x="5067300" y="2582863"/>
          <p14:tracePt t="8951" x="5097463" y="2582863"/>
          <p14:tracePt t="8968" x="5113338" y="2574925"/>
          <p14:tracePt t="9175" x="5089525" y="2574925"/>
          <p14:tracePt t="9191" x="4983163" y="2590800"/>
          <p14:tracePt t="9205" x="4930775" y="2598738"/>
          <p14:tracePt t="9221" x="4778375" y="2651125"/>
          <p14:tracePt t="9223" x="4702175" y="2659063"/>
          <p14:tracePt t="9235" x="4632325" y="2667000"/>
          <p14:tracePt t="9251" x="4487863" y="2682875"/>
          <p14:tracePt t="9268" x="4381500" y="2705100"/>
          <p14:tracePt t="9285" x="4305300" y="2720975"/>
          <p14:tracePt t="9302" x="4267200" y="2720975"/>
          <p14:tracePt t="9318" x="4251325" y="2727325"/>
          <p14:tracePt t="9343" x="4244975" y="2735263"/>
          <p14:tracePt t="9359" x="4237038" y="2743200"/>
          <p14:tracePt t="9373" x="4221163" y="2751138"/>
          <p14:tracePt t="9385" x="4183063" y="2765425"/>
          <p14:tracePt t="9401" x="4144963" y="2781300"/>
          <p14:tracePt t="9418" x="4098925" y="2797175"/>
          <p14:tracePt t="9435" x="4060825" y="2811463"/>
          <p14:tracePt t="9451" x="4008438" y="2819400"/>
          <p14:tracePt t="9468" x="3962400" y="2849563"/>
          <p14:tracePt t="9485" x="3940175" y="2857500"/>
          <p14:tracePt t="9503" x="3902075" y="2887663"/>
          <p14:tracePt t="9518" x="3886200" y="2903538"/>
          <p14:tracePt t="9535" x="3856038" y="2925763"/>
          <p14:tracePt t="9552" x="3832225" y="2949575"/>
          <p14:tracePt t="9568" x="3825875" y="2955925"/>
          <p14:tracePt t="9584" x="3817938" y="2963863"/>
          <p14:tracePt t="9687" x="3817938" y="2971800"/>
          <p14:tracePt t="9703" x="3840163" y="2987675"/>
          <p14:tracePt t="9719" x="3908425" y="3009900"/>
          <p14:tracePt t="9737" x="4038600" y="3017838"/>
          <p14:tracePt t="9753" x="4191000" y="3040063"/>
          <p14:tracePt t="9768" x="4343400" y="3040063"/>
          <p14:tracePt t="9785" x="4525963" y="3040063"/>
          <p14:tracePt t="9801" x="4686300" y="3040063"/>
          <p14:tracePt t="9818" x="4838700" y="3040063"/>
          <p14:tracePt t="9835" x="4953000" y="3040063"/>
          <p14:tracePt t="9851" x="5045075" y="3040063"/>
          <p14:tracePt t="9868" x="5083175" y="3040063"/>
          <p14:tracePt t="9885" x="5089525" y="3040063"/>
          <p14:tracePt t="10143" x="5083175" y="3040063"/>
          <p14:tracePt t="10158" x="5013325" y="3040063"/>
          <p14:tracePt t="10173" x="4975225" y="3040063"/>
          <p14:tracePt t="10188" x="4854575" y="3040063"/>
          <p14:tracePt t="10202" x="4716463" y="3040063"/>
          <p14:tracePt t="10218" x="4594225" y="3040063"/>
          <p14:tracePt t="10235" x="4525963" y="3040063"/>
          <p14:tracePt t="10251" x="4495800" y="3040063"/>
          <p14:tracePt t="10703" x="4479925" y="3040063"/>
          <p14:tracePt t="10719" x="4403725" y="3040063"/>
          <p14:tracePt t="10732" x="4373563" y="3040063"/>
          <p14:tracePt t="10741" x="4343400" y="3040063"/>
          <p14:tracePt t="10752" x="4244975" y="3040063"/>
          <p14:tracePt t="10768" x="4175125" y="3040063"/>
          <p14:tracePt t="10785" x="4137025" y="3025775"/>
          <p14:tracePt t="10802" x="4130675" y="3025775"/>
          <p14:tracePt t="10836" x="4114800" y="3001963"/>
          <p14:tracePt t="10852" x="4084638" y="2955925"/>
          <p14:tracePt t="10869" x="4046538" y="2911475"/>
          <p14:tracePt t="10886" x="3978275" y="2841625"/>
          <p14:tracePt t="10903" x="3856038" y="2735263"/>
          <p14:tracePt t="10918" x="3810000" y="2689225"/>
          <p14:tracePt t="10935" x="3794125" y="2651125"/>
          <p14:tracePt t="10952" x="3787775" y="2606675"/>
          <p14:tracePt t="10968" x="3787775" y="2552700"/>
          <p14:tracePt t="10985" x="3787775" y="2498725"/>
          <p14:tracePt t="11002" x="3810000" y="2438400"/>
          <p14:tracePt t="11019" x="3832225" y="2362200"/>
          <p14:tracePt t="11035" x="3848100" y="2316163"/>
          <p14:tracePt t="11052" x="3863975" y="2270125"/>
          <p14:tracePt t="11069" x="3870325" y="2239963"/>
          <p14:tracePt t="11086" x="3878263" y="2217738"/>
          <p14:tracePt t="11102" x="3878263" y="2201863"/>
          <p14:tracePt t="11119" x="3878263" y="2187575"/>
          <p14:tracePt t="11135" x="3878263" y="2179638"/>
          <p14:tracePt t="11152" x="3878263" y="2171700"/>
          <p14:tracePt t="11239" x="3878263" y="2163763"/>
          <p14:tracePt t="11255" x="3886200" y="2155825"/>
          <p14:tracePt t="11285" x="3886200" y="2141538"/>
          <p14:tracePt t="11302" x="3894138" y="2141538"/>
          <p14:tracePt t="11319" x="3902075" y="2133600"/>
          <p14:tracePt t="11431" x="3902075" y="2163763"/>
          <p14:tracePt t="11447" x="3894138" y="2247900"/>
          <p14:tracePt t="11463" x="3878263" y="2346325"/>
          <p14:tracePt t="11477" x="3863975" y="2408238"/>
          <p14:tracePt t="11485" x="3856038" y="2454275"/>
          <p14:tracePt t="11502" x="3848100" y="2560638"/>
          <p14:tracePt t="11519" x="3817938" y="2713038"/>
          <p14:tracePt t="11535" x="3817938" y="2803525"/>
          <p14:tracePt t="11552" x="3817938" y="2887663"/>
          <p14:tracePt t="11569" x="3817938" y="2987675"/>
          <p14:tracePt t="11585" x="3817938" y="3094038"/>
          <p14:tracePt t="11602" x="3817938" y="3178175"/>
          <p14:tracePt t="11619" x="3817938" y="3246438"/>
          <p14:tracePt t="11635" x="3817938" y="3298825"/>
          <p14:tracePt t="11652" x="3817938" y="3330575"/>
          <p14:tracePt t="11711" x="3840163" y="3276600"/>
          <p14:tracePt t="11719" x="3878263" y="3200400"/>
          <p14:tracePt t="11735" x="4000500" y="3001963"/>
          <p14:tracePt t="11748" x="4046538" y="2887663"/>
          <p14:tracePt t="11755" x="4092575" y="2781300"/>
          <p14:tracePt t="11769" x="4191000" y="2582863"/>
          <p14:tracePt t="11785" x="4267200" y="2430463"/>
          <p14:tracePt t="11802" x="4313238" y="2293938"/>
          <p14:tracePt t="11819" x="4335463" y="2217738"/>
          <p14:tracePt t="11835" x="4351338" y="2155825"/>
          <p14:tracePt t="11852" x="4351338" y="2125663"/>
          <p14:tracePt t="11869" x="4365625" y="2095500"/>
          <p14:tracePt t="11885" x="4365625" y="2073275"/>
          <p14:tracePt t="11902" x="4365625" y="2065338"/>
          <p14:tracePt t="12015" x="4365625" y="2111375"/>
          <p14:tracePt t="12023" x="4365625" y="2187575"/>
          <p14:tracePt t="12035" x="4365625" y="2316163"/>
          <p14:tracePt t="12052" x="4365625" y="2582863"/>
          <p14:tracePt t="12069" x="4411663" y="2895600"/>
          <p14:tracePt t="12086" x="4449763" y="3178175"/>
          <p14:tracePt t="12102" x="4473575" y="3284538"/>
          <p14:tracePt t="12119" x="4495800" y="3360738"/>
          <p14:tracePt t="12136" x="4495800" y="3375025"/>
          <p14:tracePt t="12153" x="4495800" y="3382963"/>
          <p14:tracePt t="12207" x="4503738" y="3382963"/>
          <p14:tracePt t="12215" x="4518025" y="3330575"/>
          <p14:tracePt t="12223" x="4533900" y="3200400"/>
          <p14:tracePt t="12237" x="4541838" y="3086100"/>
          <p14:tracePt t="12253" x="4564063" y="2865438"/>
          <p14:tracePt t="12269" x="4610100" y="2636838"/>
          <p14:tracePt t="12286" x="4632325" y="2384425"/>
          <p14:tracePt t="12302" x="4656138" y="2263775"/>
          <p14:tracePt t="12319" x="4664075" y="2171700"/>
          <p14:tracePt t="12336" x="4670425" y="2117725"/>
          <p14:tracePt t="12353" x="4678363" y="2095500"/>
          <p14:tracePt t="12391" x="4686300" y="2087563"/>
          <p14:tracePt t="12422" x="4708525" y="2095500"/>
          <p14:tracePt t="12430" x="4708525" y="2171700"/>
          <p14:tracePt t="12438" x="4708525" y="2286000"/>
          <p14:tracePt t="12452" x="4724400" y="2416175"/>
          <p14:tracePt t="12469" x="4784725" y="2849563"/>
          <p14:tracePt t="12486" x="4854575" y="3298825"/>
          <p14:tracePt t="12502" x="4868863" y="3375025"/>
          <p14:tracePt t="12536" x="4876800" y="3382963"/>
          <p14:tracePt t="12552" x="4899025" y="3368675"/>
          <p14:tracePt t="12570" x="4960938" y="3070225"/>
          <p14:tracePt t="12586" x="5021263" y="2697163"/>
          <p14:tracePt t="12603" x="5059363" y="2416175"/>
          <p14:tracePt t="12619" x="5105400" y="2247900"/>
          <p14:tracePt t="12636" x="5127625" y="2201863"/>
          <p14:tracePt t="12652" x="5127625" y="2193925"/>
          <p14:tracePt t="12669" x="5143500" y="2193925"/>
          <p14:tracePt t="12686" x="5165725" y="2286000"/>
          <p14:tracePt t="12703" x="5241925" y="2963863"/>
          <p14:tracePt t="12721" x="5334000" y="3482975"/>
          <p14:tracePt t="12736" x="5364163" y="3725863"/>
          <p14:tracePt t="12752" x="5364163" y="3756025"/>
          <p14:tracePt t="12792" x="5356225" y="3733800"/>
          <p14:tracePt t="12805" x="5326063" y="3657600"/>
          <p14:tracePt t="12819" x="5241925" y="3497263"/>
          <p14:tracePt t="12836" x="5159375" y="3368675"/>
          <p14:tracePt t="12853" x="5097463" y="3292475"/>
          <p14:tracePt t="12870" x="5089525" y="3268663"/>
          <p14:tracePt t="12912" x="5083175" y="3268663"/>
          <p14:tracePt t="12927" x="5075238" y="3276600"/>
          <p14:tracePt t="12936" x="5067300" y="3314700"/>
          <p14:tracePt t="12953" x="5029200" y="3375025"/>
          <p14:tracePt t="12970" x="4991100" y="3421063"/>
          <p14:tracePt t="12986" x="4991100" y="3429000"/>
          <p14:tracePt t="13231" x="5006975" y="3436938"/>
          <p14:tracePt t="13247" x="5006975" y="3444875"/>
          <p14:tracePt t="13295" x="4975225" y="3444875"/>
          <p14:tracePt t="13303" x="4914900" y="3444875"/>
          <p14:tracePt t="13312" x="4846638" y="3444875"/>
          <p14:tracePt t="13320" x="4746625" y="3444875"/>
          <p14:tracePt t="13337" x="4495800" y="3444875"/>
          <p14:tracePt t="13353" x="4168775" y="3421063"/>
          <p14:tracePt t="13370" x="3817938" y="3330575"/>
          <p14:tracePt t="13387" x="3429000" y="3178175"/>
          <p14:tracePt t="13403" x="3132138" y="3009900"/>
          <p14:tracePt t="13421" x="2979738" y="2887663"/>
          <p14:tracePt t="13436" x="2941638" y="2819400"/>
          <p14:tracePt t="13453" x="2925763" y="2759075"/>
          <p14:tracePt t="13469" x="2925763" y="2689225"/>
          <p14:tracePt t="13486" x="2933700" y="2552700"/>
          <p14:tracePt t="13503" x="2987675" y="2446338"/>
          <p14:tracePt t="13519" x="3048000" y="2332038"/>
          <p14:tracePt t="13537" x="3116263" y="2201863"/>
          <p14:tracePt t="13553" x="3184525" y="2087563"/>
          <p14:tracePt t="13570" x="3246438" y="1981200"/>
          <p14:tracePt t="13587" x="3322638" y="1858963"/>
          <p14:tracePt t="13603" x="3375025" y="1782763"/>
          <p14:tracePt t="13620" x="3421063" y="1714500"/>
          <p14:tracePt t="13636" x="3489325" y="1676400"/>
          <p14:tracePt t="13653" x="3581400" y="1638300"/>
          <p14:tracePt t="13670" x="3725863" y="1616075"/>
          <p14:tracePt t="13686" x="3940175" y="1592263"/>
          <p14:tracePt t="13703" x="4092575" y="1592263"/>
          <p14:tracePt t="13720" x="4237038" y="1592263"/>
          <p14:tracePt t="13737" x="4335463" y="1592263"/>
          <p14:tracePt t="13753" x="4389438" y="1592263"/>
          <p14:tracePt t="13770" x="4427538" y="1600200"/>
          <p14:tracePt t="13787" x="4487863" y="1622425"/>
          <p14:tracePt t="13803" x="4564063" y="1668463"/>
          <p14:tracePt t="13820" x="4686300" y="1806575"/>
          <p14:tracePt t="13837" x="4808538" y="1981200"/>
          <p14:tracePt t="13853" x="4876800" y="2141538"/>
          <p14:tracePt t="13870" x="4983163" y="2400300"/>
          <p14:tracePt t="13887" x="5037138" y="2582863"/>
          <p14:tracePt t="13904" x="5045075" y="2743200"/>
          <p14:tracePt t="13920" x="5045075" y="2903538"/>
          <p14:tracePt t="13936" x="5029200" y="3055938"/>
          <p14:tracePt t="13953" x="4960938" y="3216275"/>
          <p14:tracePt t="13969" x="4860925" y="3330575"/>
          <p14:tracePt t="13986" x="4724400" y="3421063"/>
          <p14:tracePt t="14003" x="4564063" y="3475038"/>
          <p14:tracePt t="14020" x="4351338" y="3475038"/>
          <p14:tracePt t="14036" x="4130675" y="3475038"/>
          <p14:tracePt t="14053" x="3878263" y="3421063"/>
          <p14:tracePt t="14070" x="3679825" y="3336925"/>
          <p14:tracePt t="14087" x="3475038" y="3178175"/>
          <p14:tracePt t="14103" x="3436938" y="3055938"/>
          <p14:tracePt t="14120" x="3421063" y="2903538"/>
          <p14:tracePt t="14137" x="3429000" y="2727325"/>
          <p14:tracePt t="14153" x="3489325" y="2574925"/>
          <p14:tracePt t="14170" x="3573463" y="2430463"/>
          <p14:tracePt t="14187" x="3665538" y="2308225"/>
          <p14:tracePt t="14204" x="3733800" y="2239963"/>
          <p14:tracePt t="14220" x="3825875" y="2193925"/>
          <p14:tracePt t="14236" x="3908425" y="2187575"/>
          <p14:tracePt t="14253" x="3992563" y="2187575"/>
          <p14:tracePt t="14270" x="4060825" y="2187575"/>
          <p14:tracePt t="14286" x="4092575" y="2193925"/>
          <p14:tracePt t="14303" x="4130675" y="2217738"/>
          <p14:tracePt t="14320" x="4191000" y="2301875"/>
          <p14:tracePt t="14336" x="4251325" y="2416175"/>
          <p14:tracePt t="14353" x="4305300" y="2568575"/>
          <p14:tracePt t="14370" x="4327525" y="2743200"/>
          <p14:tracePt t="14386" x="4327525" y="2903538"/>
          <p14:tracePt t="14403" x="4313238" y="3078163"/>
          <p14:tracePt t="14420" x="4237038" y="3200400"/>
          <p14:tracePt t="14437" x="4122738" y="3284538"/>
          <p14:tracePt t="14453" x="3970338" y="3352800"/>
          <p14:tracePt t="14470" x="3863975" y="3368675"/>
          <p14:tracePt t="14486" x="3825875" y="3368675"/>
          <p14:tracePt t="14503" x="3817938" y="3368675"/>
          <p14:tracePt t="14520" x="3817938" y="3352800"/>
          <p14:tracePt t="14537" x="3817938" y="3336925"/>
          <p14:tracePt t="14553" x="3825875" y="3314700"/>
          <p14:tracePt t="14570" x="3832225" y="3314700"/>
          <p14:tracePt t="14631" x="3832225" y="3306763"/>
          <p14:tracePt t="18199" x="3771900" y="3268663"/>
          <p14:tracePt t="18207" x="3673475" y="3146425"/>
          <p14:tracePt t="18223" x="3551238" y="3040063"/>
          <p14:tracePt t="18238" x="3467100" y="2979738"/>
          <p14:tracePt t="18254" x="3306763" y="2811463"/>
          <p14:tracePt t="18271" x="3230563" y="2697163"/>
          <p14:tracePt t="18288" x="3216275" y="2644775"/>
          <p14:tracePt t="18305" x="3200400" y="2568575"/>
          <p14:tracePt t="18321" x="3200400" y="2514600"/>
          <p14:tracePt t="18338" x="3230563" y="2430463"/>
          <p14:tracePt t="18355" x="3306763" y="2339975"/>
          <p14:tracePt t="18371" x="3390900" y="2255838"/>
          <p14:tracePt t="18388" x="3482975" y="2171700"/>
          <p14:tracePt t="18405" x="3589338" y="2079625"/>
          <p14:tracePt t="18421" x="3679825" y="2011363"/>
          <p14:tracePt t="18438" x="3763963" y="1951038"/>
          <p14:tracePt t="18455" x="3840163" y="1897063"/>
          <p14:tracePt t="18471" x="3902075" y="1858963"/>
          <p14:tracePt t="18488" x="3970338" y="1844675"/>
          <p14:tracePt t="18505" x="4054475" y="1820863"/>
          <p14:tracePt t="18521" x="4160838" y="1812925"/>
          <p14:tracePt t="18538" x="4305300" y="1782763"/>
          <p14:tracePt t="18555" x="4457700" y="1768475"/>
          <p14:tracePt t="18572" x="4610100" y="1744663"/>
          <p14:tracePt t="18588" x="4724400" y="1730375"/>
          <p14:tracePt t="18605" x="4830763" y="1714500"/>
          <p14:tracePt t="18622" x="4968875" y="1714500"/>
          <p14:tracePt t="18639" x="5051425" y="1730375"/>
          <p14:tracePt t="18655" x="5143500" y="1760538"/>
          <p14:tracePt t="18672" x="5189538" y="1790700"/>
          <p14:tracePt t="18688" x="5235575" y="1828800"/>
          <p14:tracePt t="18705" x="5295900" y="1927225"/>
          <p14:tracePt t="18722" x="5364163" y="2079625"/>
          <p14:tracePt t="18739" x="5410200" y="2225675"/>
          <p14:tracePt t="18755" x="5464175" y="2392363"/>
          <p14:tracePt t="18772" x="5494338" y="2560638"/>
          <p14:tracePt t="18788" x="5502275" y="2659063"/>
          <p14:tracePt t="18805" x="5502275" y="2751138"/>
          <p14:tracePt t="18821" x="5502275" y="2835275"/>
          <p14:tracePt t="18838" x="5494338" y="2941638"/>
          <p14:tracePt t="18855" x="5402263" y="3146425"/>
          <p14:tracePt t="18871" x="5318125" y="3254375"/>
          <p14:tracePt t="18889" x="5203825" y="3360738"/>
          <p14:tracePt t="18905" x="5067300" y="3451225"/>
          <p14:tracePt t="18922" x="4914900" y="3521075"/>
          <p14:tracePt t="18938" x="4754563" y="3559175"/>
          <p14:tracePt t="18955" x="4632325" y="3573463"/>
          <p14:tracePt t="18972" x="4511675" y="3597275"/>
          <p14:tracePt t="18988" x="4403725" y="3597275"/>
          <p14:tracePt t="19005" x="4305300" y="3597275"/>
          <p14:tracePt t="19021" x="4206875" y="3559175"/>
          <p14:tracePt t="19038" x="4022725" y="3429000"/>
          <p14:tracePt t="19055" x="3932238" y="3322638"/>
          <p14:tracePt t="19072" x="3856038" y="3208338"/>
          <p14:tracePt t="19088" x="3825875" y="3140075"/>
          <p14:tracePt t="19105" x="3817938" y="3055938"/>
          <p14:tracePt t="19122" x="3817938" y="2987675"/>
          <p14:tracePt t="19138" x="3817938" y="2887663"/>
          <p14:tracePt t="19155" x="3817938" y="2765425"/>
          <p14:tracePt t="19172" x="3825875" y="2651125"/>
          <p14:tracePt t="19188" x="3840163" y="2536825"/>
          <p14:tracePt t="19205" x="3870325" y="2446338"/>
          <p14:tracePt t="19222" x="3908425" y="2346325"/>
          <p14:tracePt t="19238" x="3954463" y="2239963"/>
          <p14:tracePt t="19255" x="3984625" y="2171700"/>
          <p14:tracePt t="19272" x="4022725" y="2103438"/>
          <p14:tracePt t="19288" x="4076700" y="2035175"/>
          <p14:tracePt t="19305" x="4106863" y="1997075"/>
          <p14:tracePt t="19322" x="4144963" y="1965325"/>
          <p14:tracePt t="19338" x="4206875" y="1935163"/>
          <p14:tracePt t="19355" x="4251325" y="1927225"/>
          <p14:tracePt t="19372" x="4321175" y="1912938"/>
          <p14:tracePt t="19388" x="4381500" y="1905000"/>
          <p14:tracePt t="19405" x="4449763" y="1905000"/>
          <p14:tracePt t="19422" x="4549775" y="1905000"/>
          <p14:tracePt t="19438" x="4587875" y="1905000"/>
          <p14:tracePt t="19455" x="4648200" y="1912938"/>
          <p14:tracePt t="19472" x="4702175" y="1927225"/>
          <p14:tracePt t="19488" x="4770438" y="1958975"/>
          <p14:tracePt t="19505" x="4860925" y="2003425"/>
          <p14:tracePt t="19522" x="4953000" y="2057400"/>
          <p14:tracePt t="19538" x="5045075" y="2111375"/>
          <p14:tracePt t="19556" x="5097463" y="2179638"/>
          <p14:tracePt t="19572" x="5151438" y="2247900"/>
          <p14:tracePt t="19589" x="5173663" y="2301875"/>
          <p14:tracePt t="19606" x="5197475" y="2362200"/>
          <p14:tracePt t="19622" x="5219700" y="2416175"/>
          <p14:tracePt t="19639" x="5249863" y="2468563"/>
          <p14:tracePt t="19655" x="5257800" y="2492375"/>
          <p14:tracePt t="19672" x="5265738" y="2514600"/>
          <p14:tracePt t="19688" x="5265738" y="2522538"/>
          <p14:tracePt t="19705" x="5273675" y="2544763"/>
          <p14:tracePt t="19722" x="5280025" y="2582863"/>
          <p14:tracePt t="19738" x="5280025" y="2628900"/>
          <p14:tracePt t="19755" x="5280025" y="2697163"/>
          <p14:tracePt t="19772" x="5249863" y="2773363"/>
          <p14:tracePt t="19788" x="5197475" y="2865438"/>
          <p14:tracePt t="19805" x="5135563" y="2949575"/>
          <p14:tracePt t="19822" x="4999038" y="3040063"/>
          <p14:tracePt t="19838" x="4884738" y="3078163"/>
          <p14:tracePt t="19855" x="4740275" y="3101975"/>
          <p14:tracePt t="19872" x="4602163" y="3108325"/>
          <p14:tracePt t="19889" x="4457700" y="3108325"/>
          <p14:tracePt t="19906" x="4327525" y="3108325"/>
          <p14:tracePt t="19922" x="4229100" y="3108325"/>
          <p14:tracePt t="19939" x="4152900" y="3094038"/>
          <p14:tracePt t="19955" x="4076700" y="3070225"/>
          <p14:tracePt t="19972" x="4060825" y="3063875"/>
          <p14:tracePt t="19988" x="4030663" y="3055938"/>
          <p14:tracePt t="20005" x="4016375" y="3040063"/>
          <p14:tracePt t="20022" x="4000500" y="3009900"/>
          <p14:tracePt t="20038" x="3984625" y="2971800"/>
          <p14:tracePt t="20055" x="3970338" y="2949575"/>
          <p14:tracePt t="20072" x="3962400" y="2925763"/>
          <p14:tracePt t="20088" x="3962400" y="2903538"/>
          <p14:tracePt t="20105" x="3962400" y="2879725"/>
          <p14:tracePt t="20122" x="3962400" y="2865438"/>
          <p14:tracePt t="20138" x="3962400" y="2857500"/>
          <p14:tracePt t="20155" x="3962400" y="2841625"/>
          <p14:tracePt t="20839" x="3954463" y="2819400"/>
          <p14:tracePt t="20855" x="3894138" y="2720975"/>
          <p14:tracePt t="20867" x="3825875" y="2682875"/>
          <p14:tracePt t="20875" x="3802063" y="2682875"/>
          <p14:tracePt t="21191" x="3787775" y="2667000"/>
          <p14:tracePt t="21279" x="3802063" y="2667000"/>
          <p14:tracePt t="21400" x="3810000" y="2667000"/>
          <p14:tracePt t="21415" x="3810000" y="2651125"/>
          <p14:tracePt t="21431" x="3810000" y="2628900"/>
          <p14:tracePt t="21439" x="3810000" y="2613025"/>
          <p14:tracePt t="21456" x="3817938" y="2574925"/>
          <p14:tracePt t="21472" x="3832225" y="2536825"/>
          <p14:tracePt t="21489" x="3832225" y="2506663"/>
          <p14:tracePt t="21506" x="3856038" y="2460625"/>
          <p14:tracePt t="21522" x="3856038" y="2446338"/>
          <p14:tracePt t="21540" x="3870325" y="2416175"/>
          <p14:tracePt t="21556" x="3878263" y="2408238"/>
          <p14:tracePt t="21573" x="3886200" y="2392363"/>
          <p14:tracePt t="30496" x="3894138" y="2384425"/>
          <p14:tracePt t="32215" x="3940175" y="2378075"/>
          <p14:tracePt t="32231" x="4618038" y="2270125"/>
          <p14:tracePt t="32246" x="5524500" y="2163763"/>
          <p14:tracePt t="32274" x="6499225" y="2163763"/>
          <p14:tracePt t="32281" x="6645275" y="2163763"/>
          <p14:tracePt t="32293" x="6789738" y="2163763"/>
          <p14:tracePt t="32295" x="6896100" y="2163763"/>
          <p14:tracePt t="32310" x="7002463" y="2163763"/>
          <p14:tracePt t="32326" x="7140575" y="2163763"/>
          <p14:tracePt t="32416" x="7146925" y="2187575"/>
          <p14:tracePt t="32431" x="7146925" y="2354263"/>
          <p14:tracePt t="32445" x="7146925" y="2460625"/>
          <p14:tracePt t="32460" x="7146925" y="2636838"/>
          <p14:tracePt t="32476" x="7102475" y="2765425"/>
          <p14:tracePt t="32493" x="7070725" y="2797175"/>
          <p14:tracePt t="32510" x="7056438" y="2811463"/>
          <p14:tracePt t="32526" x="7002463" y="2811463"/>
          <p14:tracePt t="32543" x="6964363" y="2797175"/>
          <p14:tracePt t="32560" x="6911975" y="2751138"/>
          <p14:tracePt t="32576" x="6858000" y="2659063"/>
          <p14:tracePt t="32593" x="6835775" y="2613025"/>
          <p14:tracePt t="32610" x="6835775" y="2574925"/>
          <p14:tracePt t="32626" x="6835775" y="2560638"/>
          <p14:tracePt t="33087" x="6835775" y="2620963"/>
          <p14:tracePt t="33095" x="6835775" y="2720975"/>
          <p14:tracePt t="33111" x="6835775" y="2803525"/>
          <p14:tracePt t="33127" x="6835775" y="2987675"/>
          <p14:tracePt t="33143" x="6835775" y="3040063"/>
          <p14:tracePt t="33160" x="6835775" y="3078163"/>
          <p14:tracePt t="33177" x="6835775" y="3101975"/>
          <p14:tracePt t="33760" x="6827838" y="3101975"/>
          <p14:tracePt t="33799" x="6804025" y="3101975"/>
          <p14:tracePt t="33815" x="6773863" y="3101975"/>
          <p14:tracePt t="33828" x="6759575" y="3101975"/>
          <p14:tracePt t="33844" x="6713538" y="3101975"/>
          <p14:tracePt t="33860" x="6689725" y="3094038"/>
          <p14:tracePt t="33877" x="6659563" y="3086100"/>
          <p14:tracePt t="33894" x="6629400" y="3070225"/>
          <p14:tracePt t="33910" x="6613525" y="3063875"/>
          <p14:tracePt t="33927" x="6591300" y="3040063"/>
          <p14:tracePt t="33944" x="6569075" y="3009900"/>
          <p14:tracePt t="33960" x="6530975" y="2955925"/>
          <p14:tracePt t="33977" x="6492875" y="2865438"/>
          <p14:tracePt t="33994" x="6461125" y="2797175"/>
          <p14:tracePt t="34010" x="6408738" y="2689225"/>
          <p14:tracePt t="34027" x="6370638" y="2598738"/>
          <p14:tracePt t="34044" x="6346825" y="2544763"/>
          <p14:tracePt t="34061" x="6346825" y="2522538"/>
          <p14:tracePt t="34077" x="6340475" y="2506663"/>
          <p14:tracePt t="34094" x="6332538" y="2484438"/>
          <p14:tracePt t="34110" x="6324600" y="2468563"/>
          <p14:tracePt t="34127" x="6324600" y="2454275"/>
          <p14:tracePt t="34144" x="6308725" y="2430463"/>
          <p14:tracePt t="34160" x="6294438" y="2400300"/>
          <p14:tracePt t="34177" x="6278563" y="2378075"/>
          <p14:tracePt t="34194" x="6270625" y="2378075"/>
          <p14:tracePt t="34210" x="6270625" y="2370138"/>
          <p14:tracePt t="34520" x="6232525" y="2362200"/>
          <p14:tracePt t="34535" x="6226175" y="2362200"/>
          <p14:tracePt t="34547" x="6218238" y="2362200"/>
          <p14:tracePt t="34561" x="6202363" y="2354263"/>
          <p14:tracePt t="34577" x="6180138" y="2346325"/>
          <p14:tracePt t="36807" x="6172200" y="2346325"/>
          <p14:tracePt t="36879" x="6164263" y="2346325"/>
          <p14:tracePt t="36894" x="6149975" y="2354263"/>
          <p14:tracePt t="40808" x="6142038" y="2354263"/>
          <p14:tracePt t="41040" x="6134100" y="2354263"/>
          <p14:tracePt t="41062" x="6126163" y="2354263"/>
          <p14:tracePt t="45959" x="6156325" y="2339975"/>
          <p14:tracePt t="45975" x="6278563" y="2308225"/>
          <p14:tracePt t="45990" x="6400800" y="2293938"/>
          <p14:tracePt t="46005" x="6499225" y="2270125"/>
          <p14:tracePt t="46015" x="6689725" y="2247900"/>
          <p14:tracePt t="46031" x="6873875" y="2217738"/>
          <p14:tracePt t="46048" x="7056438" y="2193925"/>
          <p14:tracePt t="46065" x="7231063" y="2187575"/>
          <p14:tracePt t="46081" x="7391400" y="2187575"/>
          <p14:tracePt t="46098" x="7559675" y="2187575"/>
          <p14:tracePt t="46115" x="7718425" y="2187575"/>
          <p14:tracePt t="46132" x="7870825" y="2201863"/>
          <p14:tracePt t="46149" x="8001000" y="2239963"/>
          <p14:tracePt t="46165" x="8131175" y="2286000"/>
          <p14:tracePt t="46182" x="8221663" y="2339975"/>
          <p14:tracePt t="46198" x="8283575" y="2422525"/>
          <p14:tracePt t="46215" x="8313738" y="2492375"/>
          <p14:tracePt t="46231" x="8313738" y="2552700"/>
          <p14:tracePt t="46248" x="8313738" y="2613025"/>
          <p14:tracePt t="46265" x="8321675" y="2674938"/>
          <p14:tracePt t="46281" x="8321675" y="2727325"/>
          <p14:tracePt t="46298" x="8305800" y="2781300"/>
          <p14:tracePt t="46315" x="8297863" y="2811463"/>
          <p14:tracePt t="46332" x="8283575" y="2835275"/>
          <p14:tracePt t="46348" x="8267700" y="2841625"/>
          <p14:tracePt t="46365" x="8245475" y="2841625"/>
          <p14:tracePt t="46382" x="8183563" y="2835275"/>
          <p14:tracePt t="46398" x="8137525" y="2811463"/>
          <p14:tracePt t="46415" x="8107363" y="2781300"/>
          <p14:tracePt t="46432" x="8099425" y="2765425"/>
          <p14:tracePt t="46448" x="8093075" y="2765425"/>
          <p14:tracePt t="46465" x="8093075" y="2751138"/>
          <p14:tracePt t="46482" x="8093075" y="2743200"/>
          <p14:tracePt t="46498" x="8093075" y="2735263"/>
          <p14:tracePt t="46515" x="8099425" y="2727325"/>
          <p14:tracePt t="46532" x="8107363" y="2727325"/>
          <p14:tracePt t="47208" x="8107363" y="2720975"/>
          <p14:tracePt t="47223" x="8115300" y="2705100"/>
          <p14:tracePt t="47239" x="8123238" y="2689225"/>
          <p14:tracePt t="47294" x="8123238" y="2674938"/>
          <p14:tracePt t="47302" x="8123238" y="2667000"/>
          <p14:tracePt t="47315" x="8123238" y="2659063"/>
          <p14:tracePt t="47332" x="8039100" y="2628900"/>
          <p14:tracePt t="47349" x="7954963" y="2598738"/>
          <p14:tracePt t="47823" x="7962900" y="2598738"/>
          <p14:tracePt t="47839" x="7970838" y="2598738"/>
          <p14:tracePt t="47851" x="7993063" y="2606675"/>
          <p14:tracePt t="47865" x="8008938" y="2606675"/>
          <p14:tracePt t="47882" x="8023225" y="2606675"/>
          <p14:tracePt t="47899" x="8039100" y="2606675"/>
          <p14:tracePt t="47916" x="8047038" y="2606675"/>
          <p14:tracePt t="47932" x="8061325" y="2606675"/>
          <p14:tracePt t="47966" x="8069263" y="2606675"/>
          <p14:tracePt t="47983" x="8069263" y="2598738"/>
          <p14:tracePt t="47999" x="8077200" y="2574925"/>
          <p14:tracePt t="48016" x="8093075" y="2560638"/>
          <p14:tracePt t="48032" x="8115300" y="2536825"/>
          <p14:tracePt t="48049" x="8131175" y="2514600"/>
          <p14:tracePt t="48066" x="8153400" y="2492375"/>
          <p14:tracePt t="48082" x="8191500" y="2484438"/>
          <p14:tracePt t="48099" x="8229600" y="2460625"/>
          <p14:tracePt t="48115" x="8283575" y="2460625"/>
          <p14:tracePt t="48132" x="8366125" y="2460625"/>
          <p14:tracePt t="48149" x="8512175" y="2460625"/>
          <p14:tracePt t="48166" x="8670925" y="2460625"/>
          <p14:tracePt t="48183" x="8893175" y="2460625"/>
          <p14:tracePt t="48199" x="8999538" y="2460625"/>
          <p14:tracePt t="48216" x="9059863" y="2460625"/>
          <p14:tracePt t="48233" x="9083675" y="2460625"/>
          <p14:tracePt t="48327" x="9083675" y="2468563"/>
          <p14:tracePt t="48336" x="9059863" y="2492375"/>
          <p14:tracePt t="48351" x="8969375" y="2544763"/>
          <p14:tracePt t="48368" x="8809038" y="2613025"/>
          <p14:tracePt t="48382" x="8648700" y="2628900"/>
          <p14:tracePt t="48399" x="8480425" y="2636838"/>
          <p14:tracePt t="48416" x="8366125" y="2636838"/>
          <p14:tracePt t="48432" x="8321675" y="2636838"/>
          <p14:tracePt t="48583" x="8328025" y="2636838"/>
          <p14:tracePt t="48599" x="8351838" y="2659063"/>
          <p14:tracePt t="48613" x="8374063" y="2674938"/>
          <p14:tracePt t="48628" x="8397875" y="2697163"/>
          <p14:tracePt t="48663" x="8404225" y="2705100"/>
          <p14:tracePt t="48703" x="8412163" y="2705100"/>
          <p14:tracePt t="48711" x="8420100" y="2705100"/>
          <p14:tracePt t="48719" x="8435975" y="2697163"/>
          <p14:tracePt t="48734" x="8442325" y="2697163"/>
          <p14:tracePt t="48749" x="8450263" y="2689225"/>
          <p14:tracePt t="48766" x="8466138" y="2682875"/>
          <p14:tracePt t="49567" x="8466138" y="2705100"/>
          <p14:tracePt t="49582" x="8435975" y="2713038"/>
          <p14:tracePt t="49597" x="8404225" y="2713038"/>
          <p14:tracePt t="49609" x="8397875" y="2713038"/>
          <p14:tracePt t="49886" x="8382000" y="2713038"/>
          <p14:tracePt t="49902" x="8351838" y="2697163"/>
          <p14:tracePt t="49918" x="8351838" y="2720975"/>
          <p14:tracePt t="49991" x="8351838" y="2727325"/>
          <p14:tracePt t="50008" x="8351838" y="2735263"/>
          <p14:tracePt t="50023" x="8351838" y="2743200"/>
          <p14:tracePt t="53624" x="8351838" y="2720975"/>
          <p14:tracePt t="53639" x="8382000" y="2651125"/>
          <p14:tracePt t="53653" x="8397875" y="2628900"/>
          <p14:tracePt t="53668" x="8412163" y="2590800"/>
          <p14:tracePt t="53684" x="8450263" y="2530475"/>
          <p14:tracePt t="53701" x="8458200" y="2506663"/>
          <p14:tracePt t="53717" x="8474075" y="2476500"/>
          <p14:tracePt t="53734" x="8474075" y="2454275"/>
          <p14:tracePt t="53751" x="8474075" y="2446338"/>
          <p14:tracePt t="53768" x="8474075" y="2422525"/>
          <p14:tracePt t="53807" x="8458200" y="2416175"/>
          <p14:tracePt t="53822" x="8450263" y="2408238"/>
          <p14:tracePt t="53835" x="8442325" y="2392363"/>
          <p14:tracePt t="53851" x="8435975" y="2384425"/>
          <p14:tracePt t="53868" x="8428038" y="2370138"/>
          <p14:tracePt t="53884" x="8420100" y="2354263"/>
          <p14:tracePt t="53901" x="8412163" y="2346325"/>
          <p14:tracePt t="53918" x="8404225" y="2339975"/>
          <p14:tracePt t="53934" x="8397875" y="2332038"/>
          <p14:tracePt t="53967" x="8389938" y="2324100"/>
          <p14:tracePt t="53991" x="8382000" y="2324100"/>
          <p14:tracePt t="54023" x="8374063" y="2324100"/>
          <p14:tracePt t="54079" x="8374063" y="2332038"/>
          <p14:tracePt t="54097" x="8374063" y="2339975"/>
          <p14:tracePt t="54109" x="8374063" y="2346325"/>
          <p14:tracePt t="54143" x="8382000" y="2346325"/>
          <p14:tracePt t="54439" x="8382000" y="2362200"/>
          <p14:tracePt t="54455" x="8397875" y="2416175"/>
          <p14:tracePt t="54469" x="8420100" y="2438400"/>
          <p14:tracePt t="54485" x="8450263" y="2476500"/>
          <p14:tracePt t="54501" x="8480425" y="2522538"/>
          <p14:tracePt t="54518" x="8526463" y="2568575"/>
          <p14:tracePt t="54534" x="8572500" y="2613025"/>
          <p14:tracePt t="54551" x="8594725" y="2636838"/>
          <p14:tracePt t="54568" x="8610600" y="2651125"/>
          <p14:tracePt t="54585" x="8626475" y="2674938"/>
          <p14:tracePt t="54602" x="8640763" y="2682875"/>
          <p14:tracePt t="54618" x="8678863" y="2713038"/>
          <p14:tracePt t="54635" x="8694738" y="2727325"/>
          <p14:tracePt t="54651" x="8702675" y="2735263"/>
          <p14:tracePt t="54685" x="8709025" y="2743200"/>
          <p14:tracePt t="54783" x="8716963" y="2743200"/>
          <p14:tracePt t="54800" x="8694738" y="2720975"/>
          <p14:tracePt t="54815" x="8588375" y="2644775"/>
          <p14:tracePt t="54829" x="8526463" y="2598738"/>
          <p14:tracePt t="54840" x="8366125" y="2492375"/>
          <p14:tracePt t="54851" x="8305800" y="2446338"/>
          <p14:tracePt t="54868" x="8199438" y="2362200"/>
          <p14:tracePt t="54884" x="8131175" y="2308225"/>
          <p14:tracePt t="54902" x="8115300" y="2293938"/>
          <p14:tracePt t="54918" x="8107363" y="2278063"/>
          <p14:tracePt t="54944" x="8107363" y="2270125"/>
          <p14:tracePt t="55015" x="8137525" y="2293938"/>
          <p14:tracePt t="55030" x="8191500" y="2354263"/>
          <p14:tracePt t="55041" x="8335963" y="2552700"/>
          <p14:tracePt t="55052" x="8420100" y="2659063"/>
          <p14:tracePt t="55068" x="8572500" y="2811463"/>
          <p14:tracePt t="55085" x="8709025" y="2925763"/>
          <p14:tracePt t="55101" x="8823325" y="3009900"/>
          <p14:tracePt t="55118" x="8839200" y="3025775"/>
          <p14:tracePt t="55184" x="8809038" y="2963863"/>
          <p14:tracePt t="55199" x="8732838" y="2841625"/>
          <p14:tracePt t="55213" x="8678863" y="2781300"/>
          <p14:tracePt t="55226" x="8556625" y="2651125"/>
          <p14:tracePt t="55235" x="8504238" y="2598738"/>
          <p14:tracePt t="55251" x="8435975" y="2530475"/>
          <p14:tracePt t="55268" x="8412163" y="2506663"/>
          <p14:tracePt t="55367" x="8428038" y="2514600"/>
          <p14:tracePt t="55383" x="8458200" y="2552700"/>
          <p14:tracePt t="55394" x="8474075" y="2590800"/>
          <p14:tracePt t="55402" x="8480425" y="2606675"/>
          <p14:tracePt t="55418" x="8496300" y="2644775"/>
          <p14:tracePt t="55435" x="8512175" y="2659063"/>
          <p14:tracePt t="55452" x="8518525" y="2697163"/>
          <p14:tracePt t="55468" x="8518525" y="2713038"/>
          <p14:tracePt t="55485" x="8518525" y="2720975"/>
          <p14:tracePt t="55527" x="8518525" y="2727325"/>
          <p14:tracePt t="55543" x="8512175" y="2743200"/>
          <p14:tracePt t="55551" x="8488363" y="2751138"/>
          <p14:tracePt t="55568" x="8420100" y="2759075"/>
          <p14:tracePt t="55585" x="8305800" y="2781300"/>
          <p14:tracePt t="55602" x="8131175" y="2797175"/>
          <p14:tracePt t="55619" x="7954963" y="2827338"/>
          <p14:tracePt t="55636" x="7756525" y="2879725"/>
          <p14:tracePt t="55652" x="7527925" y="2955925"/>
          <p14:tracePt t="55668" x="7331075" y="3017838"/>
          <p14:tracePt t="55685" x="7124700" y="3063875"/>
          <p14:tracePt t="55701" x="6956425" y="3108325"/>
          <p14:tracePt t="55718" x="6789738" y="3146425"/>
          <p14:tracePt t="55735" x="6773863" y="3154363"/>
          <p14:tracePt t="55855" x="6765925" y="3154363"/>
          <p14:tracePt t="107456" x="6759575" y="3154363"/>
          <p14:tracePt t="107506" x="5592763" y="4686300"/>
          <p14:tracePt t="107521" x="5349875" y="5037138"/>
          <p14:tracePt t="107537" x="5181600" y="5341938"/>
          <p14:tracePt t="107554" x="5029200" y="5638800"/>
          <p14:tracePt t="107571" x="4945063" y="5821363"/>
          <p14:tracePt t="107588" x="4922838" y="5943600"/>
          <p14:tracePt t="107605" x="4922838" y="5989638"/>
          <p14:tracePt t="107608" x="4922838" y="5997575"/>
          <p14:tracePt t="107736" x="4906963" y="6003925"/>
          <p14:tracePt t="107744" x="4884738" y="6003925"/>
          <p14:tracePt t="107755" x="4846638" y="6011863"/>
          <p14:tracePt t="107771" x="4702175" y="6118225"/>
          <p14:tracePt t="107788" x="4541838" y="6278563"/>
          <p14:tracePt t="107805" x="4449763" y="6400800"/>
          <p14:tracePt t="107821" x="4381500" y="6492875"/>
          <p14:tracePt t="107838" x="4373563" y="6507163"/>
          <p14:tracePt t="107888" x="4373563" y="6484938"/>
          <p14:tracePt t="107896" x="4381500" y="6430963"/>
          <p14:tracePt t="107905" x="4411663" y="6354763"/>
          <p14:tracePt t="107921" x="4487863" y="6226175"/>
          <p14:tracePt t="107938" x="4549775" y="6103938"/>
          <p14:tracePt t="107955" x="4632325" y="5973763"/>
          <p14:tracePt t="107972" x="4678363" y="5875338"/>
          <p14:tracePt t="107988" x="4702175" y="5821363"/>
          <p14:tracePt t="108005" x="4702175" y="5813425"/>
          <p14:tracePt t="108575" x="4632325" y="5676900"/>
          <p14:tracePt t="108583" x="4427538" y="5326063"/>
          <p14:tracePt t="108591" x="4175125" y="4975225"/>
          <p14:tracePt t="108605" x="3916363" y="4625975"/>
          <p14:tracePt t="108623" x="3475038" y="4068763"/>
          <p14:tracePt t="108651" x="3352800" y="3863975"/>
          <p14:tracePt t="108665" x="3330575" y="3817938"/>
          <p14:tracePt t="108896" x="3330575" y="3825875"/>
          <p14:tracePt t="108911" x="3360738" y="3946525"/>
          <p14:tracePt t="108926" x="3406775" y="4092575"/>
          <p14:tracePt t="108938" x="3429000" y="4168775"/>
          <p14:tracePt t="108955" x="3475038" y="4283075"/>
          <p14:tracePt t="108971" x="3513138" y="4343400"/>
          <p14:tracePt t="108988" x="3513138" y="4351338"/>
          <p14:tracePt t="109608" x="3521075" y="4351338"/>
          <p14:tracePt t="109623" x="3749675" y="4403725"/>
          <p14:tracePt t="109638" x="3932238" y="4465638"/>
          <p14:tracePt t="109655" x="4784725" y="4724400"/>
          <p14:tracePt t="109672" x="5349875" y="4816475"/>
          <p14:tracePt t="109688" x="5913438" y="4830763"/>
          <p14:tracePt t="109705" x="6507163" y="4830763"/>
          <p14:tracePt t="109722" x="6888163" y="4830763"/>
          <p14:tracePt t="109739" x="7048500" y="4830763"/>
          <p14:tracePt t="109755" x="7094538" y="4808538"/>
          <p14:tracePt t="109791" x="7102475" y="4800600"/>
          <p14:tracePt t="109805" x="7102475" y="4792663"/>
          <p14:tracePt t="109822" x="7032625" y="4702175"/>
          <p14:tracePt t="109838" x="6918325" y="4618038"/>
          <p14:tracePt t="109855" x="6858000" y="4594225"/>
          <p14:tracePt t="109872" x="6827838" y="4587875"/>
          <p14:tracePt t="109888" x="6804025" y="4587875"/>
          <p14:tracePt t="109905" x="6797675" y="4587875"/>
          <p14:tracePt t="109958" x="6789738" y="4579938"/>
          <p14:tracePt t="109966" x="6781800" y="4579938"/>
          <p14:tracePt t="109974" x="6765925" y="4572000"/>
          <p14:tracePt t="109988" x="6759575" y="4572000"/>
          <p14:tracePt t="110005" x="6705600" y="4556125"/>
          <p14:tracePt t="110022" x="6591300" y="4556125"/>
          <p14:tracePt t="110038" x="6423025" y="4556125"/>
          <p14:tracePt t="110055" x="6370638" y="4556125"/>
          <p14:tracePt t="110072" x="6354763" y="4556125"/>
          <p14:tracePt t="110088" x="6346825" y="4556125"/>
          <p14:tracePt t="110432" x="6346825" y="4549775"/>
          <p14:tracePt t="110448" x="6346825" y="4541838"/>
          <p14:tracePt t="110464" x="6346825" y="4533900"/>
          <p14:tracePt t="110479" x="6354763" y="4518025"/>
          <p14:tracePt t="110488" x="6362700" y="4495800"/>
          <p14:tracePt t="110505" x="6370638" y="4479925"/>
          <p14:tracePt t="110522" x="6378575" y="4457700"/>
          <p14:tracePt t="110538" x="6392863" y="4435475"/>
          <p14:tracePt t="110555" x="6400800" y="4427538"/>
          <p14:tracePt t="110572" x="6408738" y="4419600"/>
          <p14:tracePt t="110589" x="6408738" y="4411663"/>
          <p14:tracePt t="110605" x="6416675" y="4403725"/>
          <p14:tracePt t="110639" x="6423025" y="4403725"/>
          <p14:tracePt t="110646" x="6423025" y="4397375"/>
          <p14:tracePt t="110655" x="6430963" y="4397375"/>
          <p14:tracePt t="110672" x="6438900" y="4389438"/>
          <p14:tracePt t="110689" x="6454775" y="4381500"/>
          <p14:tracePt t="110706" x="6461125" y="4373563"/>
          <p14:tracePt t="110722" x="6477000" y="4373563"/>
          <p14:tracePt t="110751" x="6484938" y="4373563"/>
          <p14:tracePt t="110815" x="6492875" y="4373563"/>
          <p14:tracePt t="110829" x="6499225" y="4373563"/>
          <p14:tracePt t="110839" x="6530975" y="4373563"/>
          <p14:tracePt t="110855" x="6537325" y="4381500"/>
          <p14:tracePt t="110872" x="6561138" y="4381500"/>
          <p14:tracePt t="111807" x="6537325" y="4381500"/>
          <p14:tracePt t="111822" x="6515100" y="4381500"/>
          <p14:tracePt t="111837" x="6446838" y="4389438"/>
          <p14:tracePt t="111843" x="6416675" y="4389438"/>
          <p14:tracePt t="111855" x="6370638" y="4403725"/>
          <p14:tracePt t="111872" x="6332538" y="4403725"/>
          <p14:tracePt t="111889" x="6302375" y="4403725"/>
          <p14:tracePt t="111906" x="6286500" y="4403725"/>
          <p14:tracePt t="111922" x="6278563" y="4403725"/>
          <p14:tracePt t="111939" x="6270625" y="4403725"/>
          <p14:tracePt t="111990" x="6256338" y="4397375"/>
          <p14:tracePt t="112015" x="6248400" y="4397375"/>
          <p14:tracePt t="112031" x="6240463" y="4397375"/>
          <p14:tracePt t="112055" x="6232525" y="4397375"/>
          <p14:tracePt t="112095" x="6226175" y="4389438"/>
          <p14:tracePt t="112143" x="6210300" y="4389438"/>
          <p14:tracePt t="112160" x="6202363" y="4389438"/>
          <p14:tracePt t="113663" x="6210300" y="4473575"/>
          <p14:tracePt t="113679" x="6218238" y="4656138"/>
          <p14:tracePt t="113695" x="6218238" y="4846638"/>
          <p14:tracePt t="113706" x="6218238" y="4937125"/>
          <p14:tracePt t="113723" x="6218238" y="5097463"/>
          <p14:tracePt t="113739" x="6194425" y="5241925"/>
          <p14:tracePt t="113756" x="6164263" y="5372100"/>
          <p14:tracePt t="113773" x="6118225" y="5464175"/>
          <p14:tracePt t="113789" x="6049963" y="5554663"/>
          <p14:tracePt t="113806" x="5973763" y="5608638"/>
          <p14:tracePt t="113823" x="5935663" y="5608638"/>
          <p14:tracePt t="113840" x="5897563" y="5630863"/>
          <p14:tracePt t="113857" x="5851525" y="5638800"/>
          <p14:tracePt t="113874" x="5813425" y="5638800"/>
          <p14:tracePt t="113890" x="5783263" y="5638800"/>
          <p14:tracePt t="113907" x="5730875" y="5638800"/>
          <p14:tracePt t="113924" x="5676900" y="5622925"/>
          <p14:tracePt t="113940" x="5584825" y="5600700"/>
          <p14:tracePt t="113957" x="5494338" y="5592763"/>
          <p14:tracePt t="113974" x="5410200" y="5578475"/>
          <p14:tracePt t="113990" x="5326063" y="5578475"/>
          <p14:tracePt t="114007" x="5189538" y="5578475"/>
          <p14:tracePt t="114024" x="5113338" y="5578475"/>
          <p14:tracePt t="114040" x="5037138" y="5578475"/>
          <p14:tracePt t="114057" x="4960938" y="5570538"/>
          <p14:tracePt t="114074" x="4914900" y="5554663"/>
          <p14:tracePt t="114090" x="4899025" y="5546725"/>
          <p14:tracePt t="114107" x="4899025" y="5540375"/>
          <p14:tracePt t="114124" x="4892675" y="5516563"/>
          <p14:tracePt t="114140" x="4884738" y="5486400"/>
          <p14:tracePt t="114157" x="4876800" y="5448300"/>
          <p14:tracePt t="114174" x="4868863" y="5394325"/>
          <p14:tracePt t="114190" x="4838700" y="5334000"/>
          <p14:tracePt t="114207" x="4808538" y="5265738"/>
          <p14:tracePt t="114223" x="4800600" y="5227638"/>
          <p14:tracePt t="114240" x="4800600" y="5203825"/>
          <p14:tracePt t="114257" x="4800600" y="5181600"/>
          <p14:tracePt t="114274" x="4800600" y="5159375"/>
          <p14:tracePt t="114290" x="4800600" y="5127625"/>
          <p14:tracePt t="114307" x="4800600" y="5105400"/>
          <p14:tracePt t="114324" x="4822825" y="5067300"/>
          <p14:tracePt t="114340" x="4860925" y="5021263"/>
          <p14:tracePt t="114357" x="4884738" y="4999038"/>
          <p14:tracePt t="114374" x="4945063" y="4937125"/>
          <p14:tracePt t="114390" x="4975225" y="4922838"/>
          <p14:tracePt t="114407" x="5029200" y="4884738"/>
          <p14:tracePt t="114424" x="5083175" y="4868863"/>
          <p14:tracePt t="114440" x="5151438" y="4838700"/>
          <p14:tracePt t="114457" x="5219700" y="4822825"/>
          <p14:tracePt t="114473" x="5295900" y="4800600"/>
          <p14:tracePt t="114490" x="5364163" y="4770438"/>
          <p14:tracePt t="114507" x="5402263" y="4762500"/>
          <p14:tracePt t="114523" x="5440363" y="4740275"/>
          <p14:tracePt t="114540" x="5486400" y="4716463"/>
          <p14:tracePt t="114557" x="5502275" y="4702175"/>
          <p14:tracePt t="114573" x="5540375" y="4678363"/>
          <p14:tracePt t="114590" x="5570538" y="4656138"/>
          <p14:tracePt t="114607" x="5592763" y="4632325"/>
          <p14:tracePt t="114623" x="5592763" y="4625975"/>
          <p14:tracePt t="114640" x="5562600" y="4602163"/>
          <p14:tracePt t="114657" x="5410200" y="4556125"/>
          <p14:tracePt t="114673" x="5197475" y="4503738"/>
          <p14:tracePt t="114690" x="4746625" y="4441825"/>
          <p14:tracePt t="114707" x="4313238" y="4381500"/>
          <p14:tracePt t="114723" x="3894138" y="4327525"/>
          <p14:tracePt t="114740" x="3679825" y="4289425"/>
          <p14:tracePt t="114757" x="3597275" y="4275138"/>
          <p14:tracePt t="114774" x="3589338" y="4275138"/>
          <p14:tracePt t="114815" x="3597275" y="4259263"/>
          <p14:tracePt t="114823" x="3603625" y="4259263"/>
          <p14:tracePt t="114840" x="3611563" y="4244975"/>
          <p14:tracePt t="114857" x="3627438" y="4229100"/>
          <p14:tracePt t="114895" x="3649663" y="4229100"/>
          <p14:tracePt t="114907" x="3679825" y="4229100"/>
          <p14:tracePt t="114924" x="3779838" y="4229100"/>
          <p14:tracePt t="114941" x="4046538" y="4251325"/>
          <p14:tracePt t="114957" x="4640263" y="4327525"/>
          <p14:tracePt t="114974" x="5813425" y="4403725"/>
          <p14:tracePt t="115002" x="6781800" y="4403725"/>
          <p14:tracePt t="115031" x="7216775" y="4403725"/>
          <p14:tracePt t="115096" x="7200900" y="4403725"/>
          <p14:tracePt t="115111" x="7170738" y="4403725"/>
          <p14:tracePt t="115141" x="7140575" y="4403725"/>
          <p14:tracePt t="115157" x="7102475" y="4435475"/>
          <p14:tracePt t="115174" x="7026275" y="4525963"/>
          <p14:tracePt t="115190" x="6842125" y="4770438"/>
          <p14:tracePt t="115207" x="6727825" y="4922838"/>
          <p14:tracePt t="115223" x="6607175" y="5045075"/>
          <p14:tracePt t="115240" x="6561138" y="5105400"/>
          <p14:tracePt t="115257" x="6530975" y="5127625"/>
          <p14:tracePt t="115273" x="6523038" y="5135563"/>
          <p14:tracePt t="115290" x="6507163" y="5143500"/>
          <p14:tracePt t="115307" x="6492875" y="5151438"/>
          <p14:tracePt t="115324" x="6423025" y="5181600"/>
          <p14:tracePt t="115340" x="6308725" y="5265738"/>
          <p14:tracePt t="115357" x="6180138" y="5356225"/>
          <p14:tracePt t="115374" x="6057900" y="5448300"/>
          <p14:tracePt t="115390" x="5791200" y="5622925"/>
          <p14:tracePt t="115407" x="5661025" y="5707063"/>
          <p14:tracePt t="115424" x="5532438" y="5768975"/>
          <p14:tracePt t="115440" x="5440363" y="5791200"/>
          <p14:tracePt t="115457" x="5372100" y="5799138"/>
          <p14:tracePt t="115474" x="5318125" y="5799138"/>
          <p14:tracePt t="115490" x="5257800" y="5753100"/>
          <p14:tracePt t="115507" x="5211763" y="5692775"/>
          <p14:tracePt t="115524" x="5135563" y="5562600"/>
          <p14:tracePt t="115540" x="5075238" y="5410200"/>
          <p14:tracePt t="115557" x="5021263" y="5273675"/>
          <p14:tracePt t="115574" x="5006975" y="5173663"/>
          <p14:tracePt t="115590" x="4999038" y="5075238"/>
          <p14:tracePt t="115607" x="4999038" y="5013325"/>
          <p14:tracePt t="115624" x="5037138" y="4953000"/>
          <p14:tracePt t="115640" x="5127625" y="4906963"/>
          <p14:tracePt t="115657" x="5287963" y="4868863"/>
          <p14:tracePt t="115674" x="5502275" y="4846638"/>
          <p14:tracePt t="115690" x="5730875" y="4846638"/>
          <p14:tracePt t="115707" x="5897563" y="4846638"/>
          <p14:tracePt t="115724" x="6080125" y="4906963"/>
          <p14:tracePt t="115740" x="6188075" y="4991100"/>
          <p14:tracePt t="115757" x="6232525" y="5097463"/>
          <p14:tracePt t="115774" x="6232525" y="5273675"/>
          <p14:tracePt t="115790" x="6194425" y="5387975"/>
          <p14:tracePt t="115807" x="6096000" y="5478463"/>
          <p14:tracePt t="115824" x="5973763" y="5502275"/>
          <p14:tracePt t="115840" x="5851525" y="5502275"/>
          <p14:tracePt t="115857" x="5715000" y="5440363"/>
          <p14:tracePt t="115874" x="5608638" y="5349875"/>
          <p14:tracePt t="115890" x="5578475" y="5273675"/>
          <p14:tracePt t="115907" x="5578475" y="5197475"/>
          <p14:tracePt t="115924" x="5600700" y="5135563"/>
          <p14:tracePt t="115940" x="5707063" y="5097463"/>
          <p14:tracePt t="115957" x="5821363" y="5083175"/>
          <p14:tracePt t="115974" x="5875338" y="5083175"/>
          <p14:tracePt t="115990" x="5889625" y="5083175"/>
          <p14:tracePt t="116014" x="5889625" y="5097463"/>
          <p14:tracePt t="116024" x="5851525" y="5121275"/>
          <p14:tracePt t="116040" x="5753100" y="5173663"/>
          <p14:tracePt t="116057" x="5654675" y="5211763"/>
          <p14:tracePt t="116074" x="5622925" y="5227638"/>
          <p14:tracePt t="116090" x="5616575" y="5227638"/>
          <p14:tracePt t="116143" x="5600700" y="5227638"/>
          <p14:tracePt t="116159" x="5592763" y="5227638"/>
          <p14:tracePt t="116175" x="5584825" y="5227638"/>
          <p14:tracePt t="116183" x="5578475" y="5227638"/>
          <p14:tracePt t="116255" x="5570538" y="5235575"/>
          <p14:tracePt t="116272" x="5562600" y="5241925"/>
          <p14:tracePt t="116279" x="5554663" y="5241925"/>
          <p14:tracePt t="116291" x="5540375" y="5257800"/>
          <p14:tracePt t="116308" x="5440363" y="5280025"/>
          <p14:tracePt t="116324" x="5273675" y="5303838"/>
          <p14:tracePt t="116341" x="5097463" y="5303838"/>
          <p14:tracePt t="116358" x="4884738" y="5303838"/>
          <p14:tracePt t="116375" x="4854575" y="5303838"/>
          <p14:tracePt t="116391" x="4838700" y="5303838"/>
          <p14:tracePt t="116439" x="4854575" y="5303838"/>
          <p14:tracePt t="116448" x="4884738" y="5303838"/>
          <p14:tracePt t="116458" x="4953000" y="5303838"/>
          <p14:tracePt t="116475" x="5113338" y="5303838"/>
          <p14:tracePt t="116491" x="5287963" y="5303838"/>
          <p14:tracePt t="116508" x="5478463" y="5303838"/>
          <p14:tracePt t="116525" x="5592763" y="5303838"/>
          <p14:tracePt t="116541" x="5616575" y="5303838"/>
          <p14:tracePt t="116567" x="5592763" y="5303838"/>
          <p14:tracePt t="116576" x="5532438" y="5303838"/>
          <p14:tracePt t="116591" x="5372100" y="5303838"/>
          <p14:tracePt t="116608" x="5211763" y="5303838"/>
          <p14:tracePt t="116625" x="5097463" y="5303838"/>
          <p14:tracePt t="116641" x="5067300" y="5303838"/>
          <p14:tracePt t="116791" x="5059363" y="5303838"/>
          <p14:tracePt t="116808" x="5051425" y="5303838"/>
          <p14:tracePt t="116815" x="5045075" y="5303838"/>
          <p14:tracePt t="116825" x="5029200" y="5295900"/>
          <p14:tracePt t="116848" x="5021263" y="5295900"/>
          <p14:tracePt t="117040" x="5037138" y="5295900"/>
          <p14:tracePt t="117048" x="5037138" y="5303838"/>
          <p14:tracePt t="117058" x="5037138" y="5311775"/>
          <p14:tracePt t="117075" x="5051425" y="5341938"/>
          <p14:tracePt t="117091" x="5067300" y="5349875"/>
          <p14:tracePt t="117108" x="5089525" y="5364163"/>
          <p14:tracePt t="117125" x="5105400" y="5364163"/>
          <p14:tracePt t="117127" x="5121275" y="5364163"/>
          <p14:tracePt t="117141" x="5135563" y="5364163"/>
          <p14:tracePt t="117159" x="5189538" y="5364163"/>
          <p14:tracePt t="117191" x="5197475" y="5364163"/>
          <p14:tracePt t="117208" x="5203825" y="5364163"/>
          <p14:tracePt t="117224" x="5203825" y="5356225"/>
          <p14:tracePt t="117335" x="5219700" y="5356225"/>
          <p14:tracePt t="117343" x="5241925" y="5356225"/>
          <p14:tracePt t="117352" x="5280025" y="5349875"/>
          <p14:tracePt t="117360" x="5341938" y="5349875"/>
          <p14:tracePt t="117375" x="5478463" y="5318125"/>
          <p14:tracePt t="117391" x="5616575" y="5303838"/>
          <p14:tracePt t="117408" x="5707063" y="5295900"/>
          <p14:tracePt t="117425" x="5722938" y="5295900"/>
          <p14:tracePt t="117458" x="5722938" y="5287963"/>
          <p14:tracePt t="117475" x="5722938" y="5280025"/>
          <p14:tracePt t="117495" x="5707063" y="5273675"/>
          <p14:tracePt t="117543" x="5699125" y="5273675"/>
          <p14:tracePt t="117560" x="5692775" y="5273675"/>
          <p14:tracePt t="117575" x="5684838" y="5273675"/>
          <p14:tracePt t="117640" x="5684838" y="5280025"/>
          <p14:tracePt t="117664" x="5684838" y="5287963"/>
          <p14:tracePt t="117711" x="5684838" y="5295900"/>
          <p14:tracePt t="117928" x="5692775" y="5295900"/>
          <p14:tracePt t="117943" x="5699125" y="5295900"/>
          <p14:tracePt t="117952" x="5715000" y="5295900"/>
          <p14:tracePt t="117960" x="5730875" y="5295900"/>
          <p14:tracePt t="117975" x="5813425" y="5295900"/>
          <p14:tracePt t="117992" x="5943600" y="5303838"/>
          <p14:tracePt t="118008" x="6057900" y="5318125"/>
          <p14:tracePt t="118025" x="6156325" y="5334000"/>
          <p14:tracePt t="118042" x="6210300" y="5334000"/>
          <p14:tracePt t="118058" x="6218238" y="5334000"/>
          <p14:tracePt t="121807" x="6232525" y="5311775"/>
          <p14:tracePt t="121815" x="6286500" y="5165725"/>
          <p14:tracePt t="121826" x="6294438" y="5013325"/>
          <p14:tracePt t="121843" x="6346825" y="4732338"/>
          <p14:tracePt t="121861" x="6370638" y="4610100"/>
          <p14:tracePt t="121876" x="6416675" y="4503738"/>
          <p14:tracePt t="121893" x="6430963" y="4411663"/>
          <p14:tracePt t="121909" x="6446838" y="4327525"/>
          <p14:tracePt t="121926" x="6454775" y="4244975"/>
          <p14:tracePt t="121943" x="6492875" y="4144963"/>
          <p14:tracePt t="121960" x="6530975" y="4068763"/>
          <p14:tracePt t="121977" x="6569075" y="4008438"/>
          <p14:tracePt t="121993" x="6599238" y="3946525"/>
          <p14:tracePt t="122010" x="6599238" y="3840163"/>
          <p14:tracePt t="122026" x="6545263" y="3779838"/>
          <p14:tracePt t="122407" x="6523038" y="3779838"/>
          <p14:tracePt t="122423" x="6354763" y="3756025"/>
          <p14:tracePt t="122432" x="6248400" y="3756025"/>
          <p14:tracePt t="122443" x="6172200" y="3756025"/>
          <p14:tracePt t="122460" x="6042025" y="3717925"/>
          <p14:tracePt t="122476" x="5943600" y="3673475"/>
          <p14:tracePt t="122493" x="5883275" y="3635375"/>
          <p14:tracePt t="122510" x="5829300" y="3603625"/>
          <p14:tracePt t="122526" x="5753100" y="3559175"/>
          <p14:tracePt t="122543" x="5692775" y="3527425"/>
          <p14:tracePt t="122560" x="5608638" y="3482975"/>
          <p14:tracePt t="122576" x="5540375" y="3459163"/>
          <p14:tracePt t="122593" x="5478463" y="3436938"/>
          <p14:tracePt t="122610" x="5432425" y="3429000"/>
          <p14:tracePt t="122626" x="5418138" y="3421063"/>
          <p14:tracePt t="123246" x="5410200" y="3421063"/>
          <p14:tracePt t="123254" x="5394325" y="3421063"/>
          <p14:tracePt t="123262" x="5318125" y="3421063"/>
          <p14:tracePt t="123277" x="5135563" y="3505200"/>
          <p14:tracePt t="123293" x="4664075" y="3787775"/>
          <p14:tracePt t="123310" x="4381500" y="4068763"/>
          <p14:tracePt t="123326" x="4267200" y="4198938"/>
          <p14:tracePt t="123344" x="4092575" y="4359275"/>
          <p14:tracePt t="123360" x="3878263" y="4503738"/>
          <p14:tracePt t="123377" x="3711575" y="4610100"/>
          <p14:tracePt t="123394" x="3581400" y="4648200"/>
          <p14:tracePt t="123410" x="3497263" y="4656138"/>
          <p14:tracePt t="123427" x="3475038" y="4656138"/>
          <p14:tracePt t="123444" x="3451225" y="4640263"/>
          <p14:tracePt t="123461" x="3421063" y="4618038"/>
          <p14:tracePt t="123477" x="3413125" y="4602163"/>
          <p14:tracePt t="123493" x="3406775" y="4602163"/>
          <p14:tracePt t="123510" x="3398838" y="4594225"/>
          <p14:tracePt t="123527" x="3330575" y="4572000"/>
          <p14:tracePt t="123543" x="3276600" y="4549775"/>
          <p14:tracePt t="123560" x="3268663" y="4549775"/>
          <p14:tracePt t="123647" x="3268663" y="4541838"/>
          <p14:tracePt t="123658" x="3268663" y="4525963"/>
          <p14:tracePt t="123671" x="3268663" y="4473575"/>
          <p14:tracePt t="123686" x="3268663" y="4449763"/>
          <p14:tracePt t="123697" x="3268663" y="4381500"/>
          <p14:tracePt t="123710" x="3306763" y="4321175"/>
          <p14:tracePt t="123727" x="3314700" y="4283075"/>
          <p14:tracePt t="123743" x="3330575" y="4259263"/>
          <p14:tracePt t="123760" x="3336925" y="4244975"/>
          <p14:tracePt t="123777" x="3336925" y="4221163"/>
          <p14:tracePt t="123793" x="3352800" y="4206875"/>
          <p14:tracePt t="123810" x="3375025" y="4198938"/>
          <p14:tracePt t="123827" x="3413125" y="4191000"/>
          <p14:tracePt t="123843" x="3505200" y="4191000"/>
          <p14:tracePt t="123860" x="3619500" y="4191000"/>
          <p14:tracePt t="123877" x="3733800" y="4168775"/>
          <p14:tracePt t="123893" x="3817938" y="4160838"/>
          <p14:tracePt t="123910" x="3863975" y="4144963"/>
          <p14:tracePt t="123976" x="3863975" y="4092575"/>
          <p14:tracePt t="123991" x="3878263" y="3817938"/>
          <p14:tracePt t="124007" x="3878263" y="3421063"/>
          <p14:tracePt t="124023" x="3832225" y="2971800"/>
          <p14:tracePt t="124040" x="3749675" y="2636838"/>
          <p14:tracePt t="124047" x="3725863" y="2536825"/>
          <p14:tracePt t="124060" x="3711575" y="2422525"/>
          <p14:tracePt t="124077" x="3687763" y="2247900"/>
          <p14:tracePt t="124093" x="3673475" y="2111375"/>
          <p14:tracePt t="124110" x="3665538" y="2049463"/>
          <p14:tracePt t="124127" x="3665538" y="2041525"/>
          <p14:tracePt t="124647" x="3679825" y="2125663"/>
          <p14:tracePt t="124663" x="3825875" y="2308225"/>
          <p14:tracePt t="124679" x="4060825" y="2422525"/>
          <p14:tracePt t="124694" x="4168775" y="2468563"/>
          <p14:tracePt t="124710" x="4351338" y="2544763"/>
          <p14:tracePt t="124727" x="4373563" y="2544763"/>
          <p14:tracePt t="124783" x="4373563" y="2506663"/>
          <p14:tracePt t="124798" x="4321175" y="2362200"/>
          <p14:tracePt t="124810" x="4259263" y="2293938"/>
          <p14:tracePt t="124827" x="4168775" y="2193925"/>
          <p14:tracePt t="124844" x="4084638" y="2103438"/>
          <p14:tracePt t="124860" x="4016375" y="2049463"/>
          <p14:tracePt t="124877" x="3984625" y="2019300"/>
          <p14:tracePt t="124894" x="3970338" y="1989138"/>
          <p14:tracePt t="124910" x="3962400" y="1981200"/>
          <p14:tracePt t="124991" x="3954463" y="1989138"/>
          <p14:tracePt t="125007" x="3946525" y="2057400"/>
          <p14:tracePt t="125019" x="3946525" y="2087563"/>
          <p14:tracePt t="125028" x="3932238" y="2141538"/>
          <p14:tracePt t="125044" x="3924300" y="2232025"/>
          <p14:tracePt t="125060" x="3916363" y="2286000"/>
          <p14:tracePt t="125078" x="3916363" y="2316163"/>
          <p14:tracePt t="125094" x="3916363" y="2324100"/>
          <p14:tracePt t="125703" x="3916363" y="2308225"/>
          <p14:tracePt t="125719" x="3908425" y="2286000"/>
          <p14:tracePt t="126152" x="3908425" y="2270125"/>
          <p14:tracePt t="126167" x="3902075" y="2255838"/>
          <p14:tracePt t="126194" x="3902075" y="2247900"/>
          <p14:tracePt t="128608" x="3902075" y="2239963"/>
          <p14:tracePt t="128623" x="3992563" y="2239963"/>
          <p14:tracePt t="128637" x="4092575" y="2239963"/>
          <p14:tracePt t="128651" x="4343400" y="2239963"/>
          <p14:tracePt t="128662" x="4473575" y="2239963"/>
          <p14:tracePt t="128678" x="4906963" y="2239963"/>
          <p14:tracePt t="128695" x="5127625" y="2239963"/>
          <p14:tracePt t="128712" x="5303838" y="2239963"/>
          <p14:tracePt t="128729" x="5410200" y="2239963"/>
          <p14:tracePt t="128746" x="5478463" y="2239963"/>
          <p14:tracePt t="128762" x="5540375" y="2239963"/>
          <p14:tracePt t="128779" x="5630863" y="2225675"/>
          <p14:tracePt t="128795" x="5745163" y="2209800"/>
          <p14:tracePt t="128812" x="5889625" y="2193925"/>
          <p14:tracePt t="128829" x="5997575" y="2171700"/>
          <p14:tracePt t="128845" x="6065838" y="2163763"/>
          <p14:tracePt t="128862" x="6096000" y="2155825"/>
          <p14:tracePt t="128879" x="6126163" y="2155825"/>
          <p14:tracePt t="128912" x="6134100" y="2155825"/>
          <p14:tracePt t="128929" x="6149975" y="2155825"/>
          <p14:tracePt t="128946" x="6188075" y="2155825"/>
          <p14:tracePt t="128963" x="6232525" y="2155825"/>
          <p14:tracePt t="128979" x="6294438" y="2155825"/>
          <p14:tracePt t="128995" x="6392863" y="2187575"/>
          <p14:tracePt t="129012" x="6499225" y="2217738"/>
          <p14:tracePt t="129029" x="6607175" y="2247900"/>
          <p14:tracePt t="129045" x="6629400" y="2247900"/>
          <p14:tracePt t="129103" x="6613525" y="2247900"/>
          <p14:tracePt t="129111" x="6591300" y="2247900"/>
          <p14:tracePt t="129119" x="6569075" y="2247900"/>
          <p14:tracePt t="129129" x="6537325" y="2247900"/>
          <p14:tracePt t="129145" x="6507163" y="2255838"/>
          <p14:tracePt t="129162" x="6454775" y="2293938"/>
          <p14:tracePt t="129179" x="6408738" y="2324100"/>
          <p14:tracePt t="129195" x="6384925" y="2339975"/>
          <p14:tracePt t="129279" x="6378575" y="2339975"/>
          <p14:tracePt t="129296" x="6370638" y="2339975"/>
          <p14:tracePt t="129311" x="6354763" y="2339975"/>
          <p14:tracePt t="129326" x="6346825" y="2339975"/>
          <p14:tracePt t="129334" x="6324600" y="2324100"/>
          <p14:tracePt t="129345" x="6308725" y="2316163"/>
          <p14:tracePt t="129362" x="6294438" y="2308225"/>
          <p14:tracePt t="129440" x="6286500" y="2308225"/>
          <p14:tracePt t="129455" x="6256338" y="2301875"/>
          <p14:tracePt t="129471" x="6232525" y="2293938"/>
          <p14:tracePt t="129485" x="6226175" y="2293938"/>
          <p14:tracePt t="129495" x="6218238" y="2286000"/>
          <p14:tracePt t="130256" x="6210300" y="2286000"/>
          <p14:tracePt t="130271" x="6126163" y="2278063"/>
          <p14:tracePt t="130285" x="6042025" y="2278063"/>
          <p14:tracePt t="130300" x="5851525" y="2286000"/>
          <p14:tracePt t="130316" x="5578475" y="2286000"/>
          <p14:tracePt t="130329" x="5203825" y="2286000"/>
          <p14:tracePt t="130346" x="4846638" y="2286000"/>
          <p14:tracePt t="130362" x="4572000" y="2239963"/>
          <p14:tracePt t="130379" x="4427538" y="2193925"/>
          <p14:tracePt t="130396" x="4335463" y="2179638"/>
          <p14:tracePt t="130413" x="4305300" y="2163763"/>
          <p14:tracePt t="130472" x="4297363" y="2155825"/>
          <p14:tracePt t="130487" x="4275138" y="2155825"/>
          <p14:tracePt t="130501" x="4251325" y="2155825"/>
          <p14:tracePt t="130513" x="4191000" y="2155825"/>
          <p14:tracePt t="130529" x="4114800" y="2155825"/>
          <p14:tracePt t="130546" x="4022725" y="2155825"/>
          <p14:tracePt t="130563" x="3970338" y="2155825"/>
          <p14:tracePt t="130579" x="3946525" y="2155825"/>
          <p14:tracePt t="130596" x="3940175" y="2155825"/>
          <p14:tracePt t="130613" x="3932238" y="2155825"/>
          <p14:tracePt t="130629" x="3932238" y="2163763"/>
          <p14:tracePt t="130646" x="3932238" y="2193925"/>
          <p14:tracePt t="130663" x="3932238" y="2225675"/>
          <p14:tracePt t="130680" x="3932238" y="2239963"/>
          <p14:tracePt t="130744" x="3924300" y="2247900"/>
          <p14:tracePt t="131376" x="3932238" y="2247900"/>
          <p14:tracePt t="131391" x="3984625" y="2247900"/>
          <p14:tracePt t="131405" x="4038600" y="2247900"/>
          <p14:tracePt t="131420" x="4144963" y="2225675"/>
          <p14:tracePt t="131435" x="4313238" y="2209800"/>
          <p14:tracePt t="131451" x="4495800" y="2179638"/>
          <p14:tracePt t="131463" x="4678363" y="2149475"/>
          <p14:tracePt t="131480" x="4800600" y="2141538"/>
          <p14:tracePt t="131496" x="4906963" y="2125663"/>
          <p14:tracePt t="131513" x="4983163" y="2111375"/>
          <p14:tracePt t="131530" x="5037138" y="2111375"/>
          <p14:tracePt t="131547" x="5067300" y="2111375"/>
          <p14:tracePt t="131563" x="5121275" y="2111375"/>
          <p14:tracePt t="131580" x="5203825" y="2111375"/>
          <p14:tracePt t="131596" x="5326063" y="2111375"/>
          <p14:tracePt t="131613" x="5478463" y="2111375"/>
          <p14:tracePt t="131630" x="5646738" y="2111375"/>
          <p14:tracePt t="131646" x="5859463" y="2111375"/>
          <p14:tracePt t="131663" x="5943600" y="2111375"/>
          <p14:tracePt t="131680" x="5973763" y="2111375"/>
          <p14:tracePt t="131696" x="5989638" y="2103438"/>
          <p14:tracePt t="131759" x="5997575" y="2103438"/>
          <p14:tracePt t="131775" x="6057900" y="2103438"/>
          <p14:tracePt t="131789" x="6103938" y="2103438"/>
          <p14:tracePt t="131797" x="6149975" y="2103438"/>
          <p14:tracePt t="131813" x="6256338" y="2111375"/>
          <p14:tracePt t="131830" x="6384925" y="2141538"/>
          <p14:tracePt t="131952" x="6384925" y="2149475"/>
          <p14:tracePt t="131967" x="6378575" y="2171700"/>
          <p14:tracePt t="131981" x="6362700" y="2201863"/>
          <p14:tracePt t="131997" x="6346825" y="2255838"/>
          <p14:tracePt t="132013" x="6340475" y="2270125"/>
          <p14:tracePt t="132030" x="6324600" y="2293938"/>
          <p14:tracePt t="132063" x="6308725" y="2293938"/>
          <p14:tracePt t="132080" x="6302375" y="2293938"/>
          <p14:tracePt t="132096" x="6294438" y="2293938"/>
          <p14:tracePt t="132113" x="6294438" y="2286000"/>
          <p14:tracePt t="132150" x="6286500" y="2286000"/>
          <p14:tracePt t="132192" x="6278563" y="2278063"/>
          <p14:tracePt t="132224" x="6270625" y="2270125"/>
          <p14:tracePt t="132240" x="6264275" y="2263775"/>
          <p14:tracePt t="132255" x="6256338" y="2255838"/>
          <p14:tracePt t="132392" x="6248400" y="2247900"/>
          <p14:tracePt t="132535" x="6248400" y="2263775"/>
          <p14:tracePt t="132552" x="6248400" y="2270125"/>
          <p14:tracePt t="132567" x="6248400" y="2293938"/>
          <p14:tracePt t="132580" x="6232525" y="2308225"/>
          <p14:tracePt t="132597" x="6218238" y="2346325"/>
          <p14:tracePt t="132613" x="6172200" y="2430463"/>
          <p14:tracePt t="132630" x="6103938" y="2552700"/>
          <p14:tracePt t="132647" x="5905500" y="2841625"/>
          <p14:tracePt t="132663" x="5761038" y="3032125"/>
          <p14:tracePt t="132681" x="5540375" y="3254375"/>
          <p14:tracePt t="132699" x="5326063" y="3421063"/>
          <p14:tracePt t="132714" x="5173663" y="3521075"/>
          <p14:tracePt t="132731" x="5075238" y="3573463"/>
          <p14:tracePt t="132747" x="5006975" y="3603625"/>
          <p14:tracePt t="132764" x="4953000" y="3627438"/>
          <p14:tracePt t="132780" x="4914900" y="3635375"/>
          <p14:tracePt t="132797" x="4838700" y="3649663"/>
          <p14:tracePt t="132814" x="4762500" y="3673475"/>
          <p14:tracePt t="132830" x="4670425" y="3703638"/>
          <p14:tracePt t="132847" x="4525963" y="3779838"/>
          <p14:tracePt t="132864" x="4411663" y="3863975"/>
          <p14:tracePt t="132880" x="4313238" y="3940175"/>
          <p14:tracePt t="132897" x="4267200" y="3978275"/>
          <p14:tracePt t="132914" x="4259263" y="3984625"/>
          <p14:tracePt t="133000" x="4259263" y="3992563"/>
          <p14:tracePt t="133014" x="4251325" y="4000500"/>
          <p14:tracePt t="133272" x="4251325" y="3992563"/>
          <p14:tracePt t="133288" x="4251325" y="3984625"/>
          <p14:tracePt t="133303" x="4259263" y="3978275"/>
          <p14:tracePt t="133335" x="4259263" y="3970338"/>
          <p14:tracePt t="133343" x="4267200" y="3970338"/>
          <p14:tracePt t="133647" x="4267200" y="3962400"/>
          <p14:tracePt t="133663" x="4297363" y="3916363"/>
          <p14:tracePt t="133677" x="4335463" y="3832225"/>
          <p14:tracePt t="133688" x="4403725" y="3673475"/>
          <p14:tracePt t="133697" x="4449763" y="3581400"/>
          <p14:tracePt t="133714" x="4518025" y="3284538"/>
          <p14:tracePt t="133730" x="4549775" y="2857500"/>
          <p14:tracePt t="133747" x="4549775" y="2574925"/>
          <p14:tracePt t="133764" x="4549775" y="2408238"/>
          <p14:tracePt t="133780" x="4549775" y="2286000"/>
          <p14:tracePt t="133797" x="4549775" y="2201863"/>
          <p14:tracePt t="133814" x="4549775" y="2155825"/>
          <p14:tracePt t="133830" x="4549775" y="2141538"/>
          <p14:tracePt t="133847" x="4549775" y="2111375"/>
          <p14:tracePt t="133864" x="4549775" y="2103438"/>
          <p14:tracePt t="133881" x="4549775" y="2087563"/>
          <p14:tracePt t="133897" x="4549775" y="2079625"/>
          <p14:tracePt t="133914" x="4549775" y="2073275"/>
          <p14:tracePt t="133931" x="4533900" y="2057400"/>
          <p14:tracePt t="133947" x="4533900" y="2041525"/>
          <p14:tracePt t="133964" x="4518025" y="2011363"/>
          <p14:tracePt t="133981" x="4511675" y="2003425"/>
          <p14:tracePt t="133997" x="4503738" y="1997075"/>
          <p14:tracePt t="134039" x="4495800" y="2003425"/>
          <p14:tracePt t="134047" x="4487863" y="2027238"/>
          <p14:tracePt t="134064" x="4479925" y="2133600"/>
          <p14:tracePt t="134081" x="4479925" y="2209800"/>
          <p14:tracePt t="134097" x="4479925" y="2293938"/>
          <p14:tracePt t="134114" x="4479925" y="2346325"/>
          <p14:tracePt t="134131" x="4479925" y="2354263"/>
          <p14:tracePt t="134199" x="4473575" y="2354263"/>
          <p14:tracePt t="134215" x="4465638" y="2354263"/>
          <p14:tracePt t="134231" x="4457700" y="2354263"/>
          <p14:tracePt t="134247" x="4441825" y="2354263"/>
          <p14:tracePt t="134264" x="4441825" y="2346325"/>
          <p14:tracePt t="134281" x="4435475" y="2339975"/>
          <p14:tracePt t="134298" x="4419600" y="2332038"/>
          <p14:tracePt t="134315" x="4419600" y="2324100"/>
          <p14:tracePt t="134331" x="4411663" y="2324100"/>
          <p14:tracePt t="134347" x="4411663" y="2316163"/>
          <p14:tracePt t="134364" x="4411663" y="2301875"/>
          <p14:tracePt t="134381" x="4397375" y="2286000"/>
          <p14:tracePt t="134398" x="4397375" y="2270125"/>
          <p14:tracePt t="134415" x="4397375" y="2263775"/>
          <p14:tracePt t="134431" x="4389438" y="2263775"/>
          <p14:tracePt t="134959" x="4397375" y="2263775"/>
          <p14:tracePt t="134975" x="4441825" y="2263775"/>
          <p14:tracePt t="134990" x="4495800" y="2263775"/>
          <p14:tracePt t="135004" x="4694238" y="2263775"/>
          <p14:tracePt t="135014" x="4808538" y="2263775"/>
          <p14:tracePt t="135031" x="5203825" y="2263775"/>
          <p14:tracePt t="135047" x="5394325" y="2263775"/>
          <p14:tracePt t="135064" x="5524500" y="2263775"/>
          <p14:tracePt t="135081" x="5616575" y="2263775"/>
          <p14:tracePt t="135098" x="5692775" y="2263775"/>
          <p14:tracePt t="135114" x="5753100" y="2263775"/>
          <p14:tracePt t="135131" x="5813425" y="2263775"/>
          <p14:tracePt t="135148" x="5883275" y="2263775"/>
          <p14:tracePt t="135164" x="5943600" y="2263775"/>
          <p14:tracePt t="135181" x="5981700" y="2263775"/>
          <p14:tracePt t="135182" x="5997575" y="2263775"/>
          <p14:tracePt t="135197" x="6003925" y="2263775"/>
          <p14:tracePt t="135231" x="6019800" y="2263775"/>
          <p14:tracePt t="135247" x="6035675" y="2270125"/>
          <p14:tracePt t="135261" x="6042025" y="2270125"/>
          <p14:tracePt t="135275" x="6088063" y="2286000"/>
          <p14:tracePt t="135283" x="6126163" y="2308225"/>
          <p14:tracePt t="135298" x="6226175" y="2339975"/>
          <p14:tracePt t="135315" x="6286500" y="2346325"/>
          <p14:tracePt t="135332" x="6346825" y="2354263"/>
          <p14:tracePt t="135348" x="6370638" y="2370138"/>
          <p14:tracePt t="135381" x="6378575" y="2370138"/>
          <p14:tracePt t="135406" x="6378575" y="2354263"/>
          <p14:tracePt t="135415" x="6384925" y="2346325"/>
          <p14:tracePt t="135431" x="6400800" y="2316163"/>
          <p14:tracePt t="135448" x="6430963" y="2293938"/>
          <p14:tracePt t="135464" x="6477000" y="2255838"/>
          <p14:tracePt t="135481" x="6530975" y="2232025"/>
          <p14:tracePt t="135498" x="6583363" y="2217738"/>
          <p14:tracePt t="135515" x="6613525" y="2217738"/>
          <p14:tracePt t="135566" x="6621463" y="2217738"/>
          <p14:tracePt t="135632" x="6629400" y="2217738"/>
          <p14:tracePt t="135655" x="6637338" y="2217738"/>
          <p14:tracePt t="135840" x="6629400" y="2217738"/>
          <p14:tracePt t="135856" x="6621463" y="2217738"/>
          <p14:tracePt t="135871" x="6613525" y="2217738"/>
          <p14:tracePt t="135881" x="6599238" y="2217738"/>
          <p14:tracePt t="135898" x="6553200" y="2225675"/>
          <p14:tracePt t="135914" x="6454775" y="2332038"/>
          <p14:tracePt t="135931" x="6340475" y="2506663"/>
          <p14:tracePt t="135948" x="6142038" y="2751138"/>
          <p14:tracePt t="135965" x="5959475" y="2971800"/>
          <p14:tracePt t="135981" x="5768975" y="3140075"/>
          <p14:tracePt t="135998" x="5630863" y="3246438"/>
          <p14:tracePt t="136015" x="5456238" y="3390900"/>
          <p14:tracePt t="136031" x="5372100" y="3459163"/>
          <p14:tracePt t="136048" x="5303838" y="3513138"/>
          <p14:tracePt t="136065" x="5257800" y="3543300"/>
          <p14:tracePt t="136082" x="5211763" y="3565525"/>
          <p14:tracePt t="136098" x="5173663" y="3573463"/>
          <p14:tracePt t="136115" x="5143500" y="3589338"/>
          <p14:tracePt t="136131" x="5113338" y="3589338"/>
          <p14:tracePt t="136148" x="5067300" y="3597275"/>
          <p14:tracePt t="136165" x="4999038" y="3603625"/>
          <p14:tracePt t="136181" x="4937125" y="3641725"/>
          <p14:tracePt t="136198" x="4892675" y="3673475"/>
          <p14:tracePt t="136199" x="4876800" y="3679825"/>
          <p14:tracePt t="136215" x="4860925" y="3695700"/>
          <p14:tracePt t="136231" x="4854575" y="3711575"/>
          <p14:tracePt t="136248" x="4846638" y="3725863"/>
          <p14:tracePt t="136282" x="4846638" y="3749675"/>
          <p14:tracePt t="136298" x="4846638" y="3771900"/>
          <p14:tracePt t="136315" x="4838700" y="3802063"/>
          <p14:tracePt t="136332" x="4838700" y="3832225"/>
          <p14:tracePt t="136348" x="4830763" y="3856038"/>
          <p14:tracePt t="136365" x="4822825" y="3870325"/>
          <p14:tracePt t="136382" x="4816475" y="3870325"/>
          <p14:tracePt t="136679" x="4816475" y="3863975"/>
          <p14:tracePt t="136695" x="4822825" y="3787775"/>
          <p14:tracePt t="136711" x="4868863" y="3627438"/>
          <p14:tracePt t="136719" x="4884738" y="3543300"/>
          <p14:tracePt t="136732" x="4906963" y="3467100"/>
          <p14:tracePt t="136748" x="4922838" y="3314700"/>
          <p14:tracePt t="136765" x="4945063" y="3178175"/>
          <p14:tracePt t="136782" x="4945063" y="3078163"/>
          <p14:tracePt t="136798" x="4945063" y="2994025"/>
          <p14:tracePt t="136815" x="4945063" y="2849563"/>
          <p14:tracePt t="136832" x="4945063" y="2781300"/>
          <p14:tracePt t="136848" x="4945063" y="2720975"/>
          <p14:tracePt t="136865" x="4937125" y="2667000"/>
          <p14:tracePt t="136882" x="4937125" y="2636838"/>
          <p14:tracePt t="136898" x="4937125" y="2606675"/>
          <p14:tracePt t="136915" x="4930775" y="2568575"/>
          <p14:tracePt t="136932" x="4914900" y="2530475"/>
          <p14:tracePt t="136948" x="4914900" y="2468563"/>
          <p14:tracePt t="136965" x="4892675" y="2400300"/>
          <p14:tracePt t="136982" x="4868863" y="2308225"/>
          <p14:tracePt t="136998" x="4846638" y="2263775"/>
          <p14:tracePt t="137015" x="4838700" y="2225675"/>
          <p14:tracePt t="137032" x="4838700" y="2201863"/>
          <p14:tracePt t="137048" x="4822825" y="2179638"/>
          <p14:tracePt t="137065" x="4822825" y="2171700"/>
          <p14:tracePt t="137082" x="4816475" y="2155825"/>
          <p14:tracePt t="137119" x="4808538" y="2155825"/>
          <p14:tracePt t="137151" x="4800600" y="2141538"/>
          <p14:tracePt t="137191" x="4792663" y="2141538"/>
          <p14:tracePt t="137263" x="4792663" y="2155825"/>
          <p14:tracePt t="137279" x="4792663" y="2179638"/>
          <p14:tracePt t="137287" x="4792663" y="2187575"/>
          <p14:tracePt t="137299" x="4792663" y="2201863"/>
          <p14:tracePt t="137315" x="4800600" y="2232025"/>
          <p14:tracePt t="137332" x="4800600" y="2270125"/>
          <p14:tracePt t="137348" x="4800600" y="2293938"/>
          <p14:tracePt t="137365" x="4808538" y="2301875"/>
          <p14:tracePt t="137382" x="4808538" y="2316163"/>
          <p14:tracePt t="137560" x="4816475" y="2316163"/>
          <p14:tracePt t="137575" x="4830763" y="2316163"/>
          <p14:tracePt t="137585" x="4860925" y="2316163"/>
          <p14:tracePt t="137599" x="4975225" y="2293938"/>
          <p14:tracePt t="137615" x="5135563" y="2286000"/>
          <p14:tracePt t="137632" x="5341938" y="2286000"/>
          <p14:tracePt t="137649" x="5570538" y="2286000"/>
          <p14:tracePt t="137665" x="5845175" y="2286000"/>
          <p14:tracePt t="137682" x="6065838" y="2286000"/>
          <p14:tracePt t="137699" x="6264275" y="2286000"/>
          <p14:tracePt t="137715" x="6408738" y="2286000"/>
          <p14:tracePt t="137732" x="6499225" y="2278063"/>
          <p14:tracePt t="137749" x="6569075" y="2270125"/>
          <p14:tracePt t="137766" x="6621463" y="2255838"/>
          <p14:tracePt t="137782" x="6645275" y="2255838"/>
          <p14:tracePt t="137799" x="6689725" y="2247900"/>
          <p14:tracePt t="137815" x="6705600" y="2247900"/>
          <p14:tracePt t="137832" x="6727825" y="2239963"/>
          <p14:tracePt t="137865" x="6735763" y="2239963"/>
          <p14:tracePt t="137882" x="6735763" y="2232025"/>
          <p14:tracePt t="137899" x="6743700" y="2225675"/>
          <p14:tracePt t="137919" x="6751638" y="2225675"/>
          <p14:tracePt t="137932" x="6765925" y="2217738"/>
          <p14:tracePt t="137949" x="6789738" y="2217738"/>
          <p14:tracePt t="137965" x="6842125" y="2217738"/>
          <p14:tracePt t="137982" x="6888163" y="2217738"/>
          <p14:tracePt t="137999" x="6904038" y="2217738"/>
          <p14:tracePt t="138159" x="6911975" y="2217738"/>
          <p14:tracePt t="138175" x="6934200" y="2217738"/>
          <p14:tracePt t="138185" x="6942138" y="2217738"/>
          <p14:tracePt t="138199" x="6950075" y="2217738"/>
          <p14:tracePt t="138352" x="6956425" y="2217738"/>
          <p14:tracePt t="138368" x="6956425" y="2225675"/>
          <p14:tracePt t="138383" x="6926263" y="2278063"/>
          <p14:tracePt t="138399" x="6842125" y="2370138"/>
          <p14:tracePt t="138415" x="6713538" y="2514600"/>
          <p14:tracePt t="138432" x="6523038" y="2713038"/>
          <p14:tracePt t="138449" x="6316663" y="2911475"/>
          <p14:tracePt t="138465" x="6073775" y="3101975"/>
          <p14:tracePt t="138482" x="5905500" y="3208338"/>
          <p14:tracePt t="138499" x="5768975" y="3322638"/>
          <p14:tracePt t="138516" x="5676900" y="3390900"/>
          <p14:tracePt t="138533" x="5622925" y="3436938"/>
          <p14:tracePt t="138549" x="5592763" y="3482975"/>
          <p14:tracePt t="138567" x="5524500" y="3565525"/>
          <p14:tracePt t="138583" x="5502275" y="3597275"/>
          <p14:tracePt t="138599" x="5426075" y="3665538"/>
          <p14:tracePt t="138616" x="5380038" y="3695700"/>
          <p14:tracePt t="138632" x="5341938" y="3703638"/>
          <p14:tracePt t="138649" x="5303838" y="3725863"/>
          <p14:tracePt t="138666" x="5295900" y="3741738"/>
          <p14:tracePt t="138683" x="5265738" y="3756025"/>
          <p14:tracePt t="138699" x="5235575" y="3779838"/>
          <p14:tracePt t="138716" x="5203825" y="3810000"/>
          <p14:tracePt t="138732" x="5173663" y="3840163"/>
          <p14:tracePt t="138749" x="5151438" y="3863975"/>
          <p14:tracePt t="138766" x="5135563" y="3878263"/>
          <p14:tracePt t="138782" x="5135563" y="3886200"/>
          <p14:tracePt t="138815" x="5127625" y="3902075"/>
          <p14:tracePt t="138832" x="5127625" y="3908425"/>
          <p14:tracePt t="139056" x="5127625" y="3916363"/>
          <p14:tracePt t="139072" x="5135563" y="3908425"/>
          <p14:tracePt t="139085" x="5135563" y="3902075"/>
          <p14:tracePt t="139099" x="5143500" y="3817938"/>
          <p14:tracePt t="139116" x="5151438" y="3717925"/>
          <p14:tracePt t="139132" x="5189538" y="3527425"/>
          <p14:tracePt t="139149" x="5189538" y="3330575"/>
          <p14:tracePt t="139166" x="5189538" y="3040063"/>
          <p14:tracePt t="139182" x="5189538" y="2873375"/>
          <p14:tracePt t="139199" x="5173663" y="2743200"/>
          <p14:tracePt t="139216" x="5143500" y="2636838"/>
          <p14:tracePt t="139232" x="5127625" y="2568575"/>
          <p14:tracePt t="139249" x="5121275" y="2498725"/>
          <p14:tracePt t="139266" x="5113338" y="2454275"/>
          <p14:tracePt t="139282" x="5105400" y="2416175"/>
          <p14:tracePt t="139299" x="5105400" y="2384425"/>
          <p14:tracePt t="139316" x="5105400" y="2362200"/>
          <p14:tracePt t="139332" x="5097463" y="2346325"/>
          <p14:tracePt t="139349" x="5097463" y="2308225"/>
          <p14:tracePt t="139366" x="5089525" y="2293938"/>
          <p14:tracePt t="139382" x="5083175" y="2263775"/>
          <p14:tracePt t="139399" x="5075238" y="2239963"/>
          <p14:tracePt t="139433" x="5075238" y="2225675"/>
          <p14:tracePt t="139663" x="5067300" y="2232025"/>
          <p14:tracePt t="139680" x="5067300" y="2239963"/>
          <p14:tracePt t="139694" x="5067300" y="2247900"/>
          <p14:tracePt t="139711" x="5067300" y="2255838"/>
          <p14:tracePt t="139727" x="5067300" y="2263775"/>
          <p14:tracePt t="139735" x="5067300" y="2270125"/>
          <p14:tracePt t="139968" x="5075238" y="2270125"/>
          <p14:tracePt t="139984" x="5089525" y="2270125"/>
          <p14:tracePt t="139999" x="5135563" y="2270125"/>
          <p14:tracePt t="140013" x="5203825" y="2270125"/>
          <p14:tracePt t="140028" x="5334000" y="2270125"/>
          <p14:tracePt t="140043" x="5546725" y="2270125"/>
          <p14:tracePt t="140054" x="5883275" y="2270125"/>
          <p14:tracePt t="140066" x="6027738" y="2270125"/>
          <p14:tracePt t="140083" x="6340475" y="2270125"/>
          <p14:tracePt t="140099" x="6629400" y="2270125"/>
          <p14:tracePt t="140116" x="6819900" y="2270125"/>
          <p14:tracePt t="140133" x="6934200" y="2270125"/>
          <p14:tracePt t="140149" x="7010400" y="2270125"/>
          <p14:tracePt t="140166" x="7048500" y="2270125"/>
          <p14:tracePt t="140183" x="7094538" y="2270125"/>
          <p14:tracePt t="140199" x="7102475" y="2270125"/>
          <p14:tracePt t="140216" x="7116763" y="2263775"/>
          <p14:tracePt t="140238" x="7132638" y="2255838"/>
          <p14:tracePt t="140249" x="7140575" y="2255838"/>
          <p14:tracePt t="140266" x="7162800" y="2247900"/>
          <p14:tracePt t="140283" x="7208838" y="2239963"/>
          <p14:tracePt t="140300" x="7223125" y="2232025"/>
          <p14:tracePt t="140317" x="7231063" y="2225675"/>
          <p14:tracePt t="140351" x="7239000" y="2225675"/>
          <p14:tracePt t="140366" x="7269163" y="2225675"/>
          <p14:tracePt t="140383" x="7323138" y="2225675"/>
          <p14:tracePt t="140399" x="7391400" y="2225675"/>
          <p14:tracePt t="140416" x="7429500" y="2232025"/>
          <p14:tracePt t="140433" x="7451725" y="2232025"/>
          <p14:tracePt t="140824" x="7421563" y="2263775"/>
          <p14:tracePt t="140839" x="7375525" y="2316163"/>
          <p14:tracePt t="140853" x="7331075" y="2378075"/>
          <p14:tracePt t="140866" x="7208838" y="2552700"/>
          <p14:tracePt t="140883" x="7064375" y="2781300"/>
          <p14:tracePt t="140900" x="6926263" y="2979738"/>
          <p14:tracePt t="140916" x="6781800" y="3146425"/>
          <p14:tracePt t="140934" x="6675438" y="3276600"/>
          <p14:tracePt t="140951" x="6575425" y="3375025"/>
          <p14:tracePt t="140967" x="6469063" y="3467100"/>
          <p14:tracePt t="140983" x="6378575" y="3535363"/>
          <p14:tracePt t="141000" x="6294438" y="3581400"/>
          <p14:tracePt t="141016" x="6226175" y="3627438"/>
          <p14:tracePt t="141033" x="6164263" y="3649663"/>
          <p14:tracePt t="141050" x="6111875" y="3673475"/>
          <p14:tracePt t="141066" x="6073775" y="3687763"/>
          <p14:tracePt t="141083" x="6019800" y="3703638"/>
          <p14:tracePt t="141100" x="5973763" y="3703638"/>
          <p14:tracePt t="141117" x="5927725" y="3717925"/>
          <p14:tracePt t="141134" x="5889625" y="3733800"/>
          <p14:tracePt t="141151" x="5859463" y="3741738"/>
          <p14:tracePt t="141166" x="5821363" y="3763963"/>
          <p14:tracePt t="141183" x="5791200" y="3771900"/>
          <p14:tracePt t="141200" x="5761038" y="3794125"/>
          <p14:tracePt t="141216" x="5722938" y="3817938"/>
          <p14:tracePt t="141233" x="5684838" y="3848100"/>
          <p14:tracePt t="141250" x="5661025" y="3863975"/>
          <p14:tracePt t="141266" x="5638800" y="3886200"/>
          <p14:tracePt t="141284" x="5622925" y="3886200"/>
          <p14:tracePt t="141300" x="5616575" y="3902075"/>
          <p14:tracePt t="141351" x="5608638" y="3902075"/>
          <p14:tracePt t="141431" x="5600700" y="3902075"/>
          <p14:tracePt t="141456" x="5592763" y="3902075"/>
          <p14:tracePt t="141471" x="5570538" y="3902075"/>
          <p14:tracePt t="141483" x="5554663" y="3902075"/>
          <p14:tracePt t="141500" x="5540375" y="3902075"/>
          <p14:tracePt t="141517" x="5532438" y="3908425"/>
          <p14:tracePt t="143616" x="5532438" y="3878263"/>
          <p14:tracePt t="143631" x="5524500" y="3840163"/>
          <p14:tracePt t="143647" x="5494338" y="3756025"/>
          <p14:tracePt t="143662" x="5464175" y="3695700"/>
          <p14:tracePt t="143677" x="5372100" y="3551238"/>
          <p14:tracePt t="143684" x="5265738" y="3444875"/>
          <p14:tracePt t="143701" x="4975225" y="3268663"/>
          <p14:tracePt t="143717" x="4808538" y="3162300"/>
          <p14:tracePt t="143719" x="4724400" y="3132138"/>
          <p14:tracePt t="143734" x="4610100" y="3086100"/>
          <p14:tracePt t="143751" x="4411663" y="3009900"/>
          <p14:tracePt t="143767" x="4381500" y="2987675"/>
          <p14:tracePt t="143784" x="4359275" y="2971800"/>
          <p14:tracePt t="143801" x="4351338" y="2955925"/>
          <p14:tracePt t="143818" x="4335463" y="2941638"/>
          <p14:tracePt t="143834" x="4327525" y="2933700"/>
          <p14:tracePt t="143851" x="4297363" y="2911475"/>
          <p14:tracePt t="143868" x="4244975" y="2879725"/>
          <p14:tracePt t="143885" x="4122738" y="2835275"/>
          <p14:tracePt t="143901" x="4022725" y="2773363"/>
          <p14:tracePt t="143918" x="3886200" y="2689225"/>
          <p14:tracePt t="143934" x="3802063" y="2636838"/>
          <p14:tracePt t="143951" x="3787775" y="2628900"/>
          <p14:tracePt t="143968" x="3787775" y="2613025"/>
          <p14:tracePt t="144080" x="3779838" y="2606675"/>
          <p14:tracePt t="144175" x="3787775" y="2606675"/>
          <p14:tracePt t="144191" x="3802063" y="2628900"/>
          <p14:tracePt t="144207" x="3825875" y="2659063"/>
          <p14:tracePt t="144223" x="3848100" y="2689225"/>
          <p14:tracePt t="144239" x="3878263" y="2727325"/>
          <p14:tracePt t="144252" x="3902075" y="2759075"/>
          <p14:tracePt t="144268" x="3924300" y="2765425"/>
          <p14:tracePt t="144284" x="3932238" y="2773363"/>
          <p14:tracePt t="144328" x="3940175" y="2773363"/>
          <p14:tracePt t="144343" x="3940175" y="2765425"/>
          <p14:tracePt t="144351" x="3940175" y="2751138"/>
          <p14:tracePt t="144368" x="3932238" y="2743200"/>
          <p14:tracePt t="144384" x="3924300" y="2727325"/>
          <p14:tracePt t="144401" x="3924300" y="2705100"/>
          <p14:tracePt t="144423" x="3916363" y="2705100"/>
          <p14:tracePt t="144456" x="3908425" y="2697163"/>
          <p14:tracePt t="144536" x="3902075" y="2697163"/>
          <p14:tracePt t="144551" x="3902075" y="2689225"/>
          <p14:tracePt t="148832" x="3908425" y="2689225"/>
          <p14:tracePt t="148847" x="3940175" y="2697163"/>
          <p14:tracePt t="148861" x="3970338" y="2705100"/>
          <p14:tracePt t="148871" x="4046538" y="2713038"/>
          <p14:tracePt t="148886" x="4114800" y="2720975"/>
          <p14:tracePt t="148903" x="4313238" y="2720975"/>
          <p14:tracePt t="148920" x="4465638" y="2720975"/>
          <p14:tracePt t="148937" x="4625975" y="2720975"/>
          <p14:tracePt t="148953" x="4784725" y="2720975"/>
          <p14:tracePt t="148969" x="4922838" y="2713038"/>
          <p14:tracePt t="148986" x="5051425" y="2697163"/>
          <p14:tracePt t="149003" x="5151438" y="2674938"/>
          <p14:tracePt t="149019" x="5227638" y="2667000"/>
          <p14:tracePt t="149036" x="5280025" y="2659063"/>
          <p14:tracePt t="149053" x="5334000" y="2628900"/>
          <p14:tracePt t="149069" x="5372100" y="2613025"/>
          <p14:tracePt t="149086" x="5426075" y="2590800"/>
          <p14:tracePt t="149103" x="5494338" y="2574925"/>
          <p14:tracePt t="149120" x="5578475" y="2544763"/>
          <p14:tracePt t="149136" x="5646738" y="2544763"/>
          <p14:tracePt t="149153" x="5715000" y="2536825"/>
          <p14:tracePt t="149169" x="5791200" y="2536825"/>
          <p14:tracePt t="149186" x="5851525" y="2536825"/>
          <p14:tracePt t="149203" x="5905500" y="2536825"/>
          <p14:tracePt t="149219" x="5943600" y="2536825"/>
          <p14:tracePt t="149236" x="5997575" y="2536825"/>
          <p14:tracePt t="149253" x="6049963" y="2536825"/>
          <p14:tracePt t="149269" x="6088063" y="2536825"/>
          <p14:tracePt t="149286" x="6111875" y="2536825"/>
          <p14:tracePt t="149303" x="6142038" y="2536825"/>
          <p14:tracePt t="149319" x="6156325" y="2536825"/>
          <p14:tracePt t="149416" x="6164263" y="2536825"/>
          <p14:tracePt t="149448" x="6172200" y="2544763"/>
          <p14:tracePt t="149463" x="6180138" y="2552700"/>
          <p14:tracePt t="149478" x="6180138" y="2560638"/>
          <p14:tracePt t="149493" x="6188075" y="2560638"/>
          <p14:tracePt t="149510" x="6188075" y="2568575"/>
          <p14:tracePt t="149542" x="6180138" y="2568575"/>
          <p14:tracePt t="149550" x="6156325" y="2568575"/>
          <p14:tracePt t="149558" x="6149975" y="2568575"/>
          <p14:tracePt t="149570" x="6126163" y="2582863"/>
          <p14:tracePt t="149586" x="6103938" y="2590800"/>
          <p14:tracePt t="149603" x="6088063" y="2598738"/>
          <p14:tracePt t="149620" x="6073775" y="2606675"/>
          <p14:tracePt t="149637" x="6065838" y="2613025"/>
          <p14:tracePt t="152544" x="6057900" y="2613025"/>
          <p14:tracePt t="152559" x="6035675" y="2613025"/>
          <p14:tracePt t="152573" x="5997575" y="2620963"/>
          <p14:tracePt t="152587" x="5913438" y="2644775"/>
          <p14:tracePt t="152604" x="5791200" y="2651125"/>
          <p14:tracePt t="152621" x="5584825" y="2651125"/>
          <p14:tracePt t="152637" x="5280025" y="2651125"/>
          <p14:tracePt t="152654" x="4991100" y="2651125"/>
          <p14:tracePt t="152671" x="4297363" y="2560638"/>
          <p14:tracePt t="152687" x="3840163" y="2498725"/>
          <p14:tracePt t="152704" x="3505200" y="2446338"/>
          <p14:tracePt t="152721" x="3306763" y="2430463"/>
          <p14:tracePt t="152738" x="3222625" y="2408238"/>
          <p14:tracePt t="152754" x="3192463" y="2408238"/>
          <p14:tracePt t="152864" x="3192463" y="2400300"/>
          <p14:tracePt t="152919" x="3200400" y="2400300"/>
          <p14:tracePt t="152935" x="3344863" y="2422525"/>
          <p14:tracePt t="152949" x="3467100" y="2430463"/>
          <p14:tracePt t="152960" x="3916363" y="2468563"/>
          <p14:tracePt t="152971" x="4168775" y="2468563"/>
          <p14:tracePt t="152987" x="4770438" y="2492375"/>
          <p14:tracePt t="153004" x="5203825" y="2492375"/>
          <p14:tracePt t="153021" x="5584825" y="2492375"/>
          <p14:tracePt t="153039" x="5813425" y="2492375"/>
          <p14:tracePt t="153055" x="5859463" y="2492375"/>
          <p14:tracePt t="153071" x="5935663" y="2506663"/>
          <p14:tracePt t="153088" x="5965825" y="2514600"/>
          <p14:tracePt t="153104" x="6065838" y="2522538"/>
          <p14:tracePt t="153121" x="6210300" y="2530475"/>
          <p14:tracePt t="153138" x="6408738" y="2530475"/>
          <p14:tracePt t="153154" x="6561138" y="2544763"/>
          <p14:tracePt t="153171" x="6629400" y="2544763"/>
          <p14:tracePt t="153187" x="6637338" y="2544763"/>
          <p14:tracePt t="153375" x="6613525" y="2544763"/>
          <p14:tracePt t="153391" x="6499225" y="2568575"/>
          <p14:tracePt t="153405" x="6446838" y="2590800"/>
          <p14:tracePt t="153421" x="6256338" y="2644775"/>
          <p14:tracePt t="153438" x="6088063" y="2689225"/>
          <p14:tracePt t="153454" x="5913438" y="2720975"/>
          <p14:tracePt t="153471" x="5883275" y="2720975"/>
          <p14:tracePt t="153592" x="5889625" y="2713038"/>
          <p14:tracePt t="153606" x="5897563" y="2713038"/>
          <p14:tracePt t="153622" x="5913438" y="2705100"/>
          <p14:tracePt t="153638" x="5935663" y="2689225"/>
          <p14:tracePt t="153654" x="5959475" y="2689225"/>
          <p14:tracePt t="153671" x="5981700" y="2682875"/>
          <p14:tracePt t="153688" x="6011863" y="2674938"/>
          <p14:tracePt t="153704" x="6035675" y="2667000"/>
          <p14:tracePt t="153722" x="6073775" y="2651125"/>
          <p14:tracePt t="153738" x="6088063" y="2644775"/>
          <p14:tracePt t="153754" x="6096000" y="2644775"/>
          <p14:tracePt t="153771" x="6103938" y="2644775"/>
          <p14:tracePt t="153788" x="6103938" y="2636838"/>
          <p14:tracePt t="153805" x="6118225" y="2628900"/>
          <p14:tracePt t="153838" x="6126163" y="2613025"/>
          <p14:tracePt t="154015" x="6111875" y="2636838"/>
          <p14:tracePt t="154031" x="6057900" y="2705100"/>
          <p14:tracePt t="154045" x="6003925" y="2751138"/>
          <p14:tracePt t="154057" x="5883275" y="2849563"/>
          <p14:tracePt t="154071" x="5745163" y="2949575"/>
          <p14:tracePt t="154088" x="5584825" y="3070225"/>
          <p14:tracePt t="154104" x="5380038" y="3246438"/>
          <p14:tracePt t="154121" x="5127625" y="3475038"/>
          <p14:tracePt t="154138" x="4884738" y="3687763"/>
          <p14:tracePt t="154155" x="4702175" y="3832225"/>
          <p14:tracePt t="154171" x="4618038" y="3902075"/>
          <p14:tracePt t="154188" x="4564063" y="3940175"/>
          <p14:tracePt t="154205" x="4541838" y="3962400"/>
          <p14:tracePt t="154222" x="4533900" y="3984625"/>
          <p14:tracePt t="154238" x="4518025" y="4008438"/>
          <p14:tracePt t="154255" x="4511675" y="4030663"/>
          <p14:tracePt t="154271" x="4487863" y="4054475"/>
          <p14:tracePt t="154288" x="4479925" y="4068763"/>
          <p14:tracePt t="154305" x="4465638" y="4092575"/>
          <p14:tracePt t="154321" x="4441825" y="4122738"/>
          <p14:tracePt t="154339" x="4427538" y="4168775"/>
          <p14:tracePt t="154355" x="4403725" y="4198938"/>
          <p14:tracePt t="154372" x="4397375" y="4221163"/>
          <p14:tracePt t="154389" x="4381500" y="4244975"/>
          <p14:tracePt t="154405" x="4373563" y="4259263"/>
          <p14:tracePt t="154421" x="4365625" y="4275138"/>
          <p14:tracePt t="154438" x="4359275" y="4275138"/>
          <p14:tracePt t="154504" x="4351338" y="4283075"/>
          <p14:tracePt t="154600" x="4343400" y="4283075"/>
          <p14:tracePt t="154647" x="4335463" y="4283075"/>
          <p14:tracePt t="154663" x="4327525" y="4283075"/>
          <p14:tracePt t="154792" x="4321175" y="4283075"/>
          <p14:tracePt t="154815" x="4321175" y="4275138"/>
          <p14:tracePt t="154824" x="4313238" y="4267200"/>
          <p14:tracePt t="154838" x="4305300" y="4251325"/>
          <p14:tracePt t="154855" x="4251325" y="4221163"/>
          <p14:tracePt t="154872" x="4251325" y="4213225"/>
          <p14:tracePt t="155152" x="4267200" y="4213225"/>
          <p14:tracePt t="155167" x="4283075" y="4213225"/>
          <p14:tracePt t="155479" x="4297363" y="4221163"/>
          <p14:tracePt t="155496" x="4297363" y="4229100"/>
          <p14:tracePt t="155511" x="4305300" y="4259263"/>
          <p14:tracePt t="155523" x="4305300" y="4275138"/>
          <p14:tracePt t="155538" x="4313238" y="4283075"/>
          <p14:tracePt t="155555" x="4313238" y="4289425"/>
          <p14:tracePt t="157664" x="4313238" y="4259263"/>
          <p14:tracePt t="157679" x="4313238" y="4198938"/>
          <p14:tracePt t="157694" x="4313238" y="4175125"/>
          <p14:tracePt t="157709" x="4305300" y="4076700"/>
          <p14:tracePt t="157723" x="4297363" y="3992563"/>
          <p14:tracePt t="157739" x="4289425" y="3894138"/>
          <p14:tracePt t="157756" x="4267200" y="3779838"/>
          <p14:tracePt t="157773" x="4259263" y="3657600"/>
          <p14:tracePt t="157789" x="4259263" y="3505200"/>
          <p14:tracePt t="157806" x="4259263" y="3344863"/>
          <p14:tracePt t="157823" x="4251325" y="3094038"/>
          <p14:tracePt t="157839" x="4213225" y="2925763"/>
          <p14:tracePt t="157856" x="4198938" y="2803525"/>
          <p14:tracePt t="157873" x="4191000" y="2735263"/>
          <p14:tracePt t="157889" x="4191000" y="2697163"/>
          <p14:tracePt t="157907" x="4183063" y="2682875"/>
          <p14:tracePt t="157923" x="4183063" y="2659063"/>
          <p14:tracePt t="157956" x="4183063" y="2644775"/>
          <p14:tracePt t="157973" x="4183063" y="2628900"/>
          <p14:tracePt t="157989" x="4198938" y="2606675"/>
          <p14:tracePt t="158006" x="4229100" y="2582863"/>
          <p14:tracePt t="158023" x="4283075" y="2536825"/>
          <p14:tracePt t="158039" x="4297363" y="2522538"/>
          <p14:tracePt t="158056" x="4305300" y="2498725"/>
          <p14:tracePt t="158073" x="4313238" y="2484438"/>
          <p14:tracePt t="158090" x="4321175" y="2484438"/>
          <p14:tracePt t="158106" x="4327525" y="2484438"/>
          <p14:tracePt t="158123" x="4343400" y="2484438"/>
          <p14:tracePt t="158140" x="4365625" y="2492375"/>
          <p14:tracePt t="158156" x="4397375" y="2544763"/>
          <p14:tracePt t="158173" x="4419600" y="2582863"/>
          <p14:tracePt t="158190" x="4427538" y="2606675"/>
          <p14:tracePt t="158206" x="4427538" y="2613025"/>
          <p14:tracePt t="158328" x="4419600" y="2613025"/>
          <p14:tracePt t="158424" x="4411663" y="2606675"/>
          <p14:tracePt t="158808" x="4427538" y="2606675"/>
          <p14:tracePt t="158823" x="4625975" y="2582863"/>
          <p14:tracePt t="158835" x="4854575" y="2582863"/>
          <p14:tracePt t="158844" x="5083175" y="2582863"/>
          <p14:tracePt t="158856" x="5722938" y="2582863"/>
          <p14:tracePt t="158873" x="6302375" y="2582863"/>
          <p14:tracePt t="158889" x="6675438" y="2582863"/>
          <p14:tracePt t="158906" x="6842125" y="2560638"/>
          <p14:tracePt t="158923" x="6896100" y="2560638"/>
          <p14:tracePt t="158959" x="6904038" y="2560638"/>
          <p14:tracePt t="158983" x="6918325" y="2560638"/>
          <p14:tracePt t="158991" x="6934200" y="2560638"/>
          <p14:tracePt t="159007" x="6950075" y="2560638"/>
          <p14:tracePt t="159023" x="6972300" y="2560638"/>
          <p14:tracePt t="159040" x="6988175" y="2560638"/>
          <p14:tracePt t="159056" x="7002463" y="2568575"/>
          <p14:tracePt t="159073" x="7018338" y="2568575"/>
          <p14:tracePt t="159090" x="7032625" y="2574925"/>
          <p14:tracePt t="159175" x="7002463" y="2574925"/>
          <p14:tracePt t="159191" x="6950075" y="2568575"/>
          <p14:tracePt t="159207" x="6911975" y="2568575"/>
          <p14:tracePt t="159224" x="6873875" y="2568575"/>
          <p14:tracePt t="159240" x="6835775" y="2568575"/>
          <p14:tracePt t="159256" x="6811963" y="2568575"/>
          <p14:tracePt t="159273" x="6781800" y="2568575"/>
          <p14:tracePt t="159290" x="6743700" y="2574925"/>
          <p14:tracePt t="159307" x="6697663" y="2582863"/>
          <p14:tracePt t="159323" x="6667500" y="2582863"/>
          <p14:tracePt t="159340" x="6637338" y="2582863"/>
          <p14:tracePt t="159357" x="6613525" y="2582863"/>
          <p14:tracePt t="159374" x="6591300" y="2582863"/>
          <p14:tracePt t="159407" x="6583363" y="2582863"/>
          <p14:tracePt t="159432" x="6569075" y="2582863"/>
          <p14:tracePt t="159448" x="6561138" y="2582863"/>
          <p14:tracePt t="159463" x="6537325" y="2582863"/>
          <p14:tracePt t="159477" x="6523038" y="2582863"/>
          <p14:tracePt t="159490" x="6515100" y="2590800"/>
          <p14:tracePt t="159616" x="6507163" y="2590800"/>
          <p14:tracePt t="159631" x="6507163" y="2598738"/>
          <p14:tracePt t="159645" x="6499225" y="2613025"/>
          <p14:tracePt t="159659" x="6469063" y="2674938"/>
          <p14:tracePt t="159673" x="6370638" y="2789238"/>
          <p14:tracePt t="159690" x="6172200" y="2979738"/>
          <p14:tracePt t="159707" x="5973763" y="3178175"/>
          <p14:tracePt t="159723" x="5745163" y="3390900"/>
          <p14:tracePt t="159740" x="5562600" y="3543300"/>
          <p14:tracePt t="159757" x="5426075" y="3665538"/>
          <p14:tracePt t="159773" x="5303838" y="3771900"/>
          <p14:tracePt t="159775" x="5249863" y="3810000"/>
          <p14:tracePt t="159790" x="5211763" y="3848100"/>
          <p14:tracePt t="159807" x="5089525" y="3970338"/>
          <p14:tracePt t="159823" x="5029200" y="4030663"/>
          <p14:tracePt t="159840" x="4999038" y="4076700"/>
          <p14:tracePt t="159857" x="4975225" y="4106863"/>
          <p14:tracePt t="159873" x="4975225" y="4122738"/>
          <p14:tracePt t="159890" x="4968875" y="4137025"/>
          <p14:tracePt t="159907" x="4960938" y="4152900"/>
          <p14:tracePt t="159923" x="4937125" y="4198938"/>
          <p14:tracePt t="159940" x="4906963" y="4244975"/>
          <p14:tracePt t="159957" x="4884738" y="4283075"/>
          <p14:tracePt t="159973" x="4846638" y="4321175"/>
          <p14:tracePt t="159990" x="4838700" y="4335463"/>
          <p14:tracePt t="160007" x="4822825" y="4343400"/>
          <p14:tracePt t="160302" x="4822825" y="4327525"/>
          <p14:tracePt t="160310" x="4830763" y="4283075"/>
          <p14:tracePt t="160323" x="4846638" y="4229100"/>
          <p14:tracePt t="160340" x="4884738" y="4076700"/>
          <p14:tracePt t="160357" x="4930775" y="3870325"/>
          <p14:tracePt t="160373" x="4953000" y="3679825"/>
          <p14:tracePt t="160390" x="4968875" y="3398838"/>
          <p14:tracePt t="160407" x="4968875" y="3246438"/>
          <p14:tracePt t="160423" x="4968875" y="3132138"/>
          <p14:tracePt t="160440" x="4960938" y="3025775"/>
          <p14:tracePt t="160457" x="4953000" y="2941638"/>
          <p14:tracePt t="160474" x="4953000" y="2873375"/>
          <p14:tracePt t="160491" x="4953000" y="2819400"/>
          <p14:tracePt t="160507" x="4953000" y="2781300"/>
          <p14:tracePt t="160524" x="4953000" y="2759075"/>
          <p14:tracePt t="160540" x="4953000" y="2743200"/>
          <p14:tracePt t="160557" x="4953000" y="2720975"/>
          <p14:tracePt t="160574" x="4953000" y="2689225"/>
          <p14:tracePt t="160590" x="4945063" y="2620963"/>
          <p14:tracePt t="160607" x="4922838" y="2568575"/>
          <p14:tracePt t="160624" x="4906963" y="2530475"/>
          <p14:tracePt t="160640" x="4899025" y="2522538"/>
          <p14:tracePt t="160720" x="4899025" y="2536825"/>
          <p14:tracePt t="160735" x="4899025" y="2574925"/>
          <p14:tracePt t="160751" x="4899025" y="2598738"/>
          <p14:tracePt t="160766" x="4899025" y="2620963"/>
          <p14:tracePt t="160768" x="4906963" y="2628900"/>
          <p14:tracePt t="160782" x="4906963" y="2636838"/>
          <p14:tracePt t="160798" x="4906963" y="2644775"/>
          <p14:tracePt t="160838" x="4906963" y="2659063"/>
          <p14:tracePt t="160872" x="4899025" y="2659063"/>
          <p14:tracePt t="160888" x="4892675" y="2659063"/>
          <p14:tracePt t="160912" x="4884738" y="2659063"/>
          <p14:tracePt t="161080" x="4892675" y="2651125"/>
          <p14:tracePt t="161095" x="5037138" y="2636838"/>
          <p14:tracePt t="161109" x="5151438" y="2628900"/>
          <p14:tracePt t="161124" x="5478463" y="2590800"/>
          <p14:tracePt t="161140" x="5845175" y="2574925"/>
          <p14:tracePt t="161157" x="6088063" y="2552700"/>
          <p14:tracePt t="161174" x="6248400" y="2544763"/>
          <p14:tracePt t="161190" x="6332538" y="2544763"/>
          <p14:tracePt t="161207" x="6370638" y="2536825"/>
          <p14:tracePt t="161224" x="6392863" y="2536825"/>
          <p14:tracePt t="161241" x="6461125" y="2536825"/>
          <p14:tracePt t="161257" x="6553200" y="2536825"/>
          <p14:tracePt t="161274" x="6637338" y="2536825"/>
          <p14:tracePt t="161291" x="6689725" y="2536825"/>
          <p14:tracePt t="161367" x="6697663" y="2536825"/>
          <p14:tracePt t="161383" x="6713538" y="2536825"/>
          <p14:tracePt t="161397" x="6735763" y="2536825"/>
          <p14:tracePt t="161411" x="6804025" y="2544763"/>
          <p14:tracePt t="161424" x="6873875" y="2552700"/>
          <p14:tracePt t="161441" x="6926263" y="2560638"/>
          <p14:tracePt t="161457" x="6942138" y="2568575"/>
          <p14:tracePt t="161720" x="6942138" y="2574925"/>
          <p14:tracePt t="161736" x="6918325" y="2590800"/>
          <p14:tracePt t="161751" x="6835775" y="2689225"/>
          <p14:tracePt t="161765" x="6765925" y="2781300"/>
          <p14:tracePt t="161774" x="6697663" y="2933700"/>
          <p14:tracePt t="161791" x="6340475" y="3436938"/>
          <p14:tracePt t="161807" x="6088063" y="3725863"/>
          <p14:tracePt t="161824" x="5889625" y="3924300"/>
          <p14:tracePt t="161841" x="5775325" y="4054475"/>
          <p14:tracePt t="161857" x="5684838" y="4137025"/>
          <p14:tracePt t="161874" x="5600700" y="4221163"/>
          <p14:tracePt t="161891" x="5562600" y="4275138"/>
          <p14:tracePt t="161907" x="5516563" y="4343400"/>
          <p14:tracePt t="161924" x="5470525" y="4397375"/>
          <p14:tracePt t="161941" x="5394325" y="4419600"/>
          <p14:tracePt t="161957" x="5341938" y="4441825"/>
          <p14:tracePt t="161974" x="5303838" y="4441825"/>
          <p14:tracePt t="161991" x="5235575" y="4449763"/>
          <p14:tracePt t="162008" x="5203825" y="4465638"/>
          <p14:tracePt t="162024" x="5159375" y="4473575"/>
          <p14:tracePt t="162041" x="5121275" y="4473575"/>
          <p14:tracePt t="162058" x="5083175" y="4473575"/>
          <p14:tracePt t="162103" x="5075238" y="4473575"/>
          <p14:tracePt t="162118" x="5075238" y="4465638"/>
          <p14:tracePt t="162131" x="5075238" y="4449763"/>
          <p14:tracePt t="162141" x="5075238" y="4441825"/>
          <p14:tracePt t="162157" x="5067300" y="4411663"/>
          <p14:tracePt t="162174" x="5067300" y="4373563"/>
          <p14:tracePt t="162191" x="5067300" y="4351338"/>
          <p14:tracePt t="162207" x="5067300" y="4343400"/>
          <p14:tracePt t="162225" x="5067300" y="4321175"/>
          <p14:tracePt t="162241" x="5067300" y="4313238"/>
          <p14:tracePt t="162263" x="5067300" y="4297363"/>
          <p14:tracePt t="162280" x="5067300" y="4283075"/>
          <p14:tracePt t="162291" x="5067300" y="4275138"/>
          <p14:tracePt t="162307" x="5083175" y="4267200"/>
          <p14:tracePt t="162324" x="5113338" y="4251325"/>
          <p14:tracePt t="162341" x="5113338" y="4244975"/>
          <p14:tracePt t="162358" x="5127625" y="4237038"/>
          <p14:tracePt t="162375" x="5143500" y="4229100"/>
          <p14:tracePt t="162391" x="5159375" y="4221163"/>
          <p14:tracePt t="162464" x="5165725" y="4213225"/>
          <p14:tracePt t="162832" x="5165725" y="4183063"/>
          <p14:tracePt t="162847" x="5165725" y="4054475"/>
          <p14:tracePt t="162862" x="5165725" y="3962400"/>
          <p14:tracePt t="162877" x="5165725" y="3695700"/>
          <p14:tracePt t="162893" x="5165725" y="3467100"/>
          <p14:tracePt t="162908" x="5165725" y="3192463"/>
          <p14:tracePt t="162924" x="5165725" y="3025775"/>
          <p14:tracePt t="162941" x="5165725" y="2933700"/>
          <p14:tracePt t="162958" x="5165725" y="2873375"/>
          <p14:tracePt t="162974" x="5165725" y="2841625"/>
          <p14:tracePt t="162991" x="5165725" y="2827338"/>
          <p14:tracePt t="163008" x="5165725" y="2819400"/>
          <p14:tracePt t="163025" x="5165725" y="2811463"/>
          <p14:tracePt t="163041" x="5165725" y="2803525"/>
          <p14:tracePt t="163058" x="5165725" y="2797175"/>
          <p14:tracePt t="163092" x="5165725" y="2789238"/>
          <p14:tracePt t="163108" x="5165725" y="2773363"/>
          <p14:tracePt t="163142" x="5165725" y="2751138"/>
          <p14:tracePt t="163158" x="5165725" y="2735263"/>
          <p14:tracePt t="163175" x="5165725" y="2727325"/>
          <p14:tracePt t="163191" x="5165725" y="2713038"/>
          <p14:tracePt t="163208" x="5165725" y="2705100"/>
          <p14:tracePt t="163225" x="5165725" y="2689225"/>
          <p14:tracePt t="163241" x="5165725" y="2682875"/>
          <p14:tracePt t="163258" x="5165725" y="2667000"/>
          <p14:tracePt t="163275" x="5165725" y="2651125"/>
          <p14:tracePt t="163291" x="5165725" y="2636838"/>
          <p14:tracePt t="163325" x="5165725" y="2628900"/>
          <p14:tracePt t="163536" x="5181600" y="2636838"/>
          <p14:tracePt t="163551" x="5273675" y="2651125"/>
          <p14:tracePt t="163565" x="5356225" y="2651125"/>
          <p14:tracePt t="163581" x="5578475" y="2651125"/>
          <p14:tracePt t="163596" x="5913438" y="2598738"/>
          <p14:tracePt t="163608" x="6240463" y="2568575"/>
          <p14:tracePt t="163625" x="6454775" y="2536825"/>
          <p14:tracePt t="163641" x="6575425" y="2536825"/>
          <p14:tracePt t="163659" x="6629400" y="2530475"/>
          <p14:tracePt t="163675" x="6675438" y="2522538"/>
          <p14:tracePt t="163692" x="6743700" y="2514600"/>
          <p14:tracePt t="163709" x="6819900" y="2498725"/>
          <p14:tracePt t="163725" x="6950075" y="2492375"/>
          <p14:tracePt t="163742" x="7086600" y="2492375"/>
          <p14:tracePt t="163758" x="7208838" y="2492375"/>
          <p14:tracePt t="163775" x="7337425" y="2492375"/>
          <p14:tracePt t="163792" x="7345363" y="2492375"/>
          <p14:tracePt t="163808" x="7353300" y="2492375"/>
          <p14:tracePt t="163864" x="7361238" y="2484438"/>
          <p14:tracePt t="163880" x="7369175" y="2484438"/>
          <p14:tracePt t="163894" x="7375525" y="2484438"/>
          <p14:tracePt t="163908" x="7407275" y="2484438"/>
          <p14:tracePt t="163925" x="7421563" y="2484438"/>
          <p14:tracePt t="163942" x="7429500" y="2484438"/>
          <p14:tracePt t="163958" x="7445375" y="2484438"/>
          <p14:tracePt t="164064" x="7451725" y="2484438"/>
          <p14:tracePt t="164079" x="7467600" y="2514600"/>
          <p14:tracePt t="164093" x="7467600" y="2522538"/>
          <p14:tracePt t="164108" x="7475538" y="2536825"/>
          <p14:tracePt t="164125" x="7475538" y="2552700"/>
          <p14:tracePt t="164142" x="7475538" y="2560638"/>
          <p14:tracePt t="164158" x="7475538" y="2568575"/>
          <p14:tracePt t="165090" x="7429500" y="2613025"/>
          <p14:tracePt t="165098" x="7399338" y="2644775"/>
          <p14:tracePt t="165109" x="7345363" y="2689225"/>
          <p14:tracePt t="165125" x="7246938" y="2803525"/>
          <p14:tracePt t="165142" x="7094538" y="2917825"/>
          <p14:tracePt t="165159" x="6858000" y="3146425"/>
          <p14:tracePt t="165175" x="6697663" y="3292475"/>
          <p14:tracePt t="165192" x="6545263" y="3444875"/>
          <p14:tracePt t="165209" x="6423025" y="3565525"/>
          <p14:tracePt t="165225" x="6308725" y="3679825"/>
          <p14:tracePt t="165242" x="6194425" y="3779838"/>
          <p14:tracePt t="165259" x="6111875" y="3840163"/>
          <p14:tracePt t="165276" x="6042025" y="3878263"/>
          <p14:tracePt t="165279" x="6019800" y="3886200"/>
          <p14:tracePt t="165294" x="5997575" y="3894138"/>
          <p14:tracePt t="165309" x="5973763" y="3916363"/>
          <p14:tracePt t="165327" x="5935663" y="3940175"/>
          <p14:tracePt t="165342" x="5921375" y="3946525"/>
          <p14:tracePt t="165359" x="5875338" y="3984625"/>
          <p14:tracePt t="165375" x="5851525" y="4008438"/>
          <p14:tracePt t="165392" x="5837238" y="4038600"/>
          <p14:tracePt t="165409" x="5821363" y="4060825"/>
          <p14:tracePt t="165425" x="5791200" y="4098925"/>
          <p14:tracePt t="165442" x="5768975" y="4130675"/>
          <p14:tracePt t="165459" x="5737225" y="4168775"/>
          <p14:tracePt t="165475" x="5684838" y="4198938"/>
          <p14:tracePt t="165492" x="5654675" y="4213225"/>
          <p14:tracePt t="165509" x="5630863" y="4229100"/>
          <p14:tracePt t="165525" x="5622925" y="4229100"/>
          <p14:tracePt t="165542" x="5616575" y="4229100"/>
          <p14:tracePt t="165559" x="5584825" y="4244975"/>
          <p14:tracePt t="165576" x="5546725" y="4267200"/>
          <p14:tracePt t="165592" x="5516563" y="4283075"/>
          <p14:tracePt t="165609" x="5494338" y="4297363"/>
          <p14:tracePt t="165625" x="5486400" y="4297363"/>
          <p14:tracePt t="165999" x="5464175" y="4297363"/>
          <p14:tracePt t="166015" x="5426075" y="4237038"/>
          <p14:tracePt t="166027" x="5410200" y="4206875"/>
          <p14:tracePt t="166042" x="5326063" y="4092575"/>
          <p14:tracePt t="166059" x="5173663" y="3924300"/>
          <p14:tracePt t="166076" x="4860925" y="3703638"/>
          <p14:tracePt t="166092" x="4441825" y="3489325"/>
          <p14:tracePt t="166109" x="4054475" y="3268663"/>
          <p14:tracePt t="166126" x="3741738" y="3086100"/>
          <p14:tracePt t="166142" x="3687763" y="3040063"/>
          <p14:tracePt t="166159" x="3679825" y="3025775"/>
          <p14:tracePt t="166256" x="3679825" y="3017838"/>
          <p14:tracePt t="166278" x="3673475" y="2994025"/>
          <p14:tracePt t="166286" x="3665538" y="2987675"/>
          <p14:tracePt t="166294" x="3657600" y="2987675"/>
          <p14:tracePt t="166309" x="3649663" y="2979738"/>
          <p14:tracePt t="166326" x="3627438" y="2955925"/>
          <p14:tracePt t="166342" x="3627438" y="2949575"/>
          <p14:tracePt t="166359" x="3627438" y="2933700"/>
          <p14:tracePt t="166392" x="3657600" y="2925763"/>
          <p14:tracePt t="166409" x="3703638" y="2925763"/>
          <p14:tracePt t="166426" x="3749675" y="2925763"/>
          <p14:tracePt t="166442" x="3771900" y="2925763"/>
          <p14:tracePt t="166459" x="3802063" y="2925763"/>
          <p14:tracePt t="166476" x="3825875" y="2925763"/>
          <p14:tracePt t="166492" x="3848100" y="2925763"/>
          <p14:tracePt t="166509" x="3856038" y="2925763"/>
          <p14:tracePt t="166526" x="3870325" y="2925763"/>
          <p14:tracePt t="166542" x="3894138" y="2925763"/>
          <p14:tracePt t="166590" x="3902075" y="2925763"/>
          <p14:tracePt t="166606" x="3916363" y="2925763"/>
          <p14:tracePt t="166614" x="3924300" y="2925763"/>
          <p14:tracePt t="166626" x="3940175" y="2925763"/>
          <p14:tracePt t="166643" x="3946525" y="2925763"/>
          <p14:tracePt t="166659" x="3954463" y="2925763"/>
          <p14:tracePt t="166704" x="3954463" y="2933700"/>
          <p14:tracePt t="166760" x="3954463" y="2941638"/>
          <p14:tracePt t="166808" x="3954463" y="2949575"/>
          <p14:tracePt t="166831" x="3946525" y="2949575"/>
          <p14:tracePt t="166863" x="3940175" y="2949575"/>
          <p14:tracePt t="166871" x="3940175" y="2955925"/>
          <p14:tracePt t="166879" x="3932238" y="2955925"/>
          <p14:tracePt t="166895" x="3924300" y="2963863"/>
          <p14:tracePt t="166909" x="3916363" y="2963863"/>
          <p14:tracePt t="166927" x="3916363" y="2971800"/>
          <p14:tracePt t="166943" x="3908425" y="2971800"/>
          <p14:tracePt t="167984" x="3962400" y="2971800"/>
          <p14:tracePt t="167999" x="4175125" y="2971800"/>
          <p14:tracePt t="168015" x="4694238" y="2971800"/>
          <p14:tracePt t="168026" x="5029200" y="2971800"/>
          <p14:tracePt t="168043" x="5668963" y="2971800"/>
          <p14:tracePt t="168060" x="6226175" y="2971800"/>
          <p14:tracePt t="168076" x="6515100" y="2971800"/>
          <p14:tracePt t="168093" x="6651625" y="2971800"/>
          <p14:tracePt t="168110" x="6705600" y="2963863"/>
          <p14:tracePt t="168144" x="6705600" y="2949575"/>
          <p14:tracePt t="168216" x="6705600" y="2941638"/>
          <p14:tracePt t="168279" x="6697663" y="2941638"/>
          <p14:tracePt t="168295" x="6675438" y="2941638"/>
          <p14:tracePt t="168304" x="6659563" y="2941638"/>
          <p14:tracePt t="168312" x="6637338" y="2941638"/>
          <p14:tracePt t="168326" x="6569075" y="2941638"/>
          <p14:tracePt t="168343" x="6430963" y="2955925"/>
          <p14:tracePt t="168360" x="6264275" y="2979738"/>
          <p14:tracePt t="168377" x="6134100" y="2994025"/>
          <p14:tracePt t="168394" x="6049963" y="3001963"/>
          <p14:tracePt t="168410" x="6019800" y="3001963"/>
          <p14:tracePt t="168427" x="6011863" y="3001963"/>
          <p14:tracePt t="168656" x="5997575" y="3048000"/>
          <p14:tracePt t="168671" x="5943600" y="3222625"/>
          <p14:tracePt t="168687" x="5813425" y="3535363"/>
          <p14:tracePt t="168702" x="5600700" y="3886200"/>
          <p14:tracePt t="168726" x="5265738" y="4297363"/>
          <p14:tracePt t="168743" x="5037138" y="4503738"/>
          <p14:tracePt t="168760" x="4892675" y="4587875"/>
          <p14:tracePt t="168776" x="4808538" y="4632325"/>
          <p14:tracePt t="168793" x="4754563" y="4670425"/>
          <p14:tracePt t="168810" x="4724400" y="4686300"/>
          <p14:tracePt t="168827" x="4708525" y="4694238"/>
          <p14:tracePt t="168843" x="4678363" y="4708525"/>
          <p14:tracePt t="168860" x="4670425" y="4708525"/>
          <p14:tracePt t="168877" x="4640263" y="4716463"/>
          <p14:tracePt t="168895" x="4618038" y="4724400"/>
          <p14:tracePt t="168911" x="4594225" y="4724400"/>
          <p14:tracePt t="168927" x="4564063" y="4740275"/>
          <p14:tracePt t="168944" x="4533900" y="4740275"/>
          <p14:tracePt t="168961" x="4511675" y="4746625"/>
          <p14:tracePt t="168977" x="4479925" y="4754563"/>
          <p14:tracePt t="168994" x="4457700" y="4754563"/>
          <p14:tracePt t="169010" x="4449763" y="4762500"/>
          <p14:tracePt t="169047" x="4441825" y="4746625"/>
          <p14:tracePt t="169060" x="4435475" y="4732338"/>
          <p14:tracePt t="169077" x="4427538" y="4708525"/>
          <p14:tracePt t="169094" x="4403725" y="4678363"/>
          <p14:tracePt t="169110" x="4397375" y="4664075"/>
          <p14:tracePt t="169287" x="4389438" y="4648200"/>
          <p14:tracePt t="169295" x="4389438" y="4610100"/>
          <p14:tracePt t="169310" x="4389438" y="4549775"/>
          <p14:tracePt t="169327" x="4419600" y="4335463"/>
          <p14:tracePt t="169344" x="4441825" y="4137025"/>
          <p14:tracePt t="169360" x="4479925" y="3870325"/>
          <p14:tracePt t="169377" x="4487863" y="3649663"/>
          <p14:tracePt t="169394" x="4487863" y="3489325"/>
          <p14:tracePt t="169411" x="4487863" y="3344863"/>
          <p14:tracePt t="169427" x="4487863" y="3260725"/>
          <p14:tracePt t="169444" x="4487863" y="3184525"/>
          <p14:tracePt t="169461" x="4487863" y="3132138"/>
          <p14:tracePt t="169477" x="4487863" y="3101975"/>
          <p14:tracePt t="169493" x="4487863" y="3086100"/>
          <p14:tracePt t="169510" x="4487863" y="3078163"/>
          <p14:tracePt t="169527" x="4487863" y="3063875"/>
          <p14:tracePt t="169543" x="4487863" y="3055938"/>
          <p14:tracePt t="169560" x="4487863" y="3040063"/>
          <p14:tracePt t="169577" x="4487863" y="3032125"/>
          <p14:tracePt t="169594" x="4487863" y="3025775"/>
          <p14:tracePt t="169611" x="4487863" y="3017838"/>
          <p14:tracePt t="169628" x="4487863" y="3009900"/>
          <p14:tracePt t="169644" x="4487863" y="3001963"/>
          <p14:tracePt t="170032" x="4511675" y="3001963"/>
          <p14:tracePt t="170047" x="4625975" y="3025775"/>
          <p14:tracePt t="170061" x="4740275" y="3032125"/>
          <p14:tracePt t="170077" x="4983163" y="3032125"/>
          <p14:tracePt t="170094" x="5364163" y="3032125"/>
          <p14:tracePt t="170111" x="5570538" y="3032125"/>
          <p14:tracePt t="170127" x="5761038" y="3032125"/>
          <p14:tracePt t="170144" x="5897563" y="3032125"/>
          <p14:tracePt t="170161" x="5981700" y="3032125"/>
          <p14:tracePt t="170177" x="6042025" y="3025775"/>
          <p14:tracePt t="170194" x="6088063" y="3017838"/>
          <p14:tracePt t="170211" x="6134100" y="2994025"/>
          <p14:tracePt t="170227" x="6156325" y="2994025"/>
          <p14:tracePt t="170244" x="6172200" y="2994025"/>
          <p14:tracePt t="170261" x="6172200" y="2987675"/>
          <p14:tracePt t="170277" x="6180138" y="2987675"/>
          <p14:tracePt t="170294" x="6194425" y="2979738"/>
          <p14:tracePt t="170310" x="6218238" y="2971800"/>
          <p14:tracePt t="170327" x="6264275" y="2963863"/>
          <p14:tracePt t="170344" x="6346825" y="2949575"/>
          <p14:tracePt t="170361" x="6416675" y="2941638"/>
          <p14:tracePt t="170378" x="6461125" y="2933700"/>
          <p14:tracePt t="170394" x="6492875" y="2933700"/>
          <p14:tracePt t="170411" x="6515100" y="2933700"/>
          <p14:tracePt t="170428" x="6530975" y="2933700"/>
          <p14:tracePt t="170445" x="6537325" y="2933700"/>
          <p14:tracePt t="170461" x="6553200" y="2933700"/>
          <p14:tracePt t="170478" x="6561138" y="2933700"/>
          <p14:tracePt t="170511" x="6575425" y="2933700"/>
          <p14:tracePt t="170527" x="6583363" y="2933700"/>
          <p14:tracePt t="170544" x="6607175" y="2933700"/>
          <p14:tracePt t="170561" x="6637338" y="2933700"/>
          <p14:tracePt t="170578" x="6645275" y="2933700"/>
          <p14:tracePt t="170664" x="6637338" y="2933700"/>
          <p14:tracePt t="170679" x="6607175" y="2933700"/>
          <p14:tracePt t="170695" x="6561138" y="2949575"/>
          <p14:tracePt t="170711" x="6461125" y="3032125"/>
          <p14:tracePt t="170727" x="6308725" y="3184525"/>
          <p14:tracePt t="170744" x="6142038" y="3368675"/>
          <p14:tracePt t="170761" x="5989638" y="3559175"/>
          <p14:tracePt t="170778" x="5821363" y="3756025"/>
          <p14:tracePt t="170794" x="5699125" y="3902075"/>
          <p14:tracePt t="170811" x="5622925" y="3984625"/>
          <p14:tracePt t="170827" x="5578475" y="4046538"/>
          <p14:tracePt t="170845" x="5502275" y="4098925"/>
          <p14:tracePt t="170861" x="5432425" y="4152900"/>
          <p14:tracePt t="170878" x="5372100" y="4198938"/>
          <p14:tracePt t="170894" x="5326063" y="4229100"/>
          <p14:tracePt t="170911" x="5241925" y="4275138"/>
          <p14:tracePt t="170928" x="5181600" y="4305300"/>
          <p14:tracePt t="170944" x="5105400" y="4351338"/>
          <p14:tracePt t="170961" x="5037138" y="4381500"/>
          <p14:tracePt t="170978" x="4991100" y="4411663"/>
          <p14:tracePt t="170994" x="4937125" y="4419600"/>
          <p14:tracePt t="171011" x="4906963" y="4435475"/>
          <p14:tracePt t="171028" x="4876800" y="4449763"/>
          <p14:tracePt t="171044" x="4860925" y="4457700"/>
          <p14:tracePt t="171061" x="4854575" y="4465638"/>
          <p14:tracePt t="171078" x="4846638" y="4479925"/>
          <p14:tracePt t="171095" x="4830763" y="4511675"/>
          <p14:tracePt t="171111" x="4822825" y="4541838"/>
          <p14:tracePt t="171128" x="4808538" y="4564063"/>
          <p14:tracePt t="171144" x="4792663" y="4587875"/>
          <p14:tracePt t="171178" x="4792663" y="4594225"/>
          <p14:tracePt t="171194" x="4784725" y="4602163"/>
          <p14:tracePt t="171215" x="4784725" y="4610100"/>
          <p14:tracePt t="171416" x="4784725" y="4594225"/>
          <p14:tracePt t="171431" x="4784725" y="4465638"/>
          <p14:tracePt t="171444" x="4784725" y="4359275"/>
          <p14:tracePt t="171461" x="4784725" y="4152900"/>
          <p14:tracePt t="171478" x="4784725" y="3954463"/>
          <p14:tracePt t="171494" x="4784725" y="3673475"/>
          <p14:tracePt t="171511" x="4784725" y="3505200"/>
          <p14:tracePt t="171528" x="4784725" y="3368675"/>
          <p14:tracePt t="171544" x="4792663" y="3292475"/>
          <p14:tracePt t="171561" x="4816475" y="3216275"/>
          <p14:tracePt t="171578" x="4816475" y="3162300"/>
          <p14:tracePt t="171595" x="4822825" y="3101975"/>
          <p14:tracePt t="171611" x="4822825" y="3078163"/>
          <p14:tracePt t="171628" x="4822825" y="3048000"/>
          <p14:tracePt t="171644" x="4822825" y="3032125"/>
          <p14:tracePt t="171661" x="4822825" y="3017838"/>
          <p14:tracePt t="171678" x="4822825" y="3001963"/>
          <p14:tracePt t="171694" x="4822825" y="2994025"/>
          <p14:tracePt t="171711" x="4822825" y="2987675"/>
          <p14:tracePt t="171728" x="4822825" y="2979738"/>
          <p14:tracePt t="171745" x="4822825" y="2971800"/>
          <p14:tracePt t="171762" x="4822825" y="2955925"/>
          <p14:tracePt t="171920" x="4816475" y="2949575"/>
          <p14:tracePt t="172079" x="4822825" y="2963863"/>
          <p14:tracePt t="172095" x="4846638" y="2963863"/>
          <p14:tracePt t="172104" x="4945063" y="2963863"/>
          <p14:tracePt t="172111" x="5029200" y="2963863"/>
          <p14:tracePt t="172128" x="5219700" y="2963863"/>
          <p14:tracePt t="172144" x="5478463" y="2933700"/>
          <p14:tracePt t="172161" x="5730875" y="2895600"/>
          <p14:tracePt t="172178" x="5935663" y="2879725"/>
          <p14:tracePt t="172195" x="6088063" y="2857500"/>
          <p14:tracePt t="172212" x="6194425" y="2857500"/>
          <p14:tracePt t="172228" x="6286500" y="2857500"/>
          <p14:tracePt t="172245" x="6400800" y="2841625"/>
          <p14:tracePt t="172261" x="6507163" y="2819400"/>
          <p14:tracePt t="172278" x="6629400" y="2819400"/>
          <p14:tracePt t="172294" x="6697663" y="2819400"/>
          <p14:tracePt t="172311" x="6727825" y="2819400"/>
          <p14:tracePt t="172328" x="6743700" y="2819400"/>
          <p14:tracePt t="172345" x="6751638" y="2819400"/>
          <p14:tracePt t="172361" x="6759575" y="2819400"/>
          <p14:tracePt t="172378" x="6781800" y="2811463"/>
          <p14:tracePt t="172395" x="6811963" y="2811463"/>
          <p14:tracePt t="172412" x="6827838" y="2811463"/>
          <p14:tracePt t="172429" x="6850063" y="2811463"/>
          <p14:tracePt t="172445" x="6865938" y="2811463"/>
          <p14:tracePt t="172462" x="6888163" y="2811463"/>
          <p14:tracePt t="172478" x="6896100" y="2811463"/>
          <p14:tracePt t="172495" x="6934200" y="2827338"/>
          <p14:tracePt t="172511" x="6956425" y="2835275"/>
          <p14:tracePt t="172529" x="6988175" y="2849563"/>
          <p14:tracePt t="172545" x="7010400" y="2857500"/>
          <p14:tracePt t="172579" x="7018338" y="2873375"/>
          <p14:tracePt t="172595" x="7026275" y="2879725"/>
          <p14:tracePt t="172612" x="7032625" y="2903538"/>
          <p14:tracePt t="172628" x="7040563" y="2917825"/>
          <p14:tracePt t="172645" x="7056438" y="2941638"/>
          <p14:tracePt t="172678" x="7056438" y="2949575"/>
          <p14:tracePt t="172704" x="7056438" y="2963863"/>
          <p14:tracePt t="172736" x="7048500" y="2971800"/>
          <p14:tracePt t="172783" x="7040563" y="2971800"/>
          <p14:tracePt t="172824" x="7032625" y="2971800"/>
          <p14:tracePt t="172840" x="7018338" y="2971800"/>
          <p14:tracePt t="172852" x="7010400" y="2971800"/>
          <p14:tracePt t="172862" x="6994525" y="2971800"/>
          <p14:tracePt t="172878" x="6972300" y="2971800"/>
          <p14:tracePt t="172895" x="6904038" y="2971800"/>
          <p14:tracePt t="172912" x="6827838" y="3032125"/>
          <p14:tracePt t="172929" x="6735763" y="3124200"/>
          <p14:tracePt t="172945" x="6629400" y="3254375"/>
          <p14:tracePt t="172962" x="6530975" y="3390900"/>
          <p14:tracePt t="172978" x="6423025" y="3543300"/>
          <p14:tracePt t="172995" x="6324600" y="3687763"/>
          <p14:tracePt t="173011" x="6232525" y="3825875"/>
          <p14:tracePt t="173028" x="6149975" y="3946525"/>
          <p14:tracePt t="173045" x="6073775" y="4046538"/>
          <p14:tracePt t="173061" x="6011863" y="4114800"/>
          <p14:tracePt t="173078" x="5935663" y="4198938"/>
          <p14:tracePt t="173095" x="5867400" y="4251325"/>
          <p14:tracePt t="173112" x="5783263" y="4313238"/>
          <p14:tracePt t="173129" x="5684838" y="4365625"/>
          <p14:tracePt t="173146" x="5616575" y="4403725"/>
          <p14:tracePt t="173162" x="5562600" y="4435475"/>
          <p14:tracePt t="173179" x="5524500" y="4457700"/>
          <p14:tracePt t="173195" x="5478463" y="4479925"/>
          <p14:tracePt t="173212" x="5432425" y="4518025"/>
          <p14:tracePt t="173228" x="5372100" y="4549775"/>
          <p14:tracePt t="173245" x="5326063" y="4564063"/>
          <p14:tracePt t="173262" x="5303838" y="4572000"/>
          <p14:tracePt t="173278" x="5280025" y="4579938"/>
          <p14:tracePt t="173295" x="5273675" y="4587875"/>
          <p14:tracePt t="173312" x="5265738" y="4587875"/>
          <p14:tracePt t="173328" x="5257800" y="4594225"/>
          <p14:tracePt t="173345" x="5219700" y="4618038"/>
          <p14:tracePt t="173362" x="5181600" y="4632325"/>
          <p14:tracePt t="173378" x="5127625" y="4656138"/>
          <p14:tracePt t="173395" x="5121275" y="4664075"/>
          <p14:tracePt t="173412" x="5105400" y="4670425"/>
          <p14:tracePt t="173624" x="5105400" y="4656138"/>
          <p14:tracePt t="173639" x="5113338" y="4556125"/>
          <p14:tracePt t="173654" x="5121275" y="4473575"/>
          <p14:tracePt t="173668" x="5135563" y="4289425"/>
          <p14:tracePt t="173678" x="5135563" y="4092575"/>
          <p14:tracePt t="173695" x="5135563" y="3916363"/>
          <p14:tracePt t="173712" x="5135563" y="3779838"/>
          <p14:tracePt t="173729" x="5113338" y="3673475"/>
          <p14:tracePt t="173746" x="5105400" y="3573463"/>
          <p14:tracePt t="173762" x="5097463" y="3513138"/>
          <p14:tracePt t="173779" x="5097463" y="3459163"/>
          <p14:tracePt t="173795" x="5097463" y="3398838"/>
          <p14:tracePt t="173812" x="5097463" y="3330575"/>
          <p14:tracePt t="173828" x="5097463" y="3268663"/>
          <p14:tracePt t="173845" x="5097463" y="3222625"/>
          <p14:tracePt t="173846" x="5097463" y="3208338"/>
          <p14:tracePt t="173862" x="5083175" y="3170238"/>
          <p14:tracePt t="173879" x="5083175" y="3132138"/>
          <p14:tracePt t="173895" x="5083175" y="3116263"/>
          <p14:tracePt t="173912" x="5083175" y="3086100"/>
          <p14:tracePt t="173929" x="5083175" y="3078163"/>
          <p14:tracePt t="173945" x="5083175" y="3055938"/>
          <p14:tracePt t="173962" x="5083175" y="3040063"/>
          <p14:tracePt t="173995" x="5083175" y="3025775"/>
          <p14:tracePt t="174029" x="5083175" y="3017838"/>
          <p14:tracePt t="174047" x="5083175" y="3009900"/>
          <p14:tracePt t="174448" x="5097463" y="3009900"/>
          <p14:tracePt t="174463" x="5151438" y="3009900"/>
          <p14:tracePt t="174474" x="5211763" y="3017838"/>
          <p14:tracePt t="174482" x="5295900" y="3017838"/>
          <p14:tracePt t="174496" x="5508625" y="3017838"/>
          <p14:tracePt t="174512" x="5783263" y="3017838"/>
          <p14:tracePt t="174529" x="6073775" y="3017838"/>
          <p14:tracePt t="174546" x="6308725" y="3017838"/>
          <p14:tracePt t="174563" x="6507163" y="3017838"/>
          <p14:tracePt t="174579" x="6683375" y="3017838"/>
          <p14:tracePt t="174596" x="6804025" y="3017838"/>
          <p14:tracePt t="174613" x="6888163" y="3009900"/>
          <p14:tracePt t="174629" x="6934200" y="3001963"/>
          <p14:tracePt t="174646" x="7002463" y="2987675"/>
          <p14:tracePt t="174662" x="7032625" y="2987675"/>
          <p14:tracePt t="174679" x="7094538" y="2987675"/>
          <p14:tracePt t="174696" x="7124700" y="2979738"/>
          <p14:tracePt t="174713" x="7146925" y="2979738"/>
          <p14:tracePt t="174729" x="7162800" y="2979738"/>
          <p14:tracePt t="174746" x="7200900" y="2979738"/>
          <p14:tracePt t="174762" x="7269163" y="2979738"/>
          <p14:tracePt t="174779" x="7315200" y="2979738"/>
          <p14:tracePt t="174796" x="7331075" y="2979738"/>
          <p14:tracePt t="174912" x="7337425" y="2979738"/>
          <p14:tracePt t="174927" x="7337425" y="2971800"/>
          <p14:tracePt t="174941" x="7345363" y="2971800"/>
          <p14:tracePt t="174955" x="7369175" y="2963863"/>
          <p14:tracePt t="174962" x="7383463" y="2963863"/>
          <p14:tracePt t="174979" x="7399338" y="2963863"/>
          <p14:tracePt t="175160" x="7391400" y="2963863"/>
          <p14:tracePt t="175174" x="7337425" y="3025775"/>
          <p14:tracePt t="175188" x="7307263" y="3063875"/>
          <p14:tracePt t="175196" x="7254875" y="3124200"/>
          <p14:tracePt t="175212" x="7132638" y="3254375"/>
          <p14:tracePt t="175229" x="7010400" y="3406775"/>
          <p14:tracePt t="175246" x="6896100" y="3551238"/>
          <p14:tracePt t="175262" x="6743700" y="3717925"/>
          <p14:tracePt t="175279" x="6659563" y="3817938"/>
          <p14:tracePt t="175296" x="6599238" y="3886200"/>
          <p14:tracePt t="175313" x="6545263" y="3962400"/>
          <p14:tracePt t="175330" x="6469063" y="4054475"/>
          <p14:tracePt t="175346" x="6370638" y="4168775"/>
          <p14:tracePt t="175362" x="6264275" y="4289425"/>
          <p14:tracePt t="175379" x="6164263" y="4403725"/>
          <p14:tracePt t="175396" x="6065838" y="4503738"/>
          <p14:tracePt t="175412" x="5959475" y="4572000"/>
          <p14:tracePt t="175429" x="5905500" y="4618038"/>
          <p14:tracePt t="175446" x="5851525" y="4656138"/>
          <p14:tracePt t="175462" x="5807075" y="4678363"/>
          <p14:tracePt t="175479" x="5775325" y="4694238"/>
          <p14:tracePt t="175496" x="5745163" y="4708525"/>
          <p14:tracePt t="175512" x="5707063" y="4724400"/>
          <p14:tracePt t="175529" x="5668963" y="4732338"/>
          <p14:tracePt t="175546" x="5630863" y="4746625"/>
          <p14:tracePt t="175562" x="5584825" y="4746625"/>
          <p14:tracePt t="175579" x="5554663" y="4746625"/>
          <p14:tracePt t="175596" x="5516563" y="4746625"/>
          <p14:tracePt t="175613" x="5478463" y="4746625"/>
          <p14:tracePt t="175629" x="5464175" y="4746625"/>
          <p14:tracePt t="175646" x="5456238" y="4746625"/>
          <p14:tracePt t="175688" x="5448300" y="4746625"/>
          <p14:tracePt t="175712" x="5432425" y="4746625"/>
          <p14:tracePt t="175904" x="5426075" y="4746625"/>
          <p14:tracePt t="176535" x="5426075" y="4740275"/>
          <p14:tracePt t="176551" x="5456238" y="4694238"/>
          <p14:tracePt t="176565" x="5478463" y="4670425"/>
          <p14:tracePt t="176580" x="5554663" y="4556125"/>
          <p14:tracePt t="176597" x="5630863" y="4419600"/>
          <p14:tracePt t="176613" x="5699125" y="4259263"/>
          <p14:tracePt t="176630" x="5753100" y="4060825"/>
          <p14:tracePt t="176646" x="5783263" y="3856038"/>
          <p14:tracePt t="176663" x="5783263" y="3741738"/>
          <p14:tracePt t="176679" x="5783263" y="3641725"/>
          <p14:tracePt t="176696" x="5745163" y="3521075"/>
          <p14:tracePt t="176713" x="5692775" y="3429000"/>
          <p14:tracePt t="176730" x="5622925" y="3344863"/>
          <p14:tracePt t="176746" x="5546725" y="3284538"/>
          <p14:tracePt t="176763" x="5426075" y="3238500"/>
          <p14:tracePt t="176780" x="5227638" y="3192463"/>
          <p14:tracePt t="176796" x="4968875" y="3146425"/>
          <p14:tracePt t="176813" x="4656138" y="3101975"/>
          <p14:tracePt t="176830" x="4343400" y="3063875"/>
          <p14:tracePt t="176846" x="4046538" y="3048000"/>
          <p14:tracePt t="176847" x="3962400" y="3040063"/>
          <p14:tracePt t="176863" x="3817938" y="3040063"/>
          <p14:tracePt t="176880" x="3733800" y="3040063"/>
          <p14:tracePt t="176896" x="3679825" y="3070225"/>
          <p14:tracePt t="176913" x="3611563" y="3116263"/>
          <p14:tracePt t="176930" x="3551238" y="3170238"/>
          <p14:tracePt t="176946" x="3467100" y="3246438"/>
          <p14:tracePt t="176963" x="3413125" y="3306763"/>
          <p14:tracePt t="176980" x="3382963" y="3368675"/>
          <p14:tracePt t="176996" x="3360738" y="3429000"/>
          <p14:tracePt t="177013" x="3330575" y="3489325"/>
          <p14:tracePt t="177031" x="3306763" y="3611563"/>
          <p14:tracePt t="177047" x="3284538" y="3679825"/>
          <p14:tracePt t="177064" x="3276600" y="3756025"/>
          <p14:tracePt t="177080" x="3260725" y="3848100"/>
          <p14:tracePt t="177097" x="3254375" y="3962400"/>
          <p14:tracePt t="177113" x="3254375" y="4054475"/>
          <p14:tracePt t="177130" x="3254375" y="4130675"/>
          <p14:tracePt t="177147" x="3254375" y="4175125"/>
          <p14:tracePt t="177163" x="3260725" y="4251325"/>
          <p14:tracePt t="177180" x="3292475" y="4351338"/>
          <p14:tracePt t="177197" x="3322638" y="4473575"/>
          <p14:tracePt t="177214" x="3360738" y="4564063"/>
          <p14:tracePt t="177231" x="3413125" y="4648200"/>
          <p14:tracePt t="177246" x="3489325" y="4770438"/>
          <p14:tracePt t="177263" x="3521075" y="4808538"/>
          <p14:tracePt t="177280" x="3559175" y="4854575"/>
          <p14:tracePt t="177296" x="3603625" y="4892675"/>
          <p14:tracePt t="177313" x="3679825" y="4930775"/>
          <p14:tracePt t="177330" x="3817938" y="4999038"/>
          <p14:tracePt t="177347" x="3992563" y="5029200"/>
          <p14:tracePt t="177363" x="4168775" y="5051425"/>
          <p14:tracePt t="177380" x="4343400" y="5051425"/>
          <p14:tracePt t="177397" x="4495800" y="5051425"/>
          <p14:tracePt t="177413" x="4648200" y="4999038"/>
          <p14:tracePt t="177430" x="4830763" y="4922838"/>
          <p14:tracePt t="177447" x="4945063" y="4846638"/>
          <p14:tracePt t="177463" x="5013325" y="4770438"/>
          <p14:tracePt t="177480" x="5075238" y="4670425"/>
          <p14:tracePt t="177497" x="5113338" y="4556125"/>
          <p14:tracePt t="177513" x="5151438" y="4419600"/>
          <p14:tracePt t="177530" x="5189538" y="4283075"/>
          <p14:tracePt t="177547" x="5197475" y="4175125"/>
          <p14:tracePt t="177564" x="5219700" y="4076700"/>
          <p14:tracePt t="177580" x="5219700" y="3978275"/>
          <p14:tracePt t="177597" x="5219700" y="3886200"/>
          <p14:tracePt t="177614" x="5219700" y="3802063"/>
          <p14:tracePt t="177630" x="5203825" y="3657600"/>
          <p14:tracePt t="177646" x="5127625" y="3527425"/>
          <p14:tracePt t="177663" x="5075238" y="3436938"/>
          <p14:tracePt t="177681" x="5021263" y="3352800"/>
          <p14:tracePt t="177697" x="4975225" y="3314700"/>
          <p14:tracePt t="177714" x="4914900" y="3284538"/>
          <p14:tracePt t="177730" x="4846638" y="3276600"/>
          <p14:tracePt t="177747" x="4708525" y="3260725"/>
          <p14:tracePt t="177764" x="4525963" y="3254375"/>
          <p14:tracePt t="177781" x="4259263" y="3254375"/>
          <p14:tracePt t="177796" x="4000500" y="3254375"/>
          <p14:tracePt t="177813" x="3840163" y="3254375"/>
          <p14:tracePt t="177830" x="3725863" y="3260725"/>
          <p14:tracePt t="177847" x="3703638" y="3298825"/>
          <p14:tracePt t="177863" x="3679825" y="3375025"/>
          <p14:tracePt t="177880" x="3649663" y="3489325"/>
          <p14:tracePt t="177897" x="3619500" y="3619500"/>
          <p14:tracePt t="177913" x="3611563" y="3749675"/>
          <p14:tracePt t="177930" x="3603625" y="3894138"/>
          <p14:tracePt t="177947" x="3603625" y="4046538"/>
          <p14:tracePt t="177963" x="3635375" y="4221163"/>
          <p14:tracePt t="177981" x="3673475" y="4351338"/>
          <p14:tracePt t="177997" x="3733800" y="4473575"/>
          <p14:tracePt t="178013" x="3794125" y="4549775"/>
          <p14:tracePt t="178030" x="3908425" y="4632325"/>
          <p14:tracePt t="178047" x="4152900" y="4740275"/>
          <p14:tracePt t="178063" x="4373563" y="4770438"/>
          <p14:tracePt t="178081" x="4694238" y="4784725"/>
          <p14:tracePt t="178097" x="5113338" y="4784725"/>
          <p14:tracePt t="178114" x="5532438" y="4664075"/>
          <p14:tracePt t="178130" x="5730875" y="4556125"/>
          <p14:tracePt t="178147" x="5829300" y="4441825"/>
          <p14:tracePt t="178164" x="5875338" y="4297363"/>
          <p14:tracePt t="178180" x="5875338" y="4114800"/>
          <p14:tracePt t="178197" x="5851525" y="3908425"/>
          <p14:tracePt t="178213" x="5783263" y="3749675"/>
          <p14:tracePt t="178230" x="5638800" y="3527425"/>
          <p14:tracePt t="178247" x="5554663" y="3413125"/>
          <p14:tracePt t="178263" x="5478463" y="3336925"/>
          <p14:tracePt t="178280" x="5418138" y="3298825"/>
          <p14:tracePt t="178297" x="5356225" y="3292475"/>
          <p14:tracePt t="178314" x="5303838" y="3292475"/>
          <p14:tracePt t="178330" x="5265738" y="3292475"/>
          <p14:tracePt t="178347" x="5203825" y="3292475"/>
          <p14:tracePt t="178364" x="5143500" y="3322638"/>
          <p14:tracePt t="178380" x="5113338" y="3336925"/>
          <p14:tracePt t="178397" x="5105400" y="3344863"/>
          <p14:tracePt t="178439" x="5113338" y="3344863"/>
          <p14:tracePt t="178463" x="5097463" y="3344863"/>
          <p14:tracePt t="178480" x="5113338" y="3344863"/>
          <p14:tracePt t="178488" x="5197475" y="3375025"/>
          <p14:tracePt t="178497" x="5311775" y="3375025"/>
          <p14:tracePt t="178514" x="5394325" y="3375025"/>
          <p14:tracePt t="178531" x="5426075" y="3375025"/>
          <p14:tracePt t="178547" x="5532438" y="3352800"/>
          <p14:tracePt t="178564" x="5638800" y="3344863"/>
          <p14:tracePt t="178581" x="5668963" y="3344863"/>
          <p14:tracePt t="178597" x="5676900" y="3344863"/>
          <p14:tracePt t="178631" x="5668963" y="3344863"/>
          <p14:tracePt t="178647" x="5470525" y="3344863"/>
          <p14:tracePt t="178664" x="5235575" y="3344863"/>
          <p14:tracePt t="178681" x="4999038" y="3344863"/>
          <p14:tracePt t="178697" x="4678363" y="3382963"/>
          <p14:tracePt t="178714" x="4359275" y="3451225"/>
          <p14:tracePt t="178731" x="4054475" y="3565525"/>
          <p14:tracePt t="178748" x="3787775" y="3725863"/>
          <p14:tracePt t="178764" x="3627438" y="3902075"/>
          <p14:tracePt t="178780" x="3543300" y="4068763"/>
          <p14:tracePt t="178797" x="3505200" y="4237038"/>
          <p14:tracePt t="178814" x="3505200" y="4373563"/>
          <p14:tracePt t="178830" x="3589338" y="4587875"/>
          <p14:tracePt t="178847" x="3717925" y="4732338"/>
          <p14:tracePt t="178864" x="3924300" y="4868863"/>
          <p14:tracePt t="178880" x="4297363" y="4975225"/>
          <p14:tracePt t="178897" x="4732338" y="5029200"/>
          <p14:tracePt t="178914" x="5165725" y="5029200"/>
          <p14:tracePt t="178930" x="5456238" y="4991100"/>
          <p14:tracePt t="178947" x="5600700" y="4922838"/>
          <p14:tracePt t="178964" x="5654675" y="4792663"/>
          <p14:tracePt t="178980" x="5654675" y="4610100"/>
          <p14:tracePt t="178997" x="5554663" y="4365625"/>
          <p14:tracePt t="179014" x="5341938" y="4084638"/>
          <p14:tracePt t="179030" x="4983163" y="3840163"/>
          <p14:tracePt t="179047" x="4838700" y="3779838"/>
          <p14:tracePt t="179064" x="4746625" y="3763963"/>
          <p14:tracePt t="179080" x="4740275" y="3763963"/>
          <p14:tracePt t="179160" x="4724400" y="3771900"/>
          <p14:tracePt t="182279" x="4792663" y="3763963"/>
          <p14:tracePt t="182286" x="4906963" y="3665538"/>
          <p14:tracePt t="182298" x="5037138" y="3581400"/>
          <p14:tracePt t="182315" x="5203825" y="3489325"/>
          <p14:tracePt t="182332" x="5387975" y="3398838"/>
          <p14:tracePt t="182348" x="5516563" y="3314700"/>
          <p14:tracePt t="182365" x="5600700" y="3254375"/>
          <p14:tracePt t="182366" x="5616575" y="3238500"/>
          <p14:tracePt t="182382" x="5622925" y="3222625"/>
          <p14:tracePt t="182398" x="5661025" y="3170238"/>
          <p14:tracePt t="182415" x="5699125" y="3124200"/>
          <p14:tracePt t="182432" x="5737225" y="3070225"/>
          <p14:tracePt t="182449" x="5775325" y="3032125"/>
          <p14:tracePt t="182466" x="5799138" y="3001963"/>
          <p14:tracePt t="182482" x="5821363" y="2979738"/>
          <p14:tracePt t="182498" x="5829300" y="2971800"/>
          <p14:tracePt t="182515" x="5851525" y="2955925"/>
          <p14:tracePt t="182532" x="5883275" y="2949575"/>
          <p14:tracePt t="182548" x="5905500" y="2933700"/>
          <p14:tracePt t="182565" x="5927725" y="2925763"/>
          <p14:tracePt t="182582" x="5997575" y="2857500"/>
          <p14:tracePt t="182598" x="6042025" y="2819400"/>
          <p14:tracePt t="182615" x="6065838" y="2797175"/>
          <p14:tracePt t="182632" x="6080125" y="2773363"/>
          <p14:tracePt t="182648" x="6088063" y="2765425"/>
          <p14:tracePt t="182665" x="6088063" y="2751138"/>
          <p14:tracePt t="182682" x="6088063" y="2735263"/>
          <p14:tracePt t="182698" x="6088063" y="2720975"/>
          <p14:tracePt t="182716" x="6088063" y="2713038"/>
          <p14:tracePt t="182732" x="6088063" y="2705100"/>
          <p14:tracePt t="182944" x="6080125" y="2705100"/>
          <p14:tracePt t="182959" x="5965825" y="2705100"/>
          <p14:tracePt t="182971" x="5889625" y="2705100"/>
          <p14:tracePt t="182982" x="5775325" y="2705100"/>
          <p14:tracePt t="182998" x="5241925" y="2705100"/>
          <p14:tracePt t="183015" x="4686300" y="2705100"/>
          <p14:tracePt t="183032" x="4229100" y="2705100"/>
          <p14:tracePt t="183049" x="3916363" y="2705100"/>
          <p14:tracePt t="183066" x="3725863" y="2705100"/>
          <p14:tracePt t="183082" x="3673475" y="2705100"/>
          <p14:tracePt t="183360" x="3657600" y="2720975"/>
          <p14:tracePt t="183375" x="3657600" y="2811463"/>
          <p14:tracePt t="183387" x="3657600" y="2887663"/>
          <p14:tracePt t="183399" x="3657600" y="3078163"/>
          <p14:tracePt t="183415" x="3657600" y="3276600"/>
          <p14:tracePt t="183432" x="3657600" y="3429000"/>
          <p14:tracePt t="183449" x="3657600" y="3535363"/>
          <p14:tracePt t="183465" x="3657600" y="3581400"/>
          <p14:tracePt t="183482" x="3657600" y="3627438"/>
          <p14:tracePt t="183499" x="3657600" y="3649663"/>
          <p14:tracePt t="183516" x="3657600" y="3679825"/>
          <p14:tracePt t="183532" x="3657600" y="3687763"/>
          <p14:tracePt t="183549" x="3657600" y="3703638"/>
          <p14:tracePt t="183582" x="3657600" y="3711575"/>
          <p14:tracePt t="183856" x="3657600" y="3725863"/>
          <p14:tracePt t="183871" x="3641725" y="3802063"/>
          <p14:tracePt t="183887" x="3641725" y="3916363"/>
          <p14:tracePt t="183899" x="3641725" y="3992563"/>
          <p14:tracePt t="183916" x="3641725" y="4137025"/>
          <p14:tracePt t="183932" x="3641725" y="4251325"/>
          <p14:tracePt t="183949" x="3641725" y="4313238"/>
          <p14:tracePt t="183966" x="3641725" y="4335463"/>
          <p14:tracePt t="183982" x="3649663" y="4359275"/>
          <p14:tracePt t="183999" x="3657600" y="4365625"/>
          <p14:tracePt t="184016" x="3687763" y="4381500"/>
          <p14:tracePt t="184032" x="3763963" y="4397375"/>
          <p14:tracePt t="184049" x="3856038" y="4411663"/>
          <p14:tracePt t="184066" x="4038600" y="4411663"/>
          <p14:tracePt t="184082" x="4229100" y="4411663"/>
          <p14:tracePt t="184099" x="4427538" y="4373563"/>
          <p14:tracePt t="184116" x="4587875" y="4313238"/>
          <p14:tracePt t="184132" x="4694238" y="4267200"/>
          <p14:tracePt t="184149" x="4716463" y="4251325"/>
          <p14:tracePt t="184166" x="4724400" y="4251325"/>
          <p14:tracePt t="184182" x="4732338" y="4237038"/>
          <p14:tracePt t="190344" x="4732338" y="4229100"/>
          <p14:tracePt t="190359" x="4906963" y="3679825"/>
          <p14:tracePt t="190369" x="5165725" y="3230563"/>
          <p14:tracePt t="190385" x="5570538" y="2536825"/>
          <p14:tracePt t="190401" x="5837238" y="2141538"/>
          <p14:tracePt t="190418" x="5935663" y="2011363"/>
          <p14:tracePt t="190648" x="5935663" y="1989138"/>
          <p14:tracePt t="190663" x="5845175" y="1965325"/>
          <p14:tracePt t="190672" x="5829300" y="1965325"/>
          <p14:tracePt t="190702" x="5813425" y="1965325"/>
          <p14:tracePt t="190718" x="5676900" y="2193925"/>
          <p14:tracePt t="190735" x="5318125" y="2751138"/>
          <p14:tracePt t="190752" x="5021263" y="3170238"/>
          <p14:tracePt t="190768" x="4724400" y="3497263"/>
          <p14:tracePt t="190785" x="4525963" y="3741738"/>
          <p14:tracePt t="190802" x="4403725" y="3894138"/>
          <p14:tracePt t="190818" x="4327525" y="3978275"/>
          <p14:tracePt t="190835" x="4289425" y="4016375"/>
          <p14:tracePt t="190852" x="4283075" y="4030663"/>
          <p14:tracePt t="190885" x="4275138" y="4030663"/>
          <p14:tracePt t="190902" x="4251325" y="4022725"/>
          <p14:tracePt t="190918" x="4198938" y="3970338"/>
          <p14:tracePt t="190935" x="4038600" y="3810000"/>
          <p14:tracePt t="190951" x="3916363" y="3687763"/>
          <p14:tracePt t="190969" x="3787775" y="3581400"/>
          <p14:tracePt t="190985" x="3725863" y="3535363"/>
          <p14:tracePt t="191002" x="3703638" y="3505200"/>
          <p14:tracePt t="191018" x="3695700" y="3489325"/>
          <p14:tracePt t="191035" x="3695700" y="3444875"/>
          <p14:tracePt t="191052" x="3703638" y="3398838"/>
          <p14:tracePt t="191069" x="3717925" y="3322638"/>
          <p14:tracePt t="191085" x="3749675" y="3246438"/>
          <p14:tracePt t="191103" x="3810000" y="3108325"/>
          <p14:tracePt t="191118" x="3825875" y="3070225"/>
          <p14:tracePt t="191135" x="3894138" y="2933700"/>
          <p14:tracePt t="191152" x="3940175" y="2803525"/>
          <p14:tracePt t="191168" x="3984625" y="2651125"/>
          <p14:tracePt t="191185" x="4016375" y="2544763"/>
          <p14:tracePt t="191201" x="4038600" y="2476500"/>
          <p14:tracePt t="191218" x="4054475" y="2430463"/>
          <p14:tracePt t="191235" x="4054475" y="2392363"/>
          <p14:tracePt t="191252" x="4068763" y="2362200"/>
          <p14:tracePt t="191268" x="4076700" y="2324100"/>
          <p14:tracePt t="191285" x="4084638" y="2293938"/>
          <p14:tracePt t="191302" x="4092575" y="2270125"/>
          <p14:tracePt t="191319" x="4098925" y="2270125"/>
          <p14:tracePt t="191335" x="4114800" y="2270125"/>
          <p14:tracePt t="191352" x="4137025" y="2270125"/>
          <p14:tracePt t="191368" x="4183063" y="2278063"/>
          <p14:tracePt t="191385" x="4213225" y="2286000"/>
          <p14:tracePt t="191402" x="4237038" y="2301875"/>
          <p14:tracePt t="191435" x="4251325" y="2301875"/>
          <p14:tracePt t="191520" x="4259263" y="2301875"/>
          <p14:tracePt t="191607" x="4275138" y="2301875"/>
          <p14:tracePt t="191624" x="4275138" y="2293938"/>
          <p14:tracePt t="191639" x="4283075" y="2293938"/>
          <p14:tracePt t="191652" x="4283075" y="2286000"/>
          <p14:tracePt t="192232" x="4297363" y="2286000"/>
          <p14:tracePt t="192247" x="4419600" y="2286000"/>
          <p14:tracePt t="192258" x="4572000" y="2286000"/>
          <p14:tracePt t="192269" x="4762500" y="2286000"/>
          <p14:tracePt t="192285" x="5211763" y="2286000"/>
          <p14:tracePt t="192302" x="5715000" y="2286000"/>
          <p14:tracePt t="192319" x="6362700" y="2209800"/>
          <p14:tracePt t="192335" x="6651625" y="2171700"/>
          <p14:tracePt t="192352" x="6819900" y="2155825"/>
          <p14:tracePt t="192369" x="6873875" y="2149475"/>
          <p14:tracePt t="192385" x="6888163" y="2141538"/>
          <p14:tracePt t="192520" x="6904038" y="2141538"/>
          <p14:tracePt t="192535" x="6956425" y="2163763"/>
          <p14:tracePt t="192550" x="6980238" y="2163763"/>
          <p14:tracePt t="192560" x="7026275" y="2179638"/>
          <p14:tracePt t="192569" x="7032625" y="2187575"/>
          <p14:tracePt t="192585" x="7040563" y="2193925"/>
          <p14:tracePt t="192602" x="7040563" y="2201863"/>
          <p14:tracePt t="192619" x="7040563" y="2209800"/>
          <p14:tracePt t="192635" x="6988175" y="2247900"/>
          <p14:tracePt t="192653" x="6880225" y="2293938"/>
          <p14:tracePt t="192670" x="6781800" y="2332038"/>
          <p14:tracePt t="192686" x="6683375" y="2339975"/>
          <p14:tracePt t="192702" x="6667500" y="2339975"/>
          <p14:tracePt t="192719" x="6651625" y="2339975"/>
          <p14:tracePt t="192783" x="6645275" y="2339975"/>
          <p14:tracePt t="192792" x="6637338" y="2339975"/>
          <p14:tracePt t="192802" x="6621463" y="2332038"/>
          <p14:tracePt t="192819" x="6583363" y="2324100"/>
          <p14:tracePt t="192836" x="6545263" y="2316163"/>
          <p14:tracePt t="192853" x="6515100" y="2308225"/>
          <p14:tracePt t="192869" x="6507163" y="2301875"/>
          <p14:tracePt t="193192" x="6492875" y="2293938"/>
          <p14:tracePt t="193207" x="6416675" y="2278063"/>
          <p14:tracePt t="193221" x="6384925" y="2270125"/>
          <p14:tracePt t="193237" x="6270625" y="2263775"/>
          <p14:tracePt t="193252" x="6080125" y="2263775"/>
          <p14:tracePt t="193269" x="5837238" y="2263775"/>
          <p14:tracePt t="193286" x="5524500" y="2263775"/>
          <p14:tracePt t="193302" x="4884738" y="2263775"/>
          <p14:tracePt t="193319" x="4495800" y="2270125"/>
          <p14:tracePt t="193336" x="4229100" y="2301875"/>
          <p14:tracePt t="193352" x="4054475" y="2339975"/>
          <p14:tracePt t="193369" x="4000500" y="2339975"/>
          <p14:tracePt t="193386" x="3992563" y="2339975"/>
          <p14:tracePt t="193552" x="3984625" y="2362200"/>
          <p14:tracePt t="193567" x="3984625" y="2416175"/>
          <p14:tracePt t="193582" x="3984625" y="2454275"/>
          <p14:tracePt t="193597" x="3984625" y="2644775"/>
          <p14:tracePt t="193609" x="3984625" y="2949575"/>
          <p14:tracePt t="193619" x="3984625" y="3140075"/>
          <p14:tracePt t="193636" x="4016375" y="3589338"/>
          <p14:tracePt t="193652" x="4084638" y="3970338"/>
          <p14:tracePt t="193669" x="4160838" y="4183063"/>
          <p14:tracePt t="193686" x="4213225" y="4321175"/>
          <p14:tracePt t="193702" x="4229100" y="4351338"/>
          <p14:tracePt t="193783" x="4237038" y="4351338"/>
          <p14:tracePt t="193799" x="4289425" y="4343400"/>
          <p14:tracePt t="193814" x="4389438" y="4289425"/>
          <p14:tracePt t="193825" x="4556125" y="4213225"/>
          <p14:tracePt t="193836" x="4640263" y="4175125"/>
          <p14:tracePt t="193853" x="4808538" y="4137025"/>
          <p14:tracePt t="193869" x="4945063" y="4114800"/>
          <p14:tracePt t="193886" x="4991100" y="4098925"/>
          <p14:tracePt t="193935" x="4991100" y="4092575"/>
          <p14:tracePt t="193943" x="4991100" y="4084638"/>
          <p14:tracePt t="193959" x="4991100" y="4076700"/>
          <p14:tracePt t="193969" x="4991100" y="4060825"/>
          <p14:tracePt t="193986" x="5006975" y="4030663"/>
          <p14:tracePt t="194003" x="5013325" y="3984625"/>
          <p14:tracePt t="194019" x="5013325" y="3932238"/>
          <p14:tracePt t="194036" x="5013325" y="3886200"/>
          <p14:tracePt t="194053" x="5013325" y="3848100"/>
          <p14:tracePt t="194069" x="5013325" y="3802063"/>
          <p14:tracePt t="194086" x="4983163" y="3763963"/>
          <p14:tracePt t="194103" x="4953000" y="3725863"/>
          <p14:tracePt t="194119" x="4899025" y="3711575"/>
          <p14:tracePt t="194136" x="4868863" y="3703638"/>
          <p14:tracePt t="194153" x="4822825" y="3687763"/>
          <p14:tracePt t="194169" x="4746625" y="3687763"/>
          <p14:tracePt t="194187" x="4664075" y="3687763"/>
          <p14:tracePt t="194203" x="4572000" y="3711575"/>
          <p14:tracePt t="194220" x="4511675" y="3749675"/>
          <p14:tracePt t="194236" x="4473575" y="3787775"/>
          <p14:tracePt t="194253" x="4441825" y="3825875"/>
          <p14:tracePt t="194275" x="4397375" y="3908425"/>
          <p14:tracePt t="194286" x="4381500" y="3946525"/>
          <p14:tracePt t="194303" x="4359275" y="4000500"/>
          <p14:tracePt t="194319" x="4359275" y="4030663"/>
          <p14:tracePt t="194336" x="4359275" y="4046538"/>
          <p14:tracePt t="194353" x="4359275" y="4068763"/>
          <p14:tracePt t="194369" x="4397375" y="4084638"/>
          <p14:tracePt t="194386" x="4487863" y="4114800"/>
          <p14:tracePt t="194403" x="4610100" y="4114800"/>
          <p14:tracePt t="194419" x="4778375" y="4098925"/>
          <p14:tracePt t="194436" x="4906963" y="4022725"/>
          <p14:tracePt t="194453" x="5013325" y="3946525"/>
          <p14:tracePt t="194469" x="5051425" y="3870325"/>
          <p14:tracePt t="194486" x="5059363" y="3832225"/>
          <p14:tracePt t="194503" x="5059363" y="3763963"/>
          <p14:tracePt t="194519" x="5037138" y="3711575"/>
          <p14:tracePt t="194536" x="4999038" y="3673475"/>
          <p14:tracePt t="194553" x="4960938" y="3649663"/>
          <p14:tracePt t="194570" x="4892675" y="3635375"/>
          <p14:tracePt t="194587" x="4846638" y="3627438"/>
          <p14:tracePt t="194603" x="4816475" y="3627438"/>
          <p14:tracePt t="194620" x="4784725" y="3627438"/>
          <p14:tracePt t="194636" x="4746625" y="3679825"/>
          <p14:tracePt t="194653" x="4694238" y="3749675"/>
          <p14:tracePt t="194670" x="4678363" y="3787775"/>
          <p14:tracePt t="194686" x="4678363" y="3802063"/>
          <p14:tracePt t="194703" x="4686300" y="3810000"/>
          <p14:tracePt t="194736" x="4694238" y="3810000"/>
          <p14:tracePt t="194753" x="4702175" y="3810000"/>
          <p14:tracePt t="195016" x="4708525" y="3817938"/>
          <p14:tracePt t="195031" x="4716463" y="3848100"/>
          <p14:tracePt t="195043" x="4716463" y="3863975"/>
          <p14:tracePt t="195053" x="4716463" y="3878263"/>
          <p14:tracePt t="195070" x="4746625" y="3908425"/>
          <p14:tracePt t="195086" x="4778375" y="3946525"/>
          <p14:tracePt t="195120" x="4784725" y="3946525"/>
          <p14:tracePt t="195136" x="4784725" y="3962400"/>
          <p14:tracePt t="195432" x="4784725" y="3970338"/>
          <p14:tracePt t="195447" x="4784725" y="3992563"/>
          <p14:tracePt t="195470" x="4784725" y="4008438"/>
          <p14:tracePt t="201943" x="4860925" y="4008438"/>
          <p14:tracePt t="201959" x="5372100" y="3886200"/>
          <p14:tracePt t="201972" x="5608638" y="3863975"/>
          <p14:tracePt t="201989" x="6073775" y="3825875"/>
          <p14:tracePt t="202006" x="6575425" y="3733800"/>
          <p14:tracePt t="202022" x="7185025" y="3551238"/>
          <p14:tracePt t="202039" x="7407275" y="3467100"/>
          <p14:tracePt t="202056" x="7459663" y="3429000"/>
          <p14:tracePt t="202072" x="7467600" y="3421063"/>
          <p14:tracePt t="202089" x="7483475" y="3390900"/>
          <p14:tracePt t="202106" x="7483475" y="3368675"/>
          <p14:tracePt t="202122" x="7467600" y="3322638"/>
          <p14:tracePt t="202139" x="7451725" y="3298825"/>
          <p14:tracePt t="202183" x="7445375" y="3298825"/>
          <p14:tracePt t="202191" x="7451725" y="3368675"/>
          <p14:tracePt t="202206" x="7505700" y="3497263"/>
          <p14:tracePt t="202222" x="7650163" y="3886200"/>
          <p14:tracePt t="202239" x="7864475" y="4389438"/>
          <p14:tracePt t="202256" x="7902575" y="4465638"/>
          <p14:tracePt t="202273" x="7908925" y="4473575"/>
          <p14:tracePt t="202319" x="7908925" y="4449763"/>
          <p14:tracePt t="202332" x="7908925" y="4441825"/>
          <p14:tracePt t="202347" x="7878763" y="4381500"/>
          <p14:tracePt t="202356" x="7864475" y="4365625"/>
          <p14:tracePt t="202372" x="7818438" y="4321175"/>
          <p14:tracePt t="202389" x="7794625" y="4305300"/>
          <p14:tracePt t="202406" x="7780338" y="4289425"/>
          <p14:tracePt t="202422" x="7772400" y="4289425"/>
          <p14:tracePt t="202439" x="7756525" y="4289425"/>
          <p14:tracePt t="202456" x="7750175" y="4289425"/>
          <p14:tracePt t="202473" x="7734300" y="4289425"/>
          <p14:tracePt t="202490" x="7704138" y="4283075"/>
          <p14:tracePt t="202506" x="7620000" y="4275138"/>
          <p14:tracePt t="202523" x="7483475" y="4275138"/>
          <p14:tracePt t="202539" x="7361238" y="4275138"/>
          <p14:tracePt t="202556" x="7239000" y="4275138"/>
          <p14:tracePt t="202572" x="7124700" y="4275138"/>
          <p14:tracePt t="202589" x="7056438" y="4251325"/>
          <p14:tracePt t="202606" x="7026275" y="4251325"/>
          <p14:tracePt t="202712" x="7010400" y="4244975"/>
          <p14:tracePt t="202727" x="6988175" y="4244975"/>
          <p14:tracePt t="202740" x="6980238" y="4244975"/>
          <p14:tracePt t="203000" x="6988175" y="4244975"/>
          <p14:tracePt t="203016" x="7002463" y="4244975"/>
          <p14:tracePt t="203031" x="7026275" y="4244975"/>
          <p14:tracePt t="203042" x="7040563" y="4251325"/>
          <p14:tracePt t="203056" x="7078663" y="4259263"/>
          <p14:tracePt t="203073" x="7132638" y="4259263"/>
          <p14:tracePt t="203089" x="7154863" y="4259263"/>
          <p14:tracePt t="203106" x="7162800" y="4259263"/>
          <p14:tracePt t="203192" x="7162800" y="4251325"/>
          <p14:tracePt t="203207" x="7086600" y="4175125"/>
          <p14:tracePt t="203223" x="6888163" y="4068763"/>
          <p14:tracePt t="203239" x="6523038" y="3916363"/>
          <p14:tracePt t="203256" x="5981700" y="3665538"/>
          <p14:tracePt t="203273" x="5432425" y="3451225"/>
          <p14:tracePt t="203289" x="4930775" y="3178175"/>
          <p14:tracePt t="203306" x="4518025" y="2933700"/>
          <p14:tracePt t="203323" x="4365625" y="2835275"/>
          <p14:tracePt t="203339" x="4289425" y="2789238"/>
          <p14:tracePt t="203356" x="4289425" y="2781300"/>
          <p14:tracePt t="203390" x="4289425" y="2773363"/>
          <p14:tracePt t="203414" x="4289425" y="2765425"/>
          <p14:tracePt t="203430" x="4289425" y="2759075"/>
          <p14:tracePt t="203454" x="4289425" y="2751138"/>
          <p14:tracePt t="203736" x="4289425" y="2743200"/>
          <p14:tracePt t="203751" x="4229100" y="2720975"/>
          <p14:tracePt t="203765" x="4213225" y="2705100"/>
          <p14:tracePt t="203822" x="4206875" y="2705100"/>
          <p14:tracePt t="203832" x="4183063" y="2705100"/>
          <p14:tracePt t="203847" x="4137025" y="2689225"/>
          <p14:tracePt t="203860" x="4106863" y="2674938"/>
          <p14:tracePt t="203873" x="4054475" y="2667000"/>
          <p14:tracePt t="203890" x="3992563" y="2659063"/>
          <p14:tracePt t="203906" x="3962400" y="2659063"/>
          <p14:tracePt t="203923" x="3940175" y="2651125"/>
          <p14:tracePt t="203940" x="3916363" y="2636838"/>
          <p14:tracePt t="203956" x="3878263" y="2636838"/>
          <p14:tracePt t="203973" x="3832225" y="2636838"/>
          <p14:tracePt t="203990" x="3794125" y="2636838"/>
          <p14:tracePt t="204006" x="3756025" y="2636838"/>
          <p14:tracePt t="204023" x="3749675" y="2636838"/>
          <p14:tracePt t="204040" x="3741738" y="2636838"/>
          <p14:tracePt t="204056" x="3725863" y="2636838"/>
          <p14:tracePt t="204073" x="3711575" y="2636838"/>
          <p14:tracePt t="204090" x="3695700" y="2636838"/>
          <p14:tracePt t="204310" x="3703638" y="2644775"/>
          <p14:tracePt t="204323" x="3763963" y="2651125"/>
          <p14:tracePt t="204337" x="4054475" y="2667000"/>
          <p14:tracePt t="204348" x="4297363" y="2667000"/>
          <p14:tracePt t="204357" x="4549775" y="2667000"/>
          <p14:tracePt t="204373" x="5006975" y="2667000"/>
          <p14:tracePt t="204390" x="5464175" y="2667000"/>
          <p14:tracePt t="204406" x="5845175" y="2667000"/>
          <p14:tracePt t="204423" x="5897563" y="2667000"/>
          <p14:tracePt t="206920" x="5859463" y="2667000"/>
          <p14:tracePt t="206935" x="5722938" y="2636838"/>
          <p14:tracePt t="206949" x="5654675" y="2606675"/>
          <p14:tracePt t="206959" x="5502275" y="2568575"/>
          <p14:tracePt t="206974" x="5387975" y="2552700"/>
          <p14:tracePt t="206991" x="4899025" y="2484438"/>
          <p14:tracePt t="207008" x="4518025" y="2430463"/>
          <p14:tracePt t="207024" x="4152900" y="2339975"/>
          <p14:tracePt t="207041" x="3894138" y="2286000"/>
          <p14:tracePt t="207058" x="3703638" y="2232025"/>
          <p14:tracePt t="207074" x="3619500" y="2193925"/>
          <p14:tracePt t="207091" x="3597275" y="2193925"/>
          <p14:tracePt t="207127" x="3597275" y="2187575"/>
          <p14:tracePt t="207294" x="3611563" y="2201863"/>
          <p14:tracePt t="207302" x="3641725" y="2209800"/>
          <p14:tracePt t="207311" x="3679825" y="2225675"/>
          <p14:tracePt t="207324" x="3733800" y="2255838"/>
          <p14:tracePt t="207341" x="3848100" y="2301875"/>
          <p14:tracePt t="207358" x="3962400" y="2332038"/>
          <p14:tracePt t="207374" x="4060825" y="2362200"/>
          <p14:tracePt t="207391" x="4098925" y="2362200"/>
          <p14:tracePt t="207462" x="4098925" y="2354263"/>
          <p14:tracePt t="207470" x="4098925" y="2339975"/>
          <p14:tracePt t="207478" x="4092575" y="2332038"/>
          <p14:tracePt t="207492" x="4084638" y="2316163"/>
          <p14:tracePt t="207508" x="4060825" y="2286000"/>
          <p14:tracePt t="207524" x="4030663" y="2255838"/>
          <p14:tracePt t="207541" x="4000500" y="2232025"/>
          <p14:tracePt t="207558" x="3978275" y="2217738"/>
          <p14:tracePt t="207575" x="3946525" y="2201863"/>
          <p14:tracePt t="207591" x="3932238" y="2193925"/>
          <p14:tracePt t="207608" x="3916363" y="2193925"/>
          <p14:tracePt t="207624" x="3908425" y="2201863"/>
          <p14:tracePt t="207641" x="3894138" y="2201863"/>
          <p14:tracePt t="207658" x="3894138" y="2209800"/>
          <p14:tracePt t="207674" x="3886200" y="2217738"/>
          <p14:tracePt t="207708" x="3886200" y="2232025"/>
          <p14:tracePt t="207726" x="3886200" y="2239963"/>
          <p14:tracePt t="207750" x="3886200" y="2247900"/>
          <p14:tracePt t="207768" x="3886200" y="2263775"/>
          <p14:tracePt t="207784" x="3886200" y="2278063"/>
          <p14:tracePt t="207811" x="3886200" y="2286000"/>
          <p14:tracePt t="207824" x="3886200" y="2293938"/>
          <p14:tracePt t="207846" x="3886200" y="2308225"/>
          <p14:tracePt t="207886" x="3886200" y="2316163"/>
          <p14:tracePt t="207952" x="3886200" y="2324100"/>
          <p14:tracePt t="208000" x="3894138" y="2324100"/>
          <p14:tracePt t="208014" x="3902075" y="2316163"/>
          <p14:tracePt t="208027" x="3902075" y="2308225"/>
          <p14:tracePt t="208041" x="3908425" y="2293938"/>
          <p14:tracePt t="208074" x="3916363" y="2278063"/>
          <p14:tracePt t="208092" x="3916363" y="2263775"/>
          <p14:tracePt t="208108" x="3916363" y="2247900"/>
          <p14:tracePt t="208125" x="3916363" y="2239963"/>
          <p14:tracePt t="208141" x="3916363" y="2232025"/>
          <p14:tracePt t="209744" x="3924300" y="2225675"/>
          <p14:tracePt t="209759" x="4016375" y="2209800"/>
          <p14:tracePt t="209776" x="4229100" y="2179638"/>
          <p14:tracePt t="209792" x="4533900" y="2133600"/>
          <p14:tracePt t="209809" x="4960938" y="2103438"/>
          <p14:tracePt t="209825" x="5341938" y="2041525"/>
          <p14:tracePt t="209842" x="5608638" y="2003425"/>
          <p14:tracePt t="209859" x="5813425" y="1981200"/>
          <p14:tracePt t="209875" x="5921375" y="1973263"/>
          <p14:tracePt t="209892" x="5973763" y="1958975"/>
          <p14:tracePt t="209909" x="6003925" y="1958975"/>
          <p14:tracePt t="209925" x="6027738" y="1958975"/>
          <p14:tracePt t="209942" x="6088063" y="1958975"/>
          <p14:tracePt t="209959" x="6134100" y="1958975"/>
          <p14:tracePt t="209975" x="6164263" y="1958975"/>
          <p14:tracePt t="209992" x="6188075" y="1958975"/>
          <p14:tracePt t="210009" x="6194425" y="1958975"/>
          <p14:tracePt t="210026" x="6202363" y="1965325"/>
          <p14:tracePt t="210042" x="6202363" y="1973263"/>
          <p14:tracePt t="210059" x="6210300" y="1997075"/>
          <p14:tracePt t="210075" x="6226175" y="2065338"/>
          <p14:tracePt t="210092" x="6226175" y="2103438"/>
          <p14:tracePt t="210109" x="6226175" y="2125663"/>
          <p14:tracePt t="210125" x="6226175" y="2155825"/>
          <p14:tracePt t="210142" x="6226175" y="2171700"/>
          <p14:tracePt t="210159" x="6226175" y="2179638"/>
          <p14:tracePt t="210207" x="6218238" y="2179638"/>
          <p14:tracePt t="210223" x="6202363" y="2179638"/>
          <p14:tracePt t="210239" x="6194425" y="2179638"/>
          <p14:tracePt t="210262" x="6188075" y="2179638"/>
          <p14:tracePt t="211216" x="6180138" y="2187575"/>
          <p14:tracePt t="211278" x="6180138" y="2201863"/>
          <p14:tracePt t="212088" x="6088063" y="2201863"/>
          <p14:tracePt t="212103" x="5372100" y="2201863"/>
          <p14:tracePt t="212119" x="4411663" y="2239963"/>
          <p14:tracePt t="212135" x="3444875" y="2239963"/>
          <p14:tracePt t="212146" x="3352800" y="2239963"/>
          <p14:tracePt t="212159" x="3230563" y="2263775"/>
          <p14:tracePt t="212207" x="3146425" y="2255838"/>
          <p14:tracePt t="212214" x="3101975" y="2255838"/>
          <p14:tracePt t="212226" x="3086100" y="2239963"/>
          <p14:tracePt t="212243" x="3086100" y="2232025"/>
          <p14:tracePt t="212259" x="3192463" y="2209800"/>
          <p14:tracePt t="212276" x="3390900" y="2179638"/>
          <p14:tracePt t="212293" x="3581400" y="2103438"/>
          <p14:tracePt t="212309" x="3703638" y="2027238"/>
          <p14:tracePt t="212326" x="3741738" y="1997075"/>
          <p14:tracePt t="212343" x="3763963" y="1981200"/>
          <p14:tracePt t="212359" x="3763963" y="1958975"/>
          <p14:tracePt t="212376" x="3763963" y="1927225"/>
          <p14:tracePt t="212393" x="3794125" y="1866900"/>
          <p14:tracePt t="212409" x="3840163" y="1798638"/>
          <p14:tracePt t="212426" x="3870325" y="1744663"/>
          <p14:tracePt t="212443" x="3894138" y="1698625"/>
          <p14:tracePt t="212459" x="3902075" y="1684338"/>
          <p14:tracePt t="212476" x="3902075" y="1676400"/>
          <p14:tracePt t="212493" x="3908425" y="1676400"/>
          <p14:tracePt t="212631" x="3908425" y="1684338"/>
          <p14:tracePt t="212640" x="3908425" y="1706563"/>
          <p14:tracePt t="212647" x="3908425" y="1730375"/>
          <p14:tracePt t="212660" x="3908425" y="1760538"/>
          <p14:tracePt t="212677" x="3908425" y="1812925"/>
          <p14:tracePt t="212693" x="3908425" y="1874838"/>
          <p14:tracePt t="212711" x="3908425" y="1927225"/>
          <p14:tracePt t="212727" x="3908425" y="1943100"/>
          <p14:tracePt t="212743" x="3908425" y="1965325"/>
          <p14:tracePt t="212777" x="3908425" y="1981200"/>
          <p14:tracePt t="213287" x="3908425" y="1973263"/>
          <p14:tracePt t="213319" x="3908425" y="1965325"/>
          <p14:tracePt t="213359" x="3902075" y="1965325"/>
          <p14:tracePt t="213400" x="3894138" y="1958975"/>
          <p14:tracePt t="216176" x="3924300" y="1997075"/>
          <p14:tracePt t="216191" x="4038600" y="2179638"/>
          <p14:tracePt t="216207" x="4244975" y="2438400"/>
          <p14:tracePt t="216221" x="4373563" y="2613025"/>
          <p14:tracePt t="216229" x="4541838" y="2789238"/>
          <p14:tracePt t="216244" x="4975225" y="3216275"/>
          <p14:tracePt t="216261" x="5426075" y="3597275"/>
          <p14:tracePt t="216280" x="5989638" y="3970338"/>
          <p14:tracePt t="216309" x="6218238" y="4054475"/>
          <p14:tracePt t="216320" x="6232525" y="4054475"/>
          <p14:tracePt t="216344" x="6240463" y="4054475"/>
          <p14:tracePt t="216366" x="6256338" y="4046538"/>
          <p14:tracePt t="216377" x="6256338" y="4016375"/>
          <p14:tracePt t="216394" x="6256338" y="3978275"/>
          <p14:tracePt t="216411" x="6264275" y="3932238"/>
          <p14:tracePt t="216428" x="6316663" y="3832225"/>
          <p14:tracePt t="216445" x="6392863" y="3756025"/>
          <p14:tracePt t="216461" x="6484938" y="3711575"/>
          <p14:tracePt t="216478" x="6621463" y="3673475"/>
          <p14:tracePt t="216494" x="6683375" y="3673475"/>
          <p14:tracePt t="216511" x="6873875" y="3673475"/>
          <p14:tracePt t="216528" x="6942138" y="3673475"/>
          <p14:tracePt t="216544" x="6972300" y="3695700"/>
          <p14:tracePt t="216561" x="6994525" y="3711575"/>
          <p14:tracePt t="216578" x="7010400" y="3741738"/>
          <p14:tracePt t="216595" x="7048500" y="3817938"/>
          <p14:tracePt t="216611" x="7078663" y="3886200"/>
          <p14:tracePt t="216628" x="7116763" y="3946525"/>
          <p14:tracePt t="216645" x="7124700" y="3970338"/>
          <p14:tracePt t="216661" x="7124700" y="3978275"/>
          <p14:tracePt t="216792" x="7124700" y="3970338"/>
          <p14:tracePt t="216984" x="7124700" y="3954463"/>
          <p14:tracePt t="216999" x="7116763" y="3954463"/>
          <p14:tracePt t="217013" x="7108825" y="3954463"/>
          <p14:tracePt t="217028" x="7094538" y="3954463"/>
          <p14:tracePt t="217680" x="7086600" y="3946525"/>
          <p14:tracePt t="217695" x="6773863" y="3787775"/>
          <p14:tracePt t="217711" x="6400800" y="3535363"/>
          <p14:tracePt t="217730" x="6111875" y="3360738"/>
          <p14:tracePt t="217745" x="5883275" y="3200400"/>
          <p14:tracePt t="217761" x="5722938" y="3086100"/>
          <p14:tracePt t="217778" x="5600700" y="3001963"/>
          <p14:tracePt t="217794" x="5478463" y="2911475"/>
          <p14:tracePt t="217811" x="5341938" y="2811463"/>
          <p14:tracePt t="217828" x="5181600" y="2697163"/>
          <p14:tracePt t="217845" x="5021263" y="2590800"/>
          <p14:tracePt t="217862" x="4899025" y="2514600"/>
          <p14:tracePt t="217878" x="4830763" y="2476500"/>
          <p14:tracePt t="217895" x="4792663" y="2446338"/>
          <p14:tracePt t="217912" x="4778375" y="2430463"/>
          <p14:tracePt t="217928" x="4762500" y="2430463"/>
          <p14:tracePt t="217945" x="4746625" y="2422525"/>
          <p14:tracePt t="217961" x="4732338" y="2422525"/>
          <p14:tracePt t="217978" x="4702175" y="2400300"/>
          <p14:tracePt t="217995" x="4670425" y="2392363"/>
          <p14:tracePt t="218012" x="4632325" y="2378075"/>
          <p14:tracePt t="218029" x="4587875" y="2346325"/>
          <p14:tracePt t="218045" x="4549775" y="2339975"/>
          <p14:tracePt t="218062" x="4533900" y="2332038"/>
          <p14:tracePt t="218078" x="4518025" y="2332038"/>
          <p14:tracePt t="218208" x="4518025" y="2316163"/>
          <p14:tracePt t="218480" x="4518025" y="2308225"/>
          <p14:tracePt t="218496" x="4503738" y="2308225"/>
          <p14:tracePt t="218512" x="4495800" y="2308225"/>
          <p14:tracePt t="218592" x="4487863" y="2301875"/>
          <p14:tracePt t="218640" x="4479925" y="2301875"/>
          <p14:tracePt t="218664" x="4473575" y="2293938"/>
          <p14:tracePt t="218928" x="4495800" y="2293938"/>
          <p14:tracePt t="218943" x="4572000" y="2308225"/>
          <p14:tracePt t="218958" x="4625975" y="2332038"/>
          <p14:tracePt t="218973" x="4732338" y="2346325"/>
          <p14:tracePt t="218984" x="4960938" y="2346325"/>
          <p14:tracePt t="218995" x="5075238" y="2346325"/>
          <p14:tracePt t="219012" x="5341938" y="2346325"/>
          <p14:tracePt t="219028" x="5638800" y="2346325"/>
          <p14:tracePt t="219045" x="5951538" y="2346325"/>
          <p14:tracePt t="219062" x="6248400" y="2346325"/>
          <p14:tracePt t="219078" x="6340475" y="2346325"/>
          <p14:tracePt t="219095" x="6378575" y="2346325"/>
          <p14:tracePt t="219112" x="6384925" y="2346325"/>
          <p14:tracePt t="219146" x="6392863" y="2346325"/>
          <p14:tracePt t="219162" x="6400800" y="2346325"/>
          <p14:tracePt t="219179" x="6408738" y="2346325"/>
          <p14:tracePt t="219195" x="6423025" y="2346325"/>
          <p14:tracePt t="219212" x="6438900" y="2354263"/>
          <p14:tracePt t="219229" x="6446838" y="2354263"/>
          <p14:tracePt t="219246" x="6461125" y="2354263"/>
          <p14:tracePt t="219263" x="6469063" y="2354263"/>
          <p14:tracePt t="219279" x="6492875" y="2354263"/>
          <p14:tracePt t="219295" x="6499225" y="2354263"/>
          <p14:tracePt t="219329" x="6515100" y="2346325"/>
          <p14:tracePt t="219345" x="6515100" y="2339975"/>
          <p14:tracePt t="219362" x="6523038" y="2339975"/>
          <p14:tracePt t="219379" x="6530975" y="2324100"/>
          <p14:tracePt t="219395" x="6537325" y="2308225"/>
          <p14:tracePt t="219412" x="6561138" y="2293938"/>
          <p14:tracePt t="219429" x="6575425" y="2286000"/>
          <p14:tracePt t="219446" x="6583363" y="2278063"/>
          <p14:tracePt t="219462" x="6583363" y="2270125"/>
          <p14:tracePt t="219680" x="6583363" y="2278063"/>
          <p14:tracePt t="219695" x="6599238" y="2370138"/>
          <p14:tracePt t="219709" x="6607175" y="2416175"/>
          <p14:tracePt t="219724" x="6629400" y="2582863"/>
          <p14:tracePt t="219739" x="6683375" y="2789238"/>
          <p14:tracePt t="219755" x="6759575" y="2971800"/>
          <p14:tracePt t="219770" x="6896100" y="3200400"/>
          <p14:tracePt t="219784" x="7094538" y="3459163"/>
          <p14:tracePt t="219795" x="7192963" y="3573463"/>
          <p14:tracePt t="219812" x="7399338" y="3787775"/>
          <p14:tracePt t="219829" x="7559675" y="3908425"/>
          <p14:tracePt t="219845" x="7680325" y="4000500"/>
          <p14:tracePt t="219862" x="7780338" y="4068763"/>
          <p14:tracePt t="219879" x="7818438" y="4084638"/>
          <p14:tracePt t="219895" x="7840663" y="4092575"/>
          <p14:tracePt t="219912" x="7856538" y="4092575"/>
          <p14:tracePt t="219929" x="7864475" y="4092575"/>
          <p14:tracePt t="219945" x="7870825" y="4084638"/>
          <p14:tracePt t="219962" x="7870825" y="4068763"/>
          <p14:tracePt t="219979" x="7870825" y="4054475"/>
          <p14:tracePt t="219995" x="7878763" y="4038600"/>
          <p14:tracePt t="220012" x="7886700" y="4038600"/>
          <p14:tracePt t="220046" x="7894638" y="4038600"/>
          <p14:tracePt t="220104" x="7886700" y="4038600"/>
          <p14:tracePt t="220119" x="7826375" y="4008438"/>
          <p14:tracePt t="220135" x="7750175" y="3970338"/>
          <p14:tracePt t="220148" x="7718425" y="3962400"/>
          <p14:tracePt t="220162" x="7696200" y="3940175"/>
          <p14:tracePt t="220179" x="7680325" y="3916363"/>
          <p14:tracePt t="220196" x="7680325" y="3908425"/>
          <p14:tracePt t="220212" x="7673975" y="3894138"/>
          <p14:tracePt t="220246" x="7666038" y="3870325"/>
          <p14:tracePt t="220262" x="7658100" y="3856038"/>
          <p14:tracePt t="220279" x="7650163" y="3848100"/>
          <p14:tracePt t="220600" x="7642225" y="3848100"/>
          <p14:tracePt t="220615" x="7620000" y="3848100"/>
          <p14:tracePt t="220630" x="7581900" y="3825875"/>
          <p14:tracePt t="220646" x="7421563" y="3725863"/>
          <p14:tracePt t="220663" x="7056438" y="3535363"/>
          <p14:tracePt t="220679" x="6591300" y="3268663"/>
          <p14:tracePt t="220696" x="6042025" y="2955925"/>
          <p14:tracePt t="220713" x="5502275" y="2667000"/>
          <p14:tracePt t="220729" x="5127625" y="2446338"/>
          <p14:tracePt t="220746" x="4960938" y="2332038"/>
          <p14:tracePt t="220763" x="4899025" y="2293938"/>
          <p14:tracePt t="220780" x="4884738" y="2278063"/>
          <p14:tracePt t="220839" x="4876800" y="2278063"/>
          <p14:tracePt t="220863" x="4868863" y="2278063"/>
          <p14:tracePt t="220874" x="4868863" y="2270125"/>
          <p14:tracePt t="220889" x="4854575" y="2270125"/>
          <p14:tracePt t="220903" x="4822825" y="2270125"/>
          <p14:tracePt t="220913" x="4800600" y="2255838"/>
          <p14:tracePt t="220929" x="4754563" y="2247900"/>
          <p14:tracePt t="220946" x="4702175" y="2225675"/>
          <p14:tracePt t="221056" x="4708525" y="2225675"/>
          <p14:tracePt t="221095" x="4716463" y="2225675"/>
          <p14:tracePt t="221288" x="4716463" y="2232025"/>
          <p14:tracePt t="221304" x="4732338" y="2239963"/>
          <p14:tracePt t="221576" x="4740275" y="2239963"/>
          <p14:tracePt t="221591" x="4800600" y="2247900"/>
          <p14:tracePt t="221605" x="4860925" y="2247900"/>
          <p14:tracePt t="221620" x="5113338" y="2247900"/>
          <p14:tracePt t="221629" x="5280025" y="2247900"/>
          <p14:tracePt t="221646" x="5753100" y="2247900"/>
          <p14:tracePt t="221663" x="6340475" y="2247900"/>
          <p14:tracePt t="221679" x="6553200" y="2247900"/>
          <p14:tracePt t="221696" x="6645275" y="2247900"/>
          <p14:tracePt t="221713" x="6667500" y="2247900"/>
          <p14:tracePt t="221776" x="6675438" y="2247900"/>
          <p14:tracePt t="221848" x="6683375" y="2247900"/>
          <p14:tracePt t="221863" x="6705600" y="2247900"/>
          <p14:tracePt t="221878" x="6727825" y="2247900"/>
          <p14:tracePt t="221893" x="6819900" y="2263775"/>
          <p14:tracePt t="221909" x="6934200" y="2286000"/>
          <p14:tracePt t="221923" x="6988175" y="2286000"/>
          <p14:tracePt t="221929" x="6994525" y="2286000"/>
          <p14:tracePt t="222000" x="6994525" y="2278063"/>
          <p14:tracePt t="222088" x="6994525" y="2270125"/>
          <p14:tracePt t="222192" x="6988175" y="2263775"/>
          <p14:tracePt t="222448" x="6980238" y="2263775"/>
          <p14:tracePt t="222504" x="6980238" y="2270125"/>
          <p14:tracePt t="222520" x="6980238" y="2286000"/>
          <p14:tracePt t="222535" x="6988175" y="2324100"/>
          <p14:tracePt t="222547" x="6988175" y="2362200"/>
          <p14:tracePt t="222563" x="7032625" y="2460625"/>
          <p14:tracePt t="222580" x="7116763" y="2598738"/>
          <p14:tracePt t="222597" x="7239000" y="2797175"/>
          <p14:tracePt t="222613" x="7361238" y="3017838"/>
          <p14:tracePt t="222630" x="7483475" y="3238500"/>
          <p14:tracePt t="222647" x="7597775" y="3444875"/>
          <p14:tracePt t="222663" x="7612063" y="3489325"/>
          <p14:tracePt t="222680" x="7635875" y="3535363"/>
          <p14:tracePt t="222697" x="7658100" y="3551238"/>
          <p14:tracePt t="222713" x="7704138" y="3581400"/>
          <p14:tracePt t="222730" x="7788275" y="3603625"/>
          <p14:tracePt t="222747" x="7886700" y="3611563"/>
          <p14:tracePt t="222763" x="7940675" y="3635375"/>
          <p14:tracePt t="222780" x="7993063" y="3635375"/>
          <p14:tracePt t="222797" x="8047038" y="3635375"/>
          <p14:tracePt t="222813" x="8061325" y="3635375"/>
          <p14:tracePt t="222830" x="8069263" y="3635375"/>
          <p14:tracePt t="222847" x="8099425" y="3641725"/>
          <p14:tracePt t="222863" x="8107363" y="3657600"/>
          <p14:tracePt t="222880" x="8107363" y="3673475"/>
          <p14:tracePt t="222897" x="8107363" y="3679825"/>
          <p14:tracePt t="222930" x="8107363" y="3703638"/>
          <p14:tracePt t="222947" x="8107363" y="3725863"/>
          <p14:tracePt t="222963" x="8107363" y="3756025"/>
          <p14:tracePt t="222980" x="8107363" y="3787775"/>
          <p14:tracePt t="222997" x="8115300" y="3810000"/>
          <p14:tracePt t="223013" x="8123238" y="3810000"/>
          <p14:tracePt t="223088" x="8131175" y="3817938"/>
          <p14:tracePt t="223104" x="8131175" y="3825875"/>
          <p14:tracePt t="223115" x="8137525" y="3832225"/>
          <p14:tracePt t="223200" x="8137525" y="3840163"/>
          <p14:tracePt t="223215" x="8137525" y="3848100"/>
          <p14:tracePt t="223231" x="8137525" y="3856038"/>
          <p14:tracePt t="223248" x="8137525" y="3863975"/>
          <p14:tracePt t="223271" x="8137525" y="3870325"/>
          <p14:tracePt t="223375" x="8107363" y="3848100"/>
          <p14:tracePt t="223391" x="8031163" y="3763963"/>
          <p14:tracePt t="223406" x="7947025" y="3703638"/>
          <p14:tracePt t="223416" x="7650163" y="3489325"/>
          <p14:tracePt t="223430" x="7383463" y="3336925"/>
          <p14:tracePt t="223447" x="6537325" y="2857500"/>
          <p14:tracePt t="223463" x="6065838" y="2590800"/>
          <p14:tracePt t="223480" x="5813425" y="2422525"/>
          <p14:tracePt t="223497" x="5707063" y="2346325"/>
          <p14:tracePt t="223513" x="5654675" y="2301875"/>
          <p14:tracePt t="223530" x="5570538" y="2255838"/>
          <p14:tracePt t="223547" x="5486400" y="2225675"/>
          <p14:tracePt t="223563" x="5380038" y="2201863"/>
          <p14:tracePt t="223580" x="5280025" y="2187575"/>
          <p14:tracePt t="223597" x="5189538" y="2171700"/>
          <p14:tracePt t="223614" x="5075238" y="2149475"/>
          <p14:tracePt t="223630" x="5059363" y="2149475"/>
          <p14:tracePt t="223647" x="4991100" y="2149475"/>
          <p14:tracePt t="223663" x="4937125" y="2141538"/>
          <p14:tracePt t="223680" x="4906963" y="2133600"/>
          <p14:tracePt t="223697" x="4892675" y="2133600"/>
          <p14:tracePt t="223768" x="4892675" y="2141538"/>
          <p14:tracePt t="223783" x="4899025" y="2171700"/>
          <p14:tracePt t="223798" x="4906963" y="2187575"/>
          <p14:tracePt t="223814" x="4922838" y="2225675"/>
          <p14:tracePt t="223830" x="4937125" y="2247900"/>
          <p14:tracePt t="223847" x="4953000" y="2278063"/>
          <p14:tracePt t="223863" x="4975225" y="2293938"/>
          <p14:tracePt t="223880" x="4999038" y="2308225"/>
          <p14:tracePt t="223897" x="5045075" y="2324100"/>
          <p14:tracePt t="223914" x="5075238" y="2332038"/>
          <p14:tracePt t="223931" x="5083175" y="2332038"/>
          <p14:tracePt t="223964" x="5089525" y="2332038"/>
          <p14:tracePt t="223983" x="5089525" y="2316163"/>
          <p14:tracePt t="224007" x="5089525" y="2308225"/>
          <p14:tracePt t="224311" x="5097463" y="2308225"/>
          <p14:tracePt t="224327" x="5227638" y="2308225"/>
          <p14:tracePt t="224342" x="5349875" y="2308225"/>
          <p14:tracePt t="224351" x="5668963" y="2293938"/>
          <p14:tracePt t="224364" x="5829300" y="2293938"/>
          <p14:tracePt t="224380" x="6180138" y="2263775"/>
          <p14:tracePt t="224397" x="6392863" y="2225675"/>
          <p14:tracePt t="224415" x="6561138" y="2201863"/>
          <p14:tracePt t="224430" x="6621463" y="2187575"/>
          <p14:tracePt t="224447" x="6651625" y="2179638"/>
          <p14:tracePt t="224464" x="6675438" y="2179638"/>
          <p14:tracePt t="224480" x="6735763" y="2171700"/>
          <p14:tracePt t="224497" x="6797675" y="2171700"/>
          <p14:tracePt t="224514" x="6858000" y="2171700"/>
          <p14:tracePt t="224530" x="6926263" y="2171700"/>
          <p14:tracePt t="224547" x="7010400" y="2171700"/>
          <p14:tracePt t="224564" x="7048500" y="2171700"/>
          <p14:tracePt t="224580" x="7070725" y="2171700"/>
          <p14:tracePt t="224597" x="7078663" y="2171700"/>
          <p14:tracePt t="224662" x="7094538" y="2171700"/>
          <p14:tracePt t="224670" x="7108825" y="2171700"/>
          <p14:tracePt t="224680" x="7124700" y="2187575"/>
          <p14:tracePt t="224697" x="7170738" y="2217738"/>
          <p14:tracePt t="224714" x="7231063" y="2255838"/>
          <p14:tracePt t="224731" x="7292975" y="2270125"/>
          <p14:tracePt t="224747" x="7345363" y="2278063"/>
          <p14:tracePt t="224764" x="7375525" y="2278063"/>
          <p14:tracePt t="224798" x="7375525" y="2263775"/>
          <p14:tracePt t="224822" x="7375525" y="2255838"/>
          <p14:tracePt t="224830" x="7375525" y="2247900"/>
          <p14:tracePt t="224854" x="7383463" y="2239963"/>
          <p14:tracePt t="224888" x="7391400" y="2239963"/>
          <p14:tracePt t="224903" x="7399338" y="2239963"/>
          <p14:tracePt t="224919" x="7413625" y="2239963"/>
          <p14:tracePt t="224931" x="7421563" y="2239963"/>
          <p14:tracePt t="224947" x="7437438" y="2239963"/>
          <p14:tracePt t="224964" x="7445375" y="2239963"/>
          <p14:tracePt t="225088" x="7445375" y="2247900"/>
          <p14:tracePt t="225112" x="7445375" y="2263775"/>
          <p14:tracePt t="225127" x="7467600" y="2332038"/>
          <p14:tracePt t="225141" x="7483475" y="2378075"/>
          <p14:tracePt t="225157" x="7566025" y="2544763"/>
          <p14:tracePt t="225168" x="7666038" y="2751138"/>
          <p14:tracePt t="225181" x="7726363" y="2865438"/>
          <p14:tracePt t="225197" x="7864475" y="3094038"/>
          <p14:tracePt t="225214" x="7962900" y="3222625"/>
          <p14:tracePt t="225231" x="8077200" y="3344863"/>
          <p14:tracePt t="225247" x="8169275" y="3413125"/>
          <p14:tracePt t="225264" x="8237538" y="3451225"/>
          <p14:tracePt t="225281" x="8343900" y="3505200"/>
          <p14:tracePt t="225297" x="8435975" y="3559175"/>
          <p14:tracePt t="225315" x="8550275" y="3611563"/>
          <p14:tracePt t="225331" x="8724900" y="3687763"/>
          <p14:tracePt t="225348" x="8899525" y="3749675"/>
          <p14:tracePt t="225365" x="9090025" y="3810000"/>
          <p14:tracePt t="225381" x="9174163" y="3825875"/>
          <p14:tracePt t="225397" x="9190038" y="3825875"/>
          <p14:tracePt t="225439" x="9182100" y="3825875"/>
          <p14:tracePt t="225448" x="9166225" y="3825875"/>
          <p14:tracePt t="225464" x="9128125" y="3825875"/>
          <p14:tracePt t="225481" x="9075738" y="3825875"/>
          <p14:tracePt t="225498" x="9021763" y="3825875"/>
          <p14:tracePt t="225514" x="8991600" y="3825875"/>
          <p14:tracePt t="225531" x="8961438" y="3848100"/>
          <p14:tracePt t="225548" x="8937625" y="3870325"/>
          <p14:tracePt t="225565" x="8931275" y="3908425"/>
          <p14:tracePt t="225581" x="8915400" y="3924300"/>
          <p14:tracePt t="225598" x="8893175" y="3932238"/>
          <p14:tracePt t="225614" x="8861425" y="3932238"/>
          <p14:tracePt t="225631" x="8847138" y="3932238"/>
          <p14:tracePt t="225648" x="8823325" y="3924300"/>
          <p14:tracePt t="225664" x="8809038" y="3916363"/>
          <p14:tracePt t="225681" x="8778875" y="3908425"/>
          <p14:tracePt t="225698" x="8770938" y="3902075"/>
          <p14:tracePt t="225714" x="8763000" y="3902075"/>
          <p14:tracePt t="225748" x="8755063" y="3902075"/>
          <p14:tracePt t="225792" x="8747125" y="3902075"/>
          <p14:tracePt t="225807" x="8732838" y="3902075"/>
          <p14:tracePt t="225820" x="8716963" y="3902075"/>
          <p14:tracePt t="225831" x="8709025" y="3902075"/>
          <p14:tracePt t="225848" x="8694738" y="3902075"/>
          <p14:tracePt t="226080" x="8686800" y="3894138"/>
          <p14:tracePt t="226104" x="8686800" y="3878263"/>
          <p14:tracePt t="226119" x="8664575" y="3863975"/>
          <p14:tracePt t="226135" x="8564563" y="3825875"/>
          <p14:tracePt t="226151" x="8397875" y="3787775"/>
          <p14:tracePt t="226167" x="8107363" y="3657600"/>
          <p14:tracePt t="226181" x="7902575" y="3589338"/>
          <p14:tracePt t="226198" x="7353300" y="3390900"/>
          <p14:tracePt t="226214" x="6705600" y="3184525"/>
          <p14:tracePt t="226231" x="6392863" y="3086100"/>
          <p14:tracePt t="226248" x="6142038" y="3025775"/>
          <p14:tracePt t="226265" x="5989638" y="2979738"/>
          <p14:tracePt t="226281" x="5859463" y="2941638"/>
          <p14:tracePt t="226298" x="5737225" y="2933700"/>
          <p14:tracePt t="226314" x="5622925" y="2917825"/>
          <p14:tracePt t="226331" x="5478463" y="2917825"/>
          <p14:tracePt t="226348" x="5349875" y="2917825"/>
          <p14:tracePt t="226365" x="5211763" y="2917825"/>
          <p14:tracePt t="226381" x="5083175" y="2917825"/>
          <p14:tracePt t="226398" x="4975225" y="2917825"/>
          <p14:tracePt t="226414" x="4868863" y="2917825"/>
          <p14:tracePt t="226431" x="4816475" y="2911475"/>
          <p14:tracePt t="226448" x="4778375" y="2911475"/>
          <p14:tracePt t="226464" x="4724400" y="2895600"/>
          <p14:tracePt t="226481" x="4670425" y="2879725"/>
          <p14:tracePt t="226498" x="4579938" y="2835275"/>
          <p14:tracePt t="226515" x="4457700" y="2773363"/>
          <p14:tracePt t="226531" x="4335463" y="2720975"/>
          <p14:tracePt t="226548" x="4191000" y="2636838"/>
          <p14:tracePt t="226565" x="4092575" y="2574925"/>
          <p14:tracePt t="226581" x="4022725" y="2536825"/>
          <p14:tracePt t="226598" x="4008438" y="2530475"/>
          <p14:tracePt t="226712" x="4000500" y="2530475"/>
          <p14:tracePt t="226727" x="3984625" y="2530475"/>
          <p14:tracePt t="226742" x="3978275" y="2530475"/>
          <p14:tracePt t="226755" x="3954463" y="2530475"/>
          <p14:tracePt t="226790" x="3946525" y="2530475"/>
          <p14:tracePt t="226823" x="3940175" y="2530475"/>
          <p14:tracePt t="226830" x="3940175" y="2552700"/>
          <p14:tracePt t="226838" x="3946525" y="2590800"/>
          <p14:tracePt t="226848" x="3946525" y="2613025"/>
          <p14:tracePt t="226865" x="3978275" y="2651125"/>
          <p14:tracePt t="226881" x="4000500" y="2689225"/>
          <p14:tracePt t="226898" x="4016375" y="2697163"/>
          <p14:tracePt t="226915" x="4030663" y="2705100"/>
          <p14:tracePt t="226966" x="4038600" y="2705100"/>
          <p14:tracePt t="227014" x="4038600" y="2697163"/>
          <p14:tracePt t="227038" x="4038600" y="2689225"/>
          <p14:tracePt t="227047" x="4038600" y="2682875"/>
          <p14:tracePt t="227224" x="4054475" y="2667000"/>
          <p14:tracePt t="227239" x="4106863" y="2659063"/>
          <p14:tracePt t="227253" x="4191000" y="2659063"/>
          <p14:tracePt t="227265" x="4457700" y="2659063"/>
          <p14:tracePt t="227281" x="4808538" y="2613025"/>
          <p14:tracePt t="227298" x="5287963" y="2598738"/>
          <p14:tracePt t="227315" x="5791200" y="2598738"/>
          <p14:tracePt t="227332" x="6180138" y="2598738"/>
          <p14:tracePt t="227348" x="6408738" y="2590800"/>
          <p14:tracePt t="227365" x="6477000" y="2574925"/>
          <p14:tracePt t="227382" x="6484938" y="2574925"/>
          <p14:tracePt t="227399" x="6484938" y="2568575"/>
          <p14:tracePt t="227464" x="6484938" y="2560638"/>
          <p14:tracePt t="227536" x="6484938" y="2568575"/>
          <p14:tracePt t="227568" x="6484938" y="2574925"/>
          <p14:tracePt t="227584" x="6477000" y="2582863"/>
          <p14:tracePt t="227599" x="6408738" y="2582863"/>
          <p14:tracePt t="227615" x="6294438" y="2582863"/>
          <p14:tracePt t="227632" x="6149975" y="2598738"/>
          <p14:tracePt t="227648" x="6042025" y="2613025"/>
          <p14:tracePt t="227665" x="6003925" y="2620963"/>
          <p14:tracePt t="227682" x="5997575" y="2628900"/>
          <p14:tracePt t="227944" x="6003925" y="2636838"/>
          <p14:tracePt t="227968" x="6027738" y="2644775"/>
          <p14:tracePt t="227983" x="6049963" y="2644775"/>
          <p14:tracePt t="227998" x="6080125" y="2644775"/>
          <p14:tracePt t="228015" x="6103938" y="2644775"/>
          <p14:tracePt t="228032" x="6118225" y="2644775"/>
          <p14:tracePt t="228048" x="6126163" y="2644775"/>
          <p14:tracePt t="228112" x="6134100" y="2644775"/>
          <p14:tracePt t="228192" x="6149975" y="2644775"/>
          <p14:tracePt t="228208" x="6172200" y="2659063"/>
          <p14:tracePt t="228222" x="6180138" y="2667000"/>
          <p14:tracePt t="228233" x="6226175" y="2765425"/>
          <p14:tracePt t="228249" x="6278563" y="2903538"/>
          <p14:tracePt t="228265" x="6346825" y="3063875"/>
          <p14:tracePt t="228282" x="6430963" y="3238500"/>
          <p14:tracePt t="228298" x="6507163" y="3429000"/>
          <p14:tracePt t="228315" x="6591300" y="3581400"/>
          <p14:tracePt t="228332" x="6705600" y="3733800"/>
          <p14:tracePt t="228349" x="6804025" y="3840163"/>
          <p14:tracePt t="228366" x="6911975" y="3916363"/>
          <p14:tracePt t="228383" x="7010400" y="3992563"/>
          <p14:tracePt t="228399" x="7056438" y="4030663"/>
          <p14:tracePt t="228447" x="7056438" y="4046538"/>
          <p14:tracePt t="228454" x="7056438" y="4060825"/>
          <p14:tracePt t="228465" x="7070725" y="4076700"/>
          <p14:tracePt t="228482" x="7086600" y="4130675"/>
          <p14:tracePt t="228499" x="7124700" y="4213225"/>
          <p14:tracePt t="228516" x="7170738" y="4283075"/>
          <p14:tracePt t="228532" x="7192963" y="4327525"/>
          <p14:tracePt t="228600" x="7178675" y="4327525"/>
          <p14:tracePt t="228615" x="7154863" y="4297363"/>
          <p14:tracePt t="228629" x="7132638" y="4275138"/>
          <p14:tracePt t="228637" x="7108825" y="4251325"/>
          <p14:tracePt t="228649" x="7064375" y="4206875"/>
          <p14:tracePt t="228666" x="7040563" y="4198938"/>
          <p14:tracePt t="228768" x="7040563" y="4206875"/>
          <p14:tracePt t="228783" x="7040563" y="4221163"/>
          <p14:tracePt t="228807" x="7040563" y="4229100"/>
          <p14:tracePt t="228839" x="7040563" y="4237038"/>
          <p14:tracePt t="228855" x="7040563" y="4244975"/>
          <p14:tracePt t="228863" x="7040563" y="4251325"/>
          <p14:tracePt t="228872" x="7048500" y="4267200"/>
          <p14:tracePt t="228882" x="7048500" y="4275138"/>
          <p14:tracePt t="228899" x="7064375" y="4297363"/>
          <p14:tracePt t="229008" x="7048500" y="4275138"/>
          <p14:tracePt t="229024" x="6956425" y="4198938"/>
          <p14:tracePt t="229039" x="6765925" y="4084638"/>
          <p14:tracePt t="229056" x="6324600" y="3832225"/>
          <p14:tracePt t="229073" x="5737225" y="3521075"/>
          <p14:tracePt t="229082" x="5456238" y="3375025"/>
          <p14:tracePt t="229099" x="4860925" y="3108325"/>
          <p14:tracePt t="229116" x="4441825" y="2917825"/>
          <p14:tracePt t="229132" x="4114800" y="2789238"/>
          <p14:tracePt t="229149" x="3946525" y="2720975"/>
          <p14:tracePt t="229166" x="3802063" y="2659063"/>
          <p14:tracePt t="229182" x="3703638" y="2628900"/>
          <p14:tracePt t="229199" x="3573463" y="2590800"/>
          <p14:tracePt t="229216" x="3543300" y="2574925"/>
          <p14:tracePt t="229232" x="3513138" y="2568575"/>
          <p14:tracePt t="229249" x="3505200" y="2560638"/>
          <p14:tracePt t="229328" x="3505200" y="2544763"/>
          <p14:tracePt t="229343" x="3497263" y="2530475"/>
          <p14:tracePt t="229357" x="3497263" y="2522538"/>
          <p14:tracePt t="229373" x="3589338" y="2492375"/>
          <p14:tracePt t="229383" x="3711575" y="2468563"/>
          <p14:tracePt t="229399" x="3856038" y="2468563"/>
          <p14:tracePt t="229416" x="3992563" y="2468563"/>
          <p14:tracePt t="229432" x="4098925" y="2468563"/>
          <p14:tracePt t="229449" x="4198938" y="2492375"/>
          <p14:tracePt t="229466" x="4251325" y="2506663"/>
          <p14:tracePt t="229482" x="4289425" y="2530475"/>
          <p14:tracePt t="229499" x="4321175" y="2536825"/>
          <p14:tracePt t="229516" x="4351338" y="2536825"/>
          <p14:tracePt t="229532" x="4397375" y="2544763"/>
          <p14:tracePt t="229549" x="4435475" y="2560638"/>
          <p14:tracePt t="229566" x="4465638" y="2574925"/>
          <p14:tracePt t="229582" x="4511675" y="2590800"/>
          <p14:tracePt t="229599" x="4533900" y="2590800"/>
          <p14:tracePt t="229672" x="4541838" y="2590800"/>
          <p14:tracePt t="229704" x="4525963" y="2590800"/>
          <p14:tracePt t="229719" x="4503738" y="2590800"/>
          <p14:tracePt t="229733" x="4495800" y="2590800"/>
          <p14:tracePt t="229749" x="4465638" y="2590800"/>
          <p14:tracePt t="229766" x="4441825" y="2582863"/>
          <p14:tracePt t="229782" x="4435475" y="2582863"/>
          <p14:tracePt t="229799" x="4419600" y="2582863"/>
          <p14:tracePt t="229833" x="4403725" y="2582863"/>
          <p14:tracePt t="229849" x="4389438" y="2582863"/>
          <p14:tracePt t="229866" x="4373563" y="2590800"/>
          <p14:tracePt t="229882" x="4365625" y="2590800"/>
          <p14:tracePt t="229899" x="4365625" y="2598738"/>
          <p14:tracePt t="230000" x="4411663" y="2598738"/>
          <p14:tracePt t="230015" x="4572000" y="2598738"/>
          <p14:tracePt t="230029" x="4686300" y="2598738"/>
          <p14:tracePt t="230040" x="4937125" y="2598738"/>
          <p14:tracePt t="230050" x="5067300" y="2598738"/>
          <p14:tracePt t="230066" x="5318125" y="2598738"/>
          <p14:tracePt t="230083" x="5478463" y="2598738"/>
          <p14:tracePt t="230100" x="5584825" y="2598738"/>
          <p14:tracePt t="230116" x="5630863" y="2574925"/>
          <p14:tracePt t="230133" x="5654675" y="2568575"/>
          <p14:tracePt t="230150" x="5684838" y="2544763"/>
          <p14:tracePt t="230167" x="5745163" y="2514600"/>
          <p14:tracePt t="230183" x="5845175" y="2506663"/>
          <p14:tracePt t="230200" x="5913438" y="2492375"/>
          <p14:tracePt t="230217" x="5965825" y="2492375"/>
          <p14:tracePt t="230233" x="6003925" y="2492375"/>
          <p14:tracePt t="230249" x="6042025" y="2492375"/>
          <p14:tracePt t="230266" x="6080125" y="2492375"/>
          <p14:tracePt t="230283" x="6156325" y="2492375"/>
          <p14:tracePt t="230299" x="6240463" y="2492375"/>
          <p14:tracePt t="230316" x="6294438" y="2492375"/>
          <p14:tracePt t="230333" x="6332538" y="2492375"/>
          <p14:tracePt t="230349" x="6362700" y="2492375"/>
          <p14:tracePt t="230366" x="6384925" y="2492375"/>
          <p14:tracePt t="230383" x="6446838" y="2492375"/>
          <p14:tracePt t="230399" x="6515100" y="2492375"/>
          <p14:tracePt t="230416" x="6599238" y="2492375"/>
          <p14:tracePt t="230433" x="6637338" y="2492375"/>
          <p14:tracePt t="230449" x="6645275" y="2492375"/>
          <p14:tracePt t="230528" x="6645275" y="2498725"/>
          <p14:tracePt t="230584" x="6645275" y="2506663"/>
          <p14:tracePt t="230624" x="6645275" y="2514600"/>
          <p14:tracePt t="230639" x="6645275" y="2522538"/>
          <p14:tracePt t="230653" x="6637338" y="2536825"/>
          <p14:tracePt t="230667" x="6637338" y="2552700"/>
          <p14:tracePt t="230683" x="6629400" y="2560638"/>
          <p14:tracePt t="230700" x="6621463" y="2568575"/>
          <p14:tracePt t="230716" x="6613525" y="2574925"/>
          <p14:tracePt t="230733" x="6599238" y="2598738"/>
          <p14:tracePt t="230749" x="6599238" y="2620963"/>
          <p14:tracePt t="230766" x="6599238" y="2682875"/>
          <p14:tracePt t="230783" x="6599238" y="2827338"/>
          <p14:tracePt t="230799" x="6607175" y="2941638"/>
          <p14:tracePt t="230817" x="6637338" y="3078163"/>
          <p14:tracePt t="230833" x="6675438" y="3246438"/>
          <p14:tracePt t="230850" x="6735763" y="3459163"/>
          <p14:tracePt t="230867" x="6789738" y="3641725"/>
          <p14:tracePt t="230883" x="6850063" y="3794125"/>
          <p14:tracePt t="230899" x="6934200" y="3894138"/>
          <p14:tracePt t="230916" x="7002463" y="3978275"/>
          <p14:tracePt t="230933" x="7048500" y="4022725"/>
          <p14:tracePt t="230950" x="7094538" y="4054475"/>
          <p14:tracePt t="230966" x="7132638" y="4060825"/>
          <p14:tracePt t="230983" x="7185025" y="4068763"/>
          <p14:tracePt t="231000" x="7239000" y="4068763"/>
          <p14:tracePt t="231016" x="7292975" y="4068763"/>
          <p14:tracePt t="231033" x="7331075" y="4068763"/>
          <p14:tracePt t="231050" x="7383463" y="4068763"/>
          <p14:tracePt t="231066" x="7421563" y="4068763"/>
          <p14:tracePt t="231083" x="7489825" y="4068763"/>
          <p14:tracePt t="231100" x="7543800" y="4068763"/>
          <p14:tracePt t="231117" x="7566025" y="4068763"/>
          <p14:tracePt t="231134" x="7573963" y="4068763"/>
          <p14:tracePt t="231160" x="7573963" y="4076700"/>
          <p14:tracePt t="231175" x="7597775" y="4098925"/>
          <p14:tracePt t="231191" x="7635875" y="4160838"/>
          <p14:tracePt t="231206" x="7658100" y="4175125"/>
          <p14:tracePt t="231216" x="7688263" y="4237038"/>
          <p14:tracePt t="231233" x="7696200" y="4267200"/>
          <p14:tracePt t="231632" x="7696200" y="4275138"/>
          <p14:tracePt t="231647" x="7666038" y="4275138"/>
          <p14:tracePt t="231659" x="7612063" y="4251325"/>
          <p14:tracePt t="231667" x="7573963" y="4237038"/>
          <p14:tracePt t="231683" x="7353300" y="4168775"/>
          <p14:tracePt t="231700" x="6918325" y="4046538"/>
          <p14:tracePt t="231716" x="6408738" y="3908425"/>
          <p14:tracePt t="231733" x="5913438" y="3763963"/>
          <p14:tracePt t="231750" x="5630863" y="3665538"/>
          <p14:tracePt t="231766" x="5440363" y="3551238"/>
          <p14:tracePt t="231783" x="5426075" y="3521075"/>
          <p14:tracePt t="231800" x="5402263" y="3482975"/>
          <p14:tracePt t="231817" x="5380038" y="3429000"/>
          <p14:tracePt t="231834" x="5318125" y="3352800"/>
          <p14:tracePt t="231850" x="5241925" y="3268663"/>
          <p14:tracePt t="231867" x="5135563" y="3170238"/>
          <p14:tracePt t="231884" x="5097463" y="3132138"/>
          <p14:tracePt t="231900" x="5051425" y="3086100"/>
          <p14:tracePt t="231917" x="5029200" y="3040063"/>
          <p14:tracePt t="231933" x="4999038" y="3001963"/>
          <p14:tracePt t="231950" x="4960938" y="2963863"/>
          <p14:tracePt t="231966" x="4945063" y="2949575"/>
          <p14:tracePt t="231983" x="4930775" y="2949575"/>
          <p14:tracePt t="232017" x="4930775" y="2941638"/>
          <p14:tracePt t="232033" x="4930775" y="2933700"/>
          <p14:tracePt t="232051" x="4899025" y="2903538"/>
          <p14:tracePt t="232067" x="4854575" y="2827338"/>
          <p14:tracePt t="232084" x="4784725" y="2751138"/>
          <p14:tracePt t="232101" x="4716463" y="2682875"/>
          <p14:tracePt t="232117" x="4678363" y="2613025"/>
          <p14:tracePt t="232133" x="4648200" y="2560638"/>
          <p14:tracePt t="232150" x="4632325" y="2530475"/>
          <p14:tracePt t="232167" x="4632325" y="2506663"/>
          <p14:tracePt t="232183" x="4632325" y="2498725"/>
          <p14:tracePt t="232232" x="4632325" y="2492375"/>
          <p14:tracePt t="232360" x="4640263" y="2492375"/>
          <p14:tracePt t="232375" x="4656138" y="2492375"/>
          <p14:tracePt t="232391" x="4656138" y="2498725"/>
          <p14:tracePt t="232415" x="4664075" y="2506663"/>
          <p14:tracePt t="232431" x="4664075" y="2522538"/>
          <p14:tracePt t="232440" x="4670425" y="2522538"/>
          <p14:tracePt t="232656" x="4678363" y="2522538"/>
          <p14:tracePt t="232671" x="4762500" y="2530475"/>
          <p14:tracePt t="232684" x="4830763" y="2530475"/>
          <p14:tracePt t="232700" x="5059363" y="2536825"/>
          <p14:tracePt t="232717" x="5295900" y="2536825"/>
          <p14:tracePt t="232734" x="5516563" y="2536825"/>
          <p14:tracePt t="232750" x="5699125" y="2536825"/>
          <p14:tracePt t="232767" x="5851525" y="2536825"/>
          <p14:tracePt t="232784" x="5927725" y="2536825"/>
          <p14:tracePt t="232801" x="6027738" y="2536825"/>
          <p14:tracePt t="232818" x="6134100" y="2536825"/>
          <p14:tracePt t="232834" x="6270625" y="2536825"/>
          <p14:tracePt t="232851" x="6384925" y="2536825"/>
          <p14:tracePt t="232867" x="6454775" y="2536825"/>
          <p14:tracePt t="232884" x="6469063" y="2536825"/>
          <p14:tracePt t="232917" x="6477000" y="2536825"/>
          <p14:tracePt t="232934" x="6492875" y="2544763"/>
          <p14:tracePt t="232950" x="6583363" y="2560638"/>
          <p14:tracePt t="232967" x="6689725" y="2568575"/>
          <p14:tracePt t="232984" x="6773863" y="2582863"/>
          <p14:tracePt t="233000" x="6842125" y="2590800"/>
          <p14:tracePt t="233017" x="6873875" y="2598738"/>
          <p14:tracePt t="233034" x="6880225" y="2598738"/>
          <p14:tracePt t="233120" x="6888163" y="2598738"/>
          <p14:tracePt t="233144" x="6896100" y="2598738"/>
          <p14:tracePt t="233159" x="6911975" y="2598738"/>
          <p14:tracePt t="233167" x="6926263" y="2598738"/>
          <p14:tracePt t="233190" x="6934200" y="2598738"/>
          <p14:tracePt t="233368" x="6934200" y="2620963"/>
          <p14:tracePt t="233383" x="6934200" y="2667000"/>
          <p14:tracePt t="233395" x="6950075" y="2705100"/>
          <p14:tracePt t="233403" x="6964363" y="2751138"/>
          <p14:tracePt t="233417" x="7026275" y="2873375"/>
          <p14:tracePt t="233434" x="7108825" y="3017838"/>
          <p14:tracePt t="233451" x="7200900" y="3170238"/>
          <p14:tracePt t="233468" x="7315200" y="3344863"/>
          <p14:tracePt t="233484" x="7407275" y="3497263"/>
          <p14:tracePt t="233501" x="7489825" y="3619500"/>
          <p14:tracePt t="233517" x="7589838" y="3733800"/>
          <p14:tracePt t="233534" x="7726363" y="3894138"/>
          <p14:tracePt t="233551" x="7794625" y="3992563"/>
          <p14:tracePt t="233567" x="7848600" y="4060825"/>
          <p14:tracePt t="233584" x="7916863" y="4168775"/>
          <p14:tracePt t="233601" x="7954963" y="4213225"/>
          <p14:tracePt t="233617" x="7993063" y="4267200"/>
          <p14:tracePt t="233634" x="8031163" y="4305300"/>
          <p14:tracePt t="233651" x="8061325" y="4335463"/>
          <p14:tracePt t="233667" x="8069263" y="4335463"/>
          <p14:tracePt t="233700" x="8077200" y="4343400"/>
          <p14:tracePt t="233768" x="8085138" y="4343400"/>
          <p14:tracePt t="233784" x="8093075" y="4343400"/>
          <p14:tracePt t="233799" x="8107363" y="4343400"/>
          <p14:tracePt t="233823" x="8123238" y="4343400"/>
          <p14:tracePt t="233834" x="8131175" y="4343400"/>
          <p14:tracePt t="233895" x="8131175" y="4335463"/>
          <p14:tracePt t="233912" x="8131175" y="4327525"/>
          <p14:tracePt t="233927" x="8131175" y="4321175"/>
          <p14:tracePt t="233935" x="8131175" y="4313238"/>
          <p14:tracePt t="233951" x="8115300" y="4305300"/>
          <p14:tracePt t="233967" x="8107363" y="4289425"/>
          <p14:tracePt t="233984" x="8077200" y="4259263"/>
          <p14:tracePt t="234001" x="7985125" y="4206875"/>
          <p14:tracePt t="234017" x="7780338" y="4076700"/>
          <p14:tracePt t="234034" x="7315200" y="3810000"/>
          <p14:tracePt t="234051" x="6683375" y="3444875"/>
          <p14:tracePt t="234067" x="5997575" y="3101975"/>
          <p14:tracePt t="234084" x="5502275" y="2873375"/>
          <p14:tracePt t="234101" x="5197475" y="2759075"/>
          <p14:tracePt t="234117" x="5105400" y="2705100"/>
          <p14:tracePt t="234134" x="5097463" y="2697163"/>
          <p14:tracePt t="234190" x="5089525" y="2697163"/>
          <p14:tracePt t="234198" x="5089525" y="2689225"/>
          <p14:tracePt t="234208" x="5083175" y="2682875"/>
          <p14:tracePt t="234222" x="5075238" y="2674938"/>
          <p14:tracePt t="234234" x="5067300" y="2674938"/>
          <p14:tracePt t="234251" x="5045075" y="2659063"/>
          <p14:tracePt t="234267" x="5021263" y="2644775"/>
          <p14:tracePt t="234284" x="4975225" y="2613025"/>
          <p14:tracePt t="234301" x="4953000" y="2598738"/>
          <p14:tracePt t="234317" x="4937125" y="2590800"/>
          <p14:tracePt t="234392" x="4945063" y="2590800"/>
          <p14:tracePt t="234408" x="4953000" y="2590800"/>
          <p14:tracePt t="234480" x="4960938" y="2590800"/>
          <p14:tracePt t="234495" x="4968875" y="2590800"/>
          <p14:tracePt t="234519" x="4975225" y="2590800"/>
          <p14:tracePt t="234543" x="4983163" y="2590800"/>
          <p14:tracePt t="234551" x="4991100" y="2590800"/>
          <p14:tracePt t="234558" x="4999038" y="2590800"/>
          <p14:tracePt t="234575" x="5006975" y="2590800"/>
          <p14:tracePt t="234584" x="5013325" y="2590800"/>
          <p14:tracePt t="234601" x="5045075" y="2590800"/>
          <p14:tracePt t="234618" x="5051425" y="2598738"/>
          <p14:tracePt t="234752" x="5059363" y="2598738"/>
          <p14:tracePt t="234765" x="5067300" y="2598738"/>
          <p14:tracePt t="234773" x="5097463" y="2598738"/>
          <p14:tracePt t="234784" x="5181600" y="2598738"/>
          <p14:tracePt t="234801" x="5334000" y="2598738"/>
          <p14:tracePt t="234818" x="5532438" y="2598738"/>
          <p14:tracePt t="234834" x="5753100" y="2598738"/>
          <p14:tracePt t="234851" x="6049963" y="2598738"/>
          <p14:tracePt t="234868" x="6270625" y="2598738"/>
          <p14:tracePt t="234884" x="6461125" y="2590800"/>
          <p14:tracePt t="234901" x="6599238" y="2574925"/>
          <p14:tracePt t="234918" x="6727825" y="2552700"/>
          <p14:tracePt t="234934" x="6904038" y="2536825"/>
          <p14:tracePt t="234951" x="7010400" y="2530475"/>
          <p14:tracePt t="234968" x="7086600" y="2514600"/>
          <p14:tracePt t="234984" x="7140575" y="2514600"/>
          <p14:tracePt t="235001" x="7162800" y="2514600"/>
          <p14:tracePt t="235018" x="7192963" y="2514600"/>
          <p14:tracePt t="235035" x="7200900" y="2514600"/>
          <p14:tracePt t="235051" x="7239000" y="2514600"/>
          <p14:tracePt t="235068" x="7269163" y="2522538"/>
          <p14:tracePt t="235084" x="7277100" y="2522538"/>
          <p14:tracePt t="235118" x="7292975" y="2522538"/>
          <p14:tracePt t="235184" x="7299325" y="2522538"/>
          <p14:tracePt t="235199" x="7315200" y="2530475"/>
          <p14:tracePt t="235213" x="7337425" y="2536825"/>
          <p14:tracePt t="235223" x="7391400" y="2552700"/>
          <p14:tracePt t="235235" x="7421563" y="2560638"/>
          <p14:tracePt t="235251" x="7445375" y="2568575"/>
          <p14:tracePt t="235336" x="7451725" y="2574925"/>
          <p14:tracePt t="235872" x="7437438" y="2574925"/>
          <p14:tracePt t="235887" x="7399338" y="2522538"/>
          <p14:tracePt t="235902" x="7375525" y="2514600"/>
          <p14:tracePt t="236160" x="7375525" y="2522538"/>
          <p14:tracePt t="236175" x="7391400" y="2582863"/>
          <p14:tracePt t="236187" x="7413625" y="2613025"/>
          <p14:tracePt t="236202" x="7459663" y="2689225"/>
          <p14:tracePt t="236218" x="7505700" y="2781300"/>
          <p14:tracePt t="236235" x="7581900" y="2917825"/>
          <p14:tracePt t="236251" x="7673975" y="3070225"/>
          <p14:tracePt t="236268" x="7788275" y="3230563"/>
          <p14:tracePt t="236285" x="7908925" y="3390900"/>
          <p14:tracePt t="236301" x="8047038" y="3559175"/>
          <p14:tracePt t="236318" x="8175625" y="3679825"/>
          <p14:tracePt t="236335" x="8359775" y="3870325"/>
          <p14:tracePt t="236351" x="8458200" y="3978275"/>
          <p14:tracePt t="236368" x="8504238" y="4030663"/>
          <p14:tracePt t="236385" x="8550275" y="4092575"/>
          <p14:tracePt t="236401" x="8588375" y="4130675"/>
          <p14:tracePt t="236418" x="8610600" y="4144963"/>
          <p14:tracePt t="236435" x="8632825" y="4152900"/>
          <p14:tracePt t="236452" x="8678863" y="4175125"/>
          <p14:tracePt t="236468" x="8702675" y="4191000"/>
          <p14:tracePt t="236485" x="8770938" y="4237038"/>
          <p14:tracePt t="236502" x="8823325" y="4289425"/>
          <p14:tracePt t="236518" x="8877300" y="4381500"/>
          <p14:tracePt t="236535" x="8877300" y="4411663"/>
          <p14:tracePt t="236552" x="8877300" y="4427538"/>
          <p14:tracePt t="236568" x="8877300" y="4435475"/>
          <p14:tracePt t="236623" x="8877300" y="4441825"/>
          <p14:tracePt t="236647" x="8869363" y="4441825"/>
          <p14:tracePt t="236657" x="8855075" y="4427538"/>
          <p14:tracePt t="236669" x="8839200" y="4403725"/>
          <p14:tracePt t="236686" x="8823325" y="4373563"/>
          <p14:tracePt t="236702" x="8816975" y="4359275"/>
          <p14:tracePt t="236719" x="8809038" y="4343400"/>
          <p14:tracePt t="236752" x="8793163" y="4321175"/>
          <p14:tracePt t="236769" x="8785225" y="4313238"/>
          <p14:tracePt t="236785" x="8770938" y="4305300"/>
          <p14:tracePt t="236802" x="8770938" y="4297363"/>
          <p14:tracePt t="236819" x="8755063" y="4289425"/>
          <p14:tracePt t="236835" x="8747125" y="4289425"/>
          <p14:tracePt t="236869" x="8740775" y="4283075"/>
          <p14:tracePt t="236960" x="8709025" y="4289425"/>
          <p14:tracePt t="236975" x="8588375" y="4305300"/>
          <p14:tracePt t="236990" x="8480425" y="4305300"/>
          <p14:tracePt t="237004" x="8161338" y="4313238"/>
          <p14:tracePt t="237018" x="7688263" y="4313238"/>
          <p14:tracePt t="237035" x="6980238" y="4283075"/>
          <p14:tracePt t="237052" x="6308725" y="4168775"/>
          <p14:tracePt t="237069" x="5730875" y="4068763"/>
          <p14:tracePt t="237085" x="5349875" y="3954463"/>
          <p14:tracePt t="237102" x="5037138" y="3825875"/>
          <p14:tracePt t="237118" x="4899025" y="3749675"/>
          <p14:tracePt t="237135" x="4846638" y="3711575"/>
          <p14:tracePt t="237152" x="4816475" y="3673475"/>
          <p14:tracePt t="237169" x="4778375" y="3635375"/>
          <p14:tracePt t="237186" x="4762500" y="3611563"/>
          <p14:tracePt t="237202" x="4716463" y="3565525"/>
          <p14:tracePt t="237219" x="4678363" y="3521075"/>
          <p14:tracePt t="237235" x="4610100" y="3451225"/>
          <p14:tracePt t="237252" x="4533900" y="3390900"/>
          <p14:tracePt t="237269" x="4473575" y="3352800"/>
          <p14:tracePt t="237285" x="4435475" y="3322638"/>
          <p14:tracePt t="237302" x="4435475" y="3314700"/>
          <p14:tracePt t="237358" x="4441825" y="3306763"/>
          <p14:tracePt t="237367" x="4479925" y="3306763"/>
          <p14:tracePt t="237375" x="4549775" y="3292475"/>
          <p14:tracePt t="237385" x="4640263" y="3276600"/>
          <p14:tracePt t="237402" x="4968875" y="3230563"/>
          <p14:tracePt t="237419" x="5440363" y="3170238"/>
          <p14:tracePt t="237435" x="5837238" y="3063875"/>
          <p14:tracePt t="237452" x="6049963" y="2987675"/>
          <p14:tracePt t="237469" x="6202363" y="2879725"/>
          <p14:tracePt t="237485" x="6384925" y="2781300"/>
          <p14:tracePt t="237502" x="6553200" y="2689225"/>
          <p14:tracePt t="237519" x="6667500" y="2606675"/>
          <p14:tracePt t="237535" x="6667500" y="2590800"/>
          <p14:tracePt t="237552" x="6645275" y="2568575"/>
          <p14:tracePt t="237569" x="6561138" y="2522538"/>
          <p14:tracePt t="237585" x="6461125" y="2484438"/>
          <p14:tracePt t="237602" x="6354763" y="2460625"/>
          <p14:tracePt t="237619" x="6226175" y="2430463"/>
          <p14:tracePt t="237635" x="6027738" y="2422525"/>
          <p14:tracePt t="237652" x="5722938" y="2422525"/>
          <p14:tracePt t="237669" x="5432425" y="2446338"/>
          <p14:tracePt t="237685" x="5287963" y="2468563"/>
          <p14:tracePt t="237702" x="5241925" y="2468563"/>
          <p14:tracePt t="237719" x="5241925" y="2476500"/>
          <p14:tracePt t="237735" x="5219700" y="2476500"/>
          <p14:tracePt t="237752" x="5203825" y="2468563"/>
          <p14:tracePt t="237769" x="5165725" y="2468563"/>
          <p14:tracePt t="237785" x="5089525" y="2460625"/>
          <p14:tracePt t="237803" x="5045075" y="2446338"/>
          <p14:tracePt t="237819" x="5021263" y="2446338"/>
          <p14:tracePt t="237871" x="5013325" y="2446338"/>
          <p14:tracePt t="237887" x="5013325" y="2460625"/>
          <p14:tracePt t="237895" x="5013325" y="2492375"/>
          <p14:tracePt t="237904" x="5013325" y="2506663"/>
          <p14:tracePt t="237919" x="5029200" y="2582863"/>
          <p14:tracePt t="237935" x="5059363" y="2644775"/>
          <p14:tracePt t="237952" x="5083175" y="2682875"/>
          <p14:tracePt t="237969" x="5097463" y="2705100"/>
          <p14:tracePt t="238002" x="5105400" y="2713038"/>
          <p14:tracePt t="238019" x="5113338" y="2713038"/>
          <p14:tracePt t="238036" x="5121275" y="2713038"/>
          <p14:tracePt t="238052" x="5127625" y="2713038"/>
          <p14:tracePt t="238128" x="5127625" y="2705100"/>
          <p14:tracePt t="238144" x="5127625" y="2697163"/>
          <p14:tracePt t="239152" x="5127625" y="2689225"/>
          <p14:tracePt t="239167" x="5113338" y="2682875"/>
          <p14:tracePt t="239181" x="5089525" y="2682875"/>
          <p14:tracePt t="239196" x="5013325" y="2682875"/>
          <p14:tracePt t="239210" x="4945063" y="2720975"/>
          <p14:tracePt t="239225" x="4868863" y="2773363"/>
          <p14:tracePt t="239237" x="4830763" y="2789238"/>
          <p14:tracePt t="239253" x="4770438" y="2819400"/>
          <p14:tracePt t="239269" x="4732338" y="2835275"/>
          <p14:tracePt t="239286" x="4708525" y="2835275"/>
          <p14:tracePt t="239303" x="4686300" y="2835275"/>
          <p14:tracePt t="239319" x="4656138" y="2835275"/>
          <p14:tracePt t="239336" x="4594225" y="2835275"/>
          <p14:tracePt t="239353" x="4518025" y="2835275"/>
          <p14:tracePt t="239369" x="4427538" y="2835275"/>
          <p14:tracePt t="239386" x="4359275" y="2835275"/>
          <p14:tracePt t="239403" x="4283075" y="2827338"/>
          <p14:tracePt t="239419" x="4244975" y="2827338"/>
          <p14:tracePt t="239436" x="4229100" y="2827338"/>
          <p14:tracePt t="239494" x="4221163" y="2827338"/>
          <p14:tracePt t="239502" x="4213225" y="2827338"/>
          <p14:tracePt t="239510" x="4206875" y="2827338"/>
          <p14:tracePt t="239519" x="4183063" y="2827338"/>
          <p14:tracePt t="239537" x="4114800" y="2841625"/>
          <p14:tracePt t="239554" x="4046538" y="2879725"/>
          <p14:tracePt t="239569" x="3970338" y="2925763"/>
          <p14:tracePt t="239586" x="3908425" y="2963863"/>
          <p14:tracePt t="239603" x="3870325" y="2987675"/>
          <p14:tracePt t="239619" x="3863975" y="3001963"/>
          <p14:tracePt t="239636" x="3856038" y="3001963"/>
          <p14:tracePt t="239720" x="3848100" y="3001963"/>
          <p14:tracePt t="239768" x="3848100" y="3009900"/>
          <p14:tracePt t="239960" x="3848100" y="3017838"/>
          <p14:tracePt t="239976" x="3870325" y="3017838"/>
          <p14:tracePt t="239991" x="3924300" y="3017838"/>
          <p14:tracePt t="240007" x="3962400" y="3017838"/>
          <p14:tracePt t="240020" x="3984625" y="3017838"/>
          <p14:tracePt t="240036" x="4016375" y="3017838"/>
          <p14:tracePt t="240053" x="4022725" y="3001963"/>
          <p14:tracePt t="240344" x="4046538" y="3001963"/>
          <p14:tracePt t="240359" x="4221163" y="3001963"/>
          <p14:tracePt t="240371" x="4359275" y="3001963"/>
          <p14:tracePt t="240387" x="4708525" y="3001963"/>
          <p14:tracePt t="240403" x="4945063" y="3001963"/>
          <p14:tracePt t="240420" x="5113338" y="2987675"/>
          <p14:tracePt t="240437" x="5211763" y="2963863"/>
          <p14:tracePt t="240453" x="5249863" y="2955925"/>
          <p14:tracePt t="240470" x="5303838" y="2933700"/>
          <p14:tracePt t="240487" x="5440363" y="2925763"/>
          <p14:tracePt t="240504" x="5570538" y="2925763"/>
          <p14:tracePt t="240520" x="5730875" y="2925763"/>
          <p14:tracePt t="240537" x="5905500" y="2925763"/>
          <p14:tracePt t="240555" x="6003925" y="2925763"/>
          <p14:tracePt t="240570" x="6027738" y="2925763"/>
          <p14:tracePt t="240648" x="6035675" y="2925763"/>
          <p14:tracePt t="240663" x="6049963" y="2933700"/>
          <p14:tracePt t="240679" x="6057900" y="2933700"/>
          <p14:tracePt t="240695" x="6073775" y="2933700"/>
          <p14:tracePt t="240704" x="6096000" y="2941638"/>
          <p14:tracePt t="240720" x="6134100" y="2955925"/>
          <p14:tracePt t="240736" x="6210300" y="2971800"/>
          <p14:tracePt t="240753" x="6270625" y="2987675"/>
          <p14:tracePt t="240770" x="6302375" y="2994025"/>
          <p14:tracePt t="240880" x="6302375" y="3025775"/>
          <p14:tracePt t="240895" x="6302375" y="3146425"/>
          <p14:tracePt t="240904" x="6302375" y="3230563"/>
          <p14:tracePt t="240920" x="6302375" y="3429000"/>
          <p14:tracePt t="240937" x="6346825" y="3657600"/>
          <p14:tracePt t="240953" x="6408738" y="3902075"/>
          <p14:tracePt t="240970" x="6484938" y="4137025"/>
          <p14:tracePt t="240986" x="6530975" y="4289425"/>
          <p14:tracePt t="241003" x="6575425" y="4435475"/>
          <p14:tracePt t="241020" x="6613525" y="4525963"/>
          <p14:tracePt t="241037" x="6659563" y="4602163"/>
          <p14:tracePt t="241054" x="6683375" y="4648200"/>
          <p14:tracePt t="241057" x="6705600" y="4670425"/>
          <p14:tracePt t="241073" x="6713538" y="4678363"/>
          <p14:tracePt t="241087" x="6721475" y="4686300"/>
          <p14:tracePt t="241104" x="6727825" y="4702175"/>
          <p14:tracePt t="241137" x="6735763" y="4708525"/>
          <p14:tracePt t="241154" x="6759575" y="4716463"/>
          <p14:tracePt t="241170" x="6827838" y="4740275"/>
          <p14:tracePt t="241187" x="6896100" y="4770438"/>
          <p14:tracePt t="241204" x="6942138" y="4778375"/>
          <p14:tracePt t="241220" x="6972300" y="4784725"/>
          <p14:tracePt t="241295" x="6950075" y="4754563"/>
          <p14:tracePt t="241302" x="6873875" y="4702175"/>
          <p14:tracePt t="241310" x="6759575" y="4632325"/>
          <p14:tracePt t="241320" x="6537325" y="4525963"/>
          <p14:tracePt t="241337" x="6027738" y="4313238"/>
          <p14:tracePt t="241353" x="5394325" y="4068763"/>
          <p14:tracePt t="241379" x="4708525" y="3687763"/>
          <p14:tracePt t="241397" x="4427538" y="3482975"/>
          <p14:tracePt t="241411" x="4321175" y="3344863"/>
          <p14:tracePt t="241420" x="4297363" y="3292475"/>
          <p14:tracePt t="241437" x="4259263" y="3200400"/>
          <p14:tracePt t="241454" x="4221163" y="3094038"/>
          <p14:tracePt t="241471" x="4191000" y="2987675"/>
          <p14:tracePt t="241487" x="4152900" y="2865438"/>
          <p14:tracePt t="241504" x="4152900" y="2819400"/>
          <p14:tracePt t="241520" x="4152900" y="2789238"/>
          <p14:tracePt t="241537" x="4152900" y="2765425"/>
          <p14:tracePt t="241553" x="4152900" y="2759075"/>
          <p14:tracePt t="241570" x="4152900" y="2727325"/>
          <p14:tracePt t="241587" x="4152900" y="2705100"/>
          <p14:tracePt t="241603" x="4152900" y="2697163"/>
          <p14:tracePt t="241620" x="4152900" y="2689225"/>
          <p14:tracePt t="241671" x="4160838" y="2689225"/>
          <p14:tracePt t="241679" x="4168775" y="2697163"/>
          <p14:tracePt t="241687" x="4168775" y="2713038"/>
          <p14:tracePt t="241704" x="4183063" y="2735263"/>
          <p14:tracePt t="241721" x="4198938" y="2789238"/>
          <p14:tracePt t="241737" x="4221163" y="2827338"/>
          <p14:tracePt t="241754" x="4229100" y="2857500"/>
          <p14:tracePt t="241770" x="4237038" y="2879725"/>
          <p14:tracePt t="241787" x="4237038" y="2887663"/>
          <p14:tracePt t="241804" x="4237038" y="2895600"/>
          <p14:tracePt t="241821" x="4237038" y="2911475"/>
          <p14:tracePt t="241837" x="4237038" y="2933700"/>
          <p14:tracePt t="241854" x="4237038" y="2963863"/>
          <p14:tracePt t="241870" x="4251325" y="2994025"/>
          <p14:tracePt t="241887" x="4251325" y="3001963"/>
          <p14:tracePt t="242128" x="4259263" y="2994025"/>
          <p14:tracePt t="242143" x="4351338" y="2987675"/>
          <p14:tracePt t="242158" x="4435475" y="2987675"/>
          <p14:tracePt t="242173" x="4625975" y="2963863"/>
          <p14:tracePt t="242187" x="4808538" y="2933700"/>
          <p14:tracePt t="242204" x="4991100" y="2895600"/>
          <p14:tracePt t="242221" x="5159375" y="2879725"/>
          <p14:tracePt t="242237" x="5334000" y="2857500"/>
          <p14:tracePt t="242258" x="5554663" y="2835275"/>
          <p14:tracePt t="242270" x="5699125" y="2819400"/>
          <p14:tracePt t="242287" x="5821363" y="2819400"/>
          <p14:tracePt t="242304" x="5935663" y="2819400"/>
          <p14:tracePt t="242320" x="5981700" y="2819400"/>
          <p14:tracePt t="242337" x="5989638" y="2819400"/>
          <p14:tracePt t="242370" x="5997575" y="2819400"/>
          <p14:tracePt t="242388" x="6011863" y="2819400"/>
          <p14:tracePt t="242404" x="6057900" y="2819400"/>
          <p14:tracePt t="242421" x="6156325" y="2819400"/>
          <p14:tracePt t="242437" x="6278563" y="2849563"/>
          <p14:tracePt t="242454" x="6340475" y="2857500"/>
          <p14:tracePt t="242470" x="6362700" y="2857500"/>
          <p14:tracePt t="242504" x="6370638" y="2857500"/>
          <p14:tracePt t="242535" x="6378575" y="2857500"/>
          <p14:tracePt t="242543" x="6384925" y="2857500"/>
          <p14:tracePt t="242559" x="6400800" y="2857500"/>
          <p14:tracePt t="242571" x="6408738" y="2857500"/>
          <p14:tracePt t="242587" x="6454775" y="2879725"/>
          <p14:tracePt t="242604" x="6530975" y="2895600"/>
          <p14:tracePt t="242621" x="6599238" y="2917825"/>
          <p14:tracePt t="242637" x="6637338" y="2933700"/>
          <p14:tracePt t="242654" x="6651625" y="2933700"/>
          <p14:tracePt t="242752" x="6651625" y="2941638"/>
          <p14:tracePt t="242768" x="6651625" y="2949575"/>
          <p14:tracePt t="242779" x="6651625" y="2963863"/>
          <p14:tracePt t="242788" x="6651625" y="2987675"/>
          <p14:tracePt t="242804" x="6651625" y="3048000"/>
          <p14:tracePt t="242821" x="6651625" y="3132138"/>
          <p14:tracePt t="242837" x="6675438" y="3260725"/>
          <p14:tracePt t="242854" x="6713538" y="3406775"/>
          <p14:tracePt t="242871" x="6789738" y="3619500"/>
          <p14:tracePt t="242887" x="6827838" y="3741738"/>
          <p14:tracePt t="242904" x="6888163" y="3894138"/>
          <p14:tracePt t="242921" x="6964363" y="4054475"/>
          <p14:tracePt t="242938" x="7026275" y="4183063"/>
          <p14:tracePt t="242955" x="7078663" y="4289425"/>
          <p14:tracePt t="242971" x="7140575" y="4381500"/>
          <p14:tracePt t="242987" x="7178675" y="4449763"/>
          <p14:tracePt t="243004" x="7208838" y="4487863"/>
          <p14:tracePt t="243021" x="7216775" y="4503738"/>
          <p14:tracePt t="243037" x="7239000" y="4533900"/>
          <p14:tracePt t="243054" x="7277100" y="4549775"/>
          <p14:tracePt t="243070" x="7315200" y="4572000"/>
          <p14:tracePt t="243087" x="7361238" y="4594225"/>
          <p14:tracePt t="243104" x="7413625" y="4625975"/>
          <p14:tracePt t="243121" x="7451725" y="4648200"/>
          <p14:tracePt t="243137" x="7475538" y="4656138"/>
          <p14:tracePt t="243154" x="7497763" y="4670425"/>
          <p14:tracePt t="243171" x="7513638" y="4686300"/>
          <p14:tracePt t="243187" x="7559675" y="4708525"/>
          <p14:tracePt t="243204" x="7581900" y="4724400"/>
          <p14:tracePt t="243221" x="7597775" y="4732338"/>
          <p14:tracePt t="243495" x="7604125" y="4732338"/>
          <p14:tracePt t="243511" x="7566025" y="4702175"/>
          <p14:tracePt t="243525" x="7505700" y="4656138"/>
          <p14:tracePt t="243538" x="7116763" y="4473575"/>
          <p14:tracePt t="243554" x="6446838" y="4198938"/>
          <p14:tracePt t="243571" x="5821363" y="4016375"/>
          <p14:tracePt t="243590" x="5426075" y="3894138"/>
          <p14:tracePt t="243607" x="5241925" y="3810000"/>
          <p14:tracePt t="243623" x="5241925" y="3802063"/>
          <p14:tracePt t="243654" x="5241925" y="3779838"/>
          <p14:tracePt t="243671" x="5241925" y="3733800"/>
          <p14:tracePt t="243687" x="5173663" y="3603625"/>
          <p14:tracePt t="243704" x="5067300" y="3475038"/>
          <p14:tracePt t="243721" x="4937125" y="3322638"/>
          <p14:tracePt t="243738" x="4868863" y="3222625"/>
          <p14:tracePt t="243755" x="4822825" y="3140075"/>
          <p14:tracePt t="243772" x="4792663" y="3078163"/>
          <p14:tracePt t="243788" x="4770438" y="3040063"/>
          <p14:tracePt t="243804" x="4746625" y="2979738"/>
          <p14:tracePt t="243821" x="4740275" y="2949575"/>
          <p14:tracePt t="243838" x="4724400" y="2917825"/>
          <p14:tracePt t="243854" x="4724400" y="2903538"/>
          <p14:tracePt t="243871" x="4724400" y="2895600"/>
          <p14:tracePt t="243904" x="4724400" y="2887663"/>
          <p14:tracePt t="243921" x="4724400" y="2879725"/>
          <p14:tracePt t="244368" x="4770438" y="2879725"/>
          <p14:tracePt t="244382" x="4838700" y="2903538"/>
          <p14:tracePt t="244389" x="4999038" y="2933700"/>
          <p14:tracePt t="244405" x="5478463" y="3009900"/>
          <p14:tracePt t="244421" x="6057900" y="3078163"/>
          <p14:tracePt t="244438" x="6484938" y="3124200"/>
          <p14:tracePt t="244455" x="6827838" y="3124200"/>
          <p14:tracePt t="244471" x="6904038" y="3124200"/>
          <p14:tracePt t="244488" x="6926263" y="3116263"/>
          <p14:tracePt t="244505" x="6964363" y="3094038"/>
          <p14:tracePt t="244521" x="7002463" y="3063875"/>
          <p14:tracePt t="244538" x="7048500" y="3017838"/>
          <p14:tracePt t="244555" x="7078663" y="2987675"/>
          <p14:tracePt t="244571" x="7108825" y="2963863"/>
          <p14:tracePt t="244588" x="7116763" y="2949575"/>
          <p14:tracePt t="244605" x="7132638" y="2925763"/>
          <p14:tracePt t="244621" x="7140575" y="2917825"/>
          <p14:tracePt t="244638" x="7154863" y="2895600"/>
          <p14:tracePt t="244655" x="7192963" y="2895600"/>
          <p14:tracePt t="244671" x="7208838" y="2895600"/>
          <p14:tracePt t="244728" x="7216775" y="2887663"/>
          <p14:tracePt t="244792" x="7208838" y="2887663"/>
          <p14:tracePt t="244807" x="7192963" y="2887663"/>
          <p14:tracePt t="244838" x="7178675" y="2887663"/>
          <p14:tracePt t="244855" x="7170738" y="2887663"/>
          <p14:tracePt t="244871" x="7154863" y="2887663"/>
          <p14:tracePt t="244888" x="7124700" y="2887663"/>
          <p14:tracePt t="244905" x="7086600" y="2887663"/>
          <p14:tracePt t="244921" x="7040563" y="2903538"/>
          <p14:tracePt t="244938" x="7002463" y="2903538"/>
          <p14:tracePt t="244955" x="6988175" y="2911475"/>
          <p14:tracePt t="244971" x="6980238" y="2911475"/>
          <p14:tracePt t="245824" x="6980238" y="2917825"/>
          <p14:tracePt t="246480" x="6980238" y="2925763"/>
          <p14:tracePt t="246648" x="6994525" y="2925763"/>
          <p14:tracePt t="246704" x="7002463" y="2925763"/>
          <p14:tracePt t="246760" x="7018338" y="2925763"/>
          <p14:tracePt t="247064" x="7026275" y="2925763"/>
          <p14:tracePt t="247080" x="7032625" y="2941638"/>
          <p14:tracePt t="247092" x="7032625" y="2949575"/>
          <p14:tracePt t="247106" x="7048500" y="2987675"/>
          <p14:tracePt t="247122" x="7056438" y="3032125"/>
          <p14:tracePt t="247139" x="7086600" y="3116263"/>
          <p14:tracePt t="247155" x="7124700" y="3230563"/>
          <p14:tracePt t="247172" x="7170738" y="3375025"/>
          <p14:tracePt t="247189" x="7208838" y="3535363"/>
          <p14:tracePt t="247206" x="7285038" y="3695700"/>
          <p14:tracePt t="247222" x="7353300" y="3840163"/>
          <p14:tracePt t="247239" x="7489825" y="4060825"/>
          <p14:tracePt t="247255" x="7566025" y="4152900"/>
          <p14:tracePt t="247273" x="7658100" y="4251325"/>
          <p14:tracePt t="247293" x="7734300" y="4327525"/>
          <p14:tracePt t="247306" x="7788275" y="4381500"/>
          <p14:tracePt t="247322" x="7818438" y="4403725"/>
          <p14:tracePt t="247339" x="7832725" y="4419600"/>
          <p14:tracePt t="247415" x="7840663" y="4419600"/>
          <p14:tracePt t="247424" x="7848600" y="4427538"/>
          <p14:tracePt t="247439" x="7864475" y="4441825"/>
          <p14:tracePt t="247456" x="7894638" y="4449763"/>
          <p14:tracePt t="247472" x="7932738" y="4457700"/>
          <p14:tracePt t="247489" x="7962900" y="4473575"/>
          <p14:tracePt t="247506" x="7993063" y="4495800"/>
          <p14:tracePt t="247523" x="8008938" y="4511675"/>
          <p14:tracePt t="247539" x="8016875" y="4518025"/>
          <p14:tracePt t="247590" x="8016875" y="4525963"/>
          <p14:tracePt t="247615" x="8023225" y="4541838"/>
          <p14:tracePt t="247695" x="8016875" y="4541838"/>
          <p14:tracePt t="247711" x="7924800" y="4487863"/>
          <p14:tracePt t="247725" x="7794625" y="4419600"/>
          <p14:tracePt t="247739" x="7261225" y="4168775"/>
          <p14:tracePt t="247756" x="6477000" y="3817938"/>
          <p14:tracePt t="247773" x="5715000" y="3451225"/>
          <p14:tracePt t="247789" x="5241925" y="3184525"/>
          <p14:tracePt t="247806" x="5013325" y="2979738"/>
          <p14:tracePt t="247822" x="4999038" y="2925763"/>
          <p14:tracePt t="247839" x="4991100" y="2917825"/>
          <p14:tracePt t="247856" x="4983163" y="2911475"/>
          <p14:tracePt t="247873" x="4975225" y="2887663"/>
          <p14:tracePt t="247890" x="4975225" y="2873375"/>
          <p14:tracePt t="247906" x="4975225" y="2857500"/>
          <p14:tracePt t="247951" x="4968875" y="2849563"/>
          <p14:tracePt t="248088" x="4975225" y="2849563"/>
          <p14:tracePt t="248104" x="4983163" y="2849563"/>
          <p14:tracePt t="248118" x="4991100" y="2849563"/>
          <p14:tracePt t="248133" x="4999038" y="2849563"/>
          <p14:tracePt t="248144" x="5013325" y="2849563"/>
          <p14:tracePt t="248156" x="5021263" y="2857500"/>
          <p14:tracePt t="248173" x="5051425" y="2917825"/>
          <p14:tracePt t="248189" x="5075238" y="2955925"/>
          <p14:tracePt t="248206" x="5121275" y="3009900"/>
          <p14:tracePt t="248223" x="5173663" y="3048000"/>
          <p14:tracePt t="248239" x="5181600" y="3048000"/>
          <p14:tracePt t="248416" x="5189538" y="3048000"/>
          <p14:tracePt t="248431" x="5280025" y="2994025"/>
          <p14:tracePt t="248443" x="5387975" y="2979738"/>
          <p14:tracePt t="248456" x="5737225" y="2925763"/>
          <p14:tracePt t="248473" x="6188075" y="2857500"/>
          <p14:tracePt t="248489" x="6561138" y="2827338"/>
          <p14:tracePt t="248507" x="6727825" y="2811463"/>
          <p14:tracePt t="248523" x="6789738" y="2811463"/>
          <p14:tracePt t="248540" x="6797675" y="2811463"/>
          <p14:tracePt t="248575" x="6811963" y="2811463"/>
          <p14:tracePt t="248590" x="6842125" y="2811463"/>
          <p14:tracePt t="248606" x="6942138" y="2811463"/>
          <p14:tracePt t="248623" x="7056438" y="2811463"/>
          <p14:tracePt t="248640" x="7124700" y="2819400"/>
          <p14:tracePt t="248657" x="7192963" y="2841625"/>
          <p14:tracePt t="248673" x="7254875" y="2857500"/>
          <p14:tracePt t="248690" x="7315200" y="2873375"/>
          <p14:tracePt t="248706" x="7369175" y="2879725"/>
          <p14:tracePt t="248723" x="7383463" y="2879725"/>
          <p14:tracePt t="248756" x="7399338" y="2879725"/>
          <p14:tracePt t="248773" x="7407275" y="2887663"/>
          <p14:tracePt t="248789" x="7467600" y="2903538"/>
          <p14:tracePt t="248806" x="7573963" y="2955925"/>
          <p14:tracePt t="248823" x="7947025" y="3146425"/>
          <p14:tracePt t="248840" x="8374063" y="3390900"/>
          <p14:tracePt t="248857" x="8893175" y="3711575"/>
          <p14:tracePt t="248882" x="9448800" y="4084638"/>
          <p14:tracePt t="248889" x="9593263" y="4175125"/>
          <p14:tracePt t="248906" x="9715500" y="4251325"/>
          <p14:tracePt t="248923" x="9761538" y="4283075"/>
          <p14:tracePt t="248939" x="9761538" y="4289425"/>
          <p14:tracePt t="248956" x="9769475" y="4305300"/>
          <p14:tracePt t="248999" x="9769475" y="4313238"/>
          <p14:tracePt t="249007" x="9769475" y="4321175"/>
          <p14:tracePt t="249023" x="9769475" y="4327525"/>
          <p14:tracePt t="249040" x="9737725" y="4381500"/>
          <p14:tracePt t="249057" x="9685338" y="4441825"/>
          <p14:tracePt t="249073" x="9609138" y="4533900"/>
          <p14:tracePt t="249090" x="9494838" y="4632325"/>
          <p14:tracePt t="249107" x="9394825" y="4708525"/>
          <p14:tracePt t="249123" x="9288463" y="4746625"/>
          <p14:tracePt t="249140" x="9204325" y="4754563"/>
          <p14:tracePt t="249157" x="9144000" y="4754563"/>
          <p14:tracePt t="249173" x="9083675" y="4746625"/>
          <p14:tracePt t="249191" x="8975725" y="4694238"/>
          <p14:tracePt t="249207" x="8931275" y="4656138"/>
          <p14:tracePt t="249223" x="8847138" y="4602163"/>
          <p14:tracePt t="249240" x="8823325" y="4594225"/>
          <p14:tracePt t="249463" x="8816975" y="4594225"/>
          <p14:tracePt t="249479" x="8686800" y="4549775"/>
          <p14:tracePt t="249494" x="8610600" y="4518025"/>
          <p14:tracePt t="249509" x="8512175" y="4457700"/>
          <p14:tracePt t="249752" x="8512175" y="4449763"/>
          <p14:tracePt t="249767" x="8526463" y="4381500"/>
          <p14:tracePt t="249781" x="8526463" y="4351338"/>
          <p14:tracePt t="249791" x="8518525" y="4289425"/>
          <p14:tracePt t="249807" x="8420100" y="4152900"/>
          <p14:tracePt t="249823" x="8229600" y="3978275"/>
          <p14:tracePt t="249840" x="7985125" y="3825875"/>
          <p14:tracePt t="249857" x="7772400" y="3725863"/>
          <p14:tracePt t="249874" x="7551738" y="3627438"/>
          <p14:tracePt t="249890" x="7399338" y="3559175"/>
          <p14:tracePt t="249907" x="7285038" y="3527425"/>
          <p14:tracePt t="249923" x="7200900" y="3513138"/>
          <p14:tracePt t="249940" x="7116763" y="3513138"/>
          <p14:tracePt t="249957" x="7018338" y="3513138"/>
          <p14:tracePt t="249974" x="6842125" y="3513138"/>
          <p14:tracePt t="249991" x="6645275" y="3581400"/>
          <p14:tracePt t="250008" x="6194425" y="3863975"/>
          <p14:tracePt t="250033" x="5859463" y="4122738"/>
          <p14:tracePt t="250047" x="5761038" y="4259263"/>
          <p14:tracePt t="250057" x="5745163" y="4327525"/>
          <p14:tracePt t="250073" x="5745163" y="4473575"/>
          <p14:tracePt t="250090" x="5799138" y="4625975"/>
          <p14:tracePt t="250106" x="6019800" y="4868863"/>
          <p14:tracePt t="250124" x="6461125" y="5097463"/>
          <p14:tracePt t="250143" x="7269163" y="5257800"/>
          <p14:tracePt t="250157" x="7527925" y="5295900"/>
          <p14:tracePt t="250174" x="7947025" y="5295900"/>
          <p14:tracePt t="250190" x="8343900" y="5197475"/>
          <p14:tracePt t="250207" x="8480425" y="5059363"/>
          <p14:tracePt t="250223" x="8572500" y="4830763"/>
          <p14:tracePt t="250240" x="8572500" y="4549775"/>
          <p14:tracePt t="250257" x="8474075" y="4213225"/>
          <p14:tracePt t="250274" x="8221663" y="3894138"/>
          <p14:tracePt t="250290" x="7826375" y="3597275"/>
          <p14:tracePt t="250307" x="7467600" y="3482975"/>
          <p14:tracePt t="250323" x="7285038" y="3459163"/>
          <p14:tracePt t="250340" x="7154863" y="3459163"/>
          <p14:tracePt t="250356" x="7064375" y="3527425"/>
          <p14:tracePt t="250373" x="6994525" y="3611563"/>
          <p14:tracePt t="250390" x="6972300" y="3733800"/>
          <p14:tracePt t="250407" x="6942138" y="4008438"/>
          <p14:tracePt t="250424" x="6942138" y="4160838"/>
          <p14:tracePt t="250441" x="6980238" y="4259263"/>
          <p14:tracePt t="250457" x="7026275" y="4313238"/>
          <p14:tracePt t="250473" x="7040563" y="4321175"/>
          <p14:tracePt t="250535" x="7032625" y="4321175"/>
          <p14:tracePt t="250600" x="7032625" y="4313238"/>
          <p14:tracePt t="250632" x="7026275" y="4313238"/>
          <p14:tracePt t="250647" x="7018338" y="4313238"/>
          <p14:tracePt t="250658" x="6994525" y="4297363"/>
          <p14:tracePt t="250674" x="6950075" y="4267200"/>
          <p14:tracePt t="250690" x="6819900" y="4237038"/>
          <p14:tracePt t="250707" x="6743700" y="4206875"/>
          <p14:tracePt t="250724" x="6735763" y="4183063"/>
          <p14:tracePt t="250848" x="6735763" y="4191000"/>
          <p14:tracePt t="250864" x="6727825" y="4191000"/>
          <p14:tracePt t="250896" x="6735763" y="4191000"/>
          <p14:tracePt t="250927" x="6743700" y="4191000"/>
          <p14:tracePt t="250944" x="6743700" y="4175125"/>
          <p14:tracePt t="251868" x="6743700" y="4168775"/>
          <p14:tracePt t="251883" x="6621463" y="4137025"/>
          <p14:tracePt t="251898" x="6499225" y="4098925"/>
          <p14:tracePt t="251914" x="6416675" y="4076700"/>
          <p14:tracePt t="251925" x="6408738" y="4076700"/>
          <p14:tracePt t="251999" x="6408738" y="4068763"/>
          <p14:tracePt t="252015" x="6400800" y="4038600"/>
          <p14:tracePt t="252030" x="6370638" y="3962400"/>
          <p14:tracePt t="252041" x="6354763" y="3932238"/>
          <p14:tracePt t="252074" x="6354763" y="3916363"/>
          <p14:tracePt t="252760" x="6362700" y="3902075"/>
          <p14:tracePt t="252775" x="6400800" y="3894138"/>
          <p14:tracePt t="252789" x="6553200" y="3878263"/>
          <p14:tracePt t="252799" x="6727825" y="3878263"/>
          <p14:tracePt t="252808" x="6835775" y="3878263"/>
          <p14:tracePt t="252824" x="7086600" y="3878263"/>
          <p14:tracePt t="252841" x="7421563" y="3878263"/>
          <p14:tracePt t="252858" x="7772400" y="3878263"/>
          <p14:tracePt t="252874" x="8001000" y="3878263"/>
          <p14:tracePt t="252891" x="8153400" y="3878263"/>
          <p14:tracePt t="252908" x="8237538" y="3878263"/>
          <p14:tracePt t="252925" x="8251825" y="3878263"/>
          <p14:tracePt t="253008" x="8259763" y="3878263"/>
          <p14:tracePt t="253023" x="8289925" y="3878263"/>
          <p14:tracePt t="253038" x="8313738" y="3878263"/>
          <p14:tracePt t="253053" x="8382000" y="3894138"/>
          <p14:tracePt t="253063" x="8480425" y="3954463"/>
          <p14:tracePt t="253074" x="8512175" y="3970338"/>
          <p14:tracePt t="253091" x="8594725" y="4022725"/>
          <p14:tracePt t="253108" x="8640763" y="4038600"/>
          <p14:tracePt t="253124" x="8656638" y="4054475"/>
          <p14:tracePt t="253167" x="8656638" y="4068763"/>
          <p14:tracePt t="253182" x="8632825" y="4068763"/>
          <p14:tracePt t="253191" x="8602663" y="4068763"/>
          <p14:tracePt t="253208" x="8550275" y="4068763"/>
          <p14:tracePt t="253224" x="8526463" y="4076700"/>
          <p14:tracePt t="253241" x="8518525" y="4084638"/>
          <p14:tracePt t="253319" x="8518525" y="4098925"/>
          <p14:tracePt t="253327" x="8512175" y="4098925"/>
          <p14:tracePt t="253341" x="8504238" y="4106863"/>
          <p14:tracePt t="253359" x="8496300" y="4106863"/>
          <p14:tracePt t="253374" x="8466138" y="4084638"/>
          <p14:tracePt t="253391" x="8428038" y="4000500"/>
          <p14:tracePt t="253408" x="8389938" y="3946525"/>
          <p14:tracePt t="253720" x="8397875" y="3954463"/>
          <p14:tracePt t="253735" x="8404225" y="3954463"/>
          <p14:tracePt t="253747" x="8420100" y="3970338"/>
          <p14:tracePt t="253758" x="8450263" y="3984625"/>
          <p14:tracePt t="253775" x="8496300" y="4068763"/>
          <p14:tracePt t="253791" x="8496300" y="4098925"/>
          <p14:tracePt t="253824" x="8480425" y="4114800"/>
          <p14:tracePt t="253841" x="8428038" y="4137025"/>
          <p14:tracePt t="253859" x="8289925" y="4175125"/>
          <p14:tracePt t="253875" x="8099425" y="4198938"/>
          <p14:tracePt t="253892" x="7848600" y="4198938"/>
          <p14:tracePt t="253908" x="7497763" y="4198938"/>
          <p14:tracePt t="253925" x="7078663" y="4144963"/>
          <p14:tracePt t="253942" x="6697663" y="4092575"/>
          <p14:tracePt t="253959" x="6362700" y="3992563"/>
          <p14:tracePt t="253975" x="6202363" y="3932238"/>
          <p14:tracePt t="253992" x="6142038" y="3886200"/>
          <p14:tracePt t="254008" x="6126163" y="3825875"/>
          <p14:tracePt t="254025" x="6126163" y="3756025"/>
          <p14:tracePt t="254042" x="6194425" y="3641725"/>
          <p14:tracePt t="254058" x="6354763" y="3565525"/>
          <p14:tracePt t="254075" x="6599238" y="3543300"/>
          <p14:tracePt t="254092" x="7010400" y="3543300"/>
          <p14:tracePt t="254108" x="7483475" y="3649663"/>
          <p14:tracePt t="254125" x="7894638" y="3832225"/>
          <p14:tracePt t="254142" x="8161338" y="4054475"/>
          <p14:tracePt t="254158" x="8237538" y="4221163"/>
          <p14:tracePt t="254175" x="8213725" y="4449763"/>
          <p14:tracePt t="254192" x="8093075" y="4572000"/>
          <p14:tracePt t="254209" x="7947025" y="4618038"/>
          <p14:tracePt t="254225" x="7818438" y="4625975"/>
          <p14:tracePt t="254242" x="7688263" y="4572000"/>
          <p14:tracePt t="254258" x="7573963" y="4503738"/>
          <p14:tracePt t="254275" x="7505700" y="4411663"/>
          <p14:tracePt t="254291" x="7497763" y="4351338"/>
          <p14:tracePt t="254308" x="7497763" y="4251325"/>
          <p14:tracePt t="254325" x="7589838" y="4160838"/>
          <p14:tracePt t="254341" x="7764463" y="4144963"/>
          <p14:tracePt t="254358" x="7954963" y="4144963"/>
          <p14:tracePt t="254375" x="8077200" y="4144963"/>
          <p14:tracePt t="254409" x="8085138" y="4175125"/>
          <p14:tracePt t="254425" x="8023225" y="4229100"/>
          <p14:tracePt t="254442" x="7864475" y="4275138"/>
          <p14:tracePt t="254459" x="7704138" y="4297363"/>
          <p14:tracePt t="254475" x="7535863" y="4297363"/>
          <p14:tracePt t="254492" x="7407275" y="4297363"/>
          <p14:tracePt t="254509" x="7331075" y="4289425"/>
          <p14:tracePt t="254525" x="7315200" y="4283075"/>
          <p14:tracePt t="255664" x="7307263" y="4283075"/>
          <p14:tracePt t="255679" x="7299325" y="4283075"/>
          <p14:tracePt t="255693" x="7285038" y="4283075"/>
          <p14:tracePt t="255709" x="7269163" y="4283075"/>
          <p14:tracePt t="255725" x="7254875" y="4283075"/>
          <p14:tracePt t="256192" x="7231063" y="4283075"/>
          <p14:tracePt t="256207" x="7170738" y="4267200"/>
          <p14:tracePt t="256223" x="7124700" y="4251325"/>
          <p14:tracePt t="256238" x="7102475" y="4244975"/>
          <p14:tracePt t="256245" x="7070725" y="4237038"/>
          <p14:tracePt t="256259" x="6994525" y="4206875"/>
          <p14:tracePt t="256275" x="6911975" y="4175125"/>
          <p14:tracePt t="256292" x="6858000" y="4152900"/>
          <p14:tracePt t="256309" x="6797675" y="4122738"/>
          <p14:tracePt t="256326" x="6727825" y="4106863"/>
          <p14:tracePt t="256342" x="6667500" y="4092575"/>
          <p14:tracePt t="256359" x="6599238" y="4076700"/>
          <p14:tracePt t="256376" x="6575425" y="4076700"/>
          <p14:tracePt t="256393" x="6569075" y="4076700"/>
          <p14:tracePt t="259888" x="6561138" y="4076700"/>
          <p14:tracePt t="259903" x="6484938" y="4076700"/>
          <p14:tracePt t="259918" x="6332538" y="4076700"/>
          <p14:tracePt t="259927" x="6027738" y="4191000"/>
          <p14:tracePt t="259944" x="6019800" y="4191000"/>
          <p14:tracePt t="259977" x="6011863" y="4191000"/>
          <p14:tracePt t="259994" x="6003925" y="4198938"/>
          <p14:tracePt t="260015" x="6035675" y="4198938"/>
          <p14:tracePt t="260027" x="6057900" y="4198938"/>
          <p14:tracePt t="260044" x="6065838" y="4198938"/>
          <p14:tracePt t="260063" x="6080125" y="4198938"/>
          <p14:tracePt t="260392" x="6088063" y="4198938"/>
          <p14:tracePt t="260448" x="6088063" y="4191000"/>
          <p14:tracePt t="260463" x="6027738" y="4106863"/>
          <p14:tracePt t="260479" x="5921375" y="4022725"/>
          <p14:tracePt t="260494" x="5783263" y="3894138"/>
          <p14:tracePt t="260510" x="5592763" y="3741738"/>
          <p14:tracePt t="260527" x="5287963" y="3467100"/>
          <p14:tracePt t="260544" x="4899025" y="3124200"/>
          <p14:tracePt t="260560" x="4549775" y="2841625"/>
          <p14:tracePt t="260577" x="4389438" y="2705100"/>
          <p14:tracePt t="260594" x="4275138" y="2598738"/>
          <p14:tracePt t="260611" x="4191000" y="2522538"/>
          <p14:tracePt t="260628" x="4152900" y="2492375"/>
          <p14:tracePt t="260647" x="4152900" y="2484438"/>
          <p14:tracePt t="261080" x="4144963" y="2484438"/>
          <p14:tracePt t="261095" x="4130675" y="2530475"/>
          <p14:tracePt t="261111" x="4122738" y="2560638"/>
          <p14:tracePt t="261127" x="4122738" y="2582863"/>
          <p14:tracePt t="261144" x="4114800" y="2613025"/>
          <p14:tracePt t="261161" x="4114800" y="2620963"/>
          <p14:tracePt t="262119" x="4106863" y="2628900"/>
          <p14:tracePt t="264984" x="4098925" y="2628900"/>
          <p14:tracePt t="265470" x="4076700" y="2628900"/>
          <p14:tracePt t="265486" x="4060825" y="2628900"/>
          <p14:tracePt t="265511" x="4054475" y="2628900"/>
          <p14:tracePt t="265523" x="4046538" y="2628900"/>
          <p14:tracePt t="265551" x="4038600" y="2628900"/>
          <p14:tracePt t="265624" x="4030663" y="2628900"/>
          <p14:tracePt t="267400" x="4084638" y="2628900"/>
          <p14:tracePt t="267415" x="4381500" y="2674938"/>
          <p14:tracePt t="267431" x="4991100" y="2827338"/>
          <p14:tracePt t="267446" x="5875338" y="2903538"/>
          <p14:tracePt t="267463" x="6942138" y="3009900"/>
          <p14:tracePt t="267480" x="7908925" y="3040063"/>
          <p14:tracePt t="267496" x="8632825" y="3040063"/>
          <p14:tracePt t="267513" x="9007475" y="3040063"/>
          <p14:tracePt t="267530" x="9144000" y="3040063"/>
          <p14:tracePt t="267547" x="9159875" y="3032125"/>
          <p14:tracePt t="267580" x="9166225" y="3017838"/>
          <p14:tracePt t="267596" x="9204325" y="2941638"/>
          <p14:tracePt t="267613" x="9236075" y="2895600"/>
          <p14:tracePt t="267630" x="9258300" y="2841625"/>
          <p14:tracePt t="267646" x="9296400" y="2765425"/>
          <p14:tracePt t="267663" x="9318625" y="2727325"/>
          <p14:tracePt t="267680" x="9326563" y="2689225"/>
          <p14:tracePt t="267696" x="9342438" y="2659063"/>
          <p14:tracePt t="267713" x="9350375" y="2620963"/>
          <p14:tracePt t="267730" x="9350375" y="2582863"/>
          <p14:tracePt t="267747" x="9350375" y="2530475"/>
          <p14:tracePt t="267763" x="9266238" y="2460625"/>
          <p14:tracePt t="267780" x="9151938" y="2400300"/>
          <p14:tracePt t="267797" x="9021763" y="2339975"/>
          <p14:tracePt t="267813" x="8839200" y="2308225"/>
          <p14:tracePt t="267830" x="8488363" y="2308225"/>
          <p14:tracePt t="267846" x="7832725" y="2400300"/>
          <p14:tracePt t="267863" x="7459663" y="2598738"/>
          <p14:tracePt t="267880" x="7216775" y="2827338"/>
          <p14:tracePt t="267897" x="7140575" y="3108325"/>
          <p14:tracePt t="267913" x="7200900" y="3360738"/>
          <p14:tracePt t="267930" x="7505700" y="3627438"/>
          <p14:tracePt t="267947" x="7993063" y="3825875"/>
          <p14:tracePt t="267963" x="8580438" y="3856038"/>
          <p14:tracePt t="267980" x="9029700" y="3802063"/>
          <p14:tracePt t="267997" x="9418638" y="3581400"/>
          <p14:tracePt t="268013" x="9563100" y="3382963"/>
          <p14:tracePt t="268030" x="9593263" y="3055938"/>
          <p14:tracePt t="268047" x="9426575" y="2773363"/>
          <p14:tracePt t="268063" x="9151938" y="2574925"/>
          <p14:tracePt t="268080" x="8831263" y="2460625"/>
          <p14:tracePt t="268097" x="8580438" y="2422525"/>
          <p14:tracePt t="268113" x="8374063" y="2422525"/>
          <p14:tracePt t="268130" x="8289925" y="2514600"/>
          <p14:tracePt t="268147" x="8251825" y="2628900"/>
          <p14:tracePt t="268164" x="8251825" y="2713038"/>
          <p14:tracePt t="268167" x="8289925" y="2759075"/>
          <p14:tracePt t="268182" x="8335963" y="2781300"/>
          <p14:tracePt t="268197" x="8450263" y="2797175"/>
          <p14:tracePt t="268213" x="8588375" y="2781300"/>
          <p14:tracePt t="268230" x="8656638" y="2697163"/>
          <p14:tracePt t="268247" x="8656638" y="2590800"/>
          <p14:tracePt t="268263" x="8556625" y="2498725"/>
          <p14:tracePt t="268280" x="8359775" y="2438400"/>
          <p14:tracePt t="268297" x="8107363" y="2416175"/>
          <p14:tracePt t="268313" x="7947025" y="2416175"/>
          <p14:tracePt t="268330" x="7908925" y="2422525"/>
          <p14:tracePt t="268347" x="7908925" y="2446338"/>
          <p14:tracePt t="268363" x="7916863" y="2492375"/>
          <p14:tracePt t="268380" x="8001000" y="2522538"/>
          <p14:tracePt t="268397" x="8054975" y="2530475"/>
          <p14:tracePt t="268413" x="8077200" y="2530475"/>
          <p14:tracePt t="268471" x="8077200" y="2522538"/>
          <p14:tracePt t="268544" x="8047038" y="2522538"/>
          <p14:tracePt t="268559" x="7954963" y="2522538"/>
          <p14:tracePt t="268570" x="7886700" y="2544763"/>
          <p14:tracePt t="268580" x="7826375" y="2598738"/>
          <p14:tracePt t="268597" x="7704138" y="2713038"/>
          <p14:tracePt t="268614" x="7666038" y="2835275"/>
          <p14:tracePt t="268630" x="7666038" y="2987675"/>
          <p14:tracePt t="268647" x="7940675" y="3344863"/>
          <p14:tracePt t="268664" x="8366125" y="3513138"/>
          <p14:tracePt t="268680" x="8931275" y="3535363"/>
          <p14:tracePt t="268697" x="9394825" y="3429000"/>
          <p14:tracePt t="268714" x="9685338" y="3254375"/>
          <p14:tracePt t="268730" x="9769475" y="3086100"/>
          <p14:tracePt t="268747" x="9769475" y="2865438"/>
          <p14:tracePt t="268764" x="9578975" y="2628900"/>
          <p14:tracePt t="268780" x="9288463" y="2422525"/>
          <p14:tracePt t="268797" x="8991600" y="2324100"/>
          <p14:tracePt t="268814" x="8747125" y="2316163"/>
          <p14:tracePt t="268830" x="8564563" y="2370138"/>
          <p14:tracePt t="268847" x="8428038" y="2606675"/>
          <p14:tracePt t="268864" x="8428038" y="2789238"/>
          <p14:tracePt t="268880" x="8480425" y="2887663"/>
          <p14:tracePt t="268897" x="8542338" y="2911475"/>
          <p14:tracePt t="268914" x="8602663" y="2911475"/>
          <p14:tracePt t="268930" x="8686800" y="2841625"/>
          <p14:tracePt t="268947" x="8694738" y="2727325"/>
          <p14:tracePt t="268964" x="8686800" y="2582863"/>
          <p14:tracePt t="268980" x="8626475" y="2506663"/>
          <p14:tracePt t="268997" x="8534400" y="2476500"/>
          <p14:tracePt t="269014" x="8428038" y="2468563"/>
          <p14:tracePt t="269030" x="8351838" y="2468563"/>
          <p14:tracePt t="269047" x="8321675" y="2498725"/>
          <p14:tracePt t="269064" x="8321675" y="2514600"/>
          <p14:tracePt t="269080" x="8321675" y="2530475"/>
          <p14:tracePt t="269097" x="8321675" y="2536825"/>
          <p14:tracePt t="271384" x="8305800" y="2552700"/>
          <p14:tracePt t="271399" x="8289925" y="2568575"/>
          <p14:tracePt t="271415" x="8275638" y="2568575"/>
          <p14:tracePt t="271431" x="8267700" y="2582863"/>
          <p14:tracePt t="271465" x="8259763" y="2582863"/>
          <p14:tracePt t="271592" x="8251825" y="2590800"/>
          <p14:tracePt t="271632" x="8251825" y="2598738"/>
          <p14:tracePt t="271648" x="8245475" y="2598738"/>
          <p14:tracePt t="271665" x="8245475" y="2613025"/>
          <p14:tracePt t="271680" x="8237538" y="2636838"/>
          <p14:tracePt t="271695" x="8221663" y="2659063"/>
          <p14:tracePt t="271709" x="8207375" y="2689225"/>
          <p14:tracePt t="271724" x="8191500" y="2713038"/>
          <p14:tracePt t="271731" x="8183563" y="2743200"/>
          <p14:tracePt t="271748" x="8161338" y="2803525"/>
          <p14:tracePt t="271765" x="8131175" y="2857500"/>
          <p14:tracePt t="271781" x="8107363" y="2911475"/>
          <p14:tracePt t="271798" x="8077200" y="2979738"/>
          <p14:tracePt t="271815" x="8054975" y="3040063"/>
          <p14:tracePt t="271832" x="8031163" y="3086100"/>
          <p14:tracePt t="271849" x="8008938" y="3140075"/>
          <p14:tracePt t="271865" x="7993063" y="3192463"/>
          <p14:tracePt t="271881" x="7985125" y="3238500"/>
          <p14:tracePt t="271898" x="7978775" y="3254375"/>
          <p14:tracePt t="271915" x="7970838" y="3298825"/>
          <p14:tracePt t="271931" x="7962900" y="3322638"/>
          <p14:tracePt t="271948" x="7962900" y="3330575"/>
          <p14:tracePt t="271965" x="7962900" y="3344863"/>
          <p14:tracePt t="271982" x="7962900" y="3360738"/>
          <p14:tracePt t="271999" x="7962900" y="3368675"/>
          <p14:tracePt t="272024" x="7962900" y="3375025"/>
          <p14:tracePt t="272048" x="8008938" y="3375025"/>
          <p14:tracePt t="272056" x="8008938" y="3352800"/>
          <p14:tracePt t="272454" x="7993063" y="3352800"/>
          <p14:tracePt t="272462" x="7985125" y="3352800"/>
          <p14:tracePt t="272470" x="7978775" y="3352800"/>
          <p14:tracePt t="272481" x="7970838" y="3344863"/>
          <p14:tracePt t="272498" x="7940675" y="3336925"/>
          <p14:tracePt t="272515" x="7856538" y="3330575"/>
          <p14:tracePt t="272531" x="7704138" y="3330575"/>
          <p14:tracePt t="272548" x="7475538" y="3330575"/>
          <p14:tracePt t="272565" x="7102475" y="3330575"/>
          <p14:tracePt t="272583" x="6416675" y="3330575"/>
          <p14:tracePt t="272599" x="6057900" y="3306763"/>
          <p14:tracePt t="272615" x="5829300" y="3284538"/>
          <p14:tracePt t="272632" x="5654675" y="3246438"/>
          <p14:tracePt t="272649" x="5546725" y="3222625"/>
          <p14:tracePt t="272666" x="5440363" y="3216275"/>
          <p14:tracePt t="272682" x="5341938" y="3192463"/>
          <p14:tracePt t="272698" x="5249863" y="3170238"/>
          <p14:tracePt t="272715" x="5135563" y="3132138"/>
          <p14:tracePt t="272732" x="5006975" y="3094038"/>
          <p14:tracePt t="272749" x="4914900" y="3070225"/>
          <p14:tracePt t="272765" x="4854575" y="3055938"/>
          <p14:tracePt t="272782" x="4816475" y="3055938"/>
          <p14:tracePt t="272798" x="4792663" y="3055938"/>
          <p14:tracePt t="272864" x="4784725" y="3040063"/>
          <p14:tracePt t="272879" x="4740275" y="3040063"/>
          <p14:tracePt t="272893" x="4724400" y="3032125"/>
          <p14:tracePt t="272909" x="4640263" y="3009900"/>
          <p14:tracePt t="272918" x="4594225" y="3001963"/>
          <p14:tracePt t="272932" x="4473575" y="2971800"/>
          <p14:tracePt t="272948" x="4397375" y="2955925"/>
          <p14:tracePt t="272965" x="4305300" y="2949575"/>
          <p14:tracePt t="272983" x="4244975" y="2933700"/>
          <p14:tracePt t="272999" x="4237038" y="2933700"/>
          <p14:tracePt t="273624" x="4221163" y="2933700"/>
          <p14:tracePt t="273952" x="4213225" y="2941638"/>
          <p14:tracePt t="274248" x="4191000" y="2925763"/>
          <p14:tracePt t="274263" x="4130675" y="2903538"/>
          <p14:tracePt t="274277" x="4092575" y="2887663"/>
          <p14:tracePt t="274297" x="4008438" y="2865438"/>
          <p14:tracePt t="274306" x="3992563" y="2865438"/>
          <p14:tracePt t="274315" x="3970338" y="2865438"/>
          <p14:tracePt t="274332" x="3946525" y="2865438"/>
          <p14:tracePt t="274349" x="3940175" y="2865438"/>
          <p14:tracePt t="275432" x="3932238" y="2865438"/>
          <p14:tracePt t="275447" x="3954463" y="2887663"/>
          <p14:tracePt t="275461" x="3978275" y="2903538"/>
          <p14:tracePt t="275476" x="4030663" y="2925763"/>
          <p14:tracePt t="275484" x="4038600" y="2933700"/>
          <p14:tracePt t="275499" x="4054475" y="2933700"/>
          <p14:tracePt t="275744" x="4092575" y="2933700"/>
          <p14:tracePt t="275759" x="4259263" y="2933700"/>
          <p14:tracePt t="275768" x="4381500" y="2933700"/>
          <p14:tracePt t="275783" x="4930775" y="2971800"/>
          <p14:tracePt t="275799" x="5661025" y="3009900"/>
          <p14:tracePt t="275816" x="6569075" y="3124200"/>
          <p14:tracePt t="275833" x="7451725" y="3208338"/>
          <p14:tracePt t="275849" x="8267700" y="3268663"/>
          <p14:tracePt t="275866" x="8931275" y="3298825"/>
          <p14:tracePt t="275883" x="9440863" y="3336925"/>
          <p14:tracePt t="275900" x="9737725" y="3344863"/>
          <p14:tracePt t="275917" x="9952038" y="3344863"/>
          <p14:tracePt t="275933" x="10104438" y="3344863"/>
          <p14:tracePt t="275951" x="10180638" y="3344863"/>
          <p14:tracePt t="275967" x="10194925" y="3344863"/>
          <p14:tracePt t="275983" x="10202863" y="3344863"/>
          <p14:tracePt t="276168" x="10202863" y="3336925"/>
          <p14:tracePt t="276176" x="10194925" y="3336925"/>
          <p14:tracePt t="276184" x="10180638" y="3336925"/>
          <p14:tracePt t="276200" x="10156825" y="3322638"/>
          <p14:tracePt t="276217" x="10142538" y="3314700"/>
          <p14:tracePt t="276233" x="10126663" y="3314700"/>
          <p14:tracePt t="276250" x="10112375" y="3306763"/>
          <p14:tracePt t="276283" x="10096500" y="3306763"/>
          <p14:tracePt t="276300" x="10088563" y="3306763"/>
          <p14:tracePt t="280776" x="10042525" y="3375025"/>
          <p14:tracePt t="280784" x="9821863" y="3581400"/>
          <p14:tracePt t="280792" x="9494838" y="3817938"/>
          <p14:tracePt t="280802" x="9220200" y="4022725"/>
          <p14:tracePt t="280818" x="8640763" y="4321175"/>
          <p14:tracePt t="280835" x="8207375" y="4579938"/>
          <p14:tracePt t="280851" x="7688263" y="4960938"/>
          <p14:tracePt t="280868" x="7064375" y="5402263"/>
          <p14:tracePt t="280885" x="6332538" y="5829300"/>
          <p14:tracePt t="280901" x="5676900" y="6111875"/>
          <p14:tracePt t="280918" x="5051425" y="6294438"/>
          <p14:tracePt t="280935" x="4945063" y="6294438"/>
          <p14:tracePt t="280952" x="4937125" y="6294438"/>
          <p14:tracePt t="280968" x="4930775" y="6294438"/>
          <p14:tracePt t="280985" x="4922838" y="6286500"/>
          <p14:tracePt t="281160" x="4914900" y="6264275"/>
          <p14:tracePt t="281168" x="4906963" y="6172200"/>
          <p14:tracePt t="281176" x="4899025" y="5951538"/>
          <p14:tracePt t="281185" x="4899025" y="5707063"/>
          <p14:tracePt t="281202" x="4899025" y="5227638"/>
          <p14:tracePt t="281218" x="4876800" y="4884738"/>
          <p14:tracePt t="281236" x="4876800" y="4632325"/>
          <p14:tracePt t="281252" x="4876800" y="4419600"/>
          <p14:tracePt t="281268" x="4876800" y="4351338"/>
          <p14:tracePt t="281472" x="4884738" y="4365625"/>
          <p14:tracePt t="281487" x="4906963" y="4465638"/>
          <p14:tracePt t="281502" x="4937125" y="4541838"/>
          <p14:tracePt t="281518" x="4975225" y="4664075"/>
          <p14:tracePt t="281535" x="5021263" y="4854575"/>
          <p14:tracePt t="281552" x="5051425" y="4953000"/>
          <p14:tracePt t="281569" x="5075238" y="5029200"/>
          <p14:tracePt t="281586" x="5083175" y="5067300"/>
          <p14:tracePt t="281602" x="5089525" y="5089525"/>
          <p14:tracePt t="281619" x="5097463" y="5121275"/>
          <p14:tracePt t="281635" x="5113338" y="5151438"/>
          <p14:tracePt t="281652" x="5121275" y="5165725"/>
          <p14:tracePt t="281669" x="5127625" y="5189538"/>
          <p14:tracePt t="281685" x="5135563" y="5219700"/>
          <p14:tracePt t="281702" x="5151438" y="5241925"/>
          <p14:tracePt t="282080" x="5159375" y="5249863"/>
          <p14:tracePt t="282088" x="5181600" y="5257800"/>
          <p14:tracePt t="282096" x="5203825" y="5265738"/>
          <p14:tracePt t="282104" x="5241925" y="5273675"/>
          <p14:tracePt t="282119" x="5287963" y="5287963"/>
          <p14:tracePt t="282135" x="5372100" y="5295900"/>
          <p14:tracePt t="282152" x="5516563" y="5318125"/>
          <p14:tracePt t="282169" x="5668963" y="5318125"/>
          <p14:tracePt t="282186" x="5791200" y="5318125"/>
          <p14:tracePt t="282202" x="5829300" y="5318125"/>
          <p14:tracePt t="282304" x="5821363" y="5318125"/>
          <p14:tracePt t="282320" x="5807075" y="5326063"/>
          <p14:tracePt t="282327" x="5799138" y="5334000"/>
          <p14:tracePt t="282343" x="5791200" y="5349875"/>
          <p14:tracePt t="282352" x="5775325" y="5364163"/>
          <p14:tracePt t="282369" x="5753100" y="5394325"/>
          <p14:tracePt t="282386" x="5737225" y="5418138"/>
          <p14:tracePt t="282402" x="5730875" y="5426075"/>
          <p14:tracePt t="283024" x="5753100" y="5426075"/>
          <p14:tracePt t="283032" x="5775325" y="5432425"/>
          <p14:tracePt t="283039" x="5807075" y="5432425"/>
          <p14:tracePt t="283053" x="5845175" y="5432425"/>
          <p14:tracePt t="283069" x="5905500" y="5432425"/>
          <p14:tracePt t="283086" x="5935663" y="5426075"/>
          <p14:tracePt t="283103" x="5951538" y="5410200"/>
          <p14:tracePt t="283119" x="5965825" y="5394325"/>
          <p14:tracePt t="283136" x="5965825" y="5387975"/>
          <p14:tracePt t="283153" x="5973763" y="5380038"/>
          <p14:tracePt t="283343" x="5981700" y="5380038"/>
          <p14:tracePt t="283351" x="5989638" y="5372100"/>
          <p14:tracePt t="283367" x="6003925" y="5364163"/>
          <p14:tracePt t="283375" x="6011863" y="5364163"/>
          <p14:tracePt t="283391" x="6027738" y="5364163"/>
          <p14:tracePt t="283402" x="6035675" y="5356225"/>
          <p14:tracePt t="283568" x="6049963" y="5356225"/>
          <p14:tracePt t="283576" x="6057900" y="5356225"/>
          <p14:tracePt t="283592" x="6065838" y="5356225"/>
          <p14:tracePt t="283603" x="6073775" y="5356225"/>
          <p14:tracePt t="283936" x="6080125" y="5356225"/>
          <p14:tracePt t="283944" x="6156325" y="5356225"/>
          <p14:tracePt t="283953" x="6248400" y="5356225"/>
          <p14:tracePt t="283970" x="6461125" y="5356225"/>
          <p14:tracePt t="283986" x="6689725" y="5356225"/>
          <p14:tracePt t="284003" x="6896100" y="5356225"/>
          <p14:tracePt t="284020" x="7048500" y="5356225"/>
          <p14:tracePt t="284036" x="7108825" y="5356225"/>
          <p14:tracePt t="284053" x="7124700" y="5356225"/>
          <p14:tracePt t="284112" x="7132638" y="5356225"/>
          <p14:tracePt t="284136" x="7140575" y="5349875"/>
          <p14:tracePt t="284392" x="7140575" y="5341938"/>
          <p14:tracePt t="284976" x="7154863" y="5341938"/>
          <p14:tracePt t="284984" x="7162800" y="5341938"/>
          <p14:tracePt t="284991" x="7185025" y="5341938"/>
          <p14:tracePt t="285003" x="7200900" y="5349875"/>
          <p14:tracePt t="285020" x="7254875" y="5356225"/>
          <p14:tracePt t="285037" x="7299325" y="5364163"/>
          <p14:tracePt t="285053" x="7307263" y="5364163"/>
          <p14:tracePt t="285120" x="7299325" y="5364163"/>
          <p14:tracePt t="285128" x="7292975" y="5364163"/>
          <p14:tracePt t="285137" x="7285038" y="5364163"/>
          <p14:tracePt t="285160" x="7277100" y="5364163"/>
          <p14:tracePt t="285248" x="7299325" y="5364163"/>
          <p14:tracePt t="285255" x="7361238" y="5364163"/>
          <p14:tracePt t="285264" x="7429500" y="5364163"/>
          <p14:tracePt t="285272" x="7505700" y="5364163"/>
          <p14:tracePt t="285287" x="7658100" y="5364163"/>
          <p14:tracePt t="285303" x="7840663" y="5387975"/>
          <p14:tracePt t="285320" x="8001000" y="5410200"/>
          <p14:tracePt t="285337" x="8099425" y="5440363"/>
          <p14:tracePt t="285353" x="8107363" y="5448300"/>
          <p14:tracePt t="285369" x="8107363" y="5464175"/>
          <p14:tracePt t="285386" x="8031163" y="5494338"/>
          <p14:tracePt t="285403" x="7864475" y="5502275"/>
          <p14:tracePt t="285420" x="7673975" y="5502275"/>
          <p14:tracePt t="285437" x="7451725" y="5432425"/>
          <p14:tracePt t="285453" x="7254875" y="5341938"/>
          <p14:tracePt t="285471" x="7185025" y="5241925"/>
          <p14:tracePt t="285487" x="7185025" y="5227638"/>
          <p14:tracePt t="285503" x="7246938" y="5173663"/>
          <p14:tracePt t="285520" x="7459663" y="5165725"/>
          <p14:tracePt t="285537" x="7894638" y="5165725"/>
          <p14:tracePt t="285554" x="8588375" y="5219700"/>
          <p14:tracePt t="285570" x="9394825" y="5464175"/>
          <p14:tracePt t="285587" x="9982200" y="5668963"/>
          <p14:tracePt t="285604" x="10279063" y="5889625"/>
          <p14:tracePt t="285620" x="10333038" y="6011863"/>
          <p14:tracePt t="285637" x="10264775" y="6142038"/>
          <p14:tracePt t="285654" x="9990138" y="6240463"/>
          <p14:tracePt t="285671" x="9097963" y="6194425"/>
          <p14:tracePt t="285687" x="8724900" y="6096000"/>
          <p14:tracePt t="285704" x="7908925" y="5837238"/>
          <p14:tracePt t="285720" x="7810500" y="5791200"/>
          <p14:tracePt t="285737" x="7802563" y="5783263"/>
          <p14:tracePt t="285754" x="7832725" y="5768975"/>
          <p14:tracePt t="285770" x="7924800" y="5768975"/>
          <p14:tracePt t="285787" x="8069263" y="5768975"/>
          <p14:tracePt t="285804" x="8161338" y="5768975"/>
          <p14:tracePt t="303752" x="8221663" y="5768975"/>
          <p14:tracePt t="303760" x="8496300" y="5654675"/>
          <p14:tracePt t="303768" x="8831263" y="5540375"/>
          <p14:tracePt t="303777" x="9182100" y="5456238"/>
          <p14:tracePt t="303794" x="9426575" y="5402263"/>
          <p14:tracePt t="303810" x="9432925" y="5402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dirty="0" smtClean="0">
                <a:ea typeface="ＭＳ Ｐゴシック" panose="020B0600070205080204" pitchFamily="34" charset="-128"/>
              </a:rPr>
              <a:t/>
            </a:r>
            <a:br>
              <a:rPr lang="en-GB" altLang="en-US" sz="2000" dirty="0" smtClean="0">
                <a:ea typeface="ＭＳ Ｐゴシック" panose="020B0600070205080204" pitchFamily="34" charset="-128"/>
              </a:rPr>
            </a:b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06" name="Equation" r:id="rId4" imgW="2984400" imgH="457200" progId="Equation.DSMT4">
                  <p:embed/>
                </p:oleObj>
              </mc:Choice>
              <mc:Fallback>
                <p:oleObj name="Equation" r:id="rId4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07" name="Equation" r:id="rId6" imgW="3517560" imgH="457200" progId="Equation.DSMT4">
                  <p:embed/>
                </p:oleObj>
              </mc:Choice>
              <mc:Fallback>
                <p:oleObj name="Equation" r:id="rId6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39"/>
    </mc:Choice>
    <mc:Fallback xmlns="">
      <p:transition advTm="1178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2" x="9418638" y="5380038"/>
          <p14:tracePt t="1056" x="7208838" y="4594225"/>
          <p14:tracePt t="1080" x="4960938" y="4305300"/>
          <p14:tracePt t="1092" x="3665538" y="4305300"/>
          <p14:tracePt t="1104" x="3025775" y="4305300"/>
          <p14:tracePt t="1120" x="1714500" y="4305300"/>
          <p14:tracePt t="1137" x="579438" y="4305300"/>
          <p14:tracePt t="1154" x="0" y="4305300"/>
          <p14:tracePt t="1171" x="0" y="4313238"/>
          <p14:tracePt t="1358" x="22225" y="4289425"/>
          <p14:tracePt t="1366" x="53975" y="4275138"/>
          <p14:tracePt t="1374" x="130175" y="4237038"/>
          <p14:tracePt t="1388" x="220663" y="4237038"/>
          <p14:tracePt t="1405" x="334963" y="4237038"/>
          <p14:tracePt t="1421" x="511175" y="4267200"/>
          <p14:tracePt t="1438" x="715963" y="4351338"/>
          <p14:tracePt t="1454" x="960438" y="4457700"/>
          <p14:tracePt t="1471" x="1165225" y="4518025"/>
          <p14:tracePt t="1488" x="1287463" y="4564063"/>
          <p14:tracePt t="1504" x="1333500" y="4587875"/>
          <p14:tracePt t="1606" x="1341438" y="4587875"/>
          <p14:tracePt t="6078" x="1349375" y="4587875"/>
          <p14:tracePt t="6086" x="1539875" y="4473575"/>
          <p14:tracePt t="6093" x="1958975" y="4152900"/>
          <p14:tracePt t="6106" x="2438400" y="3756025"/>
          <p14:tracePt t="6123" x="3352800" y="3070225"/>
          <p14:tracePt t="6125" x="3703638" y="2811463"/>
          <p14:tracePt t="6140" x="3856038" y="2697163"/>
          <p14:tracePt t="6157" x="3932238" y="2598738"/>
          <p14:tracePt t="6173" x="3940175" y="2590800"/>
          <p14:tracePt t="6189" x="3962400" y="2498725"/>
          <p14:tracePt t="6206" x="3970338" y="2492375"/>
          <p14:tracePt t="6253" x="3970338" y="2476500"/>
          <p14:tracePt t="6262" x="3946525" y="2468563"/>
          <p14:tracePt t="6273" x="3916363" y="2460625"/>
          <p14:tracePt t="6290" x="3810000" y="2430463"/>
          <p14:tracePt t="6306" x="3725863" y="2416175"/>
          <p14:tracePt t="6323" x="3711575" y="2400300"/>
          <p14:tracePt t="6406" x="3703638" y="2400300"/>
          <p14:tracePt t="6422" x="3703638" y="2392363"/>
          <p14:tracePt t="6430" x="3725863" y="2384425"/>
          <p14:tracePt t="6440" x="3756025" y="2362200"/>
          <p14:tracePt t="6456" x="3825875" y="2324100"/>
          <p14:tracePt t="6473" x="3856038" y="2301875"/>
          <p14:tracePt t="6490" x="3870325" y="2286000"/>
          <p14:tracePt t="6506" x="3878263" y="2270125"/>
          <p14:tracePt t="6846" x="3886200" y="2270125"/>
          <p14:tracePt t="6853" x="3902075" y="2270125"/>
          <p14:tracePt t="6862" x="3924300" y="2286000"/>
          <p14:tracePt t="6873" x="3940175" y="2293938"/>
          <p14:tracePt t="6890" x="4016375" y="2362200"/>
          <p14:tracePt t="6906" x="4114800" y="2484438"/>
          <p14:tracePt t="6923" x="4221163" y="2697163"/>
          <p14:tracePt t="6940" x="4359275" y="3132138"/>
          <p14:tracePt t="6958" x="4549775" y="3946525"/>
          <p14:tracePt t="6981" x="4587875" y="4487863"/>
          <p14:tracePt t="6990" x="4587875" y="4572000"/>
          <p14:tracePt t="7006" x="4587875" y="4602163"/>
          <p14:tracePt t="7062" x="4587875" y="4564063"/>
          <p14:tracePt t="7070" x="4572000" y="4473575"/>
          <p14:tracePt t="7077" x="4556125" y="4381500"/>
          <p14:tracePt t="7090" x="4556125" y="4305300"/>
          <p14:tracePt t="7106" x="4556125" y="4168775"/>
          <p14:tracePt t="7123" x="4564063" y="4038600"/>
          <p14:tracePt t="7126" x="4572000" y="4008438"/>
          <p14:tracePt t="7140" x="4587875" y="3962400"/>
          <p14:tracePt t="7157" x="4618038" y="3894138"/>
          <p14:tracePt t="7173" x="4640263" y="3848100"/>
          <p14:tracePt t="7190" x="4640263" y="3840163"/>
          <p14:tracePt t="7223" x="4648200" y="3832225"/>
          <p14:tracePt t="7240" x="4670425" y="3802063"/>
          <p14:tracePt t="7256" x="4708525" y="3725863"/>
          <p14:tracePt t="7273" x="4762500" y="3635375"/>
          <p14:tracePt t="7290" x="4838700" y="3527425"/>
          <p14:tracePt t="7306" x="4975225" y="3429000"/>
          <p14:tracePt t="7323" x="5165725" y="3352800"/>
          <p14:tracePt t="7340" x="5341938" y="3284538"/>
          <p14:tracePt t="7356" x="5478463" y="3268663"/>
          <p14:tracePt t="7373" x="5540375" y="3254375"/>
          <p14:tracePt t="7606" x="5546725" y="3254375"/>
          <p14:tracePt t="7618" x="5546725" y="3306763"/>
          <p14:tracePt t="7630" x="5578475" y="3482975"/>
          <p14:tracePt t="7645" x="5600700" y="3641725"/>
          <p14:tracePt t="7656" x="5600700" y="3687763"/>
          <p14:tracePt t="7673" x="5600700" y="3733800"/>
          <p14:tracePt t="7689" x="5600700" y="3741738"/>
          <p14:tracePt t="7749" x="5600700" y="3733800"/>
          <p14:tracePt t="7757" x="5600700" y="3725863"/>
          <p14:tracePt t="8054" x="5638800" y="3695700"/>
          <p14:tracePt t="8066" x="5821363" y="3611563"/>
          <p14:tracePt t="8078" x="6599238" y="3292475"/>
          <p14:tracePt t="8095" x="7094538" y="3170238"/>
          <p14:tracePt t="8106" x="7254875" y="3132138"/>
          <p14:tracePt t="8123" x="7489825" y="3094038"/>
          <p14:tracePt t="8140" x="7688263" y="3040063"/>
          <p14:tracePt t="8141" x="7734300" y="3032125"/>
          <p14:tracePt t="8156" x="7756525" y="3032125"/>
          <p14:tracePt t="8246" x="7742238" y="3032125"/>
          <p14:tracePt t="8258" x="7726363" y="3032125"/>
          <p14:tracePt t="8273" x="7627938" y="3094038"/>
          <p14:tracePt t="8290" x="7505700" y="3184525"/>
          <p14:tracePt t="8307" x="7361238" y="3260725"/>
          <p14:tracePt t="8323" x="7170738" y="3298825"/>
          <p14:tracePt t="8340" x="6964363" y="3298825"/>
          <p14:tracePt t="8357" x="6659563" y="3298825"/>
          <p14:tracePt t="8373" x="6492875" y="3268663"/>
          <p14:tracePt t="8390" x="6416675" y="3246438"/>
          <p14:tracePt t="8407" x="6400800" y="3246438"/>
          <p14:tracePt t="8445" x="6392863" y="3246438"/>
          <p14:tracePt t="8485" x="6378575" y="3246438"/>
          <p14:tracePt t="8501" x="6370638" y="3246438"/>
          <p14:tracePt t="8509" x="6354763" y="3246438"/>
          <p14:tracePt t="8523" x="6346825" y="3246438"/>
          <p14:tracePt t="8540" x="6278563" y="3268663"/>
          <p14:tracePt t="8557" x="6188075" y="3322638"/>
          <p14:tracePt t="8573" x="6088063" y="3360738"/>
          <p14:tracePt t="8590" x="6003925" y="3390900"/>
          <p14:tracePt t="8607" x="5959475" y="3413125"/>
          <p14:tracePt t="8693" x="5943600" y="3413125"/>
          <p14:tracePt t="8700" x="5935663" y="3413125"/>
          <p14:tracePt t="8708" x="5913438" y="3421063"/>
          <p14:tracePt t="8723" x="5889625" y="3421063"/>
          <p14:tracePt t="8740" x="5867400" y="3429000"/>
          <p14:tracePt t="8756" x="5821363" y="3444875"/>
          <p14:tracePt t="8773" x="5807075" y="3451225"/>
          <p14:tracePt t="9078" x="5791200" y="3459163"/>
          <p14:tracePt t="9090" x="5775325" y="3482975"/>
          <p14:tracePt t="9102" x="5761038" y="3505200"/>
          <p14:tracePt t="9114" x="5730875" y="3505200"/>
          <p14:tracePt t="9126" x="5584825" y="3505200"/>
          <p14:tracePt t="9141" x="5524500" y="3482975"/>
          <p14:tracePt t="9157" x="5426075" y="3467100"/>
          <p14:tracePt t="9414" x="5432425" y="3467100"/>
          <p14:tracePt t="9426" x="5440363" y="3467100"/>
          <p14:tracePt t="9441" x="5478463" y="3475038"/>
          <p14:tracePt t="9457" x="5494338" y="3489325"/>
          <p14:tracePt t="9582" x="5508625" y="3467100"/>
          <p14:tracePt t="9594" x="5516563" y="3451225"/>
          <p14:tracePt t="9607" x="5546725" y="3421063"/>
          <p14:tracePt t="9624" x="5570538" y="3375025"/>
          <p14:tracePt t="9640" x="5600700" y="3330575"/>
          <p14:tracePt t="9657" x="5608638" y="3298825"/>
          <p14:tracePt t="9674" x="5622925" y="3268663"/>
          <p14:tracePt t="9690" x="5622925" y="3254375"/>
          <p14:tracePt t="9707" x="5622925" y="3238500"/>
          <p14:tracePt t="9724" x="5622925" y="3230563"/>
          <p14:tracePt t="9846" x="5622925" y="3222625"/>
          <p14:tracePt t="9858" x="5616575" y="3222625"/>
          <p14:tracePt t="9874" x="5608638" y="3230563"/>
          <p14:tracePt t="9890" x="5600700" y="3260725"/>
          <p14:tracePt t="9907" x="5592763" y="3298825"/>
          <p14:tracePt t="9924" x="5578475" y="3352800"/>
          <p14:tracePt t="9941" x="5578475" y="3375025"/>
          <p14:tracePt t="11382" x="5570538" y="3375025"/>
          <p14:tracePt t="11394" x="5562600" y="3375025"/>
          <p14:tracePt t="11408" x="5554663" y="3375025"/>
          <p14:tracePt t="11425" x="5532438" y="3375025"/>
          <p14:tracePt t="11441" x="5508625" y="3375025"/>
          <p14:tracePt t="11458" x="5486400" y="3368675"/>
          <p14:tracePt t="11475" x="5464175" y="3360738"/>
          <p14:tracePt t="11491" x="5440363" y="3352800"/>
          <p14:tracePt t="11509" x="5426075" y="3344863"/>
          <p14:tracePt t="11709" x="5418138" y="3344863"/>
          <p14:tracePt t="11725" x="5410200" y="3344863"/>
          <p14:tracePt t="11757" x="5402263" y="3344863"/>
          <p14:tracePt t="11790" x="5394325" y="3336925"/>
          <p14:tracePt t="11822" x="5387975" y="3336925"/>
          <p14:tracePt t="11878" x="5402263" y="3336925"/>
          <p14:tracePt t="11890" x="5432425" y="3344863"/>
          <p14:tracePt t="11901" x="5478463" y="3421063"/>
          <p14:tracePt t="11909" x="5516563" y="3451225"/>
          <p14:tracePt t="11924" x="5570538" y="3497263"/>
          <p14:tracePt t="11941" x="5622925" y="3527425"/>
          <p14:tracePt t="11958" x="5654675" y="3535363"/>
          <p14:tracePt t="11975" x="5661025" y="3535363"/>
          <p14:tracePt t="12038" x="5668963" y="3535363"/>
          <p14:tracePt t="12050" x="5668963" y="3521075"/>
          <p14:tracePt t="12061" x="5646738" y="3482975"/>
          <p14:tracePt t="12075" x="5630863" y="3467100"/>
          <p14:tracePt t="12091" x="5584825" y="3413125"/>
          <p14:tracePt t="12108" x="5554663" y="3390900"/>
          <p14:tracePt t="12125" x="5554663" y="3382963"/>
          <p14:tracePt t="12173" x="5554663" y="3375025"/>
          <p14:tracePt t="12181" x="5554663" y="3360738"/>
          <p14:tracePt t="12191" x="5554663" y="3344863"/>
          <p14:tracePt t="12208" x="5570538" y="3322638"/>
          <p14:tracePt t="12225" x="5584825" y="3306763"/>
          <p14:tracePt t="12241" x="5600700" y="3306763"/>
          <p14:tracePt t="12258" x="5608638" y="3298825"/>
          <p14:tracePt t="12398" x="5600700" y="3298825"/>
          <p14:tracePt t="12414" x="5592763" y="3298825"/>
          <p14:tracePt t="12426" x="5584825" y="3298825"/>
          <p14:tracePt t="12442" x="5562600" y="3292475"/>
          <p14:tracePt t="12458" x="5554663" y="3292475"/>
          <p14:tracePt t="12475" x="5546725" y="3284538"/>
          <p14:tracePt t="12491" x="5540375" y="3276600"/>
          <p14:tracePt t="12549" x="5540375" y="3260725"/>
          <p14:tracePt t="12557" x="5540375" y="3254375"/>
          <p14:tracePt t="12565" x="5540375" y="3246438"/>
          <p14:tracePt t="12575" x="5540375" y="3230563"/>
          <p14:tracePt t="12591" x="5554663" y="3222625"/>
          <p14:tracePt t="12609" x="5584825" y="3208338"/>
          <p14:tracePt t="12642" x="5592763" y="3208338"/>
          <p14:tracePt t="12659" x="5608638" y="3208338"/>
          <p14:tracePt t="12675" x="5616575" y="3208338"/>
          <p14:tracePt t="12691" x="5616575" y="3292475"/>
          <p14:tracePt t="12708" x="5616575" y="3413125"/>
          <p14:tracePt t="12725" x="5608638" y="3513138"/>
          <p14:tracePt t="12742" x="5592763" y="3543300"/>
          <p14:tracePt t="12759" x="5578475" y="3551238"/>
          <p14:tracePt t="12775" x="5554663" y="3551238"/>
          <p14:tracePt t="12792" x="5524500" y="3521075"/>
          <p14:tracePt t="12809" x="5516563" y="3459163"/>
          <p14:tracePt t="12825" x="5516563" y="3421063"/>
          <p14:tracePt t="12842" x="5516563" y="3390900"/>
          <p14:tracePt t="12858" x="5532438" y="3360738"/>
          <p14:tracePt t="12875" x="5584825" y="3352800"/>
          <p14:tracePt t="12892" x="5638800" y="3352800"/>
          <p14:tracePt t="12909" x="5684838" y="3352800"/>
          <p14:tracePt t="12925" x="5761038" y="3436938"/>
          <p14:tracePt t="12942" x="5775325" y="3513138"/>
          <p14:tracePt t="12958" x="5775325" y="3565525"/>
          <p14:tracePt t="12975" x="5761038" y="3603625"/>
          <p14:tracePt t="12992" x="5707063" y="3603625"/>
          <p14:tracePt t="13008" x="5646738" y="3603625"/>
          <p14:tracePt t="13025" x="5578475" y="3559175"/>
          <p14:tracePt t="13042" x="5540375" y="3513138"/>
          <p14:tracePt t="13058" x="5540375" y="3475038"/>
          <p14:tracePt t="13075" x="5540375" y="3451225"/>
          <p14:tracePt t="13092" x="5540375" y="3429000"/>
          <p14:tracePt t="13108" x="5540375" y="3413125"/>
          <p14:tracePt t="13125" x="5554663" y="3413125"/>
          <p14:tracePt t="13142" x="5562600" y="3413125"/>
          <p14:tracePt t="13158" x="5570538" y="3421063"/>
          <p14:tracePt t="13175" x="5570538" y="3436938"/>
          <p14:tracePt t="13192" x="5562600" y="3459163"/>
          <p14:tracePt t="13208" x="5494338" y="3475038"/>
          <p14:tracePt t="13225" x="5432425" y="3475038"/>
          <p14:tracePt t="13242" x="5387975" y="3475038"/>
          <p14:tracePt t="13258" x="5326063" y="3421063"/>
          <p14:tracePt t="13275" x="5273675" y="3360738"/>
          <p14:tracePt t="13292" x="5265738" y="3322638"/>
          <p14:tracePt t="13308" x="5265738" y="3292475"/>
          <p14:tracePt t="13325" x="5356225" y="3276600"/>
          <p14:tracePt t="13342" x="5494338" y="3276600"/>
          <p14:tracePt t="13359" x="5668963" y="3314700"/>
          <p14:tracePt t="13375" x="5837238" y="3413125"/>
          <p14:tracePt t="13392" x="5951538" y="3513138"/>
          <p14:tracePt t="13409" x="5981700" y="3619500"/>
          <p14:tracePt t="13425" x="5981700" y="3711575"/>
          <p14:tracePt t="13442" x="5959475" y="3749675"/>
          <p14:tracePt t="13459" x="5867400" y="3749675"/>
          <p14:tracePt t="13475" x="5775325" y="3725863"/>
          <p14:tracePt t="13492" x="5661025" y="3611563"/>
          <p14:tracePt t="13508" x="5562600" y="3475038"/>
          <p14:tracePt t="13509" x="5508625" y="3398838"/>
          <p14:tracePt t="13525" x="5478463" y="3298825"/>
          <p14:tracePt t="13542" x="5478463" y="3238500"/>
          <p14:tracePt t="13559" x="5478463" y="3208338"/>
          <p14:tracePt t="13575" x="5478463" y="3200400"/>
          <p14:tracePt t="13638" x="5470525" y="3192463"/>
          <p14:tracePt t="13650" x="5464175" y="3192463"/>
          <p14:tracePt t="13662" x="5432425" y="3178175"/>
          <p14:tracePt t="13675" x="5418138" y="3170238"/>
          <p14:tracePt t="13679" x="5394325" y="3154363"/>
          <p14:tracePt t="13710" x="5387975" y="3154363"/>
          <p14:tracePt t="13722" x="5387975" y="3146425"/>
          <p14:tracePt t="13742" x="5380038" y="3140075"/>
          <p14:tracePt t="13798" x="5380038" y="3154363"/>
          <p14:tracePt t="13810" x="5380038" y="3184525"/>
          <p14:tracePt t="13826" x="5380038" y="3238500"/>
          <p14:tracePt t="13842" x="5380038" y="3298825"/>
          <p14:tracePt t="13859" x="5380038" y="3336925"/>
          <p14:tracePt t="13875" x="5380038" y="3352800"/>
          <p14:tracePt t="13893" x="5387975" y="3352800"/>
          <p14:tracePt t="13925" x="5387975" y="3344863"/>
          <p14:tracePt t="13933" x="5387975" y="3336925"/>
          <p14:tracePt t="13942" x="5372100" y="3314700"/>
          <p14:tracePt t="13959" x="5334000" y="3276600"/>
          <p14:tracePt t="13975" x="5303838" y="3246438"/>
          <p14:tracePt t="13992" x="5280025" y="3222625"/>
          <p14:tracePt t="14009" x="5265738" y="3216275"/>
          <p14:tracePt t="14142" x="5273675" y="3216275"/>
          <p14:tracePt t="14154" x="5280025" y="3216275"/>
          <p14:tracePt t="14166" x="5311775" y="3230563"/>
          <p14:tracePt t="14178" x="5326063" y="3238500"/>
          <p14:tracePt t="14192" x="5372100" y="3292475"/>
          <p14:tracePt t="14209" x="5440363" y="3375025"/>
          <p14:tracePt t="14225" x="5516563" y="3482975"/>
          <p14:tracePt t="14242" x="5608638" y="3581400"/>
          <p14:tracePt t="14259" x="5668963" y="3657600"/>
          <p14:tracePt t="14275" x="5722938" y="3695700"/>
          <p14:tracePt t="14292" x="5775325" y="3741738"/>
          <p14:tracePt t="14309" x="5783263" y="3749675"/>
          <p14:tracePt t="14398" x="5783263" y="3733800"/>
          <p14:tracePt t="14410" x="5783263" y="3703638"/>
          <p14:tracePt t="14426" x="5737225" y="3603625"/>
          <p14:tracePt t="14442" x="5646738" y="3451225"/>
          <p14:tracePt t="14459" x="5486400" y="3254375"/>
          <p14:tracePt t="14476" x="5380038" y="3140075"/>
          <p14:tracePt t="14492" x="5356225" y="3108325"/>
          <p14:tracePt t="14541" x="5387975" y="3108325"/>
          <p14:tracePt t="14549" x="5448300" y="3170238"/>
          <p14:tracePt t="14559" x="5494338" y="3222625"/>
          <p14:tracePt t="14576" x="5622925" y="3375025"/>
          <p14:tracePt t="14592" x="5745163" y="3489325"/>
          <p14:tracePt t="14609" x="5807075" y="3543300"/>
          <p14:tracePt t="14626" x="5845175" y="3559175"/>
          <p14:tracePt t="14669" x="5821363" y="3559175"/>
          <p14:tracePt t="14677" x="5791200" y="3521075"/>
          <p14:tracePt t="14692" x="5737225" y="3459163"/>
          <p14:tracePt t="14709" x="5478463" y="3246438"/>
          <p14:tracePt t="14725" x="5356225" y="3162300"/>
          <p14:tracePt t="14742" x="5334000" y="3140075"/>
          <p14:tracePt t="14797" x="5349875" y="3154363"/>
          <p14:tracePt t="14807" x="5410200" y="3230563"/>
          <p14:tracePt t="14816" x="5456238" y="3292475"/>
          <p14:tracePt t="14826" x="5508625" y="3360738"/>
          <p14:tracePt t="14842" x="5578475" y="3451225"/>
          <p14:tracePt t="14859" x="5616575" y="3497263"/>
          <p14:tracePt t="14876" x="5630863" y="3513138"/>
          <p14:tracePt t="14909" x="5622925" y="3513138"/>
          <p14:tracePt t="14926" x="5546725" y="3436938"/>
          <p14:tracePt t="14942" x="5426075" y="3344863"/>
          <p14:tracePt t="14959" x="5380038" y="3306763"/>
          <p14:tracePt t="14976" x="5372100" y="3298825"/>
          <p14:tracePt t="15069" x="5372100" y="3306763"/>
          <p14:tracePt t="15085" x="5380038" y="3314700"/>
          <p14:tracePt t="15110" x="5380038" y="3322638"/>
          <p14:tracePt t="15142" x="5380038" y="3330575"/>
          <p14:tracePt t="15158" x="5380038" y="3344863"/>
          <p14:tracePt t="15170" x="5380038" y="3352800"/>
          <p14:tracePt t="15181" x="5387975" y="3382963"/>
          <p14:tracePt t="15192" x="5387975" y="3406775"/>
          <p14:tracePt t="15209" x="5394325" y="3459163"/>
          <p14:tracePt t="15226" x="5394325" y="3521075"/>
          <p14:tracePt t="15243" x="5394325" y="3597275"/>
          <p14:tracePt t="15259" x="5394325" y="3665538"/>
          <p14:tracePt t="15276" x="5394325" y="3711575"/>
          <p14:tracePt t="15292" x="5394325" y="3717925"/>
          <p14:tracePt t="15309" x="5394325" y="3725863"/>
          <p14:tracePt t="15326" x="5380038" y="3725863"/>
          <p14:tracePt t="15343" x="5356225" y="3711575"/>
          <p14:tracePt t="15376" x="5356225" y="3695700"/>
          <p14:tracePt t="15398" x="5349875" y="3687763"/>
          <p14:tracePt t="15429" x="5349875" y="3679825"/>
          <p14:tracePt t="15445" x="5349875" y="3673475"/>
          <p14:tracePt t="15461" x="5349875" y="3665538"/>
          <p14:tracePt t="21046" x="5349875" y="3657600"/>
          <p14:tracePt t="21058" x="5349875" y="3635375"/>
          <p14:tracePt t="21070" x="5356225" y="3505200"/>
          <p14:tracePt t="21082" x="5372100" y="3467100"/>
          <p14:tracePt t="21095" x="5394325" y="3429000"/>
          <p14:tracePt t="21111" x="5432425" y="3344863"/>
          <p14:tracePt t="21128" x="5448300" y="3306763"/>
          <p14:tracePt t="21145" x="5456238" y="3298825"/>
          <p14:tracePt t="21161" x="5456238" y="3284538"/>
          <p14:tracePt t="21178" x="5456238" y="3260725"/>
          <p14:tracePt t="21211" x="5456238" y="3254375"/>
          <p14:tracePt t="21254" x="5448300" y="3246438"/>
          <p14:tracePt t="21266" x="5440363" y="3246438"/>
          <p14:tracePt t="21278" x="5418138" y="3246438"/>
          <p14:tracePt t="21295" x="5402263" y="3238500"/>
          <p14:tracePt t="21311" x="5394325" y="3238500"/>
          <p14:tracePt t="21345" x="5387975" y="3238500"/>
          <p14:tracePt t="21822" x="5448300" y="3246438"/>
          <p14:tracePt t="21834" x="5486400" y="3260725"/>
          <p14:tracePt t="21846" x="5622925" y="3268663"/>
          <p14:tracePt t="21862" x="5745163" y="3268663"/>
          <p14:tracePt t="21878" x="5829300" y="3268663"/>
          <p14:tracePt t="21895" x="5889625" y="3268663"/>
          <p14:tracePt t="21912" x="5913438" y="3268663"/>
          <p14:tracePt t="21966" x="5921375" y="3268663"/>
          <p14:tracePt t="21978" x="5943600" y="3276600"/>
          <p14:tracePt t="21989" x="5997575" y="3284538"/>
          <p14:tracePt t="22001" x="6042025" y="3284538"/>
          <p14:tracePt t="22013" x="6180138" y="3306763"/>
          <p14:tracePt t="22029" x="6248400" y="3314700"/>
          <p14:tracePt t="22045" x="6515100" y="3322638"/>
          <p14:tracePt t="22062" x="6569075" y="3322638"/>
          <p14:tracePt t="22078" x="6575425" y="3322638"/>
          <p14:tracePt t="22118" x="6583363" y="3322638"/>
          <p14:tracePt t="22134" x="6591300" y="3322638"/>
          <p14:tracePt t="22146" x="6607175" y="3322638"/>
          <p14:tracePt t="22162" x="6713538" y="3322638"/>
          <p14:tracePt t="22179" x="6850063" y="3322638"/>
          <p14:tracePt t="22196" x="7056438" y="3322638"/>
          <p14:tracePt t="22213" x="7445375" y="3322638"/>
          <p14:tracePt t="22228" x="7551738" y="3322638"/>
          <p14:tracePt t="22230" x="7642225" y="3306763"/>
          <p14:tracePt t="22245" x="7734300" y="3298825"/>
          <p14:tracePt t="22262" x="7742238" y="3292475"/>
          <p14:tracePt t="22958" x="7742238" y="3284538"/>
          <p14:tracePt t="22970" x="7810500" y="3268663"/>
          <p14:tracePt t="22982" x="7940675" y="3254375"/>
          <p14:tracePt t="22995" x="7993063" y="3254375"/>
          <p14:tracePt t="23012" x="8207375" y="3254375"/>
          <p14:tracePt t="23028" x="8297863" y="3254375"/>
          <p14:tracePt t="23045" x="8335963" y="3238500"/>
          <p14:tracePt t="23062" x="8343900" y="3238500"/>
          <p14:tracePt t="23079" x="8366125" y="3238500"/>
          <p14:tracePt t="23095" x="8397875" y="3238500"/>
          <p14:tracePt t="23112" x="8435975" y="3238500"/>
          <p14:tracePt t="23129" x="8504238" y="3238500"/>
          <p14:tracePt t="23145" x="8618538" y="3246438"/>
          <p14:tracePt t="23162" x="8732838" y="3254375"/>
          <p14:tracePt t="23179" x="8869363" y="3268663"/>
          <p14:tracePt t="23195" x="9045575" y="3268663"/>
          <p14:tracePt t="23212" x="9151938" y="3268663"/>
          <p14:tracePt t="23229" x="9197975" y="3268663"/>
          <p14:tracePt t="23261" x="9204325" y="3268663"/>
          <p14:tracePt t="23494" x="9212263" y="3276600"/>
          <p14:tracePt t="23542" x="9204325" y="3276600"/>
          <p14:tracePt t="23574" x="9197975" y="3276600"/>
          <p14:tracePt t="23586" x="9190038" y="3276600"/>
          <p14:tracePt t="23597" x="9182100" y="3276600"/>
          <p14:tracePt t="23622" x="9174163" y="3276600"/>
          <p14:tracePt t="23638" x="9166225" y="3276600"/>
          <p14:tracePt t="23649" x="9159875" y="3276600"/>
          <p14:tracePt t="23662" x="9113838" y="3276600"/>
          <p14:tracePt t="23679" x="8983663" y="3276600"/>
          <p14:tracePt t="23696" x="8732838" y="3298825"/>
          <p14:tracePt t="23712" x="8251825" y="3298825"/>
          <p14:tracePt t="23729" x="7551738" y="3298825"/>
          <p14:tracePt t="23745" x="6888163" y="3298825"/>
          <p14:tracePt t="23762" x="6354763" y="3298825"/>
          <p14:tracePt t="23779" x="6103938" y="3298825"/>
          <p14:tracePt t="23797" x="5951538" y="3298825"/>
          <p14:tracePt t="23926" x="5927725" y="3298825"/>
          <p14:tracePt t="23938" x="5889625" y="3298825"/>
          <p14:tracePt t="23949" x="5799138" y="3298825"/>
          <p14:tracePt t="23962" x="5737225" y="3314700"/>
          <p14:tracePt t="23979" x="5622925" y="3330575"/>
          <p14:tracePt t="23996" x="5516563" y="3360738"/>
          <p14:tracePt t="24012" x="5464175" y="3375025"/>
          <p14:tracePt t="24029" x="5456238" y="3375025"/>
          <p14:tracePt t="24053" x="5448300" y="3382963"/>
          <p14:tracePt t="24069" x="5478463" y="3390900"/>
          <p14:tracePt t="24079" x="5532438" y="3390900"/>
          <p14:tracePt t="24096" x="5692775" y="3390900"/>
          <p14:tracePt t="24113" x="5875338" y="3390900"/>
          <p14:tracePt t="24129" x="6073775" y="3375025"/>
          <p14:tracePt t="24146" x="6286500" y="3336925"/>
          <p14:tracePt t="24162" x="6545263" y="3322638"/>
          <p14:tracePt t="24179" x="6765925" y="3322638"/>
          <p14:tracePt t="24196" x="6988175" y="3352800"/>
          <p14:tracePt t="24212" x="7254875" y="3467100"/>
          <p14:tracePt t="24229" x="7413625" y="3565525"/>
          <p14:tracePt t="24246" x="7620000" y="3711575"/>
          <p14:tracePt t="24263" x="7772400" y="3840163"/>
          <p14:tracePt t="24279" x="7848600" y="3916363"/>
          <p14:tracePt t="24296" x="7856538" y="3932238"/>
          <p14:tracePt t="24312" x="7856538" y="3962400"/>
          <p14:tracePt t="24329" x="7826375" y="3992563"/>
          <p14:tracePt t="24346" x="7688263" y="3992563"/>
          <p14:tracePt t="24362" x="7513638" y="3978275"/>
          <p14:tracePt t="24379" x="7231063" y="3902075"/>
          <p14:tracePt t="24396" x="7078663" y="3848100"/>
          <p14:tracePt t="24412" x="7056438" y="3832225"/>
          <p14:tracePt t="24429" x="7040563" y="3817938"/>
          <p14:tracePt t="24446" x="7040563" y="3787775"/>
          <p14:tracePt t="24462" x="7056438" y="3756025"/>
          <p14:tracePt t="24479" x="7108825" y="3717925"/>
          <p14:tracePt t="24496" x="7140575" y="3711575"/>
          <p14:tracePt t="24513" x="7146925" y="3703638"/>
          <p14:tracePt t="24622" x="7124700" y="3703638"/>
          <p14:tracePt t="24634" x="7086600" y="3703638"/>
          <p14:tracePt t="24646" x="7018338" y="3703638"/>
          <p14:tracePt t="24663" x="6896100" y="3703638"/>
          <p14:tracePt t="24679" x="6773863" y="3703638"/>
          <p14:tracePt t="24696" x="6659563" y="3695700"/>
          <p14:tracePt t="24713" x="6591300" y="3673475"/>
          <p14:tracePt t="24729" x="6583363" y="3673475"/>
          <p14:tracePt t="24934" x="6569075" y="3673475"/>
          <p14:tracePt t="24946" x="6537325" y="3673475"/>
          <p14:tracePt t="24958" x="6446838" y="3673475"/>
          <p14:tracePt t="24970" x="6384925" y="3679825"/>
          <p14:tracePt t="24982" x="6202363" y="3711575"/>
          <p14:tracePt t="24997" x="6103938" y="3711575"/>
          <p14:tracePt t="25013" x="5799138" y="3711575"/>
          <p14:tracePt t="25030" x="5654675" y="3665538"/>
          <p14:tracePt t="25046" x="5532438" y="3627438"/>
          <p14:tracePt t="25063" x="5478463" y="3603625"/>
          <p14:tracePt t="25101" x="5478463" y="3597275"/>
          <p14:tracePt t="25125" x="5478463" y="3589338"/>
          <p14:tracePt t="25133" x="5478463" y="3573463"/>
          <p14:tracePt t="25149" x="5478463" y="3559175"/>
          <p14:tracePt t="25163" x="5478463" y="3535363"/>
          <p14:tracePt t="25180" x="5494338" y="3489325"/>
          <p14:tracePt t="25196" x="5508625" y="3444875"/>
          <p14:tracePt t="25213" x="5516563" y="3413125"/>
          <p14:tracePt t="25230" x="5524500" y="3406775"/>
          <p14:tracePt t="25253" x="5524500" y="3390900"/>
          <p14:tracePt t="25263" x="5516563" y="3382963"/>
          <p14:tracePt t="25382" x="5502275" y="3382963"/>
          <p14:tracePt t="25398" x="5494338" y="3382963"/>
          <p14:tracePt t="25414" x="5478463" y="3382963"/>
          <p14:tracePt t="25422" x="5464175" y="3382963"/>
          <p14:tracePt t="25429" x="5448300" y="3382963"/>
          <p14:tracePt t="25446" x="5426075" y="3382963"/>
          <p14:tracePt t="25463" x="5418138" y="3375025"/>
          <p14:tracePt t="25534" x="5410200" y="3375025"/>
          <p14:tracePt t="25546" x="5410200" y="3368675"/>
          <p14:tracePt t="25558" x="5410200" y="3352800"/>
          <p14:tracePt t="25570" x="5410200" y="3344863"/>
          <p14:tracePt t="25598" x="5410200" y="3336925"/>
          <p14:tracePt t="25646" x="5410200" y="3330575"/>
          <p14:tracePt t="25661" x="5410200" y="3322638"/>
          <p14:tracePt t="25693" x="5402263" y="3306763"/>
          <p14:tracePt t="25700" x="5394325" y="3306763"/>
          <p14:tracePt t="25725" x="5394325" y="3298825"/>
          <p14:tracePt t="26350" x="5410200" y="3298825"/>
          <p14:tracePt t="26362" x="5440363" y="3306763"/>
          <p14:tracePt t="26374" x="5516563" y="3306763"/>
          <p14:tracePt t="26387" x="5570538" y="3306763"/>
          <p14:tracePt t="26400" x="5692775" y="3306763"/>
          <p14:tracePt t="26414" x="5799138" y="3306763"/>
          <p14:tracePt t="26430" x="5889625" y="3284538"/>
          <p14:tracePt t="26447" x="5959475" y="3276600"/>
          <p14:tracePt t="26463" x="5989638" y="3276600"/>
          <p14:tracePt t="26480" x="6011863" y="3276600"/>
          <p14:tracePt t="26513" x="6027738" y="3276600"/>
          <p14:tracePt t="26530" x="6042025" y="3276600"/>
          <p14:tracePt t="26547" x="6073775" y="3276600"/>
          <p14:tracePt t="26563" x="6118225" y="3276600"/>
          <p14:tracePt t="26580" x="6156325" y="3276600"/>
          <p14:tracePt t="26597" x="6164263" y="3276600"/>
          <p14:tracePt t="26613" x="6172200" y="3268663"/>
          <p14:tracePt t="26653" x="6180138" y="3268663"/>
          <p14:tracePt t="26663" x="6188075" y="3268663"/>
          <p14:tracePt t="26680" x="6194425" y="3268663"/>
          <p14:tracePt t="26701" x="6218238" y="3268663"/>
          <p14:tracePt t="26717" x="6232525" y="3268663"/>
          <p14:tracePt t="26730" x="6248400" y="3268663"/>
          <p14:tracePt t="26747" x="6278563" y="3268663"/>
          <p14:tracePt t="26764" x="6324600" y="3268663"/>
          <p14:tracePt t="26781" x="6346825" y="3284538"/>
          <p14:tracePt t="26797" x="6354763" y="3284538"/>
          <p14:tracePt t="26870" x="6370638" y="3284538"/>
          <p14:tracePt t="26882" x="6378575" y="3284538"/>
          <p14:tracePt t="26897" x="6384925" y="3284538"/>
          <p14:tracePt t="26914" x="6384925" y="3292475"/>
          <p14:tracePt t="28646" x="6408738" y="3292475"/>
          <p14:tracePt t="28658" x="6469063" y="3292475"/>
          <p14:tracePt t="28670" x="6675438" y="3292475"/>
          <p14:tracePt t="28682" x="6765925" y="3284538"/>
          <p14:tracePt t="28697" x="6980238" y="3254375"/>
          <p14:tracePt t="28714" x="7239000" y="3216275"/>
          <p14:tracePt t="28731" x="7445375" y="3192463"/>
          <p14:tracePt t="28733" x="7527925" y="3184525"/>
          <p14:tracePt t="28748" x="7573963" y="3178175"/>
          <p14:tracePt t="28764" x="7642225" y="3170238"/>
          <p14:tracePt t="28781" x="7650163" y="3170238"/>
          <p14:tracePt t="28797" x="7658100" y="3170238"/>
          <p14:tracePt t="28821" x="7666038" y="3170238"/>
          <p14:tracePt t="28853" x="7673975" y="3170238"/>
          <p14:tracePt t="28893" x="7680325" y="3170238"/>
          <p14:tracePt t="28901" x="7688263" y="3170238"/>
          <p14:tracePt t="28917" x="7696200" y="3170238"/>
          <p14:tracePt t="28931" x="7704138" y="3170238"/>
          <p14:tracePt t="28948" x="7712075" y="3170238"/>
          <p14:tracePt t="29022" x="7718425" y="3170238"/>
          <p14:tracePt t="29038" x="7718425" y="3178175"/>
          <p14:tracePt t="29050" x="7718425" y="3184525"/>
          <p14:tracePt t="29064" x="7718425" y="3200400"/>
          <p14:tracePt t="29081" x="7718425" y="3208338"/>
          <p14:tracePt t="29098" x="7718425" y="3216275"/>
          <p14:tracePt t="29114" x="7726363" y="3222625"/>
          <p14:tracePt t="29148" x="7726363" y="3230563"/>
          <p14:tracePt t="29198" x="7726363" y="3238500"/>
          <p14:tracePt t="29214" x="7726363" y="3246438"/>
          <p14:tracePt t="29226" x="7734300" y="3246438"/>
          <p14:tracePt t="29234" x="7750175" y="3246438"/>
          <p14:tracePt t="29248" x="7848600" y="3260725"/>
          <p14:tracePt t="29264" x="8008938" y="3260725"/>
          <p14:tracePt t="29281" x="8275638" y="3260725"/>
          <p14:tracePt t="29298" x="8572500" y="3260725"/>
          <p14:tracePt t="29314" x="8861425" y="3260725"/>
          <p14:tracePt t="29331" x="9051925" y="3260725"/>
          <p14:tracePt t="29348" x="9190038" y="3260725"/>
          <p14:tracePt t="29364" x="9212263" y="3260725"/>
          <p14:tracePt t="29381" x="9228138" y="3260725"/>
          <p14:tracePt t="29405" x="9228138" y="3254375"/>
          <p14:tracePt t="29421" x="9220200" y="3254375"/>
          <p14:tracePt t="29614" x="9212263" y="3254375"/>
          <p14:tracePt t="29774" x="9204325" y="3254375"/>
          <p14:tracePt t="29786" x="9197975" y="3254375"/>
          <p14:tracePt t="29798" x="9182100" y="3254375"/>
          <p14:tracePt t="29815" x="9136063" y="3246438"/>
          <p14:tracePt t="29832" x="9037638" y="3238500"/>
          <p14:tracePt t="29848" x="8793163" y="3254375"/>
          <p14:tracePt t="29865" x="8335963" y="3314700"/>
          <p14:tracePt t="29881" x="7756525" y="3398838"/>
          <p14:tracePt t="29898" x="7223125" y="3444875"/>
          <p14:tracePt t="29915" x="6689725" y="3444875"/>
          <p14:tracePt t="29931" x="6354763" y="3444875"/>
          <p14:tracePt t="29948" x="6142038" y="3444875"/>
          <p14:tracePt t="29965" x="5973763" y="3436938"/>
          <p14:tracePt t="29981" x="5943600" y="3413125"/>
          <p14:tracePt t="29998" x="5935663" y="3413125"/>
          <p14:tracePt t="30054" x="5921375" y="3413125"/>
          <p14:tracePt t="30066" x="5913438" y="3413125"/>
          <p14:tracePt t="30081" x="5867400" y="3413125"/>
          <p14:tracePt t="30098" x="5775325" y="3406775"/>
          <p14:tracePt t="30115" x="5630863" y="3382963"/>
          <p14:tracePt t="30131" x="5516563" y="3375025"/>
          <p14:tracePt t="30148" x="5394325" y="3368675"/>
          <p14:tracePt t="30165" x="5364163" y="3360738"/>
          <p14:tracePt t="30318" x="5364163" y="3352800"/>
          <p14:tracePt t="30330" x="5364163" y="3344863"/>
          <p14:tracePt t="30350" x="5364163" y="3336925"/>
          <p14:tracePt t="30382" x="5364163" y="3330575"/>
          <p14:tracePt t="30414" x="5364163" y="3322638"/>
          <p14:tracePt t="30446" x="5364163" y="3314700"/>
          <p14:tracePt t="30478" x="5372100" y="3298825"/>
          <p14:tracePt t="30490" x="5402263" y="3298825"/>
          <p14:tracePt t="30502" x="5486400" y="3292475"/>
          <p14:tracePt t="30515" x="5524500" y="3284538"/>
          <p14:tracePt t="30531" x="5608638" y="3268663"/>
          <p14:tracePt t="30548" x="5684838" y="3260725"/>
          <p14:tracePt t="30565" x="5737225" y="3260725"/>
          <p14:tracePt t="30581" x="5845175" y="3260725"/>
          <p14:tracePt t="30598" x="6003925" y="3260725"/>
          <p14:tracePt t="30615" x="6188075" y="3260725"/>
          <p14:tracePt t="30631" x="6384925" y="3260725"/>
          <p14:tracePt t="30648" x="6591300" y="3260725"/>
          <p14:tracePt t="30665" x="6811963" y="3260725"/>
          <p14:tracePt t="30681" x="7124700" y="3260725"/>
          <p14:tracePt t="30698" x="7459663" y="3260725"/>
          <p14:tracePt t="30715" x="7772400" y="3260725"/>
          <p14:tracePt t="30732" x="8085138" y="3260725"/>
          <p14:tracePt t="30736" x="8245475" y="3238500"/>
          <p14:tracePt t="30749" x="8458200" y="3222625"/>
          <p14:tracePt t="30765" x="8572500" y="3222625"/>
          <p14:tracePt t="30781" x="8640763" y="3222625"/>
          <p14:tracePt t="30798" x="8670925" y="3222625"/>
          <p14:tracePt t="30815" x="8686800" y="3216275"/>
          <p14:tracePt t="30848" x="8709025" y="3216275"/>
          <p14:tracePt t="30865" x="8770938" y="3216275"/>
          <p14:tracePt t="30882" x="8823325" y="3230563"/>
          <p14:tracePt t="30898" x="8899525" y="3238500"/>
          <p14:tracePt t="30915" x="8953500" y="3254375"/>
          <p14:tracePt t="30932" x="9007475" y="3276600"/>
          <p14:tracePt t="30948" x="9051925" y="3298825"/>
          <p14:tracePt t="30965" x="9067800" y="3314700"/>
          <p14:tracePt t="30999" x="9067800" y="3322638"/>
          <p14:tracePt t="31030" x="9051925" y="3322638"/>
          <p14:tracePt t="31042" x="9029700" y="3322638"/>
          <p14:tracePt t="31053" x="8991600" y="3330575"/>
          <p14:tracePt t="31065" x="8983663" y="3330575"/>
          <p14:tracePt t="31082" x="8969375" y="3330575"/>
          <p14:tracePt t="31098" x="8961438" y="3330575"/>
          <p14:tracePt t="31132" x="8953500" y="3330575"/>
          <p14:tracePt t="31174" x="8969375" y="3322638"/>
          <p14:tracePt t="31186" x="8983663" y="3322638"/>
          <p14:tracePt t="31199" x="9029700" y="3298825"/>
          <p14:tracePt t="31216" x="9075738" y="3292475"/>
          <p14:tracePt t="31232" x="9136063" y="3268663"/>
          <p14:tracePt t="31249" x="9166225" y="3260725"/>
          <p14:tracePt t="31265" x="9204325" y="3238500"/>
          <p14:tracePt t="31282" x="9212263" y="3222625"/>
          <p14:tracePt t="31299" x="9212263" y="3216275"/>
          <p14:tracePt t="31316" x="9220200" y="3216275"/>
          <p14:tracePt t="31333" x="9228138" y="3208338"/>
          <p14:tracePt t="31349" x="9236075" y="3200400"/>
          <p14:tracePt t="31365" x="9274175" y="3184525"/>
          <p14:tracePt t="31382" x="9326563" y="3178175"/>
          <p14:tracePt t="31398" x="9394825" y="3154363"/>
          <p14:tracePt t="31415" x="9486900" y="3146425"/>
          <p14:tracePt t="31432" x="9563100" y="3146425"/>
          <p14:tracePt t="31449" x="9631363" y="3146425"/>
          <p14:tracePt t="31465" x="9685338" y="3146425"/>
          <p14:tracePt t="31482" x="9699625" y="3146425"/>
          <p14:tracePt t="31525" x="9699625" y="3154363"/>
          <p14:tracePt t="31533" x="9699625" y="3192463"/>
          <p14:tracePt t="31548" x="9699625" y="3222625"/>
          <p14:tracePt t="31565" x="9669463" y="3375025"/>
          <p14:tracePt t="31582" x="9563100" y="3497263"/>
          <p14:tracePt t="31599" x="9394825" y="3581400"/>
          <p14:tracePt t="31615" x="9166225" y="3657600"/>
          <p14:tracePt t="31632" x="8899525" y="3711575"/>
          <p14:tracePt t="31649" x="8648700" y="3749675"/>
          <p14:tracePt t="31665" x="8504238" y="3763963"/>
          <p14:tracePt t="31682" x="8474075" y="3771900"/>
          <p14:tracePt t="31717" x="8474075" y="3779838"/>
          <p14:tracePt t="31732" x="8504238" y="3787775"/>
          <p14:tracePt t="31749" x="8580438" y="3810000"/>
          <p14:tracePt t="31765" x="8664575" y="3817938"/>
          <p14:tracePt t="31782" x="8801100" y="3817938"/>
          <p14:tracePt t="31799" x="8953500" y="3817938"/>
          <p14:tracePt t="31815" x="9121775" y="3779838"/>
          <p14:tracePt t="31832" x="9258300" y="3725863"/>
          <p14:tracePt t="31849" x="9318625" y="3695700"/>
          <p14:tracePt t="31865" x="9342438" y="3687763"/>
          <p14:tracePt t="31899" x="9350375" y="3679825"/>
          <p14:tracePt t="31917" x="9356725" y="3679825"/>
          <p14:tracePt t="31933" x="9364663" y="3679825"/>
          <p14:tracePt t="31949" x="9388475" y="3695700"/>
          <p14:tracePt t="31965" x="9402763" y="3703638"/>
          <p14:tracePt t="31982" x="9418638" y="3711575"/>
          <p14:tracePt t="32046" x="9426575" y="3711575"/>
          <p14:tracePt t="32070" x="9426575" y="3725863"/>
          <p14:tracePt t="32082" x="9418638" y="3733800"/>
          <p14:tracePt t="32099" x="9342438" y="3763963"/>
          <p14:tracePt t="32115" x="9220200" y="3787775"/>
          <p14:tracePt t="32132" x="8861425" y="3810000"/>
          <p14:tracePt t="32149" x="8488363" y="3810000"/>
          <p14:tracePt t="32165" x="8131175" y="3810000"/>
          <p14:tracePt t="32182" x="7916863" y="3810000"/>
          <p14:tracePt t="32199" x="7772400" y="3810000"/>
          <p14:tracePt t="32215" x="7696200" y="3810000"/>
          <p14:tracePt t="32232" x="7650163" y="3810000"/>
          <p14:tracePt t="32249" x="7612063" y="3810000"/>
          <p14:tracePt t="32265" x="7505700" y="3810000"/>
          <p14:tracePt t="32282" x="7315200" y="3810000"/>
          <p14:tracePt t="32299" x="6918325" y="3810000"/>
          <p14:tracePt t="32315" x="6378575" y="3810000"/>
          <p14:tracePt t="32332" x="5349875" y="3810000"/>
          <p14:tracePt t="32349" x="4625975" y="3810000"/>
          <p14:tracePt t="32365" x="3817938" y="3810000"/>
          <p14:tracePt t="32382" x="3001963" y="3741738"/>
          <p14:tracePt t="32399" x="2346325" y="3665538"/>
          <p14:tracePt t="32725" x="2339975" y="3665538"/>
          <p14:tracePt t="32750" x="2346325" y="3665538"/>
          <p14:tracePt t="32758" x="2346325" y="3673475"/>
          <p14:tracePt t="32773" x="2354263" y="3673475"/>
          <p14:tracePt t="32782" x="2362200" y="3673475"/>
          <p14:tracePt t="32799" x="2370138" y="3695700"/>
          <p14:tracePt t="32815" x="2384425" y="3749675"/>
          <p14:tracePt t="32832" x="2400300" y="3832225"/>
          <p14:tracePt t="32849" x="2416175" y="3946525"/>
          <p14:tracePt t="32865" x="2454275" y="4092575"/>
          <p14:tracePt t="32882" x="2492375" y="4221163"/>
          <p14:tracePt t="32899" x="2522538" y="4335463"/>
          <p14:tracePt t="32916" x="2536825" y="4435475"/>
          <p14:tracePt t="32932" x="2552700" y="4541838"/>
          <p14:tracePt t="32949" x="2552700" y="4618038"/>
          <p14:tracePt t="32965" x="2552700" y="4708525"/>
          <p14:tracePt t="32982" x="2552700" y="4816475"/>
          <p14:tracePt t="32999" x="2552700" y="4914900"/>
          <p14:tracePt t="33016" x="2552700" y="4991100"/>
          <p14:tracePt t="33032" x="2560638" y="5059363"/>
          <p14:tracePt t="33049" x="2568575" y="5121275"/>
          <p14:tracePt t="33066" x="2590800" y="5197475"/>
          <p14:tracePt t="33083" x="2613025" y="5287963"/>
          <p14:tracePt t="33099" x="2644775" y="5349875"/>
          <p14:tracePt t="33134" x="2697163" y="5394325"/>
          <p14:tracePt t="33153" x="2735263" y="5410200"/>
          <p14:tracePt t="33166" x="2759075" y="5410200"/>
          <p14:tracePt t="33438" x="2811463" y="5426075"/>
          <p14:tracePt t="33472" x="3222625" y="5478463"/>
          <p14:tracePt t="33496" x="3535363" y="5486400"/>
          <p14:tracePt t="33508" x="3657600" y="5486400"/>
          <p14:tracePt t="33519" x="3825875" y="5448300"/>
          <p14:tracePt t="33532" x="3856038" y="5426075"/>
          <p14:tracePt t="33549" x="3863975" y="5418138"/>
          <p14:tracePt t="33566" x="3863975" y="5364163"/>
          <p14:tracePt t="33582" x="3840163" y="5295900"/>
          <p14:tracePt t="33599" x="3763963" y="5211763"/>
          <p14:tracePt t="33616" x="3741738" y="5181600"/>
          <p14:tracePt t="33632" x="3741738" y="5173663"/>
          <p14:tracePt t="33684" x="3749675" y="5173663"/>
          <p14:tracePt t="33694" x="3756025" y="5181600"/>
          <p14:tracePt t="33725" x="3817938" y="5303838"/>
          <p14:tracePt t="33745" x="3840163" y="5341938"/>
          <p14:tracePt t="33820" x="3840163" y="5326063"/>
          <p14:tracePt t="33830" x="3840163" y="5280025"/>
          <p14:tracePt t="33840" x="3840163" y="5257800"/>
          <p14:tracePt t="33851" x="3840163" y="5235575"/>
          <p14:tracePt t="33866" x="3848100" y="5189538"/>
          <p14:tracePt t="33882" x="3863975" y="5165725"/>
          <p14:tracePt t="33899" x="3863975" y="5159375"/>
          <p14:tracePt t="33932" x="3870325" y="5159375"/>
          <p14:tracePt t="33949" x="3894138" y="5159375"/>
          <p14:tracePt t="33966" x="3946525" y="5159375"/>
          <p14:tracePt t="33983" x="3978275" y="5165725"/>
          <p14:tracePt t="34734" x="4038600" y="5165725"/>
          <p14:tracePt t="34777" x="4389438" y="5121275"/>
          <p14:tracePt t="34795" x="4503738" y="5097463"/>
          <p14:tracePt t="34813" x="4632325" y="5089525"/>
          <p14:tracePt t="34824" x="4656138" y="5089525"/>
          <p14:tracePt t="34833" x="4686300" y="5089525"/>
          <p14:tracePt t="34849" x="4708525" y="5089525"/>
          <p14:tracePt t="34866" x="4740275" y="5089525"/>
          <p14:tracePt t="34883" x="4778375" y="5097463"/>
          <p14:tracePt t="34899" x="4800600" y="5113338"/>
          <p14:tracePt t="34916" x="4822825" y="5113338"/>
          <p14:tracePt t="34933" x="4838700" y="5121275"/>
          <p14:tracePt t="34966" x="4846638" y="5121275"/>
          <p14:tracePt t="34997" x="4876800" y="5143500"/>
          <p14:tracePt t="35017" x="4906963" y="5159375"/>
          <p14:tracePt t="35068" x="4914900" y="5165725"/>
          <p14:tracePt t="35084" x="4930775" y="5173663"/>
          <p14:tracePt t="35094" x="4953000" y="5173663"/>
          <p14:tracePt t="35104" x="4975225" y="5173663"/>
          <p14:tracePt t="35116" x="5013325" y="5173663"/>
          <p14:tracePt t="35133" x="5075238" y="5189538"/>
          <p14:tracePt t="35149" x="5197475" y="5189538"/>
          <p14:tracePt t="35166" x="5257800" y="5189538"/>
          <p14:tracePt t="35183" x="5303838" y="5181600"/>
          <p14:tracePt t="35200" x="5311775" y="5181600"/>
          <p14:tracePt t="35216" x="5318125" y="5181600"/>
          <p14:tracePt t="36350" x="5326063" y="5181600"/>
          <p14:tracePt t="36392" x="5715000" y="5181600"/>
          <p14:tracePt t="36418" x="6294438" y="5181600"/>
          <p14:tracePt t="36435" x="6773863" y="5181600"/>
          <p14:tracePt t="36450" x="7223125" y="5181600"/>
          <p14:tracePt t="36467" x="7459663" y="5181600"/>
          <p14:tracePt t="36483" x="7666038" y="5181600"/>
          <p14:tracePt t="36500" x="7826375" y="5181600"/>
          <p14:tracePt t="36517" x="7924800" y="5181600"/>
          <p14:tracePt t="36533" x="7947025" y="5189538"/>
          <p14:tracePt t="36638" x="7940675" y="5189538"/>
          <p14:tracePt t="36676" x="7932738" y="5189538"/>
          <p14:tracePt t="36725" x="7924800" y="5189538"/>
          <p14:tracePt t="36740" x="7916863" y="5189538"/>
          <p14:tracePt t="36751" x="7908925" y="5189538"/>
          <p14:tracePt t="36780" x="7894638" y="5189538"/>
          <p14:tracePt t="36797" x="7886700" y="5189538"/>
          <p14:tracePt t="36806" x="7878763" y="5189538"/>
          <p14:tracePt t="36817" x="7864475" y="5181600"/>
          <p14:tracePt t="36834" x="7848600" y="5173663"/>
          <p14:tracePt t="36850" x="7818438" y="5165725"/>
          <p14:tracePt t="36879" x="7780338" y="5165725"/>
          <p14:tracePt t="36900" x="7764463" y="5165725"/>
          <p14:tracePt t="37901" x="7756525" y="5159375"/>
          <p14:tracePt t="37935" x="7666038" y="5143500"/>
          <p14:tracePt t="37957" x="7513638" y="5135563"/>
          <p14:tracePt t="37967" x="7459663" y="5135563"/>
          <p14:tracePt t="37984" x="7337425" y="5143500"/>
          <p14:tracePt t="38001" x="7231063" y="5151438"/>
          <p14:tracePt t="38017" x="7116763" y="5151438"/>
          <p14:tracePt t="38034" x="7010400" y="5151438"/>
          <p14:tracePt t="38051" x="6964363" y="5151438"/>
          <p14:tracePt t="38067" x="6950075" y="5151438"/>
          <p14:tracePt t="38084" x="6926263" y="5151438"/>
          <p14:tracePt t="38101" x="6896100" y="5151438"/>
          <p14:tracePt t="38117" x="6880225" y="5151438"/>
          <p14:tracePt t="38134" x="6819900" y="5143500"/>
          <p14:tracePt t="38151" x="6697663" y="5143500"/>
          <p14:tracePt t="38167" x="6575425" y="5143500"/>
          <p14:tracePt t="38184" x="6477000" y="5143500"/>
          <p14:tracePt t="38201" x="6378575" y="5121275"/>
          <p14:tracePt t="38217" x="6308725" y="5121275"/>
          <p14:tracePt t="38234" x="6270625" y="5113338"/>
          <p14:tracePt t="38251" x="6264275" y="5113338"/>
          <p14:tracePt t="38267" x="6264275" y="5105400"/>
          <p14:tracePt t="38284" x="6256338" y="5105400"/>
          <p14:tracePt t="38630" x="6248400" y="5105400"/>
          <p14:tracePt t="38667" x="6248400" y="5113338"/>
          <p14:tracePt t="38680" x="6248400" y="5121275"/>
          <p14:tracePt t="39038" x="6256338" y="5121275"/>
          <p14:tracePt t="39079" x="6354763" y="5143500"/>
          <p14:tracePt t="39096" x="6599238" y="5143500"/>
          <p14:tracePt t="39107" x="6765925" y="5143500"/>
          <p14:tracePt t="39118" x="7261225" y="5143500"/>
          <p14:tracePt t="39134" x="7718425" y="5143500"/>
          <p14:tracePt t="39151" x="8153400" y="5143500"/>
          <p14:tracePt t="39168" x="8526463" y="5143500"/>
          <p14:tracePt t="39184" x="8716963" y="5143500"/>
          <p14:tracePt t="39201" x="8793163" y="5143500"/>
          <p14:tracePt t="39218" x="8801100" y="5143500"/>
          <p14:tracePt t="39234" x="8809038" y="5143500"/>
          <p14:tracePt t="39252" x="8816975" y="5143500"/>
          <p14:tracePt t="39282" x="8915400" y="5143500"/>
          <p14:tracePt t="39299" x="9051925" y="5143500"/>
          <p14:tracePt t="39317" x="9228138" y="5143500"/>
          <p14:tracePt t="39326" x="9296400" y="5143500"/>
          <p14:tracePt t="39336" x="9356725" y="5143500"/>
          <p14:tracePt t="39351" x="9540875" y="5143500"/>
          <p14:tracePt t="39368" x="9723438" y="5143500"/>
          <p14:tracePt t="39384" x="9813925" y="5135563"/>
          <p14:tracePt t="39402" x="9845675" y="5135563"/>
          <p14:tracePt t="39437" x="9837738" y="5135563"/>
          <p14:tracePt t="39454" x="9753600" y="5121275"/>
          <p14:tracePt t="39468" x="9723438" y="5121275"/>
          <p14:tracePt t="39484" x="9601200" y="5135563"/>
          <p14:tracePt t="39501" x="9478963" y="5197475"/>
          <p14:tracePt t="39518" x="9364663" y="5273675"/>
          <p14:tracePt t="39551" x="9174163" y="5356225"/>
          <p14:tracePt t="39568" x="9113838" y="5372100"/>
          <p14:tracePt t="39586" x="9083675" y="5372100"/>
          <p14:tracePt t="39603" x="9059863" y="5372100"/>
          <p14:tracePt t="39619" x="9045575" y="5372100"/>
          <p14:tracePt t="39634" x="9037638" y="5372100"/>
          <p14:tracePt t="39651" x="9021763" y="5364163"/>
          <p14:tracePt t="39668" x="9007475" y="5356225"/>
          <p14:tracePt t="39685" x="8991600" y="5349875"/>
          <p14:tracePt t="39701" x="8983663" y="5334000"/>
          <p14:tracePt t="39718" x="8969375" y="5326063"/>
          <p14:tracePt t="39735" x="8961438" y="5318125"/>
          <p14:tracePt t="39751" x="8923338" y="5303838"/>
          <p14:tracePt t="39768" x="8855075" y="5287963"/>
          <p14:tracePt t="39785" x="8686800" y="5265738"/>
          <p14:tracePt t="39801" x="8366125" y="5241925"/>
          <p14:tracePt t="39818" x="7916863" y="5241925"/>
          <p14:tracePt t="39835" x="7269163" y="5241925"/>
          <p14:tracePt t="39851" x="6797675" y="5241925"/>
          <p14:tracePt t="39868" x="6492875" y="5227638"/>
          <p14:tracePt t="39885" x="6302375" y="5189538"/>
          <p14:tracePt t="39901" x="6270625" y="5173663"/>
          <p14:tracePt t="39918" x="6264275" y="5173663"/>
          <p14:tracePt t="39951" x="6248400" y="5173663"/>
          <p14:tracePt t="39968" x="6232525" y="5159375"/>
          <p14:tracePt t="39985" x="6226175" y="5159375"/>
          <p14:tracePt t="40001" x="6218238" y="5159375"/>
          <p14:tracePt t="40018" x="6194425" y="5151438"/>
          <p14:tracePt t="40035" x="6149975" y="5143500"/>
          <p14:tracePt t="40051" x="6080125" y="5127625"/>
          <p14:tracePt t="40068" x="6011863" y="5127625"/>
          <p14:tracePt t="40085" x="5951538" y="5127625"/>
          <p14:tracePt t="40165" x="5965825" y="5127625"/>
          <p14:tracePt t="40205" x="6019800" y="5135563"/>
          <p14:tracePt t="40231" x="6065838" y="5135563"/>
          <p14:tracePt t="40249" x="6149975" y="5135563"/>
          <p14:tracePt t="40259" x="6188075" y="5135563"/>
          <p14:tracePt t="40269" x="6256338" y="5135563"/>
          <p14:tracePt t="40285" x="6278563" y="5135563"/>
          <p14:tracePt t="40301" x="6286500" y="5135563"/>
          <p14:tracePt t="40606" x="6308725" y="5135563"/>
          <p14:tracePt t="40642" x="6705600" y="5135563"/>
          <p14:tracePt t="40664" x="7032625" y="5135563"/>
          <p14:tracePt t="40677" x="7200900" y="5135563"/>
          <p14:tracePt t="40689" x="7246938" y="5135563"/>
          <p14:tracePt t="40702" x="7285038" y="5135563"/>
          <p14:tracePt t="40740" x="7292975" y="5135563"/>
          <p14:tracePt t="40764" x="7299325" y="5135563"/>
          <p14:tracePt t="40774" x="7323138" y="5151438"/>
          <p14:tracePt t="40788" x="7337425" y="5159375"/>
          <p14:tracePt t="40802" x="7361238" y="5159375"/>
          <p14:tracePt t="40818" x="7375525" y="5159375"/>
          <p14:tracePt t="40835" x="7391400" y="5165725"/>
          <p14:tracePt t="40870" x="7429500" y="5181600"/>
          <p14:tracePt t="40941" x="7421563" y="5181600"/>
          <p14:tracePt t="40962" x="7299325" y="5165725"/>
          <p14:tracePt t="40975" x="7056438" y="5135563"/>
          <p14:tracePt t="40986" x="6888163" y="5135563"/>
          <p14:tracePt t="41002" x="6340475" y="5173663"/>
          <p14:tracePt t="41018" x="5715000" y="5265738"/>
          <p14:tracePt t="41047" x="4716463" y="5418138"/>
          <p14:tracePt t="41081" x="4435475" y="5426075"/>
          <p14:tracePt t="41100" x="4427538" y="5426075"/>
          <p14:tracePt t="41140" x="4435475" y="5410200"/>
          <p14:tracePt t="41156" x="4435475" y="5394325"/>
          <p14:tracePt t="41166" x="4441825" y="5380038"/>
          <p14:tracePt t="41175" x="4441825" y="5372100"/>
          <p14:tracePt t="41185" x="4441825" y="5356225"/>
          <p14:tracePt t="41202" x="4441825" y="5334000"/>
          <p14:tracePt t="41218" x="4441825" y="5303838"/>
          <p14:tracePt t="41235" x="4441825" y="5295900"/>
          <p14:tracePt t="41258" x="4441825" y="5273675"/>
          <p14:tracePt t="41326" x="4465638" y="5273675"/>
          <p14:tracePt t="41360" x="4670425" y="5257800"/>
          <p14:tracePt t="41380" x="4868863" y="5219700"/>
          <p14:tracePt t="41392" x="4922838" y="5211763"/>
          <p14:tracePt t="41402" x="4968875" y="5203825"/>
          <p14:tracePt t="41419" x="4983163" y="5197475"/>
          <p14:tracePt t="41606" x="4983163" y="5181600"/>
          <p14:tracePt t="41648" x="5021263" y="5173663"/>
          <p14:tracePt t="41679" x="5105400" y="5173663"/>
          <p14:tracePt t="41692" x="5135563" y="5165725"/>
          <p14:tracePt t="41702" x="5143500" y="5165725"/>
          <p14:tracePt t="41719" x="5159375" y="5165725"/>
          <p14:tracePt t="42694" x="5173663" y="5165725"/>
          <p14:tracePt t="42731" x="5546725" y="5173663"/>
          <p14:tracePt t="42749" x="6134100" y="5173663"/>
          <p14:tracePt t="42763" x="6340475" y="5173663"/>
          <p14:tracePt t="42773" x="6751638" y="5173663"/>
          <p14:tracePt t="42786" x="6964363" y="5173663"/>
          <p14:tracePt t="42802" x="7337425" y="5173663"/>
          <p14:tracePt t="42819" x="7673975" y="5173663"/>
          <p14:tracePt t="42836" x="7870825" y="5173663"/>
          <p14:tracePt t="42852" x="8023225" y="5173663"/>
          <p14:tracePt t="42869" x="8069263" y="5173663"/>
          <p14:tracePt t="42886" x="8093075" y="5173663"/>
          <p14:tracePt t="42902" x="8099425" y="5173663"/>
          <p14:tracePt t="42936" x="8107363" y="5173663"/>
          <p14:tracePt t="42952" x="8153400" y="5173663"/>
          <p14:tracePt t="42969" x="8259763" y="5173663"/>
          <p14:tracePt t="42986" x="8397875" y="5173663"/>
          <p14:tracePt t="43002" x="8488363" y="5173663"/>
          <p14:tracePt t="43019" x="8542338" y="5173663"/>
          <p14:tracePt t="43036" x="8556625" y="5173663"/>
          <p14:tracePt t="43093" x="8564563" y="5173663"/>
          <p14:tracePt t="43114" x="8580438" y="5181600"/>
          <p14:tracePt t="43132" x="8610600" y="5197475"/>
          <p14:tracePt t="43141" x="8656638" y="5197475"/>
          <p14:tracePt t="43153" x="8702675" y="5203825"/>
          <p14:tracePt t="43169" x="8785225" y="5203825"/>
          <p14:tracePt t="43186" x="8869363" y="5227638"/>
          <p14:tracePt t="43203" x="8907463" y="5227638"/>
          <p14:tracePt t="43219" x="8915400" y="5227638"/>
          <p14:tracePt t="43260" x="8915400" y="5235575"/>
          <p14:tracePt t="43278" x="8907463" y="5235575"/>
          <p14:tracePt t="43313" x="8664575" y="5219700"/>
          <p14:tracePt t="43331" x="8359775" y="5219700"/>
          <p14:tracePt t="43341" x="7902575" y="5273675"/>
          <p14:tracePt t="43353" x="7597775" y="5326063"/>
          <p14:tracePt t="43369" x="6964363" y="5372100"/>
          <p14:tracePt t="43386" x="6362700" y="5380038"/>
          <p14:tracePt t="43403" x="5829300" y="5380038"/>
          <p14:tracePt t="43419" x="5387975" y="5380038"/>
          <p14:tracePt t="43436" x="4968875" y="5380038"/>
          <p14:tracePt t="43453" x="4784725" y="5380038"/>
          <p14:tracePt t="43469" x="4694238" y="5380038"/>
          <p14:tracePt t="43486" x="4648200" y="5380038"/>
          <p14:tracePt t="43524" x="4640263" y="5380038"/>
          <p14:tracePt t="43540" x="4625975" y="5380038"/>
          <p14:tracePt t="43556" x="4602163" y="5387975"/>
          <p14:tracePt t="43569" x="4572000" y="5394325"/>
          <p14:tracePt t="43586" x="4511675" y="5394325"/>
          <p14:tracePt t="43603" x="4419600" y="5418138"/>
          <p14:tracePt t="43623" x="4283075" y="5456238"/>
          <p14:tracePt t="43645" x="4183063" y="5516563"/>
          <p14:tracePt t="43664" x="4144963" y="5578475"/>
          <p14:tracePt t="43676" x="4137025" y="5622925"/>
          <p14:tracePt t="43690" x="4137025" y="5646738"/>
          <p14:tracePt t="43703" x="4137025" y="5668963"/>
          <p14:tracePt t="43773" x="4137025" y="5676900"/>
          <p14:tracePt t="43808" x="4106863" y="5676900"/>
          <p14:tracePt t="43823" x="4098925" y="5676900"/>
          <p14:tracePt t="43837" x="4076700" y="5676900"/>
          <p14:tracePt t="43853" x="4054475" y="5676900"/>
          <p14:tracePt t="43869" x="4046538" y="5676900"/>
          <p14:tracePt t="43924" x="4030663" y="5661025"/>
          <p14:tracePt t="43942" x="4030663" y="5646738"/>
          <p14:tracePt t="43972" x="4030663" y="5592763"/>
          <p14:tracePt t="43992" x="4038600" y="5578475"/>
          <p14:tracePt t="44003" x="4038600" y="5562600"/>
          <p14:tracePt t="44019" x="4038600" y="5546725"/>
          <p14:tracePt t="44036" x="4054475" y="5524500"/>
          <p14:tracePt t="44053" x="4060825" y="5502275"/>
          <p14:tracePt t="44070" x="4098925" y="5456238"/>
          <p14:tracePt t="44086" x="4144963" y="5418138"/>
          <p14:tracePt t="44103" x="4198938" y="5380038"/>
          <p14:tracePt t="44120" x="4283075" y="5341938"/>
          <p14:tracePt t="44136" x="4389438" y="5311775"/>
          <p14:tracePt t="44153" x="4487863" y="5280025"/>
          <p14:tracePt t="44170" x="4587875" y="5257800"/>
          <p14:tracePt t="44186" x="4610100" y="5257800"/>
          <p14:tracePt t="44220" x="4618038" y="5249863"/>
          <p14:tracePt t="44278" x="4618038" y="5241925"/>
          <p14:tracePt t="44324" x="4618038" y="5235575"/>
          <p14:tracePt t="44348" x="4618038" y="5227638"/>
          <p14:tracePt t="44380" x="4618038" y="5211763"/>
          <p14:tracePt t="44396" x="4610100" y="5211763"/>
          <p14:tracePt t="44412" x="4610100" y="5203825"/>
          <p14:tracePt t="44428" x="4594225" y="5203825"/>
          <p14:tracePt t="44452" x="4587875" y="5203825"/>
          <p14:tracePt t="44462" x="4579938" y="5197475"/>
          <p14:tracePt t="44471" x="4572000" y="5197475"/>
          <p14:tracePt t="44486" x="4564063" y="5189538"/>
          <p14:tracePt t="44503" x="4549775" y="5189538"/>
          <p14:tracePt t="44520" x="4541838" y="5189538"/>
          <p14:tracePt t="44549" x="4533900" y="5189538"/>
          <p14:tracePt t="44570" x="4525963" y="5181600"/>
          <p14:tracePt t="44686" x="4541838" y="5181600"/>
          <p14:tracePt t="44718" x="4732338" y="5197475"/>
          <p14:tracePt t="44736" x="4899025" y="5197475"/>
          <p14:tracePt t="44753" x="5067300" y="5197475"/>
          <p14:tracePt t="44770" x="5211763" y="5197475"/>
          <p14:tracePt t="44786" x="5303838" y="5181600"/>
          <p14:tracePt t="44803" x="5326063" y="5181600"/>
          <p14:tracePt t="44877" x="5334000" y="5181600"/>
          <p14:tracePt t="44912" x="5372100" y="5181600"/>
          <p14:tracePt t="44930" x="5418138" y="5181600"/>
          <p14:tracePt t="44945" x="5448300" y="5181600"/>
          <p14:tracePt t="44956" x="5464175" y="5181600"/>
          <p14:tracePt t="44970" x="5470525" y="5181600"/>
          <p14:tracePt t="45158" x="5486400" y="5181600"/>
          <p14:tracePt t="45199" x="5730875" y="5181600"/>
          <p14:tracePt t="45216" x="5927725" y="5181600"/>
          <p14:tracePt t="45227" x="6049963" y="5181600"/>
          <p14:tracePt t="45237" x="6302375" y="5181600"/>
          <p14:tracePt t="45253" x="6523038" y="5181600"/>
          <p14:tracePt t="45270" x="6735763" y="5181600"/>
          <p14:tracePt t="45287" x="6911975" y="5181600"/>
          <p14:tracePt t="45303" x="7048500" y="5181600"/>
          <p14:tracePt t="45320" x="7185025" y="5181600"/>
          <p14:tracePt t="45337" x="7307263" y="5181600"/>
          <p14:tracePt t="45353" x="7459663" y="5181600"/>
          <p14:tracePt t="45370" x="7566025" y="5181600"/>
          <p14:tracePt t="45387" x="7642225" y="5165725"/>
          <p14:tracePt t="45403" x="7696200" y="5165725"/>
          <p14:tracePt t="45420" x="7750175" y="5165725"/>
          <p14:tracePt t="45437" x="7848600" y="5165725"/>
          <p14:tracePt t="45453" x="7962900" y="5165725"/>
          <p14:tracePt t="45470" x="8145463" y="5165725"/>
          <p14:tracePt t="45487" x="8442325" y="5143500"/>
          <p14:tracePt t="45503" x="8740775" y="5135563"/>
          <p14:tracePt t="45520" x="9029700" y="5135563"/>
          <p14:tracePt t="45537" x="9258300" y="5135563"/>
          <p14:tracePt t="45553" x="9432925" y="5127625"/>
          <p14:tracePt t="45570" x="9502775" y="5127625"/>
          <p14:tracePt t="45587" x="9517063" y="5127625"/>
          <p14:tracePt t="45822" x="9478963" y="5127625"/>
          <p14:tracePt t="45857" x="9059863" y="5189538"/>
          <p14:tracePt t="45875" x="8526463" y="5326063"/>
          <p14:tracePt t="45889" x="7864475" y="5426075"/>
          <p14:tracePt t="45907" x="7170738" y="5494338"/>
          <p14:tracePt t="45920" x="6438900" y="5540375"/>
          <p14:tracePt t="45937" x="5859463" y="5540375"/>
          <p14:tracePt t="45953" x="5464175" y="5540375"/>
          <p14:tracePt t="45970" x="5189538" y="5540375"/>
          <p14:tracePt t="45987" x="5045075" y="5562600"/>
          <p14:tracePt t="46013" x="4930775" y="5578475"/>
          <p14:tracePt t="46023" x="4906963" y="5578475"/>
          <p14:tracePt t="46037" x="4868863" y="5584825"/>
          <p14:tracePt t="46054" x="4816475" y="5616575"/>
          <p14:tracePt t="46070" x="4746625" y="5638800"/>
          <p14:tracePt t="46087" x="4670425" y="5654675"/>
          <p14:tracePt t="46104" x="4572000" y="5684838"/>
          <p14:tracePt t="46120" x="4479925" y="5715000"/>
          <p14:tracePt t="46137" x="4381500" y="5722938"/>
          <p14:tracePt t="46154" x="4305300" y="5730875"/>
          <p14:tracePt t="46170" x="4213225" y="5730875"/>
          <p14:tracePt t="46187" x="4130675" y="5730875"/>
          <p14:tracePt t="46204" x="4092575" y="5730875"/>
          <p14:tracePt t="46220" x="4046538" y="5730875"/>
          <p14:tracePt t="46237" x="4022725" y="5730875"/>
          <p14:tracePt t="46254" x="4000500" y="5730875"/>
          <p14:tracePt t="46270" x="3978275" y="5722938"/>
          <p14:tracePt t="46287" x="3940175" y="5707063"/>
          <p14:tracePt t="46304" x="3886200" y="5684838"/>
          <p14:tracePt t="46320" x="3863975" y="5684838"/>
          <p14:tracePt t="46337" x="3840163" y="5676900"/>
          <p14:tracePt t="46354" x="3832225" y="5668963"/>
          <p14:tracePt t="46486" x="3840163" y="5668963"/>
          <p14:tracePt t="46522" x="3962400" y="5668963"/>
          <p14:tracePt t="46539" x="4084638" y="5668963"/>
          <p14:tracePt t="46554" x="4313238" y="5668963"/>
          <p14:tracePt t="46570" x="4587875" y="5668963"/>
          <p14:tracePt t="46587" x="4899025" y="5668963"/>
          <p14:tracePt t="46604" x="5089525" y="5668963"/>
          <p14:tracePt t="46620" x="5241925" y="5668963"/>
          <p14:tracePt t="46958" x="5249863" y="5668963"/>
          <p14:tracePt t="46993" x="5722938" y="5668963"/>
          <p14:tracePt t="47010" x="6384925" y="5668963"/>
          <p14:tracePt t="47024" x="7146925" y="5668963"/>
          <p14:tracePt t="47037" x="7993063" y="5668963"/>
          <p14:tracePt t="47054" x="8594725" y="5668963"/>
          <p14:tracePt t="47071" x="8885238" y="5668963"/>
          <p14:tracePt t="47087" x="9007475" y="5668963"/>
          <p14:tracePt t="47104" x="9029700" y="5668963"/>
          <p14:tracePt t="47182" x="9021763" y="5668963"/>
          <p14:tracePt t="47215" x="8953500" y="5668963"/>
          <p14:tracePt t="47232" x="8937625" y="5668963"/>
          <p14:tracePt t="47254" x="8931275" y="5668963"/>
          <p14:tracePt t="47326" x="8923338" y="5668963"/>
          <p14:tracePt t="47363" x="8877300" y="5668963"/>
          <p14:tracePt t="47384" x="8632825" y="5668963"/>
          <p14:tracePt t="47396" x="8374063" y="5707063"/>
          <p14:tracePt t="47406" x="8199438" y="5730875"/>
          <p14:tracePt t="47421" x="7764463" y="5791200"/>
          <p14:tracePt t="47437" x="7353300" y="5837238"/>
          <p14:tracePt t="47454" x="7040563" y="5837238"/>
          <p14:tracePt t="47471" x="6727825" y="5837238"/>
          <p14:tracePt t="47487" x="6492875" y="5837238"/>
          <p14:tracePt t="47504" x="6332538" y="5837238"/>
          <p14:tracePt t="47521" x="6180138" y="5837238"/>
          <p14:tracePt t="47538" x="6042025" y="5837238"/>
          <p14:tracePt t="47554" x="5935663" y="5837238"/>
          <p14:tracePt t="47571" x="5813425" y="5837238"/>
          <p14:tracePt t="47588" x="5707063" y="5837238"/>
          <p14:tracePt t="47604" x="5608638" y="5837238"/>
          <p14:tracePt t="47621" x="5440363" y="5837238"/>
          <p14:tracePt t="47638" x="5318125" y="5837238"/>
          <p14:tracePt t="47654" x="5219700" y="5837238"/>
          <p14:tracePt t="47671" x="5113338" y="5837238"/>
          <p14:tracePt t="47688" x="5067300" y="5837238"/>
          <p14:tracePt t="47704" x="5051425" y="5829300"/>
          <p14:tracePt t="47728" x="5029200" y="5821363"/>
          <p14:tracePt t="47749" x="5021263" y="5813425"/>
          <p14:tracePt t="47765" x="5006975" y="5807075"/>
          <p14:tracePt t="47778" x="4999038" y="5807075"/>
          <p14:tracePt t="47788" x="4975225" y="5791200"/>
          <p14:tracePt t="47804" x="4816475" y="5745163"/>
          <p14:tracePt t="47821" x="4656138" y="5715000"/>
          <p14:tracePt t="47837" x="4479925" y="5692775"/>
          <p14:tracePt t="47854" x="4359275" y="5668963"/>
          <p14:tracePt t="47871" x="4283075" y="5668963"/>
          <p14:tracePt t="47887" x="4267200" y="5668963"/>
          <p14:tracePt t="47932" x="4259263" y="5668963"/>
          <p14:tracePt t="48038" x="4259263" y="5661025"/>
          <p14:tracePt t="48078" x="4389438" y="5608638"/>
          <p14:tracePt t="48095" x="4564063" y="5578475"/>
          <p14:tracePt t="48110" x="4754563" y="5554663"/>
          <p14:tracePt t="48121" x="4846638" y="5540375"/>
          <p14:tracePt t="48138" x="5029200" y="5524500"/>
          <p14:tracePt t="48154" x="5173663" y="5494338"/>
          <p14:tracePt t="48171" x="5249863" y="5486400"/>
          <p14:tracePt t="48197" x="5295900" y="5486400"/>
          <p14:tracePt t="48214" x="5341938" y="5502275"/>
          <p14:tracePt t="48227" x="5410200" y="5532438"/>
          <p14:tracePt t="48238" x="5524500" y="5570538"/>
          <p14:tracePt t="48254" x="5684838" y="5616575"/>
          <p14:tracePt t="48271" x="5845175" y="5630863"/>
          <p14:tracePt t="48288" x="5927725" y="5646738"/>
          <p14:tracePt t="48304" x="5951538" y="5646738"/>
          <p14:tracePt t="48358" x="5935663" y="5646738"/>
          <p14:tracePt t="48400" x="5867400" y="5646738"/>
          <p14:tracePt t="48422" x="5813425" y="5646738"/>
          <p14:tracePt t="48438" x="5745163" y="5661025"/>
          <p14:tracePt t="48454" x="5715000" y="5684838"/>
          <p14:tracePt t="48471" x="5707063" y="5684838"/>
          <p14:tracePt t="48606" x="5753100" y="5684838"/>
          <p14:tracePt t="48647" x="6781800" y="5684838"/>
          <p14:tracePt t="48665" x="7505700" y="5684838"/>
          <p14:tracePt t="48681" x="8107363" y="5684838"/>
          <p14:tracePt t="48691" x="8289925" y="5684838"/>
          <p14:tracePt t="48705" x="8564563" y="5684838"/>
          <p14:tracePt t="48721" x="8747125" y="5684838"/>
          <p14:tracePt t="48738" x="8801100" y="5684838"/>
          <p14:tracePt t="48780" x="8809038" y="5684838"/>
          <p14:tracePt t="48804" x="8823325" y="5684838"/>
          <p14:tracePt t="48814" x="8839200" y="5692775"/>
          <p14:tracePt t="48823" x="8847138" y="5692775"/>
          <p14:tracePt t="48838" x="8877300" y="5699125"/>
          <p14:tracePt t="48855" x="8961438" y="5707063"/>
          <p14:tracePt t="48871" x="9067800" y="5715000"/>
          <p14:tracePt t="48888" x="9212263" y="5715000"/>
          <p14:tracePt t="48905" x="9342438" y="5715000"/>
          <p14:tracePt t="48921" x="9410700" y="5715000"/>
          <p14:tracePt t="48938" x="9432925" y="5715000"/>
          <p14:tracePt t="49014" x="9448800" y="5715000"/>
          <p14:tracePt t="49044" x="9571038" y="5722938"/>
          <p14:tracePt t="49064" x="9601200" y="5722938"/>
          <p14:tracePt t="49398" x="9585325" y="5722938"/>
          <p14:tracePt t="49432" x="9105900" y="5851525"/>
          <p14:tracePt t="49450" x="8488363" y="5867400"/>
          <p14:tracePt t="49461" x="8245475" y="5859463"/>
          <p14:tracePt t="49854" x="8237538" y="5859463"/>
          <p14:tracePt t="49881" x="8213725" y="5859463"/>
          <p14:tracePt t="49924" x="8207375" y="5859463"/>
          <p14:tracePt t="49933" x="8191500" y="5859463"/>
          <p14:tracePt t="49943" x="8183563" y="5851525"/>
          <p14:tracePt t="49955" x="8145463" y="5845175"/>
          <p14:tracePt t="49972" x="8039100" y="5791200"/>
          <p14:tracePt t="49988" x="7826375" y="5699125"/>
          <p14:tracePt t="50005" x="7696200" y="5646738"/>
          <p14:tracePt t="50022" x="7589838" y="5600700"/>
          <p14:tracePt t="50038" x="7513638" y="5570538"/>
          <p14:tracePt t="50055" x="7489825" y="5554663"/>
          <p14:tracePt t="50950" x="7459663" y="5546725"/>
          <p14:tracePt t="50988" x="6484938" y="5661025"/>
          <p14:tracePt t="51019" x="6278563" y="5668963"/>
          <p14:tracePt t="51037" x="6088063" y="5668963"/>
          <p14:tracePt t="51047" x="6057900" y="5668963"/>
          <p14:tracePt t="51056" x="6035675" y="5668963"/>
          <p14:tracePt t="51072" x="6011863" y="5668963"/>
          <p14:tracePt t="51105" x="6003925" y="5668963"/>
          <p14:tracePt t="51122" x="5981700" y="5661025"/>
          <p14:tracePt t="51139" x="5965825" y="5654675"/>
          <p14:tracePt t="51155" x="5935663" y="5646738"/>
          <p14:tracePt t="51172" x="5905500" y="5630863"/>
          <p14:tracePt t="51189" x="5745163" y="5622925"/>
          <p14:tracePt t="51205" x="5684838" y="5622925"/>
          <p14:tracePt t="51222" x="5600700" y="5622925"/>
          <p14:tracePt t="51239" x="5486400" y="5622925"/>
          <p14:tracePt t="51255" x="5372100" y="5638800"/>
          <p14:tracePt t="51272" x="5249863" y="5661025"/>
          <p14:tracePt t="51289" x="5127625" y="5692775"/>
          <p14:tracePt t="51306" x="5045075" y="5722938"/>
          <p14:tracePt t="51322" x="4937125" y="5745163"/>
          <p14:tracePt t="51339" x="4822825" y="5768975"/>
          <p14:tracePt t="51375" x="4618038" y="5807075"/>
          <p14:tracePt t="51392" x="4618038" y="5813425"/>
          <p14:tracePt t="51694" x="4610100" y="5813425"/>
          <p14:tracePt t="51720" x="4564063" y="5807075"/>
          <p14:tracePt t="51737" x="4525963" y="5791200"/>
          <p14:tracePt t="51747" x="4518025" y="5783263"/>
          <p14:tracePt t="51853" x="4511675" y="5783263"/>
          <p14:tracePt t="51891" x="4511675" y="5775325"/>
          <p14:tracePt t="56990" x="4503738" y="5768975"/>
          <p14:tracePt t="57032" x="4419600" y="5737225"/>
          <p14:tracePt t="57056" x="4365625" y="5722938"/>
          <p14:tracePt t="57566" x="4365625" y="5699125"/>
          <p14:tracePt t="57609" x="4564063" y="5516563"/>
          <p14:tracePt t="57626" x="4664075" y="5448300"/>
          <p14:tracePt t="57643" x="4770438" y="5402263"/>
          <p14:tracePt t="57658" x="4868863" y="5364163"/>
          <p14:tracePt t="57674" x="4968875" y="5318125"/>
          <p14:tracePt t="57691" x="5045075" y="5287963"/>
          <p14:tracePt t="57708" x="5113338" y="5257800"/>
          <p14:tracePt t="57725" x="5189538" y="5211763"/>
          <p14:tracePt t="57741" x="5219700" y="5189538"/>
          <p14:tracePt t="57758" x="5241925" y="5173663"/>
          <p14:tracePt t="57775" x="5257800" y="5159375"/>
          <p14:tracePt t="57791" x="5273675" y="5159375"/>
          <p14:tracePt t="57826" x="5318125" y="5159375"/>
          <p14:tracePt t="57844" x="5341938" y="5165725"/>
          <p14:tracePt t="57845" x="5356225" y="5173663"/>
          <p14:tracePt t="57860" x="5372100" y="5173663"/>
          <p14:tracePt t="57876" x="5380038" y="5181600"/>
          <p14:tracePt t="57900" x="5380038" y="5189538"/>
          <p14:tracePt t="57910" x="5387975" y="5227638"/>
          <p14:tracePt t="57925" x="5387975" y="5257800"/>
          <p14:tracePt t="57941" x="5387975" y="5349875"/>
          <p14:tracePt t="57958" x="5364163" y="5456238"/>
          <p14:tracePt t="57975" x="5273675" y="5562600"/>
          <p14:tracePt t="57991" x="5135563" y="5638800"/>
          <p14:tracePt t="58008" x="4999038" y="5654675"/>
          <p14:tracePt t="58025" x="4876800" y="5630863"/>
          <p14:tracePt t="58041" x="4770438" y="5508625"/>
          <p14:tracePt t="58058" x="4716463" y="5280025"/>
          <p14:tracePt t="58075" x="4724400" y="5089525"/>
          <p14:tracePt t="58091" x="4854575" y="4930775"/>
          <p14:tracePt t="58108" x="5029200" y="4838700"/>
          <p14:tracePt t="58125" x="5410200" y="4808538"/>
          <p14:tracePt t="58141" x="5684838" y="4808538"/>
          <p14:tracePt t="58158" x="5859463" y="4854575"/>
          <p14:tracePt t="58175" x="5973763" y="4991100"/>
          <p14:tracePt t="58191" x="6003925" y="5181600"/>
          <p14:tracePt t="58208" x="5973763" y="5380038"/>
          <p14:tracePt t="58225" x="5859463" y="5532438"/>
          <p14:tracePt t="58241" x="5699125" y="5578475"/>
          <p14:tracePt t="58282" x="5334000" y="5516563"/>
          <p14:tracePt t="58299" x="5241925" y="5410200"/>
          <p14:tracePt t="58309" x="5189538" y="5334000"/>
          <p14:tracePt t="58325" x="5173663" y="5280025"/>
          <p14:tracePt t="58341" x="5173663" y="5257800"/>
          <p14:tracePt t="58358" x="5173663" y="5249863"/>
          <p14:tracePt t="58394" x="5219700" y="5265738"/>
          <p14:tracePt t="58411" x="5249863" y="5303838"/>
          <p14:tracePt t="58427" x="5249863" y="5349875"/>
          <p14:tracePt t="58442" x="5249863" y="5394325"/>
          <p14:tracePt t="58458" x="5235575" y="5410200"/>
          <p14:tracePt t="58475" x="5197475" y="5410200"/>
          <p14:tracePt t="58492" x="5159375" y="5410200"/>
          <p14:tracePt t="58508" x="5135563" y="5394325"/>
          <p14:tracePt t="58540" x="5121275" y="5318125"/>
          <p14:tracePt t="58561" x="5173663" y="5280025"/>
          <p14:tracePt t="58621" x="5211763" y="5280025"/>
          <p14:tracePt t="58708" x="5203825" y="5280025"/>
          <p14:tracePt t="58724" x="5189538" y="5273675"/>
          <p14:tracePt t="59366" x="5181600" y="5273675"/>
          <p14:tracePt t="59408" x="5059363" y="5334000"/>
          <p14:tracePt t="59433" x="4945063" y="5394325"/>
          <p14:tracePt t="59450" x="4868863" y="5410200"/>
          <p14:tracePt t="59459" x="4838700" y="5418138"/>
          <p14:tracePt t="59475" x="4808538" y="5426075"/>
          <p14:tracePt t="59492" x="4792663" y="5432425"/>
          <p14:tracePt t="59566" x="4784725" y="5432425"/>
          <p14:tracePt t="59604" x="4762500" y="5464175"/>
          <p14:tracePt t="59619" x="4754563" y="5494338"/>
          <p14:tracePt t="59629" x="4732338" y="5524500"/>
          <p14:tracePt t="59642" x="4724400" y="5540375"/>
          <p14:tracePt t="59659" x="4716463" y="5546725"/>
          <p14:tracePt t="59675" x="4716463" y="5554663"/>
          <p14:tracePt t="59718" x="4716463" y="5546725"/>
          <p14:tracePt t="59752" x="4716463" y="5524500"/>
          <p14:tracePt t="59769" x="4732338" y="5502275"/>
          <p14:tracePt t="59778" x="4740275" y="5494338"/>
          <p14:tracePt t="59792" x="4740275" y="5486400"/>
          <p14:tracePt t="59825" x="4740275" y="5478463"/>
          <p14:tracePt t="60006" x="4740275" y="5470525"/>
          <p14:tracePt t="60049" x="4746625" y="5464175"/>
          <p14:tracePt t="60100" x="4754563" y="5456238"/>
          <p14:tracePt t="60132" x="4778375" y="5448300"/>
          <p14:tracePt t="60146" x="4800600" y="5440363"/>
          <p14:tracePt t="60161" x="4822825" y="5426075"/>
          <p14:tracePt t="60175" x="4854575" y="5410200"/>
          <p14:tracePt t="60192" x="4899025" y="5402263"/>
          <p14:tracePt t="60209" x="4937125" y="5380038"/>
          <p14:tracePt t="60225" x="4960938" y="5380038"/>
          <p14:tracePt t="60242" x="4983163" y="5372100"/>
          <p14:tracePt t="60259" x="4999038" y="5372100"/>
          <p14:tracePt t="60341" x="5006975" y="5372100"/>
          <p14:tracePt t="60370" x="5051425" y="5402263"/>
          <p14:tracePt t="60383" x="5143500" y="5432425"/>
          <p14:tracePt t="60396" x="5203825" y="5448300"/>
          <p14:tracePt t="60409" x="5349875" y="5478463"/>
          <p14:tracePt t="60426" x="5464175" y="5486400"/>
          <p14:tracePt t="60442" x="5554663" y="5502275"/>
          <p14:tracePt t="60459" x="5608638" y="5502275"/>
          <p14:tracePt t="60493" x="5592763" y="5486400"/>
          <p14:tracePt t="60509" x="5554663" y="5470525"/>
          <p14:tracePt t="60526" x="5494338" y="5448300"/>
          <p14:tracePt t="60542" x="5387975" y="5440363"/>
          <p14:tracePt t="60559" x="5273675" y="5426075"/>
          <p14:tracePt t="60576" x="5173663" y="5426075"/>
          <p14:tracePt t="60592" x="5127625" y="5426075"/>
          <p14:tracePt t="60609" x="5113338" y="5426075"/>
          <p14:tracePt t="60626" x="5105400" y="5426075"/>
          <p14:tracePt t="60642" x="5105400" y="5432425"/>
          <p14:tracePt t="60659" x="5105400" y="5440363"/>
          <p14:tracePt t="60676" x="5105400" y="5464175"/>
          <p14:tracePt t="60692" x="5135563" y="5470525"/>
          <p14:tracePt t="60709" x="5159375" y="5478463"/>
          <p14:tracePt t="60726" x="5181600" y="5478463"/>
          <p14:tracePt t="60742" x="5189538" y="5478463"/>
          <p14:tracePt t="60780" x="5173663" y="5470525"/>
          <p14:tracePt t="60792" x="5159375" y="5470525"/>
          <p14:tracePt t="60809" x="5083175" y="5464175"/>
          <p14:tracePt t="60826" x="4968875" y="5464175"/>
          <p14:tracePt t="60861" x="4822825" y="5464175"/>
          <p14:tracePt t="60894" x="4816475" y="5464175"/>
          <p14:tracePt t="60958" x="4808538" y="5464175"/>
          <p14:tracePt t="61000" x="4808538" y="5440363"/>
          <p14:tracePt t="61020" x="4822825" y="5418138"/>
          <p14:tracePt t="61036" x="4846638" y="5387975"/>
          <p14:tracePt t="61046" x="4854575" y="5372100"/>
          <p14:tracePt t="61059" x="4868863" y="5356225"/>
          <p14:tracePt t="61076" x="4884738" y="5334000"/>
          <p14:tracePt t="61092" x="4899025" y="5303838"/>
          <p14:tracePt t="61109" x="4906963" y="5295900"/>
          <p14:tracePt t="61126" x="4906963" y="5287963"/>
          <p14:tracePt t="61143" x="4922838" y="5265738"/>
          <p14:tracePt t="61159" x="4930775" y="5249863"/>
          <p14:tracePt t="61176" x="4937125" y="5235575"/>
          <p14:tracePt t="61193" x="4953000" y="5211763"/>
          <p14:tracePt t="61209" x="4968875" y="5189538"/>
          <p14:tracePt t="61226" x="4983163" y="5165725"/>
          <p14:tracePt t="61243" x="5006975" y="5151438"/>
          <p14:tracePt t="61277" x="5067300" y="5097463"/>
          <p14:tracePt t="61298" x="5089525" y="5083175"/>
          <p14:tracePt t="61312" x="5127625" y="5059363"/>
          <p14:tracePt t="61326" x="5165725" y="5051425"/>
          <p14:tracePt t="61342" x="5219700" y="5029200"/>
          <p14:tracePt t="61359" x="5241925" y="5021263"/>
          <p14:tracePt t="61376" x="5273675" y="5013325"/>
          <p14:tracePt t="61393" x="5303838" y="5006975"/>
          <p14:tracePt t="61427" x="5356225" y="4999038"/>
          <p14:tracePt t="61447" x="5410200" y="4999038"/>
          <p14:tracePt t="61459" x="5432425" y="4999038"/>
          <p14:tracePt t="61476" x="5486400" y="4999038"/>
          <p14:tracePt t="61493" x="5516563" y="4999038"/>
          <p14:tracePt t="61509" x="5532438" y="4999038"/>
          <p14:tracePt t="61526" x="5540375" y="5006975"/>
          <p14:tracePt t="61543" x="5554663" y="5006975"/>
          <p14:tracePt t="61559" x="5578475" y="5021263"/>
          <p14:tracePt t="61576" x="5638800" y="5075238"/>
          <p14:tracePt t="61593" x="5699125" y="5151438"/>
          <p14:tracePt t="61609" x="5761038" y="5235575"/>
          <p14:tracePt t="61626" x="5799138" y="5311775"/>
          <p14:tracePt t="61643" x="5837238" y="5387975"/>
          <p14:tracePt t="61659" x="5859463" y="5464175"/>
          <p14:tracePt t="61676" x="5867400" y="5524500"/>
          <p14:tracePt t="61693" x="5883275" y="5630863"/>
          <p14:tracePt t="61709" x="5883275" y="5715000"/>
          <p14:tracePt t="61726" x="5883275" y="5783263"/>
          <p14:tracePt t="61743" x="5859463" y="5829300"/>
          <p14:tracePt t="61759" x="5829300" y="5883275"/>
          <p14:tracePt t="61776" x="5791200" y="5927725"/>
          <p14:tracePt t="61793" x="5737225" y="5973763"/>
          <p14:tracePt t="61809" x="5646738" y="6011863"/>
          <p14:tracePt t="61826" x="5562600" y="6042025"/>
          <p14:tracePt t="61843" x="5464175" y="6057900"/>
          <p14:tracePt t="61859" x="5372100" y="6065838"/>
          <p14:tracePt t="61860" x="5318125" y="6065838"/>
          <p14:tracePt t="61877" x="5273675" y="6065838"/>
          <p14:tracePt t="61893" x="5127625" y="6065838"/>
          <p14:tracePt t="61910" x="5059363" y="6035675"/>
          <p14:tracePt t="61927" x="4991100" y="5981700"/>
          <p14:tracePt t="61969" x="4914900" y="5821363"/>
          <p14:tracePt t="61986" x="4892675" y="5753100"/>
          <p14:tracePt t="61998" x="4892675" y="5676900"/>
          <p14:tracePt t="62010" x="4892675" y="5646738"/>
          <p14:tracePt t="62026" x="4892675" y="5584825"/>
          <p14:tracePt t="62043" x="4892675" y="5546725"/>
          <p14:tracePt t="62059" x="4892675" y="5494338"/>
          <p14:tracePt t="62076" x="4899025" y="5432425"/>
          <p14:tracePt t="62093" x="4906963" y="5387975"/>
          <p14:tracePt t="62110" x="4922838" y="5349875"/>
          <p14:tracePt t="62126" x="4937125" y="5303838"/>
          <p14:tracePt t="62143" x="4968875" y="5249863"/>
          <p14:tracePt t="62160" x="4991100" y="5197475"/>
          <p14:tracePt t="62176" x="4999038" y="5181600"/>
          <p14:tracePt t="62193" x="5013325" y="5159375"/>
          <p14:tracePt t="62210" x="5037138" y="5135563"/>
          <p14:tracePt t="62226" x="5051425" y="5121275"/>
          <p14:tracePt t="62243" x="5059363" y="5113338"/>
          <p14:tracePt t="62260" x="5083175" y="5097463"/>
          <p14:tracePt t="62276" x="5127625" y="5089525"/>
          <p14:tracePt t="62293" x="5181600" y="5083175"/>
          <p14:tracePt t="62310" x="5211763" y="5067300"/>
          <p14:tracePt t="62326" x="5257800" y="5067300"/>
          <p14:tracePt t="62343" x="5295900" y="5067300"/>
          <p14:tracePt t="62360" x="5311775" y="5067300"/>
          <p14:tracePt t="62376" x="5334000" y="5067300"/>
          <p14:tracePt t="62412" x="5402263" y="5083175"/>
          <p14:tracePt t="62430" x="5432425" y="5089525"/>
          <p14:tracePt t="62444" x="5456238" y="5105400"/>
          <p14:tracePt t="62460" x="5470525" y="5105400"/>
          <p14:tracePt t="62476" x="5502275" y="5127625"/>
          <p14:tracePt t="62493" x="5524500" y="5173663"/>
          <p14:tracePt t="62510" x="5546725" y="5265738"/>
          <p14:tracePt t="62526" x="5570538" y="5364163"/>
          <p14:tracePt t="62543" x="5578475" y="5440363"/>
          <p14:tracePt t="62560" x="5578475" y="5486400"/>
          <p14:tracePt t="62576" x="5578475" y="5524500"/>
          <p14:tracePt t="62610" x="5578475" y="5540375"/>
          <p14:tracePt t="62693" x="5592763" y="5540375"/>
          <p14:tracePt t="62708" x="5707063" y="5516563"/>
          <p14:tracePt t="62718" x="5791200" y="5508625"/>
          <p14:tracePt t="62727" x="5889625" y="5486400"/>
          <p14:tracePt t="62743" x="6103938" y="5456238"/>
          <p14:tracePt t="62760" x="6346825" y="5418138"/>
          <p14:tracePt t="62776" x="6523038" y="5402263"/>
          <p14:tracePt t="62793" x="6651625" y="5380038"/>
          <p14:tracePt t="62810" x="6697663" y="5364163"/>
          <p14:tracePt t="62826" x="6713538" y="5356225"/>
          <p14:tracePt t="62843" x="6735763" y="5349875"/>
          <p14:tracePt t="62876" x="6743700" y="5349875"/>
          <p14:tracePt t="62886" x="6759575" y="5349875"/>
          <p14:tracePt t="62900" x="6765925" y="5349875"/>
          <p14:tracePt t="62910" x="6773863" y="5349875"/>
          <p14:tracePt t="62926" x="6781800" y="5372100"/>
          <p14:tracePt t="62943" x="6781800" y="5432425"/>
          <p14:tracePt t="62960" x="6743700" y="5508625"/>
          <p14:tracePt t="62977" x="6621463" y="5592763"/>
          <p14:tracePt t="62993" x="6461125" y="5638800"/>
          <p14:tracePt t="63010" x="6264275" y="5668963"/>
          <p14:tracePt t="63027" x="6027738" y="5668963"/>
          <p14:tracePt t="63043" x="5867400" y="5668963"/>
          <p14:tracePt t="63060" x="5807075" y="5668963"/>
          <p14:tracePt t="63174" x="5783263" y="5668963"/>
          <p14:tracePt t="63217" x="5668963" y="5638800"/>
          <p14:tracePt t="63470" x="5654675" y="5638800"/>
          <p14:tracePt t="63507" x="5630863" y="5646738"/>
          <p14:tracePt t="63532" x="5622925" y="5661025"/>
          <p14:tracePt t="63549" x="5616575" y="5668963"/>
          <p14:tracePt t="63577" x="5608638" y="5668963"/>
          <p14:tracePt t="63678" x="5616575" y="5661025"/>
          <p14:tracePt t="63706" x="5630863" y="5638800"/>
          <p14:tracePt t="63724" x="5646738" y="5616575"/>
          <p14:tracePt t="63736" x="5654675" y="5608638"/>
          <p14:tracePt t="63760" x="5692775" y="5592763"/>
          <p14:tracePt t="63777" x="5761038" y="5562600"/>
          <p14:tracePt t="63793" x="5875338" y="5540375"/>
          <p14:tracePt t="63810" x="6049963" y="5516563"/>
          <p14:tracePt t="63827" x="6346825" y="5494338"/>
          <p14:tracePt t="63843" x="6689725" y="5440363"/>
          <p14:tracePt t="63860" x="6994525" y="5394325"/>
          <p14:tracePt t="63862" x="7178675" y="5364163"/>
          <p14:tracePt t="63883" x="7429500" y="5334000"/>
          <p14:tracePt t="63898" x="7581900" y="5303838"/>
          <p14:tracePt t="63913" x="7688263" y="5295900"/>
          <p14:tracePt t="63927" x="7756525" y="5273675"/>
          <p14:tracePt t="63943" x="7818438" y="5265738"/>
          <p14:tracePt t="63960" x="7924800" y="5241925"/>
          <p14:tracePt t="63977" x="8047038" y="5227638"/>
          <p14:tracePt t="63994" x="8169275" y="5181600"/>
          <p14:tracePt t="64010" x="8251825" y="5159375"/>
          <p14:tracePt t="64027" x="8297863" y="5127625"/>
          <p14:tracePt t="64057" x="8305800" y="5105400"/>
          <p14:tracePt t="64075" x="8289925" y="5083175"/>
          <p14:tracePt t="64127" x="8289925" y="5067300"/>
          <p14:tracePt t="64160" x="8267700" y="5067300"/>
          <p14:tracePt t="64177" x="8221663" y="5067300"/>
          <p14:tracePt t="64194" x="8183563" y="5059363"/>
          <p14:tracePt t="64210" x="8115300" y="5075238"/>
          <p14:tracePt t="64227" x="8039100" y="5181600"/>
          <p14:tracePt t="64244" x="7978775" y="5287963"/>
          <p14:tracePt t="64260" x="7932738" y="5372100"/>
          <p14:tracePt t="64277" x="7916863" y="5387975"/>
          <p14:tracePt t="64294" x="7908925" y="5394325"/>
          <p14:tracePt t="64701" x="7902575" y="5394325"/>
          <p14:tracePt t="64717" x="7856538" y="5418138"/>
          <p14:tracePt t="64727" x="7818438" y="5448300"/>
          <p14:tracePt t="64744" x="7688263" y="5494338"/>
          <p14:tracePt t="64761" x="7505700" y="5540375"/>
          <p14:tracePt t="64777" x="7315200" y="5554663"/>
          <p14:tracePt t="64811" x="6988175" y="5570538"/>
          <p14:tracePt t="64830" x="6835775" y="5570538"/>
          <p14:tracePt t="64845" x="6727825" y="5540375"/>
          <p14:tracePt t="64860" x="6651625" y="5524500"/>
          <p14:tracePt t="64877" x="6599238" y="5524500"/>
          <p14:tracePt t="64894" x="6561138" y="5524500"/>
          <p14:tracePt t="64911" x="6545263" y="5524500"/>
          <p14:tracePt t="64944" x="6530975" y="5524500"/>
          <p14:tracePt t="64961" x="6477000" y="5524500"/>
          <p14:tracePt t="64977" x="6384925" y="5540375"/>
          <p14:tracePt t="64994" x="6232525" y="5546725"/>
          <p14:tracePt t="65011" x="6118225" y="5546725"/>
          <p14:tracePt t="65027" x="6035675" y="5546725"/>
          <p14:tracePt t="65044" x="6019800" y="5546725"/>
          <p14:tracePt t="65061" x="6035675" y="5524500"/>
          <p14:tracePt t="65077" x="6172200" y="5502275"/>
          <p14:tracePt t="65094" x="6537325" y="5456238"/>
          <p14:tracePt t="65111" x="6988175" y="5432425"/>
          <p14:tracePt t="65127" x="7375525" y="5432425"/>
          <p14:tracePt t="65144" x="7627938" y="5432425"/>
          <p14:tracePt t="65161" x="7726363" y="5432425"/>
          <p14:tracePt t="65177" x="7734300" y="5432425"/>
          <p14:tracePt t="65194" x="7734300" y="5440363"/>
          <p14:tracePt t="65211" x="7688263" y="5470525"/>
          <p14:tracePt t="65227" x="7620000" y="5502275"/>
          <p14:tracePt t="65244" x="7483475" y="5540375"/>
          <p14:tracePt t="65261" x="7429500" y="5546725"/>
          <p14:tracePt t="65277" x="7383463" y="5546725"/>
          <p14:tracePt t="65294" x="7369175" y="5546725"/>
          <p14:tracePt t="65311" x="7353300" y="5554663"/>
          <p14:tracePt t="65327" x="7331075" y="5554663"/>
          <p14:tracePt t="65344" x="7307263" y="5562600"/>
          <p14:tracePt t="65361" x="7292975" y="5570538"/>
          <p14:tracePt t="65377" x="7277100" y="5570538"/>
          <p14:tracePt t="65394" x="7269163" y="5578475"/>
          <p14:tracePt t="65411" x="7254875" y="5592763"/>
          <p14:tracePt t="65427" x="7254875" y="5600700"/>
          <p14:tracePt t="65444" x="7254875" y="5616575"/>
          <p14:tracePt t="65461" x="7254875" y="5622925"/>
          <p14:tracePt t="85718" x="7239000" y="5622925"/>
          <p14:tracePt t="85760" x="6362700" y="5418138"/>
          <p14:tracePt t="85791" x="5037138" y="4525963"/>
          <p14:tracePt t="85810" x="4587875" y="3878263"/>
          <p14:tracePt t="85822" x="4427538" y="3344863"/>
          <p14:tracePt t="85835" x="4419600" y="3132138"/>
          <p14:tracePt t="85852" x="4419600" y="2835275"/>
          <p14:tracePt t="85868" x="4419600" y="2651125"/>
          <p14:tracePt t="85885" x="4419600" y="2644775"/>
          <p14:tracePt t="86110" x="4427538" y="2476500"/>
          <p14:tracePt t="86120" x="4533900" y="2111375"/>
          <p14:tracePt t="86136" x="4694238" y="1531938"/>
          <p14:tracePt t="86152" x="4702175" y="1439863"/>
          <p14:tracePt t="86262" x="4708525" y="1439863"/>
          <p14:tracePt t="86278" x="4716463" y="1463675"/>
          <p14:tracePt t="86286" x="4732338" y="1501775"/>
          <p14:tracePt t="86294" x="4746625" y="1570038"/>
          <p14:tracePt t="86302" x="4762500" y="1608138"/>
          <p14:tracePt t="86319" x="4770438" y="1668463"/>
          <p14:tracePt t="86336" x="4778375" y="1768475"/>
          <p14:tracePt t="86352" x="4778375" y="1912938"/>
          <p14:tracePt t="86369" x="4770438" y="2117725"/>
          <p14:tracePt t="86386" x="4678363" y="2316163"/>
          <p14:tracePt t="86402" x="4511675" y="2574925"/>
          <p14:tracePt t="86419" x="4365625" y="2735263"/>
          <p14:tracePt t="86436" x="4213225" y="2819400"/>
          <p14:tracePt t="86453" x="4076700" y="2827338"/>
          <p14:tracePt t="86469" x="4046538" y="2811463"/>
          <p14:tracePt t="86486" x="4046538" y="2689225"/>
          <p14:tracePt t="86502" x="4130675" y="2530475"/>
          <p14:tracePt t="86519" x="4259263" y="2392363"/>
          <p14:tracePt t="86536" x="4397375" y="2286000"/>
          <p14:tracePt t="86553" x="4495800" y="2217738"/>
          <p14:tracePt t="86569" x="4518025" y="2201863"/>
          <p14:tracePt t="86974" x="4503738" y="2201863"/>
          <p14:tracePt t="86985" x="4495800" y="2201863"/>
          <p14:tracePt t="86998" x="4449763" y="2201863"/>
          <p14:tracePt t="87011" x="4435475" y="2201863"/>
          <p14:tracePt t="87019" x="4419600" y="2193925"/>
          <p14:tracePt t="87036" x="4403725" y="2187575"/>
          <p14:tracePt t="87052" x="4389438" y="2171700"/>
          <p14:tracePt t="87270" x="4397375" y="2171700"/>
          <p14:tracePt t="87281" x="4411663" y="2171700"/>
          <p14:tracePt t="87292" x="4435475" y="2171700"/>
          <p14:tracePt t="87303" x="4518025" y="2179638"/>
          <p14:tracePt t="87319" x="4594225" y="2187575"/>
          <p14:tracePt t="87336" x="4618038" y="2187575"/>
          <p14:tracePt t="87353" x="4625975" y="2187575"/>
          <p14:tracePt t="87494" x="4640263" y="2193925"/>
          <p14:tracePt t="87505" x="4648200" y="2193925"/>
          <p14:tracePt t="87519" x="4702175" y="2217738"/>
          <p14:tracePt t="87536" x="4754563" y="2225675"/>
          <p14:tracePt t="87553" x="4876800" y="2255838"/>
          <p14:tracePt t="87569" x="4953000" y="2286000"/>
          <p14:tracePt t="87586" x="5045075" y="2308225"/>
          <p14:tracePt t="87603" x="5113338" y="2332038"/>
          <p14:tracePt t="87619" x="5127625" y="2332038"/>
          <p14:tracePt t="87765" x="5113338" y="2332038"/>
          <p14:tracePt t="87773" x="5105400" y="2332038"/>
          <p14:tracePt t="87781" x="5083175" y="2324100"/>
          <p14:tracePt t="87789" x="5075238" y="2316163"/>
          <p14:tracePt t="87802" x="5059363" y="2308225"/>
          <p14:tracePt t="87819" x="5013325" y="2286000"/>
          <p14:tracePt t="87836" x="4983163" y="2255838"/>
          <p14:tracePt t="87852" x="4930775" y="2232025"/>
          <p14:tracePt t="87869" x="4930775" y="2225675"/>
          <p14:tracePt t="87902" x="4930775" y="2217738"/>
          <p14:tracePt t="87966" x="4937125" y="2217738"/>
          <p14:tracePt t="87973" x="4945063" y="2217738"/>
          <p14:tracePt t="87986" x="4953000" y="2225675"/>
          <p14:tracePt t="88646" x="4922838" y="2225675"/>
          <p14:tracePt t="88657" x="4860925" y="2209800"/>
          <p14:tracePt t="88670" x="4664075" y="2217738"/>
          <p14:tracePt t="88687" x="4206875" y="2278063"/>
          <p14:tracePt t="88703" x="3611563" y="2362200"/>
          <p14:tracePt t="88720" x="3063875" y="2408238"/>
          <p14:tracePt t="88736" x="2751138" y="2408238"/>
          <p14:tracePt t="88753" x="2574925" y="2408238"/>
          <p14:tracePt t="88770" x="2552700" y="2408238"/>
          <p14:tracePt t="88862" x="2552700" y="2400300"/>
          <p14:tracePt t="88942" x="2560638" y="2392363"/>
          <p14:tracePt t="88958" x="2590800" y="2392363"/>
          <p14:tracePt t="88966" x="2620963" y="2378075"/>
          <p14:tracePt t="88973" x="2697163" y="2370138"/>
          <p14:tracePt t="88987" x="2789238" y="2362200"/>
          <p14:tracePt t="89003" x="3032125" y="2324100"/>
          <p14:tracePt t="89021" x="3627438" y="2301875"/>
          <p14:tracePt t="89037" x="3946525" y="2278063"/>
          <p14:tracePt t="89053" x="4092575" y="2270125"/>
          <p14:tracePt t="89070" x="4114800" y="2270125"/>
          <p14:tracePt t="89158" x="4130675" y="2270125"/>
          <p14:tracePt t="89166" x="4144963" y="2270125"/>
          <p14:tracePt t="89174" x="4168775" y="2270125"/>
          <p14:tracePt t="89187" x="4183063" y="2270125"/>
          <p14:tracePt t="89203" x="4244975" y="2278063"/>
          <p14:tracePt t="89221" x="4419600" y="2286000"/>
          <p14:tracePt t="89237" x="4465638" y="2286000"/>
          <p14:tracePt t="89253" x="4556125" y="2286000"/>
          <p14:tracePt t="89270" x="4579938" y="2286000"/>
          <p14:tracePt t="89342" x="4587875" y="2286000"/>
          <p14:tracePt t="89353" x="4602163" y="2286000"/>
          <p14:tracePt t="89365" x="4686300" y="2293938"/>
          <p14:tracePt t="89375" x="4746625" y="2293938"/>
          <p14:tracePt t="89387" x="4816475" y="2293938"/>
          <p14:tracePt t="89403" x="4960938" y="2293938"/>
          <p14:tracePt t="89420" x="5135563" y="2278063"/>
          <p14:tracePt t="89437" x="5235575" y="2270125"/>
          <p14:tracePt t="89453" x="5280025" y="2263775"/>
          <p14:tracePt t="90966" x="5265738" y="2255838"/>
          <p14:tracePt t="90974" x="5219700" y="2232025"/>
          <p14:tracePt t="90987" x="5173663" y="2225675"/>
          <p14:tracePt t="91005" x="5089525" y="2201863"/>
          <p14:tracePt t="91021" x="5083175" y="2193925"/>
          <p14:tracePt t="91038" x="5067300" y="2193925"/>
          <p14:tracePt t="91318" x="5059363" y="2193925"/>
          <p14:tracePt t="91334" x="5051425" y="2193925"/>
          <p14:tracePt t="91344" x="5029200" y="2193925"/>
          <p14:tracePt t="91355" x="5013325" y="2217738"/>
          <p14:tracePt t="91371" x="4968875" y="2263775"/>
          <p14:tracePt t="91387" x="4899025" y="2301875"/>
          <p14:tracePt t="91404" x="4800600" y="2346325"/>
          <p14:tracePt t="91420" x="4716463" y="2384425"/>
          <p14:tracePt t="91437" x="4640263" y="2416175"/>
          <p14:tracePt t="91454" x="4618038" y="2422525"/>
          <p14:tracePt t="91471" x="4610100" y="2422525"/>
          <p14:tracePt t="91487" x="4602163" y="2422525"/>
          <p14:tracePt t="91504" x="4579938" y="2438400"/>
          <p14:tracePt t="91521" x="4541838" y="2460625"/>
          <p14:tracePt t="91537" x="4465638" y="2514600"/>
          <p14:tracePt t="91554" x="4403725" y="2568575"/>
          <p14:tracePt t="91571" x="4365625" y="2620963"/>
          <p14:tracePt t="91572" x="4359275" y="2636838"/>
          <p14:tracePt t="91587" x="4343400" y="2659063"/>
          <p14:tracePt t="91670" x="4343400" y="2667000"/>
          <p14:tracePt t="91678" x="4335463" y="2667000"/>
          <p14:tracePt t="91688" x="4321175" y="2667000"/>
          <p14:tracePt t="91704" x="4313238" y="2667000"/>
          <p14:tracePt t="91721" x="4289425" y="2667000"/>
          <p14:tracePt t="91738" x="4283075" y="2659063"/>
          <p14:tracePt t="91754" x="4275138" y="2659063"/>
          <p14:tracePt t="91950" x="4259263" y="2651125"/>
          <p14:tracePt t="91958" x="4244975" y="2651125"/>
          <p14:tracePt t="91971" x="4221163" y="2651125"/>
          <p14:tracePt t="91988" x="4122738" y="2651125"/>
          <p14:tracePt t="92005" x="3962400" y="2651125"/>
          <p14:tracePt t="92021" x="3870325" y="2651125"/>
          <p14:tracePt t="92038" x="3825875" y="2651125"/>
          <p14:tracePt t="92055" x="3817938" y="2644775"/>
          <p14:tracePt t="92134" x="3810000" y="2644775"/>
          <p14:tracePt t="92142" x="3802063" y="2644775"/>
          <p14:tracePt t="92155" x="3771900" y="2644775"/>
          <p14:tracePt t="92171" x="3711575" y="2651125"/>
          <p14:tracePt t="92188" x="3665538" y="2674938"/>
          <p14:tracePt t="92205" x="3589338" y="2705100"/>
          <p14:tracePt t="92221" x="3527425" y="2735263"/>
          <p14:tracePt t="92238" x="3521075" y="2743200"/>
          <p14:tracePt t="92310" x="3505200" y="2743200"/>
          <p14:tracePt t="92318" x="3497263" y="2743200"/>
          <p14:tracePt t="92326" x="3482975" y="2735263"/>
          <p14:tracePt t="92338" x="3467100" y="2735263"/>
          <p14:tracePt t="92355" x="3398838" y="2705100"/>
          <p14:tracePt t="92371" x="3336925" y="2697163"/>
          <p14:tracePt t="92388" x="3268663" y="2689225"/>
          <p14:tracePt t="92405" x="3246438" y="2689225"/>
          <p14:tracePt t="92421" x="3230563" y="2689225"/>
          <p14:tracePt t="92550" x="3222625" y="2689225"/>
          <p14:tracePt t="92557" x="3208338" y="2689225"/>
          <p14:tracePt t="92566" x="3184525" y="2689225"/>
          <p14:tracePt t="92574" x="3170238" y="2689225"/>
          <p14:tracePt t="92589" x="3124200" y="2689225"/>
          <p14:tracePt t="92605" x="3108325" y="2689225"/>
          <p14:tracePt t="92621" x="3078163" y="2689225"/>
          <p14:tracePt t="92734" x="3086100" y="2689225"/>
          <p14:tracePt t="92742" x="3094038" y="2689225"/>
          <p14:tracePt t="92749" x="3116263" y="2689225"/>
          <p14:tracePt t="92757" x="3140075" y="2689225"/>
          <p14:tracePt t="92771" x="3154363" y="2689225"/>
          <p14:tracePt t="92788" x="3200400" y="2689225"/>
          <p14:tracePt t="92804" x="3222625" y="2689225"/>
          <p14:tracePt t="92821" x="3230563" y="2689225"/>
          <p14:tracePt t="92950" x="3238500" y="2689225"/>
          <p14:tracePt t="92958" x="3238500" y="2682875"/>
          <p14:tracePt t="92966" x="3230563" y="2674938"/>
          <p14:tracePt t="92982" x="3216275" y="2674938"/>
          <p14:tracePt t="92990" x="3192463" y="2674938"/>
          <p14:tracePt t="93005" x="3178175" y="2674938"/>
          <p14:tracePt t="93021" x="3132138" y="2674938"/>
          <p14:tracePt t="93238" x="3116263" y="2674938"/>
          <p14:tracePt t="93246" x="3086100" y="2674938"/>
          <p14:tracePt t="93255" x="3040063" y="2682875"/>
          <p14:tracePt t="93272" x="2955925" y="2682875"/>
          <p14:tracePt t="93288" x="2865438" y="2682875"/>
          <p14:tracePt t="93305" x="2827338" y="2682875"/>
          <p14:tracePt t="93322" x="2803525" y="2674938"/>
          <p14:tracePt t="93355" x="2803525" y="2659063"/>
          <p14:tracePt t="93372" x="2835275" y="2628900"/>
          <p14:tracePt t="93389" x="2994025" y="2568575"/>
          <p14:tracePt t="93405" x="3032125" y="2552700"/>
          <p14:tracePt t="93422" x="3222625" y="2536825"/>
          <p14:tracePt t="93438" x="3360738" y="2536825"/>
          <p14:tracePt t="93455" x="3497263" y="2536825"/>
          <p14:tracePt t="93472" x="3603625" y="2536825"/>
          <p14:tracePt t="93488" x="3679825" y="2560638"/>
          <p14:tracePt t="93505" x="3756025" y="2598738"/>
          <p14:tracePt t="93522" x="3810000" y="2644775"/>
          <p14:tracePt t="93538" x="3832225" y="2682875"/>
          <p14:tracePt t="93555" x="3848100" y="2705100"/>
          <p14:tracePt t="93622" x="3870325" y="2705100"/>
          <p14:tracePt t="93630" x="3886200" y="2697163"/>
          <p14:tracePt t="93638" x="3908425" y="2682875"/>
          <p14:tracePt t="93655" x="3962400" y="2644775"/>
          <p14:tracePt t="93672" x="4060825" y="2606675"/>
          <p14:tracePt t="93688" x="4137025" y="2582863"/>
          <p14:tracePt t="93705" x="4183063" y="2574925"/>
          <p14:tracePt t="93722" x="4221163" y="2574925"/>
          <p14:tracePt t="93738" x="4283075" y="2574925"/>
          <p14:tracePt t="93755" x="4373563" y="2582863"/>
          <p14:tracePt t="93771" x="4533900" y="2636838"/>
          <p14:tracePt t="93788" x="4656138" y="2659063"/>
          <p14:tracePt t="93805" x="4876800" y="2689225"/>
          <p14:tracePt t="93822" x="4945063" y="2697163"/>
          <p14:tracePt t="93838" x="4953000" y="2697163"/>
          <p14:tracePt t="93966" x="4937125" y="2697163"/>
          <p14:tracePt t="93973" x="4922838" y="2697163"/>
          <p14:tracePt t="93990" x="4914900" y="2697163"/>
          <p14:tracePt t="94005" x="4899025" y="2697163"/>
          <p14:tracePt t="94030" x="4884738" y="2697163"/>
          <p14:tracePt t="94398" x="4868863" y="2689225"/>
          <p14:tracePt t="94405" x="4860925" y="2689225"/>
          <p14:tracePt t="94414" x="4838700" y="2682875"/>
          <p14:tracePt t="94422" x="4816475" y="2674938"/>
          <p14:tracePt t="94439" x="4740275" y="2659063"/>
          <p14:tracePt t="94455" x="4618038" y="2659063"/>
          <p14:tracePt t="94472" x="4518025" y="2659063"/>
          <p14:tracePt t="94489" x="4427538" y="2659063"/>
          <p14:tracePt t="94505" x="4397375" y="2659063"/>
          <p14:tracePt t="94734" x="4381500" y="2651125"/>
          <p14:tracePt t="94750" x="4373563" y="2651125"/>
          <p14:tracePt t="94765" x="4365625" y="2644775"/>
          <p14:tracePt t="94982" x="4365625" y="2636838"/>
          <p14:tracePt t="95022" x="4365625" y="2620963"/>
          <p14:tracePt t="95062" x="4365625" y="2613025"/>
          <p14:tracePt t="95166" x="4365625" y="2606675"/>
          <p14:tracePt t="95174" x="4381500" y="2598738"/>
          <p14:tracePt t="95189" x="4389438" y="2590800"/>
          <p14:tracePt t="95206" x="4427538" y="2582863"/>
          <p14:tracePt t="95223" x="4465638" y="2574925"/>
          <p14:tracePt t="95239" x="4487863" y="2568575"/>
          <p14:tracePt t="95256" x="4511675" y="2560638"/>
          <p14:tracePt t="95272" x="4518025" y="2560638"/>
          <p14:tracePt t="95289" x="4549775" y="2560638"/>
          <p14:tracePt t="95306" x="4564063" y="2560638"/>
          <p14:tracePt t="95322" x="4602163" y="2560638"/>
          <p14:tracePt t="95339" x="4625975" y="2560638"/>
          <p14:tracePt t="95356" x="4648200" y="2560638"/>
          <p14:tracePt t="95373" x="4670425" y="2560638"/>
          <p14:tracePt t="95389" x="4702175" y="2560638"/>
          <p14:tracePt t="95406" x="4724400" y="2560638"/>
          <p14:tracePt t="95422" x="4762500" y="2560638"/>
          <p14:tracePt t="95439" x="4784725" y="2560638"/>
          <p14:tracePt t="95456" x="4808538" y="2560638"/>
          <p14:tracePt t="95702" x="4816475" y="2560638"/>
          <p14:tracePt t="95714" x="4830763" y="2560638"/>
          <p14:tracePt t="95733" x="4838700" y="2560638"/>
          <p14:tracePt t="95742" x="4860925" y="2560638"/>
          <p14:tracePt t="95756" x="4868863" y="2560638"/>
          <p14:tracePt t="95772" x="4937125" y="2560638"/>
          <p14:tracePt t="95789" x="4999038" y="2560638"/>
          <p14:tracePt t="95805" x="5045075" y="2560638"/>
          <p14:tracePt t="95823" x="5083175" y="2560638"/>
          <p14:tracePt t="95839" x="5105400" y="2552700"/>
          <p14:tracePt t="95856" x="5113338" y="2552700"/>
          <p14:tracePt t="95873" x="5135563" y="2552700"/>
          <p14:tracePt t="95889" x="5159375" y="2552700"/>
          <p14:tracePt t="95906" x="5203825" y="2552700"/>
          <p14:tracePt t="95923" x="5287963" y="2552700"/>
          <p14:tracePt t="95939" x="5380038" y="2552700"/>
          <p14:tracePt t="95956" x="5456238" y="2552700"/>
          <p14:tracePt t="95973" x="5478463" y="2552700"/>
          <p14:tracePt t="96038" x="5470525" y="2552700"/>
          <p14:tracePt t="96046" x="5432425" y="2536825"/>
          <p14:tracePt t="96056" x="5380038" y="2530475"/>
          <p14:tracePt t="96073" x="5227638" y="2552700"/>
          <p14:tracePt t="96089" x="5059363" y="2582863"/>
          <p14:tracePt t="96106" x="4860925" y="2613025"/>
          <p14:tracePt t="96123" x="4724400" y="2613025"/>
          <p14:tracePt t="96139" x="4640263" y="2613025"/>
          <p14:tracePt t="96156" x="4632325" y="2613025"/>
          <p14:tracePt t="96222" x="4625975" y="2613025"/>
          <p14:tracePt t="96230" x="4594225" y="2613025"/>
          <p14:tracePt t="96239" x="4572000" y="2606675"/>
          <p14:tracePt t="96256" x="4495800" y="2598738"/>
          <p14:tracePt t="96273" x="4403725" y="2598738"/>
          <p14:tracePt t="96290" x="4343400" y="2598738"/>
          <p14:tracePt t="96306" x="4327525" y="2590800"/>
          <p14:tracePt t="96502" x="4321175" y="2590800"/>
          <p14:tracePt t="96510" x="4313238" y="2590800"/>
          <p14:tracePt t="96523" x="4305300" y="2582863"/>
          <p14:tracePt t="96540" x="4289425" y="2582863"/>
          <p14:tracePt t="96606" x="4305300" y="2582863"/>
          <p14:tracePt t="96615" x="4313238" y="2582863"/>
          <p14:tracePt t="96626" x="4343400" y="2582863"/>
          <p14:tracePt t="96640" x="4397375" y="2582863"/>
          <p14:tracePt t="96656" x="4465638" y="2582863"/>
          <p14:tracePt t="96673" x="4556125" y="2582863"/>
          <p14:tracePt t="96689" x="4640263" y="2582863"/>
          <p14:tracePt t="96706" x="4754563" y="2582863"/>
          <p14:tracePt t="96723" x="4822825" y="2582863"/>
          <p14:tracePt t="96739" x="4846638" y="2582863"/>
          <p14:tracePt t="96822" x="4838700" y="2582863"/>
          <p14:tracePt t="96834" x="4816475" y="2582863"/>
          <p14:tracePt t="96847" x="4754563" y="2560638"/>
          <p14:tracePt t="96857" x="4732338" y="2560638"/>
          <p14:tracePt t="96873" x="4670425" y="2560638"/>
          <p14:tracePt t="96889" x="4625975" y="2560638"/>
          <p14:tracePt t="96906" x="4602163" y="2568575"/>
          <p14:tracePt t="97062" x="4594225" y="2568575"/>
          <p14:tracePt t="97102" x="4594225" y="2560638"/>
          <p14:tracePt t="97114" x="4594225" y="2552700"/>
          <p14:tracePt t="97126" x="4602163" y="2536825"/>
          <p14:tracePt t="97139" x="4618038" y="2530475"/>
          <p14:tracePt t="97157" x="4716463" y="2498725"/>
          <p14:tracePt t="97173" x="4770438" y="2492375"/>
          <p14:tracePt t="97189" x="4800600" y="2492375"/>
          <p14:tracePt t="97206" x="4816475" y="2484438"/>
          <p14:tracePt t="97310" x="4822825" y="2484438"/>
          <p14:tracePt t="97326" x="4838700" y="2484438"/>
          <p14:tracePt t="97342" x="4846638" y="2484438"/>
          <p14:tracePt t="97354" x="4846638" y="2492375"/>
          <p14:tracePt t="97364" x="4860925" y="2498725"/>
          <p14:tracePt t="97373" x="4876800" y="2506663"/>
          <p14:tracePt t="97390" x="4876800" y="2514600"/>
          <p14:tracePt t="97423" x="4876800" y="2522538"/>
          <p14:tracePt t="97440" x="4876800" y="2530475"/>
          <p14:tracePt t="97477" x="4876800" y="2536825"/>
          <p14:tracePt t="97493" x="4876800" y="2544763"/>
          <p14:tracePt t="97501" x="4876800" y="2552700"/>
          <p14:tracePt t="97822" x="4868863" y="2552700"/>
          <p14:tracePt t="98166" x="4860925" y="2552700"/>
          <p14:tracePt t="98177" x="4846638" y="2552700"/>
          <p14:tracePt t="98190" x="4816475" y="2552700"/>
          <p14:tracePt t="98206" x="4784725" y="2552700"/>
          <p14:tracePt t="98223" x="4716463" y="2552700"/>
          <p14:tracePt t="98240" x="4670425" y="2560638"/>
          <p14:tracePt t="98256" x="4618038" y="2574925"/>
          <p14:tracePt t="98273" x="4572000" y="2590800"/>
          <p14:tracePt t="98290" x="4556125" y="2598738"/>
          <p14:tracePt t="98307" x="4549775" y="2598738"/>
          <p14:tracePt t="98382" x="4549775" y="2606675"/>
          <p14:tracePt t="98414" x="4541838" y="2606675"/>
          <p14:tracePt t="98421" x="4533900" y="2606675"/>
          <p14:tracePt t="98438" x="4525963" y="2606675"/>
          <p14:tracePt t="98446" x="4511675" y="2606675"/>
          <p14:tracePt t="98457" x="4495800" y="2613025"/>
          <p14:tracePt t="98474" x="4441825" y="2628900"/>
          <p14:tracePt t="98490" x="4389438" y="2628900"/>
          <p14:tracePt t="98507" x="4327525" y="2628900"/>
          <p14:tracePt t="98524" x="4297363" y="2628900"/>
          <p14:tracePt t="98541" x="4289425" y="2628900"/>
          <p14:tracePt t="98662" x="4297363" y="2628900"/>
          <p14:tracePt t="98694" x="4297363" y="2620963"/>
          <p14:tracePt t="98765" x="4297363" y="2613025"/>
          <p14:tracePt t="98781" x="4297363" y="2606675"/>
          <p14:tracePt t="98813" x="4297363" y="2598738"/>
          <p14:tracePt t="98821" x="4297363" y="2590800"/>
          <p14:tracePt t="98838" x="4289425" y="2590800"/>
          <p14:tracePt t="98894" x="4289425" y="2582863"/>
          <p14:tracePt t="98918" x="4289425" y="2574925"/>
          <p14:tracePt t="99318" x="4297363" y="2574925"/>
          <p14:tracePt t="99329" x="4305300" y="2574925"/>
          <p14:tracePt t="99340" x="4313238" y="2574925"/>
          <p14:tracePt t="99357" x="4351338" y="2574925"/>
          <p14:tracePt t="99373" x="4389438" y="2568575"/>
          <p14:tracePt t="99390" x="4435475" y="2560638"/>
          <p14:tracePt t="99407" x="4479925" y="2560638"/>
          <p14:tracePt t="99423" x="4487863" y="2560638"/>
          <p14:tracePt t="99486" x="4495800" y="2560638"/>
          <p14:tracePt t="99498" x="4495800" y="2568575"/>
          <p14:tracePt t="99509" x="4441825" y="2590800"/>
          <p14:tracePt t="99524" x="4397375" y="2606675"/>
          <p14:tracePt t="99541" x="4297363" y="2620963"/>
          <p14:tracePt t="99557" x="4259263" y="2620963"/>
          <p14:tracePt t="99574" x="4251325" y="2620963"/>
          <p14:tracePt t="99590" x="4251325" y="2613025"/>
          <p14:tracePt t="99607" x="4267200" y="2613025"/>
          <p14:tracePt t="99624" x="4297363" y="2613025"/>
          <p14:tracePt t="99640" x="4321175" y="2606675"/>
          <p14:tracePt t="99657" x="4343400" y="2598738"/>
          <p14:tracePt t="100238" x="4343400" y="2606675"/>
          <p14:tracePt t="100246" x="4351338" y="2613025"/>
          <p14:tracePt t="100258" x="4359275" y="2613025"/>
          <p14:tracePt t="100274" x="4365625" y="2628900"/>
          <p14:tracePt t="100291" x="4389438" y="2636838"/>
          <p14:tracePt t="100308" x="4411663" y="2644775"/>
          <p14:tracePt t="100325" x="4479925" y="2659063"/>
          <p14:tracePt t="100341" x="4511675" y="2667000"/>
          <p14:tracePt t="100358" x="4632325" y="2674938"/>
          <p14:tracePt t="100374" x="4686300" y="2674938"/>
          <p14:tracePt t="100391" x="4716463" y="2674938"/>
          <p14:tracePt t="100408" x="4732338" y="2674938"/>
          <p14:tracePt t="100424" x="4740275" y="2659063"/>
          <p14:tracePt t="100441" x="4746625" y="2651125"/>
          <p14:tracePt t="100458" x="4762500" y="2628900"/>
          <p14:tracePt t="100474" x="4770438" y="2606675"/>
          <p14:tracePt t="100491" x="4784725" y="2582863"/>
          <p14:tracePt t="100508" x="4784725" y="2574925"/>
          <p14:tracePt t="100590" x="4792663" y="2568575"/>
          <p14:tracePt t="100614" x="4800600" y="2568575"/>
          <p14:tracePt t="100626" x="4808538" y="2568575"/>
          <p14:tracePt t="100646" x="4816475" y="2568575"/>
          <p14:tracePt t="100658" x="4830763" y="2574925"/>
          <p14:tracePt t="100674" x="4830763" y="2582863"/>
          <p14:tracePt t="100691" x="4830763" y="2590800"/>
          <p14:tracePt t="101238" x="4854575" y="2590800"/>
          <p14:tracePt t="101250" x="4868863" y="2606675"/>
          <p14:tracePt t="101259" x="4892675" y="2606675"/>
          <p14:tracePt t="101274" x="4999038" y="2606675"/>
          <p14:tracePt t="101291" x="5143500" y="2606675"/>
          <p14:tracePt t="101308" x="5287963" y="2590800"/>
          <p14:tracePt t="101324" x="5372100" y="2574925"/>
          <p14:tracePt t="101341" x="5387975" y="2560638"/>
          <p14:tracePt t="101374" x="5387975" y="2552700"/>
          <p14:tracePt t="101391" x="5387975" y="2536825"/>
          <p14:tracePt t="101424" x="5380038" y="2530475"/>
          <p14:tracePt t="101441" x="5364163" y="2530475"/>
          <p14:tracePt t="101458" x="5341938" y="2530475"/>
          <p14:tracePt t="101474" x="5303838" y="2530475"/>
          <p14:tracePt t="101491" x="5280025" y="2552700"/>
          <p14:tracePt t="101508" x="5249863" y="2560638"/>
          <p14:tracePt t="101524" x="5241925" y="2568575"/>
          <p14:tracePt t="101742" x="5227638" y="2560638"/>
          <p14:tracePt t="101749" x="5219700" y="2552700"/>
          <p14:tracePt t="101773" x="5211763" y="2552700"/>
          <p14:tracePt t="101781" x="5203825" y="2552700"/>
          <p14:tracePt t="101797" x="5197475" y="2552700"/>
          <p14:tracePt t="101821" x="5189538" y="2552700"/>
          <p14:tracePt t="101829" x="5181600" y="2552700"/>
          <p14:tracePt t="101966" x="5197475" y="2552700"/>
          <p14:tracePt t="101982" x="5211763" y="2552700"/>
          <p14:tracePt t="101990" x="5227638" y="2552700"/>
          <p14:tracePt t="101999" x="5249863" y="2552700"/>
          <p14:tracePt t="102009" x="5273675" y="2552700"/>
          <p14:tracePt t="102025" x="5311775" y="2552700"/>
          <p14:tracePt t="102041" x="5356225" y="2552700"/>
          <p14:tracePt t="102058" x="5402263" y="2552700"/>
          <p14:tracePt t="102075" x="5440363" y="2552700"/>
          <p14:tracePt t="102091" x="5448300" y="2552700"/>
          <p14:tracePt t="102108" x="5456238" y="2552700"/>
          <p14:tracePt t="102166" x="5464175" y="2552700"/>
          <p14:tracePt t="102182" x="5470525" y="2552700"/>
          <p14:tracePt t="102198" x="5478463" y="2552700"/>
          <p14:tracePt t="102222" x="5486400" y="2552700"/>
          <p14:tracePt t="102230" x="5494338" y="2552700"/>
          <p14:tracePt t="102242" x="5502275" y="2560638"/>
          <p14:tracePt t="102258" x="5540375" y="2560638"/>
          <p14:tracePt t="102275" x="5608638" y="2560638"/>
          <p14:tracePt t="102292" x="5630863" y="2560638"/>
          <p14:tracePt t="102326" x="5616575" y="2560638"/>
          <p14:tracePt t="102341" x="5554663" y="2560638"/>
          <p14:tracePt t="102358" x="5494338" y="2544763"/>
          <p14:tracePt t="102375" x="5440363" y="2514600"/>
          <p14:tracePt t="102392" x="5432425" y="2506663"/>
          <p14:tracePt t="102438" x="5448300" y="2506663"/>
          <p14:tracePt t="102446" x="5470525" y="2506663"/>
          <p14:tracePt t="102458" x="5502275" y="2514600"/>
          <p14:tracePt t="102475" x="5554663" y="2530475"/>
          <p14:tracePt t="102491" x="5570538" y="2530475"/>
          <p14:tracePt t="102508" x="5578475" y="2530475"/>
          <p14:tracePt t="102638" x="5584825" y="2544763"/>
          <p14:tracePt t="102774" x="5592763" y="2544763"/>
          <p14:tracePt t="102830" x="5608638" y="2544763"/>
          <p14:tracePt t="102837" x="5622925" y="2544763"/>
          <p14:tracePt t="102854" x="5630863" y="2544763"/>
          <p14:tracePt t="102861" x="5646738" y="2544763"/>
          <p14:tracePt t="102878" x="5654675" y="2544763"/>
          <p14:tracePt t="102892" x="5661025" y="2544763"/>
          <p14:tracePt t="102909" x="5684838" y="2544763"/>
          <p14:tracePt t="102925" x="5692775" y="2544763"/>
          <p14:tracePt t="103230" x="5692775" y="2552700"/>
          <p14:tracePt t="103238" x="5707063" y="2560638"/>
          <p14:tracePt t="103245" x="5722938" y="2560638"/>
          <p14:tracePt t="103259" x="5745163" y="2568575"/>
          <p14:tracePt t="103275" x="5753100" y="2574925"/>
          <p14:tracePt t="103350" x="5745163" y="2574925"/>
          <p14:tracePt t="103358" x="5737225" y="2574925"/>
          <p14:tracePt t="103365" x="5715000" y="2574925"/>
          <p14:tracePt t="103375" x="5692775" y="2574925"/>
          <p14:tracePt t="103392" x="5661025" y="2568575"/>
          <p14:tracePt t="103409" x="5622925" y="2560638"/>
          <p14:tracePt t="103974" x="5622925" y="2552700"/>
          <p14:tracePt t="103998" x="5616575" y="2544763"/>
          <p14:tracePt t="104006" x="5608638" y="2544763"/>
          <p14:tracePt t="104022" x="5600700" y="2544763"/>
          <p14:tracePt t="104029" x="5584825" y="2536825"/>
          <p14:tracePt t="104042" x="5578475" y="2536825"/>
          <p14:tracePt t="104059" x="5546725" y="2522538"/>
          <p14:tracePt t="104076" x="5524500" y="2522538"/>
          <p14:tracePt t="104093" x="5478463" y="2522538"/>
          <p14:tracePt t="104126" x="5464175" y="2522538"/>
          <p14:tracePt t="104142" x="5456238" y="2514600"/>
          <p14:tracePt t="104159" x="5440363" y="2506663"/>
          <p14:tracePt t="104176" x="5432425" y="2506663"/>
          <p14:tracePt t="104192" x="5418138" y="2506663"/>
          <p14:tracePt t="104209" x="5394325" y="2506663"/>
          <p14:tracePt t="104226" x="5380038" y="2506663"/>
          <p14:tracePt t="104242" x="5372100" y="2506663"/>
          <p14:tracePt t="104259" x="5341938" y="2506663"/>
          <p14:tracePt t="104276" x="5295900" y="2522538"/>
          <p14:tracePt t="104293" x="5211763" y="2530475"/>
          <p14:tracePt t="104309" x="5173663" y="2530475"/>
          <p14:tracePt t="104326" x="5121275" y="2530475"/>
          <p14:tracePt t="104566" x="5135563" y="2530475"/>
          <p14:tracePt t="104574" x="5151438" y="2530475"/>
          <p14:tracePt t="104582" x="5173663" y="2530475"/>
          <p14:tracePt t="104592" x="5203825" y="2530475"/>
          <p14:tracePt t="104609" x="5265738" y="2530475"/>
          <p14:tracePt t="104625" x="5334000" y="2530475"/>
          <p14:tracePt t="104642" x="5402263" y="2522538"/>
          <p14:tracePt t="104659" x="5440363" y="2522538"/>
          <p14:tracePt t="104675" x="5448300" y="2522538"/>
          <p14:tracePt t="104693" x="5464175" y="2522538"/>
          <p14:tracePt t="104709" x="5478463" y="2522538"/>
          <p14:tracePt t="104725" x="5486400" y="2522538"/>
          <p14:tracePt t="104759" x="5494338" y="2530475"/>
          <p14:tracePt t="105244" x="5486400" y="2530475"/>
          <p14:tracePt t="105252" x="5478463" y="2530475"/>
          <p14:tracePt t="105268" x="5470525" y="25304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18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19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0" name="Equation" r:id="rId8" imgW="495000" imgH="711000" progId="Equation.DSMT4">
                    <p:embed/>
                  </p:oleObj>
                </mc:Choice>
                <mc:Fallback>
                  <p:oleObj name="Equation" r:id="rId8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1" name="Equation" r:id="rId10" imgW="914400" imgH="253800" progId="Equation.DSMT4">
                    <p:embed/>
                  </p:oleObj>
                </mc:Choice>
                <mc:Fallback>
                  <p:oleObj name="Equation" r:id="rId10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22" name="Equation" r:id="rId12" imgW="876240" imgH="253800" progId="Equation.DSMT4">
                    <p:embed/>
                  </p:oleObj>
                </mc:Choice>
                <mc:Fallback>
                  <p:oleObj name="Equation" r:id="rId12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23" name="Equation" r:id="rId14" imgW="583920" imgH="711000" progId="Equation.DSMT4">
                  <p:embed/>
                </p:oleObj>
              </mc:Choice>
              <mc:Fallback>
                <p:oleObj name="Equation" r:id="rId14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824"/>
    </mc:Choice>
    <mc:Fallback xmlns="">
      <p:transition advTm="1608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143" x="5440363" y="2522538"/>
          <p14:tracePt t="19153" x="5372100" y="2514600"/>
          <p14:tracePt t="19166" x="5257800" y="2476500"/>
          <p14:tracePt t="19182" x="5241925" y="2468563"/>
          <p14:tracePt t="19223" x="5227638" y="2468563"/>
          <p14:tracePt t="19232" x="5203825" y="2468563"/>
          <p14:tracePt t="19249" x="5135563" y="2468563"/>
          <p14:tracePt t="19266" x="5105400" y="2468563"/>
          <p14:tracePt t="19299" x="5075238" y="2454275"/>
          <p14:tracePt t="19315" x="4884738" y="2400300"/>
          <p14:tracePt t="19332" x="4708525" y="2354263"/>
          <p14:tracePt t="19349" x="4594225" y="2316163"/>
          <p14:tracePt t="19366" x="4525963" y="2293938"/>
          <p14:tracePt t="19382" x="4503738" y="2293938"/>
          <p14:tracePt t="19399" x="4487863" y="2293938"/>
          <p14:tracePt t="19416" x="4441825" y="2286000"/>
          <p14:tracePt t="19432" x="4289425" y="2239963"/>
          <p14:tracePt t="19449" x="4084638" y="2209800"/>
          <p14:tracePt t="19466" x="3863975" y="2209800"/>
          <p14:tracePt t="19482" x="3573463" y="2286000"/>
          <p14:tracePt t="19499" x="3238500" y="2430463"/>
          <p14:tracePt t="19516" x="2925763" y="2590800"/>
          <p14:tracePt t="19532" x="2644775" y="2743200"/>
          <p14:tracePt t="19549" x="2446338" y="2857500"/>
          <p14:tracePt t="19566" x="2378075" y="2895600"/>
          <p14:tracePt t="19871" x="2384425" y="2903538"/>
          <p14:tracePt t="19879" x="2446338" y="2925763"/>
          <p14:tracePt t="19887" x="2536825" y="2941638"/>
          <p14:tracePt t="19899" x="2620963" y="2979738"/>
          <p14:tracePt t="19916" x="2727325" y="3009900"/>
          <p14:tracePt t="19932" x="2811463" y="3017838"/>
          <p14:tracePt t="19936" x="2887663" y="3017838"/>
          <p14:tracePt t="19949" x="2987675" y="3017838"/>
          <p14:tracePt t="19966" x="3260725" y="2994025"/>
          <p14:tracePt t="19982" x="3398838" y="2949575"/>
          <p14:tracePt t="19999" x="3521075" y="2895600"/>
          <p14:tracePt t="20015" x="3581400" y="2849563"/>
          <p14:tracePt t="20032" x="3597275" y="2835275"/>
          <p14:tracePt t="20049" x="3611563" y="2827338"/>
          <p14:tracePt t="20065" x="3635375" y="2827338"/>
          <p14:tracePt t="20082" x="3673475" y="2819400"/>
          <p14:tracePt t="20099" x="3717925" y="2803525"/>
          <p14:tracePt t="20115" x="3749675" y="2797175"/>
          <p14:tracePt t="20132" x="3756025" y="2797175"/>
          <p14:tracePt t="20149" x="3779838" y="2797175"/>
          <p14:tracePt t="20165" x="3810000" y="2797175"/>
          <p14:tracePt t="20182" x="3878263" y="2819400"/>
          <p14:tracePt t="20199" x="3932238" y="2835275"/>
          <p14:tracePt t="20215" x="4016375" y="2849563"/>
          <p14:tracePt t="20232" x="4046538" y="2849563"/>
          <p14:tracePt t="20249" x="4092575" y="2849563"/>
          <p14:tracePt t="20265" x="4152900" y="2819400"/>
          <p14:tracePt t="20282" x="4213225" y="2759075"/>
          <p14:tracePt t="20299" x="4275138" y="2628900"/>
          <p14:tracePt t="20315" x="4327525" y="2460625"/>
          <p14:tracePt t="20332" x="4365625" y="2278063"/>
          <p14:tracePt t="20349" x="4411663" y="2149475"/>
          <p14:tracePt t="20365" x="4419600" y="2065338"/>
          <p14:tracePt t="20382" x="4487863" y="1951038"/>
          <p14:tracePt t="20399" x="4511675" y="1905000"/>
          <p14:tracePt t="20415" x="4525963" y="1897063"/>
          <p14:tracePt t="20432" x="4533900" y="1882775"/>
          <p14:tracePt t="20462" x="4541838" y="1882775"/>
          <p14:tracePt t="20478" x="4549775" y="1905000"/>
          <p14:tracePt t="20486" x="4564063" y="2003425"/>
          <p14:tracePt t="20499" x="4587875" y="2117725"/>
          <p14:tracePt t="20515" x="4610100" y="2324100"/>
          <p14:tracePt t="20532" x="4610100" y="2446338"/>
          <p14:tracePt t="20549" x="4610100" y="2460625"/>
          <p14:tracePt t="20590" x="4610100" y="2408238"/>
          <p14:tracePt t="20599" x="4610100" y="2308225"/>
          <p14:tracePt t="20615" x="4610100" y="2079625"/>
          <p14:tracePt t="20632" x="4610100" y="1882775"/>
          <p14:tracePt t="20649" x="4670425" y="1676400"/>
          <p14:tracePt t="20666" x="4724400" y="1546225"/>
          <p14:tracePt t="20682" x="4762500" y="1470025"/>
          <p14:tracePt t="20699" x="4778375" y="1455738"/>
          <p14:tracePt t="20732" x="4784725" y="1447800"/>
          <p14:tracePt t="20749" x="4792663" y="1447800"/>
          <p14:tracePt t="20765" x="4800600" y="1447800"/>
          <p14:tracePt t="20782" x="4808538" y="1447800"/>
          <p14:tracePt t="20855" x="4808538" y="1439863"/>
          <p14:tracePt t="20863" x="4808538" y="1387475"/>
          <p14:tracePt t="20871" x="4808538" y="1355725"/>
          <p14:tracePt t="20883" x="4822825" y="1325563"/>
          <p14:tracePt t="20899" x="4876800" y="1241425"/>
          <p14:tracePt t="20916" x="4945063" y="1165225"/>
          <p14:tracePt t="20933" x="4991100" y="1135063"/>
          <p14:tracePt t="20936" x="5006975" y="1127125"/>
          <p14:tracePt t="20982" x="5006975" y="1143000"/>
          <p14:tracePt t="20989" x="5006975" y="1196975"/>
          <p14:tracePt t="20999" x="5006975" y="1287463"/>
          <p14:tracePt t="21015" x="5029200" y="1447800"/>
          <p14:tracePt t="21032" x="5037138" y="1562100"/>
          <p14:tracePt t="21049" x="5037138" y="1616075"/>
          <p14:tracePt t="21082" x="5045075" y="1616075"/>
          <p14:tracePt t="21099" x="5067300" y="1570038"/>
          <p14:tracePt t="21116" x="5121275" y="1409700"/>
          <p14:tracePt t="21133" x="5159375" y="1265238"/>
          <p14:tracePt t="21150" x="5235575" y="1112838"/>
          <p14:tracePt t="21166" x="5249863" y="1104900"/>
          <p14:tracePt t="21207" x="5249863" y="1150938"/>
          <p14:tracePt t="21216" x="5249863" y="1219200"/>
          <p14:tracePt t="21233" x="5241925" y="1355725"/>
          <p14:tracePt t="21250" x="5219700" y="1425575"/>
          <p14:tracePt t="21266" x="5219700" y="1439863"/>
          <p14:tracePt t="21300" x="5219700" y="1425575"/>
          <p14:tracePt t="21316" x="5219700" y="1317625"/>
          <p14:tracePt t="21333" x="5227638" y="1257300"/>
          <p14:tracePt t="21350" x="5235575" y="1241425"/>
          <p14:tracePt t="21383" x="5235575" y="1249363"/>
          <p14:tracePt t="21400" x="5235575" y="1439863"/>
          <p14:tracePt t="21416" x="5219700" y="1630363"/>
          <p14:tracePt t="21433" x="5203825" y="1744663"/>
          <p14:tracePt t="21450" x="5203825" y="1760538"/>
          <p14:tracePt t="21479" x="5203825" y="1736725"/>
          <p14:tracePt t="21487" x="5203825" y="1676400"/>
          <p14:tracePt t="21500" x="5203825" y="1622425"/>
          <p14:tracePt t="21516" x="5197475" y="1562100"/>
          <p14:tracePt t="21533" x="5173663" y="1531938"/>
          <p14:tracePt t="21550" x="5151438" y="1531938"/>
          <p14:tracePt t="21566" x="5135563" y="1531938"/>
          <p14:tracePt t="21583" x="5127625" y="1531938"/>
          <p14:tracePt t="21600" x="5159375" y="1562100"/>
          <p14:tracePt t="21616" x="5295900" y="1592263"/>
          <p14:tracePt t="21633" x="5668963" y="1616075"/>
          <p14:tracePt t="21650" x="6210300" y="1616075"/>
          <p14:tracePt t="21666" x="6645275" y="1616075"/>
          <p14:tracePt t="21683" x="6765925" y="1616075"/>
          <p14:tracePt t="21700" x="6781800" y="1622425"/>
          <p14:tracePt t="21716" x="6697663" y="1622425"/>
          <p14:tracePt t="21733" x="6545263" y="1622425"/>
          <p14:tracePt t="21750" x="6430963" y="1638300"/>
          <p14:tracePt t="21766" x="6416675" y="1692275"/>
          <p14:tracePt t="21783" x="6484938" y="1782763"/>
          <p14:tracePt t="21800" x="6697663" y="1905000"/>
          <p14:tracePt t="21816" x="7162800" y="2171700"/>
          <p14:tracePt t="21833" x="7764463" y="2446338"/>
          <p14:tracePt t="21850" x="8351838" y="2759075"/>
          <p14:tracePt t="21866" x="8861425" y="3063875"/>
          <p14:tracePt t="21883" x="9159875" y="3230563"/>
          <p14:tracePt t="21899" x="9318625" y="3284538"/>
          <p14:tracePt t="21916" x="9372600" y="3306763"/>
          <p14:tracePt t="21950" x="9388475" y="3306763"/>
          <p14:tracePt t="21966" x="9418638" y="3246438"/>
          <p14:tracePt t="21983" x="9448800" y="3140075"/>
          <p14:tracePt t="21999" x="9478963" y="3025775"/>
          <p14:tracePt t="22016" x="9486900" y="2917825"/>
          <p14:tracePt t="22033" x="9502775" y="2857500"/>
          <p14:tracePt t="22049" x="9509125" y="2819400"/>
          <p14:tracePt t="22066" x="9517063" y="2811463"/>
          <p14:tracePt t="22083" x="9525000" y="2811463"/>
          <p14:tracePt t="22099" x="9547225" y="2811463"/>
          <p14:tracePt t="22116" x="9571038" y="2811463"/>
          <p14:tracePt t="22134" x="9609138" y="2819400"/>
          <p14:tracePt t="22150" x="9623425" y="2827338"/>
          <p14:tracePt t="22166" x="9639300" y="2827338"/>
          <p14:tracePt t="22207" x="9639300" y="2803525"/>
          <p14:tracePt t="22217" x="9609138" y="2765425"/>
          <p14:tracePt t="22233" x="9494838" y="2697163"/>
          <p14:tracePt t="22250" x="9326563" y="2620963"/>
          <p14:tracePt t="22266" x="9067800" y="2552700"/>
          <p14:tracePt t="22283" x="8572500" y="2552700"/>
          <p14:tracePt t="22300" x="8054975" y="2628900"/>
          <p14:tracePt t="22316" x="7666038" y="2781300"/>
          <p14:tracePt t="22333" x="7451725" y="2887663"/>
          <p14:tracePt t="22350" x="7375525" y="2917825"/>
          <p14:tracePt t="22366" x="7361238" y="2917825"/>
          <p14:tracePt t="22398" x="7361238" y="2895600"/>
          <p14:tracePt t="22406" x="7361238" y="2873375"/>
          <p14:tracePt t="22416" x="7369175" y="2865438"/>
          <p14:tracePt t="22433" x="7375525" y="2835275"/>
          <p14:tracePt t="22450" x="7375525" y="2803525"/>
          <p14:tracePt t="22466" x="7375525" y="2789238"/>
          <p14:tracePt t="22483" x="7375525" y="2781300"/>
          <p14:tracePt t="22500" x="7337425" y="2773363"/>
          <p14:tracePt t="22516" x="7246938" y="2751138"/>
          <p14:tracePt t="22533" x="6994525" y="2743200"/>
          <p14:tracePt t="22550" x="6408738" y="2727325"/>
          <p14:tracePt t="22566" x="5622925" y="2727325"/>
          <p14:tracePt t="22583" x="5380038" y="2674938"/>
          <p14:tracePt t="22600" x="5249863" y="2644775"/>
          <p14:tracePt t="22616" x="5203825" y="2628900"/>
          <p14:tracePt t="22633" x="5189538" y="2620963"/>
          <p14:tracePt t="22650" x="5165725" y="2620963"/>
          <p14:tracePt t="22666" x="5105400" y="2620963"/>
          <p14:tracePt t="22683" x="4953000" y="2705100"/>
          <p14:tracePt t="22700" x="4770438" y="2789238"/>
          <p14:tracePt t="22716" x="4632325" y="2857500"/>
          <p14:tracePt t="22734" x="4518025" y="2873375"/>
          <p14:tracePt t="22750" x="4503738" y="2873375"/>
          <p14:tracePt t="22766" x="4479925" y="2797175"/>
          <p14:tracePt t="22783" x="4465638" y="2705100"/>
          <p14:tracePt t="22800" x="4457700" y="2606675"/>
          <p14:tracePt t="22816" x="4457700" y="2544763"/>
          <p14:tracePt t="22833" x="4449763" y="2498725"/>
          <p14:tracePt t="22850" x="4441825" y="2468563"/>
          <p14:tracePt t="22866" x="4441825" y="2454275"/>
          <p14:tracePt t="22900" x="4435475" y="2454275"/>
          <p14:tracePt t="22919" x="4419600" y="2454275"/>
          <p14:tracePt t="22934" x="4411663" y="2492375"/>
          <p14:tracePt t="22950" x="4381500" y="2552700"/>
          <p14:tracePt t="22967" x="4381500" y="2574925"/>
          <p14:tracePt t="23063" x="4381500" y="2590800"/>
          <p14:tracePt t="23079" x="4389438" y="2606675"/>
          <p14:tracePt t="23088" x="4389438" y="2613025"/>
          <p14:tracePt t="23100" x="4389438" y="2628900"/>
          <p14:tracePt t="23117" x="4389438" y="2659063"/>
          <p14:tracePt t="23134" x="4389438" y="2689225"/>
          <p14:tracePt t="23150" x="4403725" y="2705100"/>
          <p14:tracePt t="23167" x="4411663" y="2705100"/>
          <p14:tracePt t="23184" x="4427538" y="2705100"/>
          <p14:tracePt t="23200" x="4441825" y="2705100"/>
          <p14:tracePt t="23217" x="4457700" y="2682875"/>
          <p14:tracePt t="23234" x="4457700" y="2651125"/>
          <p14:tracePt t="23250" x="4457700" y="2628900"/>
          <p14:tracePt t="23267" x="4457700" y="2620963"/>
          <p14:tracePt t="23284" x="4449763" y="2598738"/>
          <p14:tracePt t="23300" x="4419600" y="2590800"/>
          <p14:tracePt t="23317" x="4411663" y="2590800"/>
          <p14:tracePt t="23367" x="4419600" y="2590800"/>
          <p14:tracePt t="23375" x="4449763" y="2590800"/>
          <p14:tracePt t="23384" x="4479925" y="2590800"/>
          <p14:tracePt t="23400" x="4503738" y="2590800"/>
          <p14:tracePt t="23417" x="4511675" y="2590800"/>
          <p14:tracePt t="23450" x="4503738" y="2590800"/>
          <p14:tracePt t="23467" x="4449763" y="2590800"/>
          <p14:tracePt t="23483" x="4403725" y="2568575"/>
          <p14:tracePt t="23534" x="4435475" y="2568575"/>
          <p14:tracePt t="23542" x="4473575" y="2574925"/>
          <p14:tracePt t="23550" x="4518025" y="2582863"/>
          <p14:tracePt t="23567" x="4564063" y="2590800"/>
          <p14:tracePt t="23583" x="4572000" y="2590800"/>
          <p14:tracePt t="23600" x="4556125" y="2590800"/>
          <p14:tracePt t="23617" x="4449763" y="2574925"/>
          <p14:tracePt t="23633" x="4321175" y="2544763"/>
          <p14:tracePt t="23650" x="4198938" y="2536825"/>
          <p14:tracePt t="23667" x="4168775" y="2536825"/>
          <p14:tracePt t="23683" x="4168775" y="2530475"/>
          <p14:tracePt t="23700" x="4206875" y="2536825"/>
          <p14:tracePt t="23717" x="4283075" y="2560638"/>
          <p14:tracePt t="23733" x="4327525" y="2568575"/>
          <p14:tracePt t="23750" x="4335463" y="2568575"/>
          <p14:tracePt t="23767" x="4283075" y="2568575"/>
          <p14:tracePt t="23783" x="4191000" y="2552700"/>
          <p14:tracePt t="23800" x="4122738" y="2552700"/>
          <p14:tracePt t="23817" x="4114800" y="2552700"/>
          <p14:tracePt t="23850" x="4130675" y="2552700"/>
          <p14:tracePt t="23867" x="4237038" y="2560638"/>
          <p14:tracePt t="23883" x="4313238" y="2560638"/>
          <p14:tracePt t="23900" x="4335463" y="2568575"/>
          <p14:tracePt t="23934" x="4289425" y="2568575"/>
          <p14:tracePt t="23935" x="4259263" y="2568575"/>
          <p14:tracePt t="23950" x="4213225" y="2582863"/>
          <p14:tracePt t="23967" x="4206875" y="2582863"/>
          <p14:tracePt t="24006" x="4221163" y="2590800"/>
          <p14:tracePt t="24017" x="4244975" y="2598738"/>
          <p14:tracePt t="24034" x="4283075" y="2606675"/>
          <p14:tracePt t="24050" x="4305300" y="2613025"/>
          <p14:tracePt t="24084" x="4297363" y="2613025"/>
          <p14:tracePt t="24100" x="4259263" y="2613025"/>
          <p14:tracePt t="24117" x="4244975" y="2620963"/>
          <p14:tracePt t="24159" x="4251325" y="2620963"/>
          <p14:tracePt t="24168" x="4275138" y="2636838"/>
          <p14:tracePt t="24184" x="4343400" y="2636838"/>
          <p14:tracePt t="24201" x="4419600" y="2636838"/>
          <p14:tracePt t="24217" x="4457700" y="2636838"/>
          <p14:tracePt t="24511" x="4449763" y="2636838"/>
          <p14:tracePt t="24520" x="4441825" y="2636838"/>
          <p14:tracePt t="24534" x="4419600" y="2636838"/>
          <p14:tracePt t="24551" x="4397375" y="2628900"/>
          <p14:tracePt t="24767" x="4403725" y="2628900"/>
          <p14:tracePt t="24776" x="4441825" y="2628900"/>
          <p14:tracePt t="24784" x="4479925" y="2628900"/>
          <p14:tracePt t="24801" x="4602163" y="2628900"/>
          <p14:tracePt t="24818" x="4670425" y="2628900"/>
          <p14:tracePt t="24834" x="4686300" y="2628900"/>
          <p14:tracePt t="24887" x="4670425" y="2628900"/>
          <p14:tracePt t="24895" x="4632325" y="2613025"/>
          <p14:tracePt t="24904" x="4587875" y="2613025"/>
          <p14:tracePt t="24918" x="4525963" y="2606675"/>
          <p14:tracePt t="24934" x="4403725" y="2598738"/>
          <p14:tracePt t="24951" x="4381500" y="2598738"/>
          <p14:tracePt t="25087" x="4365625" y="2598738"/>
          <p14:tracePt t="25096" x="4359275" y="2598738"/>
          <p14:tracePt t="25104" x="4343400" y="2598738"/>
          <p14:tracePt t="25118" x="4327525" y="2598738"/>
          <p14:tracePt t="25134" x="4251325" y="2598738"/>
          <p14:tracePt t="25151" x="4229100" y="2598738"/>
          <p14:tracePt t="25167" x="4221163" y="2598738"/>
          <p14:tracePt t="25184" x="4221163" y="2606675"/>
          <p14:tracePt t="25239" x="4229100" y="2606675"/>
          <p14:tracePt t="25248" x="4237038" y="2606675"/>
          <p14:tracePt t="27463" x="4191000" y="2644775"/>
          <p14:tracePt t="27472" x="4092575" y="2659063"/>
          <p14:tracePt t="27486" x="4022725" y="2689225"/>
          <p14:tracePt t="27502" x="3970338" y="2705100"/>
          <p14:tracePt t="27927" x="3984625" y="2697163"/>
          <p14:tracePt t="27967" x="3992563" y="2697163"/>
          <p14:tracePt t="27990" x="4000500" y="2697163"/>
          <p14:tracePt t="28071" x="4008438" y="2697163"/>
          <p14:tracePt t="47559" x="4000500" y="2705100"/>
          <p14:tracePt t="47568" x="3886200" y="2689225"/>
          <p14:tracePt t="47577" x="3695700" y="2628900"/>
          <p14:tracePt t="47593" x="3254375" y="2544763"/>
          <p14:tracePt t="47609" x="2651125" y="2544763"/>
          <p14:tracePt t="47625" x="1973263" y="2620963"/>
          <p14:tracePt t="47642" x="1654175" y="2620963"/>
          <p14:tracePt t="47659" x="1584325" y="2606675"/>
          <p14:tracePt t="47675" x="1524000" y="2574925"/>
          <p14:tracePt t="47692" x="1439863" y="2514600"/>
          <p14:tracePt t="47709" x="1409700" y="2438400"/>
          <p14:tracePt t="47726" x="1401763" y="2400300"/>
          <p14:tracePt t="47742" x="1401763" y="2378075"/>
          <p14:tracePt t="47983" x="1417638" y="2370138"/>
          <p14:tracePt t="47991" x="1562100" y="2370138"/>
          <p14:tracePt t="47999" x="1684338" y="2370138"/>
          <p14:tracePt t="48009" x="1828800" y="2370138"/>
          <p14:tracePt t="48026" x="2095500" y="2370138"/>
          <p14:tracePt t="48042" x="2301875" y="2370138"/>
          <p14:tracePt t="48059" x="2476500" y="2339975"/>
          <p14:tracePt t="48076" x="2598738" y="2293938"/>
          <p14:tracePt t="48080" x="2659063" y="2270125"/>
          <p14:tracePt t="48093" x="2689225" y="2263775"/>
          <p14:tracePt t="48109" x="2697163" y="2263775"/>
          <p14:tracePt t="48135" x="2705100" y="2263775"/>
          <p14:tracePt t="50871" x="2713038" y="2263775"/>
          <p14:tracePt t="50881" x="2720975" y="2270125"/>
          <p14:tracePt t="50894" x="2735263" y="2278063"/>
          <p14:tracePt t="50910" x="2735263" y="2484438"/>
          <p14:tracePt t="50927" x="2765425" y="2727325"/>
          <p14:tracePt t="50943" x="2819400" y="2925763"/>
          <p14:tracePt t="50960" x="2895600" y="3048000"/>
          <p14:tracePt t="50977" x="2971800" y="3101975"/>
          <p14:tracePt t="50994" x="3048000" y="3162300"/>
          <p14:tracePt t="51010" x="3086100" y="3200400"/>
          <p14:tracePt t="51027" x="3094038" y="3208338"/>
          <p14:tracePt t="51070" x="3094038" y="3146425"/>
          <p14:tracePt t="51078" x="3086100" y="3078163"/>
          <p14:tracePt t="51094" x="3078163" y="3025775"/>
          <p14:tracePt t="51110" x="3040063" y="2971800"/>
          <p14:tracePt t="51511" x="3032125" y="2971800"/>
          <p14:tracePt t="51520" x="3032125" y="3025775"/>
          <p14:tracePt t="51529" x="3032125" y="3154363"/>
          <p14:tracePt t="51544" x="3032125" y="3467100"/>
          <p14:tracePt t="51561" x="3032125" y="3717925"/>
          <p14:tracePt t="51577" x="3032125" y="3832225"/>
          <p14:tracePt t="51639" x="3032125" y="3817938"/>
          <p14:tracePt t="51646" x="3025775" y="3771900"/>
          <p14:tracePt t="51655" x="2994025" y="3711575"/>
          <p14:tracePt t="51662" x="2971800" y="3665538"/>
          <p14:tracePt t="51678" x="2917825" y="3559175"/>
          <p14:tracePt t="51694" x="2911475" y="3527425"/>
          <p14:tracePt t="51711" x="2887663" y="3497263"/>
          <p14:tracePt t="51839" x="2887663" y="3489325"/>
          <p14:tracePt t="51849" x="2887663" y="3482975"/>
          <p14:tracePt t="52143" x="2865438" y="3459163"/>
          <p14:tracePt t="52154" x="2827338" y="3451225"/>
          <p14:tracePt t="52164" x="2797175" y="3444875"/>
          <p14:tracePt t="52178" x="2735263" y="3421063"/>
          <p14:tracePt t="52194" x="2689225" y="3382963"/>
          <p14:tracePt t="52211" x="2682875" y="3368675"/>
          <p14:tracePt t="52227" x="2674938" y="3360738"/>
          <p14:tracePt t="52261" x="2667000" y="3352800"/>
          <p14:tracePt t="52278" x="2667000" y="3314700"/>
          <p14:tracePt t="52294" x="2697163" y="3284538"/>
          <p14:tracePt t="52311" x="2713038" y="3254375"/>
          <p14:tracePt t="52327" x="2713038" y="3222625"/>
          <p14:tracePt t="52344" x="2727325" y="3200400"/>
          <p14:tracePt t="52361" x="2735263" y="3178175"/>
          <p14:tracePt t="52377" x="2735263" y="3162300"/>
          <p14:tracePt t="52394" x="2735263" y="3124200"/>
          <p14:tracePt t="52411" x="2735263" y="3070225"/>
          <p14:tracePt t="52427" x="2735263" y="3017838"/>
          <p14:tracePt t="52444" x="2735263" y="2971800"/>
          <p14:tracePt t="52461" x="2735263" y="2949575"/>
          <p14:tracePt t="52477" x="2735263" y="2925763"/>
          <p14:tracePt t="52687" x="2743200" y="2917825"/>
          <p14:tracePt t="53463" x="2751138" y="2917825"/>
          <p14:tracePt t="53472" x="2759075" y="2911475"/>
          <p14:tracePt t="53481" x="2773363" y="2879725"/>
          <p14:tracePt t="53495" x="2781300" y="2835275"/>
          <p14:tracePt t="53511" x="2781300" y="2811463"/>
          <p14:tracePt t="53528" x="2789238" y="2789238"/>
          <p14:tracePt t="53545" x="2797175" y="2759075"/>
          <p14:tracePt t="53562" x="2797175" y="2751138"/>
          <p14:tracePt t="53578" x="2797175" y="2743200"/>
          <p14:tracePt t="53631" x="2803525" y="2743200"/>
          <p14:tracePt t="53640" x="2811463" y="2751138"/>
          <p14:tracePt t="53649" x="2811463" y="2765425"/>
          <p14:tracePt t="53662" x="2849563" y="2857500"/>
          <p14:tracePt t="53678" x="2865438" y="2911475"/>
          <p14:tracePt t="53694" x="2887663" y="2994025"/>
          <p14:tracePt t="53783" x="2887663" y="2971800"/>
          <p14:tracePt t="53792" x="2887663" y="2949575"/>
          <p14:tracePt t="53802" x="2887663" y="2925763"/>
          <p14:tracePt t="53812" x="2887663" y="2917825"/>
          <p14:tracePt t="53828" x="2887663" y="2895600"/>
          <p14:tracePt t="54503" x="2925763" y="2887663"/>
          <p14:tracePt t="54513" x="3009900" y="2857500"/>
          <p14:tracePt t="54528" x="3170238" y="2811463"/>
          <p14:tracePt t="54545" x="3292475" y="2773363"/>
          <p14:tracePt t="54561" x="3436938" y="2713038"/>
          <p14:tracePt t="54578" x="3581400" y="2651125"/>
          <p14:tracePt t="54595" x="3703638" y="2574925"/>
          <p14:tracePt t="54612" x="3787775" y="2514600"/>
          <p14:tracePt t="54628" x="3825875" y="2454275"/>
          <p14:tracePt t="54645" x="3856038" y="2362200"/>
          <p14:tracePt t="54662" x="3863975" y="2270125"/>
          <p14:tracePt t="54678" x="3863975" y="2149475"/>
          <p14:tracePt t="54695" x="3840163" y="2065338"/>
          <p14:tracePt t="54712" x="3802063" y="1973263"/>
          <p14:tracePt t="54728" x="3779838" y="1920875"/>
          <p14:tracePt t="54745" x="3741738" y="1866900"/>
          <p14:tracePt t="54762" x="3695700" y="1820863"/>
          <p14:tracePt t="54778" x="3641725" y="1782763"/>
          <p14:tracePt t="54795" x="3597275" y="1768475"/>
          <p14:tracePt t="54812" x="3551238" y="1752600"/>
          <p14:tracePt t="54829" x="3497263" y="1736725"/>
          <p14:tracePt t="54846" x="3406775" y="1730375"/>
          <p14:tracePt t="54862" x="3382963" y="1730375"/>
          <p14:tracePt t="54879" x="3284538" y="1730375"/>
          <p14:tracePt t="54895" x="3254375" y="1730375"/>
          <p14:tracePt t="54912" x="3184525" y="1744663"/>
          <p14:tracePt t="54929" x="3086100" y="1798638"/>
          <p14:tracePt t="54945" x="2994025" y="1828800"/>
          <p14:tracePt t="54962" x="2895600" y="1882775"/>
          <p14:tracePt t="54978" x="2819400" y="1943100"/>
          <p14:tracePt t="54995" x="2743200" y="2003425"/>
          <p14:tracePt t="55011" x="2705100" y="2057400"/>
          <p14:tracePt t="55028" x="2674938" y="2111375"/>
          <p14:tracePt t="55045" x="2636838" y="2179638"/>
          <p14:tracePt t="55061" x="2590800" y="2308225"/>
          <p14:tracePt t="55078" x="2552700" y="2392363"/>
          <p14:tracePt t="55095" x="2522538" y="2498725"/>
          <p14:tracePt t="55112" x="2506663" y="2574925"/>
          <p14:tracePt t="55128" x="2484438" y="2651125"/>
          <p14:tracePt t="55145" x="2476500" y="2743200"/>
          <p14:tracePt t="55162" x="2476500" y="2865438"/>
          <p14:tracePt t="55178" x="2476500" y="3009900"/>
          <p14:tracePt t="55195" x="2476500" y="3162300"/>
          <p14:tracePt t="55212" x="2476500" y="3344863"/>
          <p14:tracePt t="55229" x="2514600" y="3482975"/>
          <p14:tracePt t="55246" x="2582863" y="3711575"/>
          <p14:tracePt t="55262" x="2613025" y="3787775"/>
          <p14:tracePt t="55279" x="2697163" y="3946525"/>
          <p14:tracePt t="55295" x="2727325" y="3992563"/>
          <p14:tracePt t="55312" x="2759075" y="4022725"/>
          <p14:tracePt t="55329" x="2803525" y="4038600"/>
          <p14:tracePt t="55345" x="2873375" y="4054475"/>
          <p14:tracePt t="55362" x="2994025" y="4054475"/>
          <p14:tracePt t="55379" x="3178175" y="4046538"/>
          <p14:tracePt t="55395" x="3375025" y="3978275"/>
          <p14:tracePt t="55412" x="3573463" y="3894138"/>
          <p14:tracePt t="55429" x="3733800" y="3810000"/>
          <p14:tracePt t="55446" x="3878263" y="3657600"/>
          <p14:tracePt t="55462" x="3902075" y="3611563"/>
          <p14:tracePt t="55479" x="3940175" y="3398838"/>
          <p14:tracePt t="55495" x="3954463" y="3200400"/>
          <p14:tracePt t="55512" x="3946525" y="2903538"/>
          <p14:tracePt t="55529" x="3856038" y="2590800"/>
          <p14:tracePt t="55545" x="3771900" y="2263775"/>
          <p14:tracePt t="55562" x="3695700" y="2027238"/>
          <p14:tracePt t="55579" x="3641725" y="1897063"/>
          <p14:tracePt t="55596" x="3619500" y="1828800"/>
          <p14:tracePt t="55612" x="3603625" y="1790700"/>
          <p14:tracePt t="55629" x="3589338" y="1760538"/>
          <p14:tracePt t="55646" x="3559175" y="1722438"/>
          <p14:tracePt t="55662" x="3513138" y="1660525"/>
          <p14:tracePt t="55679" x="3429000" y="1616075"/>
          <p14:tracePt t="55696" x="3352800" y="1570038"/>
          <p14:tracePt t="55712" x="3284538" y="1539875"/>
          <p14:tracePt t="55729" x="3200400" y="1508125"/>
          <p14:tracePt t="55746" x="3116263" y="1493838"/>
          <p14:tracePt t="55762" x="3070225" y="1485900"/>
          <p14:tracePt t="55779" x="3009900" y="1485900"/>
          <p14:tracePt t="55796" x="2879725" y="1516063"/>
          <p14:tracePt t="55812" x="2720975" y="1630363"/>
          <p14:tracePt t="55829" x="2544763" y="1820863"/>
          <p14:tracePt t="55846" x="2378075" y="2049463"/>
          <p14:tracePt t="55862" x="2209800" y="2370138"/>
          <p14:tracePt t="55879" x="2171700" y="2560638"/>
          <p14:tracePt t="55896" x="2155825" y="2743200"/>
          <p14:tracePt t="55912" x="2155825" y="2895600"/>
          <p14:tracePt t="55929" x="2155825" y="3040063"/>
          <p14:tracePt t="55945" x="2155825" y="3184525"/>
          <p14:tracePt t="55962" x="2187575" y="3322638"/>
          <p14:tracePt t="55979" x="2247900" y="3451225"/>
          <p14:tracePt t="55996" x="2293938" y="3559175"/>
          <p14:tracePt t="56012" x="2354263" y="3649663"/>
          <p14:tracePt t="56029" x="2416175" y="3703638"/>
          <p14:tracePt t="56046" x="2522538" y="3771900"/>
          <p14:tracePt t="56062" x="2598738" y="3794125"/>
          <p14:tracePt t="56079" x="2674938" y="3802063"/>
          <p14:tracePt t="56096" x="2811463" y="3810000"/>
          <p14:tracePt t="56112" x="2955925" y="3810000"/>
          <p14:tracePt t="56129" x="3124200" y="3741738"/>
          <p14:tracePt t="56146" x="3298825" y="3611563"/>
          <p14:tracePt t="56162" x="3444875" y="3459163"/>
          <p14:tracePt t="56179" x="3565525" y="3254375"/>
          <p14:tracePt t="56196" x="3611563" y="3094038"/>
          <p14:tracePt t="56212" x="3649663" y="2911475"/>
          <p14:tracePt t="56230" x="3679825" y="2682875"/>
          <p14:tracePt t="56246" x="3679825" y="2613025"/>
          <p14:tracePt t="56262" x="3673475" y="2408238"/>
          <p14:tracePt t="56279" x="3627438" y="2263775"/>
          <p14:tracePt t="56296" x="3581400" y="2133600"/>
          <p14:tracePt t="56313" x="3543300" y="2049463"/>
          <p14:tracePt t="56329" x="3513138" y="1997075"/>
          <p14:tracePt t="56346" x="3489325" y="1958975"/>
          <p14:tracePt t="56363" x="3467100" y="1935163"/>
          <p14:tracePt t="56379" x="3436938" y="1912938"/>
          <p14:tracePt t="56396" x="3429000" y="1897063"/>
          <p14:tracePt t="56413" x="3390900" y="1889125"/>
          <p14:tracePt t="56430" x="3344863" y="1882775"/>
          <p14:tracePt t="56446" x="3330575" y="1882775"/>
          <p14:tracePt t="56462" x="3276600" y="1882775"/>
          <p14:tracePt t="56479" x="3238500" y="1882775"/>
          <p14:tracePt t="56496" x="3192463" y="1889125"/>
          <p14:tracePt t="56513" x="3116263" y="1935163"/>
          <p14:tracePt t="56529" x="3063875" y="1989138"/>
          <p14:tracePt t="56546" x="2994025" y="2079625"/>
          <p14:tracePt t="56563" x="2917825" y="2239963"/>
          <p14:tracePt t="56579" x="2835275" y="2484438"/>
          <p14:tracePt t="56596" x="2797175" y="2759075"/>
          <p14:tracePt t="56613" x="2773363" y="2971800"/>
          <p14:tracePt t="56630" x="2773363" y="3154363"/>
          <p14:tracePt t="56646" x="2773363" y="3192463"/>
          <p14:tracePt t="56663" x="2789238" y="3246438"/>
          <p14:tracePt t="56679" x="2803525" y="3260725"/>
          <p14:tracePt t="56696" x="2811463" y="3260725"/>
          <p14:tracePt t="56713" x="2827338" y="3260725"/>
          <p14:tracePt t="56729" x="2849563" y="3260725"/>
          <p14:tracePt t="56746" x="2865438" y="3260725"/>
          <p14:tracePt t="56763" x="2903538" y="3260725"/>
          <p14:tracePt t="56779" x="2925763" y="3246438"/>
          <p14:tracePt t="56796" x="2933700" y="3230563"/>
          <p14:tracePt t="56831" x="2933700" y="3222625"/>
          <p14:tracePt t="57375" x="2933700" y="3216275"/>
          <p14:tracePt t="57385" x="2949575" y="3170238"/>
          <p14:tracePt t="57396" x="2979738" y="3124200"/>
          <p14:tracePt t="57413" x="3001963" y="3086100"/>
          <p14:tracePt t="57430" x="3032125" y="3009900"/>
          <p14:tracePt t="57446" x="3055938" y="2941638"/>
          <p14:tracePt t="57463" x="3070225" y="2865438"/>
          <p14:tracePt t="57480" x="3070225" y="2803525"/>
          <p14:tracePt t="57496" x="3070225" y="2727325"/>
          <p14:tracePt t="57513" x="3070225" y="2667000"/>
          <p14:tracePt t="57530" x="3070225" y="2613025"/>
          <p14:tracePt t="57546" x="3070225" y="2568575"/>
          <p14:tracePt t="57563" x="3070225" y="2530475"/>
          <p14:tracePt t="57580" x="3078163" y="2506663"/>
          <p14:tracePt t="57582" x="3078163" y="2484438"/>
          <p14:tracePt t="57599" x="3078163" y="2468563"/>
          <p14:tracePt t="57613" x="3078163" y="2460625"/>
          <p14:tracePt t="57630" x="3086100" y="2454275"/>
          <p14:tracePt t="57646" x="3101975" y="2430463"/>
          <p14:tracePt t="57663" x="3101975" y="2416175"/>
          <p14:tracePt t="57680" x="3101975" y="2408238"/>
          <p14:tracePt t="57696" x="3101975" y="2400300"/>
          <p14:tracePt t="57713" x="3094038" y="2384425"/>
          <p14:tracePt t="57730" x="3070225" y="2378075"/>
          <p14:tracePt t="57746" x="3055938" y="2370138"/>
          <p14:tracePt t="57763" x="3048000" y="2362200"/>
          <p14:tracePt t="57799" x="3040063" y="2354263"/>
          <p14:tracePt t="57813" x="3032125" y="2354263"/>
          <p14:tracePt t="57831" x="3025775" y="2346325"/>
          <p14:tracePt t="57855" x="3025775" y="2339975"/>
          <p14:tracePt t="57865" x="3025775" y="2332038"/>
          <p14:tracePt t="57880" x="3025775" y="2316163"/>
          <p14:tracePt t="57896" x="3025775" y="2301875"/>
          <p14:tracePt t="57913" x="3025775" y="2286000"/>
          <p14:tracePt t="57929" x="3048000" y="2263775"/>
          <p14:tracePt t="57946" x="3078163" y="2255838"/>
          <p14:tracePt t="57963" x="3124200" y="2232025"/>
          <p14:tracePt t="57979" x="3170238" y="2217738"/>
          <p14:tracePt t="57996" x="3208338" y="2201863"/>
          <p14:tracePt t="58013" x="3276600" y="2193925"/>
          <p14:tracePt t="58029" x="3344863" y="2179638"/>
          <p14:tracePt t="58046" x="3467100" y="2163763"/>
          <p14:tracePt t="58063" x="3543300" y="2155825"/>
          <p14:tracePt t="58079" x="3589338" y="2155825"/>
          <p14:tracePt t="58096" x="3597275" y="2155825"/>
          <p14:tracePt t="58126" x="3611563" y="2155825"/>
          <p14:tracePt t="58134" x="3619500" y="2155825"/>
          <p14:tracePt t="58150" x="3641725" y="2155825"/>
          <p14:tracePt t="58163" x="3649663" y="2155825"/>
          <p14:tracePt t="58180" x="3711575" y="2179638"/>
          <p14:tracePt t="58196" x="3771900" y="2209800"/>
          <p14:tracePt t="58213" x="3794125" y="2225675"/>
          <p14:tracePt t="58229" x="3810000" y="2239963"/>
          <p14:tracePt t="58246" x="3810000" y="2263775"/>
          <p14:tracePt t="58263" x="3763963" y="2301875"/>
          <p14:tracePt t="58280" x="3687763" y="2346325"/>
          <p14:tracePt t="58296" x="3559175" y="2400300"/>
          <p14:tracePt t="58313" x="3421063" y="2446338"/>
          <p14:tracePt t="58330" x="3298825" y="2476500"/>
          <p14:tracePt t="58346" x="3178175" y="2514600"/>
          <p14:tracePt t="58363" x="3070225" y="2544763"/>
          <p14:tracePt t="58380" x="2979738" y="2574925"/>
          <p14:tracePt t="58396" x="2941638" y="2590800"/>
          <p14:tracePt t="58413" x="2925763" y="2598738"/>
          <p14:tracePt t="58430" x="2917825" y="2606675"/>
          <p14:tracePt t="58487" x="2925763" y="2620963"/>
          <p14:tracePt t="58497" x="2955925" y="2628900"/>
          <p14:tracePt t="58513" x="3048000" y="2651125"/>
          <p14:tracePt t="58530" x="3238500" y="2674938"/>
          <p14:tracePt t="58547" x="3451225" y="2705100"/>
          <p14:tracePt t="58563" x="3665538" y="2743200"/>
          <p14:tracePt t="58580" x="3802063" y="2781300"/>
          <p14:tracePt t="58583" x="3825875" y="2789238"/>
          <p14:tracePt t="58599" x="3832225" y="2797175"/>
          <p14:tracePt t="58614" x="3832225" y="2803525"/>
          <p14:tracePt t="58630" x="3787775" y="2865438"/>
          <p14:tracePt t="58647" x="3635375" y="2955925"/>
          <p14:tracePt t="58663" x="3413125" y="3094038"/>
          <p14:tracePt t="58680" x="3246438" y="3184525"/>
          <p14:tracePt t="58697" x="3094038" y="3230563"/>
          <p14:tracePt t="58713" x="3009900" y="3260725"/>
          <p14:tracePt t="58730" x="2971800" y="3276600"/>
          <p14:tracePt t="58798" x="3009900" y="3260725"/>
          <p14:tracePt t="58806" x="3040063" y="3216275"/>
          <p14:tracePt t="58814" x="3078163" y="3140075"/>
          <p14:tracePt t="58830" x="3124200" y="3048000"/>
          <p14:tracePt t="58846" x="3216275" y="2674938"/>
          <p14:tracePt t="58863" x="3216275" y="2378075"/>
          <p14:tracePt t="58880" x="3200400" y="2163763"/>
          <p14:tracePt t="58897" x="3178175" y="2003425"/>
          <p14:tracePt t="58913" x="3162300" y="1905000"/>
          <p14:tracePt t="58930" x="3162300" y="1851025"/>
          <p14:tracePt t="58947" x="3162300" y="1836738"/>
          <p14:tracePt t="59030" x="3162300" y="1844675"/>
          <p14:tracePt t="59038" x="3162300" y="1912938"/>
          <p14:tracePt t="59046" x="3162300" y="2027238"/>
          <p14:tracePt t="59063" x="3146425" y="2354263"/>
          <p14:tracePt t="59080" x="3146425" y="2979738"/>
          <p14:tracePt t="59096" x="3146425" y="3559175"/>
          <p14:tracePt t="59113" x="3146425" y="3832225"/>
          <p14:tracePt t="59130" x="3146425" y="3916363"/>
          <p14:tracePt t="59147" x="3146425" y="3924300"/>
          <p14:tracePt t="59180" x="3146425" y="3771900"/>
          <p14:tracePt t="59197" x="3162300" y="3444875"/>
          <p14:tracePt t="59214" x="3140075" y="2955925"/>
          <p14:tracePt t="59230" x="2979738" y="2392363"/>
          <p14:tracePt t="59247" x="2963863" y="2270125"/>
          <p14:tracePt t="59264" x="2963863" y="2232025"/>
          <p14:tracePt t="59310" x="2971800" y="2316163"/>
          <p14:tracePt t="59318" x="2971800" y="2454275"/>
          <p14:tracePt t="59330" x="2987675" y="2620963"/>
          <p14:tracePt t="59347" x="3017838" y="3070225"/>
          <p14:tracePt t="59363" x="3063875" y="3330575"/>
          <p14:tracePt t="59380" x="3070225" y="3398838"/>
          <p14:tracePt t="59414" x="3078163" y="3360738"/>
          <p14:tracePt t="59430" x="3078163" y="3216275"/>
          <p14:tracePt t="59447" x="3078163" y="3094038"/>
          <p14:tracePt t="59463" x="3070225" y="2979738"/>
          <p14:tracePt t="59480" x="3063875" y="2933700"/>
          <p14:tracePt t="59496" x="3063875" y="2925763"/>
          <p14:tracePt t="59550" x="3063875" y="2933700"/>
          <p14:tracePt t="59558" x="3048000" y="2987675"/>
          <p14:tracePt t="59566" x="3025775" y="3048000"/>
          <p14:tracePt t="59580" x="3009900" y="3132138"/>
          <p14:tracePt t="59596" x="2971800" y="3254375"/>
          <p14:tracePt t="59613" x="2917825" y="3360738"/>
          <p14:tracePt t="59630" x="2917825" y="3368675"/>
          <p14:tracePt t="61447" x="2917825" y="3360738"/>
          <p14:tracePt t="61456" x="2917825" y="3330575"/>
          <p14:tracePt t="61465" x="2917825" y="3322638"/>
          <p14:tracePt t="61481" x="2917825" y="3268663"/>
          <p14:tracePt t="61498" x="2917825" y="3216275"/>
          <p14:tracePt t="61514" x="2917825" y="3146425"/>
          <p14:tracePt t="61531" x="2917825" y="3086100"/>
          <p14:tracePt t="61548" x="2917825" y="3017838"/>
          <p14:tracePt t="61564" x="2911475" y="2949575"/>
          <p14:tracePt t="61581" x="2903538" y="2917825"/>
          <p14:tracePt t="61598" x="2895600" y="2865438"/>
          <p14:tracePt t="61600" x="2895600" y="2857500"/>
          <p14:tracePt t="61614" x="2895600" y="2835275"/>
          <p14:tracePt t="61631" x="2887663" y="2819400"/>
          <p14:tracePt t="61648" x="2887663" y="2811463"/>
          <p14:tracePt t="61665" x="2879725" y="2803525"/>
          <p14:tracePt t="61681" x="2879725" y="2797175"/>
          <p14:tracePt t="61759" x="2879725" y="2789238"/>
          <p14:tracePt t="61871" x="2873375" y="2781300"/>
          <p14:tracePt t="61895" x="2865438" y="2781300"/>
          <p14:tracePt t="61904" x="2857500" y="2781300"/>
          <p14:tracePt t="61919" x="2849563" y="2781300"/>
          <p14:tracePt t="61931" x="2841625" y="2781300"/>
          <p14:tracePt t="61948" x="2827338" y="2781300"/>
          <p14:tracePt t="61965" x="2811463" y="2781300"/>
          <p14:tracePt t="61982" x="2773363" y="2781300"/>
          <p14:tracePt t="61997" x="2743200" y="2789238"/>
          <p14:tracePt t="62014" x="2720975" y="2797175"/>
          <p14:tracePt t="62031" x="2713038" y="2803525"/>
          <p14:tracePt t="62070" x="2697163" y="2803525"/>
          <p14:tracePt t="62081" x="2689225" y="2803525"/>
          <p14:tracePt t="62098" x="2644775" y="2803525"/>
          <p14:tracePt t="62114" x="2628900" y="2797175"/>
          <p14:tracePt t="62423" x="2628900" y="2789238"/>
          <p14:tracePt t="62432" x="2636838" y="2781300"/>
          <p14:tracePt t="62448" x="2636838" y="2759075"/>
          <p14:tracePt t="62465" x="2651125" y="2727325"/>
          <p14:tracePt t="62481" x="2674938" y="2697163"/>
          <p14:tracePt t="62498" x="2689225" y="2674938"/>
          <p14:tracePt t="62515" x="2689225" y="2651125"/>
          <p14:tracePt t="62532" x="2705100" y="2620963"/>
          <p14:tracePt t="62548" x="2720975" y="2606675"/>
          <p14:tracePt t="62565" x="2727325" y="2590800"/>
          <p14:tracePt t="62581" x="2743200" y="2574925"/>
          <p14:tracePt t="62663" x="2743200" y="2568575"/>
          <p14:tracePt t="62672" x="2751138" y="2568575"/>
          <p14:tracePt t="62687" x="2759075" y="2582863"/>
          <p14:tracePt t="62698" x="2765425" y="2590800"/>
          <p14:tracePt t="62715" x="2781300" y="2628900"/>
          <p14:tracePt t="62732" x="2797175" y="2651125"/>
          <p14:tracePt t="62748" x="2803525" y="2667000"/>
          <p14:tracePt t="62765" x="2803525" y="2674938"/>
          <p14:tracePt t="62863" x="2803525" y="2682875"/>
          <p14:tracePt t="63215" x="2797175" y="2682875"/>
          <p14:tracePt t="67591" x="2797175" y="2674938"/>
          <p14:tracePt t="67600" x="2841625" y="2620963"/>
          <p14:tracePt t="67617" x="2911475" y="2568575"/>
          <p14:tracePt t="67633" x="2963863" y="2536825"/>
          <p14:tracePt t="67650" x="3009900" y="2492375"/>
          <p14:tracePt t="67667" x="3063875" y="2454275"/>
          <p14:tracePt t="67683" x="3116263" y="2400300"/>
          <p14:tracePt t="67700" x="3146425" y="2378075"/>
          <p14:tracePt t="67717" x="3178175" y="2324100"/>
          <p14:tracePt t="67734" x="3200400" y="2270125"/>
          <p14:tracePt t="67750" x="3216275" y="2247900"/>
          <p14:tracePt t="67767" x="3254375" y="2201863"/>
          <p14:tracePt t="67783" x="3276600" y="2171700"/>
          <p14:tracePt t="67800" x="3314700" y="2141538"/>
          <p14:tracePt t="67817" x="3352800" y="2117725"/>
          <p14:tracePt t="67833" x="3375025" y="2095500"/>
          <p14:tracePt t="67850" x="3382963" y="2095500"/>
          <p14:tracePt t="67935" x="3390900" y="2095500"/>
          <p14:tracePt t="67951" x="3398838" y="2095500"/>
          <p14:tracePt t="67967" x="3413125" y="2095500"/>
          <p14:tracePt t="68727" x="3406775" y="2095500"/>
          <p14:tracePt t="68737" x="3406775" y="2111375"/>
          <p14:tracePt t="68750" x="3406775" y="2125663"/>
          <p14:tracePt t="68767" x="3406775" y="2149475"/>
          <p14:tracePt t="68783" x="3406775" y="2193925"/>
          <p14:tracePt t="68800" x="3406775" y="2232025"/>
          <p14:tracePt t="68817" x="3406775" y="2255838"/>
          <p14:tracePt t="68834" x="3406775" y="2286000"/>
          <p14:tracePt t="68850" x="3406775" y="2308225"/>
          <p14:tracePt t="68867" x="3406775" y="2332038"/>
          <p14:tracePt t="68884" x="3390900" y="2370138"/>
          <p14:tracePt t="68900" x="3390900" y="2408238"/>
          <p14:tracePt t="68917" x="3390900" y="2468563"/>
          <p14:tracePt t="68934" x="3390900" y="2530475"/>
          <p14:tracePt t="68950" x="3382963" y="2636838"/>
          <p14:tracePt t="68967" x="3382963" y="2713038"/>
          <p14:tracePt t="68984" x="3382963" y="2773363"/>
          <p14:tracePt t="69000" x="3382963" y="2835275"/>
          <p14:tracePt t="69017" x="3382963" y="2879725"/>
          <p14:tracePt t="69033" x="3382963" y="2925763"/>
          <p14:tracePt t="69050" x="3382963" y="2979738"/>
          <p14:tracePt t="69067" x="3382963" y="3055938"/>
          <p14:tracePt t="69083" x="3382963" y="3140075"/>
          <p14:tracePt t="69100" x="3382963" y="3230563"/>
          <p14:tracePt t="69117" x="3382963" y="3314700"/>
          <p14:tracePt t="69133" x="3382963" y="3406775"/>
          <p14:tracePt t="69150" x="3382963" y="3535363"/>
          <p14:tracePt t="69167" x="3382963" y="3619500"/>
          <p14:tracePt t="69183" x="3382963" y="3711575"/>
          <p14:tracePt t="69200" x="3382963" y="3763963"/>
          <p14:tracePt t="69217" x="3382963" y="3779838"/>
          <p14:tracePt t="69303" x="3382963" y="3763963"/>
          <p14:tracePt t="69311" x="3382963" y="3695700"/>
          <p14:tracePt t="69319" x="3390900" y="3619500"/>
          <p14:tracePt t="69334" x="3390900" y="3527425"/>
          <p14:tracePt t="69351" x="3390900" y="3238500"/>
          <p14:tracePt t="69367" x="3390900" y="3055938"/>
          <p14:tracePt t="69384" x="3390900" y="2873375"/>
          <p14:tracePt t="69401" x="3390900" y="2727325"/>
          <p14:tracePt t="69417" x="3390900" y="2620963"/>
          <p14:tracePt t="69434" x="3390900" y="2552700"/>
          <p14:tracePt t="69451" x="3390900" y="2514600"/>
          <p14:tracePt t="69467" x="3390900" y="2484438"/>
          <p14:tracePt t="69484" x="3390900" y="2468563"/>
          <p14:tracePt t="69501" x="3390900" y="2446338"/>
          <p14:tracePt t="69518" x="3390900" y="2422525"/>
          <p14:tracePt t="69534" x="3390900" y="2384425"/>
          <p14:tracePt t="69551" x="3390900" y="2354263"/>
          <p14:tracePt t="69567" x="3390900" y="2308225"/>
          <p14:tracePt t="69584" x="3390900" y="2270125"/>
          <p14:tracePt t="69601" x="3390900" y="2239963"/>
          <p14:tracePt t="69617" x="3390900" y="2232025"/>
          <p14:tracePt t="69634" x="3390900" y="2217738"/>
          <p14:tracePt t="69650" x="3390900" y="2209800"/>
          <p14:tracePt t="69775" x="3390900" y="2255838"/>
          <p14:tracePt t="69785" x="3390900" y="2293938"/>
          <p14:tracePt t="69800" x="3382963" y="2408238"/>
          <p14:tracePt t="69817" x="3375025" y="2522538"/>
          <p14:tracePt t="69834" x="3352800" y="2598738"/>
          <p14:tracePt t="69850" x="3344863" y="2697163"/>
          <p14:tracePt t="69867" x="3322638" y="2781300"/>
          <p14:tracePt t="69884" x="3314700" y="2865438"/>
          <p14:tracePt t="69900" x="3306763" y="2971800"/>
          <p14:tracePt t="69917" x="3306763" y="3063875"/>
          <p14:tracePt t="69934" x="3306763" y="3132138"/>
          <p14:tracePt t="69950" x="3306763" y="3170238"/>
          <p14:tracePt t="69967" x="3306763" y="3200400"/>
          <p14:tracePt t="69984" x="3306763" y="3260725"/>
          <p14:tracePt t="70000" x="3306763" y="3330575"/>
          <p14:tracePt t="70017" x="3306763" y="3390900"/>
          <p14:tracePt t="70034" x="3306763" y="3429000"/>
          <p14:tracePt t="70050" x="3306763" y="3451225"/>
          <p14:tracePt t="70067" x="3306763" y="3467100"/>
          <p14:tracePt t="70100" x="3306763" y="3475038"/>
          <p14:tracePt t="70247" x="3306763" y="3467100"/>
          <p14:tracePt t="70257" x="3314700" y="3459163"/>
          <p14:tracePt t="70267" x="3322638" y="3436938"/>
          <p14:tracePt t="70284" x="3375025" y="3398838"/>
          <p14:tracePt t="70301" x="3505200" y="3344863"/>
          <p14:tracePt t="70318" x="3840163" y="3254375"/>
          <p14:tracePt t="70334" x="4152900" y="3162300"/>
          <p14:tracePt t="70351" x="4365625" y="3101975"/>
          <p14:tracePt t="70367" x="4479925" y="3048000"/>
          <p14:tracePt t="70384" x="4525963" y="3025775"/>
          <p14:tracePt t="70401" x="4541838" y="3009900"/>
          <p14:tracePt t="70417" x="4541838" y="2994025"/>
          <p14:tracePt t="70434" x="4556125" y="2971800"/>
          <p14:tracePt t="70451" x="4594225" y="2971800"/>
          <p14:tracePt t="70467" x="4656138" y="2963863"/>
          <p14:tracePt t="70484" x="4732338" y="2949575"/>
          <p14:tracePt t="70501" x="4808538" y="2941638"/>
          <p14:tracePt t="70517" x="4868863" y="2941638"/>
          <p14:tracePt t="70534" x="4930775" y="2941638"/>
          <p14:tracePt t="70551" x="4945063" y="2933700"/>
          <p14:tracePt t="70584" x="4953000" y="2917825"/>
          <p14:tracePt t="70703" x="4953000" y="2911475"/>
          <p14:tracePt t="70719" x="4953000" y="2903538"/>
          <p14:tracePt t="70735" x="4960938" y="2895600"/>
          <p14:tracePt t="70751" x="4968875" y="2895600"/>
          <p14:tracePt t="70760" x="4968875" y="2887663"/>
          <p14:tracePt t="70768" x="4983163" y="2887663"/>
          <p14:tracePt t="70784" x="4999038" y="2873375"/>
          <p14:tracePt t="70801" x="5013325" y="2873375"/>
          <p14:tracePt t="70838" x="5013325" y="2865438"/>
          <p14:tracePt t="70870" x="5021263" y="2865438"/>
          <p14:tracePt t="70910" x="5021263" y="2857500"/>
          <p14:tracePt t="70942" x="5021263" y="2849563"/>
          <p14:tracePt t="71167" x="5037138" y="2841625"/>
          <p14:tracePt t="71176" x="5059363" y="2841625"/>
          <p14:tracePt t="71185" x="5089525" y="2841625"/>
          <p14:tracePt t="71201" x="5189538" y="2841625"/>
          <p14:tracePt t="71218" x="5318125" y="2841625"/>
          <p14:tracePt t="71234" x="5456238" y="2841625"/>
          <p14:tracePt t="71251" x="5592763" y="2841625"/>
          <p14:tracePt t="71268" x="5722938" y="2841625"/>
          <p14:tracePt t="71284" x="5813425" y="2841625"/>
          <p14:tracePt t="71302" x="5959475" y="2841625"/>
          <p14:tracePt t="71318" x="6027738" y="2841625"/>
          <p14:tracePt t="71334" x="6080125" y="2841625"/>
          <p14:tracePt t="71351" x="6111875" y="2841625"/>
          <p14:tracePt t="71959" x="6118225" y="2841625"/>
          <p14:tracePt t="71975" x="6111875" y="2841625"/>
          <p14:tracePt t="71985" x="6080125" y="2841625"/>
          <p14:tracePt t="72002" x="5973763" y="2865438"/>
          <p14:tracePt t="72018" x="5851525" y="2895600"/>
          <p14:tracePt t="72035" x="5684838" y="2933700"/>
          <p14:tracePt t="72052" x="5532438" y="2941638"/>
          <p14:tracePt t="72068" x="5418138" y="2941638"/>
          <p14:tracePt t="72085" x="5364163" y="2941638"/>
          <p14:tracePt t="72102" x="5349875" y="2941638"/>
          <p14:tracePt t="72118" x="5341938" y="2941638"/>
          <p14:tracePt t="72135" x="5334000" y="2941638"/>
          <p14:tracePt t="72152" x="5311775" y="2933700"/>
          <p14:tracePt t="72168" x="5280025" y="2925763"/>
          <p14:tracePt t="72185" x="5219700" y="2911475"/>
          <p14:tracePt t="72202" x="5181600" y="2903538"/>
          <p14:tracePt t="72218" x="5159375" y="2903538"/>
          <p14:tracePt t="72252" x="5151438" y="2903538"/>
          <p14:tracePt t="72279" x="5135563" y="2895600"/>
          <p14:tracePt t="72311" x="5135563" y="2887663"/>
          <p14:tracePt t="72327" x="5127625" y="2887663"/>
          <p14:tracePt t="72343" x="5127625" y="2879725"/>
          <p14:tracePt t="72352" x="5113338" y="2873375"/>
          <p14:tracePt t="72368" x="5105400" y="2857500"/>
          <p14:tracePt t="72385" x="5097463" y="2849563"/>
          <p14:tracePt t="72402" x="5083175" y="2835275"/>
          <p14:tracePt t="72418" x="5083175" y="2827338"/>
          <p14:tracePt t="72435" x="5075238" y="2827338"/>
          <p14:tracePt t="72559" x="5083175" y="2827338"/>
          <p14:tracePt t="72568" x="5089525" y="2835275"/>
          <p14:tracePt t="72577" x="5105400" y="2835275"/>
          <p14:tracePt t="72585" x="5121275" y="2841625"/>
          <p14:tracePt t="72601" x="5151438" y="2841625"/>
          <p14:tracePt t="72618" x="5189538" y="2857500"/>
          <p14:tracePt t="72635" x="5257800" y="2857500"/>
          <p14:tracePt t="72651" x="5326063" y="2857500"/>
          <p14:tracePt t="72668" x="5402263" y="2857500"/>
          <p14:tracePt t="72685" x="5502275" y="2857500"/>
          <p14:tracePt t="72702" x="5608638" y="2857500"/>
          <p14:tracePt t="72718" x="5730875" y="2857500"/>
          <p14:tracePt t="72735" x="5821363" y="2857500"/>
          <p14:tracePt t="72751" x="5875338" y="2857500"/>
          <p14:tracePt t="72768" x="5905500" y="2857500"/>
          <p14:tracePt t="72785" x="5935663" y="2857500"/>
          <p14:tracePt t="72802" x="5943600" y="2865438"/>
          <p14:tracePt t="72818" x="5959475" y="2865438"/>
          <p14:tracePt t="72854" x="5965825" y="2865438"/>
          <p14:tracePt t="72868" x="5981700" y="2865438"/>
          <p14:tracePt t="72885" x="6011863" y="2865438"/>
          <p14:tracePt t="72902" x="6057900" y="2865438"/>
          <p14:tracePt t="72918" x="6103938" y="2865438"/>
          <p14:tracePt t="72935" x="6111875" y="2865438"/>
          <p14:tracePt t="73535" x="6118225" y="2865438"/>
          <p14:tracePt t="73544" x="6134100" y="2857500"/>
          <p14:tracePt t="73552" x="6142038" y="2857500"/>
          <p14:tracePt t="73569" x="6172200" y="2811463"/>
          <p14:tracePt t="73585" x="6188075" y="2773363"/>
          <p14:tracePt t="73602" x="6202363" y="2720975"/>
          <p14:tracePt t="73619" x="6210300" y="2644775"/>
          <p14:tracePt t="73636" x="6218238" y="2560638"/>
          <p14:tracePt t="73652" x="6218238" y="2460625"/>
          <p14:tracePt t="73655" x="6218238" y="2416175"/>
          <p14:tracePt t="73669" x="6218238" y="2378075"/>
          <p14:tracePt t="73686" x="6096000" y="2225675"/>
          <p14:tracePt t="73702" x="6042025" y="2179638"/>
          <p14:tracePt t="73719" x="5783263" y="2049463"/>
          <p14:tracePt t="73736" x="5570538" y="1965325"/>
          <p14:tracePt t="73752" x="5387975" y="1927225"/>
          <p14:tracePt t="73769" x="5265738" y="1905000"/>
          <p14:tracePt t="73786" x="5143500" y="1889125"/>
          <p14:tracePt t="73802" x="5013325" y="1889125"/>
          <p14:tracePt t="73819" x="4899025" y="1889125"/>
          <p14:tracePt t="73836" x="4784725" y="1889125"/>
          <p14:tracePt t="73852" x="4632325" y="1889125"/>
          <p14:tracePt t="73869" x="4495800" y="1889125"/>
          <p14:tracePt t="73886" x="4305300" y="1905000"/>
          <p14:tracePt t="73902" x="4122738" y="1973263"/>
          <p14:tracePt t="73919" x="4008438" y="2027238"/>
          <p14:tracePt t="73936" x="3940175" y="2049463"/>
          <p14:tracePt t="73952" x="3908425" y="2073275"/>
          <p14:tracePt t="73969" x="3878263" y="2095500"/>
          <p14:tracePt t="73986" x="3848100" y="2117725"/>
          <p14:tracePt t="74002" x="3817938" y="2179638"/>
          <p14:tracePt t="74019" x="3763963" y="2255838"/>
          <p14:tracePt t="74035" x="3717925" y="2370138"/>
          <p14:tracePt t="74052" x="3673475" y="2498725"/>
          <p14:tracePt t="74069" x="3627438" y="2651125"/>
          <p14:tracePt t="74085" x="3581400" y="2865438"/>
          <p14:tracePt t="74102" x="3565525" y="2979738"/>
          <p14:tracePt t="74119" x="3565525" y="3078163"/>
          <p14:tracePt t="74135" x="3565525" y="3192463"/>
          <p14:tracePt t="74152" x="3573463" y="3306763"/>
          <p14:tracePt t="74169" x="3635375" y="3436938"/>
          <p14:tracePt t="74185" x="3717925" y="3573463"/>
          <p14:tracePt t="74202" x="3787775" y="3679825"/>
          <p14:tracePt t="74219" x="3856038" y="3741738"/>
          <p14:tracePt t="74235" x="3940175" y="3794125"/>
          <p14:tracePt t="74252" x="4076700" y="3856038"/>
          <p14:tracePt t="74269" x="4191000" y="3878263"/>
          <p14:tracePt t="74285" x="4343400" y="3902075"/>
          <p14:tracePt t="74302" x="4664075" y="3908425"/>
          <p14:tracePt t="74319" x="4991100" y="3908425"/>
          <p14:tracePt t="74335" x="5295900" y="3894138"/>
          <p14:tracePt t="74352" x="5562600" y="3825875"/>
          <p14:tracePt t="74369" x="5821363" y="3749675"/>
          <p14:tracePt t="74385" x="5989638" y="3665538"/>
          <p14:tracePt t="74402" x="6073775" y="3589338"/>
          <p14:tracePt t="74419" x="6118225" y="3527425"/>
          <p14:tracePt t="74436" x="6156325" y="3444875"/>
          <p14:tracePt t="74452" x="6180138" y="3360738"/>
          <p14:tracePt t="74470" x="6210300" y="3254375"/>
          <p14:tracePt t="74486" x="6232525" y="3140075"/>
          <p14:tracePt t="74502" x="6240463" y="2963863"/>
          <p14:tracePt t="74519" x="6240463" y="2849563"/>
          <p14:tracePt t="74536" x="6240463" y="2735263"/>
          <p14:tracePt t="74553" x="6218238" y="2620963"/>
          <p14:tracePt t="74569" x="6149975" y="2514600"/>
          <p14:tracePt t="74586" x="6065838" y="2400300"/>
          <p14:tracePt t="74603" x="5965825" y="2286000"/>
          <p14:tracePt t="74619" x="5867400" y="2187575"/>
          <p14:tracePt t="74636" x="5722938" y="2103438"/>
          <p14:tracePt t="74639" x="5638800" y="2065338"/>
          <p14:tracePt t="74653" x="5546725" y="2027238"/>
          <p14:tracePt t="74670" x="5287963" y="1935163"/>
          <p14:tracePt t="74686" x="5219700" y="1920875"/>
          <p14:tracePt t="74702" x="5006975" y="1874838"/>
          <p14:tracePt t="74719" x="4860925" y="1866900"/>
          <p14:tracePt t="74736" x="4732338" y="1866900"/>
          <p14:tracePt t="74753" x="4579938" y="1866900"/>
          <p14:tracePt t="74769" x="4427538" y="1866900"/>
          <p14:tracePt t="74786" x="4267200" y="1882775"/>
          <p14:tracePt t="74803" x="4114800" y="1943100"/>
          <p14:tracePt t="74819" x="3962400" y="2019300"/>
          <p14:tracePt t="74836" x="3832225" y="2117725"/>
          <p14:tracePt t="74853" x="3711575" y="2247900"/>
          <p14:tracePt t="74870" x="3611563" y="2454275"/>
          <p14:tracePt t="74886" x="3573463" y="2506663"/>
          <p14:tracePt t="74903" x="3543300" y="2735263"/>
          <p14:tracePt t="74919" x="3543300" y="2887663"/>
          <p14:tracePt t="74936" x="3559175" y="3040063"/>
          <p14:tracePt t="74958" x="3649663" y="3230563"/>
          <p14:tracePt t="74969" x="3679825" y="3292475"/>
          <p14:tracePt t="74986" x="3756025" y="3382963"/>
          <p14:tracePt t="75002" x="3863975" y="3459163"/>
          <p14:tracePt t="75019" x="4022725" y="3521075"/>
          <p14:tracePt t="75035" x="4313238" y="3565525"/>
          <p14:tracePt t="75052" x="4754563" y="3589338"/>
          <p14:tracePt t="75069" x="5235575" y="3589338"/>
          <p14:tracePt t="75086" x="5997575" y="3467100"/>
          <p14:tracePt t="75103" x="6354763" y="3336925"/>
          <p14:tracePt t="75119" x="6537325" y="3230563"/>
          <p14:tracePt t="75136" x="6629400" y="3146425"/>
          <p14:tracePt t="75153" x="6651625" y="3063875"/>
          <p14:tracePt t="75169" x="6667500" y="2925763"/>
          <p14:tracePt t="75186" x="6667500" y="2773363"/>
          <p14:tracePt t="75203" x="6613525" y="2606675"/>
          <p14:tracePt t="75219" x="6492875" y="2392363"/>
          <p14:tracePt t="75236" x="6362700" y="2239963"/>
          <p14:tracePt t="75253" x="6156325" y="2095500"/>
          <p14:tracePt t="75270" x="5722938" y="1889125"/>
          <p14:tracePt t="75286" x="5456238" y="1812925"/>
          <p14:tracePt t="75303" x="5257800" y="1782763"/>
          <p14:tracePt t="75319" x="5075238" y="1760538"/>
          <p14:tracePt t="75336" x="4953000" y="1760538"/>
          <p14:tracePt t="75353" x="4800600" y="1760538"/>
          <p14:tracePt t="75369" x="4625975" y="1782763"/>
          <p14:tracePt t="75386" x="4457700" y="1844675"/>
          <p14:tracePt t="75403" x="4275138" y="1920875"/>
          <p14:tracePt t="75419" x="4114800" y="1997075"/>
          <p14:tracePt t="75436" x="3978275" y="2079625"/>
          <p14:tracePt t="75453" x="3856038" y="2179638"/>
          <p14:tracePt t="75470" x="3756025" y="2286000"/>
          <p14:tracePt t="75486" x="3733800" y="2324100"/>
          <p14:tracePt t="75503" x="3695700" y="2476500"/>
          <p14:tracePt t="75520" x="3695700" y="2606675"/>
          <p14:tracePt t="75536" x="3695700" y="2781300"/>
          <p14:tracePt t="75553" x="3695700" y="2917825"/>
          <p14:tracePt t="75570" x="3695700" y="3025775"/>
          <p14:tracePt t="75586" x="3733800" y="3140075"/>
          <p14:tracePt t="75603" x="3794125" y="3254375"/>
          <p14:tracePt t="75620" x="3848100" y="3352800"/>
          <p14:tracePt t="75636" x="3916363" y="3436938"/>
          <p14:tracePt t="75639" x="3932238" y="3451225"/>
          <p14:tracePt t="75653" x="3946525" y="3467100"/>
          <p14:tracePt t="75670" x="4046538" y="3497263"/>
          <p14:tracePt t="75686" x="4160838" y="3497263"/>
          <p14:tracePt t="75703" x="4267200" y="3459163"/>
          <p14:tracePt t="75720" x="4321175" y="3344863"/>
          <p14:tracePt t="75736" x="4321175" y="3292475"/>
          <p14:tracePt t="75991" x="4321175" y="3306763"/>
          <p14:tracePt t="76001" x="4313238" y="3314700"/>
          <p14:tracePt t="76009" x="4297363" y="3322638"/>
          <p14:tracePt t="76020" x="4275138" y="3322638"/>
          <p14:tracePt t="76036" x="4160838" y="3360738"/>
          <p14:tracePt t="76053" x="3932238" y="3436938"/>
          <p14:tracePt t="76070" x="3657600" y="3513138"/>
          <p14:tracePt t="76086" x="3230563" y="3657600"/>
          <p14:tracePt t="76103" x="3009900" y="3711575"/>
          <p14:tracePt t="76120" x="2841625" y="3749675"/>
          <p14:tracePt t="76136" x="2773363" y="3756025"/>
          <p14:tracePt t="76153" x="2751138" y="3756025"/>
          <p14:tracePt t="76263" x="2743200" y="3756025"/>
          <p14:tracePt t="76279" x="2735263" y="3771900"/>
          <p14:tracePt t="76295" x="2720975" y="3787775"/>
          <p14:tracePt t="76303" x="2720975" y="3794125"/>
          <p14:tracePt t="76311" x="2713038" y="3802063"/>
          <p14:tracePt t="76320" x="2697163" y="3825875"/>
          <p14:tracePt t="76337" x="2689225" y="3856038"/>
          <p14:tracePt t="76353" x="2689225" y="3878263"/>
          <p14:tracePt t="76370" x="2689225" y="3908425"/>
          <p14:tracePt t="76387" x="2689225" y="3932238"/>
          <p14:tracePt t="76403" x="2689225" y="3940175"/>
          <p14:tracePt t="76420" x="2727325" y="3954463"/>
          <p14:tracePt t="76437" x="2751138" y="3962400"/>
          <p14:tracePt t="76454" x="2797175" y="3962400"/>
          <p14:tracePt t="76470" x="2803525" y="3962400"/>
          <p14:tracePt t="76486" x="2835275" y="3940175"/>
          <p14:tracePt t="76503" x="2841625" y="3924300"/>
          <p14:tracePt t="76520" x="2849563" y="3908425"/>
          <p14:tracePt t="76537" x="2857500" y="3908425"/>
          <p14:tracePt t="76570" x="2857500" y="3902075"/>
          <p14:tracePt t="76587" x="2873375" y="3886200"/>
          <p14:tracePt t="76603" x="2887663" y="3870325"/>
          <p14:tracePt t="76620" x="2925763" y="3863975"/>
          <p14:tracePt t="76637" x="2963863" y="3848100"/>
          <p14:tracePt t="76639" x="2979738" y="3848100"/>
          <p14:tracePt t="76654" x="3009900" y="3832225"/>
          <p14:tracePt t="76935" x="3017838" y="3832225"/>
          <p14:tracePt t="76959" x="3025775" y="3832225"/>
          <p14:tracePt t="76967" x="3040063" y="3840163"/>
          <p14:tracePt t="76975" x="3063875" y="3840163"/>
          <p14:tracePt t="76987" x="3086100" y="3840163"/>
          <p14:tracePt t="77003" x="3178175" y="3856038"/>
          <p14:tracePt t="77019" x="3375025" y="3856038"/>
          <p14:tracePt t="77036" x="3611563" y="3817938"/>
          <p14:tracePt t="77053" x="3825875" y="3787775"/>
          <p14:tracePt t="77069" x="4084638" y="3756025"/>
          <p14:tracePt t="77086" x="4191000" y="3733800"/>
          <p14:tracePt t="77103" x="4244975" y="3725863"/>
          <p14:tracePt t="77120" x="4275138" y="3725863"/>
          <p14:tracePt t="77137" x="4297363" y="3725863"/>
          <p14:tracePt t="77153" x="4359275" y="3725863"/>
          <p14:tracePt t="77170" x="4411663" y="3741738"/>
          <p14:tracePt t="77187" x="4473575" y="3763963"/>
          <p14:tracePt t="77203" x="4556125" y="3787775"/>
          <p14:tracePt t="77220" x="4640263" y="3810000"/>
          <p14:tracePt t="77237" x="4732338" y="3840163"/>
          <p14:tracePt t="77254" x="4800600" y="3863975"/>
          <p14:tracePt t="77270" x="4822825" y="3863975"/>
          <p14:tracePt t="77287" x="4822825" y="3870325"/>
          <p14:tracePt t="77959" x="4816475" y="3870325"/>
          <p14:tracePt t="77967" x="4778375" y="3856038"/>
          <p14:tracePt t="77975" x="4732338" y="3840163"/>
          <p14:tracePt t="77987" x="4686300" y="3825875"/>
          <p14:tracePt t="78004" x="4564063" y="3779838"/>
          <p14:tracePt t="78020" x="4427538" y="3717925"/>
          <p14:tracePt t="78037" x="4289425" y="3695700"/>
          <p14:tracePt t="78053" x="4283075" y="3695700"/>
          <p14:tracePt t="84591" x="4327525" y="3679825"/>
          <p14:tracePt t="84599" x="4533900" y="3627438"/>
          <p14:tracePt t="84607" x="4846638" y="3527425"/>
          <p14:tracePt t="84623" x="5494338" y="3406775"/>
          <p14:tracePt t="84640" x="5875338" y="3406775"/>
          <p14:tracePt t="84656" x="6096000" y="3390900"/>
          <p14:tracePt t="84673" x="6164263" y="3382963"/>
          <p14:tracePt t="84690" x="6194425" y="3375025"/>
          <p14:tracePt t="84706" x="6354763" y="3314700"/>
          <p14:tracePt t="84723" x="6629400" y="3268663"/>
          <p14:tracePt t="84740" x="6789738" y="3268663"/>
          <p14:tracePt t="84756" x="6880225" y="3268663"/>
          <p14:tracePt t="84773" x="6994525" y="3260725"/>
          <p14:tracePt t="84790" x="7178675" y="3260725"/>
          <p14:tracePt t="84806" x="7467600" y="3254375"/>
          <p14:tracePt t="84823" x="7734300" y="3178175"/>
          <p14:tracePt t="84840" x="7962900" y="3101975"/>
          <p14:tracePt t="84856" x="8061325" y="3040063"/>
          <p14:tracePt t="84873" x="8061325" y="3032125"/>
          <p14:tracePt t="85007" x="8061325" y="3025775"/>
          <p14:tracePt t="85015" x="8031163" y="3017838"/>
          <p14:tracePt t="85024" x="8001000" y="3009900"/>
          <p14:tracePt t="85039" x="7902575" y="2979738"/>
          <p14:tracePt t="85056" x="7848600" y="2971800"/>
          <p14:tracePt t="85073" x="7788275" y="2941638"/>
          <p14:tracePt t="85089" x="7756525" y="2941638"/>
          <p14:tracePt t="85106" x="7750175" y="2941638"/>
          <p14:tracePt t="85151" x="7742238" y="2941638"/>
          <p14:tracePt t="85695" x="7788275" y="2941638"/>
          <p14:tracePt t="85704" x="7832725" y="2925763"/>
          <p14:tracePt t="85712" x="7864475" y="2917825"/>
          <p14:tracePt t="85723" x="7916863" y="2917825"/>
          <p14:tracePt t="85740" x="7993063" y="2903538"/>
          <p14:tracePt t="85756" x="8093075" y="2887663"/>
          <p14:tracePt t="85773" x="8137525" y="2879725"/>
          <p14:tracePt t="85951" x="8145463" y="2879725"/>
          <p14:tracePt t="85967" x="8137525" y="2895600"/>
          <p14:tracePt t="85976" x="8131175" y="2911475"/>
          <p14:tracePt t="85990" x="8123238" y="2917825"/>
          <p14:tracePt t="86006" x="8093075" y="2941638"/>
          <p14:tracePt t="86023" x="8085138" y="2941638"/>
          <p14:tracePt t="86167" x="8077200" y="2941638"/>
          <p14:tracePt t="86183" x="8077200" y="2933700"/>
          <p14:tracePt t="86255" x="8077200" y="2925763"/>
          <p14:tracePt t="86264" x="8077200" y="2911475"/>
          <p14:tracePt t="86287" x="8077200" y="2903538"/>
          <p14:tracePt t="86303" x="8069263" y="2887663"/>
          <p14:tracePt t="86319" x="8061325" y="2887663"/>
          <p14:tracePt t="86328" x="8054975" y="2879725"/>
          <p14:tracePt t="86340" x="8047038" y="2879725"/>
          <p14:tracePt t="86357" x="8031163" y="2879725"/>
          <p14:tracePt t="86374" x="8008938" y="2865438"/>
          <p14:tracePt t="86390" x="8001000" y="2857500"/>
          <p14:tracePt t="86407" x="7993063" y="2849563"/>
          <p14:tracePt t="86447" x="7985125" y="2841625"/>
          <p14:tracePt t="86457" x="7978775" y="2841625"/>
          <p14:tracePt t="86474" x="7970838" y="2835275"/>
          <p14:tracePt t="86490" x="7947025" y="2827338"/>
          <p14:tracePt t="86524" x="7940675" y="2827338"/>
          <p14:tracePt t="86540" x="7932738" y="2827338"/>
          <p14:tracePt t="86719" x="7947025" y="2827338"/>
          <p14:tracePt t="86728" x="7985125" y="2827338"/>
          <p14:tracePt t="86740" x="8077200" y="2827338"/>
          <p14:tracePt t="86757" x="8305800" y="2827338"/>
          <p14:tracePt t="86774" x="8686800" y="2827338"/>
          <p14:tracePt t="86790" x="9426575" y="2827338"/>
          <p14:tracePt t="86807" x="9699625" y="2827338"/>
          <p14:tracePt t="86824" x="9852025" y="2803525"/>
          <p14:tracePt t="86840" x="9883775" y="2797175"/>
          <p14:tracePt t="86894" x="9867900" y="2797175"/>
          <p14:tracePt t="86902" x="9813925" y="2781300"/>
          <p14:tracePt t="86910" x="9783763" y="2781300"/>
          <p14:tracePt t="86923" x="9715500" y="2781300"/>
          <p14:tracePt t="86940" x="9448800" y="2781300"/>
          <p14:tracePt t="86957" x="8953500" y="2781300"/>
          <p14:tracePt t="86974" x="8351838" y="2781300"/>
          <p14:tracePt t="86990" x="7535863" y="2751138"/>
          <p14:tracePt t="87007" x="7277100" y="2727325"/>
          <p14:tracePt t="87023" x="7239000" y="2720975"/>
          <p14:tracePt t="87057" x="7269163" y="2720975"/>
          <p14:tracePt t="87073" x="7421563" y="2720975"/>
          <p14:tracePt t="87090" x="7658100" y="2720975"/>
          <p14:tracePt t="87107" x="7993063" y="2720975"/>
          <p14:tracePt t="87123" x="8229600" y="2720975"/>
          <p14:tracePt t="87140" x="8397875" y="2720975"/>
          <p14:tracePt t="87157" x="8466138" y="2720975"/>
          <p14:tracePt t="87206" x="8435975" y="2713038"/>
          <p14:tracePt t="87214" x="8389938" y="2705100"/>
          <p14:tracePt t="87223" x="8328025" y="2705100"/>
          <p14:tracePt t="87240" x="8199438" y="2705100"/>
          <p14:tracePt t="87257" x="8131175" y="2705100"/>
          <p14:tracePt t="87302" x="8175625" y="2720975"/>
          <p14:tracePt t="87310" x="8245475" y="2727325"/>
          <p14:tracePt t="87323" x="8328025" y="2735263"/>
          <p14:tracePt t="87340" x="8526463" y="2735263"/>
          <p14:tracePt t="87357" x="8686800" y="2735263"/>
          <p14:tracePt t="87373" x="8740775" y="2735263"/>
          <p14:tracePt t="87390" x="8747125" y="2735263"/>
          <p14:tracePt t="87439" x="8732838" y="2735263"/>
          <p14:tracePt t="87448" x="8702675" y="2735263"/>
          <p14:tracePt t="87457" x="8664575" y="2759075"/>
          <p14:tracePt t="87474" x="8458200" y="2841625"/>
          <p14:tracePt t="87491" x="8107363" y="2895600"/>
          <p14:tracePt t="87507" x="7696200" y="2925763"/>
          <p14:tracePt t="87524" x="7421563" y="2925763"/>
          <p14:tracePt t="87541" x="7353300" y="2917825"/>
          <p14:tracePt t="87558" x="7361238" y="2811463"/>
          <p14:tracePt t="87574" x="7483475" y="2667000"/>
          <p14:tracePt t="87591" x="7635875" y="2560638"/>
          <p14:tracePt t="87607" x="7772400" y="2506663"/>
          <p14:tracePt t="87624" x="7878763" y="2498725"/>
          <p14:tracePt t="87641" x="7932738" y="2484438"/>
          <p14:tracePt t="87657" x="7954963" y="2484438"/>
          <p14:tracePt t="87674" x="7970838" y="2514600"/>
          <p14:tracePt t="87691" x="7993063" y="2636838"/>
          <p14:tracePt t="87708" x="8031163" y="2803525"/>
          <p14:tracePt t="87724" x="8077200" y="2903538"/>
          <p14:tracePt t="87741" x="8093075" y="2917825"/>
          <p14:tracePt t="87758" x="8207375" y="2917825"/>
          <p14:tracePt t="87774" x="8678863" y="2865438"/>
          <p14:tracePt t="87791" x="9090025" y="2743200"/>
          <p14:tracePt t="87807" x="9402763" y="2705100"/>
          <p14:tracePt t="87824" x="9578975" y="2682875"/>
          <p14:tracePt t="87840" x="9677400" y="2682875"/>
          <p14:tracePt t="87874" x="9685338" y="2705100"/>
          <p14:tracePt t="87891" x="9647238" y="2781300"/>
          <p14:tracePt t="87907" x="9555163" y="2841625"/>
          <p14:tracePt t="87924" x="9380538" y="2903538"/>
          <p14:tracePt t="87940" x="9097963" y="2941638"/>
          <p14:tracePt t="87958" x="8259763" y="2979738"/>
          <p14:tracePt t="87974" x="7924800" y="2979738"/>
          <p14:tracePt t="87990" x="7246938" y="2979738"/>
          <p14:tracePt t="88007" x="7070725" y="2949575"/>
          <p14:tracePt t="88024" x="7048500" y="2925763"/>
          <p14:tracePt t="88040" x="7056438" y="2903538"/>
          <p14:tracePt t="88057" x="7124700" y="2873375"/>
          <p14:tracePt t="88074" x="7231063" y="2841625"/>
          <p14:tracePt t="88091" x="7375525" y="2827338"/>
          <p14:tracePt t="88107" x="7505700" y="2803525"/>
          <p14:tracePt t="88124" x="7573963" y="2797175"/>
          <p14:tracePt t="88141" x="7627938" y="2797175"/>
          <p14:tracePt t="88158" x="7680325" y="2797175"/>
          <p14:tracePt t="88174" x="7688263" y="2797175"/>
          <p14:tracePt t="88222" x="7666038" y="2797175"/>
          <p14:tracePt t="88230" x="7627938" y="2797175"/>
          <p14:tracePt t="88241" x="7597775" y="2803525"/>
          <p14:tracePt t="88257" x="7543800" y="2811463"/>
          <p14:tracePt t="88274" x="7505700" y="2811463"/>
          <p14:tracePt t="88291" x="7483475" y="2811463"/>
          <p14:tracePt t="88307" x="7475538" y="2811463"/>
          <p14:tracePt t="88342" x="7483475" y="2811463"/>
          <p14:tracePt t="88366" x="7489825" y="2811463"/>
          <p14:tracePt t="88374" x="7497763" y="2803525"/>
          <p14:tracePt t="88398" x="7513638" y="2797175"/>
          <p14:tracePt t="88407" x="7527925" y="2797175"/>
          <p14:tracePt t="88424" x="7635875" y="2797175"/>
          <p14:tracePt t="88441" x="7848600" y="2797175"/>
          <p14:tracePt t="88457" x="8221663" y="2797175"/>
          <p14:tracePt t="88474" x="8702675" y="2797175"/>
          <p14:tracePt t="88491" x="9097963" y="2797175"/>
          <p14:tracePt t="88507" x="9280525" y="2797175"/>
          <p14:tracePt t="88524" x="9312275" y="2797175"/>
          <p14:tracePt t="88567" x="9280525" y="2797175"/>
          <p14:tracePt t="88576" x="9220200" y="2789238"/>
          <p14:tracePt t="88591" x="9083675" y="2743200"/>
          <p14:tracePt t="88608" x="8915400" y="2743200"/>
          <p14:tracePt t="88624" x="8709025" y="2743200"/>
          <p14:tracePt t="88641" x="8588375" y="2743200"/>
          <p14:tracePt t="88658" x="8542338" y="2743200"/>
          <p14:tracePt t="88727" x="8588375" y="2743200"/>
          <p14:tracePt t="88735" x="8640763" y="2759075"/>
          <p14:tracePt t="88744" x="8716963" y="2781300"/>
          <p14:tracePt t="88758" x="8785225" y="2781300"/>
          <p14:tracePt t="88774" x="9045575" y="2781300"/>
          <p14:tracePt t="88791" x="9144000" y="2781300"/>
          <p14:tracePt t="88808" x="9151938" y="2781300"/>
          <p14:tracePt t="88841" x="9105900" y="2781300"/>
          <p14:tracePt t="88858" x="8899525" y="2781300"/>
          <p14:tracePt t="88875" x="8518525" y="2781300"/>
          <p14:tracePt t="88891" x="8169275" y="2781300"/>
          <p14:tracePt t="88908" x="7962900" y="2789238"/>
          <p14:tracePt t="88925" x="7878763" y="2797175"/>
          <p14:tracePt t="88991" x="7878763" y="2811463"/>
          <p14:tracePt t="89000" x="7894638" y="2811463"/>
          <p14:tracePt t="89255" x="7894638" y="2819400"/>
          <p14:tracePt t="89279" x="7894638" y="2827338"/>
          <p14:tracePt t="89295" x="7894638" y="2835275"/>
          <p14:tracePt t="89303" x="7894638" y="2841625"/>
          <p14:tracePt t="89312" x="7894638" y="2849563"/>
          <p14:tracePt t="89325" x="7894638" y="2857500"/>
          <p14:tracePt t="89341" x="7894638" y="2873375"/>
          <p14:tracePt t="89358" x="7894638" y="2879725"/>
          <p14:tracePt t="89374" x="7894638" y="2887663"/>
          <p14:tracePt t="89391" x="7870825" y="2903538"/>
          <p14:tracePt t="89408" x="7818438" y="2903538"/>
          <p14:tracePt t="89424" x="7742238" y="2903538"/>
          <p14:tracePt t="89441" x="7658100" y="2903538"/>
          <p14:tracePt t="89458" x="7620000" y="2895600"/>
          <p14:tracePt t="89474" x="7597775" y="2873375"/>
          <p14:tracePt t="89491" x="7597775" y="2857500"/>
          <p14:tracePt t="89508" x="7597775" y="2849563"/>
          <p14:tracePt t="89524" x="7597775" y="2819400"/>
          <p14:tracePt t="89541" x="7597775" y="2781300"/>
          <p14:tracePt t="89558" x="7604125" y="2781300"/>
          <p14:tracePt t="89574" x="7627938" y="2751138"/>
          <p14:tracePt t="89591" x="7650163" y="2735263"/>
          <p14:tracePt t="89608" x="7680325" y="2720975"/>
          <p14:tracePt t="89624" x="7718425" y="2713038"/>
          <p14:tracePt t="89641" x="7772400" y="2697163"/>
          <p14:tracePt t="89658" x="7818438" y="2697163"/>
          <p14:tracePt t="89674" x="7894638" y="2689225"/>
          <p14:tracePt t="89691" x="7962900" y="2682875"/>
          <p14:tracePt t="89708" x="8077200" y="2682875"/>
          <p14:tracePt t="89710" x="8145463" y="2682875"/>
          <p14:tracePt t="89724" x="8229600" y="2682875"/>
          <p14:tracePt t="89741" x="8404225" y="2682875"/>
          <p14:tracePt t="89758" x="8580438" y="2682875"/>
          <p14:tracePt t="89774" x="8839200" y="2689225"/>
          <p14:tracePt t="89791" x="8975725" y="2720975"/>
          <p14:tracePt t="89808" x="9013825" y="2727325"/>
          <p14:tracePt t="89825" x="9021763" y="2727325"/>
          <p14:tracePt t="89841" x="9021763" y="2735263"/>
          <p14:tracePt t="89858" x="8999538" y="2735263"/>
          <p14:tracePt t="89875" x="8869363" y="2743200"/>
          <p14:tracePt t="89891" x="8686800" y="2743200"/>
          <p14:tracePt t="89908" x="8435975" y="2743200"/>
          <p14:tracePt t="89925" x="7978775" y="2743200"/>
          <p14:tracePt t="89942" x="7399338" y="2743200"/>
          <p14:tracePt t="89958" x="7223125" y="2727325"/>
          <p14:tracePt t="89975" x="7208838" y="2727325"/>
          <p14:tracePt t="90008" x="7246938" y="2727325"/>
          <p14:tracePt t="90025" x="7421563" y="2727325"/>
          <p14:tracePt t="90041" x="7688263" y="2727325"/>
          <p14:tracePt t="90058" x="7985125" y="2713038"/>
          <p14:tracePt t="90075" x="8297863" y="2713038"/>
          <p14:tracePt t="90091" x="8488363" y="2713038"/>
          <p14:tracePt t="90108" x="8550275" y="2713038"/>
          <p14:tracePt t="90142" x="8534400" y="2713038"/>
          <p14:tracePt t="90158" x="8366125" y="2727325"/>
          <p14:tracePt t="90175" x="8145463" y="2743200"/>
          <p14:tracePt t="90191" x="7794625" y="2743200"/>
          <p14:tracePt t="90208" x="7483475" y="2743200"/>
          <p14:tracePt t="90225" x="7399338" y="2743200"/>
          <p14:tracePt t="90258" x="7429500" y="2743200"/>
          <p14:tracePt t="90275" x="7635875" y="2743200"/>
          <p14:tracePt t="90291" x="8047038" y="2743200"/>
          <p14:tracePt t="90308" x="8542338" y="2743200"/>
          <p14:tracePt t="90325" x="8839200" y="2743200"/>
          <p14:tracePt t="90341" x="8961438" y="2743200"/>
          <p14:tracePt t="90358" x="8961438" y="2759075"/>
          <p14:tracePt t="90375" x="8839200" y="2773363"/>
          <p14:tracePt t="90391" x="8542338" y="2803525"/>
          <p14:tracePt t="90408" x="8099425" y="2811463"/>
          <p14:tracePt t="90425" x="7832725" y="2811463"/>
          <p14:tracePt t="90441" x="7810500" y="2819400"/>
          <p14:tracePt t="90475" x="7916863" y="2827338"/>
          <p14:tracePt t="90491" x="8137525" y="2827338"/>
          <p14:tracePt t="90508" x="8450263" y="2827338"/>
          <p14:tracePt t="90525" x="8632825" y="2827338"/>
          <p14:tracePt t="90541" x="8670925" y="2827338"/>
          <p14:tracePt t="90575" x="8542338" y="2827338"/>
          <p14:tracePt t="90591" x="8328025" y="2827338"/>
          <p14:tracePt t="90608" x="8175625" y="2827338"/>
          <p14:tracePt t="90625" x="8137525" y="2827338"/>
          <p14:tracePt t="90662" x="8183563" y="2827338"/>
          <p14:tracePt t="90675" x="8251825" y="2827338"/>
          <p14:tracePt t="90692" x="8474075" y="2827338"/>
          <p14:tracePt t="90708" x="8770938" y="2827338"/>
          <p14:tracePt t="90710" x="8877300" y="2827338"/>
          <p14:tracePt t="90725" x="8969375" y="2827338"/>
          <p14:tracePt t="90742" x="9075738" y="2811463"/>
          <p14:tracePt t="90759" x="9083675" y="2811463"/>
          <p14:tracePt t="90775" x="9075738" y="2803525"/>
          <p14:tracePt t="90791" x="8923338" y="2789238"/>
          <p14:tracePt t="90808" x="8648700" y="2789238"/>
          <p14:tracePt t="90825" x="8382000" y="2789238"/>
          <p14:tracePt t="90841" x="8305800" y="2789238"/>
          <p14:tracePt t="90875" x="8335963" y="2789238"/>
          <p14:tracePt t="90892" x="8474075" y="2819400"/>
          <p14:tracePt t="90908" x="8648700" y="2819400"/>
          <p14:tracePt t="90925" x="8801100" y="2819400"/>
          <p14:tracePt t="90942" x="8847138" y="2819400"/>
          <p14:tracePt t="90982" x="8823325" y="2819400"/>
          <p14:tracePt t="90992" x="8778875" y="2811463"/>
          <p14:tracePt t="91008" x="8763000" y="2803525"/>
          <p14:tracePt t="91046" x="8770938" y="2803525"/>
          <p14:tracePt t="91058" x="8809038" y="2803525"/>
          <p14:tracePt t="91075" x="8983663" y="2803525"/>
          <p14:tracePt t="91092" x="9304338" y="2803525"/>
          <p14:tracePt t="91108" x="9555163" y="2803525"/>
          <p14:tracePt t="91125" x="9799638" y="2765425"/>
          <p14:tracePt t="91142" x="9913938" y="2751138"/>
          <p14:tracePt t="91158" x="10042525" y="2682875"/>
          <p14:tracePt t="91175" x="10088563" y="2651125"/>
          <p14:tracePt t="91192" x="10096500" y="2628900"/>
          <p14:tracePt t="91208" x="10112375" y="2598738"/>
          <p14:tracePt t="91225" x="10142538" y="2544763"/>
          <p14:tracePt t="91242" x="10210800" y="2492375"/>
          <p14:tracePt t="91259" x="10279063" y="2430463"/>
          <p14:tracePt t="91275" x="10385425" y="2384425"/>
          <p14:tracePt t="91292" x="10477500" y="2346325"/>
          <p14:tracePt t="91308" x="10515600" y="2324100"/>
          <p14:tracePt t="91342" x="10515600" y="2301875"/>
          <p14:tracePt t="91358" x="10515600" y="2247900"/>
          <p14:tracePt t="91375" x="10469563" y="2187575"/>
          <p14:tracePt t="91392" x="10409238" y="2103438"/>
          <p14:tracePt t="91408" x="10355263" y="2019300"/>
          <p14:tracePt t="91425" x="10347325" y="2003425"/>
          <p14:tracePt t="91442" x="10347325" y="1997075"/>
          <p14:tracePt t="91458" x="10347325" y="1989138"/>
          <p14:tracePt t="91475" x="10347325" y="1981200"/>
          <p14:tracePt t="91542" x="10347325" y="1973263"/>
          <p14:tracePt t="91566" x="10363200" y="1973263"/>
          <p14:tracePt t="91574" x="10363200" y="1981200"/>
          <p14:tracePt t="91582" x="10385425" y="2041525"/>
          <p14:tracePt t="91592" x="10393363" y="2133600"/>
          <p14:tracePt t="91608" x="10439400" y="2438400"/>
          <p14:tracePt t="91625" x="10477500" y="2713038"/>
          <p14:tracePt t="91642" x="10485438" y="2841625"/>
          <p14:tracePt t="91658" x="10485438" y="2865438"/>
          <p14:tracePt t="91702" x="10485438" y="2841625"/>
          <p14:tracePt t="91710" x="10485438" y="2803525"/>
          <p14:tracePt t="91726" x="10477500" y="2659063"/>
          <p14:tracePt t="91742" x="10461625" y="2514600"/>
          <p14:tracePt t="91759" x="10461625" y="2384425"/>
          <p14:tracePt t="91775" x="10461625" y="2308225"/>
          <p14:tracePt t="91792" x="10461625" y="2301875"/>
          <p14:tracePt t="91825" x="10477500" y="2316163"/>
          <p14:tracePt t="91842" x="10515600" y="2476500"/>
          <p14:tracePt t="91859" x="10569575" y="2835275"/>
          <p14:tracePt t="91875" x="10614025" y="3170238"/>
          <p14:tracePt t="91892" x="10621963" y="3344863"/>
          <p14:tracePt t="91909" x="10621963" y="3368675"/>
          <p14:tracePt t="91958" x="10614025" y="3360738"/>
          <p14:tracePt t="91966" x="10607675" y="3330575"/>
          <p14:tracePt t="91975" x="10591800" y="3292475"/>
          <p14:tracePt t="91992" x="10583863" y="3200400"/>
          <p14:tracePt t="92009" x="10561638" y="3070225"/>
          <p14:tracePt t="92025" x="10561638" y="2879725"/>
          <p14:tracePt t="92042" x="10561638" y="2674938"/>
          <p14:tracePt t="92058" x="10561638" y="2514600"/>
          <p14:tracePt t="92075" x="10561638" y="2301875"/>
          <p14:tracePt t="92092" x="10545763" y="2209800"/>
          <p14:tracePt t="92108" x="10523538" y="2163763"/>
          <p14:tracePt t="92125" x="10515600" y="2149475"/>
          <p14:tracePt t="92142" x="10485438" y="2149475"/>
          <p14:tracePt t="92158" x="10439400" y="2133600"/>
          <p14:tracePt t="92175" x="10409238" y="2125663"/>
          <p14:tracePt t="92192" x="10371138" y="2125663"/>
          <p14:tracePt t="92208" x="10333038" y="2125663"/>
          <p14:tracePt t="92225" x="10309225" y="2125663"/>
          <p14:tracePt t="92242" x="10302875" y="2125663"/>
          <p14:tracePt t="92259" x="10294938" y="2125663"/>
          <p14:tracePt t="92275" x="10287000" y="2125663"/>
          <p14:tracePt t="92342" x="10279063" y="2117725"/>
          <p14:tracePt t="92366" x="10271125" y="2117725"/>
          <p14:tracePt t="92406" x="10279063" y="2111375"/>
          <p14:tracePt t="92414" x="10325100" y="2111375"/>
          <p14:tracePt t="92425" x="10401300" y="2125663"/>
          <p14:tracePt t="92442" x="10675938" y="2125663"/>
          <p14:tracePt t="92459" x="10964863" y="2125663"/>
          <p14:tracePt t="92475" x="11299825" y="2125663"/>
          <p14:tracePt t="92492" x="11452225" y="2125663"/>
          <p14:tracePt t="92509" x="11506200" y="2125663"/>
          <p14:tracePt t="92525" x="11498263" y="2125663"/>
          <p14:tracePt t="92542" x="11345863" y="2232025"/>
          <p14:tracePt t="92559" x="10888663" y="2454275"/>
          <p14:tracePt t="92576" x="10112375" y="2743200"/>
          <p14:tracePt t="92593" x="9402763" y="3009900"/>
          <p14:tracePt t="92616" x="8694738" y="3178175"/>
          <p14:tracePt t="92629" x="8534400" y="3192463"/>
          <p14:tracePt t="92642" x="8526463" y="3192463"/>
          <p14:tracePt t="92675" x="8594725" y="3178175"/>
          <p14:tracePt t="92692" x="8839200" y="3162300"/>
          <p14:tracePt t="92709" x="9372600" y="3162300"/>
          <p14:tracePt t="92725" x="9829800" y="3162300"/>
          <p14:tracePt t="92742" x="10226675" y="3162300"/>
          <p14:tracePt t="92759" x="10264775" y="3184525"/>
          <p14:tracePt t="92775" x="10264775" y="3192463"/>
          <p14:tracePt t="92792" x="10233025" y="3254375"/>
          <p14:tracePt t="92809" x="10134600" y="3352800"/>
          <p14:tracePt t="92825" x="10036175" y="3444875"/>
          <p14:tracePt t="92842" x="10012363" y="3513138"/>
          <p14:tracePt t="92859" x="10012363" y="3551238"/>
          <p14:tracePt t="92875" x="10080625" y="3611563"/>
          <p14:tracePt t="92892" x="10248900" y="3687763"/>
          <p14:tracePt t="92909" x="10499725" y="3763963"/>
          <p14:tracePt t="92925" x="10690225" y="3779838"/>
          <p14:tracePt t="92942" x="10874375" y="3810000"/>
          <p14:tracePt t="92959" x="10918825" y="3810000"/>
          <p14:tracePt t="92975" x="10934700" y="3810000"/>
          <p14:tracePt t="92993" x="10972800" y="3703638"/>
          <p14:tracePt t="93009" x="11002963" y="3505200"/>
          <p14:tracePt t="93026" x="11018838" y="3292475"/>
          <p14:tracePt t="93043" x="11041063" y="3017838"/>
          <p14:tracePt t="93059" x="11041063" y="2797175"/>
          <p14:tracePt t="93076" x="11041063" y="2598738"/>
          <p14:tracePt t="93092" x="11033125" y="2468563"/>
          <p14:tracePt t="93109" x="10964863" y="2354263"/>
          <p14:tracePt t="93125" x="10888663" y="2293938"/>
          <p14:tracePt t="93142" x="10842625" y="2286000"/>
          <p14:tracePt t="93159" x="10804525" y="2286000"/>
          <p14:tracePt t="93176" x="10683875" y="2339975"/>
          <p14:tracePt t="93192" x="10499725" y="2476500"/>
          <p14:tracePt t="93209" x="10347325" y="2590800"/>
          <p14:tracePt t="93226" x="10287000" y="2628900"/>
          <p14:tracePt t="93242" x="10256838" y="2628900"/>
          <p14:tracePt t="93278" x="10256838" y="2606675"/>
          <p14:tracePt t="93292" x="10256838" y="2590800"/>
          <p14:tracePt t="93309" x="10256838" y="2530475"/>
          <p14:tracePt t="93326" x="10264775" y="2384425"/>
          <p14:tracePt t="93343" x="10240963" y="2278063"/>
          <p14:tracePt t="93379" x="10028238" y="2087563"/>
          <p14:tracePt t="93392" x="9807575" y="1997075"/>
          <p14:tracePt t="93409" x="9585325" y="1965325"/>
          <p14:tracePt t="93426" x="9388475" y="1965325"/>
          <p14:tracePt t="93442" x="9236075" y="2003425"/>
          <p14:tracePt t="93459" x="9083675" y="2117725"/>
          <p14:tracePt t="93476" x="8975725" y="2316163"/>
          <p14:tracePt t="93492" x="8923338" y="2522538"/>
          <p14:tracePt t="93510" x="8937625" y="2803525"/>
          <p14:tracePt t="93526" x="9090025" y="2911475"/>
          <p14:tracePt t="93543" x="9334500" y="2941638"/>
          <p14:tracePt t="93560" x="9669463" y="2941638"/>
          <p14:tracePt t="93576" x="10012363" y="2811463"/>
          <p14:tracePt t="93593" x="10264775" y="2644775"/>
          <p14:tracePt t="93609" x="10363200" y="2522538"/>
          <p14:tracePt t="93626" x="10363200" y="2416175"/>
          <p14:tracePt t="93642" x="10309225" y="2346325"/>
          <p14:tracePt t="93659" x="10088563" y="2278063"/>
          <p14:tracePt t="93676" x="9813925" y="2270125"/>
          <p14:tracePt t="93692" x="9639300" y="2301875"/>
          <p14:tracePt t="93709" x="9494838" y="2484438"/>
          <p14:tracePt t="93726" x="9478963" y="2574925"/>
          <p14:tracePt t="93742" x="9555163" y="2651125"/>
          <p14:tracePt t="93759" x="9631363" y="2651125"/>
          <p14:tracePt t="93776" x="9775825" y="2644775"/>
          <p14:tracePt t="93792" x="9837738" y="2606675"/>
          <p14:tracePt t="93809" x="9852025" y="2574925"/>
          <p14:tracePt t="93826" x="9852025" y="2544763"/>
          <p14:tracePt t="93842" x="9813925" y="2492375"/>
          <p14:tracePt t="93859" x="9775825" y="2484438"/>
          <p14:tracePt t="94175" x="9791700" y="2484438"/>
          <p14:tracePt t="94185" x="9845675" y="2484438"/>
          <p14:tracePt t="94195" x="9883775" y="2484438"/>
          <p14:tracePt t="94210" x="9990138" y="2468563"/>
          <p14:tracePt t="94226" x="10050463" y="2446338"/>
          <p14:tracePt t="94243" x="10058400" y="2438400"/>
          <p14:tracePt t="94286" x="10050463" y="2438400"/>
          <p14:tracePt t="94294" x="10036175" y="2438400"/>
          <p14:tracePt t="94310" x="9990138" y="2454275"/>
          <p14:tracePt t="94326" x="9723438" y="2682875"/>
          <p14:tracePt t="94343" x="9296400" y="3063875"/>
          <p14:tracePt t="94359" x="8542338" y="3635375"/>
          <p14:tracePt t="94376" x="7620000" y="4206875"/>
          <p14:tracePt t="94393" x="7002463" y="4511675"/>
          <p14:tracePt t="94409" x="6956425" y="4556125"/>
          <p14:tracePt t="94815" x="6950075" y="4587875"/>
          <p14:tracePt t="94826" x="6950075" y="4640263"/>
          <p14:tracePt t="94837" x="6950075" y="4678363"/>
          <p14:tracePt t="94848" x="6950075" y="4754563"/>
          <p14:tracePt t="94860" x="6950075" y="4784725"/>
          <p14:tracePt t="94877" x="6911975" y="4876800"/>
          <p14:tracePt t="94893" x="6804025" y="4991100"/>
          <p14:tracePt t="94910" x="6430963" y="5173663"/>
          <p14:tracePt t="94926" x="5997575" y="5318125"/>
          <p14:tracePt t="94943" x="5616575" y="5432425"/>
          <p14:tracePt t="94960" x="5189538" y="5532438"/>
          <p14:tracePt t="94976" x="4778375" y="5592763"/>
          <p14:tracePt t="94993" x="4457700" y="5600700"/>
          <p14:tracePt t="95010" x="4244975" y="5600700"/>
          <p14:tracePt t="95026" x="4030663" y="5540375"/>
          <p14:tracePt t="95043" x="3902075" y="5464175"/>
          <p14:tracePt t="95060" x="3832225" y="5394325"/>
          <p14:tracePt t="95076" x="3810000" y="5326063"/>
          <p14:tracePt t="95093" x="3794125" y="5280025"/>
          <p14:tracePt t="95110" x="3787775" y="5257800"/>
          <p14:tracePt t="95126" x="3787775" y="5219700"/>
          <p14:tracePt t="95143" x="3771900" y="5197475"/>
          <p14:tracePt t="95160" x="3756025" y="5159375"/>
          <p14:tracePt t="95176" x="3756025" y="5151438"/>
          <p14:tracePt t="95193" x="3741738" y="5127625"/>
          <p14:tracePt t="95210" x="3741738" y="5121275"/>
          <p14:tracePt t="95279" x="3733800" y="5121275"/>
          <p14:tracePt t="95289" x="3725863" y="5121275"/>
          <p14:tracePt t="95299" x="3711575" y="5113338"/>
          <p14:tracePt t="95511" x="3641725" y="5089525"/>
          <p14:tracePt t="95521" x="3551238" y="5059363"/>
          <p14:tracePt t="95531" x="3467100" y="5037138"/>
          <p14:tracePt t="95544" x="3398838" y="5013325"/>
          <p14:tracePt t="95560" x="3336925" y="4991100"/>
          <p14:tracePt t="95577" x="3298825" y="4953000"/>
          <p14:tracePt t="95594" x="3268663" y="4884738"/>
          <p14:tracePt t="95610" x="3260725" y="4822825"/>
          <p14:tracePt t="95627" x="3260725" y="4754563"/>
          <p14:tracePt t="95644" x="3260725" y="4694238"/>
          <p14:tracePt t="95660" x="3292475" y="4579938"/>
          <p14:tracePt t="95677" x="3375025" y="4435475"/>
          <p14:tracePt t="95694" x="3497263" y="4267200"/>
          <p14:tracePt t="95710" x="3635375" y="4068763"/>
          <p14:tracePt t="95727" x="3741738" y="3962400"/>
          <p14:tracePt t="95744" x="3832225" y="3894138"/>
          <p14:tracePt t="95760" x="3932238" y="3840163"/>
          <p14:tracePt t="95777" x="4068763" y="3787775"/>
          <p14:tracePt t="95793" x="4244975" y="3756025"/>
          <p14:tracePt t="95810" x="4473575" y="3741738"/>
          <p14:tracePt t="95827" x="4784725" y="3695700"/>
          <p14:tracePt t="95844" x="5051425" y="3695700"/>
          <p14:tracePt t="95860" x="5249863" y="3695700"/>
          <p14:tracePt t="95877" x="5410200" y="3725863"/>
          <p14:tracePt t="95894" x="5532438" y="3802063"/>
          <p14:tracePt t="95910" x="5692775" y="3908425"/>
          <p14:tracePt t="95927" x="5753100" y="4016375"/>
          <p14:tracePt t="95944" x="5813425" y="4152900"/>
          <p14:tracePt t="95960" x="5851525" y="4335463"/>
          <p14:tracePt t="95977" x="5859463" y="4541838"/>
          <p14:tracePt t="95994" x="5859463" y="4784725"/>
          <p14:tracePt t="96010" x="5859463" y="5021263"/>
          <p14:tracePt t="96027" x="5859463" y="5211763"/>
          <p14:tracePt t="96044" x="5851525" y="5349875"/>
          <p14:tracePt t="96060" x="5807075" y="5440363"/>
          <p14:tracePt t="96077" x="5761038" y="5516563"/>
          <p14:tracePt t="96093" x="5630863" y="5622925"/>
          <p14:tracePt t="96110" x="5318125" y="5775325"/>
          <p14:tracePt t="96127" x="4975225" y="5845175"/>
          <p14:tracePt t="96143" x="4518025" y="5851525"/>
          <p14:tracePt t="96160" x="4098925" y="5851525"/>
          <p14:tracePt t="96177" x="3810000" y="5851525"/>
          <p14:tracePt t="96194" x="3627438" y="5851525"/>
          <p14:tracePt t="96210" x="3527425" y="5837238"/>
          <p14:tracePt t="96227" x="3497263" y="5821363"/>
          <p14:tracePt t="96244" x="3482975" y="5807075"/>
          <p14:tracePt t="96260" x="3475038" y="5753100"/>
          <p14:tracePt t="96277" x="3467100" y="5661025"/>
          <p14:tracePt t="96294" x="3444875" y="5516563"/>
          <p14:tracePt t="96310" x="3436938" y="5235575"/>
          <p14:tracePt t="96327" x="3436938" y="5029200"/>
          <p14:tracePt t="96344" x="3436938" y="4838700"/>
          <p14:tracePt t="96360" x="3459163" y="4632325"/>
          <p14:tracePt t="96377" x="3513138" y="4435475"/>
          <p14:tracePt t="96394" x="3581400" y="4267200"/>
          <p14:tracePt t="96410" x="3635375" y="4130675"/>
          <p14:tracePt t="96427" x="3756025" y="3978275"/>
          <p14:tracePt t="96444" x="3870325" y="3870325"/>
          <p14:tracePt t="96460" x="4000500" y="3802063"/>
          <p14:tracePt t="96477" x="4160838" y="3749675"/>
          <p14:tracePt t="96494" x="4321175" y="3749675"/>
          <p14:tracePt t="96510" x="4594225" y="3779838"/>
          <p14:tracePt t="96527" x="4746625" y="3848100"/>
          <p14:tracePt t="96544" x="4914900" y="3962400"/>
          <p14:tracePt t="96560" x="5059363" y="4076700"/>
          <p14:tracePt t="96577" x="5159375" y="4244975"/>
          <p14:tracePt t="96594" x="5227638" y="4465638"/>
          <p14:tracePt t="96610" x="5273675" y="4746625"/>
          <p14:tracePt t="96627" x="5287963" y="5006975"/>
          <p14:tracePt t="96644" x="5287963" y="5265738"/>
          <p14:tracePt t="96660" x="5273675" y="5464175"/>
          <p14:tracePt t="96678" x="5203825" y="5654675"/>
          <p14:tracePt t="96694" x="5151438" y="5707063"/>
          <p14:tracePt t="96710" x="4983163" y="5813425"/>
          <p14:tracePt t="96727" x="4770438" y="5845175"/>
          <p14:tracePt t="96744" x="4449763" y="5845175"/>
          <p14:tracePt t="96760" x="4022725" y="5753100"/>
          <p14:tracePt t="96777" x="3535363" y="5554663"/>
          <p14:tracePt t="96794" x="3086100" y="5295900"/>
          <p14:tracePt t="96811" x="2705100" y="4930775"/>
          <p14:tracePt t="96827" x="2514600" y="4602163"/>
          <p14:tracePt t="96844" x="2484438" y="4381500"/>
          <p14:tracePt t="96861" x="2506663" y="4221163"/>
          <p14:tracePt t="96878" x="2751138" y="3962400"/>
          <p14:tracePt t="96894" x="2887663" y="3894138"/>
          <p14:tracePt t="96911" x="3398838" y="3787775"/>
          <p14:tracePt t="96927" x="3733800" y="3787775"/>
          <p14:tracePt t="96944" x="4022725" y="3787775"/>
          <p14:tracePt t="96961" x="4237038" y="3810000"/>
          <p14:tracePt t="96977" x="4465638" y="3908425"/>
          <p14:tracePt t="96994" x="4746625" y="4137025"/>
          <p14:tracePt t="97011" x="4999038" y="4511675"/>
          <p14:tracePt t="97030" x="5219700" y="5143500"/>
          <p14:tracePt t="97046" x="5235575" y="5402263"/>
          <p14:tracePt t="97060" x="5235575" y="5494338"/>
          <p14:tracePt t="97077" x="5181600" y="5638800"/>
          <p14:tracePt t="97093" x="5037138" y="5768975"/>
          <p14:tracePt t="97110" x="4868863" y="5783263"/>
          <p14:tracePt t="97127" x="4678363" y="5783263"/>
          <p14:tracePt t="97144" x="4435475" y="5684838"/>
          <p14:tracePt t="97160" x="4160838" y="5502275"/>
          <p14:tracePt t="97177" x="4038600" y="5372100"/>
          <p14:tracePt t="97194" x="3992563" y="5219700"/>
          <p14:tracePt t="97210" x="3978275" y="5083175"/>
          <p14:tracePt t="97227" x="4022725" y="4937125"/>
          <p14:tracePt t="97244" x="4106863" y="4846638"/>
          <p14:tracePt t="97260" x="4244975" y="4800600"/>
          <p14:tracePt t="97277" x="4411663" y="4792663"/>
          <p14:tracePt t="97294" x="4457700" y="4792663"/>
          <p14:tracePt t="97310" x="4487863" y="4800600"/>
          <p14:tracePt t="97327" x="4518025" y="4822825"/>
          <p14:tracePt t="97344" x="4518025" y="4838700"/>
          <p14:tracePt t="97361" x="4518025" y="4860925"/>
          <p14:tracePt t="97377" x="4518025" y="4876800"/>
          <p14:tracePt t="97394" x="4518025" y="4892675"/>
          <p14:tracePt t="98343" x="4549775" y="4906963"/>
          <p14:tracePt t="98354" x="4648200" y="4906963"/>
          <p14:tracePt t="98364" x="4830763" y="4906963"/>
          <p14:tracePt t="98378" x="5121275" y="4884738"/>
          <p14:tracePt t="98394" x="5440363" y="4830763"/>
          <p14:tracePt t="98411" x="5813425" y="4822825"/>
          <p14:tracePt t="98428" x="6149975" y="4822825"/>
          <p14:tracePt t="98444" x="6324600" y="4800600"/>
          <p14:tracePt t="98461" x="6438900" y="4800600"/>
          <p14:tracePt t="98478" x="6553200" y="4800600"/>
          <p14:tracePt t="98494" x="6621463" y="4830763"/>
          <p14:tracePt t="98511" x="6659563" y="4846638"/>
          <p14:tracePt t="98528" x="6689725" y="4876800"/>
          <p14:tracePt t="98544" x="6705600" y="4884738"/>
          <p14:tracePt t="98561" x="6705600" y="4906963"/>
          <p14:tracePt t="98578" x="6705600" y="4914900"/>
          <p14:tracePt t="98594" x="6705600" y="4930775"/>
          <p14:tracePt t="98611" x="6705600" y="4937125"/>
          <p14:tracePt t="98628" x="6705600" y="4945063"/>
          <p14:tracePt t="98695" x="6697663" y="4945063"/>
          <p14:tracePt t="98706" x="6651625" y="4914900"/>
          <p14:tracePt t="98716" x="6591300" y="4868863"/>
          <p14:tracePt t="98728" x="6515100" y="4808538"/>
          <p14:tracePt t="98744" x="6484938" y="4792663"/>
          <p14:tracePt t="98761" x="6477000" y="4784725"/>
          <p14:tracePt t="100199" x="6454775" y="4784725"/>
          <p14:tracePt t="100210" x="6423025" y="4778375"/>
          <p14:tracePt t="100220" x="6400800" y="4778375"/>
          <p14:tracePt t="100231" x="6354763" y="4754563"/>
          <p14:tracePt t="100246" x="6302375" y="4746625"/>
          <p14:tracePt t="100262" x="6278563" y="4746625"/>
          <p14:tracePt t="100278" x="6164263" y="4746625"/>
          <p14:tracePt t="100295" x="6065838" y="4746625"/>
          <p14:tracePt t="100312" x="5935663" y="4754563"/>
          <p14:tracePt t="100328" x="5889625" y="4754563"/>
          <p14:tracePt t="100345" x="5851525" y="4754563"/>
          <p14:tracePt t="100719" x="5813425" y="4724400"/>
          <p14:tracePt t="100727" x="5799138" y="4724400"/>
          <p14:tracePt t="100767" x="5775325" y="4708525"/>
          <p14:tracePt t="100775" x="5715000" y="4702175"/>
          <p14:tracePt t="100783" x="5654675" y="4686300"/>
          <p14:tracePt t="100796" x="5600700" y="4678363"/>
          <p14:tracePt t="100812" x="5432425" y="4640263"/>
          <p14:tracePt t="100829" x="5235575" y="4602163"/>
          <p14:tracePt t="100846" x="4999038" y="4518025"/>
          <p14:tracePt t="100862" x="4945063" y="4511675"/>
          <p14:tracePt t="100879" x="4808538" y="4473575"/>
          <p14:tracePt t="100896" x="4746625" y="4457700"/>
          <p14:tracePt t="100912" x="4708525" y="4441825"/>
          <p14:tracePt t="100929" x="4670425" y="4435475"/>
          <p14:tracePt t="100945" x="4618038" y="4435475"/>
          <p14:tracePt t="100962" x="4549775" y="4435475"/>
          <p14:tracePt t="100979" x="4465638" y="4435475"/>
          <p14:tracePt t="100995" x="4381500" y="4419600"/>
          <p14:tracePt t="101012" x="4305300" y="4411663"/>
          <p14:tracePt t="101029" x="4259263" y="4389438"/>
          <p14:tracePt t="101045" x="4221163" y="4381500"/>
          <p14:tracePt t="101062" x="4221163" y="4373563"/>
          <p14:tracePt t="101095" x="4206875" y="4373563"/>
          <p14:tracePt t="101142" x="4198938" y="4373563"/>
          <p14:tracePt t="101150" x="4191000" y="4365625"/>
          <p14:tracePt t="101162" x="4175125" y="4365625"/>
          <p14:tracePt t="101178" x="4160838" y="4365625"/>
          <p14:tracePt t="101195" x="4144963" y="4365625"/>
          <p14:tracePt t="101212" x="4130675" y="4365625"/>
          <p14:tracePt t="101228" x="4122738" y="4365625"/>
          <p14:tracePt t="101245" x="4114800" y="4365625"/>
          <p14:tracePt t="101359" x="4106863" y="4359275"/>
          <p14:tracePt t="101383" x="4106863" y="4343400"/>
          <p14:tracePt t="101399" x="4106863" y="4335463"/>
          <p14:tracePt t="101410" x="4098925" y="4327525"/>
          <p14:tracePt t="101420" x="4092575" y="4327525"/>
          <p14:tracePt t="101429" x="4084638" y="4321175"/>
          <p14:tracePt t="101445" x="4084638" y="4305300"/>
          <p14:tracePt t="101462" x="4084638" y="4289425"/>
          <p14:tracePt t="101479" x="4084638" y="4283075"/>
          <p14:tracePt t="101495" x="4084638" y="4267200"/>
          <p14:tracePt t="101512" x="4084638" y="4251325"/>
          <p14:tracePt t="101529" x="4092575" y="4237038"/>
          <p14:tracePt t="101545" x="4114800" y="4213225"/>
          <p14:tracePt t="101562" x="4137025" y="4191000"/>
          <p14:tracePt t="101579" x="4160838" y="4183063"/>
          <p14:tracePt t="101595" x="4175125" y="4183063"/>
          <p14:tracePt t="101671" x="4183063" y="4183063"/>
          <p14:tracePt t="101687" x="4191000" y="4183063"/>
          <p14:tracePt t="101698" x="4198938" y="4183063"/>
          <p14:tracePt t="101713" x="4221163" y="4191000"/>
          <p14:tracePt t="101729" x="4267200" y="4198938"/>
          <p14:tracePt t="101746" x="4359275" y="4206875"/>
          <p14:tracePt t="101762" x="4435475" y="4221163"/>
          <p14:tracePt t="101779" x="4549775" y="4229100"/>
          <p14:tracePt t="101796" x="4656138" y="4237038"/>
          <p14:tracePt t="101812" x="4716463" y="4237038"/>
          <p14:tracePt t="101829" x="4754563" y="4244975"/>
          <p14:tracePt t="101846" x="4792663" y="4244975"/>
          <p14:tracePt t="101862" x="4860925" y="4244975"/>
          <p14:tracePt t="101879" x="4914900" y="4244975"/>
          <p14:tracePt t="101896" x="4975225" y="4244975"/>
          <p14:tracePt t="101912" x="5051425" y="4244975"/>
          <p14:tracePt t="101929" x="5121275" y="4244975"/>
          <p14:tracePt t="101946" x="5173663" y="4244975"/>
          <p14:tracePt t="101962" x="5203825" y="4244975"/>
          <p14:tracePt t="102055" x="5211763" y="4244975"/>
          <p14:tracePt t="102065" x="5219700" y="4251325"/>
          <p14:tracePt t="102086" x="5219700" y="4259263"/>
          <p14:tracePt t="102096" x="5219700" y="4275138"/>
          <p14:tracePt t="102112" x="5227638" y="4305300"/>
          <p14:tracePt t="102129" x="5227638" y="4351338"/>
          <p14:tracePt t="102146" x="5227638" y="4381500"/>
          <p14:tracePt t="102162" x="5227638" y="4389438"/>
          <p14:tracePt t="102179" x="5227638" y="4403725"/>
          <p14:tracePt t="102196" x="5227638" y="4411663"/>
          <p14:tracePt t="102229" x="5227638" y="4435475"/>
          <p14:tracePt t="102245" x="5211763" y="4441825"/>
          <p14:tracePt t="102262" x="5165725" y="4465638"/>
          <p14:tracePt t="102279" x="5105400" y="4487863"/>
          <p14:tracePt t="102296" x="5029200" y="4503738"/>
          <p14:tracePt t="102312" x="4968875" y="4525963"/>
          <p14:tracePt t="102329" x="4868863" y="4541838"/>
          <p14:tracePt t="102346" x="4808538" y="4541838"/>
          <p14:tracePt t="102362" x="4732338" y="4541838"/>
          <p14:tracePt t="102379" x="4664075" y="4541838"/>
          <p14:tracePt t="102396" x="4594225" y="4541838"/>
          <p14:tracePt t="102412" x="4518025" y="4541838"/>
          <p14:tracePt t="102429" x="4441825" y="4541838"/>
          <p14:tracePt t="102446" x="4359275" y="4541838"/>
          <p14:tracePt t="102462" x="4297363" y="4541838"/>
          <p14:tracePt t="102479" x="4251325" y="4541838"/>
          <p14:tracePt t="102496" x="4198938" y="4525963"/>
          <p14:tracePt t="102512" x="4168775" y="4525963"/>
          <p14:tracePt t="102529" x="4122738" y="4518025"/>
          <p14:tracePt t="102546" x="4084638" y="4503738"/>
          <p14:tracePt t="102598" x="4084638" y="4495800"/>
          <p14:tracePt t="102606" x="4084638" y="4479925"/>
          <p14:tracePt t="102622" x="4084638" y="4473575"/>
          <p14:tracePt t="102630" x="4084638" y="4457700"/>
          <p14:tracePt t="102646" x="4084638" y="4427538"/>
          <p14:tracePt t="102662" x="4084638" y="4389438"/>
          <p14:tracePt t="102679" x="4084638" y="4351338"/>
          <p14:tracePt t="102696" x="4092575" y="4313238"/>
          <p14:tracePt t="102712" x="4106863" y="4283075"/>
          <p14:tracePt t="102729" x="4114800" y="4267200"/>
          <p14:tracePt t="102746" x="4122738" y="4251325"/>
          <p14:tracePt t="102762" x="4130675" y="4244975"/>
          <p14:tracePt t="102779" x="4144963" y="4229100"/>
          <p14:tracePt t="102796" x="4175125" y="4229100"/>
          <p14:tracePt t="102812" x="4221163" y="4221163"/>
          <p14:tracePt t="102829" x="4351338" y="4221163"/>
          <p14:tracePt t="102846" x="4465638" y="4221163"/>
          <p14:tracePt t="102862" x="4572000" y="4221163"/>
          <p14:tracePt t="102879" x="4656138" y="4221163"/>
          <p14:tracePt t="102896" x="4724400" y="4221163"/>
          <p14:tracePt t="102912" x="4808538" y="4221163"/>
          <p14:tracePt t="102929" x="4868863" y="4221163"/>
          <p14:tracePt t="102946" x="4930775" y="4221163"/>
          <p14:tracePt t="102963" x="4983163" y="4221163"/>
          <p14:tracePt t="102979" x="5029200" y="4221163"/>
          <p14:tracePt t="102996" x="5045075" y="4221163"/>
          <p14:tracePt t="103012" x="5059363" y="4221163"/>
          <p14:tracePt t="103029" x="5075238" y="4221163"/>
          <p14:tracePt t="103046" x="5097463" y="4221163"/>
          <p14:tracePt t="103062" x="5127625" y="4221163"/>
          <p14:tracePt t="103079" x="5173663" y="4221163"/>
          <p14:tracePt t="103096" x="5189538" y="4221163"/>
          <p14:tracePt t="103112" x="5203825" y="4221163"/>
          <p14:tracePt t="103129" x="5211763" y="4221163"/>
          <p14:tracePt t="103162" x="5219700" y="4244975"/>
          <p14:tracePt t="103179" x="5219700" y="4267200"/>
          <p14:tracePt t="103196" x="5227638" y="4297363"/>
          <p14:tracePt t="103212" x="5227638" y="4327525"/>
          <p14:tracePt t="103229" x="5227638" y="4397375"/>
          <p14:tracePt t="103246" x="5227638" y="4427538"/>
          <p14:tracePt t="103262" x="5227638" y="4465638"/>
          <p14:tracePt t="103279" x="5211763" y="4495800"/>
          <p14:tracePt t="103296" x="5197475" y="4503738"/>
          <p14:tracePt t="103312" x="5189538" y="4511675"/>
          <p14:tracePt t="103329" x="5165725" y="4525963"/>
          <p14:tracePt t="103346" x="5151438" y="4525963"/>
          <p14:tracePt t="103363" x="5127625" y="4525963"/>
          <p14:tracePt t="103379" x="5097463" y="4525963"/>
          <p14:tracePt t="103396" x="5051425" y="4525963"/>
          <p14:tracePt t="103413" x="4999038" y="4525963"/>
          <p14:tracePt t="103429" x="4914900" y="4525963"/>
          <p14:tracePt t="103446" x="4800600" y="4525963"/>
          <p14:tracePt t="103463" x="4702175" y="4525963"/>
          <p14:tracePt t="103479" x="4587875" y="4525963"/>
          <p14:tracePt t="103496" x="4473575" y="4518025"/>
          <p14:tracePt t="103513" x="4359275" y="4503738"/>
          <p14:tracePt t="103529" x="4313238" y="4487863"/>
          <p14:tracePt t="103546" x="4275138" y="4487863"/>
          <p14:tracePt t="103563" x="4251325" y="4479925"/>
          <p14:tracePt t="103579" x="4244975" y="4473575"/>
          <p14:tracePt t="103596" x="4221163" y="4465638"/>
          <p14:tracePt t="103613" x="4206875" y="4457700"/>
          <p14:tracePt t="103629" x="4191000" y="4441825"/>
          <p14:tracePt t="103646" x="4175125" y="4435475"/>
          <p14:tracePt t="103663" x="4168775" y="4427538"/>
          <p14:tracePt t="103679" x="4160838" y="4411663"/>
          <p14:tracePt t="103696" x="4160838" y="4403725"/>
          <p14:tracePt t="103713" x="4160838" y="4389438"/>
          <p14:tracePt t="103729" x="4160838" y="4365625"/>
          <p14:tracePt t="103746" x="4160838" y="4343400"/>
          <p14:tracePt t="103763" x="4160838" y="4327525"/>
          <p14:tracePt t="103779" x="4168775" y="4305300"/>
          <p14:tracePt t="103796" x="4191000" y="4289425"/>
          <p14:tracePt t="103813" x="4221163" y="4267200"/>
          <p14:tracePt t="103829" x="4267200" y="4259263"/>
          <p14:tracePt t="103846" x="4335463" y="4237038"/>
          <p14:tracePt t="103863" x="4381500" y="4229100"/>
          <p14:tracePt t="103879" x="4419600" y="4221163"/>
          <p14:tracePt t="103896" x="4465638" y="4221163"/>
          <p14:tracePt t="103913" x="4525963" y="4221163"/>
          <p14:tracePt t="103929" x="4618038" y="4221163"/>
          <p14:tracePt t="103946" x="4732338" y="4221163"/>
          <p14:tracePt t="103963" x="4830763" y="4221163"/>
          <p14:tracePt t="103979" x="4906963" y="4221163"/>
          <p14:tracePt t="103996" x="4960938" y="4221163"/>
          <p14:tracePt t="104013" x="4983163" y="4221163"/>
          <p14:tracePt t="104029" x="4999038" y="4221163"/>
          <p14:tracePt t="104063" x="5013325" y="4221163"/>
          <p14:tracePt t="104079" x="5021263" y="4221163"/>
          <p14:tracePt t="104118" x="5037138" y="4229100"/>
          <p14:tracePt t="104134" x="5045075" y="4237038"/>
          <p14:tracePt t="104146" x="5067300" y="4244975"/>
          <p14:tracePt t="104163" x="5083175" y="4251325"/>
          <p14:tracePt t="104179" x="5105400" y="4267200"/>
          <p14:tracePt t="104196" x="5113338" y="4275138"/>
          <p14:tracePt t="104213" x="5127625" y="4289425"/>
          <p14:tracePt t="104229" x="5135563" y="4297363"/>
          <p14:tracePt t="104246" x="5135563" y="4313238"/>
          <p14:tracePt t="104263" x="5143500" y="4321175"/>
          <p14:tracePt t="104280" x="5143500" y="4335463"/>
          <p14:tracePt t="104296" x="5143500" y="4359275"/>
          <p14:tracePt t="104313" x="5143500" y="4373563"/>
          <p14:tracePt t="104330" x="5143500" y="4397375"/>
          <p14:tracePt t="104346" x="5143500" y="4403725"/>
          <p14:tracePt t="104363" x="5143500" y="4427538"/>
          <p14:tracePt t="104380" x="5135563" y="4441825"/>
          <p14:tracePt t="104396" x="5121275" y="4457700"/>
          <p14:tracePt t="104413" x="5105400" y="4473575"/>
          <p14:tracePt t="104429" x="5075238" y="4479925"/>
          <p14:tracePt t="104446" x="5037138" y="4487863"/>
          <p14:tracePt t="104463" x="4991100" y="4495800"/>
          <p14:tracePt t="104480" x="4937125" y="4503738"/>
          <p14:tracePt t="104496" x="4884738" y="4511675"/>
          <p14:tracePt t="104513" x="4838700" y="4518025"/>
          <p14:tracePt t="104530" x="4792663" y="4518025"/>
          <p14:tracePt t="104546" x="4754563" y="4541838"/>
          <p14:tracePt t="104563" x="4686300" y="4549775"/>
          <p14:tracePt t="104580" x="4618038" y="4549775"/>
          <p14:tracePt t="104596" x="4525963" y="4549775"/>
          <p14:tracePt t="104613" x="4365625" y="4549775"/>
          <p14:tracePt t="104630" x="4275138" y="4549775"/>
          <p14:tracePt t="104647" x="4213225" y="4549775"/>
          <p14:tracePt t="104663" x="4152900" y="4549775"/>
          <p14:tracePt t="104680" x="4106863" y="4533900"/>
          <p14:tracePt t="104697" x="4068763" y="4525963"/>
          <p14:tracePt t="104713" x="4054475" y="4525963"/>
          <p14:tracePt t="104730" x="4038600" y="4518025"/>
          <p14:tracePt t="104774" x="4030663" y="4518025"/>
          <p14:tracePt t="104782" x="4030663" y="4503738"/>
          <p14:tracePt t="104797" x="4030663" y="4487863"/>
          <p14:tracePt t="104813" x="4022725" y="4473575"/>
          <p14:tracePt t="104830" x="4022725" y="4441825"/>
          <p14:tracePt t="104847" x="4022725" y="4411663"/>
          <p14:tracePt t="104863" x="4046538" y="4381500"/>
          <p14:tracePt t="104880" x="4068763" y="4351338"/>
          <p14:tracePt t="104897" x="4152900" y="4327525"/>
          <p14:tracePt t="104913" x="4244975" y="4305300"/>
          <p14:tracePt t="104930" x="4365625" y="4275138"/>
          <p14:tracePt t="104947" x="4503738" y="4275138"/>
          <p14:tracePt t="104963" x="4648200" y="4275138"/>
          <p14:tracePt t="104980" x="4838700" y="4275138"/>
          <p14:tracePt t="104997" x="4975225" y="4275138"/>
          <p14:tracePt t="105014" x="5159375" y="4275138"/>
          <p14:tracePt t="105030" x="5265738" y="4297363"/>
          <p14:tracePt t="105047" x="5349875" y="4321175"/>
          <p14:tracePt t="105063" x="5432425" y="4359275"/>
          <p14:tracePt t="105080" x="5508625" y="4397375"/>
          <p14:tracePt t="105097" x="5578475" y="4419600"/>
          <p14:tracePt t="105113" x="5638800" y="4449763"/>
          <p14:tracePt t="105130" x="5715000" y="4495800"/>
          <p14:tracePt t="105147" x="5837238" y="4541838"/>
          <p14:tracePt t="105163" x="5965825" y="4572000"/>
          <p14:tracePt t="105181" x="6149975" y="4610100"/>
          <p14:tracePt t="105198" x="6499225" y="4610100"/>
          <p14:tracePt t="105214" x="6607175" y="4610100"/>
          <p14:tracePt t="105230" x="6896100" y="4572000"/>
          <p14:tracePt t="105247" x="6980238" y="4533900"/>
          <p14:tracePt t="105264" x="6994525" y="4525963"/>
          <p14:tracePt t="105280" x="6994525" y="4511675"/>
          <p14:tracePt t="105297" x="6980238" y="4495800"/>
          <p14:tracePt t="105314" x="6972300" y="4479925"/>
          <p14:tracePt t="105331" x="6972300" y="4457700"/>
          <p14:tracePt t="105347" x="6972300" y="4441825"/>
          <p14:tracePt t="105364" x="6956425" y="4419600"/>
          <p14:tracePt t="105381" x="6956425" y="4397375"/>
          <p14:tracePt t="105398" x="6950075" y="4365625"/>
          <p14:tracePt t="105430" x="6950075" y="4327525"/>
          <p14:tracePt t="105447" x="6950075" y="4313238"/>
          <p14:tracePt t="105464" x="6950075" y="4289425"/>
          <p14:tracePt t="105480" x="6950075" y="4283075"/>
          <p14:tracePt t="105575" x="6950075" y="4305300"/>
          <p14:tracePt t="105586" x="6950075" y="4381500"/>
          <p14:tracePt t="105597" x="6950075" y="4479925"/>
          <p14:tracePt t="105614" x="6950075" y="4716463"/>
          <p14:tracePt t="105630" x="6950075" y="5051425"/>
          <p14:tracePt t="105647" x="6950075" y="5227638"/>
          <p14:tracePt t="105663" x="6950075" y="5318125"/>
          <p14:tracePt t="105680" x="6934200" y="5364163"/>
          <p14:tracePt t="105767" x="6934200" y="5318125"/>
          <p14:tracePt t="105778" x="6934200" y="5241925"/>
          <p14:tracePt t="105790" x="6942138" y="5013325"/>
          <p14:tracePt t="105816" x="6942138" y="4625975"/>
          <p14:tracePt t="105830" x="6942138" y="4495800"/>
          <p14:tracePt t="105847" x="6942138" y="4427538"/>
          <p14:tracePt t="105864" x="6942138" y="4411663"/>
          <p14:tracePt t="105927" x="6942138" y="4473575"/>
          <p14:tracePt t="105938" x="6950075" y="4587875"/>
          <p14:tracePt t="105949" x="6950075" y="4724400"/>
          <p14:tracePt t="105964" x="6950075" y="5135563"/>
          <p14:tracePt t="105980" x="6950075" y="5364163"/>
          <p14:tracePt t="105997" x="6950075" y="5478463"/>
          <p14:tracePt t="106014" x="6950075" y="5494338"/>
          <p14:tracePt t="106054" x="6950075" y="5432425"/>
          <p14:tracePt t="106062" x="6950075" y="5341938"/>
          <p14:tracePt t="106070" x="6950075" y="5197475"/>
          <p14:tracePt t="106080" x="6950075" y="5075238"/>
          <p14:tracePt t="106097" x="6950075" y="4822825"/>
          <p14:tracePt t="106114" x="6950075" y="4610100"/>
          <p14:tracePt t="106130" x="6950075" y="4518025"/>
          <p14:tracePt t="106147" x="6950075" y="4495800"/>
          <p14:tracePt t="106198" x="6950075" y="4518025"/>
          <p14:tracePt t="106206" x="6950075" y="4594225"/>
          <p14:tracePt t="106214" x="6950075" y="4686300"/>
          <p14:tracePt t="106230" x="6950075" y="4906963"/>
          <p14:tracePt t="106247" x="6950075" y="5075238"/>
          <p14:tracePt t="106264" x="6950075" y="5113338"/>
          <p14:tracePt t="106335" x="6950075" y="5089525"/>
          <p14:tracePt t="106346" x="6950075" y="5006975"/>
          <p14:tracePt t="106357" x="6950075" y="4930775"/>
          <p14:tracePt t="106368" x="6950075" y="4778375"/>
          <p14:tracePt t="106381" x="6950075" y="4724400"/>
          <p14:tracePt t="106398" x="6950075" y="4640263"/>
          <p14:tracePt t="106414" x="6950075" y="4632325"/>
          <p14:tracePt t="106470" x="6950075" y="4640263"/>
          <p14:tracePt t="106478" x="6950075" y="4740275"/>
          <p14:tracePt t="106486" x="6950075" y="4860925"/>
          <p14:tracePt t="106497" x="6950075" y="5006975"/>
          <p14:tracePt t="106514" x="6950075" y="5219700"/>
          <p14:tracePt t="106531" x="6950075" y="5326063"/>
          <p14:tracePt t="106547" x="6950075" y="5349875"/>
          <p14:tracePt t="106590" x="6950075" y="5303838"/>
          <p14:tracePt t="106598" x="6950075" y="5181600"/>
          <p14:tracePt t="106614" x="6926263" y="4922838"/>
          <p14:tracePt t="106631" x="6911975" y="4640263"/>
          <p14:tracePt t="106647" x="6880225" y="4403725"/>
          <p14:tracePt t="106664" x="6880225" y="4259263"/>
          <p14:tracePt t="106681" x="6880225" y="4213225"/>
          <p14:tracePt t="106743" x="6880225" y="4313238"/>
          <p14:tracePt t="106754" x="6880225" y="4457700"/>
          <p14:tracePt t="106766" x="6880225" y="4892675"/>
          <p14:tracePt t="106781" x="6880225" y="5083175"/>
          <p14:tracePt t="106798" x="6880225" y="5241925"/>
          <p14:tracePt t="106814" x="6880225" y="5265738"/>
          <p14:tracePt t="106862" x="6880225" y="5211763"/>
          <p14:tracePt t="106870" x="6880225" y="5127625"/>
          <p14:tracePt t="106881" x="6880225" y="5067300"/>
          <p14:tracePt t="106897" x="6880225" y="4930775"/>
          <p14:tracePt t="106914" x="6880225" y="4770438"/>
          <p14:tracePt t="106931" x="6880225" y="4694238"/>
          <p14:tracePt t="106947" x="6880225" y="4678363"/>
          <p14:tracePt t="106964" x="6880225" y="4670425"/>
          <p14:tracePt t="107006" x="6880225" y="4678363"/>
          <p14:tracePt t="107014" x="6880225" y="4740275"/>
          <p14:tracePt t="107031" x="6880225" y="4854575"/>
          <p14:tracePt t="107047" x="6880225" y="4930775"/>
          <p14:tracePt t="107064" x="6880225" y="4968875"/>
          <p14:tracePt t="107081" x="6880225" y="4983163"/>
          <p14:tracePt t="107114" x="6873875" y="4983163"/>
          <p14:tracePt t="107143" x="6850063" y="4983163"/>
          <p14:tracePt t="107154" x="6819900" y="4983163"/>
          <p14:tracePt t="107165" x="6759575" y="4983163"/>
          <p14:tracePt t="107182" x="6461125" y="4983163"/>
          <p14:tracePt t="107198" x="6316663" y="4983163"/>
          <p14:tracePt t="107214" x="5753100" y="4983163"/>
          <p14:tracePt t="107231" x="5464175" y="4983163"/>
          <p14:tracePt t="107248" x="5287963" y="4983163"/>
          <p14:tracePt t="107264" x="5181600" y="4983163"/>
          <p14:tracePt t="107281" x="5135563" y="4983163"/>
          <p14:tracePt t="107298" x="5105400" y="4975225"/>
          <p14:tracePt t="107314" x="5059363" y="4953000"/>
          <p14:tracePt t="107331" x="4999038" y="4906963"/>
          <p14:tracePt t="107347" x="4930775" y="4868863"/>
          <p14:tracePt t="107364" x="4868863" y="4822825"/>
          <p14:tracePt t="107381" x="4822825" y="4778375"/>
          <p14:tracePt t="107397" x="4778375" y="4746625"/>
          <p14:tracePt t="107414" x="4694238" y="4702175"/>
          <p14:tracePt t="107431" x="4632325" y="4670425"/>
          <p14:tracePt t="107448" x="4594225" y="4656138"/>
          <p14:tracePt t="107464" x="4556125" y="4648200"/>
          <p14:tracePt t="107481" x="4541838" y="4648200"/>
          <p14:tracePt t="107498" x="4518025" y="4648200"/>
          <p14:tracePt t="107514" x="4495800" y="4648200"/>
          <p14:tracePt t="107531" x="4441825" y="4648200"/>
          <p14:tracePt t="107548" x="4359275" y="4664075"/>
          <p14:tracePt t="107564" x="4259263" y="4694238"/>
          <p14:tracePt t="107581" x="4152900" y="4708525"/>
          <p14:tracePt t="107598" x="4122738" y="4724400"/>
          <p14:tracePt t="107614" x="4114800" y="4724400"/>
          <p14:tracePt t="107719" x="4098925" y="4724400"/>
          <p14:tracePt t="107751" x="4092575" y="4716463"/>
          <p14:tracePt t="107767" x="4084638" y="4702175"/>
          <p14:tracePt t="107879" x="4106863" y="4702175"/>
          <p14:tracePt t="107890" x="4152900" y="4702175"/>
          <p14:tracePt t="107901" x="4183063" y="4708525"/>
          <p14:tracePt t="107915" x="4229100" y="4708525"/>
          <p14:tracePt t="107931" x="4283075" y="4708525"/>
          <p14:tracePt t="107948" x="4343400" y="4708525"/>
          <p14:tracePt t="107964" x="4441825" y="4708525"/>
          <p14:tracePt t="107982" x="4556125" y="4708525"/>
          <p14:tracePt t="107998" x="4648200" y="4708525"/>
          <p14:tracePt t="108015" x="4746625" y="4708525"/>
          <p14:tracePt t="108031" x="4830763" y="4708525"/>
          <p14:tracePt t="108048" x="4892675" y="4708525"/>
          <p14:tracePt t="108064" x="4930775" y="4708525"/>
          <p14:tracePt t="108081" x="4975225" y="4708525"/>
          <p14:tracePt t="108097" x="5029200" y="4708525"/>
          <p14:tracePt t="108114" x="5083175" y="4708525"/>
          <p14:tracePt t="108131" x="5159375" y="4708525"/>
          <p14:tracePt t="108148" x="5235575" y="4708525"/>
          <p14:tracePt t="108164" x="5303838" y="4708525"/>
          <p14:tracePt t="108181" x="5318125" y="4708525"/>
          <p14:tracePt t="108247" x="5326063" y="4716463"/>
          <p14:tracePt t="108254" x="5334000" y="4724400"/>
          <p14:tracePt t="108278" x="5341938" y="4732338"/>
          <p14:tracePt t="108294" x="5349875" y="4740275"/>
          <p14:tracePt t="108310" x="5349875" y="4754563"/>
          <p14:tracePt t="108334" x="5356225" y="4762500"/>
          <p14:tracePt t="108423" x="5349875" y="4762500"/>
          <p14:tracePt t="108433" x="5311775" y="4762500"/>
          <p14:tracePt t="108448" x="5235575" y="4702175"/>
          <p14:tracePt t="108465" x="5083175" y="4610100"/>
          <p14:tracePt t="108482" x="4854575" y="4457700"/>
          <p14:tracePt t="108498" x="4473575" y="4283075"/>
          <p14:tracePt t="108515" x="4221163" y="4144963"/>
          <p14:tracePt t="108531" x="4092575" y="4098925"/>
          <p14:tracePt t="108548" x="4084638" y="4092575"/>
          <p14:tracePt t="108582" x="4076700" y="4092575"/>
          <p14:tracePt t="108606" x="4076700" y="4098925"/>
          <p14:tracePt t="108622" x="4076700" y="4114800"/>
          <p14:tracePt t="108751" x="4076700" y="4122738"/>
          <p14:tracePt t="108775" x="4076700" y="4137025"/>
          <p14:tracePt t="108791" x="4076700" y="4144963"/>
          <p14:tracePt t="108802" x="4076700" y="4160838"/>
          <p14:tracePt t="108815" x="4076700" y="4191000"/>
          <p14:tracePt t="108832" x="4092575" y="4275138"/>
          <p14:tracePt t="108849" x="4122738" y="4351338"/>
          <p14:tracePt t="108865" x="4144963" y="4411663"/>
          <p14:tracePt t="108882" x="4175125" y="4473575"/>
          <p14:tracePt t="108898" x="4183063" y="4487863"/>
          <p14:tracePt t="108915" x="4191000" y="4495800"/>
          <p14:tracePt t="109086" x="4198938" y="4495800"/>
          <p14:tracePt t="109102" x="4213225" y="4487863"/>
          <p14:tracePt t="109359" x="4221163" y="4487863"/>
          <p14:tracePt t="109370" x="4237038" y="4487863"/>
          <p14:tracePt t="109382" x="4267200" y="4487863"/>
          <p14:tracePt t="109398" x="4403725" y="4487863"/>
          <p14:tracePt t="109415" x="4518025" y="4487863"/>
          <p14:tracePt t="109432" x="4594225" y="4487863"/>
          <p14:tracePt t="109448" x="4618038" y="4487863"/>
          <p14:tracePt t="109465" x="4625975" y="4479925"/>
          <p14:tracePt t="109551" x="4632325" y="4479925"/>
          <p14:tracePt t="109561" x="4640263" y="4473575"/>
          <p14:tracePt t="109575" x="4648200" y="4465638"/>
          <p14:tracePt t="109590" x="4656138" y="4457700"/>
          <p14:tracePt t="109598" x="4664075" y="4457700"/>
          <p14:tracePt t="109615" x="4670425" y="4449763"/>
          <p14:tracePt t="109687" x="4686300" y="4449763"/>
          <p14:tracePt t="109698" x="4724400" y="4441825"/>
          <p14:tracePt t="109708" x="4778375" y="4441825"/>
          <p14:tracePt t="109720" x="4937125" y="4441825"/>
          <p14:tracePt t="109732" x="5045075" y="4441825"/>
          <p14:tracePt t="109748" x="5227638" y="4441825"/>
          <p14:tracePt t="109766" x="5394325" y="4435475"/>
          <p14:tracePt t="109887" x="5402263" y="4435475"/>
          <p14:tracePt t="109898" x="5418138" y="4449763"/>
          <p14:tracePt t="109907" x="5426075" y="4473575"/>
          <p14:tracePt t="109915" x="5440363" y="4503738"/>
          <p14:tracePt t="109932" x="5502275" y="4587875"/>
          <p14:tracePt t="109948" x="5616575" y="4670425"/>
          <p14:tracePt t="109965" x="5959475" y="4792663"/>
          <p14:tracePt t="109982" x="6286500" y="4822825"/>
          <p14:tracePt t="109998" x="6523038" y="4822825"/>
          <p14:tracePt t="110015" x="6705600" y="4822825"/>
          <p14:tracePt t="110032" x="6811963" y="4822825"/>
          <p14:tracePt t="110048" x="6819900" y="4808538"/>
          <p14:tracePt t="110065" x="6819900" y="4778375"/>
          <p14:tracePt t="110082" x="6811963" y="4724400"/>
          <p14:tracePt t="110098" x="6804025" y="4678363"/>
          <p14:tracePt t="110115" x="6804025" y="4632325"/>
          <p14:tracePt t="110132" x="6804025" y="4564063"/>
          <p14:tracePt t="110148" x="6819900" y="4503738"/>
          <p14:tracePt t="110166" x="6835775" y="4473575"/>
          <p14:tracePt t="110182" x="6873875" y="4441825"/>
          <p14:tracePt t="110199" x="6926263" y="4411663"/>
          <p14:tracePt t="110216" x="6988175" y="4403725"/>
          <p14:tracePt t="110233" x="7002463" y="4397375"/>
          <p14:tracePt t="110249" x="7010400" y="4389438"/>
          <p14:tracePt t="110282" x="7010400" y="4373563"/>
          <p14:tracePt t="110299" x="6980238" y="4365625"/>
          <p14:tracePt t="110315" x="6964363" y="4365625"/>
          <p14:tracePt t="110455" x="6964363" y="4359275"/>
          <p14:tracePt t="110494" x="6964363" y="4351338"/>
          <p14:tracePt t="110631" x="6964363" y="4373563"/>
          <p14:tracePt t="110642" x="6950075" y="4427538"/>
          <p14:tracePt t="110653" x="6950075" y="4495800"/>
          <p14:tracePt t="110666" x="6950075" y="4686300"/>
          <p14:tracePt t="110683" x="6950075" y="4830763"/>
          <p14:tracePt t="110699" x="6950075" y="4914900"/>
          <p14:tracePt t="110715" x="6956425" y="4953000"/>
          <p14:tracePt t="110732" x="6956425" y="4968875"/>
          <p14:tracePt t="110927" x="6956425" y="4999038"/>
          <p14:tracePt t="110938" x="6980238" y="5051425"/>
          <p14:tracePt t="110950" x="6980238" y="5219700"/>
          <p14:tracePt t="110966" x="6980238" y="5334000"/>
          <p14:tracePt t="110982" x="6980238" y="5584825"/>
          <p14:tracePt t="110999" x="6980238" y="5646738"/>
          <p14:tracePt t="111016" x="6988175" y="5668963"/>
          <p14:tracePt t="111415" x="6980238" y="5661025"/>
          <p14:tracePt t="111426" x="6956425" y="5638800"/>
          <p14:tracePt t="111435" x="6918325" y="5616575"/>
          <p14:tracePt t="111449" x="6811963" y="5546725"/>
          <p14:tracePt t="111466" x="6523038" y="5418138"/>
          <p14:tracePt t="111483" x="5943600" y="5265738"/>
          <p14:tracePt t="111502" x="4983163" y="4922838"/>
          <p14:tracePt t="111516" x="4708525" y="4792663"/>
          <p14:tracePt t="111532" x="4403725" y="4640263"/>
          <p14:tracePt t="111549" x="4275138" y="4549775"/>
          <p14:tracePt t="111566" x="4244975" y="4511675"/>
          <p14:tracePt t="111631" x="4244975" y="4503738"/>
          <p14:tracePt t="111642" x="4244975" y="4495800"/>
          <p14:tracePt t="111652" x="4237038" y="4495800"/>
          <p14:tracePt t="111671" x="4229100" y="4487863"/>
          <p14:tracePt t="111687" x="4213225" y="4479925"/>
          <p14:tracePt t="111699" x="4213225" y="4473575"/>
          <p14:tracePt t="111716" x="4175125" y="4449763"/>
          <p14:tracePt t="111732" x="4144963" y="4435475"/>
          <p14:tracePt t="111749" x="4130675" y="4427538"/>
          <p14:tracePt t="111766" x="4114800" y="4411663"/>
          <p14:tracePt t="111782" x="4106863" y="4411663"/>
          <p14:tracePt t="111799" x="4106863" y="4403725"/>
          <p14:tracePt t="111816" x="4106863" y="4397375"/>
          <p14:tracePt t="111838" x="4106863" y="4389438"/>
          <p14:tracePt t="111853" x="4106863" y="4381500"/>
          <p14:tracePt t="112343" x="4130675" y="4381500"/>
          <p14:tracePt t="112354" x="4183063" y="4381500"/>
          <p14:tracePt t="112366" x="4359275" y="4381500"/>
          <p14:tracePt t="112383" x="4602163" y="4381500"/>
          <p14:tracePt t="112400" x="4876800" y="4381500"/>
          <p14:tracePt t="112416" x="5083175" y="4381500"/>
          <p14:tracePt t="112433" x="5219700" y="4359275"/>
          <p14:tracePt t="112450" x="5318125" y="4343400"/>
          <p14:tracePt t="112466" x="5440363" y="4343400"/>
          <p14:tracePt t="112483" x="5578475" y="4343400"/>
          <p14:tracePt t="112500" x="5745163" y="4327525"/>
          <p14:tracePt t="112516" x="5921375" y="4327525"/>
          <p14:tracePt t="112533" x="6073775" y="4327525"/>
          <p14:tracePt t="112550" x="6188075" y="4327525"/>
          <p14:tracePt t="112566" x="6232525" y="4327525"/>
          <p14:tracePt t="112639" x="6248400" y="4327525"/>
          <p14:tracePt t="112650" x="6270625" y="4327525"/>
          <p14:tracePt t="112667" x="6316663" y="4327525"/>
          <p14:tracePt t="112683" x="6392863" y="4321175"/>
          <p14:tracePt t="112700" x="6469063" y="4321175"/>
          <p14:tracePt t="112717" x="6553200" y="4305300"/>
          <p14:tracePt t="112734" x="6637338" y="4289425"/>
          <p14:tracePt t="112750" x="6645275" y="4283075"/>
          <p14:tracePt t="112814" x="6651625" y="4283075"/>
          <p14:tracePt t="112822" x="6659563" y="4275138"/>
          <p14:tracePt t="112833" x="6683375" y="4275138"/>
          <p14:tracePt t="112850" x="6759575" y="4275138"/>
          <p14:tracePt t="112866" x="6819900" y="4275138"/>
          <p14:tracePt t="112883" x="6896100" y="4267200"/>
          <p14:tracePt t="112900" x="6918325" y="4259263"/>
          <p14:tracePt t="112916" x="6926263" y="4259263"/>
          <p14:tracePt t="112933" x="6934200" y="4244975"/>
          <p14:tracePt t="113095" x="6942138" y="4244975"/>
          <p14:tracePt t="113106" x="6942138" y="4289425"/>
          <p14:tracePt t="113116" x="6942138" y="4351338"/>
          <p14:tracePt t="113133" x="6942138" y="4579938"/>
          <p14:tracePt t="113150" x="6942138" y="4914900"/>
          <p14:tracePt t="113166" x="6942138" y="5456238"/>
          <p14:tracePt t="113183" x="6942138" y="5654675"/>
          <p14:tracePt t="113200" x="6942138" y="5768975"/>
          <p14:tracePt t="113216" x="6942138" y="5783263"/>
          <p14:tracePt t="113983" x="6934200" y="5768975"/>
          <p14:tracePt t="113991" x="6865938" y="5745163"/>
          <p14:tracePt t="114000" x="6797675" y="5722938"/>
          <p14:tracePt t="114017" x="6537325" y="5638800"/>
          <p14:tracePt t="114034" x="6019800" y="5486400"/>
          <p14:tracePt t="114050" x="5478463" y="5326063"/>
          <p14:tracePt t="114067" x="5083175" y="5203825"/>
          <p14:tracePt t="114083" x="4906963" y="5159375"/>
          <p14:tracePt t="114100" x="4830763" y="5113338"/>
          <p14:tracePt t="114117" x="4784725" y="5089525"/>
          <p14:tracePt t="114134" x="4784725" y="5083175"/>
          <p14:tracePt t="114150" x="4762500" y="5083175"/>
          <p14:tracePt t="114167" x="4670425" y="5083175"/>
          <p14:tracePt t="114183" x="4549775" y="5083175"/>
          <p14:tracePt t="114200" x="4389438" y="5083175"/>
          <p14:tracePt t="114217" x="4221163" y="5067300"/>
          <p14:tracePt t="114233" x="4060825" y="5021263"/>
          <p14:tracePt t="114250" x="3946525" y="4975225"/>
          <p14:tracePt t="114267" x="3878263" y="4930775"/>
          <p14:tracePt t="114284" x="3840163" y="4899025"/>
          <p14:tracePt t="114300" x="3840163" y="4868863"/>
          <p14:tracePt t="114317" x="3840163" y="4830763"/>
          <p14:tracePt t="114334" x="3840163" y="4792663"/>
          <p14:tracePt t="114350" x="3848100" y="4746625"/>
          <p14:tracePt t="114367" x="3856038" y="4716463"/>
          <p14:tracePt t="114384" x="3870325" y="4686300"/>
          <p14:tracePt t="114400" x="3878263" y="4678363"/>
          <p14:tracePt t="114417" x="3894138" y="4656138"/>
          <p14:tracePt t="114434" x="3908425" y="4632325"/>
          <p14:tracePt t="114450" x="3924300" y="4618038"/>
          <p14:tracePt t="114467" x="3932238" y="4610100"/>
          <p14:tracePt t="114484" x="3940175" y="4587875"/>
          <p14:tracePt t="114500" x="3946525" y="4587875"/>
          <p14:tracePt t="114517" x="3954463" y="4564063"/>
          <p14:tracePt t="114534" x="3962400" y="4549775"/>
          <p14:tracePt t="114550" x="3970338" y="4541838"/>
          <p14:tracePt t="114584" x="3978275" y="4533900"/>
          <p14:tracePt t="114606" x="3978275" y="4525963"/>
          <p14:tracePt t="114617" x="3978275" y="4518025"/>
          <p14:tracePt t="114634" x="3984625" y="4518025"/>
          <p14:tracePt t="114650" x="3992563" y="4518025"/>
          <p14:tracePt t="115255" x="4000500" y="4518025"/>
          <p14:tracePt t="115266" x="4000500" y="4511675"/>
          <p14:tracePt t="115276" x="4000500" y="4503738"/>
          <p14:tracePt t="115287" x="4016375" y="4487863"/>
          <p14:tracePt t="115301" x="4022725" y="4479925"/>
          <p14:tracePt t="115318" x="4030663" y="4473575"/>
          <p14:tracePt t="115334" x="4046538" y="4473575"/>
          <p14:tracePt t="115358" x="4046538" y="4465638"/>
          <p14:tracePt t="115382" x="4046538" y="4457700"/>
          <p14:tracePt t="115487" x="4054475" y="4449763"/>
          <p14:tracePt t="115498" x="4060825" y="4449763"/>
          <p14:tracePt t="115511" x="4068763" y="4435475"/>
          <p14:tracePt t="115535" x="4076700" y="4427538"/>
          <p14:tracePt t="115546" x="4084638" y="4427538"/>
          <p14:tracePt t="115558" x="4092575" y="4419600"/>
          <p14:tracePt t="115582" x="4106863" y="4419600"/>
          <p14:tracePt t="115598" x="4114800" y="4419600"/>
          <p14:tracePt t="115606" x="4122738" y="4419600"/>
          <p14:tracePt t="115991" x="4130675" y="4419600"/>
          <p14:tracePt t="116007" x="4160838" y="4419600"/>
          <p14:tracePt t="116018" x="4237038" y="4419600"/>
          <p14:tracePt t="116035" x="4511675" y="4419600"/>
          <p14:tracePt t="116051" x="5075238" y="4419600"/>
          <p14:tracePt t="116068" x="5775325" y="4419600"/>
          <p14:tracePt t="116084" x="6354763" y="4419600"/>
          <p14:tracePt t="116101" x="6659563" y="4419600"/>
          <p14:tracePt t="116117" x="6713538" y="4419600"/>
          <p14:tracePt t="116359" x="6721475" y="4419600"/>
          <p14:tracePt t="116370" x="6743700" y="4403725"/>
          <p14:tracePt t="116385" x="6811963" y="4381500"/>
          <p14:tracePt t="116401" x="6873875" y="4335463"/>
          <p14:tracePt t="116418" x="6926263" y="4297363"/>
          <p14:tracePt t="116434" x="6942138" y="4267200"/>
          <p14:tracePt t="116451" x="6942138" y="4259263"/>
          <p14:tracePt t="116467" x="6942138" y="4251325"/>
          <p14:tracePt t="116550" x="6942138" y="4244975"/>
          <p14:tracePt t="116566" x="6942138" y="4237038"/>
          <p14:tracePt t="116583" x="6942138" y="4229100"/>
          <p14:tracePt t="116599" x="6950075" y="4229100"/>
          <p14:tracePt t="116615" x="6950075" y="4221163"/>
          <p14:tracePt t="116631" x="6956425" y="4221163"/>
          <p14:tracePt t="116735" x="6956425" y="4251325"/>
          <p14:tracePt t="116746" x="6956425" y="4305300"/>
          <p14:tracePt t="116757" x="6956425" y="4397375"/>
          <p14:tracePt t="116768" x="6956425" y="4594225"/>
          <p14:tracePt t="116784" x="6956425" y="4892675"/>
          <p14:tracePt t="116801" x="6956425" y="5165725"/>
          <p14:tracePt t="116818" x="6956425" y="5387975"/>
          <p14:tracePt t="116834" x="6956425" y="5524500"/>
          <p14:tracePt t="116851" x="6956425" y="5578475"/>
          <p14:tracePt t="116868" x="6956425" y="5584825"/>
          <p14:tracePt t="117280" x="6956425" y="5546725"/>
          <p14:tracePt t="117291" x="6911975" y="5516563"/>
          <p14:tracePt t="117302" x="6858000" y="5486400"/>
          <p14:tracePt t="117318" x="6477000" y="5402263"/>
          <p14:tracePt t="117335" x="5799138" y="5241925"/>
          <p14:tracePt t="117351" x="5135563" y="5127625"/>
          <p14:tracePt t="117368" x="4632325" y="5037138"/>
          <p14:tracePt t="117385" x="4381500" y="4945063"/>
          <p14:tracePt t="117401" x="4335463" y="4906963"/>
          <p14:tracePt t="117418" x="4343400" y="4884738"/>
          <p14:tracePt t="117435" x="4351338" y="4876800"/>
          <p14:tracePt t="117451" x="4365625" y="4860925"/>
          <p14:tracePt t="117518" x="4359275" y="4854575"/>
          <p14:tracePt t="117534" x="4343400" y="4854575"/>
          <p14:tracePt t="117542" x="4327525" y="4854575"/>
          <p14:tracePt t="117551" x="4297363" y="4854575"/>
          <p14:tracePt t="117568" x="4191000" y="4854575"/>
          <p14:tracePt t="117585" x="4038600" y="4854575"/>
          <p14:tracePt t="117601" x="3908425" y="4854575"/>
          <p14:tracePt t="117618" x="3817938" y="4854575"/>
          <p14:tracePt t="117635" x="3794125" y="4854575"/>
          <p14:tracePt t="117895" x="3810000" y="4854575"/>
          <p14:tracePt t="117905" x="3832225" y="4854575"/>
          <p14:tracePt t="117918" x="3970338" y="4868863"/>
          <p14:tracePt t="117935" x="4327525" y="4906963"/>
          <p14:tracePt t="117951" x="4732338" y="4930775"/>
          <p14:tracePt t="117968" x="5165725" y="4930775"/>
          <p14:tracePt t="117985" x="5524500" y="4930775"/>
          <p14:tracePt t="118001" x="5630863" y="4930775"/>
          <p14:tracePt t="118511" x="5646738" y="4930775"/>
          <p14:tracePt t="118519" x="5684838" y="4937125"/>
          <p14:tracePt t="118527" x="5783263" y="4937125"/>
          <p14:tracePt t="118535" x="5889625" y="4937125"/>
          <p14:tracePt t="118552" x="6118225" y="4937125"/>
          <p14:tracePt t="118569" x="6340475" y="4922838"/>
          <p14:tracePt t="118585" x="6507163" y="4892675"/>
          <p14:tracePt t="118602" x="6569075" y="4860925"/>
          <p14:tracePt t="118619" x="6599238" y="4822825"/>
          <p14:tracePt t="118635" x="6613525" y="4778375"/>
          <p14:tracePt t="118652" x="6645275" y="4694238"/>
          <p14:tracePt t="118669" x="6689725" y="4618038"/>
          <p14:tracePt t="118686" x="6797675" y="4503738"/>
          <p14:tracePt t="118702" x="6842125" y="4473575"/>
          <p14:tracePt t="118718" x="6918325" y="4419600"/>
          <p14:tracePt t="118735" x="6934200" y="4403725"/>
          <p14:tracePt t="118752" x="6942138" y="4397375"/>
          <p14:tracePt t="118768" x="6956425" y="4381500"/>
          <p14:tracePt t="118785" x="6988175" y="4373563"/>
          <p14:tracePt t="118802" x="7032625" y="4359275"/>
          <p14:tracePt t="118819" x="7094538" y="4343400"/>
          <p14:tracePt t="118835" x="7132638" y="4327525"/>
          <p14:tracePt t="118852" x="7154863" y="4321175"/>
          <p14:tracePt t="118868" x="7154863" y="4313238"/>
          <p14:tracePt t="118903" x="7170738" y="4297363"/>
          <p14:tracePt t="118918" x="7185025" y="4297363"/>
          <p14:tracePt t="118935" x="7208838" y="4289425"/>
          <p14:tracePt t="118952" x="7239000" y="4275138"/>
          <p14:tracePt t="118968" x="7254875" y="4267200"/>
          <p14:tracePt t="118985" x="7261225" y="4267200"/>
          <p14:tracePt t="119002" x="7269163" y="4267200"/>
          <p14:tracePt t="119019" x="7277100" y="4267200"/>
          <p14:tracePt t="119035" x="7285038" y="4267200"/>
          <p14:tracePt t="119052" x="7292975" y="4267200"/>
          <p14:tracePt t="119135" x="7299325" y="4267200"/>
          <p14:tracePt t="119146" x="7315200" y="4267200"/>
          <p14:tracePt t="119159" x="7323138" y="4267200"/>
          <p14:tracePt t="119170" x="7331075" y="4267200"/>
          <p14:tracePt t="119303" x="7337425" y="4267200"/>
          <p14:tracePt t="119367" x="7337425" y="4283075"/>
          <p14:tracePt t="119378" x="7337425" y="4297363"/>
          <p14:tracePt t="119389" x="7337425" y="4305300"/>
          <p14:tracePt t="119402" x="7345363" y="4351338"/>
          <p14:tracePt t="119419" x="7353300" y="4435475"/>
          <p14:tracePt t="119435" x="7375525" y="4549775"/>
          <p14:tracePt t="119452" x="7391400" y="4708525"/>
          <p14:tracePt t="119469" x="7399338" y="4860925"/>
          <p14:tracePt t="119486" x="7399338" y="5105400"/>
          <p14:tracePt t="119502" x="7399338" y="5265738"/>
          <p14:tracePt t="119519" x="7399338" y="5364163"/>
          <p14:tracePt t="119535" x="7399338" y="5432425"/>
          <p14:tracePt t="119552" x="7399338" y="5448300"/>
          <p14:tracePt t="119655" x="7399338" y="5456238"/>
          <p14:tracePt t="119666" x="7399338" y="5464175"/>
          <p14:tracePt t="119678" x="7399338" y="5478463"/>
          <p14:tracePt t="119689" x="7399338" y="5494338"/>
          <p14:tracePt t="119702" x="7399338" y="5508625"/>
          <p14:tracePt t="119735" x="7399338" y="5516563"/>
          <p14:tracePt t="119983" x="7391400" y="5516563"/>
          <p14:tracePt t="119994" x="7307263" y="5516563"/>
          <p14:tracePt t="120005" x="7192963" y="5502275"/>
          <p14:tracePt t="120019" x="6835775" y="5486400"/>
          <p14:tracePt t="120035" x="6332538" y="5486400"/>
          <p14:tracePt t="120052" x="5851525" y="5464175"/>
          <p14:tracePt t="120069" x="5554663" y="5426075"/>
          <p14:tracePt t="120086" x="5394325" y="5394325"/>
          <p14:tracePt t="120102" x="5326063" y="5387975"/>
          <p14:tracePt t="120119" x="5303838" y="5387975"/>
          <p14:tracePt t="120136" x="5249863" y="5387975"/>
          <p14:tracePt t="120152" x="5121275" y="5387975"/>
          <p14:tracePt t="120169" x="4937125" y="5387975"/>
          <p14:tracePt t="120186" x="4648200" y="5334000"/>
          <p14:tracePt t="120202" x="4397375" y="5295900"/>
          <p14:tracePt t="120219" x="4221163" y="5280025"/>
          <p14:tracePt t="120236" x="4098925" y="5265738"/>
          <p14:tracePt t="120252" x="4022725" y="5249863"/>
          <p14:tracePt t="120269" x="3970338" y="5249863"/>
          <p14:tracePt t="120286" x="3940175" y="5249863"/>
          <p14:tracePt t="120302" x="3870325" y="5227638"/>
          <p14:tracePt t="120319" x="3848100" y="5227638"/>
          <p14:tracePt t="120336" x="3832225" y="5227638"/>
          <p14:tracePt t="120415" x="3825875" y="5227638"/>
          <p14:tracePt t="120487" x="3817938" y="5227638"/>
          <p14:tracePt t="120519" x="3817938" y="5235575"/>
          <p14:tracePt t="120535" x="3817938" y="5241925"/>
          <p14:tracePt t="120545" x="3840163" y="5249863"/>
          <p14:tracePt t="120555" x="3848100" y="5249863"/>
          <p14:tracePt t="120570" x="3870325" y="5257800"/>
          <p14:tracePt t="120586" x="3886200" y="5257800"/>
          <p14:tracePt t="120603" x="3902075" y="5257800"/>
          <p14:tracePt t="120927" x="3940175" y="5257800"/>
          <p14:tracePt t="120937" x="4008438" y="5257800"/>
          <p14:tracePt t="120953" x="4198938" y="5257800"/>
          <p14:tracePt t="120970" x="4556125" y="5257800"/>
          <p14:tracePt t="120986" x="5051425" y="5257800"/>
          <p14:tracePt t="121003" x="5402263" y="5257800"/>
          <p14:tracePt t="121019" x="5578475" y="5257800"/>
          <p14:tracePt t="121036" x="5600700" y="5257800"/>
          <p14:tracePt t="121391" x="5638800" y="5257800"/>
          <p14:tracePt t="121399" x="5761038" y="5257800"/>
          <p14:tracePt t="121407" x="5951538" y="5249863"/>
          <p14:tracePt t="121420" x="6172200" y="5219700"/>
          <p14:tracePt t="121437" x="6675438" y="5135563"/>
          <p14:tracePt t="121454" x="7192963" y="4991100"/>
          <p14:tracePt t="121470" x="7612063" y="4854575"/>
          <p14:tracePt t="121486" x="7886700" y="4694238"/>
          <p14:tracePt t="121503" x="7947025" y="4625975"/>
          <p14:tracePt t="121519" x="7954963" y="4564063"/>
          <p14:tracePt t="121536" x="7954963" y="4503738"/>
          <p14:tracePt t="121553" x="7954963" y="4465638"/>
          <p14:tracePt t="121570" x="7947025" y="4403725"/>
          <p14:tracePt t="121586" x="7940675" y="4389438"/>
          <p14:tracePt t="121603" x="7940675" y="4373563"/>
          <p14:tracePt t="121620" x="7940675" y="4351338"/>
          <p14:tracePt t="121636" x="7940675" y="4335463"/>
          <p14:tracePt t="121653" x="7940675" y="4313238"/>
          <p14:tracePt t="121670" x="7940675" y="4305300"/>
          <p14:tracePt t="121686" x="7940675" y="4275138"/>
          <p14:tracePt t="121703" x="7940675" y="4259263"/>
          <p14:tracePt t="121720" x="7940675" y="4237038"/>
          <p14:tracePt t="121736" x="7940675" y="4213225"/>
          <p14:tracePt t="121753" x="7940675" y="4206875"/>
          <p14:tracePt t="121770" x="7940675" y="4191000"/>
          <p14:tracePt t="121786" x="7940675" y="4183063"/>
          <p14:tracePt t="121911" x="7940675" y="4213225"/>
          <p14:tracePt t="121922" x="7940675" y="4229100"/>
          <p14:tracePt t="121937" x="7932738" y="4275138"/>
          <p14:tracePt t="121953" x="7924800" y="4365625"/>
          <p14:tracePt t="121970" x="7902575" y="4495800"/>
          <p14:tracePt t="121986" x="7886700" y="4678363"/>
          <p14:tracePt t="122003" x="7886700" y="4892675"/>
          <p14:tracePt t="122020" x="7886700" y="5197475"/>
          <p14:tracePt t="122036" x="7870825" y="5540375"/>
          <p14:tracePt t="122053" x="7886700" y="5753100"/>
          <p14:tracePt t="122070" x="7908925" y="5859463"/>
          <p14:tracePt t="122207" x="7908925" y="5851525"/>
          <p14:tracePt t="122215" x="7908925" y="5845175"/>
          <p14:tracePt t="122343" x="7908925" y="5837238"/>
          <p14:tracePt t="122351" x="7908925" y="5821363"/>
          <p14:tracePt t="122550" x="7902575" y="5813425"/>
          <p14:tracePt t="122558" x="7886700" y="5813425"/>
          <p14:tracePt t="122566" x="7856538" y="5813425"/>
          <p14:tracePt t="122574" x="7826375" y="5813425"/>
          <p14:tracePt t="122586" x="7780338" y="5813425"/>
          <p14:tracePt t="122603" x="7620000" y="5859463"/>
          <p14:tracePt t="122620" x="7383463" y="5867400"/>
          <p14:tracePt t="122636" x="7026275" y="5875338"/>
          <p14:tracePt t="122653" x="6613525" y="5875338"/>
          <p14:tracePt t="122670" x="6011863" y="5875338"/>
          <p14:tracePt t="122686" x="5676900" y="5875338"/>
          <p14:tracePt t="122703" x="5516563" y="5875338"/>
          <p14:tracePt t="122720" x="5456238" y="5875338"/>
          <p14:tracePt t="122927" x="5448300" y="5883275"/>
          <p14:tracePt t="123055" x="5448300" y="5889625"/>
          <p14:tracePt t="123071" x="5448300" y="5897563"/>
          <p14:tracePt t="123079" x="5448300" y="5905500"/>
          <p14:tracePt t="123087" x="5440363" y="5913438"/>
          <p14:tracePt t="123104" x="5432425" y="5921375"/>
          <p14:tracePt t="123120" x="5418138" y="5921375"/>
          <p14:tracePt t="123137" x="5372100" y="5935663"/>
          <p14:tracePt t="123154" x="5318125" y="5935663"/>
          <p14:tracePt t="123170" x="5287963" y="5935663"/>
          <p14:tracePt t="123187" x="5257800" y="5935663"/>
          <p14:tracePt t="123204" x="5241925" y="5935663"/>
          <p14:tracePt t="123220" x="5181600" y="5959475"/>
          <p14:tracePt t="123237" x="5165725" y="5965825"/>
          <p14:tracePt t="123254" x="5135563" y="5973763"/>
          <p14:tracePt t="123270" x="5083175" y="5997575"/>
          <p14:tracePt t="123287" x="5067300" y="6003925"/>
          <p14:tracePt t="123304" x="5045075" y="6011863"/>
          <p14:tracePt t="123320" x="5021263" y="6019800"/>
          <p14:tracePt t="123354" x="5013325" y="6027738"/>
          <p14:tracePt t="123719" x="5021263" y="6035675"/>
          <p14:tracePt t="125086" x="4968875" y="6035675"/>
          <p14:tracePt t="125094" x="4906963" y="6019800"/>
          <p14:tracePt t="125104" x="4876800" y="6011863"/>
          <p14:tracePt t="125121" x="4868863" y="6011863"/>
          <p14:tracePt t="125142" x="4854575" y="6003925"/>
          <p14:tracePt t="125154" x="4830763" y="6003925"/>
          <p14:tracePt t="125171" x="4694238" y="5935663"/>
          <p14:tracePt t="125188" x="4572000" y="5883275"/>
          <p14:tracePt t="125204" x="4541838" y="5859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98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699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0" name="Equation" r:id="rId8" imgW="1511280" imgH="711000" progId="Equation.DSMT4">
                  <p:embed/>
                </p:oleObj>
              </mc:Choice>
              <mc:Fallback>
                <p:oleObj name="Equation" r:id="rId8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1" name="Equation" r:id="rId10" imgW="711000" imgH="304560" progId="Equation.DSMT4">
                  <p:embed/>
                </p:oleObj>
              </mc:Choice>
              <mc:Fallback>
                <p:oleObj name="Equation" r:id="rId10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12"/>
    </mc:Choice>
    <mc:Fallback xmlns="">
      <p:transition advTm="1067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5" x="4479925" y="5859463"/>
          <p14:tracePt t="1903" x="4297363" y="5761038"/>
          <p14:tracePt t="1915" x="4000500" y="5524500"/>
          <p14:tracePt t="1928" x="3413125" y="5089525"/>
          <p14:tracePt t="1944" x="3140075" y="4892675"/>
          <p14:tracePt t="1961" x="2865438" y="4686300"/>
          <p14:tracePt t="1978" x="2560638" y="4427538"/>
          <p14:tracePt t="1994" x="2370138" y="4289425"/>
          <p14:tracePt t="2011" x="2324100" y="4244975"/>
          <p14:tracePt t="2028" x="2308225" y="4221163"/>
          <p14:tracePt t="2044" x="2301875" y="4191000"/>
          <p14:tracePt t="2061" x="2301875" y="4183063"/>
          <p14:tracePt t="2078" x="2308225" y="4168775"/>
          <p14:tracePt t="2094" x="2308225" y="4160838"/>
          <p14:tracePt t="2487" x="2332038" y="4160838"/>
          <p14:tracePt t="2495" x="2408238" y="4130675"/>
          <p14:tracePt t="2503" x="2697163" y="4060825"/>
          <p14:tracePt t="2511" x="3170238" y="3916363"/>
          <p14:tracePt t="2528" x="4038600" y="3641725"/>
          <p14:tracePt t="2545" x="4648200" y="3322638"/>
          <p14:tracePt t="2563" x="4892675" y="3108325"/>
          <p14:tracePt t="2581" x="5037138" y="2933700"/>
          <p14:tracePt t="2594" x="5083175" y="2849563"/>
          <p14:tracePt t="2671" x="5067300" y="2849563"/>
          <p14:tracePt t="2682" x="5045075" y="2849563"/>
          <p14:tracePt t="2695" x="5006975" y="2857500"/>
          <p14:tracePt t="2711" x="4937125" y="2987675"/>
          <p14:tracePt t="2728" x="4884738" y="3140075"/>
          <p14:tracePt t="2744" x="4816475" y="3314700"/>
          <p14:tracePt t="2761" x="4754563" y="3475038"/>
          <p14:tracePt t="2778" x="4708525" y="3573463"/>
          <p14:tracePt t="2794" x="4702175" y="3597275"/>
          <p14:tracePt t="2855" x="4694238" y="3597275"/>
          <p14:tracePt t="2866" x="4686300" y="3597275"/>
          <p14:tracePt t="2878" x="4678363" y="3589338"/>
          <p14:tracePt t="2894" x="4656138" y="3565525"/>
          <p14:tracePt t="2911" x="4625975" y="3559175"/>
          <p14:tracePt t="2928" x="4594225" y="3559175"/>
          <p14:tracePt t="2944" x="4556125" y="3551238"/>
          <p14:tracePt t="2961" x="4465638" y="3551238"/>
          <p14:tracePt t="2978" x="4351338" y="3551238"/>
          <p14:tracePt t="2994" x="4289425" y="3551238"/>
          <p14:tracePt t="3011" x="4213225" y="3527425"/>
          <p14:tracePt t="3028" x="4114800" y="3497263"/>
          <p14:tracePt t="3044" x="4038600" y="3475038"/>
          <p14:tracePt t="3061" x="3962400" y="3444875"/>
          <p14:tracePt t="3078" x="3924300" y="3429000"/>
          <p14:tracePt t="3094" x="3894138" y="3406775"/>
          <p14:tracePt t="3183" x="3886200" y="3398838"/>
          <p14:tracePt t="3194" x="3870325" y="3390900"/>
          <p14:tracePt t="3202" x="3848100" y="3390900"/>
          <p14:tracePt t="3211" x="3832225" y="3390900"/>
          <p14:tracePt t="3228" x="3817938" y="3375025"/>
          <p14:tracePt t="3244" x="3802063" y="3375025"/>
          <p14:tracePt t="3261" x="3779838" y="3360738"/>
          <p14:tracePt t="3278" x="3741738" y="3344863"/>
          <p14:tracePt t="3294" x="3717925" y="3330575"/>
          <p14:tracePt t="5823" x="3733800" y="3336925"/>
          <p14:tracePt t="5833" x="3787775" y="3352800"/>
          <p14:tracePt t="5846" x="3840163" y="3368675"/>
          <p14:tracePt t="5862" x="4038600" y="3406775"/>
          <p14:tracePt t="5879" x="4198938" y="3436938"/>
          <p14:tracePt t="5896" x="4343400" y="3451225"/>
          <p14:tracePt t="5912" x="4518025" y="3482975"/>
          <p14:tracePt t="5929" x="4724400" y="3505200"/>
          <p14:tracePt t="5946" x="4975225" y="3527425"/>
          <p14:tracePt t="5962" x="5356225" y="3535363"/>
          <p14:tracePt t="5979" x="5791200" y="3535363"/>
          <p14:tracePt t="5996" x="6270625" y="3535363"/>
          <p14:tracePt t="6012" x="6727825" y="3535363"/>
          <p14:tracePt t="6029" x="7102475" y="3535363"/>
          <p14:tracePt t="6046" x="7331075" y="3535363"/>
          <p14:tracePt t="6062" x="7497763" y="3521075"/>
          <p14:tracePt t="6079" x="7513638" y="3521075"/>
          <p14:tracePt t="6112" x="7521575" y="3513138"/>
          <p14:tracePt t="6311" x="7497763" y="3505200"/>
          <p14:tracePt t="6343" x="7337425" y="3489325"/>
          <p14:tracePt t="6350" x="7285038" y="3489325"/>
          <p14:tracePt t="6362" x="7254875" y="3489325"/>
          <p14:tracePt t="6379" x="7192963" y="3497263"/>
          <p14:tracePt t="6396" x="7178675" y="3497263"/>
          <p14:tracePt t="6439" x="7178675" y="3505200"/>
          <p14:tracePt t="7663" x="7154863" y="3505200"/>
          <p14:tracePt t="7674" x="7086600" y="3505200"/>
          <p14:tracePt t="7685" x="6918325" y="3482975"/>
          <p14:tracePt t="7698" x="6316663" y="3467100"/>
          <p14:tracePt t="7713" x="5668963" y="3344863"/>
          <p14:tracePt t="7729" x="4999038" y="3184525"/>
          <p14:tracePt t="7746" x="4495800" y="3025775"/>
          <p14:tracePt t="7763" x="4168775" y="2887663"/>
          <p14:tracePt t="7779" x="4038600" y="2819400"/>
          <p14:tracePt t="7796" x="4016375" y="2803525"/>
          <p14:tracePt t="7813" x="4016375" y="2797175"/>
          <p14:tracePt t="7829" x="4022725" y="2765425"/>
          <p14:tracePt t="7846" x="4022725" y="2751138"/>
          <p14:tracePt t="7863" x="4022725" y="2735263"/>
          <p14:tracePt t="7879" x="4030663" y="2720975"/>
          <p14:tracePt t="7896" x="4038600" y="2713038"/>
          <p14:tracePt t="7913" x="4038600" y="2705100"/>
          <p14:tracePt t="7966" x="4038600" y="2689225"/>
          <p14:tracePt t="7982" x="4030663" y="2682875"/>
          <p14:tracePt t="7990" x="4016375" y="2674938"/>
          <p14:tracePt t="7998" x="4008438" y="2667000"/>
          <p14:tracePt t="8013" x="4000500" y="2667000"/>
          <p14:tracePt t="8030" x="3984625" y="2659063"/>
          <p14:tracePt t="8086" x="3978275" y="2667000"/>
          <p14:tracePt t="8094" x="3978275" y="2674938"/>
          <p14:tracePt t="8102" x="3978275" y="2697163"/>
          <p14:tracePt t="8113" x="3978275" y="2713038"/>
          <p14:tracePt t="8130" x="3978275" y="2727325"/>
          <p14:tracePt t="8146" x="3978275" y="2743200"/>
          <p14:tracePt t="8163" x="3978275" y="2751138"/>
          <p14:tracePt t="8180" x="3978275" y="2759075"/>
          <p14:tracePt t="8318" x="3984625" y="2759075"/>
          <p14:tracePt t="8326" x="4000500" y="2759075"/>
          <p14:tracePt t="8334" x="4046538" y="2759075"/>
          <p14:tracePt t="8346" x="4114800" y="2759075"/>
          <p14:tracePt t="8363" x="4327525" y="2759075"/>
          <p14:tracePt t="8379" x="4549775" y="2759075"/>
          <p14:tracePt t="8396" x="4670425" y="2759075"/>
          <p14:tracePt t="8413" x="4686300" y="2759075"/>
          <p14:tracePt t="8478" x="4678363" y="2759075"/>
          <p14:tracePt t="8486" x="4640263" y="2743200"/>
          <p14:tracePt t="8496" x="4579938" y="2735263"/>
          <p14:tracePt t="8513" x="4403725" y="2735263"/>
          <p14:tracePt t="8530" x="4206875" y="2735263"/>
          <p14:tracePt t="8546" x="4046538" y="2735263"/>
          <p14:tracePt t="8563" x="3962400" y="2727325"/>
          <p14:tracePt t="8580" x="3932238" y="2727325"/>
          <p14:tracePt t="8638" x="3970338" y="2727325"/>
          <p14:tracePt t="8646" x="4030663" y="2751138"/>
          <p14:tracePt t="8654" x="4092575" y="2765425"/>
          <p14:tracePt t="8663" x="4168775" y="2781300"/>
          <p14:tracePt t="8680" x="4275138" y="2803525"/>
          <p14:tracePt t="8696" x="4403725" y="2803525"/>
          <p14:tracePt t="8713" x="4479925" y="2811463"/>
          <p14:tracePt t="8730" x="4487863" y="2811463"/>
          <p14:tracePt t="8782" x="4465638" y="2811463"/>
          <p14:tracePt t="8790" x="4403725" y="2811463"/>
          <p14:tracePt t="8798" x="4351338" y="2803525"/>
          <p14:tracePt t="8813" x="4297363" y="2789238"/>
          <p14:tracePt t="8830" x="4251325" y="2773363"/>
          <p14:tracePt t="8870" x="4283075" y="2789238"/>
          <p14:tracePt t="8880" x="4381500" y="2811463"/>
          <p14:tracePt t="8896" x="4640263" y="2865438"/>
          <p14:tracePt t="8913" x="5067300" y="2887663"/>
          <p14:tracePt t="8930" x="5478463" y="2887663"/>
          <p14:tracePt t="8946" x="5837238" y="2903538"/>
          <p14:tracePt t="8963" x="6118225" y="2933700"/>
          <p14:tracePt t="8980" x="6226175" y="2949575"/>
          <p14:tracePt t="9030" x="6240463" y="2955925"/>
          <p14:tracePt t="9038" x="6256338" y="2955925"/>
          <p14:tracePt t="9046" x="6294438" y="2963863"/>
          <p14:tracePt t="9063" x="6430963" y="2963863"/>
          <p14:tracePt t="9080" x="6705600" y="2963863"/>
          <p14:tracePt t="9096" x="7032625" y="2963863"/>
          <p14:tracePt t="9113" x="7285038" y="2963863"/>
          <p14:tracePt t="9130" x="7407275" y="2955925"/>
          <p14:tracePt t="9146" x="7413625" y="2955925"/>
          <p14:tracePt t="9163" x="7413625" y="2933700"/>
          <p14:tracePt t="9180" x="7383463" y="2857500"/>
          <p14:tracePt t="9196" x="7277100" y="2781300"/>
          <p14:tracePt t="9198" x="7200900" y="2727325"/>
          <p14:tracePt t="9213" x="7070725" y="2651125"/>
          <p14:tracePt t="9230" x="6956425" y="2598738"/>
          <p14:tracePt t="9246" x="6918325" y="2582863"/>
          <p14:tracePt t="9263" x="6911975" y="2582863"/>
          <p14:tracePt t="9327" x="6911975" y="2574925"/>
          <p14:tracePt t="9343" x="6911975" y="2568575"/>
          <p14:tracePt t="9359" x="6911975" y="2552700"/>
          <p14:tracePt t="9370" x="6911975" y="2536825"/>
          <p14:tracePt t="9383" x="6911975" y="2522538"/>
          <p14:tracePt t="9397" x="6911975" y="2514600"/>
          <p14:tracePt t="9414" x="6911975" y="2484438"/>
          <p14:tracePt t="9431" x="6911975" y="2468563"/>
          <p14:tracePt t="9495" x="6911975" y="2552700"/>
          <p14:tracePt t="9506" x="6888163" y="2667000"/>
          <p14:tracePt t="9516" x="6888163" y="2835275"/>
          <p14:tracePt t="9531" x="6827838" y="3292475"/>
          <p14:tracePt t="9547" x="6735763" y="3657600"/>
          <p14:tracePt t="9564" x="6689725" y="3817938"/>
          <p14:tracePt t="9581" x="6675438" y="3878263"/>
          <p14:tracePt t="9630" x="6675438" y="3832225"/>
          <p14:tracePt t="9638" x="6689725" y="3756025"/>
          <p14:tracePt t="9647" x="6713538" y="3679825"/>
          <p14:tracePt t="9663" x="6759575" y="3535363"/>
          <p14:tracePt t="9680" x="6789738" y="3421063"/>
          <p14:tracePt t="9697" x="6819900" y="3322638"/>
          <p14:tracePt t="9713" x="6827838" y="3292475"/>
          <p14:tracePt t="9766" x="6827838" y="3344863"/>
          <p14:tracePt t="9774" x="6827838" y="3436938"/>
          <p14:tracePt t="9782" x="6827838" y="3521075"/>
          <p14:tracePt t="9797" x="6827838" y="3597275"/>
          <p14:tracePt t="9814" x="6827838" y="3703638"/>
          <p14:tracePt t="9830" x="6827838" y="3711575"/>
          <p14:tracePt t="9862" x="6842125" y="3641725"/>
          <p14:tracePt t="9870" x="6850063" y="3551238"/>
          <p14:tracePt t="9880" x="6858000" y="3451225"/>
          <p14:tracePt t="9897" x="6865938" y="3200400"/>
          <p14:tracePt t="9914" x="6865938" y="2949575"/>
          <p14:tracePt t="9930" x="6865938" y="2773363"/>
          <p14:tracePt t="9947" x="6865938" y="2727325"/>
          <p14:tracePt t="9982" x="6865938" y="2735263"/>
          <p14:tracePt t="9997" x="6865938" y="2827338"/>
          <p14:tracePt t="10014" x="6865938" y="3170238"/>
          <p14:tracePt t="10030" x="6865938" y="3641725"/>
          <p14:tracePt t="10047" x="6865938" y="3756025"/>
          <p14:tracePt t="10064" x="6865938" y="3771900"/>
          <p14:tracePt t="10126" x="6865938" y="3749675"/>
          <p14:tracePt t="10134" x="6865938" y="3741738"/>
          <p14:tracePt t="10147" x="6865938" y="3733800"/>
          <p14:tracePt t="10255" x="6865938" y="3725863"/>
          <p14:tracePt t="10266" x="6865938" y="3711575"/>
          <p14:tracePt t="10281" x="6689725" y="3635375"/>
          <p14:tracePt t="10297" x="6248400" y="3513138"/>
          <p14:tracePt t="10314" x="5494338" y="3306763"/>
          <p14:tracePt t="10330" x="4778375" y="3132138"/>
          <p14:tracePt t="10347" x="4313238" y="3017838"/>
          <p14:tracePt t="10364" x="4098925" y="2994025"/>
          <p14:tracePt t="10381" x="4098925" y="2987675"/>
          <p14:tracePt t="10414" x="4114800" y="2987675"/>
          <p14:tracePt t="10422" x="4130675" y="2987675"/>
          <p14:tracePt t="10430" x="4144963" y="2979738"/>
          <p14:tracePt t="10470" x="4152900" y="2971800"/>
          <p14:tracePt t="10591" x="4152900" y="2987675"/>
          <p14:tracePt t="10602" x="4152900" y="3001963"/>
          <p14:tracePt t="10614" x="4152900" y="3009900"/>
          <p14:tracePt t="10631" x="4106863" y="3108325"/>
          <p14:tracePt t="10648" x="4092575" y="3154363"/>
          <p14:tracePt t="10664" x="4084638" y="3192463"/>
          <p14:tracePt t="10799" x="4076700" y="3200400"/>
          <p14:tracePt t="10815" x="4068763" y="3200400"/>
          <p14:tracePt t="10826" x="4060825" y="3200400"/>
          <p14:tracePt t="10837" x="4038600" y="3200400"/>
          <p14:tracePt t="10847" x="4030663" y="3200400"/>
          <p14:tracePt t="10910" x="4038600" y="3200400"/>
          <p14:tracePt t="10919" x="4098925" y="3200400"/>
          <p14:tracePt t="10931" x="4198938" y="3200400"/>
          <p14:tracePt t="10948" x="4632325" y="3200400"/>
          <p14:tracePt t="10964" x="5105400" y="3200400"/>
          <p14:tracePt t="10981" x="5524500" y="3200400"/>
          <p14:tracePt t="10998" x="5745163" y="3200400"/>
          <p14:tracePt t="11046" x="5661025" y="3200400"/>
          <p14:tracePt t="11054" x="5540375" y="3200400"/>
          <p14:tracePt t="11064" x="5372100" y="3200400"/>
          <p14:tracePt t="11081" x="5029200" y="3178175"/>
          <p14:tracePt t="11098" x="4830763" y="3178175"/>
          <p14:tracePt t="11114" x="4770438" y="3178175"/>
          <p14:tracePt t="11255" x="4754563" y="3178175"/>
          <p14:tracePt t="11266" x="4708525" y="3178175"/>
          <p14:tracePt t="11281" x="4579938" y="3154363"/>
          <p14:tracePt t="11298" x="4479925" y="3146425"/>
          <p14:tracePt t="11314" x="4473575" y="3146425"/>
          <p14:tracePt t="11350" x="4465638" y="3140075"/>
          <p14:tracePt t="11364" x="4487863" y="3140075"/>
          <p14:tracePt t="11381" x="4664075" y="3140075"/>
          <p14:tracePt t="11398" x="4800600" y="3140075"/>
          <p14:tracePt t="11455" x="4754563" y="3140075"/>
          <p14:tracePt t="11466" x="4664075" y="3124200"/>
          <p14:tracePt t="11481" x="4457700" y="3124200"/>
          <p14:tracePt t="11498" x="4327525" y="3116263"/>
          <p14:tracePt t="11515" x="4289425" y="3116263"/>
          <p14:tracePt t="11551" x="4297363" y="3116263"/>
          <p14:tracePt t="11565" x="4343400" y="3116263"/>
          <p14:tracePt t="11582" x="4495800" y="3124200"/>
          <p14:tracePt t="11598" x="4632325" y="3124200"/>
          <p14:tracePt t="11615" x="4656138" y="3124200"/>
          <p14:tracePt t="11655" x="4602163" y="3124200"/>
          <p14:tracePt t="11666" x="4511675" y="3124200"/>
          <p14:tracePt t="11681" x="4313238" y="3124200"/>
          <p14:tracePt t="11698" x="4122738" y="3124200"/>
          <p14:tracePt t="11715" x="4068763" y="3124200"/>
          <p14:tracePt t="11731" x="4060825" y="3124200"/>
          <p14:tracePt t="11748" x="4084638" y="3124200"/>
          <p14:tracePt t="11765" x="4259263" y="3146425"/>
          <p14:tracePt t="11782" x="4678363" y="3208338"/>
          <p14:tracePt t="11798" x="4991100" y="3208338"/>
          <p14:tracePt t="11815" x="5113338" y="3208338"/>
          <p14:tracePt t="11848" x="5051425" y="3208338"/>
          <p14:tracePt t="11864" x="4740275" y="3208338"/>
          <p14:tracePt t="11881" x="4321175" y="3208338"/>
          <p14:tracePt t="11898" x="4030663" y="3208338"/>
          <p14:tracePt t="11914" x="3978275" y="3208338"/>
          <p14:tracePt t="11931" x="3962400" y="3208338"/>
          <p14:tracePt t="11948" x="4008438" y="3216275"/>
          <p14:tracePt t="11965" x="4213225" y="3222625"/>
          <p14:tracePt t="11982" x="4724400" y="3246438"/>
          <p14:tracePt t="11998" x="4800600" y="3246438"/>
          <p14:tracePt t="12038" x="4754563" y="3246438"/>
          <p14:tracePt t="12048" x="4632325" y="3246438"/>
          <p14:tracePt t="12065" x="4389438" y="3246438"/>
          <p14:tracePt t="12081" x="4160838" y="3246438"/>
          <p14:tracePt t="12098" x="4084638" y="3246438"/>
          <p14:tracePt t="12135" x="4098925" y="3246438"/>
          <p14:tracePt t="12148" x="4160838" y="3246438"/>
          <p14:tracePt t="12164" x="4327525" y="3246438"/>
          <p14:tracePt t="12181" x="4373563" y="3246438"/>
          <p14:tracePt t="12222" x="4351338" y="3246438"/>
          <p14:tracePt t="12231" x="4297363" y="3246438"/>
          <p14:tracePt t="12248" x="4206875" y="3238500"/>
          <p14:tracePt t="12265" x="4183063" y="3238500"/>
          <p14:tracePt t="12318" x="4191000" y="3238500"/>
          <p14:tracePt t="12326" x="4198938" y="3238500"/>
          <p14:tracePt t="12334" x="4221163" y="3238500"/>
          <p14:tracePt t="12348" x="4229100" y="3238500"/>
          <p14:tracePt t="12365" x="4244975" y="3238500"/>
          <p14:tracePt t="12454" x="4267200" y="3238500"/>
          <p14:tracePt t="12465" x="4321175" y="3246438"/>
          <p14:tracePt t="12481" x="4670425" y="3298825"/>
          <p14:tracePt t="12498" x="5227638" y="3368675"/>
          <p14:tracePt t="12515" x="5813425" y="3390900"/>
          <p14:tracePt t="12531" x="6430963" y="3390900"/>
          <p14:tracePt t="12548" x="6888163" y="3390900"/>
          <p14:tracePt t="12565" x="7154863" y="3390900"/>
          <p14:tracePt t="12581" x="7231063" y="3390900"/>
          <p14:tracePt t="12614" x="7239000" y="3390900"/>
          <p14:tracePt t="12631" x="7246938" y="3368675"/>
          <p14:tracePt t="12648" x="7269163" y="3306763"/>
          <p14:tracePt t="12665" x="7307263" y="3246438"/>
          <p14:tracePt t="12682" x="7353300" y="3184525"/>
          <p14:tracePt t="12698" x="7383463" y="3140075"/>
          <p14:tracePt t="12715" x="7429500" y="3086100"/>
          <p14:tracePt t="12732" x="7475538" y="3017838"/>
          <p14:tracePt t="12749" x="7513638" y="2963863"/>
          <p14:tracePt t="12765" x="7535863" y="2895600"/>
          <p14:tracePt t="12782" x="7543800" y="2835275"/>
          <p14:tracePt t="12798" x="7543800" y="2751138"/>
          <p14:tracePt t="12815" x="7497763" y="2689225"/>
          <p14:tracePt t="12832" x="7489825" y="2667000"/>
          <p14:tracePt t="12865" x="7489825" y="2659063"/>
          <p14:tracePt t="12882" x="7489825" y="2644775"/>
          <p14:tracePt t="12898" x="7489825" y="2628900"/>
          <p14:tracePt t="12915" x="7489825" y="2620963"/>
          <p14:tracePt t="12932" x="7489825" y="2590800"/>
          <p14:tracePt t="12948" x="7489825" y="2574925"/>
          <p14:tracePt t="12965" x="7483475" y="2544763"/>
          <p14:tracePt t="12982" x="7483475" y="2522538"/>
          <p14:tracePt t="12998" x="7475538" y="2522538"/>
          <p14:tracePt t="13015" x="7475538" y="2514600"/>
          <p14:tracePt t="13070" x="7467600" y="2514600"/>
          <p14:tracePt t="13081" x="7445375" y="2574925"/>
          <p14:tracePt t="13091" x="7437438" y="2644775"/>
          <p14:tracePt t="13102" x="7407275" y="2857500"/>
          <p14:tracePt t="13115" x="7391400" y="2971800"/>
          <p14:tracePt t="13132" x="7353300" y="3178175"/>
          <p14:tracePt t="13148" x="7323138" y="3336925"/>
          <p14:tracePt t="13165" x="7315200" y="3421063"/>
          <p14:tracePt t="13182" x="7315200" y="3429000"/>
          <p14:tracePt t="13223" x="7292975" y="3368675"/>
          <p14:tracePt t="13234" x="7277100" y="3268663"/>
          <p14:tracePt t="13249" x="7231063" y="3048000"/>
          <p14:tracePt t="13265" x="7192963" y="2811463"/>
          <p14:tracePt t="13281" x="7178675" y="2636838"/>
          <p14:tracePt t="13298" x="7162800" y="2560638"/>
          <p14:tracePt t="13342" x="7162800" y="2568575"/>
          <p14:tracePt t="13350" x="7170738" y="2667000"/>
          <p14:tracePt t="13365" x="7192963" y="2819400"/>
          <p14:tracePt t="13382" x="7254875" y="3276600"/>
          <p14:tracePt t="13398" x="7307263" y="3978275"/>
          <p14:tracePt t="13415" x="7307263" y="4206875"/>
          <p14:tracePt t="13432" x="7307263" y="4251325"/>
          <p14:tracePt t="13465" x="7323138" y="4191000"/>
          <p14:tracePt t="13482" x="7323138" y="3992563"/>
          <p14:tracePt t="13498" x="7292975" y="3733800"/>
          <p14:tracePt t="13515" x="7277100" y="3559175"/>
          <p14:tracePt t="13532" x="7269163" y="3413125"/>
          <p14:tracePt t="13548" x="7269163" y="3375025"/>
          <p14:tracePt t="13582" x="7269163" y="3398838"/>
          <p14:tracePt t="13598" x="7292975" y="3717925"/>
          <p14:tracePt t="13615" x="7331075" y="3954463"/>
          <p14:tracePt t="13632" x="7337425" y="4122738"/>
          <p14:tracePt t="13648" x="7337425" y="4168775"/>
          <p14:tracePt t="13682" x="7337425" y="4137025"/>
          <p14:tracePt t="13698" x="7337425" y="4000500"/>
          <p14:tracePt t="13715" x="7315200" y="3870325"/>
          <p14:tracePt t="13732" x="7285038" y="3794125"/>
          <p14:tracePt t="13749" x="7285038" y="3763963"/>
          <p14:tracePt t="13782" x="7277100" y="3763963"/>
          <p14:tracePt t="13831" x="7277100" y="3771900"/>
          <p14:tracePt t="13847" x="7269163" y="3779838"/>
          <p14:tracePt t="13858" x="7239000" y="3794125"/>
          <p14:tracePt t="13869" x="7178675" y="3794125"/>
          <p14:tracePt t="13882" x="6956425" y="3794125"/>
          <p14:tracePt t="13898" x="6438900" y="3794125"/>
          <p14:tracePt t="13915" x="5761038" y="3794125"/>
          <p14:tracePt t="13932" x="5173663" y="3771900"/>
          <p14:tracePt t="13949" x="4740275" y="3725863"/>
          <p14:tracePt t="13966" x="4556125" y="3703638"/>
          <p14:tracePt t="14007" x="4556125" y="3695700"/>
          <p14:tracePt t="14018" x="4556125" y="3687763"/>
          <p14:tracePt t="14032" x="4572000" y="3687763"/>
          <p14:tracePt t="14065" x="4579938" y="3679825"/>
          <p14:tracePt t="14082" x="4587875" y="3679825"/>
          <p14:tracePt t="14151" x="4587875" y="3673475"/>
          <p14:tracePt t="14162" x="4572000" y="3673475"/>
          <p14:tracePt t="14172" x="4541838" y="3673475"/>
          <p14:tracePt t="14184" x="4479925" y="3673475"/>
          <p14:tracePt t="14199" x="4419600" y="3673475"/>
          <p14:tracePt t="14215" x="4351338" y="3673475"/>
          <p14:tracePt t="14232" x="4297363" y="3673475"/>
          <p14:tracePt t="14249" x="4244975" y="3673475"/>
          <p14:tracePt t="14265" x="4206875" y="3673475"/>
          <p14:tracePt t="14282" x="4183063" y="3673475"/>
          <p14:tracePt t="14298" x="4137025" y="3673475"/>
          <p14:tracePt t="14315" x="4060825" y="3665538"/>
          <p14:tracePt t="14332" x="3984625" y="3641725"/>
          <p14:tracePt t="14348" x="3946525" y="3641725"/>
          <p14:tracePt t="14365" x="3932238" y="3635375"/>
          <p14:tracePt t="14382" x="3924300" y="3627438"/>
          <p14:tracePt t="14415" x="3932238" y="3627438"/>
          <p14:tracePt t="14432" x="4106863" y="3619500"/>
          <p14:tracePt t="14448" x="4397375" y="3619500"/>
          <p14:tracePt t="14465" x="4686300" y="3619500"/>
          <p14:tracePt t="14482" x="4884738" y="3619500"/>
          <p14:tracePt t="14498" x="4930775" y="3619500"/>
          <p14:tracePt t="14543" x="4914900" y="3619500"/>
          <p14:tracePt t="14551" x="4838700" y="3611563"/>
          <p14:tracePt t="14566" x="4640263" y="3589338"/>
          <p14:tracePt t="14582" x="4411663" y="3573463"/>
          <p14:tracePt t="14599" x="4267200" y="3573463"/>
          <p14:tracePt t="14616" x="4237038" y="3573463"/>
          <p14:tracePt t="14649" x="4251325" y="3573463"/>
          <p14:tracePt t="14666" x="4389438" y="3611563"/>
          <p14:tracePt t="14682" x="4587875" y="3619500"/>
          <p14:tracePt t="14699" x="4702175" y="3619500"/>
          <p14:tracePt t="14716" x="4708525" y="3619500"/>
          <p14:tracePt t="14749" x="4670425" y="3619500"/>
          <p14:tracePt t="14766" x="4479925" y="3619500"/>
          <p14:tracePt t="14782" x="4144963" y="3619500"/>
          <p14:tracePt t="14799" x="4054475" y="3619500"/>
          <p14:tracePt t="14816" x="4046538" y="3627438"/>
          <p14:tracePt t="14832" x="4122738" y="3649663"/>
          <p14:tracePt t="14849" x="4564063" y="3711575"/>
          <p14:tracePt t="14866" x="5257800" y="3771900"/>
          <p14:tracePt t="14882" x="5676900" y="3787775"/>
          <p14:tracePt t="14899" x="5737225" y="3787775"/>
          <p14:tracePt t="14932" x="5554663" y="3787775"/>
          <p14:tracePt t="14949" x="4953000" y="3787775"/>
          <p14:tracePt t="14966" x="4251325" y="3787775"/>
          <p14:tracePt t="14982" x="3908425" y="3787775"/>
          <p14:tracePt t="15016" x="3946525" y="3787775"/>
          <p14:tracePt t="15032" x="4213225" y="3787775"/>
          <p14:tracePt t="15049" x="4525963" y="3787775"/>
          <p14:tracePt t="15066" x="4587875" y="3787775"/>
          <p14:tracePt t="15099" x="4564063" y="3787775"/>
          <p14:tracePt t="15116" x="4267200" y="3763963"/>
          <p14:tracePt t="15132" x="4016375" y="3741738"/>
          <p14:tracePt t="15149" x="3940175" y="3741738"/>
          <p14:tracePt t="15182" x="4008438" y="3741738"/>
          <p14:tracePt t="15199" x="4237038" y="3741738"/>
          <p14:tracePt t="15216" x="4313238" y="3741738"/>
          <p14:tracePt t="15249" x="4305300" y="3741738"/>
          <p14:tracePt t="15266" x="4106863" y="3733800"/>
          <p14:tracePt t="15283" x="3940175" y="3703638"/>
          <p14:tracePt t="15299" x="3908425" y="3703638"/>
          <p14:tracePt t="15333" x="3954463" y="3703638"/>
          <p14:tracePt t="15349" x="4283075" y="3703638"/>
          <p14:tracePt t="15366" x="4686300" y="3717925"/>
          <p14:tracePt t="15382" x="4830763" y="3717925"/>
          <p14:tracePt t="15416" x="4716463" y="3717925"/>
          <p14:tracePt t="15433" x="4465638" y="3679825"/>
          <p14:tracePt t="15449" x="4381500" y="3665538"/>
          <p14:tracePt t="15487" x="4427538" y="3665538"/>
          <p14:tracePt t="15499" x="4564063" y="3665538"/>
          <p14:tracePt t="15516" x="4922838" y="3665538"/>
          <p14:tracePt t="15533" x="5097463" y="3665538"/>
          <p14:tracePt t="15549" x="5105400" y="3665538"/>
          <p14:tracePt t="15567" x="5045075" y="3641725"/>
          <p14:tracePt t="15583" x="4632325" y="3619500"/>
          <p14:tracePt t="15599" x="4191000" y="3551238"/>
          <p14:tracePt t="15616" x="3916363" y="3521075"/>
          <p14:tracePt t="15633" x="3886200" y="3521075"/>
          <p14:tracePt t="15666" x="3970338" y="3521075"/>
          <p14:tracePt t="15682" x="4267200" y="3521075"/>
          <p14:tracePt t="15699" x="4579938" y="3521075"/>
          <p14:tracePt t="15716" x="4678363" y="3521075"/>
          <p14:tracePt t="15750" x="4427538" y="3482975"/>
          <p14:tracePt t="15766" x="4175125" y="3475038"/>
          <p14:tracePt t="15783" x="3627438" y="3406775"/>
          <p14:tracePt t="15799" x="3535363" y="3398838"/>
          <p14:tracePt t="15839" x="3619500" y="3398838"/>
          <p14:tracePt t="15849" x="3741738" y="3398838"/>
          <p14:tracePt t="15866" x="4076700" y="3436938"/>
          <p14:tracePt t="15883" x="4237038" y="3436938"/>
          <p14:tracePt t="15899" x="4251325" y="3436938"/>
          <p14:tracePt t="15933" x="4122738" y="3436938"/>
          <p14:tracePt t="15950" x="3703638" y="3429000"/>
          <p14:tracePt t="15966" x="3573463" y="3421063"/>
          <p14:tracePt t="15983" x="3565525" y="3421063"/>
          <p14:tracePt t="16016" x="3611563" y="3421063"/>
          <p14:tracePt t="16033" x="3832225" y="3467100"/>
          <p14:tracePt t="16049" x="4068763" y="3505200"/>
          <p14:tracePt t="16066" x="4183063" y="3521075"/>
          <p14:tracePt t="16083" x="4191000" y="3521075"/>
          <p14:tracePt t="16116" x="4198938" y="3521075"/>
          <p14:tracePt t="16143" x="4198938" y="3527425"/>
          <p14:tracePt t="16159" x="4198938" y="3535363"/>
          <p14:tracePt t="16167" x="4198938" y="3543300"/>
          <p14:tracePt t="16182" x="4237038" y="3565525"/>
          <p14:tracePt t="16199" x="4321175" y="3597275"/>
          <p14:tracePt t="16216" x="4495800" y="3635375"/>
          <p14:tracePt t="16233" x="4632325" y="3673475"/>
          <p14:tracePt t="16249" x="4716463" y="3679825"/>
          <p14:tracePt t="16266" x="4740275" y="3679825"/>
          <p14:tracePt t="16343" x="4746625" y="3687763"/>
          <p14:tracePt t="16359" x="4770438" y="3695700"/>
          <p14:tracePt t="16370" x="4808538" y="3703638"/>
          <p14:tracePt t="16383" x="4868863" y="3711575"/>
          <p14:tracePt t="16400" x="4892675" y="3717925"/>
          <p14:tracePt t="16607" x="4945063" y="3717925"/>
          <p14:tracePt t="16618" x="5059363" y="3741738"/>
          <p14:tracePt t="16633" x="5508625" y="3794125"/>
          <p14:tracePt t="16649" x="6111875" y="3794125"/>
          <p14:tracePt t="16666" x="6713538" y="3794125"/>
          <p14:tracePt t="16683" x="7170738" y="3794125"/>
          <p14:tracePt t="16700" x="7505700" y="3749675"/>
          <p14:tracePt t="16703" x="7612063" y="3711575"/>
          <p14:tracePt t="16716" x="7673975" y="3679825"/>
          <p14:tracePt t="16733" x="7726363" y="3635375"/>
          <p14:tracePt t="16750" x="7726363" y="3559175"/>
          <p14:tracePt t="16766" x="7673975" y="3444875"/>
          <p14:tracePt t="16783" x="7612063" y="3360738"/>
          <p14:tracePt t="16800" x="7604125" y="3330575"/>
          <p14:tracePt t="16816" x="7597775" y="3298825"/>
          <p14:tracePt t="16833" x="7581900" y="3254375"/>
          <p14:tracePt t="16850" x="7581900" y="3230563"/>
          <p14:tracePt t="16866" x="7581900" y="3200400"/>
          <p14:tracePt t="16883" x="7581900" y="3146425"/>
          <p14:tracePt t="16900" x="7597775" y="3078163"/>
          <p14:tracePt t="16916" x="7620000" y="3001963"/>
          <p14:tracePt t="16933" x="7627938" y="2911475"/>
          <p14:tracePt t="16950" x="7627938" y="2827338"/>
          <p14:tracePt t="16966" x="7627938" y="2735263"/>
          <p14:tracePt t="16983" x="7650163" y="2667000"/>
          <p14:tracePt t="17000" x="7688263" y="2582863"/>
          <p14:tracePt t="17016" x="7712075" y="2536825"/>
          <p14:tracePt t="17033" x="7742238" y="2484438"/>
          <p14:tracePt t="17050" x="7750175" y="2454275"/>
          <p14:tracePt t="17066" x="7756525" y="2446338"/>
          <p14:tracePt t="17167" x="7756525" y="2454275"/>
          <p14:tracePt t="17178" x="7756525" y="2530475"/>
          <p14:tracePt t="17189" x="7756525" y="2628900"/>
          <p14:tracePt t="17202" x="7756525" y="2849563"/>
          <p14:tracePt t="17217" x="7756525" y="3146425"/>
          <p14:tracePt t="17233" x="7718425" y="3497263"/>
          <p14:tracePt t="17249" x="7712075" y="3817938"/>
          <p14:tracePt t="17266" x="7712075" y="4008438"/>
          <p14:tracePt t="17283" x="7712075" y="4054475"/>
          <p14:tracePt t="17327" x="7712075" y="3984625"/>
          <p14:tracePt t="17338" x="7712075" y="3870325"/>
          <p14:tracePt t="17350" x="7688263" y="3771900"/>
          <p14:tracePt t="17367" x="7612063" y="3254375"/>
          <p14:tracePt t="17383" x="7573963" y="2917825"/>
          <p14:tracePt t="17400" x="7535863" y="2713038"/>
          <p14:tracePt t="17416" x="7527925" y="2644775"/>
          <p14:tracePt t="17433" x="7527925" y="2636838"/>
          <p14:tracePt t="17466" x="7527925" y="2720975"/>
          <p14:tracePt t="17483" x="7527925" y="3009900"/>
          <p14:tracePt t="17500" x="7535863" y="3322638"/>
          <p14:tracePt t="17516" x="7535863" y="3573463"/>
          <p14:tracePt t="17534" x="7535863" y="3763963"/>
          <p14:tracePt t="17575" x="7535863" y="3725863"/>
          <p14:tracePt t="17586" x="7543800" y="3611563"/>
          <p14:tracePt t="17600" x="7543800" y="3398838"/>
          <p14:tracePt t="17617" x="7543800" y="3200400"/>
          <p14:tracePt t="17634" x="7543800" y="3055938"/>
          <p14:tracePt t="17650" x="7543800" y="3017838"/>
          <p14:tracePt t="17686" x="7543800" y="3063875"/>
          <p14:tracePt t="17700" x="7543800" y="3162300"/>
          <p14:tracePt t="17717" x="7573963" y="3406775"/>
          <p14:tracePt t="17734" x="7589838" y="3673475"/>
          <p14:tracePt t="17750" x="7589838" y="3741738"/>
          <p14:tracePt t="17839" x="7589838" y="3733800"/>
          <p14:tracePt t="17862" x="7589838" y="3725863"/>
          <p14:tracePt t="17919" x="7589838" y="3717925"/>
          <p14:tracePt t="17943" x="7573963" y="3717925"/>
          <p14:tracePt t="17954" x="7551738" y="3717925"/>
          <p14:tracePt t="17967" x="7527925" y="3717925"/>
          <p14:tracePt t="17984" x="7429500" y="3717925"/>
          <p14:tracePt t="18000" x="7277100" y="3741738"/>
          <p14:tracePt t="18017" x="7154863" y="3817938"/>
          <p14:tracePt t="18033" x="7078663" y="3886200"/>
          <p14:tracePt t="18050" x="7002463" y="3992563"/>
          <p14:tracePt t="18067" x="6934200" y="4092575"/>
          <p14:tracePt t="18084" x="6880225" y="4206875"/>
          <p14:tracePt t="18100" x="6850063" y="4251325"/>
          <p14:tracePt t="18117" x="6850063" y="4259263"/>
          <p14:tracePt t="18134" x="6842125" y="4289425"/>
          <p14:tracePt t="18150" x="6819900" y="4289425"/>
          <p14:tracePt t="18167" x="6773863" y="4289425"/>
          <p14:tracePt t="18183" x="6675438" y="4237038"/>
          <p14:tracePt t="18200" x="6553200" y="4137025"/>
          <p14:tracePt t="18217" x="6392863" y="3978275"/>
          <p14:tracePt t="18233" x="6264275" y="3802063"/>
          <p14:tracePt t="18250" x="6194425" y="3619500"/>
          <p14:tracePt t="18267" x="6172200" y="3444875"/>
          <p14:tracePt t="18283" x="6172200" y="3292475"/>
          <p14:tracePt t="18300" x="6180138" y="3154363"/>
          <p14:tracePt t="18316" x="6226175" y="3040063"/>
          <p14:tracePt t="18333" x="6340475" y="2887663"/>
          <p14:tracePt t="18350" x="6461125" y="2803525"/>
          <p14:tracePt t="18367" x="6637338" y="2705100"/>
          <p14:tracePt t="18383" x="6827838" y="2598738"/>
          <p14:tracePt t="18400" x="7094538" y="2492375"/>
          <p14:tracePt t="18417" x="7269163" y="2416175"/>
          <p14:tracePt t="18433" x="7437438" y="2346325"/>
          <p14:tracePt t="18450" x="7559675" y="2316163"/>
          <p14:tracePt t="18467" x="7620000" y="2301875"/>
          <p14:tracePt t="18483" x="7650163" y="2301875"/>
          <p14:tracePt t="18500" x="7688263" y="2308225"/>
          <p14:tracePt t="18517" x="7764463" y="2346325"/>
          <p14:tracePt t="18533" x="7924800" y="2613025"/>
          <p14:tracePt t="18550" x="8039100" y="2917825"/>
          <p14:tracePt t="18567" x="8161338" y="3314700"/>
          <p14:tracePt t="18583" x="8221663" y="3749675"/>
          <p14:tracePt t="18600" x="8259763" y="4098925"/>
          <p14:tracePt t="18617" x="8259763" y="4335463"/>
          <p14:tracePt t="18633" x="8213725" y="4518025"/>
          <p14:tracePt t="18650" x="8153400" y="4664075"/>
          <p14:tracePt t="18667" x="8054975" y="4740275"/>
          <p14:tracePt t="18683" x="7978775" y="4770438"/>
          <p14:tracePt t="18700" x="7864475" y="4770438"/>
          <p14:tracePt t="18717" x="7734300" y="4770438"/>
          <p14:tracePt t="18733" x="7566025" y="4724400"/>
          <p14:tracePt t="18750" x="7246938" y="4579938"/>
          <p14:tracePt t="18767" x="7078663" y="4473575"/>
          <p14:tracePt t="18783" x="6911975" y="4343400"/>
          <p14:tracePt t="18800" x="6811963" y="4221163"/>
          <p14:tracePt t="18817" x="6765925" y="4076700"/>
          <p14:tracePt t="18833" x="6759575" y="3894138"/>
          <p14:tracePt t="18850" x="6759575" y="3679825"/>
          <p14:tracePt t="18867" x="6789738" y="3459163"/>
          <p14:tracePt t="18883" x="6873875" y="3238500"/>
          <p14:tracePt t="18900" x="6980238" y="3001963"/>
          <p14:tracePt t="18917" x="7070725" y="2827338"/>
          <p14:tracePt t="18933" x="7192963" y="2682875"/>
          <p14:tracePt t="18950" x="7369175" y="2544763"/>
          <p14:tracePt t="18967" x="7521575" y="2484438"/>
          <p14:tracePt t="18983" x="7620000" y="2468563"/>
          <p14:tracePt t="19000" x="7704138" y="2468563"/>
          <p14:tracePt t="19017" x="7742238" y="2468563"/>
          <p14:tracePt t="19033" x="7794625" y="2498725"/>
          <p14:tracePt t="19050" x="7878763" y="2582863"/>
          <p14:tracePt t="19067" x="7978775" y="2697163"/>
          <p14:tracePt t="19083" x="8054975" y="2865438"/>
          <p14:tracePt t="19100" x="8115300" y="3086100"/>
          <p14:tracePt t="19117" x="8145463" y="3406775"/>
          <p14:tracePt t="19133" x="8145463" y="3825875"/>
          <p14:tracePt t="19150" x="7902575" y="4411663"/>
          <p14:tracePt t="19167" x="7704138" y="4610100"/>
          <p14:tracePt t="19183" x="7483475" y="4664075"/>
          <p14:tracePt t="19200" x="7277100" y="4664075"/>
          <p14:tracePt t="19217" x="7026275" y="4594225"/>
          <p14:tracePt t="19234" x="6629400" y="4397375"/>
          <p14:tracePt t="19250" x="6248400" y="4122738"/>
          <p14:tracePt t="19267" x="5943600" y="3794125"/>
          <p14:tracePt t="19283" x="5775325" y="3444875"/>
          <p14:tracePt t="19300" x="5722938" y="3108325"/>
          <p14:tracePt t="19317" x="5768975" y="2789238"/>
          <p14:tracePt t="19334" x="6248400" y="2278063"/>
          <p14:tracePt t="19350" x="6789738" y="2011363"/>
          <p14:tracePt t="19367" x="7383463" y="1858963"/>
          <p14:tracePt t="19384" x="7788275" y="1836738"/>
          <p14:tracePt t="19400" x="8039100" y="1836738"/>
          <p14:tracePt t="19417" x="8183563" y="1920875"/>
          <p14:tracePt t="19434" x="8305800" y="2087563"/>
          <p14:tracePt t="19450" x="8428038" y="2408238"/>
          <p14:tracePt t="19467" x="8518525" y="2911475"/>
          <p14:tracePt t="19484" x="8542338" y="3459163"/>
          <p14:tracePt t="19500" x="8542338" y="3916363"/>
          <p14:tracePt t="19517" x="8474075" y="4259263"/>
          <p14:tracePt t="19534" x="8245475" y="4457700"/>
          <p14:tracePt t="19550" x="8085138" y="4465638"/>
          <p14:tracePt t="19567" x="7894638" y="4397375"/>
          <p14:tracePt t="19584" x="7551738" y="4092575"/>
          <p14:tracePt t="19600" x="7192963" y="3679825"/>
          <p14:tracePt t="19617" x="6918325" y="3230563"/>
          <p14:tracePt t="19634" x="6804025" y="2911475"/>
          <p14:tracePt t="19650" x="6804025" y="2689225"/>
          <p14:tracePt t="19667" x="6865938" y="2514600"/>
          <p14:tracePt t="19684" x="7040563" y="2392363"/>
          <p14:tracePt t="19700" x="7299325" y="2339975"/>
          <p14:tracePt t="19702" x="7467600" y="2339975"/>
          <p14:tracePt t="19717" x="7635875" y="2339975"/>
          <p14:tracePt t="19734" x="7947025" y="2416175"/>
          <p14:tracePt t="19750" x="8093075" y="2582863"/>
          <p14:tracePt t="19767" x="8199438" y="2994025"/>
          <p14:tracePt t="19784" x="8229600" y="3603625"/>
          <p14:tracePt t="19800" x="8175625" y="4000500"/>
          <p14:tracePt t="19817" x="7962900" y="4275138"/>
          <p14:tracePt t="19834" x="7756525" y="4373563"/>
          <p14:tracePt t="19850" x="7445375" y="4419600"/>
          <p14:tracePt t="19867" x="6964363" y="4327525"/>
          <p14:tracePt t="19884" x="6430963" y="4008438"/>
          <p14:tracePt t="19900" x="5897563" y="3565525"/>
          <p14:tracePt t="19918" x="5464175" y="2941638"/>
          <p14:tracePt t="19936" x="5448300" y="2727325"/>
          <p14:tracePt t="19951" x="5478463" y="2582863"/>
          <p14:tracePt t="19967" x="5646738" y="2460625"/>
          <p14:tracePt t="19984" x="5927725" y="2408238"/>
          <p14:tracePt t="20001" x="6194425" y="2408238"/>
          <p14:tracePt t="20017" x="6316663" y="2408238"/>
          <p14:tracePt t="20034" x="6392863" y="2454275"/>
          <p14:tracePt t="20051" x="6492875" y="2590800"/>
          <p14:tracePt t="20067" x="6583363" y="2789238"/>
          <p14:tracePt t="20084" x="6637338" y="3017838"/>
          <p14:tracePt t="20101" x="6651625" y="3184525"/>
          <p14:tracePt t="20118" x="6607175" y="3344863"/>
          <p14:tracePt t="20134" x="6537325" y="3368675"/>
          <p14:tracePt t="20151" x="6408738" y="3368675"/>
          <p14:tracePt t="20167" x="6308725" y="3336925"/>
          <p14:tracePt t="20184" x="6210300" y="3260725"/>
          <p14:tracePt t="20201" x="6180138" y="3146425"/>
          <p14:tracePt t="20217" x="6202363" y="2987675"/>
          <p14:tracePt t="20234" x="6446838" y="2751138"/>
          <p14:tracePt t="20251" x="7002463" y="2492375"/>
          <p14:tracePt t="20267" x="7666038" y="2270125"/>
          <p14:tracePt t="20284" x="8305800" y="2103438"/>
          <p14:tracePt t="20301" x="8747125" y="2027238"/>
          <p14:tracePt t="20318" x="8983663" y="2027238"/>
          <p14:tracePt t="20334" x="9021763" y="2155825"/>
          <p14:tracePt t="20351" x="9051925" y="2506663"/>
          <p14:tracePt t="20367" x="8945563" y="3132138"/>
          <p14:tracePt t="20384" x="8664575" y="3749675"/>
          <p14:tracePt t="20401" x="8412163" y="4068763"/>
          <p14:tracePt t="20418" x="8183563" y="4175125"/>
          <p14:tracePt t="20435" x="7940675" y="4183063"/>
          <p14:tracePt t="20451" x="7573963" y="3992563"/>
          <p14:tracePt t="20468" x="7116763" y="3565525"/>
          <p14:tracePt t="20484" x="6873875" y="3154363"/>
          <p14:tracePt t="20501" x="6819900" y="2887663"/>
          <p14:tracePt t="20517" x="6835775" y="2713038"/>
          <p14:tracePt t="20534" x="7094538" y="2606675"/>
          <p14:tracePt t="20551" x="7331075" y="2606675"/>
          <p14:tracePt t="20567" x="7559675" y="2720975"/>
          <p14:tracePt t="20584" x="7764463" y="2933700"/>
          <p14:tracePt t="20601" x="7894638" y="3246438"/>
          <p14:tracePt t="20617" x="7924800" y="3513138"/>
          <p14:tracePt t="20634" x="7924800" y="3679825"/>
          <p14:tracePt t="20651" x="7870825" y="3787775"/>
          <p14:tracePt t="20667" x="7780338" y="3810000"/>
          <p14:tracePt t="20684" x="7658100" y="3802063"/>
          <p14:tracePt t="20702" x="7407275" y="3717925"/>
          <p14:tracePt t="20718" x="7331075" y="3679825"/>
          <p14:tracePt t="20735" x="7269163" y="3641725"/>
          <p14:tracePt t="20751" x="7246938" y="3627438"/>
          <p14:tracePt t="21719" x="7216775" y="3619500"/>
          <p14:tracePt t="21730" x="7018338" y="3559175"/>
          <p14:tracePt t="21741" x="6689725" y="3475038"/>
          <p14:tracePt t="21753" x="5905500" y="3375025"/>
          <p14:tracePt t="21768" x="5097463" y="3344863"/>
          <p14:tracePt t="21785" x="4541838" y="3276600"/>
          <p14:tracePt t="21801" x="4313238" y="3268663"/>
          <p14:tracePt t="21818" x="4237038" y="3268663"/>
          <p14:tracePt t="21835" x="4229100" y="3268663"/>
          <p14:tracePt t="21870" x="4237038" y="3268663"/>
          <p14:tracePt t="22095" x="4244975" y="3268663"/>
          <p14:tracePt t="22111" x="4251325" y="3268663"/>
          <p14:tracePt t="22122" x="4251325" y="3276600"/>
          <p14:tracePt t="22135" x="4251325" y="3306763"/>
          <p14:tracePt t="22151" x="4267200" y="3344863"/>
          <p14:tracePt t="22168" x="4283075" y="3375025"/>
          <p14:tracePt t="22185" x="4289425" y="3390900"/>
          <p14:tracePt t="22202" x="4297363" y="3398838"/>
          <p14:tracePt t="22318" x="4297363" y="3406775"/>
          <p14:tracePt t="23415" x="4289425" y="3390900"/>
          <p14:tracePt t="23426" x="4283075" y="3382963"/>
          <p14:tracePt t="23567" x="4305300" y="3382963"/>
          <p14:tracePt t="23578" x="4335463" y="3398838"/>
          <p14:tracePt t="23588" x="4365625" y="3406775"/>
          <p14:tracePt t="23602" x="4419600" y="3421063"/>
          <p14:tracePt t="23619" x="4457700" y="3436938"/>
          <p14:tracePt t="23636" x="4487863" y="3451225"/>
          <p14:tracePt t="23652" x="4518025" y="3459163"/>
          <p14:tracePt t="23669" x="4579938" y="3482975"/>
          <p14:tracePt t="23686" x="4656138" y="3497263"/>
          <p14:tracePt t="23702" x="4686300" y="3505200"/>
          <p14:tracePt t="23750" x="4694238" y="3505200"/>
          <p14:tracePt t="23758" x="4708525" y="3505200"/>
          <p14:tracePt t="23769" x="4740275" y="3505200"/>
          <p14:tracePt t="23785" x="4816475" y="3513138"/>
          <p14:tracePt t="23802" x="4914900" y="3527425"/>
          <p14:tracePt t="23819" x="4991100" y="3551238"/>
          <p14:tracePt t="23835" x="5067300" y="3559175"/>
          <p14:tracePt t="23852" x="5159375" y="3581400"/>
          <p14:tracePt t="23869" x="5203825" y="3589338"/>
          <p14:tracePt t="23886" x="5227638" y="3597275"/>
          <p14:tracePt t="23902" x="5241925" y="3597275"/>
          <p14:tracePt t="24103" x="5197475" y="3597275"/>
          <p14:tracePt t="24113" x="5113338" y="3565525"/>
          <p14:tracePt t="24124" x="5037138" y="3551238"/>
          <p14:tracePt t="24135" x="4960938" y="3527425"/>
          <p14:tracePt t="24287" x="4968875" y="3527425"/>
          <p14:tracePt t="24298" x="5135563" y="3489325"/>
          <p14:tracePt t="24308" x="5516563" y="3451225"/>
          <p14:tracePt t="24319" x="6232525" y="3276600"/>
          <p14:tracePt t="24335" x="6613525" y="3230563"/>
          <p14:tracePt t="24353" x="6735763" y="3216275"/>
          <p14:tracePt t="24369" x="6842125" y="3192463"/>
          <p14:tracePt t="24386" x="6911975" y="3192463"/>
          <p14:tracePt t="24402" x="6934200" y="3192463"/>
          <p14:tracePt t="24419" x="6942138" y="3192463"/>
          <p14:tracePt t="24551" x="6956425" y="3192463"/>
          <p14:tracePt t="24567" x="6964363" y="3192463"/>
          <p14:tracePt t="24671" x="6956425" y="3192463"/>
          <p14:tracePt t="24682" x="6896100" y="3170238"/>
          <p14:tracePt t="24694" x="6773863" y="3140075"/>
          <p14:tracePt t="24702" x="6697663" y="3124200"/>
          <p14:tracePt t="24719" x="6515100" y="3124200"/>
          <p14:tracePt t="24736" x="6340475" y="3124200"/>
          <p14:tracePt t="24752" x="6202363" y="3132138"/>
          <p14:tracePt t="24769" x="6103938" y="3132138"/>
          <p14:tracePt t="24786" x="6065838" y="3132138"/>
          <p14:tracePt t="24802" x="6042025" y="3124200"/>
          <p14:tracePt t="24819" x="6027738" y="3124200"/>
          <p14:tracePt t="24836" x="6011863" y="3108325"/>
          <p14:tracePt t="24852" x="5989638" y="3108325"/>
          <p14:tracePt t="24869" x="5965825" y="3101975"/>
          <p14:tracePt t="24886" x="5807075" y="3070225"/>
          <p14:tracePt t="24902" x="5592763" y="3032125"/>
          <p14:tracePt t="24919" x="5380038" y="2979738"/>
          <p14:tracePt t="24936" x="5181600" y="2941638"/>
          <p14:tracePt t="24952" x="5006975" y="2887663"/>
          <p14:tracePt t="24969" x="4830763" y="2849563"/>
          <p14:tracePt t="24986" x="4664075" y="2819400"/>
          <p14:tracePt t="25002" x="4618038" y="2819400"/>
          <p14:tracePt t="25019" x="4610100" y="2811463"/>
          <p14:tracePt t="25070" x="4602163" y="2811463"/>
          <p14:tracePt t="25086" x="4594225" y="2811463"/>
          <p14:tracePt t="25094" x="4564063" y="2797175"/>
          <p14:tracePt t="25102" x="4511675" y="2797175"/>
          <p14:tracePt t="25119" x="4365625" y="2781300"/>
          <p14:tracePt t="25136" x="4283075" y="2759075"/>
          <p14:tracePt t="25152" x="4229100" y="2759075"/>
          <p14:tracePt t="25169" x="4213225" y="2759075"/>
          <p14:tracePt t="25186" x="4206875" y="2759075"/>
          <p14:tracePt t="25219" x="4206875" y="2751138"/>
          <p14:tracePt t="25238" x="4206875" y="2735263"/>
          <p14:tracePt t="25253" x="4206875" y="2713038"/>
          <p14:tracePt t="25269" x="4206875" y="2644775"/>
          <p14:tracePt t="25286" x="4206875" y="2574925"/>
          <p14:tracePt t="25302" x="4259263" y="2506663"/>
          <p14:tracePt t="25319" x="4381500" y="2430463"/>
          <p14:tracePt t="25336" x="4602163" y="2378075"/>
          <p14:tracePt t="25352" x="4937125" y="2339975"/>
          <p14:tracePt t="25369" x="5318125" y="2316163"/>
          <p14:tracePt t="25386" x="5799138" y="2316163"/>
          <p14:tracePt t="25402" x="6438900" y="2316163"/>
          <p14:tracePt t="25419" x="7124700" y="2408238"/>
          <p14:tracePt t="25436" x="7742238" y="2492375"/>
          <p14:tracePt t="25452" x="8245475" y="2560638"/>
          <p14:tracePt t="25469" x="8580438" y="2667000"/>
          <p14:tracePt t="25486" x="9037638" y="2849563"/>
          <p14:tracePt t="25502" x="9197975" y="2955925"/>
          <p14:tracePt t="25519" x="9274175" y="3040063"/>
          <p14:tracePt t="25536" x="9304338" y="3146425"/>
          <p14:tracePt t="25553" x="9312275" y="3314700"/>
          <p14:tracePt t="25569" x="9312275" y="3535363"/>
          <p14:tracePt t="25586" x="9204325" y="3908425"/>
          <p14:tracePt t="25603" x="8945563" y="4343400"/>
          <p14:tracePt t="25619" x="8670925" y="4678363"/>
          <p14:tracePt t="25636" x="8297863" y="4960938"/>
          <p14:tracePt t="25653" x="7742238" y="5181600"/>
          <p14:tracePt t="25670" x="6926263" y="5189538"/>
          <p14:tracePt t="25686" x="6354763" y="4960938"/>
          <p14:tracePt t="25703" x="5737225" y="4564063"/>
          <p14:tracePt t="25719" x="5189538" y="4098925"/>
          <p14:tracePt t="25736" x="4702175" y="3603625"/>
          <p14:tracePt t="25753" x="4359275" y="3140075"/>
          <p14:tracePt t="25769" x="4198938" y="2811463"/>
          <p14:tracePt t="25786" x="4152900" y="2613025"/>
          <p14:tracePt t="25803" x="4160838" y="2454275"/>
          <p14:tracePt t="25819" x="4297363" y="2339975"/>
          <p14:tracePt t="25836" x="4640263" y="2232025"/>
          <p14:tracePt t="25853" x="5235575" y="2149475"/>
          <p14:tracePt t="25869" x="5851525" y="2111375"/>
          <p14:tracePt t="25886" x="6575425" y="2111375"/>
          <p14:tracePt t="25903" x="6858000" y="2171700"/>
          <p14:tracePt t="25919" x="6964363" y="2255838"/>
          <p14:tracePt t="25936" x="6994525" y="2416175"/>
          <p14:tracePt t="25953" x="6980238" y="2720975"/>
          <p14:tracePt t="25969" x="6765925" y="3116263"/>
          <p14:tracePt t="25986" x="6438900" y="3413125"/>
          <p14:tracePt t="26003" x="6096000" y="3527425"/>
          <p14:tracePt t="26019" x="5813425" y="3559175"/>
          <p14:tracePt t="26036" x="5600700" y="3559175"/>
          <p14:tracePt t="26053" x="5478463" y="3513138"/>
          <p14:tracePt t="26069" x="5470525" y="3497263"/>
          <p14:tracePt t="26086" x="5546725" y="3382963"/>
          <p14:tracePt t="26103" x="5783263" y="3306763"/>
          <p14:tracePt t="26119" x="6180138" y="3246438"/>
          <p14:tracePt t="26136" x="6553200" y="3192463"/>
          <p14:tracePt t="26153" x="6865938" y="3154363"/>
          <p14:tracePt t="26169" x="7018338" y="3154363"/>
          <p14:tracePt t="26186" x="7056438" y="3154363"/>
          <p14:tracePt t="26230" x="7056438" y="3162300"/>
          <p14:tracePt t="26238" x="7056438" y="3170238"/>
          <p14:tracePt t="26253" x="7056438" y="3178175"/>
          <p14:tracePt t="26294" x="7056438" y="3184525"/>
          <p14:tracePt t="26495" x="7048500" y="3192463"/>
          <p14:tracePt t="26506" x="7040563" y="3200400"/>
          <p14:tracePt t="26520" x="7010400" y="3230563"/>
          <p14:tracePt t="26536" x="6956425" y="3260725"/>
          <p14:tracePt t="26553" x="6797675" y="3306763"/>
          <p14:tracePt t="26570" x="6545263" y="3375025"/>
          <p14:tracePt t="26586" x="6232525" y="3421063"/>
          <p14:tracePt t="26603" x="6003925" y="3444875"/>
          <p14:tracePt t="26620" x="5821363" y="3459163"/>
          <p14:tracePt t="26636" x="5722938" y="3467100"/>
          <p14:tracePt t="26653" x="5707063" y="3482975"/>
          <p14:tracePt t="26678" x="5684838" y="3489325"/>
          <p14:tracePt t="26686" x="5684838" y="3535363"/>
          <p14:tracePt t="26703" x="5722938" y="3543300"/>
          <p14:tracePt t="26720" x="5745163" y="3535363"/>
          <p14:tracePt t="26807" x="5737225" y="3535363"/>
          <p14:tracePt t="26815" x="5715000" y="3573463"/>
          <p14:tracePt t="26823" x="5684838" y="3589338"/>
          <p14:tracePt t="26837" x="5676900" y="3603625"/>
          <p14:tracePt t="26854" x="5654675" y="3611563"/>
          <p14:tracePt t="26887" x="5654675" y="3627438"/>
          <p14:tracePt t="26895" x="5646738" y="3627438"/>
          <p14:tracePt t="26903" x="5646738" y="3635375"/>
          <p14:tracePt t="26920" x="5638800" y="3635375"/>
          <p14:tracePt t="26937" x="5622925" y="3635375"/>
          <p14:tracePt t="26954" x="5616575" y="3635375"/>
          <p14:tracePt t="26970" x="5608638" y="3635375"/>
          <p14:tracePt t="27055" x="5616575" y="3635375"/>
          <p14:tracePt t="27063" x="5622925" y="3635375"/>
          <p14:tracePt t="27072" x="5630863" y="3635375"/>
          <p14:tracePt t="27095" x="5638800" y="3635375"/>
          <p14:tracePt t="27527" x="5584825" y="3635375"/>
          <p14:tracePt t="27535" x="5470525" y="3635375"/>
          <p14:tracePt t="27543" x="5394325" y="3635375"/>
          <p14:tracePt t="27554" x="5349875" y="3635375"/>
          <p14:tracePt t="27570" x="5287963" y="3635375"/>
          <p14:tracePt t="27587" x="5235575" y="3635375"/>
          <p14:tracePt t="27604" x="5181600" y="3635375"/>
          <p14:tracePt t="27621" x="5151438" y="3635375"/>
          <p14:tracePt t="27637" x="5127625" y="3627438"/>
          <p14:tracePt t="27654" x="5083175" y="3611563"/>
          <p14:tracePt t="27670" x="5006975" y="3565525"/>
          <p14:tracePt t="27687" x="4945063" y="3527425"/>
          <p14:tracePt t="27704" x="4914900" y="3497263"/>
          <p14:tracePt t="27720" x="4899025" y="3482975"/>
          <p14:tracePt t="27737" x="4892675" y="3459163"/>
          <p14:tracePt t="27754" x="4868863" y="3436938"/>
          <p14:tracePt t="27770" x="4838700" y="3390900"/>
          <p14:tracePt t="27787" x="4808538" y="3352800"/>
          <p14:tracePt t="27804" x="4746625" y="3298825"/>
          <p14:tracePt t="27820" x="4686300" y="3246438"/>
          <p14:tracePt t="27837" x="4610100" y="3184525"/>
          <p14:tracePt t="27854" x="4587875" y="3154363"/>
          <p14:tracePt t="27870" x="4549775" y="3124200"/>
          <p14:tracePt t="27887" x="4549775" y="3108325"/>
          <p14:tracePt t="27904" x="4533900" y="3086100"/>
          <p14:tracePt t="27920" x="4518025" y="3063875"/>
          <p14:tracePt t="27937" x="4518025" y="3055938"/>
          <p14:tracePt t="27954" x="4503738" y="3040063"/>
          <p14:tracePt t="27971" x="4503738" y="3032125"/>
          <p14:tracePt t="28004" x="4495800" y="3009900"/>
          <p14:tracePt t="28021" x="4473575" y="2994025"/>
          <p14:tracePt t="28038" x="4435475" y="2955925"/>
          <p14:tracePt t="28054" x="4419600" y="2941638"/>
          <p14:tracePt t="28071" x="4321175" y="2895600"/>
          <p14:tracePt t="28087" x="4251325" y="2879725"/>
          <p14:tracePt t="28104" x="4198938" y="2879725"/>
          <p14:tracePt t="28121" x="4160838" y="2879725"/>
          <p14:tracePt t="28137" x="4137025" y="2879725"/>
          <p14:tracePt t="28154" x="4122738" y="2879725"/>
          <p14:tracePt t="28287" x="4114800" y="2879725"/>
          <p14:tracePt t="28318" x="4114800" y="2873375"/>
          <p14:tracePt t="28326" x="4106863" y="2865438"/>
          <p14:tracePt t="28407" x="4098925" y="2857500"/>
          <p14:tracePt t="28447" x="4098925" y="2849563"/>
          <p14:tracePt t="28487" x="4114800" y="2841625"/>
          <p14:tracePt t="28498" x="4191000" y="2841625"/>
          <p14:tracePt t="28508" x="4283075" y="2841625"/>
          <p14:tracePt t="28520" x="4587875" y="2841625"/>
          <p14:tracePt t="28537" x="5067300" y="2841625"/>
          <p14:tracePt t="28554" x="5608638" y="2841625"/>
          <p14:tracePt t="28570" x="6042025" y="2841625"/>
          <p14:tracePt t="28587" x="6294438" y="2841625"/>
          <p14:tracePt t="28604" x="6438900" y="2841625"/>
          <p14:tracePt t="28620" x="6477000" y="2841625"/>
          <p14:tracePt t="28703" x="6492875" y="2841625"/>
          <p14:tracePt t="28714" x="6537325" y="2835275"/>
          <p14:tracePt t="28724" x="6575425" y="2835275"/>
          <p14:tracePt t="28738" x="6705600" y="2835275"/>
          <p14:tracePt t="28754" x="6904038" y="2827338"/>
          <p14:tracePt t="28771" x="7102475" y="2797175"/>
          <p14:tracePt t="28788" x="7246938" y="2765425"/>
          <p14:tracePt t="28804" x="7285038" y="2751138"/>
          <p14:tracePt t="28821" x="7299325" y="2743200"/>
          <p14:tracePt t="28837" x="7299325" y="2713038"/>
          <p14:tracePt t="28854" x="7285038" y="2674938"/>
          <p14:tracePt t="28871" x="7277100" y="2659063"/>
          <p14:tracePt t="28887" x="7277100" y="2644775"/>
          <p14:tracePt t="28904" x="7269163" y="2636838"/>
          <p14:tracePt t="28921" x="7261225" y="2620963"/>
          <p14:tracePt t="28937" x="7246938" y="2613025"/>
          <p14:tracePt t="28954" x="7208838" y="2590800"/>
          <p14:tracePt t="28971" x="7178675" y="2568575"/>
          <p14:tracePt t="28987" x="7154863" y="2552700"/>
          <p14:tracePt t="29004" x="7116763" y="2544763"/>
          <p14:tracePt t="29021" x="7094538" y="2536825"/>
          <p14:tracePt t="29037" x="7086600" y="2536825"/>
          <p14:tracePt t="29063" x="7070725" y="2530475"/>
          <p14:tracePt t="29079" x="7056438" y="2530475"/>
          <p14:tracePt t="29090" x="7032625" y="2530475"/>
          <p14:tracePt t="29104" x="6994525" y="2522538"/>
          <p14:tracePt t="29121" x="6934200" y="2522538"/>
          <p14:tracePt t="29137" x="6865938" y="2522538"/>
          <p14:tracePt t="29154" x="6835775" y="2522538"/>
          <p14:tracePt t="29351" x="6835775" y="2530475"/>
          <p14:tracePt t="29362" x="6835775" y="2552700"/>
          <p14:tracePt t="29372" x="6835775" y="2598738"/>
          <p14:tracePt t="29388" x="6835775" y="2720975"/>
          <p14:tracePt t="29405" x="6835775" y="2903538"/>
          <p14:tracePt t="29421" x="6819900" y="3116263"/>
          <p14:tracePt t="29438" x="6819900" y="3306763"/>
          <p14:tracePt t="29454" x="6819900" y="3551238"/>
          <p14:tracePt t="29471" x="6835775" y="3649663"/>
          <p14:tracePt t="29488" x="6842125" y="3695700"/>
          <p14:tracePt t="29504" x="6842125" y="3711575"/>
          <p14:tracePt t="30031" x="6842125" y="3733800"/>
          <p14:tracePt t="30042" x="6842125" y="3763963"/>
          <p14:tracePt t="30055" x="6865938" y="3810000"/>
          <p14:tracePt t="30071" x="6865938" y="3832225"/>
          <p14:tracePt t="30088" x="6873875" y="3832225"/>
          <p14:tracePt t="30247" x="6865938" y="3832225"/>
          <p14:tracePt t="30258" x="6842125" y="3832225"/>
          <p14:tracePt t="30271" x="6835775" y="3832225"/>
          <p14:tracePt t="35431" x="6835775" y="3779838"/>
          <p14:tracePt t="35442" x="6835775" y="3679825"/>
          <p14:tracePt t="35457" x="6850063" y="3497263"/>
          <p14:tracePt t="35473" x="6904038" y="3330575"/>
          <p14:tracePt t="35490" x="6904038" y="3230563"/>
          <p14:tracePt t="35507" x="6904038" y="3208338"/>
          <p14:tracePt t="35523" x="6896100" y="3192463"/>
          <p14:tracePt t="35540" x="6842125" y="3192463"/>
          <p14:tracePt t="35556" x="6789738" y="3192463"/>
          <p14:tracePt t="35573" x="6751638" y="3208338"/>
          <p14:tracePt t="35590" x="6705600" y="3238500"/>
          <p14:tracePt t="35606" x="6675438" y="3268663"/>
          <p14:tracePt t="35623" x="6675438" y="3276600"/>
          <p14:tracePt t="35640" x="6659563" y="3284538"/>
          <p14:tracePt t="35656" x="6659563" y="3292475"/>
          <p14:tracePt t="35673" x="6651625" y="3306763"/>
          <p14:tracePt t="35690" x="6629400" y="3322638"/>
          <p14:tracePt t="35707" x="6569075" y="3344863"/>
          <p14:tracePt t="35723" x="6499225" y="3352800"/>
          <p14:tracePt t="35740" x="6400800" y="3398838"/>
          <p14:tracePt t="35757" x="6400800" y="3406775"/>
          <p14:tracePt t="35999" x="6423025" y="3406775"/>
          <p14:tracePt t="36010" x="6430963" y="3398838"/>
          <p14:tracePt t="36024" x="6454775" y="3398838"/>
          <p14:tracePt t="36071" x="6469063" y="3398838"/>
          <p14:tracePt t="36127" x="6477000" y="3398838"/>
          <p14:tracePt t="36138" x="6492875" y="3413125"/>
          <p14:tracePt t="36148" x="6507163" y="3413125"/>
          <p14:tracePt t="36159" x="6575425" y="3436938"/>
          <p14:tracePt t="36173" x="6629400" y="3444875"/>
          <p14:tracePt t="36190" x="6781800" y="3444875"/>
          <p14:tracePt t="36207" x="6842125" y="3444875"/>
          <p14:tracePt t="36223" x="6873875" y="3436938"/>
          <p14:tracePt t="36257" x="6880225" y="3429000"/>
          <p14:tracePt t="36951" x="6858000" y="3429000"/>
          <p14:tracePt t="36962" x="6850063" y="3429000"/>
          <p14:tracePt t="36974" x="6850063" y="3421063"/>
          <p14:tracePt t="37399" x="6842125" y="3429000"/>
          <p14:tracePt t="37415" x="6842125" y="3436938"/>
          <p14:tracePt t="37426" x="6842125" y="3451225"/>
          <p14:tracePt t="37441" x="6819900" y="3489325"/>
          <p14:tracePt t="40079" x="6819900" y="3482975"/>
          <p14:tracePt t="40090" x="6804025" y="3444875"/>
          <p14:tracePt t="40101" x="6789738" y="3429000"/>
          <p14:tracePt t="40112" x="6751638" y="3398838"/>
          <p14:tracePt t="40125" x="6743700" y="3390900"/>
          <p14:tracePt t="40141" x="6721475" y="3375025"/>
          <p14:tracePt t="40158" x="6697663" y="3352800"/>
          <p14:tracePt t="40175" x="6675438" y="3344863"/>
          <p14:tracePt t="40191" x="6667500" y="3336925"/>
          <p14:tracePt t="40208" x="6659563" y="3336925"/>
          <p14:tracePt t="40911" x="6659563" y="3314700"/>
          <p14:tracePt t="40922" x="6659563" y="3298825"/>
          <p14:tracePt t="40933" x="6637338" y="3284538"/>
          <p14:tracePt t="40944" x="6621463" y="3268663"/>
          <p14:tracePt t="41039" x="6613525" y="3268663"/>
          <p14:tracePt t="41079" x="6613525" y="3292475"/>
          <p14:tracePt t="41090" x="6613525" y="3314700"/>
          <p14:tracePt t="41101" x="6613525" y="3330575"/>
          <p14:tracePt t="41112" x="6613525" y="3375025"/>
          <p14:tracePt t="41125" x="6621463" y="3382963"/>
          <p14:tracePt t="41142" x="6637338" y="3406775"/>
          <p14:tracePt t="41158" x="6645275" y="3413125"/>
          <p14:tracePt t="41335" x="6637338" y="3413125"/>
          <p14:tracePt t="41351" x="6629400" y="3413125"/>
          <p14:tracePt t="41362" x="6621463" y="3413125"/>
          <p14:tracePt t="41376" x="6607175" y="3413125"/>
          <p14:tracePt t="41392" x="6583363" y="3413125"/>
          <p14:tracePt t="41409" x="6561138" y="3406775"/>
          <p14:tracePt t="41425" x="6537325" y="3406775"/>
          <p14:tracePt t="41442" x="6523038" y="3406775"/>
          <p14:tracePt t="41459" x="6507163" y="3406775"/>
          <p14:tracePt t="41475" x="6492875" y="3406775"/>
          <p14:tracePt t="41492" x="6461125" y="3421063"/>
          <p14:tracePt t="41509" x="6430963" y="3444875"/>
          <p14:tracePt t="41525" x="6378575" y="3497263"/>
          <p14:tracePt t="41542" x="6308725" y="3543300"/>
          <p14:tracePt t="41559" x="6256338" y="3589338"/>
          <p14:tracePt t="41576" x="6202363" y="3627438"/>
          <p14:tracePt t="41592" x="6126163" y="3673475"/>
          <p14:tracePt t="41609" x="6042025" y="3711575"/>
          <p14:tracePt t="41626" x="5997575" y="3725863"/>
          <p14:tracePt t="41642" x="5943600" y="3733800"/>
          <p14:tracePt t="41659" x="5889625" y="3733800"/>
          <p14:tracePt t="41676" x="5859463" y="3733800"/>
          <p14:tracePt t="41692" x="5845175" y="3717925"/>
          <p14:tracePt t="41709" x="5813425" y="3657600"/>
          <p14:tracePt t="41726" x="5807075" y="3589338"/>
          <p14:tracePt t="41742" x="5768975" y="3406775"/>
          <p14:tracePt t="41759" x="5737225" y="3268663"/>
          <p14:tracePt t="41776" x="5684838" y="3116263"/>
          <p14:tracePt t="41792" x="5654675" y="2955925"/>
          <p14:tracePt t="41809" x="5600700" y="2819400"/>
          <p14:tracePt t="41826" x="5562600" y="2713038"/>
          <p14:tracePt t="41842" x="5546725" y="2636838"/>
          <p14:tracePt t="41859" x="5516563" y="2544763"/>
          <p14:tracePt t="41876" x="5502275" y="2498725"/>
          <p14:tracePt t="41892" x="5494338" y="2460625"/>
          <p14:tracePt t="41909" x="5470525" y="2400300"/>
          <p14:tracePt t="41926" x="5440363" y="2324100"/>
          <p14:tracePt t="41942" x="5356225" y="2155825"/>
          <p14:tracePt t="41959" x="5311775" y="2073275"/>
          <p14:tracePt t="41976" x="5257800" y="1997075"/>
          <p14:tracePt t="41993" x="5227638" y="1951038"/>
          <p14:tracePt t="42009" x="5211763" y="1927225"/>
          <p14:tracePt t="42026" x="5197475" y="1912938"/>
          <p14:tracePt t="42043" x="5189538" y="1889125"/>
          <p14:tracePt t="42059" x="5189538" y="1882775"/>
          <p14:tracePt t="42076" x="5189538" y="1858963"/>
          <p14:tracePt t="42093" x="5189538" y="1844675"/>
          <p14:tracePt t="42109" x="5189538" y="1812925"/>
          <p14:tracePt t="42126" x="5189538" y="1768475"/>
          <p14:tracePt t="42142" x="5189538" y="1706563"/>
          <p14:tracePt t="42159" x="5189538" y="1684338"/>
          <p14:tracePt t="42176" x="5189538" y="1660525"/>
          <p14:tracePt t="42391" x="5189538" y="1654175"/>
          <p14:tracePt t="42400" x="5203825" y="1654175"/>
          <p14:tracePt t="42409" x="5227638" y="1654175"/>
          <p14:tracePt t="42426" x="5280025" y="1654175"/>
          <p14:tracePt t="42443" x="5341938" y="1654175"/>
          <p14:tracePt t="42459" x="5394325" y="1654175"/>
          <p14:tracePt t="42476" x="5426075" y="1646238"/>
          <p14:tracePt t="42493" x="5440363" y="1630363"/>
          <p14:tracePt t="42510" x="5464175" y="1592263"/>
          <p14:tracePt t="42526" x="5470525" y="1570038"/>
          <p14:tracePt t="42543" x="5524500" y="1501775"/>
          <p14:tracePt t="42559" x="5546725" y="1463675"/>
          <p14:tracePt t="42576" x="5562600" y="1431925"/>
          <p14:tracePt t="42593" x="5562600" y="1417638"/>
          <p14:tracePt t="42609" x="5578475" y="1401763"/>
          <p14:tracePt t="42626" x="5578475" y="1393825"/>
          <p14:tracePt t="42643" x="5578475" y="1387475"/>
          <p14:tracePt t="42711" x="5584825" y="1379538"/>
          <p14:tracePt t="42799" x="5584825" y="1387475"/>
          <p14:tracePt t="42809" x="5584825" y="1393825"/>
          <p14:tracePt t="42818" x="5584825" y="1401763"/>
          <p14:tracePt t="42826" x="5584825" y="1463675"/>
          <p14:tracePt t="42842" x="5584825" y="1608138"/>
          <p14:tracePt t="42859" x="5608638" y="1790700"/>
          <p14:tracePt t="42876" x="5630863" y="1981200"/>
          <p14:tracePt t="42892" x="5692775" y="2171700"/>
          <p14:tracePt t="42910" x="5867400" y="2454275"/>
          <p14:tracePt t="42926" x="6003925" y="2590800"/>
          <p14:tracePt t="42942" x="6499225" y="2903538"/>
          <p14:tracePt t="42959" x="6765925" y="3017838"/>
          <p14:tracePt t="42976" x="6950075" y="3086100"/>
          <p14:tracePt t="42993" x="7026275" y="3101975"/>
          <p14:tracePt t="43009" x="7064375" y="3108325"/>
          <p14:tracePt t="43070" x="7070725" y="3108325"/>
          <p14:tracePt t="43167" x="7064375" y="3116263"/>
          <p14:tracePt t="43178" x="7032625" y="3140075"/>
          <p14:tracePt t="43193" x="6994525" y="3154363"/>
          <p14:tracePt t="43210" x="6950075" y="3162300"/>
          <p14:tracePt t="43226" x="6888163" y="3162300"/>
          <p14:tracePt t="43243" x="6842125" y="3162300"/>
          <p14:tracePt t="43260" x="6811963" y="3162300"/>
          <p14:tracePt t="43293" x="6804025" y="3162300"/>
          <p14:tracePt t="43583" x="6789738" y="3162300"/>
          <p14:tracePt t="43594" x="6759575" y="3162300"/>
          <p14:tracePt t="43610" x="6727825" y="3146425"/>
          <p14:tracePt t="43647" x="6721475" y="3146425"/>
          <p14:tracePt t="43660" x="6713538" y="3146425"/>
          <p14:tracePt t="43676" x="6667500" y="3146425"/>
          <p14:tracePt t="43693" x="6591300" y="3146425"/>
          <p14:tracePt t="43710" x="6469063" y="3154363"/>
          <p14:tracePt t="43726" x="6324600" y="3154363"/>
          <p14:tracePt t="43743" x="6156325" y="3140075"/>
          <p14:tracePt t="43759" x="6149975" y="3140075"/>
          <p14:tracePt t="43806" x="6149975" y="3132138"/>
          <p14:tracePt t="43822" x="6149975" y="3124200"/>
          <p14:tracePt t="43871" x="6149975" y="3140075"/>
          <p14:tracePt t="43882" x="6149975" y="3192463"/>
          <p14:tracePt t="43893" x="6149975" y="3260725"/>
          <p14:tracePt t="43910" x="6103938" y="3398838"/>
          <p14:tracePt t="43926" x="6027738" y="3513138"/>
          <p14:tracePt t="43943" x="5989638" y="3513138"/>
          <p14:tracePt t="43960" x="5951538" y="3459163"/>
          <p14:tracePt t="43977" x="5927725" y="3276600"/>
          <p14:tracePt t="43993" x="5897563" y="2994025"/>
          <p14:tracePt t="44010" x="5897563" y="2781300"/>
          <p14:tracePt t="44027" x="5965825" y="2598738"/>
          <p14:tracePt t="44045" x="6080125" y="2514600"/>
          <p14:tracePt t="44059" x="6194425" y="2498725"/>
          <p14:tracePt t="44076" x="6294438" y="2506663"/>
          <p14:tracePt t="44093" x="6384925" y="2697163"/>
          <p14:tracePt t="44109" x="6438900" y="2971800"/>
          <p14:tracePt t="44126" x="6416675" y="3360738"/>
          <p14:tracePt t="44143" x="6332538" y="3482975"/>
          <p14:tracePt t="44159" x="6248400" y="3513138"/>
          <p14:tracePt t="44176" x="6134100" y="3497263"/>
          <p14:tracePt t="44193" x="5951538" y="3322638"/>
          <p14:tracePt t="44209" x="5845175" y="3154363"/>
          <p14:tracePt t="44226" x="5821363" y="2994025"/>
          <p14:tracePt t="44243" x="5829300" y="2895600"/>
          <p14:tracePt t="44259" x="5889625" y="2841625"/>
          <p14:tracePt t="44276" x="5943600" y="2841625"/>
          <p14:tracePt t="44278" x="5959475" y="2841625"/>
          <p14:tracePt t="44293" x="5981700" y="2911475"/>
          <p14:tracePt t="44310" x="6003925" y="3170238"/>
          <p14:tracePt t="44326" x="5973763" y="3505200"/>
          <p14:tracePt t="44343" x="5905500" y="3597275"/>
          <p14:tracePt t="44359" x="5883275" y="3597275"/>
          <p14:tracePt t="44376" x="5867400" y="3551238"/>
          <p14:tracePt t="44393" x="5867400" y="3390900"/>
          <p14:tracePt t="44410" x="5867400" y="3254375"/>
          <p14:tracePt t="44426" x="5943600" y="3116263"/>
          <p14:tracePt t="44443" x="6011863" y="3055938"/>
          <p14:tracePt t="44460" x="6042025" y="3048000"/>
          <p14:tracePt t="44493" x="6057900" y="3101975"/>
          <p14:tracePt t="44510" x="6057900" y="3178175"/>
          <p14:tracePt t="44526" x="6057900" y="3222625"/>
          <p14:tracePt t="44574" x="6057900" y="3230563"/>
          <p14:tracePt t="44582" x="6080125" y="3216275"/>
          <p14:tracePt t="44593" x="6111875" y="3184525"/>
          <p14:tracePt t="44610" x="6142038" y="3154363"/>
          <p14:tracePt t="44626" x="6202363" y="3132138"/>
          <p14:tracePt t="44643" x="6218238" y="3132138"/>
          <p14:tracePt t="44676" x="6232525" y="3132138"/>
          <p14:tracePt t="44693" x="6256338" y="3154363"/>
          <p14:tracePt t="44710" x="6294438" y="3208338"/>
          <p14:tracePt t="44726" x="6408738" y="3292475"/>
          <p14:tracePt t="44743" x="6545263" y="3336925"/>
          <p14:tracePt t="44760" x="6705600" y="3344863"/>
          <p14:tracePt t="44776" x="6888163" y="3344863"/>
          <p14:tracePt t="44793" x="7018338" y="3344863"/>
          <p14:tracePt t="44810" x="7094538" y="3344863"/>
          <p14:tracePt t="44826" x="7102475" y="3344863"/>
          <p14:tracePt t="45231" x="7108825" y="3344863"/>
          <p14:tracePt t="45247" x="7116763" y="3344863"/>
          <p14:tracePt t="45258" x="7132638" y="3344863"/>
          <p14:tracePt t="45270" x="7216775" y="3336925"/>
          <p14:tracePt t="45281" x="7246938" y="3336925"/>
          <p14:tracePt t="45293" x="7285038" y="3336925"/>
          <p14:tracePt t="45310" x="7421563" y="3336925"/>
          <p14:tracePt t="45326" x="7475538" y="3336925"/>
          <p14:tracePt t="45343" x="7497763" y="3330575"/>
          <p14:tracePt t="45431" x="7505700" y="3322638"/>
          <p14:tracePt t="45447" x="7505700" y="3314700"/>
          <p14:tracePt t="45543" x="7505700" y="3306763"/>
          <p14:tracePt t="45554" x="7521575" y="3298825"/>
          <p14:tracePt t="45565" x="7543800" y="3298825"/>
          <p14:tracePt t="45577" x="7589838" y="3284538"/>
          <p14:tracePt t="45593" x="7635875" y="3276600"/>
          <p14:tracePt t="45627" x="7642225" y="3268663"/>
          <p14:tracePt t="45646" x="7642225" y="3260725"/>
          <p14:tracePt t="45660" x="7642225" y="3254375"/>
          <p14:tracePt t="45677" x="7642225" y="3246438"/>
          <p14:tracePt t="45693" x="7642225" y="3238500"/>
          <p14:tracePt t="45718" x="7642225" y="3222625"/>
          <p14:tracePt t="45734" x="7658100" y="3208338"/>
          <p14:tracePt t="45743" x="7666038" y="3200400"/>
          <p14:tracePt t="45760" x="7688263" y="3178175"/>
          <p14:tracePt t="45777" x="7750175" y="3162300"/>
          <p14:tracePt t="45793" x="7826375" y="3154363"/>
          <p14:tracePt t="45810" x="7932738" y="3154363"/>
          <p14:tracePt t="45827" x="8054975" y="3154363"/>
          <p14:tracePt t="45843" x="8199438" y="3154363"/>
          <p14:tracePt t="45860" x="8321675" y="3154363"/>
          <p14:tracePt t="45877" x="8404225" y="3154363"/>
          <p14:tracePt t="45893" x="8458200" y="3162300"/>
          <p14:tracePt t="45910" x="8542338" y="3192463"/>
          <p14:tracePt t="45927" x="8610600" y="3238500"/>
          <p14:tracePt t="45944" x="8686800" y="3298825"/>
          <p14:tracePt t="45961" x="8740775" y="3360738"/>
          <p14:tracePt t="45977" x="8801100" y="3429000"/>
          <p14:tracePt t="45994" x="8847138" y="3489325"/>
          <p14:tracePt t="46011" x="8869363" y="3565525"/>
          <p14:tracePt t="46027" x="8899525" y="3665538"/>
          <p14:tracePt t="46044" x="8907463" y="3771900"/>
          <p14:tracePt t="46061" x="8923338" y="3902075"/>
          <p14:tracePt t="46078" x="8937625" y="4130675"/>
          <p14:tracePt t="46094" x="8937625" y="4289425"/>
          <p14:tracePt t="46111" x="8937625" y="4441825"/>
          <p14:tracePt t="46127" x="8899525" y="4572000"/>
          <p14:tracePt t="46144" x="8885238" y="4670425"/>
          <p14:tracePt t="46161" x="8861425" y="4740275"/>
          <p14:tracePt t="46177" x="8823325" y="4808538"/>
          <p14:tracePt t="46194" x="8785225" y="4884738"/>
          <p14:tracePt t="46211" x="8740775" y="4983163"/>
          <p14:tracePt t="46227" x="8686800" y="5067300"/>
          <p14:tracePt t="46244" x="8602663" y="5159375"/>
          <p14:tracePt t="46261" x="8504238" y="5241925"/>
          <p14:tracePt t="46264" x="8442325" y="5280025"/>
          <p14:tracePt t="46277" x="8397875" y="5311775"/>
          <p14:tracePt t="46294" x="8313738" y="5364163"/>
          <p14:tracePt t="46310" x="8137525" y="5432425"/>
          <p14:tracePt t="46327" x="8023225" y="5456238"/>
          <p14:tracePt t="46344" x="7947025" y="5470525"/>
          <p14:tracePt t="46360" x="7894638" y="5470525"/>
          <p14:tracePt t="46377" x="7878763" y="5470525"/>
          <p14:tracePt t="46394" x="7870825" y="5470525"/>
          <p14:tracePt t="46411" x="7864475" y="5470525"/>
          <p14:tracePt t="46427" x="7856538" y="5470525"/>
          <p14:tracePt t="46444" x="7848600" y="5464175"/>
          <p14:tracePt t="46461" x="7840663" y="5464175"/>
          <p14:tracePt t="46477" x="7818438" y="5464175"/>
          <p14:tracePt t="46663" x="7818438" y="5456238"/>
          <p14:tracePt t="46671" x="7818438" y="5448300"/>
          <p14:tracePt t="46679" x="7788275" y="5432425"/>
          <p14:tracePt t="46694" x="7742238" y="5402263"/>
          <p14:tracePt t="46711" x="7718425" y="5372100"/>
          <p14:tracePt t="46983" x="7734300" y="5349875"/>
          <p14:tracePt t="46991" x="7772400" y="5318125"/>
          <p14:tracePt t="46999" x="7832725" y="5280025"/>
          <p14:tracePt t="47011" x="7840663" y="5257800"/>
          <p14:tracePt t="47028" x="7848600" y="5189538"/>
          <p14:tracePt t="47044" x="7886700" y="5051425"/>
          <p14:tracePt t="47061" x="7916863" y="4899025"/>
          <p14:tracePt t="47078" x="7902575" y="4656138"/>
          <p14:tracePt t="47094" x="7856538" y="4495800"/>
          <p14:tracePt t="47111" x="7794625" y="4327525"/>
          <p14:tracePt t="47128" x="7750175" y="4191000"/>
          <p14:tracePt t="47144" x="7726363" y="4084638"/>
          <p14:tracePt t="47161" x="7696200" y="4000500"/>
          <p14:tracePt t="47178" x="7650163" y="3878263"/>
          <p14:tracePt t="47194" x="7597775" y="3810000"/>
          <p14:tracePt t="47211" x="7581900" y="3771900"/>
          <p14:tracePt t="47227" x="7566025" y="3741738"/>
          <p14:tracePt t="47244" x="7527925" y="3687763"/>
          <p14:tracePt t="47261" x="7497763" y="3649663"/>
          <p14:tracePt t="47278" x="7451725" y="3573463"/>
          <p14:tracePt t="47294" x="7399338" y="3497263"/>
          <p14:tracePt t="47311" x="7337425" y="3429000"/>
          <p14:tracePt t="47327" x="7299325" y="3375025"/>
          <p14:tracePt t="47344" x="7261225" y="3306763"/>
          <p14:tracePt t="47361" x="7239000" y="3276600"/>
          <p14:tracePt t="47377" x="7231063" y="3254375"/>
          <p14:tracePt t="47394" x="7223125" y="3230563"/>
          <p14:tracePt t="47411" x="7223125" y="3222625"/>
          <p14:tracePt t="47444" x="7223125" y="3208338"/>
          <p14:tracePt t="47461" x="7216775" y="3200400"/>
          <p14:tracePt t="47767" x="7192963" y="3200400"/>
          <p14:tracePt t="47778" x="7124700" y="3170238"/>
          <p14:tracePt t="47795" x="7078663" y="3162300"/>
          <p14:tracePt t="47811" x="7078663" y="3146425"/>
          <p14:tracePt t="47828" x="7070725" y="3124200"/>
          <p14:tracePt t="47845" x="7056438" y="3094038"/>
          <p14:tracePt t="47861" x="7040563" y="3040063"/>
          <p14:tracePt t="47878" x="6994525" y="2949575"/>
          <p14:tracePt t="47894" x="6980238" y="2895600"/>
          <p14:tracePt t="47911" x="6956425" y="2841625"/>
          <p14:tracePt t="47928" x="6950075" y="2811463"/>
          <p14:tracePt t="47944" x="6934200" y="2789238"/>
          <p14:tracePt t="47961" x="6934200" y="2781300"/>
          <p14:tracePt t="47978" x="6934200" y="2773363"/>
          <p14:tracePt t="48239" x="6926263" y="2773363"/>
          <p14:tracePt t="48318" x="6918325" y="2765425"/>
          <p14:tracePt t="48391" x="6918325" y="2751138"/>
          <p14:tracePt t="48403" x="6918325" y="2735263"/>
          <p14:tracePt t="48415" x="6918325" y="2727325"/>
          <p14:tracePt t="48428" x="6918325" y="2720975"/>
          <p14:tracePt t="48445" x="6918325" y="2713038"/>
          <p14:tracePt t="48471" x="6918325" y="2705100"/>
          <p14:tracePt t="48495" x="6918325" y="2697163"/>
          <p14:tracePt t="48727" x="6918325" y="2689225"/>
          <p14:tracePt t="49183" x="6911975" y="2689225"/>
          <p14:tracePt t="49199" x="6904038" y="2689225"/>
          <p14:tracePt t="49215" x="6896100" y="2689225"/>
          <p14:tracePt t="49231" x="6888163" y="2689225"/>
          <p14:tracePt t="49279" x="6873875" y="2689225"/>
          <p14:tracePt t="49292" x="6858000" y="2689225"/>
          <p14:tracePt t="49303" x="6850063" y="2689225"/>
          <p14:tracePt t="49315" x="6835775" y="2689225"/>
          <p14:tracePt t="49329" x="6773863" y="2697163"/>
          <p14:tracePt t="49345" x="6705600" y="2705100"/>
          <p14:tracePt t="49361" x="6645275" y="2713038"/>
          <p14:tracePt t="49378" x="6591300" y="2720975"/>
          <p14:tracePt t="49395" x="6569075" y="2720975"/>
          <p14:tracePt t="50007" x="6591300" y="2720975"/>
          <p14:tracePt t="50018" x="6621463" y="2720975"/>
          <p14:tracePt t="50029" x="6645275" y="2720975"/>
          <p14:tracePt t="50046" x="6713538" y="2720975"/>
          <p14:tracePt t="50062" x="6773863" y="2720975"/>
          <p14:tracePt t="50078" x="6797675" y="2720975"/>
          <p14:tracePt t="50112" x="6804025" y="2720975"/>
          <p14:tracePt t="50134" x="6811963" y="2720975"/>
          <p14:tracePt t="50159" x="6811963" y="2705100"/>
          <p14:tracePt t="50170" x="6811963" y="2697163"/>
          <p14:tracePt t="50181" x="6819900" y="2689225"/>
          <p14:tracePt t="50196" x="6827838" y="2682875"/>
          <p14:tracePt t="50212" x="6835775" y="2667000"/>
          <p14:tracePt t="50228" x="6850063" y="2644775"/>
          <p14:tracePt t="50245" x="6850063" y="2620963"/>
          <p14:tracePt t="50262" x="6858000" y="2620963"/>
          <p14:tracePt t="50302" x="6858000" y="2613025"/>
          <p14:tracePt t="50431" x="6858000" y="2628900"/>
          <p14:tracePt t="50442" x="6858000" y="2667000"/>
          <p14:tracePt t="50453" x="6858000" y="2705100"/>
          <p14:tracePt t="50464" x="6842125" y="2811463"/>
          <p14:tracePt t="50479" x="6827838" y="2925763"/>
          <p14:tracePt t="50496" x="6804025" y="3055938"/>
          <p14:tracePt t="50512" x="6804025" y="3132138"/>
          <p14:tracePt t="50529" x="6789738" y="3184525"/>
          <p14:tracePt t="50546" x="6789738" y="3222625"/>
          <p14:tracePt t="50562" x="6781800" y="3254375"/>
          <p14:tracePt t="50579" x="6773863" y="3284538"/>
          <p14:tracePt t="50595" x="6773863" y="3322638"/>
          <p14:tracePt t="50612" x="6773863" y="3375025"/>
          <p14:tracePt t="50629" x="6773863" y="3436938"/>
          <p14:tracePt t="50646" x="6773863" y="3527425"/>
          <p14:tracePt t="50662" x="6773863" y="3695700"/>
          <p14:tracePt t="50679" x="6789738" y="3779838"/>
          <p14:tracePt t="50695" x="6804025" y="3886200"/>
          <p14:tracePt t="50712" x="6811963" y="3970338"/>
          <p14:tracePt t="50729" x="6819900" y="4030663"/>
          <p14:tracePt t="50745" x="6827838" y="4046538"/>
          <p14:tracePt t="50762" x="6827838" y="4054475"/>
          <p14:tracePt t="50983" x="6827838" y="4068763"/>
          <p14:tracePt t="50994" x="6797675" y="4084638"/>
          <p14:tracePt t="51004" x="6743700" y="4122738"/>
          <p14:tracePt t="51012" x="6651625" y="4160838"/>
          <p14:tracePt t="51029" x="6446838" y="4267200"/>
          <p14:tracePt t="51046" x="6232525" y="4351338"/>
          <p14:tracePt t="51062" x="5997575" y="4465638"/>
          <p14:tracePt t="51079" x="5867400" y="4541838"/>
          <p14:tracePt t="51096" x="5775325" y="4594225"/>
          <p14:tracePt t="51112" x="5699125" y="4625975"/>
          <p14:tracePt t="51129" x="5654675" y="4648200"/>
          <p14:tracePt t="51146" x="5616575" y="4656138"/>
          <p14:tracePt t="51162" x="5578475" y="4656138"/>
          <p14:tracePt t="51179" x="5562600" y="4656138"/>
          <p14:tracePt t="51196" x="5540375" y="4656138"/>
          <p14:tracePt t="51229" x="5532438" y="4648200"/>
          <p14:tracePt t="51295" x="5540375" y="4648200"/>
          <p14:tracePt t="51303" x="5578475" y="4648200"/>
          <p14:tracePt t="51312" x="5646738" y="4648200"/>
          <p14:tracePt t="51329" x="5859463" y="4648200"/>
          <p14:tracePt t="51346" x="6188075" y="4648200"/>
          <p14:tracePt t="51362" x="6561138" y="4648200"/>
          <p14:tracePt t="51379" x="6880225" y="4594225"/>
          <p14:tracePt t="51396" x="7078663" y="4556125"/>
          <p14:tracePt t="51412" x="7170738" y="4549775"/>
          <p14:tracePt t="51429" x="7192963" y="4541838"/>
          <p14:tracePt t="51462" x="7200900" y="4495800"/>
          <p14:tracePt t="51479" x="7208838" y="4441825"/>
          <p14:tracePt t="51496" x="7231063" y="4373563"/>
          <p14:tracePt t="51512" x="7239000" y="4289425"/>
          <p14:tracePt t="51529" x="7239000" y="4130675"/>
          <p14:tracePt t="51546" x="7239000" y="3924300"/>
          <p14:tracePt t="51562" x="7223125" y="3611563"/>
          <p14:tracePt t="51579" x="7185025" y="3260725"/>
          <p14:tracePt t="51596" x="7132638" y="2963863"/>
          <p14:tracePt t="51612" x="7094538" y="2727325"/>
          <p14:tracePt t="51629" x="7086600" y="2560638"/>
          <p14:tracePt t="51646" x="7070725" y="2438400"/>
          <p14:tracePt t="51662" x="7070725" y="2332038"/>
          <p14:tracePt t="51679" x="7070725" y="2286000"/>
          <p14:tracePt t="51696" x="7102475" y="2239963"/>
          <p14:tracePt t="51712" x="7108825" y="2232025"/>
          <p14:tracePt t="51729" x="7124700" y="2232025"/>
          <p14:tracePt t="51746" x="7132638" y="2232025"/>
          <p14:tracePt t="51823" x="7132638" y="2225675"/>
          <p14:tracePt t="51830" x="7116763" y="2225675"/>
          <p14:tracePt t="51838" x="7056438" y="2225675"/>
          <p14:tracePt t="51847" x="6972300" y="2232025"/>
          <p14:tracePt t="51862" x="6759575" y="2362200"/>
          <p14:tracePt t="51879" x="6591300" y="2468563"/>
          <p14:tracePt t="51896" x="6515100" y="2506663"/>
          <p14:tracePt t="51912" x="6499225" y="2522538"/>
          <p14:tracePt t="51951" x="6507163" y="2530475"/>
          <p14:tracePt t="51963" x="6523038" y="2530475"/>
          <p14:tracePt t="51979" x="6537325" y="2530475"/>
          <p14:tracePt t="51996" x="6545263" y="2530475"/>
          <p14:tracePt t="52013" x="6553200" y="2530475"/>
          <p14:tracePt t="52046" x="6561138" y="2536825"/>
          <p14:tracePt t="52063" x="6575425" y="2544763"/>
          <p14:tracePt t="52079" x="6607175" y="2552700"/>
          <p14:tracePt t="52096" x="6651625" y="2574925"/>
          <p14:tracePt t="52113" x="6713538" y="2582863"/>
          <p14:tracePt t="52129" x="6835775" y="2606675"/>
          <p14:tracePt t="52146" x="6988175" y="2620963"/>
          <p14:tracePt t="52163" x="7185025" y="2651125"/>
          <p14:tracePt t="52179" x="7399338" y="2682875"/>
          <p14:tracePt t="52196" x="7604125" y="2689225"/>
          <p14:tracePt t="52213" x="7756525" y="2689225"/>
          <p14:tracePt t="52230" x="7894638" y="2705100"/>
          <p14:tracePt t="52246" x="7908925" y="2705100"/>
          <p14:tracePt t="52263" x="7954963" y="2720975"/>
          <p14:tracePt t="52279" x="7978775" y="2727325"/>
          <p14:tracePt t="52296" x="8016875" y="2727325"/>
          <p14:tracePt t="52312" x="8039100" y="2727325"/>
          <p14:tracePt t="52329" x="8061325" y="2727325"/>
          <p14:tracePt t="52346" x="8077200" y="2727325"/>
          <p14:tracePt t="52362" x="8099425" y="2727325"/>
          <p14:tracePt t="52379" x="8131175" y="2727325"/>
          <p14:tracePt t="52463" x="8123238" y="2727325"/>
          <p14:tracePt t="52471" x="8054975" y="2727325"/>
          <p14:tracePt t="52481" x="7962900" y="2727325"/>
          <p14:tracePt t="52496" x="7788275" y="2735263"/>
          <p14:tracePt t="52513" x="7604125" y="2765425"/>
          <p14:tracePt t="52529" x="7445375" y="2765425"/>
          <p14:tracePt t="52546" x="7337425" y="2765425"/>
          <p14:tracePt t="52563" x="7315200" y="2759075"/>
          <p14:tracePt t="52579" x="7307263" y="2751138"/>
          <p14:tracePt t="52596" x="7299325" y="2743200"/>
          <p14:tracePt t="52613" x="7261225" y="2720975"/>
          <p14:tracePt t="52630" x="7192963" y="2689225"/>
          <p14:tracePt t="52646" x="6994525" y="2613025"/>
          <p14:tracePt t="52663" x="6842125" y="2574925"/>
          <p14:tracePt t="52679" x="6727825" y="2568575"/>
          <p14:tracePt t="52696" x="6667500" y="2568575"/>
          <p14:tracePt t="52713" x="6599238" y="2582863"/>
          <p14:tracePt t="52729" x="6561138" y="2651125"/>
          <p14:tracePt t="52746" x="6492875" y="2811463"/>
          <p14:tracePt t="52763" x="6438900" y="3086100"/>
          <p14:tracePt t="52779" x="6378575" y="3603625"/>
          <p14:tracePt t="52796" x="6240463" y="4213225"/>
          <p14:tracePt t="52813" x="6096000" y="4694238"/>
          <p14:tracePt t="52814" x="6035675" y="4899025"/>
          <p14:tracePt t="52830" x="5935663" y="5249863"/>
          <p14:tracePt t="52846" x="5829300" y="5584825"/>
          <p14:tracePt t="52863" x="5761038" y="5859463"/>
          <p14:tracePt t="52879" x="5684838" y="6027738"/>
          <p14:tracePt t="52896" x="5661025" y="6103938"/>
          <p14:tracePt t="52913" x="5661025" y="6111875"/>
          <p14:tracePt t="52946" x="5654675" y="6111875"/>
          <p14:tracePt t="52990" x="5654675" y="6103938"/>
          <p14:tracePt t="52998" x="5654675" y="6073775"/>
          <p14:tracePt t="53007" x="5654675" y="6042025"/>
          <p14:tracePt t="53015" x="5654675" y="6003925"/>
          <p14:tracePt t="53030" x="5654675" y="5943600"/>
          <p14:tracePt t="53046" x="5661025" y="5715000"/>
          <p14:tracePt t="53063" x="5715000" y="5516563"/>
          <p14:tracePt t="53080" x="5745163" y="5303838"/>
          <p14:tracePt t="53096" x="5799138" y="5089525"/>
          <p14:tracePt t="53113" x="5813425" y="4930775"/>
          <p14:tracePt t="53129" x="5837238" y="4830763"/>
          <p14:tracePt t="53146" x="5845175" y="4762500"/>
          <p14:tracePt t="53163" x="5845175" y="4686300"/>
          <p14:tracePt t="53180" x="5859463" y="4640263"/>
          <p14:tracePt t="53196" x="5867400" y="4618038"/>
          <p14:tracePt t="53213" x="5867400" y="4602163"/>
          <p14:tracePt t="53262" x="5875338" y="4594225"/>
          <p14:tracePt t="53399" x="5883275" y="4594225"/>
          <p14:tracePt t="53415" x="5889625" y="4594225"/>
          <p14:tracePt t="53427" x="5913438" y="4587875"/>
          <p14:tracePt t="53439" x="5965825" y="4541838"/>
          <p14:tracePt t="53450" x="5989638" y="4533900"/>
          <p14:tracePt t="53463" x="6088063" y="4495800"/>
          <p14:tracePt t="53480" x="6218238" y="4441825"/>
          <p14:tracePt t="53497" x="6324600" y="4389438"/>
          <p14:tracePt t="53513" x="6430963" y="4343400"/>
          <p14:tracePt t="53530" x="6515100" y="4305300"/>
          <p14:tracePt t="53547" x="6575425" y="4283075"/>
          <p14:tracePt t="53563" x="6621463" y="4251325"/>
          <p14:tracePt t="53580" x="6689725" y="4237038"/>
          <p14:tracePt t="53596" x="6773863" y="4213225"/>
          <p14:tracePt t="53613" x="6896100" y="4206875"/>
          <p14:tracePt t="53630" x="7002463" y="4198938"/>
          <p14:tracePt t="53646" x="7064375" y="4198938"/>
          <p14:tracePt t="53871" x="7064375" y="4183063"/>
          <p14:tracePt t="53887" x="7056438" y="4183063"/>
          <p14:tracePt t="53895" x="7048500" y="4183063"/>
          <p14:tracePt t="53927" x="7048500" y="4198938"/>
          <p14:tracePt t="53935" x="7048500" y="4213225"/>
          <p14:tracePt t="53947" x="7048500" y="4229100"/>
          <p14:tracePt t="53964" x="7048500" y="4267200"/>
          <p14:tracePt t="53980" x="7048500" y="4283075"/>
          <p14:tracePt t="53997" x="7032625" y="4297363"/>
          <p14:tracePt t="54014" x="6888163" y="4381500"/>
          <p14:tracePt t="54030" x="6804025" y="4403725"/>
          <p14:tracePt t="54047" x="6545263" y="4403725"/>
          <p14:tracePt t="54064" x="6210300" y="4275138"/>
          <p14:tracePt t="54080" x="5837238" y="4076700"/>
          <p14:tracePt t="54097" x="5478463" y="3817938"/>
          <p14:tracePt t="54114" x="5113338" y="3521075"/>
          <p14:tracePt t="54132" x="4899025" y="3292475"/>
          <p14:tracePt t="54147" x="4762500" y="3094038"/>
          <p14:tracePt t="54164" x="4694238" y="2963863"/>
          <p14:tracePt t="54180" x="4640263" y="2879725"/>
          <p14:tracePt t="54197" x="4610100" y="2835275"/>
          <p14:tracePt t="54214" x="4610100" y="2811463"/>
          <p14:tracePt t="54230" x="4602163" y="2803525"/>
          <p14:tracePt t="54247" x="4587875" y="2781300"/>
          <p14:tracePt t="54263" x="4572000" y="2759075"/>
          <p14:tracePt t="54280" x="4541838" y="2720975"/>
          <p14:tracePt t="54297" x="4511675" y="2689225"/>
          <p14:tracePt t="54313" x="4487863" y="2651125"/>
          <p14:tracePt t="54330" x="4487863" y="2636838"/>
          <p14:tracePt t="54346" x="4465638" y="2606675"/>
          <p14:tracePt t="54447" x="4465638" y="2644775"/>
          <p14:tracePt t="54458" x="4473575" y="2713038"/>
          <p14:tracePt t="54468" x="4473575" y="2781300"/>
          <p14:tracePt t="54480" x="4518025" y="2955925"/>
          <p14:tracePt t="54497" x="4579938" y="3184525"/>
          <p14:tracePt t="54513" x="4664075" y="3451225"/>
          <p14:tracePt t="54530" x="4770438" y="3771900"/>
          <p14:tracePt t="54547" x="4914900" y="4030663"/>
          <p14:tracePt t="54563" x="5029200" y="4221163"/>
          <p14:tracePt t="54580" x="5165725" y="4419600"/>
          <p14:tracePt t="54597" x="5287963" y="4572000"/>
          <p14:tracePt t="54614" x="5456238" y="4792663"/>
          <p14:tracePt t="54630" x="5592763" y="4906963"/>
          <p14:tracePt t="54647" x="5737225" y="5006975"/>
          <p14:tracePt t="54663" x="5867400" y="5067300"/>
          <p14:tracePt t="54680" x="6003925" y="5121275"/>
          <p14:tracePt t="54697" x="6126163" y="5173663"/>
          <p14:tracePt t="54713" x="6202363" y="5197475"/>
          <p14:tracePt t="54730" x="6218238" y="5211763"/>
          <p14:tracePt t="54774" x="6226175" y="5211763"/>
          <p14:tracePt t="54782" x="6226175" y="5189538"/>
          <p14:tracePt t="54797" x="6218238" y="5121275"/>
          <p14:tracePt t="54814" x="6088063" y="4808538"/>
          <p14:tracePt t="54830" x="5897563" y="4441825"/>
          <p14:tracePt t="54847" x="5608638" y="4060825"/>
          <p14:tracePt t="54863" x="5326063" y="3733800"/>
          <p14:tracePt t="54880" x="5051425" y="3406775"/>
          <p14:tracePt t="54897" x="4830763" y="3162300"/>
          <p14:tracePt t="54913" x="4732338" y="3032125"/>
          <p14:tracePt t="54930" x="4678363" y="2933700"/>
          <p14:tracePt t="54947" x="4670425" y="2873375"/>
          <p14:tracePt t="54964" x="4670425" y="2835275"/>
          <p14:tracePt t="54980" x="4670425" y="2803525"/>
          <p14:tracePt t="54997" x="4670425" y="2789238"/>
          <p14:tracePt t="55014" x="4670425" y="2765425"/>
          <p14:tracePt t="55095" x="4670425" y="2773363"/>
          <p14:tracePt t="55106" x="4670425" y="2797175"/>
          <p14:tracePt t="55116" x="4678363" y="2841625"/>
          <p14:tracePt t="55130" x="4724400" y="2941638"/>
          <p14:tracePt t="55147" x="4800600" y="3101975"/>
          <p14:tracePt t="55164" x="4884738" y="3254375"/>
          <p14:tracePt t="55180" x="4968875" y="3398838"/>
          <p14:tracePt t="55197" x="5021263" y="3513138"/>
          <p14:tracePt t="55214" x="5067300" y="3589338"/>
          <p14:tracePt t="55230" x="5127625" y="3771900"/>
          <p14:tracePt t="55247" x="5181600" y="3946525"/>
          <p14:tracePt t="55264" x="5295900" y="4198938"/>
          <p14:tracePt t="55280" x="5426075" y="4487863"/>
          <p14:tracePt t="55297" x="5578475" y="4784725"/>
          <p14:tracePt t="55314" x="5753100" y="5051425"/>
          <p14:tracePt t="55330" x="5905500" y="5249863"/>
          <p14:tracePt t="55347" x="6049963" y="5364163"/>
          <p14:tracePt t="55364" x="6142038" y="5426075"/>
          <p14:tracePt t="55380" x="6164263" y="5440363"/>
          <p14:tracePt t="55415" x="6172200" y="5440363"/>
          <p14:tracePt t="55430" x="6142038" y="5341938"/>
          <p14:tracePt t="55447" x="6073775" y="5219700"/>
          <p14:tracePt t="55464" x="5965825" y="5037138"/>
          <p14:tracePt t="55480" x="5737225" y="4740275"/>
          <p14:tracePt t="55497" x="5478463" y="4403725"/>
          <p14:tracePt t="55514" x="5227638" y="4076700"/>
          <p14:tracePt t="55530" x="5083175" y="3848100"/>
          <p14:tracePt t="55547" x="4983163" y="3657600"/>
          <p14:tracePt t="55564" x="4930775" y="3497263"/>
          <p14:tracePt t="55580" x="4892675" y="3375025"/>
          <p14:tracePt t="55597" x="4868863" y="3268663"/>
          <p14:tracePt t="55614" x="4868863" y="3178175"/>
          <p14:tracePt t="55631" x="4854575" y="3101975"/>
          <p14:tracePt t="55647" x="4854575" y="3086100"/>
          <p14:tracePt t="55664" x="4838700" y="3078163"/>
          <p14:tracePt t="55751" x="4838700" y="3101975"/>
          <p14:tracePt t="55762" x="4838700" y="3162300"/>
          <p14:tracePt t="55772" x="4838700" y="3246438"/>
          <p14:tracePt t="55783" x="4860925" y="3497263"/>
          <p14:tracePt t="55797" x="4914900" y="3717925"/>
          <p14:tracePt t="55813" x="5151438" y="4381500"/>
          <p14:tracePt t="55830" x="5380038" y="4732338"/>
          <p14:tracePt t="55847" x="5584825" y="4991100"/>
          <p14:tracePt t="55864" x="5737225" y="5173663"/>
          <p14:tracePt t="55880" x="5867400" y="5303838"/>
          <p14:tracePt t="55897" x="6003925" y="5410200"/>
          <p14:tracePt t="55914" x="6073775" y="5456238"/>
          <p14:tracePt t="55930" x="6142038" y="5494338"/>
          <p14:tracePt t="55947" x="6156325" y="5508625"/>
          <p14:tracePt t="55964" x="6164263" y="5508625"/>
          <p14:tracePt t="55980" x="6172200" y="5508625"/>
          <p14:tracePt t="55997" x="6180138" y="5508625"/>
          <p14:tracePt t="56014" x="6202363" y="5508625"/>
          <p14:tracePt t="56030" x="6232525" y="5508625"/>
          <p14:tracePt t="56295" x="6248400" y="5516563"/>
          <p14:tracePt t="56327" x="6240463" y="5516563"/>
          <p14:tracePt t="66239" x="6232525" y="5516563"/>
          <p14:tracePt t="66295" x="6232525" y="5470525"/>
          <p14:tracePt t="66307" x="6256338" y="5311775"/>
          <p14:tracePt t="66319" x="6438900" y="4708525"/>
          <p14:tracePt t="66334" x="6537325" y="4297363"/>
          <p14:tracePt t="66351" x="6645275" y="4092575"/>
          <p14:tracePt t="66368" x="6759575" y="3886200"/>
          <p14:tracePt t="66384" x="7086600" y="3390900"/>
          <p14:tracePt t="66401" x="7543800" y="2727325"/>
          <p14:tracePt t="66418" x="7826375" y="2217738"/>
          <p14:tracePt t="66434" x="7870825" y="2011363"/>
          <p14:tracePt t="66451" x="7870825" y="1958975"/>
          <p14:tracePt t="66468" x="7826375" y="1882775"/>
          <p14:tracePt t="66485" x="7750175" y="1858963"/>
          <p14:tracePt t="66501" x="7666038" y="1836738"/>
          <p14:tracePt t="66518" x="7635875" y="1836738"/>
          <p14:tracePt t="66566" x="7627938" y="1836738"/>
          <p14:tracePt t="66590" x="7620000" y="1836738"/>
          <p14:tracePt t="66598" x="7620000" y="1774825"/>
          <p14:tracePt t="66606" x="7620000" y="1714500"/>
          <p14:tracePt t="66618" x="7620000" y="1676400"/>
          <p14:tracePt t="66634" x="7627938" y="1616075"/>
          <p14:tracePt t="66651" x="7627938" y="1592263"/>
          <p14:tracePt t="66685" x="7612063" y="1577975"/>
          <p14:tracePt t="66702" x="7429500" y="1539875"/>
          <p14:tracePt t="66718" x="7185025" y="1493838"/>
          <p14:tracePt t="66735" x="6956425" y="1439863"/>
          <p14:tracePt t="66752" x="6683375" y="1349375"/>
          <p14:tracePt t="66768" x="6408738" y="1265238"/>
          <p14:tracePt t="66785" x="6240463" y="1227138"/>
          <p14:tracePt t="66802" x="6096000" y="1173163"/>
          <p14:tracePt t="66818" x="5965825" y="1135063"/>
          <p14:tracePt t="66835" x="5851525" y="1096963"/>
          <p14:tracePt t="66852" x="5753100" y="1066800"/>
          <p14:tracePt t="66868" x="5676900" y="1050925"/>
          <p14:tracePt t="66885" x="5570538" y="1020763"/>
          <p14:tracePt t="66902" x="5303838" y="1006475"/>
          <p14:tracePt t="66918" x="5173663" y="982663"/>
          <p14:tracePt t="66935" x="4740275" y="982663"/>
          <p14:tracePt t="66952" x="4487863" y="982663"/>
          <p14:tracePt t="66968" x="4237038" y="982663"/>
          <p14:tracePt t="66985" x="4030663" y="998538"/>
          <p14:tracePt t="67002" x="3863975" y="1044575"/>
          <p14:tracePt t="67018" x="3741738" y="1127125"/>
          <p14:tracePt t="67035" x="3657600" y="1227138"/>
          <p14:tracePt t="67052" x="3581400" y="1349375"/>
          <p14:tracePt t="67068" x="3535363" y="1470025"/>
          <p14:tracePt t="67085" x="3513138" y="1584325"/>
          <p14:tracePt t="67102" x="3505200" y="1730375"/>
          <p14:tracePt t="67118" x="3505200" y="1798638"/>
          <p14:tracePt t="67135" x="3521075" y="1897063"/>
          <p14:tracePt t="67152" x="3565525" y="1989138"/>
          <p14:tracePt t="67168" x="3635375" y="2087563"/>
          <p14:tracePt t="67185" x="3725863" y="2193925"/>
          <p14:tracePt t="67202" x="3878263" y="2308225"/>
          <p14:tracePt t="67218" x="4046538" y="2408238"/>
          <p14:tracePt t="67235" x="4229100" y="2506663"/>
          <p14:tracePt t="67252" x="4533900" y="2560638"/>
          <p14:tracePt t="67269" x="4854575" y="2568575"/>
          <p14:tracePt t="67285" x="5203825" y="2568575"/>
          <p14:tracePt t="67302" x="5722938" y="2484438"/>
          <p14:tracePt t="67318" x="5973763" y="2378075"/>
          <p14:tracePt t="67338" x="6202363" y="2247900"/>
          <p14:tracePt t="67351" x="6354763" y="2111375"/>
          <p14:tracePt t="67368" x="6446838" y="1981200"/>
          <p14:tracePt t="67385" x="6492875" y="1874838"/>
          <p14:tracePt t="67401" x="6523038" y="1782763"/>
          <p14:tracePt t="67418" x="6523038" y="1722438"/>
          <p14:tracePt t="67435" x="6523038" y="1660525"/>
          <p14:tracePt t="67451" x="6484938" y="1592263"/>
          <p14:tracePt t="67468" x="6446838" y="1554163"/>
          <p14:tracePt t="67485" x="6384925" y="1531938"/>
          <p14:tracePt t="67502" x="6308725" y="1508125"/>
          <p14:tracePt t="67518" x="6264275" y="1501775"/>
          <p14:tracePt t="67535" x="6172200" y="1501775"/>
          <p14:tracePt t="67551" x="6049963" y="1501775"/>
          <p14:tracePt t="67568" x="5927725" y="1501775"/>
          <p14:tracePt t="67585" x="5753100" y="1516063"/>
          <p14:tracePt t="67602" x="5592763" y="1562100"/>
          <p14:tracePt t="67618" x="5426075" y="1646238"/>
          <p14:tracePt t="67635" x="5303838" y="1730375"/>
          <p14:tracePt t="67651" x="5197475" y="1806575"/>
          <p14:tracePt t="67668" x="5127625" y="1851025"/>
          <p14:tracePt t="67685" x="5075238" y="1905000"/>
          <p14:tracePt t="67702" x="5021263" y="1935163"/>
          <p14:tracePt t="67718" x="4960938" y="1997075"/>
          <p14:tracePt t="67735" x="4922838" y="2027238"/>
          <p14:tracePt t="67751" x="4892675" y="2049463"/>
          <p14:tracePt t="67768" x="4876800" y="2065338"/>
          <p14:tracePt t="67785" x="4868863" y="2065338"/>
          <p14:tracePt t="67935" x="4876800" y="2057400"/>
          <p14:tracePt t="67951" x="4892675" y="2049463"/>
          <p14:tracePt t="67960" x="4906963" y="2041525"/>
          <p14:tracePt t="67969" x="4922838" y="2027238"/>
          <p14:tracePt t="67985" x="4953000" y="2003425"/>
          <p14:tracePt t="68002" x="4960938" y="1997075"/>
          <p14:tracePt t="68019" x="4975225" y="1981200"/>
          <p14:tracePt t="68035" x="4991100" y="1958975"/>
          <p14:tracePt t="68052" x="5021263" y="1927225"/>
          <p14:tracePt t="68069" x="5067300" y="1889125"/>
          <p14:tracePt t="68086" x="5159375" y="1836738"/>
          <p14:tracePt t="68102" x="5211763" y="1806575"/>
          <p14:tracePt t="68119" x="5334000" y="1744663"/>
          <p14:tracePt t="68135" x="5380038" y="1714500"/>
          <p14:tracePt t="68152" x="5402263" y="1698625"/>
          <p14:tracePt t="68169" x="5410200" y="1692275"/>
          <p14:tracePt t="68186" x="5418138" y="1684338"/>
          <p14:tracePt t="68202" x="5432425" y="1668463"/>
          <p14:tracePt t="68219" x="5440363" y="1654175"/>
          <p14:tracePt t="68236" x="5470525" y="1616075"/>
          <p14:tracePt t="68252" x="5516563" y="1577975"/>
          <p14:tracePt t="68269" x="5554663" y="1546225"/>
          <p14:tracePt t="68286" x="5578475" y="1539875"/>
          <p14:tracePt t="68302" x="5584825" y="1524000"/>
          <p14:tracePt t="68319" x="5622925" y="1508125"/>
          <p14:tracePt t="68335" x="5638800" y="1508125"/>
          <p14:tracePt t="68352" x="5646738" y="1508125"/>
          <p14:tracePt t="68527" x="5638800" y="1508125"/>
          <p14:tracePt t="68537" x="5584825" y="1524000"/>
          <p14:tracePt t="68552" x="5478463" y="1562100"/>
          <p14:tracePt t="68569" x="5341938" y="1630363"/>
          <p14:tracePt t="68586" x="5241925" y="1676400"/>
          <p14:tracePt t="68602" x="5211763" y="1684338"/>
          <p14:tracePt t="69087" x="5211763" y="1692275"/>
          <p14:tracePt t="69096" x="5227638" y="1698625"/>
          <p14:tracePt t="69104" x="5273675" y="1706563"/>
          <p14:tracePt t="69119" x="5394325" y="1714500"/>
          <p14:tracePt t="69136" x="5578475" y="1714500"/>
          <p14:tracePt t="69152" x="5768975" y="1714500"/>
          <p14:tracePt t="69169" x="5913438" y="1714500"/>
          <p14:tracePt t="69186" x="5959475" y="1714500"/>
          <p14:tracePt t="69279" x="5965825" y="1714500"/>
          <p14:tracePt t="69288" x="5989638" y="1714500"/>
          <p14:tracePt t="69302" x="6073775" y="1736725"/>
          <p14:tracePt t="69319" x="6156325" y="1768475"/>
          <p14:tracePt t="69336" x="6270625" y="1828800"/>
          <p14:tracePt t="69352" x="6354763" y="1882775"/>
          <p14:tracePt t="69369" x="6400800" y="1920875"/>
          <p14:tracePt t="69386" x="6423025" y="1920875"/>
          <p14:tracePt t="69455" x="6416675" y="1920875"/>
          <p14:tracePt t="69464" x="6408738" y="1920875"/>
          <p14:tracePt t="69471" x="6400800" y="1920875"/>
          <p14:tracePt t="69485" x="6392863" y="1920875"/>
          <p14:tracePt t="69518" x="6384925" y="1920875"/>
          <p14:tracePt t="69534" x="6378575" y="1920875"/>
          <p14:tracePt t="69542" x="6370638" y="1920875"/>
          <p14:tracePt t="69558" x="6362700" y="1927225"/>
          <p14:tracePt t="69574" x="6354763" y="1943100"/>
          <p14:tracePt t="69590" x="6346825" y="1951038"/>
          <p14:tracePt t="69602" x="6340475" y="1958975"/>
          <p14:tracePt t="69622" x="6332538" y="1965325"/>
          <p14:tracePt t="69654" x="6324600" y="1965325"/>
          <p14:tracePt t="87671" x="6302375" y="1965325"/>
          <p14:tracePt t="87681" x="6232525" y="1958975"/>
          <p14:tracePt t="87693" x="6172200" y="1951038"/>
          <p14:tracePt t="87709" x="5867400" y="1997075"/>
          <p14:tracePt t="87726" x="5562600" y="2171700"/>
          <p14:tracePt t="87743" x="5387975" y="2430463"/>
          <p14:tracePt t="87759" x="5326063" y="2667000"/>
          <p14:tracePt t="87776" x="5303838" y="2911475"/>
          <p14:tracePt t="87792" x="5295900" y="3162300"/>
          <p14:tracePt t="87809" x="5265738" y="3421063"/>
          <p14:tracePt t="87826" x="5241925" y="3635375"/>
          <p14:tracePt t="87842" x="5211763" y="3825875"/>
          <p14:tracePt t="87859" x="5203825" y="3916363"/>
          <p14:tracePt t="87876" x="5197475" y="3946525"/>
          <p14:tracePt t="87892" x="5197475" y="4038600"/>
          <p14:tracePt t="87909" x="5197475" y="4206875"/>
          <p14:tracePt t="87926" x="5197475" y="4435475"/>
          <p14:tracePt t="87942" x="5197475" y="4876800"/>
          <p14:tracePt t="87959" x="5197475" y="5067300"/>
          <p14:tracePt t="87976" x="5197475" y="5159375"/>
          <p14:tracePt t="87992" x="5197475" y="5189538"/>
          <p14:tracePt t="88287" x="5197475" y="5181600"/>
          <p14:tracePt t="88299" x="5197475" y="5143500"/>
          <p14:tracePt t="88311" x="5197475" y="5105400"/>
          <p14:tracePt t="88326" x="5211763" y="5051425"/>
          <p14:tracePt t="88342" x="5227638" y="4999038"/>
          <p14:tracePt t="88359" x="5241925" y="4945063"/>
          <p14:tracePt t="88376" x="5249863" y="4922838"/>
          <p14:tracePt t="88393" x="5257800" y="4892675"/>
          <p14:tracePt t="88409" x="5265738" y="4876800"/>
          <p14:tracePt t="88426" x="5273675" y="4854575"/>
          <p14:tracePt t="88443" x="5273675" y="4838700"/>
          <p14:tracePt t="88471" x="5273675" y="4830763"/>
          <p14:tracePt t="88839" x="5356225" y="4822825"/>
          <p14:tracePt t="88851" x="5592763" y="4778375"/>
          <p14:tracePt t="88863" x="6011863" y="4770438"/>
          <p14:tracePt t="88877" x="6065838" y="4770438"/>
          <p14:tracePt t="88893" x="6096000" y="4770438"/>
          <p14:tracePt t="88926" x="6156325" y="4754563"/>
          <p14:tracePt t="88943" x="6164263" y="4754563"/>
          <p14:tracePt t="88998" x="6180138" y="4754563"/>
          <p14:tracePt t="89006" x="6210300" y="4754563"/>
          <p14:tracePt t="89014" x="6240463" y="4754563"/>
          <p14:tracePt t="89026" x="6286500" y="4762500"/>
          <p14:tracePt t="89043" x="6392863" y="4800600"/>
          <p14:tracePt t="89059" x="6545263" y="4876800"/>
          <p14:tracePt t="89077" x="6727825" y="4953000"/>
          <p14:tracePt t="89093" x="6911975" y="5006975"/>
          <p14:tracePt t="89110" x="7078663" y="5029200"/>
          <p14:tracePt t="89126" x="7178675" y="5037138"/>
          <p14:tracePt t="90095" x="7146925" y="5037138"/>
          <p14:tracePt t="90107" x="7040563" y="5037138"/>
          <p14:tracePt t="90118" x="6492875" y="4906963"/>
          <p14:tracePt t="90126" x="6164263" y="4800600"/>
          <p14:tracePt t="90143" x="5584825" y="4640263"/>
          <p14:tracePt t="90160" x="5105400" y="4495800"/>
          <p14:tracePt t="90176" x="4587875" y="4335463"/>
          <p14:tracePt t="90193" x="4183063" y="4122738"/>
          <p14:tracePt t="90210" x="4038600" y="4022725"/>
          <p14:tracePt t="90226" x="4008438" y="3970338"/>
          <p14:tracePt t="90243" x="3992563" y="3894138"/>
          <p14:tracePt t="90260" x="3992563" y="3794125"/>
          <p14:tracePt t="90276" x="3992563" y="3725863"/>
          <p14:tracePt t="90293" x="4008438" y="3687763"/>
          <p14:tracePt t="90310" x="4054475" y="3597275"/>
          <p14:tracePt t="90326" x="4092575" y="3513138"/>
          <p14:tracePt t="90343" x="4152900" y="3413125"/>
          <p14:tracePt t="90360" x="4206875" y="3336925"/>
          <p14:tracePt t="90376" x="4321175" y="3284538"/>
          <p14:tracePt t="90393" x="4479925" y="3260725"/>
          <p14:tracePt t="90410" x="4656138" y="3268663"/>
          <p14:tracePt t="90426" x="4792663" y="3336925"/>
          <p14:tracePt t="90443" x="4876800" y="3413125"/>
          <p14:tracePt t="90460" x="4906963" y="3513138"/>
          <p14:tracePt t="90476" x="4906963" y="3649663"/>
          <p14:tracePt t="90493" x="4822825" y="3832225"/>
          <p14:tracePt t="90510" x="4479925" y="3932238"/>
          <p14:tracePt t="90526" x="4283075" y="3908425"/>
          <p14:tracePt t="90543" x="4106863" y="3832225"/>
          <p14:tracePt t="90560" x="3863975" y="3597275"/>
          <p14:tracePt t="90576" x="3665538" y="3200400"/>
          <p14:tracePt t="90593" x="3627438" y="2887663"/>
          <p14:tracePt t="90610" x="3635375" y="2651125"/>
          <p14:tracePt t="90626" x="3802063" y="2438400"/>
          <p14:tracePt t="90643" x="4076700" y="2293938"/>
          <p14:tracePt t="90660" x="4327525" y="2247900"/>
          <p14:tracePt t="90676" x="4487863" y="2247900"/>
          <p14:tracePt t="90693" x="4594225" y="2286000"/>
          <p14:tracePt t="90710" x="4708525" y="2544763"/>
          <p14:tracePt t="90727" x="4724400" y="2765425"/>
          <p14:tracePt t="90743" x="4664075" y="2941638"/>
          <p14:tracePt t="90760" x="4556125" y="3040063"/>
          <p14:tracePt t="90777" x="4449763" y="3063875"/>
          <p14:tracePt t="90793" x="4389438" y="3055938"/>
          <p14:tracePt t="90810" x="4351338" y="3025775"/>
          <p14:tracePt t="90827" x="4343400" y="2987675"/>
          <p14:tracePt t="90843" x="4343400" y="2865438"/>
          <p14:tracePt t="90860" x="4343400" y="2773363"/>
          <p14:tracePt t="90877" x="4359275" y="2720975"/>
          <p14:tracePt t="90893" x="4365625" y="2705100"/>
          <p14:tracePt t="91119" x="4359275" y="2697163"/>
          <p14:tracePt t="91130" x="4275138" y="2743200"/>
          <p14:tracePt t="91144" x="4152900" y="2827338"/>
          <p14:tracePt t="91161" x="4114800" y="2865438"/>
          <p14:tracePt t="91177" x="4084638" y="2895600"/>
          <p14:tracePt t="91194" x="4076700" y="2933700"/>
          <p14:tracePt t="91211" x="4068763" y="2941638"/>
          <p14:tracePt t="91227" x="4060825" y="2949575"/>
          <p14:tracePt t="91244" x="4054475" y="2963863"/>
          <p14:tracePt t="91261" x="4038600" y="2971800"/>
          <p14:tracePt t="91278" x="3954463" y="3001963"/>
          <p14:tracePt t="91294" x="3924300" y="3025775"/>
          <p14:tracePt t="91311" x="3832225" y="3086100"/>
          <p14:tracePt t="91327" x="3810000" y="3108325"/>
          <p14:tracePt t="91344" x="3810000" y="3116263"/>
          <p14:tracePt t="91391" x="3802063" y="3124200"/>
          <p14:tracePt t="91431" x="3794125" y="3124200"/>
          <p14:tracePt t="91463" x="3787775" y="3124200"/>
          <p14:tracePt t="91479" x="3763963" y="3124200"/>
          <p14:tracePt t="91489" x="3756025" y="3124200"/>
          <p14:tracePt t="91496" x="3741738" y="3140075"/>
          <p14:tracePt t="91510" x="3725863" y="3170238"/>
          <p14:tracePt t="91527" x="3703638" y="3238500"/>
          <p14:tracePt t="91544" x="3703638" y="3292475"/>
          <p14:tracePt t="91560" x="3703638" y="3322638"/>
          <p14:tracePt t="91577" x="3703638" y="3336925"/>
          <p14:tracePt t="91594" x="3703638" y="3344863"/>
          <p14:tracePt t="92495" x="3741738" y="3344863"/>
          <p14:tracePt t="92505" x="3817938" y="3344863"/>
          <p14:tracePt t="92513" x="3932238" y="3344863"/>
          <p14:tracePt t="92527" x="4191000" y="3330575"/>
          <p14:tracePt t="92544" x="4664075" y="3268663"/>
          <p14:tracePt t="92561" x="5241925" y="3184525"/>
          <p14:tracePt t="92577" x="5927725" y="3070225"/>
          <p14:tracePt t="92594" x="6545263" y="3001963"/>
          <p14:tracePt t="92611" x="6972300" y="2971800"/>
          <p14:tracePt t="92627" x="7246938" y="2971800"/>
          <p14:tracePt t="92644" x="7399338" y="2971800"/>
          <p14:tracePt t="92661" x="7505700" y="2971800"/>
          <p14:tracePt t="92678" x="7658100" y="3086100"/>
          <p14:tracePt t="92694" x="7772400" y="3238500"/>
          <p14:tracePt t="92711" x="7870825" y="3467100"/>
          <p14:tracePt t="92727" x="7962900" y="3673475"/>
          <p14:tracePt t="92744" x="8023225" y="3810000"/>
          <p14:tracePt t="92761" x="8039100" y="3878263"/>
          <p14:tracePt t="92777" x="8039100" y="3886200"/>
          <p14:tracePt t="92811" x="8023225" y="3894138"/>
          <p14:tracePt t="92827" x="7947025" y="3848100"/>
          <p14:tracePt t="92844" x="7856538" y="3763963"/>
          <p14:tracePt t="92861" x="7734300" y="3687763"/>
          <p14:tracePt t="92878" x="7627938" y="3635375"/>
          <p14:tracePt t="92894" x="7612063" y="3611563"/>
          <p14:tracePt t="93447" x="7597775" y="3611563"/>
          <p14:tracePt t="93458" x="7589838" y="3611563"/>
          <p14:tracePt t="93470" x="7566025" y="3619500"/>
          <p14:tracePt t="93479" x="7543800" y="3619500"/>
          <p14:tracePt t="93494" x="7521575" y="3619500"/>
          <p14:tracePt t="93511" x="7513638" y="3619500"/>
          <p14:tracePt t="93528" x="7505700" y="3619500"/>
          <p14:tracePt t="94559" x="7505700" y="3627438"/>
          <p14:tracePt t="94570" x="7489825" y="3649663"/>
          <p14:tracePt t="94581" x="7445375" y="3695700"/>
          <p14:tracePt t="94595" x="7331075" y="3810000"/>
          <p14:tracePt t="94611" x="7208838" y="3954463"/>
          <p14:tracePt t="94628" x="7070725" y="4114800"/>
          <p14:tracePt t="94645" x="6942138" y="4297363"/>
          <p14:tracePt t="94662" x="6743700" y="4587875"/>
          <p14:tracePt t="94678" x="6645275" y="4784725"/>
          <p14:tracePt t="94695" x="6530975" y="5105400"/>
          <p14:tracePt t="94711" x="6446838" y="5418138"/>
          <p14:tracePt t="94728" x="6438900" y="5592763"/>
          <p14:tracePt t="94745" x="6438900" y="5737225"/>
          <p14:tracePt t="94761" x="6438900" y="5783263"/>
          <p14:tracePt t="95407" x="6400800" y="5745163"/>
          <p14:tracePt t="95419" x="6340475" y="5684838"/>
          <p14:tracePt t="95428" x="6226175" y="5578475"/>
          <p14:tracePt t="95445" x="5913438" y="5159375"/>
          <p14:tracePt t="95447" x="5730875" y="4906963"/>
          <p14:tracePt t="95462" x="5532438" y="4618038"/>
          <p14:tracePt t="95478" x="5105400" y="4008438"/>
          <p14:tracePt t="95495" x="4930775" y="3725863"/>
          <p14:tracePt t="95512" x="4884738" y="3603625"/>
          <p14:tracePt t="95528" x="4854575" y="3527425"/>
          <p14:tracePt t="95545" x="4846638" y="3497263"/>
          <p14:tracePt t="95562" x="4846638" y="3475038"/>
          <p14:tracePt t="95578" x="4846638" y="3451225"/>
          <p14:tracePt t="95595" x="4822825" y="3406775"/>
          <p14:tracePt t="95612" x="4816475" y="3360738"/>
          <p14:tracePt t="95628" x="4800600" y="3330575"/>
          <p14:tracePt t="95645" x="4784725" y="3306763"/>
          <p14:tracePt t="95662" x="4770438" y="3292475"/>
          <p14:tracePt t="95679" x="4770438" y="3284538"/>
          <p14:tracePt t="95767" x="4770438" y="3330575"/>
          <p14:tracePt t="95778" x="4770438" y="3429000"/>
          <p14:tracePt t="95788" x="4792663" y="3559175"/>
          <p14:tracePt t="95798" x="4999038" y="4054475"/>
          <p14:tracePt t="95812" x="5143500" y="4389438"/>
          <p14:tracePt t="95829" x="5508625" y="4999038"/>
          <p14:tracePt t="95846" x="5859463" y="5464175"/>
          <p14:tracePt t="95862" x="6438900" y="6035675"/>
          <p14:tracePt t="95878" x="6697663" y="6226175"/>
          <p14:tracePt t="95895" x="6804025" y="6286500"/>
          <p14:tracePt t="95912" x="6811963" y="6286500"/>
          <p14:tracePt t="95975" x="6811963" y="6278563"/>
          <p14:tracePt t="95983" x="6797675" y="6218238"/>
          <p14:tracePt t="95991" x="6765925" y="6126163"/>
          <p14:tracePt t="95999" x="6721475" y="6027738"/>
          <p14:tracePt t="96012" x="6675438" y="5905500"/>
          <p14:tracePt t="96029" x="6469063" y="5470525"/>
          <p14:tracePt t="96046" x="6180138" y="4968875"/>
          <p14:tracePt t="96063" x="5676900" y="4168775"/>
          <p14:tracePt t="96079" x="5356225" y="3611563"/>
          <p14:tracePt t="96095" x="5089525" y="3170238"/>
          <p14:tracePt t="96112" x="4945063" y="2911475"/>
          <p14:tracePt t="96128" x="4854575" y="2735263"/>
          <p14:tracePt t="96145" x="4800600" y="2644775"/>
          <p14:tracePt t="96162" x="4778375" y="2606675"/>
          <p14:tracePt t="96179" x="4778375" y="2598738"/>
          <p14:tracePt t="96279" x="4778375" y="2628900"/>
          <p14:tracePt t="96290" x="4778375" y="2705100"/>
          <p14:tracePt t="96300" x="4822825" y="2827338"/>
          <p14:tracePt t="96312" x="4975225" y="3192463"/>
          <p14:tracePt t="96329" x="5173663" y="3665538"/>
          <p14:tracePt t="96345" x="5364163" y="4098925"/>
          <p14:tracePt t="96362" x="5486400" y="4321175"/>
          <p14:tracePt t="96379" x="5562600" y="4449763"/>
          <p14:tracePt t="96395" x="5616575" y="4541838"/>
          <p14:tracePt t="96454" x="5616575" y="4533900"/>
          <p14:tracePt t="96462" x="5578475" y="4465638"/>
          <p14:tracePt t="96470" x="5540375" y="4389438"/>
          <p14:tracePt t="96479" x="5478463" y="4297363"/>
          <p14:tracePt t="96495" x="5273675" y="4076700"/>
          <p14:tracePt t="96512" x="4975225" y="3794125"/>
          <p14:tracePt t="96529" x="4670425" y="3535363"/>
          <p14:tracePt t="96545" x="4435475" y="3268663"/>
          <p14:tracePt t="96562" x="4305300" y="3101975"/>
          <p14:tracePt t="96579" x="4267200" y="3032125"/>
          <p14:tracePt t="96595" x="4259263" y="3009900"/>
          <p14:tracePt t="96671" x="4267200" y="3017838"/>
          <p14:tracePt t="96682" x="4305300" y="3086100"/>
          <p14:tracePt t="96696" x="4479925" y="3489325"/>
          <p14:tracePt t="96713" x="4784725" y="4229100"/>
          <p14:tracePt t="96729" x="5159375" y="4937125"/>
          <p14:tracePt t="96745" x="5532438" y="5622925"/>
          <p14:tracePt t="96762" x="5851525" y="6118225"/>
          <p14:tracePt t="96779" x="6003925" y="6316663"/>
          <p14:tracePt t="96795" x="6035675" y="6346825"/>
          <p14:tracePt t="96829" x="6042025" y="6248400"/>
          <p14:tracePt t="96846" x="5913438" y="5638800"/>
          <p14:tracePt t="96862" x="5311775" y="4587875"/>
          <p14:tracePt t="96879" x="4854575" y="3962400"/>
          <p14:tracePt t="96895" x="4487863" y="3513138"/>
          <p14:tracePt t="96912" x="4213225" y="3154363"/>
          <p14:tracePt t="96929" x="4106863" y="2987675"/>
          <p14:tracePt t="96946" x="4092575" y="2941638"/>
          <p14:tracePt t="96982" x="4092575" y="2949575"/>
          <p14:tracePt t="96996" x="4144963" y="3055938"/>
          <p14:tracePt t="97013" x="4397375" y="3673475"/>
          <p14:tracePt t="97031" x="5021263" y="4860925"/>
          <p14:tracePt t="97047" x="5448300" y="5502275"/>
          <p14:tracePt t="97062" x="5775325" y="5768975"/>
          <p14:tracePt t="97079" x="5897563" y="5821363"/>
          <p14:tracePt t="97095" x="5927725" y="5829300"/>
          <p14:tracePt t="97112" x="5951538" y="5753100"/>
          <p14:tracePt t="97129" x="5883275" y="5189538"/>
          <p14:tracePt t="97145" x="5502275" y="4465638"/>
          <p14:tracePt t="97162" x="4999038" y="3779838"/>
          <p14:tracePt t="97179" x="4495800" y="3184525"/>
          <p14:tracePt t="97196" x="4137025" y="2759075"/>
          <p14:tracePt t="97212" x="3962400" y="2536825"/>
          <p14:tracePt t="97229" x="3946525" y="2522538"/>
          <p14:tracePt t="97262" x="4016375" y="2667000"/>
          <p14:tracePt t="97279" x="4175125" y="3070225"/>
          <p14:tracePt t="97296" x="4373563" y="3635375"/>
          <p14:tracePt t="97313" x="4594225" y="4098925"/>
          <p14:tracePt t="97329" x="4754563" y="4327525"/>
          <p14:tracePt t="97346" x="4800600" y="4373563"/>
          <p14:tracePt t="97362" x="4808538" y="4373563"/>
          <p14:tracePt t="97379" x="4816475" y="4373563"/>
          <p14:tracePt t="97396" x="4808538" y="4198938"/>
          <p14:tracePt t="97412" x="4579938" y="3779838"/>
          <p14:tracePt t="97429" x="4237038" y="3298825"/>
          <p14:tracePt t="97431" x="4068763" y="3101975"/>
          <p14:tracePt t="97446" x="3832225" y="2835275"/>
          <p14:tracePt t="97462" x="3771900" y="2751138"/>
          <p14:tracePt t="97496" x="3771900" y="2759075"/>
          <p14:tracePt t="97513" x="3978275" y="2917825"/>
          <p14:tracePt t="97529" x="4275138" y="3254375"/>
          <p14:tracePt t="97546" x="4594225" y="3619500"/>
          <p14:tracePt t="97563" x="4784725" y="3802063"/>
          <p14:tracePt t="97579" x="4846638" y="3863975"/>
          <p14:tracePt t="97596" x="4854575" y="3863975"/>
          <p14:tracePt t="97613" x="4860925" y="3863975"/>
          <p14:tracePt t="97630" x="4808538" y="3679825"/>
          <p14:tracePt t="97646" x="4708525" y="3527425"/>
          <p14:tracePt t="97663" x="4427538" y="3132138"/>
          <p14:tracePt t="97679" x="4335463" y="3009900"/>
          <p14:tracePt t="97696" x="4321175" y="2979738"/>
          <p14:tracePt t="97742" x="4321175" y="2994025"/>
          <p14:tracePt t="97750" x="4335463" y="3040063"/>
          <p14:tracePt t="97762" x="4351338" y="3086100"/>
          <p14:tracePt t="97779" x="4373563" y="3192463"/>
          <p14:tracePt t="97796" x="4403725" y="3306763"/>
          <p14:tracePt t="97813" x="4435475" y="3375025"/>
          <p14:tracePt t="97830" x="4435475" y="3398838"/>
          <p14:tracePt t="97846" x="4435475" y="3406775"/>
          <p14:tracePt t="97879" x="4435475" y="3413125"/>
          <p14:tracePt t="97896" x="4411663" y="3413125"/>
          <p14:tracePt t="97913" x="4381500" y="3382963"/>
          <p14:tracePt t="97929" x="4343400" y="3352800"/>
          <p14:tracePt t="97946" x="4321175" y="3336925"/>
          <p14:tracePt t="97979" x="4313238" y="3352800"/>
          <p14:tracePt t="97996" x="4297363" y="3467100"/>
          <p14:tracePt t="98013" x="4297363" y="3695700"/>
          <p14:tracePt t="98030" x="4381500" y="4175125"/>
          <p14:tracePt t="98046" x="4953000" y="5235575"/>
          <p14:tracePt t="98063" x="5761038" y="5768975"/>
          <p14:tracePt t="98079" x="6827838" y="6073775"/>
          <p14:tracePt t="98096" x="7924800" y="6103938"/>
          <p14:tracePt t="98113" x="8923338" y="6049963"/>
          <p14:tracePt t="98129" x="9555163" y="5897563"/>
          <p14:tracePt t="98146" x="9707563" y="5791200"/>
          <p14:tracePt t="98163" x="9715500" y="5745163"/>
          <p14:tracePt t="98179" x="9571038" y="5608638"/>
          <p14:tracePt t="98196" x="9113838" y="5418138"/>
          <p14:tracePt t="98213" x="8542338" y="5280025"/>
          <p14:tracePt t="98230" x="8191500" y="5241925"/>
          <p14:tracePt t="98246" x="8123238" y="5241925"/>
          <p14:tracePt t="98263" x="8107363" y="5249863"/>
          <p14:tracePt t="98280" x="8093075" y="5265738"/>
          <p14:tracePt t="98296" x="8069263" y="5295900"/>
          <p14:tracePt t="98313" x="7954963" y="5303838"/>
          <p14:tracePt t="98330" x="7696200" y="5303838"/>
          <p14:tracePt t="98346" x="7078663" y="5227638"/>
          <p14:tracePt t="98363" x="6346825" y="5059363"/>
          <p14:tracePt t="98379" x="5584825" y="4884738"/>
          <p14:tracePt t="98396" x="5089525" y="4724400"/>
          <p14:tracePt t="98413" x="4854575" y="4664075"/>
          <p14:tracePt t="98430" x="4778375" y="4625975"/>
          <p14:tracePt t="98470" x="4770438" y="4625975"/>
          <p14:tracePt t="98479" x="4746625" y="4610100"/>
          <p14:tracePt t="98496" x="4648200" y="4556125"/>
          <p14:tracePt t="98513" x="4525963" y="4479925"/>
          <p14:tracePt t="98529" x="4365625" y="4359275"/>
          <p14:tracePt t="98546" x="4221163" y="4229100"/>
          <p14:tracePt t="98563" x="4092575" y="4060825"/>
          <p14:tracePt t="98579" x="4008438" y="3902075"/>
          <p14:tracePt t="98596" x="3970338" y="3733800"/>
          <p14:tracePt t="98613" x="3932238" y="3603625"/>
          <p14:tracePt t="98630" x="3924300" y="3459163"/>
          <p14:tracePt t="98646" x="3924300" y="3292475"/>
          <p14:tracePt t="98663" x="3924300" y="3246438"/>
          <p14:tracePt t="98679" x="3924300" y="3222625"/>
          <p14:tracePt t="98718" x="3924300" y="3216275"/>
          <p14:tracePt t="98734" x="3924300" y="3200400"/>
          <p14:tracePt t="98746" x="3924300" y="3192463"/>
          <p14:tracePt t="98763" x="3924300" y="3170238"/>
          <p14:tracePt t="98780" x="3924300" y="3146425"/>
          <p14:tracePt t="98796" x="3924300" y="3132138"/>
          <p14:tracePt t="98813" x="3932238" y="3116263"/>
          <p14:tracePt t="98830" x="3932238" y="3094038"/>
          <p14:tracePt t="98846" x="3932238" y="3070225"/>
          <p14:tracePt t="98863" x="3932238" y="3048000"/>
          <p14:tracePt t="98880" x="3932238" y="3032125"/>
          <p14:tracePt t="98896" x="3932238" y="3001963"/>
          <p14:tracePt t="98913" x="3932238" y="2987675"/>
          <p14:tracePt t="98930" x="3932238" y="2955925"/>
          <p14:tracePt t="98946" x="3932238" y="2949575"/>
          <p14:tracePt t="98974" x="3924300" y="2941638"/>
          <p14:tracePt t="99022" x="3924300" y="2949575"/>
          <p14:tracePt t="99030" x="3908425" y="3017838"/>
          <p14:tracePt t="99038" x="3908425" y="3063875"/>
          <p14:tracePt t="99046" x="3908425" y="3140075"/>
          <p14:tracePt t="99063" x="3908425" y="3276600"/>
          <p14:tracePt t="99080" x="3908425" y="3360738"/>
          <p14:tracePt t="99096" x="3932238" y="3421063"/>
          <p14:tracePt t="99113" x="3962400" y="3451225"/>
          <p14:tracePt t="99146" x="3970338" y="3451225"/>
          <p14:tracePt t="99163" x="3978275" y="3451225"/>
          <p14:tracePt t="99180" x="3984625" y="3451225"/>
          <p14:tracePt t="99197" x="4000500" y="3451225"/>
          <p14:tracePt t="99214" x="4068763" y="3436938"/>
          <p14:tracePt t="99230" x="4114800" y="3429000"/>
          <p14:tracePt t="99247" x="4305300" y="3429000"/>
          <p14:tracePt t="99264" x="4473575" y="3505200"/>
          <p14:tracePt t="99280" x="4678363" y="3657600"/>
          <p14:tracePt t="99297" x="4945063" y="4038600"/>
          <p14:tracePt t="99313" x="5173663" y="4664075"/>
          <p14:tracePt t="99330" x="5311775" y="5295900"/>
          <p14:tracePt t="99346" x="5372100" y="5753100"/>
          <p14:tracePt t="99363" x="5372100" y="6011863"/>
          <p14:tracePt t="99380" x="5380038" y="6103938"/>
          <p14:tracePt t="99430" x="5380038" y="6080125"/>
          <p14:tracePt t="99438" x="5380038" y="6042025"/>
          <p14:tracePt t="99446" x="5380038" y="5997575"/>
          <p14:tracePt t="99463" x="5356225" y="5859463"/>
          <p14:tracePt t="99480" x="5280025" y="5707063"/>
          <p14:tracePt t="99496" x="5203825" y="5562600"/>
          <p14:tracePt t="99513" x="5105400" y="5440363"/>
          <p14:tracePt t="99530" x="5029200" y="5372100"/>
          <p14:tracePt t="99546" x="4953000" y="5334000"/>
          <p14:tracePt t="99563" x="4922838" y="5334000"/>
          <p14:tracePt t="99639" x="4922838" y="5326063"/>
          <p14:tracePt t="99651" x="4922838" y="5303838"/>
          <p14:tracePt t="99663" x="4945063" y="5241925"/>
          <p14:tracePt t="99680" x="4983163" y="5151438"/>
          <p14:tracePt t="99697" x="4991100" y="5089525"/>
          <p14:tracePt t="99713" x="5013325" y="5021263"/>
          <p14:tracePt t="99730" x="5029200" y="4975225"/>
          <p14:tracePt t="99747" x="5037138" y="4960938"/>
          <p14:tracePt t="99807" x="5045075" y="4960938"/>
          <p14:tracePt t="99815" x="5051425" y="4960938"/>
          <p14:tracePt t="99830" x="5059363" y="4960938"/>
          <p14:tracePt t="99862" x="5067300" y="4960938"/>
          <p14:tracePt t="99872" x="5075238" y="4960938"/>
          <p14:tracePt t="99887" x="5083175" y="4960938"/>
          <p14:tracePt t="99902" x="5097463" y="4960938"/>
          <p14:tracePt t="99942" x="5105400" y="4960938"/>
          <p14:tracePt t="100191" x="5097463" y="4945063"/>
          <p14:tracePt t="100203" x="5089525" y="4937125"/>
          <p14:tracePt t="100215" x="5075238" y="4884738"/>
          <p14:tracePt t="100231" x="5051425" y="4800600"/>
          <p14:tracePt t="100247" x="5029200" y="4702175"/>
          <p14:tracePt t="100264" x="4975225" y="4549775"/>
          <p14:tracePt t="100280" x="4922838" y="4411663"/>
          <p14:tracePt t="100297" x="4876800" y="4244975"/>
          <p14:tracePt t="100314" x="4808538" y="4054475"/>
          <p14:tracePt t="100330" x="4746625" y="3878263"/>
          <p14:tracePt t="100347" x="4708525" y="3725863"/>
          <p14:tracePt t="100363" x="4702175" y="3673475"/>
          <p14:tracePt t="100380" x="4686300" y="3627438"/>
          <p14:tracePt t="100397" x="4686300" y="3619500"/>
          <p14:tracePt t="100413" x="4686300" y="3603625"/>
          <p14:tracePt t="100430" x="4686300" y="3597275"/>
          <p14:tracePt t="100447" x="4678363" y="3589338"/>
          <p14:tracePt t="100463" x="4670425" y="3573463"/>
          <p14:tracePt t="100480" x="4664075" y="3565525"/>
          <p14:tracePt t="100497" x="4664075" y="3559175"/>
          <p14:tracePt t="100513" x="4656138" y="3551238"/>
          <p14:tracePt t="100530" x="4640263" y="3527425"/>
          <p14:tracePt t="100547" x="4625975" y="3513138"/>
          <p14:tracePt t="100564" x="4602163" y="3475038"/>
          <p14:tracePt t="100580" x="4579938" y="3444875"/>
          <p14:tracePt t="100597" x="4549775" y="3382963"/>
          <p14:tracePt t="100614" x="4533900" y="3344863"/>
          <p14:tracePt t="100630" x="4487863" y="3238500"/>
          <p14:tracePt t="100647" x="4457700" y="3200400"/>
          <p14:tracePt t="100664" x="4435475" y="3154363"/>
          <p14:tracePt t="100680" x="4411663" y="3132138"/>
          <p14:tracePt t="100697" x="4389438" y="3101975"/>
          <p14:tracePt t="100714" x="4365625" y="3078163"/>
          <p14:tracePt t="100730" x="4327525" y="3055938"/>
          <p14:tracePt t="100747" x="4305300" y="3032125"/>
          <p14:tracePt t="100764" x="4259263" y="3009900"/>
          <p14:tracePt t="100780" x="4221163" y="2987675"/>
          <p14:tracePt t="100797" x="4191000" y="2955925"/>
          <p14:tracePt t="100814" x="4183063" y="2949575"/>
          <p14:tracePt t="100830" x="4183063" y="2941638"/>
          <p14:tracePt t="100847" x="4183063" y="2925763"/>
          <p14:tracePt t="100864" x="4183063" y="2917825"/>
          <p14:tracePt t="100880" x="4183063" y="2903538"/>
          <p14:tracePt t="100897" x="4183063" y="2895600"/>
          <p14:tracePt t="100914" x="4183063" y="2879725"/>
          <p14:tracePt t="100930" x="4183063" y="2865438"/>
          <p14:tracePt t="100947" x="4183063" y="2857500"/>
          <p14:tracePt t="100964" x="4183063" y="2841625"/>
          <p14:tracePt t="100980" x="4183063" y="2835275"/>
          <p14:tracePt t="100997" x="4183063" y="2827338"/>
          <p14:tracePt t="101014" x="4183063" y="2819400"/>
          <p14:tracePt t="101207" x="4183063" y="2803525"/>
          <p14:tracePt t="101239" x="4183063" y="2797175"/>
          <p14:tracePt t="101263" x="4191000" y="2797175"/>
          <p14:tracePt t="101274" x="4221163" y="2797175"/>
          <p14:tracePt t="101284" x="4251325" y="2797175"/>
          <p14:tracePt t="101298" x="4327525" y="2811463"/>
          <p14:tracePt t="101314" x="4389438" y="2827338"/>
          <p14:tracePt t="101331" x="4419600" y="2835275"/>
          <p14:tracePt t="101347" x="4441825" y="2841625"/>
          <p14:tracePt t="101407" x="4465638" y="2841625"/>
          <p14:tracePt t="101423" x="4473575" y="2841625"/>
          <p14:tracePt t="101434" x="4487863" y="2841625"/>
          <p14:tracePt t="101448" x="4511675" y="2841625"/>
          <p14:tracePt t="101464" x="4541838" y="2857500"/>
          <p14:tracePt t="101481" x="4549775" y="2857500"/>
          <p14:tracePt t="101551" x="4564063" y="2857500"/>
          <p14:tracePt t="101562" x="4572000" y="2865438"/>
          <p14:tracePt t="101572" x="4594225" y="2865438"/>
          <p14:tracePt t="101581" x="4602163" y="2865438"/>
          <p14:tracePt t="101598" x="4664075" y="2887663"/>
          <p14:tracePt t="101614" x="4702175" y="2895600"/>
          <p14:tracePt t="101631" x="4754563" y="2917825"/>
          <p14:tracePt t="101647" x="4800600" y="2925763"/>
          <p14:tracePt t="101664" x="4808538" y="2933700"/>
          <p14:tracePt t="101681" x="4838700" y="2949575"/>
          <p14:tracePt t="101697" x="4860925" y="2971800"/>
          <p14:tracePt t="101714" x="4899025" y="3009900"/>
          <p14:tracePt t="101731" x="4960938" y="3108325"/>
          <p14:tracePt t="101748" x="5037138" y="3222625"/>
          <p14:tracePt t="101764" x="5083175" y="3322638"/>
          <p14:tracePt t="101781" x="5121275" y="3421063"/>
          <p14:tracePt t="101798" x="5143500" y="3551238"/>
          <p14:tracePt t="101814" x="5189538" y="3679825"/>
          <p14:tracePt t="101831" x="5211763" y="3794125"/>
          <p14:tracePt t="101848" x="5249863" y="3894138"/>
          <p14:tracePt t="101864" x="5287963" y="4000500"/>
          <p14:tracePt t="101881" x="5341938" y="4122738"/>
          <p14:tracePt t="101898" x="5410200" y="4244975"/>
          <p14:tracePt t="101914" x="5486400" y="4343400"/>
          <p14:tracePt t="101931" x="5584825" y="4465638"/>
          <p14:tracePt t="101948" x="5684838" y="4564063"/>
          <p14:tracePt t="101964" x="5783263" y="4618038"/>
          <p14:tracePt t="101981" x="5889625" y="4656138"/>
          <p14:tracePt t="101998" x="5951538" y="4656138"/>
          <p14:tracePt t="102014" x="6011863" y="4656138"/>
          <p14:tracePt t="102031" x="6027738" y="4656138"/>
          <p14:tracePt t="102048" x="6042025" y="4648200"/>
          <p14:tracePt t="102064" x="6057900" y="4640263"/>
          <p14:tracePt t="102081" x="6065838" y="4632325"/>
          <p14:tracePt t="102142" x="6073775" y="4632325"/>
          <p14:tracePt t="102153" x="6080125" y="4632325"/>
          <p14:tracePt t="102167" x="6088063" y="4632325"/>
          <p14:tracePt t="102181" x="6096000" y="4632325"/>
          <p14:tracePt t="102222" x="6103938" y="4632325"/>
          <p14:tracePt t="102230" x="6111875" y="4632325"/>
          <p14:tracePt t="102238" x="6126163" y="4632325"/>
          <p14:tracePt t="102247" x="6142038" y="4632325"/>
          <p14:tracePt t="102264" x="6218238" y="4618038"/>
          <p14:tracePt t="102281" x="6316663" y="4610100"/>
          <p14:tracePt t="102297" x="6408738" y="4587875"/>
          <p14:tracePt t="102314" x="6454775" y="4587875"/>
          <p14:tracePt t="102331" x="6499225" y="4579938"/>
          <p14:tracePt t="102455" x="6499225" y="4594225"/>
          <p14:tracePt t="102467" x="6499225" y="4602163"/>
          <p14:tracePt t="102481" x="6499225" y="4632325"/>
          <p14:tracePt t="102498" x="6499225" y="4656138"/>
          <p14:tracePt t="102514" x="6499225" y="4678363"/>
          <p14:tracePt t="102531" x="6499225" y="4686300"/>
          <p14:tracePt t="102548" x="6492875" y="4702175"/>
          <p14:tracePt t="102564" x="6477000" y="4724400"/>
          <p14:tracePt t="102581" x="6461125" y="4754563"/>
          <p14:tracePt t="102598" x="6438900" y="4800600"/>
          <p14:tracePt t="102615" x="6370638" y="4899025"/>
          <p14:tracePt t="102631" x="6340475" y="4975225"/>
          <p14:tracePt t="102648" x="6302375" y="5067300"/>
          <p14:tracePt t="102665" x="6270625" y="5135563"/>
          <p14:tracePt t="102681" x="6256338" y="5159375"/>
          <p14:tracePt t="102698" x="6256338" y="5165725"/>
          <p14:tracePt t="102715" x="6256338" y="5189538"/>
          <p14:tracePt t="102731" x="6256338" y="5197475"/>
          <p14:tracePt t="102748" x="6256338" y="5211763"/>
          <p14:tracePt t="102765" x="6256338" y="5235575"/>
          <p14:tracePt t="102781" x="6256338" y="5241925"/>
          <p14:tracePt t="102798" x="6256338" y="5257800"/>
          <p14:tracePt t="102831" x="6256338" y="5273675"/>
          <p14:tracePt t="102848" x="6240463" y="5273675"/>
          <p14:tracePt t="102865" x="6194425" y="5273675"/>
          <p14:tracePt t="102881" x="6118225" y="5249863"/>
          <p14:tracePt t="102898" x="6042025" y="5241925"/>
          <p14:tracePt t="102915" x="5959475" y="5235575"/>
          <p14:tracePt t="102931" x="5927725" y="5235575"/>
          <p14:tracePt t="102948" x="5921375" y="5235575"/>
          <p14:tracePt t="103039" x="5921375" y="5241925"/>
          <p14:tracePt t="103051" x="5921375" y="5249863"/>
          <p14:tracePt t="103065" x="5921375" y="5273675"/>
          <p14:tracePt t="103081" x="5921375" y="5303838"/>
          <p14:tracePt t="103098" x="5905500" y="5326063"/>
          <p14:tracePt t="103115" x="5829300" y="5318125"/>
          <p14:tracePt t="103131" x="5813425" y="5311775"/>
          <p14:tracePt t="103663" x="5821363" y="53117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624"/>
    </mc:Choice>
    <mc:Fallback xmlns="">
      <p:transition advTm="1246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54" x="5821363" y="5295900"/>
          <p14:tracePt t="11662" x="5821363" y="5211763"/>
          <p14:tracePt t="11670" x="5737225" y="4983163"/>
          <p14:tracePt t="11678" x="5570538" y="4625975"/>
          <p14:tracePt t="11691" x="5341938" y="4297363"/>
          <p14:tracePt t="11708" x="4960938" y="3771900"/>
          <p14:tracePt t="11725" x="4724400" y="3467100"/>
          <p14:tracePt t="11741" x="4640263" y="3336925"/>
          <p14:tracePt t="11758" x="4587875" y="3238500"/>
          <p14:tracePt t="11775" x="4579938" y="3208338"/>
          <p14:tracePt t="11791" x="4579938" y="3192463"/>
          <p14:tracePt t="11863" x="4587875" y="3192463"/>
          <p14:tracePt t="11871" x="4610100" y="3192463"/>
          <p14:tracePt t="11879" x="4640263" y="3192463"/>
          <p14:tracePt t="11892" x="4686300" y="3200400"/>
          <p14:tracePt t="11909" x="4808538" y="3230563"/>
          <p14:tracePt t="11926" x="5105400" y="3260725"/>
          <p14:tracePt t="11942" x="5203825" y="3260725"/>
          <p14:tracePt t="11959" x="5432425" y="3254375"/>
          <p14:tracePt t="11975" x="5532438" y="3208338"/>
          <p14:tracePt t="11992" x="5554663" y="3184525"/>
          <p14:tracePt t="12009" x="5562600" y="3184525"/>
          <p14:tracePt t="12025" x="5570538" y="3170238"/>
          <p14:tracePt t="12042" x="5578475" y="3154363"/>
          <p14:tracePt t="12059" x="5592763" y="3132138"/>
          <p14:tracePt t="12075" x="5630863" y="3116263"/>
          <p14:tracePt t="12092" x="5676900" y="3101975"/>
          <p14:tracePt t="12109" x="5761038" y="3101975"/>
          <p14:tracePt t="12126" x="5883275" y="3078163"/>
          <p14:tracePt t="12142" x="5951538" y="3078163"/>
          <p14:tracePt t="12159" x="6057900" y="3055938"/>
          <p14:tracePt t="12175" x="6088063" y="3040063"/>
          <p14:tracePt t="13999" x="6088063" y="3032125"/>
          <p14:tracePt t="14007" x="6088063" y="2994025"/>
          <p14:tracePt t="14015" x="6111875" y="2949575"/>
          <p14:tracePt t="14026" x="6118225" y="2925763"/>
          <p14:tracePt t="14043" x="6126163" y="2903538"/>
          <p14:tracePt t="14060" x="6156325" y="2841625"/>
          <p14:tracePt t="14076" x="6172200" y="2803525"/>
          <p14:tracePt t="14093" x="6194425" y="2751138"/>
          <p14:tracePt t="14110" x="6210300" y="2713038"/>
          <p14:tracePt t="14143" x="6218238" y="2697163"/>
          <p14:tracePt t="14167" x="6226175" y="2689225"/>
          <p14:tracePt t="14183" x="6232525" y="2682875"/>
          <p14:tracePt t="14199" x="6256338" y="2682875"/>
          <p14:tracePt t="14209" x="6278563" y="2682875"/>
          <p14:tracePt t="14226" x="6308725" y="2682875"/>
          <p14:tracePt t="14243" x="6370638" y="2682875"/>
          <p14:tracePt t="14260" x="6461125" y="2682875"/>
          <p14:tracePt t="14276" x="6575425" y="2659063"/>
          <p14:tracePt t="14293" x="6637338" y="2659063"/>
          <p14:tracePt t="14310" x="6651625" y="2651125"/>
          <p14:tracePt t="14326" x="6659563" y="2644775"/>
          <p14:tracePt t="14351" x="6659563" y="2628900"/>
          <p14:tracePt t="14359" x="6651625" y="2628900"/>
          <p14:tracePt t="14376" x="6607175" y="2606675"/>
          <p14:tracePt t="14393" x="6553200" y="2568575"/>
          <p14:tracePt t="14410" x="6507163" y="2536825"/>
          <p14:tracePt t="14426" x="6484938" y="2536825"/>
          <p14:tracePt t="14443" x="6477000" y="2530475"/>
          <p14:tracePt t="14503" x="6469063" y="2530475"/>
          <p14:tracePt t="14591" x="6461125" y="2530475"/>
          <p14:tracePt t="14607" x="6454775" y="2522538"/>
          <p14:tracePt t="14615" x="6446838" y="2522538"/>
          <p14:tracePt t="14863" x="6454775" y="2522538"/>
          <p14:tracePt t="14871" x="6477000" y="2522538"/>
          <p14:tracePt t="14879" x="6507163" y="2522538"/>
          <p14:tracePt t="14893" x="6553200" y="2522538"/>
          <p14:tracePt t="14910" x="6713538" y="2522538"/>
          <p14:tracePt t="14926" x="6950075" y="2522538"/>
          <p14:tracePt t="14943" x="7064375" y="2522538"/>
          <p14:tracePt t="14960" x="7094538" y="2522538"/>
          <p14:tracePt t="14976" x="7108825" y="2522538"/>
          <p14:tracePt t="15047" x="7108825" y="2530475"/>
          <p14:tracePt t="15055" x="7108825" y="2536825"/>
          <p14:tracePt t="15063" x="7094538" y="2568575"/>
          <p14:tracePt t="15077" x="7070725" y="2598738"/>
          <p14:tracePt t="15093" x="6956425" y="2667000"/>
          <p14:tracePt t="15110" x="6743700" y="2743200"/>
          <p14:tracePt t="15127" x="6378575" y="2789238"/>
          <p14:tracePt t="15143" x="6194425" y="2803525"/>
          <p14:tracePt t="15160" x="6096000" y="2803525"/>
          <p14:tracePt t="15177" x="6073775" y="2803525"/>
          <p14:tracePt t="15247" x="6111875" y="2803525"/>
          <p14:tracePt t="15255" x="6172200" y="2803525"/>
          <p14:tracePt t="15263" x="6248400" y="2803525"/>
          <p14:tracePt t="15277" x="6340475" y="2803525"/>
          <p14:tracePt t="15294" x="6545263" y="2803525"/>
          <p14:tracePt t="15310" x="6705600" y="2803525"/>
          <p14:tracePt t="15326" x="6804025" y="2819400"/>
          <p14:tracePt t="15375" x="6804025" y="2841625"/>
          <p14:tracePt t="15383" x="6789738" y="2865438"/>
          <p14:tracePt t="15393" x="6773863" y="2879725"/>
          <p14:tracePt t="15410" x="6697663" y="2925763"/>
          <p14:tracePt t="15427" x="6613525" y="2994025"/>
          <p14:tracePt t="15443" x="6553200" y="3040063"/>
          <p14:tracePt t="15460" x="6507163" y="3070225"/>
          <p14:tracePt t="15477" x="6477000" y="3094038"/>
          <p14:tracePt t="15493" x="6469063" y="3101975"/>
          <p14:tracePt t="15510" x="6469063" y="3116263"/>
          <p14:tracePt t="15527" x="6499225" y="3132138"/>
          <p14:tracePt t="15543" x="6599238" y="3140075"/>
          <p14:tracePt t="15560" x="6759575" y="3140075"/>
          <p14:tracePt t="15577" x="6896100" y="3146425"/>
          <p14:tracePt t="15593" x="6964363" y="3154363"/>
          <p14:tracePt t="15627" x="6964363" y="3162300"/>
          <p14:tracePt t="15643" x="6964363" y="3178175"/>
          <p14:tracePt t="15660" x="6934200" y="3208338"/>
          <p14:tracePt t="15677" x="6873875" y="3230563"/>
          <p14:tracePt t="15694" x="6827838" y="3238500"/>
          <p14:tracePt t="15710" x="6811963" y="3238500"/>
          <p14:tracePt t="16543" x="6804025" y="3238500"/>
          <p14:tracePt t="16551" x="6797675" y="3230563"/>
          <p14:tracePt t="16560" x="6789738" y="3222625"/>
          <p14:tracePt t="16577" x="6773863" y="3208338"/>
          <p14:tracePt t="16594" x="6765925" y="3192463"/>
          <p14:tracePt t="16610" x="6765925" y="3178175"/>
          <p14:tracePt t="16627" x="6765925" y="3146425"/>
          <p14:tracePt t="16644" x="6765925" y="3101975"/>
          <p14:tracePt t="16660" x="6751638" y="3017838"/>
          <p14:tracePt t="16677" x="6727825" y="2933700"/>
          <p14:tracePt t="16694" x="6675438" y="2781300"/>
          <p14:tracePt t="16710" x="6629400" y="2705100"/>
          <p14:tracePt t="16727" x="6575425" y="2620963"/>
          <p14:tracePt t="16744" x="6530975" y="2560638"/>
          <p14:tracePt t="16761" x="6507163" y="2544763"/>
          <p14:tracePt t="16777" x="6507163" y="2530475"/>
          <p14:tracePt t="16919" x="6499225" y="2530475"/>
          <p14:tracePt t="16927" x="6499225" y="2544763"/>
          <p14:tracePt t="16935" x="6484938" y="2574925"/>
          <p14:tracePt t="16944" x="6477000" y="2606675"/>
          <p14:tracePt t="16961" x="6384925" y="2803525"/>
          <p14:tracePt t="16977" x="6202363" y="3276600"/>
          <p14:tracePt t="16994" x="5989638" y="3787775"/>
          <p14:tracePt t="17011" x="5799138" y="4183063"/>
          <p14:tracePt t="17027" x="5661025" y="4389438"/>
          <p14:tracePt t="17044" x="5578475" y="4487863"/>
          <p14:tracePt t="17061" x="5532438" y="4511675"/>
          <p14:tracePt t="17077" x="5502275" y="4518025"/>
          <p14:tracePt t="17094" x="5486400" y="4511675"/>
          <p14:tracePt t="17111" x="5486400" y="4465638"/>
          <p14:tracePt t="17127" x="5470525" y="4419600"/>
          <p14:tracePt t="17144" x="5464175" y="4373563"/>
          <p14:tracePt t="17161" x="5456238" y="4343400"/>
          <p14:tracePt t="17177" x="5432425" y="4305300"/>
          <p14:tracePt t="17194" x="5426075" y="4289425"/>
          <p14:tracePt t="17211" x="5394325" y="4289425"/>
          <p14:tracePt t="17227" x="5356225" y="4297363"/>
          <p14:tracePt t="17244" x="5287963" y="4359275"/>
          <p14:tracePt t="17261" x="5273675" y="4397375"/>
          <p14:tracePt t="17277" x="5273675" y="4403725"/>
          <p14:tracePt t="17303" x="5273675" y="4389438"/>
          <p14:tracePt t="17311" x="5273675" y="4359275"/>
          <p14:tracePt t="17327" x="5326063" y="4267200"/>
          <p14:tracePt t="17344" x="5372100" y="4160838"/>
          <p14:tracePt t="17361" x="5380038" y="4054475"/>
          <p14:tracePt t="17377" x="5380038" y="3984625"/>
          <p14:tracePt t="17394" x="5380038" y="3946525"/>
          <p14:tracePt t="17411" x="5380038" y="3932238"/>
          <p14:tracePt t="17495" x="5372100" y="3932238"/>
          <p14:tracePt t="17519" x="5372100" y="3946525"/>
          <p14:tracePt t="17535" x="5372100" y="3954463"/>
          <p14:tracePt t="17551" x="5372100" y="3970338"/>
          <p14:tracePt t="17575" x="5372100" y="3978275"/>
          <p14:tracePt t="17591" x="5380038" y="4000500"/>
          <p14:tracePt t="17599" x="5394325" y="4016375"/>
          <p14:tracePt t="17611" x="5410200" y="4030663"/>
          <p14:tracePt t="17627" x="5516563" y="4060825"/>
          <p14:tracePt t="17644" x="5684838" y="4060825"/>
          <p14:tracePt t="17660" x="5845175" y="4060825"/>
          <p14:tracePt t="17677" x="5935663" y="4046538"/>
          <p14:tracePt t="17694" x="5989638" y="4008438"/>
          <p14:tracePt t="17710" x="6011863" y="3978275"/>
          <p14:tracePt t="17727" x="6011863" y="3940175"/>
          <p14:tracePt t="17744" x="6011863" y="3924300"/>
          <p14:tracePt t="17761" x="6011863" y="3894138"/>
          <p14:tracePt t="17778" x="6011863" y="3886200"/>
          <p14:tracePt t="17794" x="6011863" y="3878263"/>
          <p14:tracePt t="17828" x="6011863" y="3870325"/>
          <p14:tracePt t="17847" x="6011863" y="3863975"/>
          <p14:tracePt t="17871" x="6019800" y="3856038"/>
          <p14:tracePt t="17895" x="6019800" y="3848100"/>
          <p14:tracePt t="17959" x="6019800" y="3840163"/>
          <p14:tracePt t="17967" x="6011863" y="3840163"/>
          <p14:tracePt t="17978" x="5997575" y="3825875"/>
          <p14:tracePt t="17994" x="5989638" y="3825875"/>
          <p14:tracePt t="18011" x="5981700" y="3825875"/>
          <p14:tracePt t="18028" x="5959475" y="3825875"/>
          <p14:tracePt t="18143" x="5965825" y="3825875"/>
          <p14:tracePt t="18151" x="6019800" y="3832225"/>
          <p14:tracePt t="18161" x="6118225" y="3840163"/>
          <p14:tracePt t="18178" x="6583363" y="3870325"/>
          <p14:tracePt t="18194" x="7246938" y="3870325"/>
          <p14:tracePt t="18211" x="7680325" y="3870325"/>
          <p14:tracePt t="18228" x="7848600" y="3870325"/>
          <p14:tracePt t="18244" x="7856538" y="3870325"/>
          <p14:tracePt t="18278" x="7780338" y="3870325"/>
          <p14:tracePt t="18294" x="7391400" y="3832225"/>
          <p14:tracePt t="18311" x="6994525" y="3832225"/>
          <p14:tracePt t="18328" x="6659563" y="3832225"/>
          <p14:tracePt t="18344" x="6384925" y="3878263"/>
          <p14:tracePt t="18361" x="6172200" y="3932238"/>
          <p14:tracePt t="18378" x="6088063" y="3946525"/>
          <p14:tracePt t="18394" x="6073775" y="3962400"/>
          <p14:tracePt t="18411" x="6065838" y="3970338"/>
          <p14:tracePt t="18428" x="6049963" y="3984625"/>
          <p14:tracePt t="18444" x="6027738" y="4016375"/>
          <p14:tracePt t="18461" x="5981700" y="4038600"/>
          <p14:tracePt t="18478" x="5959475" y="4038600"/>
          <p14:tracePt t="18494" x="5959475" y="4046538"/>
          <p14:tracePt t="18535" x="5951538" y="4054475"/>
          <p14:tracePt t="18551" x="5959475" y="4068763"/>
          <p14:tracePt t="18561" x="5973763" y="4084638"/>
          <p14:tracePt t="18578" x="6011863" y="4106863"/>
          <p14:tracePt t="18611" x="6035675" y="4106863"/>
          <p14:tracePt t="18628" x="6049963" y="4106863"/>
          <p14:tracePt t="18644" x="6065838" y="4022725"/>
          <p14:tracePt t="18661" x="6065838" y="3924300"/>
          <p14:tracePt t="18678" x="5997575" y="3741738"/>
          <p14:tracePt t="18694" x="5973763" y="3673475"/>
          <p14:tracePt t="18711" x="5959475" y="3641725"/>
          <p14:tracePt t="18728" x="5959475" y="3635375"/>
          <p14:tracePt t="18775" x="5959475" y="3657600"/>
          <p14:tracePt t="18783" x="5973763" y="3711575"/>
          <p14:tracePt t="18795" x="5973763" y="3771900"/>
          <p14:tracePt t="18811" x="5997575" y="3916363"/>
          <p14:tracePt t="18814" x="6011863" y="3992563"/>
          <p14:tracePt t="18828" x="6019800" y="4054475"/>
          <p14:tracePt t="18845" x="6049963" y="4152900"/>
          <p14:tracePt t="18861" x="6057900" y="4175125"/>
          <p14:tracePt t="18911" x="6065838" y="4175125"/>
          <p14:tracePt t="18919" x="6080125" y="4175125"/>
          <p14:tracePt t="18928" x="6096000" y="4122738"/>
          <p14:tracePt t="18945" x="6134100" y="4008438"/>
          <p14:tracePt t="18961" x="6180138" y="3817938"/>
          <p14:tracePt t="18978" x="6226175" y="3619500"/>
          <p14:tracePt t="18995" x="6226175" y="3413125"/>
          <p14:tracePt t="19011" x="6226175" y="3254375"/>
          <p14:tracePt t="19028" x="6240463" y="3132138"/>
          <p14:tracePt t="19045" x="6270625" y="3009900"/>
          <p14:tracePt t="19062" x="6308725" y="2925763"/>
          <p14:tracePt t="19078" x="6370638" y="2841625"/>
          <p14:tracePt t="19095" x="6408738" y="2797175"/>
          <p14:tracePt t="19111" x="6416675" y="2789238"/>
          <p14:tracePt t="19128" x="6416675" y="2781300"/>
          <p14:tracePt t="19145" x="6416675" y="2773363"/>
          <p14:tracePt t="19161" x="6416675" y="2765425"/>
          <p14:tracePt t="19391" x="6400800" y="2751138"/>
          <p14:tracePt t="19407" x="6400800" y="2743200"/>
          <p14:tracePt t="19415" x="6400800" y="2727325"/>
          <p14:tracePt t="19428" x="6400800" y="2720975"/>
          <p14:tracePt t="19445" x="6400800" y="2697163"/>
          <p14:tracePt t="19462" x="6408738" y="2651125"/>
          <p14:tracePt t="19478" x="6408738" y="2636838"/>
          <p14:tracePt t="19495" x="6416675" y="2613025"/>
          <p14:tracePt t="19512" x="6423025" y="2606675"/>
          <p14:tracePt t="19838" x="6423025" y="2598738"/>
          <p14:tracePt t="19846" x="6423025" y="2590800"/>
          <p14:tracePt t="19902" x="6416675" y="2590800"/>
          <p14:tracePt t="19959" x="6408738" y="2582863"/>
          <p14:tracePt t="19967" x="6416675" y="2574925"/>
          <p14:tracePt t="19983" x="6416675" y="2568575"/>
          <p14:tracePt t="19999" x="6423025" y="2560638"/>
          <p14:tracePt t="20015" x="6423025" y="2552700"/>
          <p14:tracePt t="20031" x="6430963" y="2544763"/>
          <p14:tracePt t="20055" x="6430963" y="2536825"/>
          <p14:tracePt t="20359" x="6446838" y="2530475"/>
          <p14:tracePt t="20367" x="6477000" y="2530475"/>
          <p14:tracePt t="20378" x="6515100" y="2530475"/>
          <p14:tracePt t="20395" x="6629400" y="2530475"/>
          <p14:tracePt t="20412" x="6735763" y="2530475"/>
          <p14:tracePt t="20429" x="6819900" y="2530475"/>
          <p14:tracePt t="20445" x="6850063" y="2530475"/>
          <p14:tracePt t="20815" x="6873875" y="2530475"/>
          <p14:tracePt t="20975" x="6904038" y="2530475"/>
          <p14:tracePt t="20983" x="6950075" y="2544763"/>
          <p14:tracePt t="20991" x="6988175" y="2552700"/>
          <p14:tracePt t="20999" x="7056438" y="2560638"/>
          <p14:tracePt t="21012" x="7116763" y="2560638"/>
          <p14:tracePt t="21029" x="7178675" y="2560638"/>
          <p14:tracePt t="21045" x="7200900" y="2560638"/>
          <p14:tracePt t="21103" x="7208838" y="2568575"/>
          <p14:tracePt t="21111" x="7208838" y="2574925"/>
          <p14:tracePt t="21119" x="7200900" y="2606675"/>
          <p14:tracePt t="21129" x="7162800" y="2682875"/>
          <p14:tracePt t="21145" x="7064375" y="2879725"/>
          <p14:tracePt t="21162" x="6918325" y="3086100"/>
          <p14:tracePt t="21179" x="6781800" y="3260725"/>
          <p14:tracePt t="21195" x="6651625" y="3413125"/>
          <p14:tracePt t="21212" x="6515100" y="3559175"/>
          <p14:tracePt t="21229" x="6354763" y="3687763"/>
          <p14:tracePt t="21246" x="6194425" y="3794125"/>
          <p14:tracePt t="21262" x="6164263" y="3825875"/>
          <p14:tracePt t="21279" x="6118225" y="3848100"/>
          <p14:tracePt t="21359" x="6126163" y="3848100"/>
          <p14:tracePt t="21367" x="6134100" y="3832225"/>
          <p14:tracePt t="21379" x="6142038" y="3817938"/>
          <p14:tracePt t="21396" x="6149975" y="3779838"/>
          <p14:tracePt t="21412" x="6172200" y="3733800"/>
          <p14:tracePt t="21429" x="6180138" y="3687763"/>
          <p14:tracePt t="21446" x="6180138" y="3649663"/>
          <p14:tracePt t="21462" x="6180138" y="3641725"/>
          <p14:tracePt t="21479" x="6180138" y="3635375"/>
          <p14:tracePt t="21567" x="6180138" y="3627438"/>
          <p14:tracePt t="21583" x="6172200" y="3649663"/>
          <p14:tracePt t="21591" x="6164263" y="3673475"/>
          <p14:tracePt t="21599" x="6164263" y="3703638"/>
          <p14:tracePt t="21612" x="6142038" y="3749675"/>
          <p14:tracePt t="21629" x="6134100" y="3856038"/>
          <p14:tracePt t="21646" x="6103938" y="4030663"/>
          <p14:tracePt t="21662" x="6103938" y="4076700"/>
          <p14:tracePt t="21679" x="6096000" y="4137025"/>
          <p14:tracePt t="21696" x="6096000" y="4144963"/>
          <p14:tracePt t="21712" x="6096000" y="4152900"/>
          <p14:tracePt t="21729" x="6096000" y="4160838"/>
          <p14:tracePt t="21791" x="6096000" y="4168775"/>
          <p14:tracePt t="21799" x="6096000" y="4183063"/>
          <p14:tracePt t="21815" x="6088063" y="4198938"/>
          <p14:tracePt t="21823" x="6088063" y="4206875"/>
          <p14:tracePt t="21831" x="6088063" y="4229100"/>
          <p14:tracePt t="21846" x="6088063" y="4259263"/>
          <p14:tracePt t="21879" x="6088063" y="4289425"/>
          <p14:tracePt t="21912" x="6088063" y="4297363"/>
          <p14:tracePt t="22023" x="6088063" y="4289425"/>
          <p14:tracePt t="22031" x="6088063" y="4275138"/>
          <p14:tracePt t="22039" x="6088063" y="4259263"/>
          <p14:tracePt t="22047" x="6088063" y="4221163"/>
          <p14:tracePt t="22062" x="6126163" y="4098925"/>
          <p14:tracePt t="22079" x="6172200" y="3924300"/>
          <p14:tracePt t="22096" x="6202363" y="3717925"/>
          <p14:tracePt t="22112" x="6226175" y="3535363"/>
          <p14:tracePt t="22129" x="6226175" y="3375025"/>
          <p14:tracePt t="22146" x="6232525" y="3238500"/>
          <p14:tracePt t="22162" x="6240463" y="3124200"/>
          <p14:tracePt t="22179" x="6270625" y="3048000"/>
          <p14:tracePt t="22196" x="6308725" y="2979738"/>
          <p14:tracePt t="22213" x="6332538" y="2933700"/>
          <p14:tracePt t="22229" x="6340475" y="2917825"/>
          <p14:tracePt t="22246" x="6346825" y="2911475"/>
          <p14:tracePt t="22262" x="6346825" y="2903538"/>
          <p14:tracePt t="22279" x="6362700" y="2887663"/>
          <p14:tracePt t="22296" x="6362700" y="2879725"/>
          <p14:tracePt t="22313" x="6370638" y="2873375"/>
          <p14:tracePt t="22329" x="6378575" y="2857500"/>
          <p14:tracePt t="22363" x="6378575" y="2849563"/>
          <p14:tracePt t="22631" x="6384925" y="2841625"/>
          <p14:tracePt t="22654" x="6400800" y="2841625"/>
          <p14:tracePt t="22662" x="6408738" y="2841625"/>
          <p14:tracePt t="22670" x="6430963" y="2841625"/>
          <p14:tracePt t="22679" x="6461125" y="2857500"/>
          <p14:tracePt t="22696" x="6477000" y="2865438"/>
          <p14:tracePt t="22713" x="6515100" y="2865438"/>
          <p14:tracePt t="22729" x="6530975" y="2865438"/>
          <p14:tracePt t="22746" x="6569075" y="2865438"/>
          <p14:tracePt t="22763" x="6591300" y="2865438"/>
          <p14:tracePt t="22779" x="6621463" y="2865438"/>
          <p14:tracePt t="22796" x="6645275" y="2865438"/>
          <p14:tracePt t="22813" x="6667500" y="2865438"/>
          <p14:tracePt t="22830" x="6721475" y="2873375"/>
          <p14:tracePt t="22846" x="6735763" y="2873375"/>
          <p14:tracePt t="22848" x="6751638" y="2873375"/>
          <p14:tracePt t="22863" x="6781800" y="2879725"/>
          <p14:tracePt t="22967" x="6811963" y="2887663"/>
          <p14:tracePt t="22975" x="6827838" y="2887663"/>
          <p14:tracePt t="22983" x="6835775" y="2887663"/>
          <p14:tracePt t="22996" x="6842125" y="2887663"/>
          <p14:tracePt t="23013" x="6865938" y="2887663"/>
          <p14:tracePt t="23029" x="6873875" y="2887663"/>
          <p14:tracePt t="23151" x="6880225" y="2887663"/>
          <p14:tracePt t="23159" x="6904038" y="2895600"/>
          <p14:tracePt t="23167" x="6926263" y="2903538"/>
          <p14:tracePt t="23180" x="6950075" y="2903538"/>
          <p14:tracePt t="23196" x="6972300" y="2903538"/>
          <p14:tracePt t="23213" x="6994525" y="2903538"/>
          <p14:tracePt t="23230" x="7010400" y="2903538"/>
          <p14:tracePt t="23352" x="7010400" y="2911475"/>
          <p14:tracePt t="23359" x="7010400" y="2925763"/>
          <p14:tracePt t="23367" x="7002463" y="2979738"/>
          <p14:tracePt t="23380" x="6972300" y="3040063"/>
          <p14:tracePt t="23396" x="6896100" y="3200400"/>
          <p14:tracePt t="23413" x="6835775" y="3336925"/>
          <p14:tracePt t="23430" x="6735763" y="3482975"/>
          <p14:tracePt t="23446" x="6689725" y="3527425"/>
          <p14:tracePt t="23463" x="6667500" y="3565525"/>
          <p14:tracePt t="23480" x="6659563" y="3581400"/>
          <p14:tracePt t="23496" x="6659563" y="3603625"/>
          <p14:tracePt t="23513" x="6651625" y="3611563"/>
          <p14:tracePt t="23530" x="6637338" y="3627438"/>
          <p14:tracePt t="23546" x="6613525" y="3657600"/>
          <p14:tracePt t="23563" x="6583363" y="3703638"/>
          <p14:tracePt t="23580" x="6561138" y="3741738"/>
          <p14:tracePt t="23596" x="6515100" y="3779838"/>
          <p14:tracePt t="23613" x="6492875" y="3802063"/>
          <p14:tracePt t="23630" x="6484938" y="3810000"/>
          <p14:tracePt t="23703" x="6469063" y="3794125"/>
          <p14:tracePt t="23711" x="6469063" y="3787775"/>
          <p14:tracePt t="23719" x="6461125" y="3771900"/>
          <p14:tracePt t="23730" x="6461125" y="3763963"/>
          <p14:tracePt t="23746" x="6454775" y="3749675"/>
          <p14:tracePt t="23855" x="6454775" y="3763963"/>
          <p14:tracePt t="23863" x="6454775" y="3787775"/>
          <p14:tracePt t="23871" x="6454775" y="3817938"/>
          <p14:tracePt t="23880" x="6454775" y="3848100"/>
          <p14:tracePt t="23896" x="6454775" y="3924300"/>
          <p14:tracePt t="23913" x="6461125" y="4008438"/>
          <p14:tracePt t="23930" x="6477000" y="4084638"/>
          <p14:tracePt t="23946" x="6477000" y="4152900"/>
          <p14:tracePt t="23963" x="6477000" y="4191000"/>
          <p14:tracePt t="23980" x="6477000" y="4221163"/>
          <p14:tracePt t="23996" x="6477000" y="4244975"/>
          <p14:tracePt t="24013" x="6484938" y="4251325"/>
          <p14:tracePt t="24030" x="6484938" y="4259263"/>
          <p14:tracePt t="24151" x="6484938" y="4267200"/>
          <p14:tracePt t="24159" x="6484938" y="4283075"/>
          <p14:tracePt t="24231" x="6507163" y="4267200"/>
          <p14:tracePt t="24239" x="6515100" y="4213225"/>
          <p14:tracePt t="24247" x="6530975" y="4144963"/>
          <p14:tracePt t="24263" x="6545263" y="3978275"/>
          <p14:tracePt t="24280" x="6561138" y="3794125"/>
          <p14:tracePt t="24297" x="6561138" y="3619500"/>
          <p14:tracePt t="24313" x="6561138" y="3475038"/>
          <p14:tracePt t="24330" x="6553200" y="3352800"/>
          <p14:tracePt t="24347" x="6545263" y="3292475"/>
          <p14:tracePt t="24363" x="6545263" y="3246438"/>
          <p14:tracePt t="24366" x="6545263" y="3238500"/>
          <p14:tracePt t="24380" x="6545263" y="3222625"/>
          <p14:tracePt t="24397" x="6545263" y="3200400"/>
          <p14:tracePt t="24413" x="6545263" y="3192463"/>
          <p14:tracePt t="24430" x="6561138" y="3170238"/>
          <p14:tracePt t="24447" x="6561138" y="3162300"/>
          <p14:tracePt t="24463" x="6561138" y="3146425"/>
          <p14:tracePt t="24480" x="6561138" y="3132138"/>
          <p14:tracePt t="24497" x="6561138" y="3108325"/>
          <p14:tracePt t="24513" x="6537325" y="3070225"/>
          <p14:tracePt t="24530" x="6523038" y="3063875"/>
          <p14:tracePt t="24547" x="6507163" y="3048000"/>
          <p14:tracePt t="24623" x="6507163" y="3055938"/>
          <p14:tracePt t="24631" x="6507163" y="3063875"/>
          <p14:tracePt t="24647" x="6507163" y="3070225"/>
          <p14:tracePt t="24655" x="6507163" y="3078163"/>
          <p14:tracePt t="24664" x="6507163" y="3086100"/>
          <p14:tracePt t="24680" x="6499225" y="3086100"/>
          <p14:tracePt t="24703" x="6499225" y="3094038"/>
          <p14:tracePt t="24743" x="6499225" y="3101975"/>
          <p14:tracePt t="24751" x="6499225" y="3108325"/>
          <p14:tracePt t="24767" x="6515100" y="3116263"/>
          <p14:tracePt t="24775" x="6523038" y="3116263"/>
          <p14:tracePt t="24783" x="6545263" y="3124200"/>
          <p14:tracePt t="24797" x="6553200" y="3124200"/>
          <p14:tracePt t="24814" x="6621463" y="3146425"/>
          <p14:tracePt t="24830" x="6645275" y="3146425"/>
          <p14:tracePt t="24847" x="6675438" y="3146425"/>
          <p14:tracePt t="24864" x="6697663" y="3162300"/>
          <p14:tracePt t="24895" x="6705600" y="3162300"/>
          <p14:tracePt t="24903" x="6713538" y="3162300"/>
          <p14:tracePt t="24913" x="6721475" y="3162300"/>
          <p14:tracePt t="24930" x="6759575" y="3162300"/>
          <p14:tracePt t="24947" x="6789738" y="3162300"/>
          <p14:tracePt t="24964" x="6811963" y="3162300"/>
          <p14:tracePt t="24980" x="6842125" y="3162300"/>
          <p14:tracePt t="24997" x="6858000" y="3162300"/>
          <p14:tracePt t="25064" x="6880225" y="3162300"/>
          <p14:tracePt t="25071" x="6888163" y="3170238"/>
          <p14:tracePt t="25080" x="6918325" y="3178175"/>
          <p14:tracePt t="25097" x="6942138" y="3184525"/>
          <p14:tracePt t="25114" x="6972300" y="3192463"/>
          <p14:tracePt t="25130" x="7010400" y="3208338"/>
          <p14:tracePt t="25147" x="7026275" y="3208338"/>
          <p14:tracePt t="25231" x="7026275" y="3216275"/>
          <p14:tracePt t="25255" x="7026275" y="3222625"/>
          <p14:tracePt t="25263" x="7026275" y="3246438"/>
          <p14:tracePt t="25271" x="7018338" y="3254375"/>
          <p14:tracePt t="25280" x="6988175" y="3292475"/>
          <p14:tracePt t="25297" x="6918325" y="3375025"/>
          <p14:tracePt t="25314" x="6850063" y="3475038"/>
          <p14:tracePt t="25330" x="6789738" y="3597275"/>
          <p14:tracePt t="25347" x="6751638" y="3703638"/>
          <p14:tracePt t="25350" x="6735763" y="3725863"/>
          <p14:tracePt t="25364" x="6721475" y="3749675"/>
          <p14:tracePt t="25380" x="6721475" y="3756025"/>
          <p14:tracePt t="25695" x="6721475" y="3771900"/>
          <p14:tracePt t="25703" x="6735763" y="3817938"/>
          <p14:tracePt t="25714" x="6765925" y="3863975"/>
          <p14:tracePt t="25730" x="6804025" y="3978275"/>
          <p14:tracePt t="25747" x="6850063" y="4130675"/>
          <p14:tracePt t="25764" x="6873875" y="4275138"/>
          <p14:tracePt t="25780" x="6896100" y="4411663"/>
          <p14:tracePt t="25797" x="6904038" y="4487863"/>
          <p14:tracePt t="25814" x="6904038" y="4549775"/>
          <p14:tracePt t="26055" x="6911975" y="4556125"/>
          <p14:tracePt t="26063" x="6918325" y="4556125"/>
          <p14:tracePt t="26071" x="6918325" y="4541838"/>
          <p14:tracePt t="26081" x="6926263" y="4487863"/>
          <p14:tracePt t="26097" x="6942138" y="4381500"/>
          <p14:tracePt t="26114" x="6964363" y="4244975"/>
          <p14:tracePt t="26131" x="6980238" y="4106863"/>
          <p14:tracePt t="26147" x="7010400" y="3978275"/>
          <p14:tracePt t="26164" x="7056438" y="3870325"/>
          <p14:tracePt t="26181" x="7108825" y="3756025"/>
          <p14:tracePt t="26198" x="7170738" y="3649663"/>
          <p14:tracePt t="26214" x="7208838" y="3543300"/>
          <p14:tracePt t="26231" x="7246938" y="3314700"/>
          <p14:tracePt t="26247" x="7246938" y="3140075"/>
          <p14:tracePt t="26264" x="7216775" y="2963863"/>
          <p14:tracePt t="26281" x="7140575" y="2803525"/>
          <p14:tracePt t="26297" x="7094538" y="2682875"/>
          <p14:tracePt t="26314" x="7070725" y="2606675"/>
          <p14:tracePt t="26331" x="7070725" y="2536825"/>
          <p14:tracePt t="26347" x="7070725" y="2484438"/>
          <p14:tracePt t="26350" x="7070725" y="2460625"/>
          <p14:tracePt t="26364" x="7070725" y="2438400"/>
          <p14:tracePt t="26381" x="7070725" y="2408238"/>
          <p14:tracePt t="26398" x="7048500" y="2370138"/>
          <p14:tracePt t="26414" x="7040563" y="2362200"/>
          <p14:tracePt t="26431" x="6988175" y="2332038"/>
          <p14:tracePt t="26447" x="6950075" y="2316163"/>
          <p14:tracePt t="26464" x="6904038" y="2293938"/>
          <p14:tracePt t="26481" x="6865938" y="2286000"/>
          <p14:tracePt t="26497" x="6811963" y="2278063"/>
          <p14:tracePt t="26514" x="6743700" y="2247900"/>
          <p14:tracePt t="26531" x="6629400" y="2225675"/>
          <p14:tracePt t="26547" x="6454775" y="2201863"/>
          <p14:tracePt t="26564" x="6294438" y="2179638"/>
          <p14:tracePt t="26581" x="6134100" y="2163763"/>
          <p14:tracePt t="26598" x="5921375" y="2141538"/>
          <p14:tracePt t="26614" x="5845175" y="2141538"/>
          <p14:tracePt t="26631" x="5722938" y="2141538"/>
          <p14:tracePt t="26647" x="5654675" y="2171700"/>
          <p14:tracePt t="26664" x="5592763" y="2209800"/>
          <p14:tracePt t="26681" x="5516563" y="2286000"/>
          <p14:tracePt t="26697" x="5440363" y="2392363"/>
          <p14:tracePt t="26714" x="5380038" y="2484438"/>
          <p14:tracePt t="26731" x="5349875" y="2544763"/>
          <p14:tracePt t="26747" x="5311775" y="2613025"/>
          <p14:tracePt t="26764" x="5295900" y="2697163"/>
          <p14:tracePt t="26781" x="5280025" y="2781300"/>
          <p14:tracePt t="26798" x="5280025" y="2987675"/>
          <p14:tracePt t="26814" x="5280025" y="3070225"/>
          <p14:tracePt t="26831" x="5356225" y="3330575"/>
          <p14:tracePt t="26847" x="5456238" y="3467100"/>
          <p14:tracePt t="26864" x="5562600" y="3565525"/>
          <p14:tracePt t="26881" x="5715000" y="3649663"/>
          <p14:tracePt t="26898" x="5913438" y="3711575"/>
          <p14:tracePt t="26914" x="6180138" y="3763963"/>
          <p14:tracePt t="26931" x="6492875" y="3763963"/>
          <p14:tracePt t="26948" x="6804025" y="3763963"/>
          <p14:tracePt t="26964" x="7064375" y="3687763"/>
          <p14:tracePt t="26981" x="7231063" y="3565525"/>
          <p14:tracePt t="26998" x="7299325" y="3375025"/>
          <p14:tracePt t="27014" x="7307263" y="3200400"/>
          <p14:tracePt t="27031" x="7307263" y="2987675"/>
          <p14:tracePt t="27048" x="7261225" y="2765425"/>
          <p14:tracePt t="27064" x="7185025" y="2530475"/>
          <p14:tracePt t="27081" x="7032625" y="2247900"/>
          <p14:tracePt t="27098" x="6842125" y="2041525"/>
          <p14:tracePt t="27114" x="6659563" y="1912938"/>
          <p14:tracePt t="27131" x="6591300" y="1874838"/>
          <p14:tracePt t="27148" x="6575425" y="1866900"/>
          <p14:tracePt t="27191" x="6575425" y="1874838"/>
          <p14:tracePt t="27199" x="6575425" y="1882775"/>
          <p14:tracePt t="27214" x="6575425" y="1897063"/>
          <p14:tracePt t="27231" x="6545263" y="1973263"/>
          <p14:tracePt t="27248" x="6392863" y="2035175"/>
          <p14:tracePt t="27264" x="6202363" y="2125663"/>
          <p14:tracePt t="27281" x="6088063" y="2286000"/>
          <p14:tracePt t="27298" x="6049963" y="2460625"/>
          <p14:tracePt t="27314" x="6080125" y="2613025"/>
          <p14:tracePt t="27331" x="6164263" y="2713038"/>
          <p14:tracePt t="27348" x="6264275" y="2857500"/>
          <p14:tracePt t="27351" x="6286500" y="2949575"/>
          <p14:tracePt t="27364" x="6302375" y="2955925"/>
          <p14:tracePt t="27381" x="6308725" y="2987675"/>
          <p14:tracePt t="27398" x="6226175" y="3154363"/>
          <p14:tracePt t="27414" x="6149975" y="3200400"/>
          <p14:tracePt t="27431" x="5768975" y="3336925"/>
          <p14:tracePt t="27448" x="5508625" y="3475038"/>
          <p14:tracePt t="27464" x="5349875" y="3565525"/>
          <p14:tracePt t="27481" x="5257800" y="3635375"/>
          <p14:tracePt t="27498" x="5211763" y="3687763"/>
          <p14:tracePt t="27514" x="5197475" y="3725863"/>
          <p14:tracePt t="27531" x="5189538" y="3787775"/>
          <p14:tracePt t="27548" x="5181600" y="3832225"/>
          <p14:tracePt t="27565" x="5181600" y="3870325"/>
          <p14:tracePt t="27581" x="5181600" y="3932238"/>
          <p14:tracePt t="27598" x="5181600" y="4054475"/>
          <p14:tracePt t="27614" x="5211763" y="4191000"/>
          <p14:tracePt t="27631" x="5280025" y="4365625"/>
          <p14:tracePt t="27648" x="5372100" y="4503738"/>
          <p14:tracePt t="27664" x="5494338" y="4602163"/>
          <p14:tracePt t="27681" x="5654675" y="4670425"/>
          <p14:tracePt t="27698" x="5829300" y="4708525"/>
          <p14:tracePt t="27715" x="5965825" y="4708525"/>
          <p14:tracePt t="27731" x="6103938" y="4694238"/>
          <p14:tracePt t="27748" x="6248400" y="4610100"/>
          <p14:tracePt t="27765" x="6332538" y="4495800"/>
          <p14:tracePt t="27781" x="6392863" y="4389438"/>
          <p14:tracePt t="27798" x="6430963" y="4289425"/>
          <p14:tracePt t="27814" x="6446838" y="4122738"/>
          <p14:tracePt t="27831" x="6446838" y="4008438"/>
          <p14:tracePt t="27848" x="6446838" y="3886200"/>
          <p14:tracePt t="27865" x="6430963" y="3771900"/>
          <p14:tracePt t="27881" x="6316663" y="3649663"/>
          <p14:tracePt t="27898" x="6073775" y="3535363"/>
          <p14:tracePt t="27915" x="5745163" y="3459163"/>
          <p14:tracePt t="27931" x="5524500" y="3444875"/>
          <p14:tracePt t="27948" x="5356225" y="3475038"/>
          <p14:tracePt t="27965" x="5280025" y="3535363"/>
          <p14:tracePt t="27981" x="5249863" y="3573463"/>
          <p14:tracePt t="27998" x="5249863" y="3597275"/>
          <p14:tracePt t="28015" x="5249863" y="3603625"/>
          <p14:tracePt t="28103" x="5197475" y="3573463"/>
          <p14:tracePt t="28111" x="5135563" y="3521075"/>
          <p14:tracePt t="28119" x="5037138" y="3390900"/>
          <p14:tracePt t="28503" x="5045075" y="3398838"/>
          <p14:tracePt t="28511" x="5075238" y="3421063"/>
          <p14:tracePt t="28519" x="5097463" y="3459163"/>
          <p14:tracePt t="28532" x="5121275" y="3482975"/>
          <p14:tracePt t="28548" x="5151438" y="3497263"/>
          <p14:tracePt t="28565" x="5159375" y="3497263"/>
          <p14:tracePt t="28582" x="5189538" y="3513138"/>
          <p14:tracePt t="28598" x="5197475" y="3513138"/>
          <p14:tracePt t="28975" x="5203825" y="3513138"/>
          <p14:tracePt t="28983" x="5257800" y="3527425"/>
          <p14:tracePt t="28991" x="5341938" y="3551238"/>
          <p14:tracePt t="29000" x="5432425" y="3589338"/>
          <p14:tracePt t="29015" x="5783263" y="3589338"/>
          <p14:tracePt t="29032" x="6507163" y="3489325"/>
          <p14:tracePt t="29048" x="7361238" y="3413125"/>
          <p14:tracePt t="29065" x="8131175" y="3284538"/>
          <p14:tracePt t="29082" x="8861425" y="3140075"/>
          <p14:tracePt t="29098" x="9204325" y="3025775"/>
          <p14:tracePt t="29115" x="9288463" y="2994025"/>
          <p14:tracePt t="29148" x="9288463" y="2979738"/>
          <p14:tracePt t="29165" x="9197975" y="2903538"/>
          <p14:tracePt t="29182" x="9045575" y="2835275"/>
          <p14:tracePt t="29198" x="9037638" y="2835275"/>
          <p14:tracePt t="29215" x="9021763" y="2835275"/>
          <p14:tracePt t="29248" x="8991600" y="2841625"/>
          <p14:tracePt t="29265" x="8953500" y="2911475"/>
          <p14:tracePt t="29282" x="8923338" y="2979738"/>
          <p14:tracePt t="29298" x="8885238" y="3025775"/>
          <p14:tracePt t="29315" x="8839200" y="3032125"/>
          <p14:tracePt t="29332" x="8793163" y="3032125"/>
          <p14:tracePt t="29348" x="8740775" y="3032125"/>
          <p14:tracePt t="29352" x="8702675" y="3032125"/>
          <p14:tracePt t="29365" x="8632825" y="3032125"/>
          <p14:tracePt t="29382" x="8366125" y="3017838"/>
          <p14:tracePt t="29399" x="8191500" y="3001963"/>
          <p14:tracePt t="29415" x="8077200" y="2971800"/>
          <p14:tracePt t="29432" x="8039100" y="2971800"/>
          <p14:tracePt t="29487" x="8054975" y="2971800"/>
          <p14:tracePt t="29503" x="8069263" y="2979738"/>
          <p14:tracePt t="29991" x="8069263" y="2987675"/>
          <p14:tracePt t="29999" x="8069263" y="2994025"/>
          <p14:tracePt t="30879" x="8061325" y="3001963"/>
          <p14:tracePt t="30887" x="8039100" y="3001963"/>
          <p14:tracePt t="30899" x="8031163" y="3001963"/>
          <p14:tracePt t="30916" x="7993063" y="2994025"/>
          <p14:tracePt t="30932" x="7970838" y="2987675"/>
          <p14:tracePt t="30949" x="7962900" y="2987675"/>
          <p14:tracePt t="31038" x="7954963" y="2987675"/>
          <p14:tracePt t="31151" x="7954963" y="2979738"/>
          <p14:tracePt t="31231" x="7954963" y="2971800"/>
          <p14:tracePt t="31239" x="7954963" y="2963863"/>
          <p14:tracePt t="31249" x="7954963" y="2955925"/>
          <p14:tracePt t="31266" x="7954963" y="2949575"/>
          <p14:tracePt t="31283" x="7954963" y="2933700"/>
          <p14:tracePt t="31299" x="7954963" y="2917825"/>
          <p14:tracePt t="31316" x="7962900" y="2911475"/>
          <p14:tracePt t="31333" x="7962900" y="2903538"/>
          <p14:tracePt t="31349" x="7970838" y="2895600"/>
          <p14:tracePt t="31366" x="7978775" y="2895600"/>
          <p14:tracePt t="31383" x="7993063" y="2895600"/>
          <p14:tracePt t="31399" x="8001000" y="2895600"/>
          <p14:tracePt t="31416" x="8016875" y="2895600"/>
          <p14:tracePt t="31433" x="8023225" y="2895600"/>
          <p14:tracePt t="31903" x="8016875" y="2895600"/>
          <p14:tracePt t="32039" x="8023225" y="2895600"/>
          <p14:tracePt t="32047" x="8093075" y="2895600"/>
          <p14:tracePt t="32055" x="8183563" y="2895600"/>
          <p14:tracePt t="32066" x="8289925" y="2895600"/>
          <p14:tracePt t="32083" x="8580438" y="2895600"/>
          <p14:tracePt t="32099" x="8907463" y="2895600"/>
          <p14:tracePt t="32116" x="9204325" y="2895600"/>
          <p14:tracePt t="32133" x="9350375" y="2895600"/>
          <p14:tracePt t="32150" x="9356725" y="2895600"/>
          <p14:tracePt t="32271" x="9350375" y="2895600"/>
          <p14:tracePt t="32279" x="9326563" y="2895600"/>
          <p14:tracePt t="32295" x="9312275" y="2895600"/>
          <p14:tracePt t="32303" x="9288463" y="2887663"/>
          <p14:tracePt t="32316" x="9274175" y="2887663"/>
          <p14:tracePt t="32333" x="9144000" y="2873375"/>
          <p14:tracePt t="32351" x="8694738" y="2873375"/>
          <p14:tracePt t="32366" x="8526463" y="2865438"/>
          <p14:tracePt t="32383" x="8099425" y="2803525"/>
          <p14:tracePt t="32400" x="7993063" y="2781300"/>
          <p14:tracePt t="32416" x="7985125" y="2781300"/>
          <p14:tracePt t="32471" x="7993063" y="2781300"/>
          <p14:tracePt t="32479" x="8001000" y="2781300"/>
          <p14:tracePt t="32487" x="8008938" y="2781300"/>
          <p14:tracePt t="32500" x="8016875" y="2781300"/>
          <p14:tracePt t="32516" x="8054975" y="2781300"/>
          <p14:tracePt t="32533" x="8169275" y="2781300"/>
          <p14:tracePt t="32550" x="8480425" y="2781300"/>
          <p14:tracePt t="32567" x="8724900" y="2781300"/>
          <p14:tracePt t="32583" x="8953500" y="2781300"/>
          <p14:tracePt t="32600" x="9083675" y="2781300"/>
          <p14:tracePt t="32616" x="9097963" y="2781300"/>
          <p14:tracePt t="32703" x="9090025" y="2781300"/>
          <p14:tracePt t="32711" x="9067800" y="2773363"/>
          <p14:tracePt t="32719" x="9045575" y="2773363"/>
          <p14:tracePt t="32733" x="9029700" y="2773363"/>
          <p14:tracePt t="32750" x="8969375" y="2781300"/>
          <p14:tracePt t="32766" x="8953500" y="2781300"/>
          <p14:tracePt t="32823" x="8945563" y="2781300"/>
          <p14:tracePt t="32831" x="8931275" y="2781300"/>
          <p14:tracePt t="32839" x="8899525" y="2797175"/>
          <p14:tracePt t="32850" x="8893175" y="2803525"/>
          <p14:tracePt t="32866" x="8847138" y="2811463"/>
          <p14:tracePt t="32883" x="8809038" y="2827338"/>
          <p14:tracePt t="32900" x="8809038" y="2835275"/>
          <p14:tracePt t="32916" x="8793163" y="2841625"/>
          <p14:tracePt t="32933" x="8778875" y="2857500"/>
          <p14:tracePt t="32950" x="8702675" y="2941638"/>
          <p14:tracePt t="32966" x="8602663" y="3055938"/>
          <p14:tracePt t="32983" x="8534400" y="3170238"/>
          <p14:tracePt t="33000" x="8474075" y="3284538"/>
          <p14:tracePt t="33016" x="8435975" y="3398838"/>
          <p14:tracePt t="33033" x="8359775" y="3543300"/>
          <p14:tracePt t="33050" x="8289925" y="3665538"/>
          <p14:tracePt t="33066" x="8207375" y="3787775"/>
          <p14:tracePt t="33083" x="8115300" y="3886200"/>
          <p14:tracePt t="33100" x="8008938" y="3984625"/>
          <p14:tracePt t="33116" x="7916863" y="4060825"/>
          <p14:tracePt t="33133" x="7832725" y="4137025"/>
          <p14:tracePt t="33150" x="7750175" y="4175125"/>
          <p14:tracePt t="33167" x="7658100" y="4198938"/>
          <p14:tracePt t="33183" x="7650163" y="4206875"/>
          <p14:tracePt t="33200" x="7642225" y="4206875"/>
          <p14:tracePt t="33217" x="7627938" y="4198938"/>
          <p14:tracePt t="33233" x="7620000" y="4183063"/>
          <p14:tracePt t="33250" x="7620000" y="4175125"/>
          <p14:tracePt t="33267" x="7620000" y="4160838"/>
          <p14:tracePt t="33283" x="7612063" y="4152900"/>
          <p14:tracePt t="33300" x="7612063" y="4144963"/>
          <p14:tracePt t="33447" x="7597775" y="4130675"/>
          <p14:tracePt t="33455" x="7597775" y="4122738"/>
          <p14:tracePt t="33467" x="7597775" y="4114800"/>
          <p14:tracePt t="33483" x="7589838" y="4106863"/>
          <p14:tracePt t="33503" x="7589838" y="4098925"/>
          <p14:tracePt t="34807" x="7597775" y="4098925"/>
          <p14:tracePt t="34815" x="7650163" y="4068763"/>
          <p14:tracePt t="34823" x="7734300" y="4030663"/>
          <p14:tracePt t="34834" x="7826375" y="3984625"/>
          <p14:tracePt t="34851" x="8031163" y="3902075"/>
          <p14:tracePt t="34867" x="8237538" y="3817938"/>
          <p14:tracePt t="34884" x="8321675" y="3763963"/>
          <p14:tracePt t="34901" x="8343900" y="3749675"/>
          <p14:tracePt t="34917" x="8343900" y="3741738"/>
          <p14:tracePt t="34935" x="8313738" y="3725863"/>
          <p14:tracePt t="34950" x="8259763" y="3717925"/>
          <p14:tracePt t="34967" x="8207375" y="3711575"/>
          <p14:tracePt t="34984" x="8161338" y="3711575"/>
          <p14:tracePt t="35001" x="8145463" y="3711575"/>
          <p14:tracePt t="35017" x="8137525" y="3711575"/>
          <p14:tracePt t="35051" x="8137525" y="3725863"/>
          <p14:tracePt t="35067" x="8229600" y="3756025"/>
          <p14:tracePt t="35084" x="8374063" y="3763963"/>
          <p14:tracePt t="35101" x="8550275" y="3763963"/>
          <p14:tracePt t="35117" x="8610600" y="3763963"/>
          <p14:tracePt t="35135" x="8618538" y="3763963"/>
          <p14:tracePt t="35150" x="8588375" y="3787775"/>
          <p14:tracePt t="35167" x="8488363" y="3886200"/>
          <p14:tracePt t="35184" x="8397875" y="4008438"/>
          <p14:tracePt t="35201" x="8313738" y="4168775"/>
          <p14:tracePt t="35217" x="8283575" y="4289425"/>
          <p14:tracePt t="35234" x="8283575" y="4327525"/>
          <p14:tracePt t="35279" x="8283575" y="4313238"/>
          <p14:tracePt t="35287" x="8305800" y="4251325"/>
          <p14:tracePt t="35301" x="8328025" y="4168775"/>
          <p14:tracePt t="35317" x="8343900" y="3940175"/>
          <p14:tracePt t="35334" x="8343900" y="3687763"/>
          <p14:tracePt t="35351" x="8313738" y="3292475"/>
          <p14:tracePt t="35367" x="8237538" y="3055938"/>
          <p14:tracePt t="35384" x="8175625" y="2911475"/>
          <p14:tracePt t="35401" x="8153400" y="2849563"/>
          <p14:tracePt t="35417" x="8145463" y="2835275"/>
          <p14:tracePt t="35471" x="8137525" y="2827338"/>
          <p14:tracePt t="35487" x="8131175" y="2811463"/>
          <p14:tracePt t="35519" x="8123238" y="2811463"/>
          <p14:tracePt t="35543" x="8123238" y="2797175"/>
          <p14:tracePt t="35559" x="8123238" y="2789238"/>
          <p14:tracePt t="35567" x="8123238" y="2773363"/>
          <p14:tracePt t="35575" x="8123238" y="2759075"/>
          <p14:tracePt t="35584" x="8123238" y="2735263"/>
          <p14:tracePt t="35601" x="8123238" y="2713038"/>
          <p14:tracePt t="35617" x="8123238" y="2689225"/>
          <p14:tracePt t="35727" x="8115300" y="2697163"/>
          <p14:tracePt t="35751" x="8107363" y="2697163"/>
          <p14:tracePt t="35775" x="8099425" y="2705100"/>
          <p14:tracePt t="35799" x="8099425" y="2713038"/>
          <p14:tracePt t="35807" x="8099425" y="2727325"/>
          <p14:tracePt t="35817" x="8099425" y="2735263"/>
          <p14:tracePt t="35834" x="8099425" y="2765425"/>
          <p14:tracePt t="35851" x="8099425" y="2789238"/>
          <p14:tracePt t="35868" x="8099425" y="2803525"/>
          <p14:tracePt t="35884" x="8099425" y="2811463"/>
          <p14:tracePt t="35903" x="8099425" y="2827338"/>
          <p14:tracePt t="35936" x="8099425" y="2835275"/>
          <p14:tracePt t="36231" x="8107363" y="2835275"/>
          <p14:tracePt t="36247" x="8123238" y="2835275"/>
          <p14:tracePt t="36255" x="8137525" y="2835275"/>
          <p14:tracePt t="36268" x="8191500" y="2835275"/>
          <p14:tracePt t="36284" x="8351838" y="2835275"/>
          <p14:tracePt t="36301" x="8534400" y="2835275"/>
          <p14:tracePt t="36318" x="8778875" y="2835275"/>
          <p14:tracePt t="36334" x="8869363" y="2835275"/>
          <p14:tracePt t="36351" x="8885238" y="2835275"/>
          <p14:tracePt t="36487" x="8893175" y="2835275"/>
          <p14:tracePt t="36495" x="8923338" y="2835275"/>
          <p14:tracePt t="36503" x="8953500" y="2835275"/>
          <p14:tracePt t="36518" x="9067800" y="2835275"/>
          <p14:tracePt t="36535" x="9113838" y="2835275"/>
          <p14:tracePt t="36551" x="9121775" y="2835275"/>
          <p14:tracePt t="36743" x="9075738" y="2827338"/>
          <p14:tracePt t="36752" x="8983663" y="2811463"/>
          <p14:tracePt t="36759" x="8861425" y="2811463"/>
          <p14:tracePt t="36768" x="8694738" y="2811463"/>
          <p14:tracePt t="36784" x="8359775" y="2849563"/>
          <p14:tracePt t="36801" x="8031163" y="2887663"/>
          <p14:tracePt t="36818" x="7894638" y="2903538"/>
          <p14:tracePt t="36835" x="7886700" y="2903538"/>
          <p14:tracePt t="36911" x="7894638" y="2903538"/>
          <p14:tracePt t="36919" x="7916863" y="2903538"/>
          <p14:tracePt t="36927" x="7970838" y="2903538"/>
          <p14:tracePt t="36935" x="8031163" y="2895600"/>
          <p14:tracePt t="36951" x="8207375" y="2873375"/>
          <p14:tracePt t="36968" x="8404225" y="2857500"/>
          <p14:tracePt t="36985" x="8602663" y="2857500"/>
          <p14:tracePt t="37001" x="8770938" y="2857500"/>
          <p14:tracePt t="37018" x="8861425" y="2857500"/>
          <p14:tracePt t="37035" x="8877300" y="2857500"/>
          <p14:tracePt t="37103" x="8877300" y="2849563"/>
          <p14:tracePt t="37111" x="8816975" y="2849563"/>
          <p14:tracePt t="37120" x="8732838" y="2819400"/>
          <p14:tracePt t="37135" x="8512175" y="2797175"/>
          <p14:tracePt t="37151" x="8169275" y="2773363"/>
          <p14:tracePt t="37168" x="7848600" y="2751138"/>
          <p14:tracePt t="37185" x="7718425" y="2727325"/>
          <p14:tracePt t="37239" x="7734300" y="2727325"/>
          <p14:tracePt t="37247" x="7764463" y="2727325"/>
          <p14:tracePt t="37255" x="7802563" y="2727325"/>
          <p14:tracePt t="37268" x="7878763" y="2727325"/>
          <p14:tracePt t="37285" x="8031163" y="2727325"/>
          <p14:tracePt t="37302" x="8328025" y="2735263"/>
          <p14:tracePt t="37318" x="8458200" y="2751138"/>
          <p14:tracePt t="37335" x="8656638" y="2781300"/>
          <p14:tracePt t="37351" x="8670925" y="2781300"/>
          <p14:tracePt t="37391" x="8656638" y="2781300"/>
          <p14:tracePt t="37401" x="8618538" y="2781300"/>
          <p14:tracePt t="37418" x="8474075" y="2765425"/>
          <p14:tracePt t="37435" x="8275638" y="2765425"/>
          <p14:tracePt t="37451" x="8039100" y="2765425"/>
          <p14:tracePt t="37468" x="7832725" y="2765425"/>
          <p14:tracePt t="37485" x="7764463" y="2765425"/>
          <p14:tracePt t="37519" x="7780338" y="2765425"/>
          <p14:tracePt t="37535" x="7940675" y="2773363"/>
          <p14:tracePt t="37551" x="8267700" y="2773363"/>
          <p14:tracePt t="37568" x="8594725" y="2773363"/>
          <p14:tracePt t="37585" x="8931275" y="2773363"/>
          <p14:tracePt t="37602" x="9113838" y="2773363"/>
          <p14:tracePt t="37618" x="9166225" y="2773363"/>
          <p14:tracePt t="37718" x="9151938" y="2773363"/>
          <p14:tracePt t="37734" x="9144000" y="2773363"/>
          <p14:tracePt t="37919" x="9121775" y="2781300"/>
          <p14:tracePt t="37927" x="9105900" y="2789238"/>
          <p14:tracePt t="37935" x="9051925" y="2835275"/>
          <p14:tracePt t="37952" x="8915400" y="2955925"/>
          <p14:tracePt t="37968" x="8702675" y="3178175"/>
          <p14:tracePt t="37985" x="8488363" y="3451225"/>
          <p14:tracePt t="38002" x="8389938" y="3619500"/>
          <p14:tracePt t="38018" x="8366125" y="3687763"/>
          <p14:tracePt t="38035" x="8366125" y="3725863"/>
          <p14:tracePt t="38052" x="8374063" y="3741738"/>
          <p14:tracePt t="38068" x="8389938" y="3749675"/>
          <p14:tracePt t="38085" x="8389938" y="3763963"/>
          <p14:tracePt t="38102" x="8389938" y="3771900"/>
          <p14:tracePt t="38119" x="8389938" y="3787775"/>
          <p14:tracePt t="38135" x="8389938" y="3794125"/>
          <p14:tracePt t="38152" x="8397875" y="3802063"/>
          <p14:tracePt t="38168" x="8397875" y="3817938"/>
          <p14:tracePt t="38185" x="8397875" y="3825875"/>
          <p14:tracePt t="38202" x="8397875" y="3832225"/>
          <p14:tracePt t="38255" x="8397875" y="3810000"/>
          <p14:tracePt t="38263" x="8397875" y="3779838"/>
          <p14:tracePt t="38271" x="8397875" y="3717925"/>
          <p14:tracePt t="38285" x="8397875" y="3673475"/>
          <p14:tracePt t="38302" x="8389938" y="3527425"/>
          <p14:tracePt t="38318" x="8359775" y="3467100"/>
          <p14:tracePt t="38335" x="8328025" y="3429000"/>
          <p14:tracePt t="38352" x="8328025" y="3421063"/>
          <p14:tracePt t="38407" x="8321675" y="3421063"/>
          <p14:tracePt t="38415" x="8305800" y="3444875"/>
          <p14:tracePt t="38423" x="8297863" y="3497263"/>
          <p14:tracePt t="38435" x="8289925" y="3573463"/>
          <p14:tracePt t="38451" x="8283575" y="3741738"/>
          <p14:tracePt t="38468" x="8283575" y="3978275"/>
          <p14:tracePt t="38485" x="8283575" y="4229100"/>
          <p14:tracePt t="38502" x="8259763" y="4518025"/>
          <p14:tracePt t="38518" x="8259763" y="4564063"/>
          <p14:tracePt t="38599" x="8259763" y="4556125"/>
          <p14:tracePt t="38607" x="8259763" y="4487863"/>
          <p14:tracePt t="38619" x="8259763" y="4419600"/>
          <p14:tracePt t="38635" x="8259763" y="4244975"/>
          <p14:tracePt t="38652" x="8259763" y="4092575"/>
          <p14:tracePt t="38668" x="8267700" y="3984625"/>
          <p14:tracePt t="38685" x="8267700" y="3954463"/>
          <p14:tracePt t="38727" x="8275638" y="4000500"/>
          <p14:tracePt t="38735" x="8275638" y="4060825"/>
          <p14:tracePt t="38752" x="8289925" y="4321175"/>
          <p14:tracePt t="38769" x="8289925" y="4525963"/>
          <p14:tracePt t="38785" x="8289925" y="4610100"/>
          <p14:tracePt t="38802" x="8289925" y="4618038"/>
          <p14:tracePt t="38839" x="8297863" y="4602163"/>
          <p14:tracePt t="38852" x="8305800" y="4503738"/>
          <p14:tracePt t="38869" x="8313738" y="4297363"/>
          <p14:tracePt t="38871" x="8335963" y="4183063"/>
          <p14:tracePt t="38885" x="8335963" y="4038600"/>
          <p14:tracePt t="38902" x="8343900" y="3848100"/>
          <p14:tracePt t="38919" x="8343900" y="3763963"/>
          <p14:tracePt t="38975" x="8343900" y="3870325"/>
          <p14:tracePt t="38983" x="8343900" y="4022725"/>
          <p14:tracePt t="38991" x="8343900" y="4168775"/>
          <p14:tracePt t="39002" x="8343900" y="4267200"/>
          <p14:tracePt t="39019" x="8343900" y="4411663"/>
          <p14:tracePt t="39071" x="8343900" y="4359275"/>
          <p14:tracePt t="39079" x="8343900" y="4267200"/>
          <p14:tracePt t="39087" x="8335963" y="4168775"/>
          <p14:tracePt t="39102" x="8328025" y="4068763"/>
          <p14:tracePt t="39119" x="8283575" y="3802063"/>
          <p14:tracePt t="39135" x="8275638" y="3741738"/>
          <p14:tracePt t="39152" x="8275638" y="3733800"/>
          <p14:tracePt t="39199" x="8267700" y="3733800"/>
          <p14:tracePt t="39215" x="8267700" y="3749675"/>
          <p14:tracePt t="39223" x="8267700" y="3779838"/>
          <p14:tracePt t="39235" x="8267700" y="3794125"/>
          <p14:tracePt t="39252" x="8267700" y="3817938"/>
          <p14:tracePt t="39269" x="8267700" y="3840163"/>
          <p14:tracePt t="39285" x="8259763" y="3848100"/>
          <p14:tracePt t="39575" x="8259763" y="3856038"/>
          <p14:tracePt t="40927" x="8275638" y="3856038"/>
          <p14:tracePt t="40935" x="8450263" y="3832225"/>
          <p14:tracePt t="40943" x="8823325" y="3741738"/>
          <p14:tracePt t="40953" x="9182100" y="3695700"/>
          <p14:tracePt t="40969" x="9928225" y="3597275"/>
          <p14:tracePt t="40986" x="10340975" y="3535363"/>
          <p14:tracePt t="41003" x="10561638" y="3489325"/>
          <p14:tracePt t="41019" x="10721975" y="3444875"/>
          <p14:tracePt t="41036" x="10804525" y="3413125"/>
          <p14:tracePt t="41053" x="10828338" y="3406775"/>
          <p14:tracePt t="41070" x="10858500" y="3368675"/>
          <p14:tracePt t="41086" x="10858500" y="3336925"/>
          <p14:tracePt t="41103" x="10880725" y="3246438"/>
          <p14:tracePt t="41120" x="10888663" y="3216275"/>
          <p14:tracePt t="41136" x="10888663" y="3208338"/>
          <p14:tracePt t="41183" x="10888663" y="3200400"/>
          <p14:tracePt t="41191" x="10888663" y="3192463"/>
          <p14:tracePt t="41203" x="10880725" y="3184525"/>
          <p14:tracePt t="41220" x="10858500" y="3124200"/>
          <p14:tracePt t="41236" x="10804525" y="3017838"/>
          <p14:tracePt t="41253" x="10736263" y="2941638"/>
          <p14:tracePt t="41270" x="10621963" y="2835275"/>
          <p14:tracePt t="41286" x="10591800" y="2819400"/>
          <p14:tracePt t="41303" x="10499725" y="2789238"/>
          <p14:tracePt t="41320" x="10477500" y="2789238"/>
          <p14:tracePt t="41336" x="10469563" y="2789238"/>
          <p14:tracePt t="41353" x="10455275" y="2789238"/>
          <p14:tracePt t="41370" x="10393363" y="2835275"/>
          <p14:tracePt t="41386" x="10325100" y="2873375"/>
          <p14:tracePt t="41403" x="10240963" y="2903538"/>
          <p14:tracePt t="41420" x="10180638" y="2903538"/>
          <p14:tracePt t="41436" x="10142538" y="2903538"/>
          <p14:tracePt t="41453" x="10118725" y="2903538"/>
          <p14:tracePt t="41470" x="10104438" y="2903538"/>
          <p14:tracePt t="41527" x="10096500" y="2895600"/>
          <p14:tracePt t="41535" x="10088563" y="2895600"/>
          <p14:tracePt t="41543" x="10080625" y="2895600"/>
          <p14:tracePt t="41553" x="10058400" y="2879725"/>
          <p14:tracePt t="41570" x="10020300" y="2865438"/>
          <p14:tracePt t="41586" x="9982200" y="2865438"/>
          <p14:tracePt t="41603" x="9921875" y="2849563"/>
          <p14:tracePt t="41620" x="9867900" y="2849563"/>
          <p14:tracePt t="41636" x="9859963" y="2849563"/>
          <p14:tracePt t="41653" x="9852025" y="2849563"/>
          <p14:tracePt t="41686" x="9845675" y="2849563"/>
          <p14:tracePt t="41703" x="9845675" y="2857500"/>
          <p14:tracePt t="41720" x="9837738" y="2865438"/>
          <p14:tracePt t="42439" x="9837738" y="2879725"/>
          <p14:tracePt t="42447" x="9845675" y="2895600"/>
          <p14:tracePt t="42455" x="9845675" y="2941638"/>
          <p14:tracePt t="42470" x="9852025" y="2963863"/>
          <p14:tracePt t="42487" x="9875838" y="2987675"/>
          <p14:tracePt t="42503" x="9883775" y="2994025"/>
          <p14:tracePt t="42520" x="9890125" y="2994025"/>
          <p14:tracePt t="42991" x="9890125" y="2987675"/>
          <p14:tracePt t="43007" x="9898063" y="2979738"/>
          <p14:tracePt t="43015" x="9906000" y="2971800"/>
          <p14:tracePt t="43055" x="9906000" y="2955925"/>
          <p14:tracePt t="43063" x="9921875" y="2949575"/>
          <p14:tracePt t="43072" x="9921875" y="2933700"/>
          <p14:tracePt t="43087" x="9944100" y="2903538"/>
          <p14:tracePt t="43104" x="9959975" y="2879725"/>
          <p14:tracePt t="43120" x="9974263" y="2841625"/>
          <p14:tracePt t="43137" x="9982200" y="2819400"/>
          <p14:tracePt t="43154" x="9982200" y="2797175"/>
          <p14:tracePt t="43170" x="9982200" y="2781300"/>
          <p14:tracePt t="43187" x="9982200" y="2773363"/>
          <p14:tracePt t="43455" x="9974263" y="2773363"/>
          <p14:tracePt t="43463" x="9952038" y="2765425"/>
          <p14:tracePt t="43472" x="9936163" y="2765425"/>
          <p14:tracePt t="43487" x="9890125" y="2765425"/>
          <p14:tracePt t="43504" x="9852025" y="2765425"/>
          <p14:tracePt t="43520" x="9845675" y="2781300"/>
          <p14:tracePt t="43537" x="9837738" y="2789238"/>
          <p14:tracePt t="43554" x="9837738" y="2827338"/>
          <p14:tracePt t="43570" x="9837738" y="2865438"/>
          <p14:tracePt t="43587" x="9852025" y="2925763"/>
          <p14:tracePt t="43604" x="9875838" y="2987675"/>
          <p14:tracePt t="43620" x="9906000" y="3048000"/>
          <p14:tracePt t="43637" x="9913938" y="3078163"/>
          <p14:tracePt t="43654" x="9921875" y="3094038"/>
          <p14:tracePt t="43719" x="9928225" y="3101975"/>
          <p14:tracePt t="43727" x="9944100" y="3078163"/>
          <p14:tracePt t="43737" x="9959975" y="3048000"/>
          <p14:tracePt t="43754" x="10004425" y="2971800"/>
          <p14:tracePt t="43770" x="10074275" y="2879725"/>
          <p14:tracePt t="43787" x="10118725" y="2819400"/>
          <p14:tracePt t="43804" x="10156825" y="2765425"/>
          <p14:tracePt t="43820" x="10164763" y="2751138"/>
          <p14:tracePt t="43863" x="10172700" y="2751138"/>
          <p14:tracePt t="43871" x="10188575" y="2751138"/>
          <p14:tracePt t="43887" x="10226675" y="2751138"/>
          <p14:tracePt t="43904" x="10264775" y="2751138"/>
          <p14:tracePt t="43921" x="10294938" y="2759075"/>
          <p14:tracePt t="43937" x="10302875" y="2759075"/>
          <p14:tracePt t="43967" x="10302875" y="2765425"/>
          <p14:tracePt t="43983" x="10302875" y="2773363"/>
          <p14:tracePt t="43991" x="10302875" y="2789238"/>
          <p14:tracePt t="44004" x="10287000" y="2819400"/>
          <p14:tracePt t="44021" x="10256838" y="2917825"/>
          <p14:tracePt t="44038" x="10188575" y="3055938"/>
          <p14:tracePt t="44054" x="10172700" y="3078163"/>
          <p14:tracePt t="44070" x="10164763" y="3094038"/>
          <p14:tracePt t="44127" x="10156825" y="3094038"/>
          <p14:tracePt t="44135" x="10142538" y="3094038"/>
          <p14:tracePt t="44143" x="10134600" y="3078163"/>
          <p14:tracePt t="44154" x="10118725" y="3063875"/>
          <p14:tracePt t="44171" x="10074275" y="3017838"/>
          <p14:tracePt t="44187" x="10058400" y="3001963"/>
          <p14:tracePt t="44204" x="10042525" y="2994025"/>
          <p14:tracePt t="44221" x="10036175" y="2994025"/>
          <p14:tracePt t="44471" x="10028238" y="2987675"/>
          <p14:tracePt t="44480" x="10028238" y="2979738"/>
          <p14:tracePt t="44487" x="10028238" y="2971800"/>
          <p14:tracePt t="44504" x="10036175" y="2955925"/>
          <p14:tracePt t="44521" x="10036175" y="2941638"/>
          <p14:tracePt t="44538" x="10036175" y="2933700"/>
          <p14:tracePt t="44554" x="10042525" y="2925763"/>
          <p14:tracePt t="44679" x="10042525" y="2917825"/>
          <p14:tracePt t="44687" x="10050463" y="2917825"/>
          <p14:tracePt t="44703" x="10058400" y="2911475"/>
          <p14:tracePt t="44719" x="10058400" y="2903538"/>
          <p14:tracePt t="44728" x="10066338" y="2903538"/>
          <p14:tracePt t="44737" x="10074275" y="2895600"/>
          <p14:tracePt t="44754" x="10080625" y="2887663"/>
          <p14:tracePt t="44771" x="10080625" y="2879725"/>
          <p14:tracePt t="44791" x="10088563" y="2879725"/>
          <p14:tracePt t="48535" x="10088563" y="2873375"/>
          <p14:tracePt t="48543" x="10088563" y="2849563"/>
          <p14:tracePt t="48556" x="10096500" y="2841625"/>
          <p14:tracePt t="48623" x="10096500" y="2835275"/>
          <p14:tracePt t="48639" x="10080625" y="2819400"/>
          <p14:tracePt t="48647" x="10074275" y="2811463"/>
          <p14:tracePt t="48655" x="10050463" y="2811463"/>
          <p14:tracePt t="48672" x="10028238" y="2789238"/>
          <p14:tracePt t="48689" x="9998075" y="2765425"/>
          <p14:tracePt t="48705" x="9982200" y="2751138"/>
          <p14:tracePt t="48722" x="9966325" y="2751138"/>
          <p14:tracePt t="48847" x="9974263" y="2759075"/>
          <p14:tracePt t="48855" x="9990138" y="2773363"/>
          <p14:tracePt t="48863" x="10004425" y="2789238"/>
          <p14:tracePt t="48872" x="10036175" y="2827338"/>
          <p14:tracePt t="48889" x="10112375" y="2887663"/>
          <p14:tracePt t="48906" x="10156825" y="2911475"/>
          <p14:tracePt t="48922" x="10156825" y="2917825"/>
          <p14:tracePt t="48983" x="10134600" y="2917825"/>
          <p14:tracePt t="48991" x="10112375" y="2911475"/>
          <p14:tracePt t="48999" x="10088563" y="2895600"/>
          <p14:tracePt t="49007" x="10058400" y="2873375"/>
          <p14:tracePt t="49022" x="9990138" y="2827338"/>
          <p14:tracePt t="49039" x="9952038" y="2789238"/>
          <p14:tracePt t="49056" x="9936163" y="2765425"/>
          <p14:tracePt t="49119" x="9959975" y="2781300"/>
          <p14:tracePt t="49127" x="9982200" y="2803525"/>
          <p14:tracePt t="49139" x="10004425" y="2835275"/>
          <p14:tracePt t="49156" x="10028238" y="2857500"/>
          <p14:tracePt t="55239" x="10028238" y="2865438"/>
          <p14:tracePt t="55255" x="10020300" y="2873375"/>
          <p14:tracePt t="55327" x="10020300" y="2879725"/>
          <p14:tracePt t="55335" x="10012363" y="2879725"/>
          <p14:tracePt t="55375" x="10004425" y="2903538"/>
          <p14:tracePt t="55391" x="9998075" y="2917825"/>
          <p14:tracePt t="55399" x="9982200" y="2941638"/>
          <p14:tracePt t="55408" x="9982200" y="2971800"/>
          <p14:tracePt t="55425" x="9966325" y="3048000"/>
          <p14:tracePt t="55441" x="9952038" y="3178175"/>
          <p14:tracePt t="55458" x="9944100" y="3352800"/>
          <p14:tracePt t="55475" x="9906000" y="3527425"/>
          <p14:tracePt t="55491" x="9898063" y="3635375"/>
          <p14:tracePt t="55508" x="9883775" y="3695700"/>
          <p14:tracePt t="55525" x="9875838" y="3703638"/>
          <p14:tracePt t="55542" x="9867900" y="3717925"/>
          <p14:tracePt t="55558" x="9859963" y="3717925"/>
          <p14:tracePt t="55575" x="9845675" y="3741738"/>
          <p14:tracePt t="55591" x="9837738" y="3763963"/>
          <p14:tracePt t="55608" x="9821863" y="3802063"/>
          <p14:tracePt t="55625" x="9807575" y="3832225"/>
          <p14:tracePt t="55642" x="9791700" y="3863975"/>
          <p14:tracePt t="59903" x="9783763" y="3863975"/>
          <p14:tracePt t="59919" x="9775825" y="3863975"/>
          <p14:tracePt t="59935" x="9769475" y="3863975"/>
          <p14:tracePt t="59943" x="9753600" y="3863975"/>
          <p14:tracePt t="59951" x="9737725" y="3863975"/>
          <p14:tracePt t="59960" x="9693275" y="3856038"/>
          <p14:tracePt t="59976" x="9617075" y="3840163"/>
          <p14:tracePt t="59993" x="9547225" y="3832225"/>
          <p14:tracePt t="60010" x="9494838" y="3810000"/>
          <p14:tracePt t="60026" x="9440863" y="3771900"/>
          <p14:tracePt t="60043" x="9394825" y="3673475"/>
          <p14:tracePt t="60060" x="9342438" y="3581400"/>
          <p14:tracePt t="60076" x="9288463" y="3459163"/>
          <p14:tracePt t="60079" x="9266238" y="3398838"/>
          <p14:tracePt t="60093" x="9250363" y="3352800"/>
          <p14:tracePt t="60110" x="9236075" y="3222625"/>
          <p14:tracePt t="60126" x="9236075" y="3192463"/>
          <p14:tracePt t="60143" x="9236075" y="3124200"/>
          <p14:tracePt t="60160" x="9236075" y="3078163"/>
          <p14:tracePt t="60176" x="9236075" y="3055938"/>
          <p14:tracePt t="60193" x="9236075" y="3032125"/>
          <p14:tracePt t="60210" x="9236075" y="3017838"/>
          <p14:tracePt t="60226" x="9242425" y="3017838"/>
          <p14:tracePt t="60279" x="9258300" y="3017838"/>
          <p14:tracePt t="60287" x="9258300" y="3032125"/>
          <p14:tracePt t="60295" x="9258300" y="3101975"/>
          <p14:tracePt t="60310" x="9236075" y="3292475"/>
          <p14:tracePt t="60327" x="9220200" y="3451225"/>
          <p14:tracePt t="60343" x="9197975" y="3627438"/>
          <p14:tracePt t="60360" x="9182100" y="3756025"/>
          <p14:tracePt t="60377" x="9151938" y="3870325"/>
          <p14:tracePt t="60393" x="9136063" y="3924300"/>
          <p14:tracePt t="60410" x="9136063" y="3962400"/>
          <p14:tracePt t="60427" x="9136063" y="3970338"/>
          <p14:tracePt t="60443" x="9136063" y="3978275"/>
          <p14:tracePt t="60460" x="9151938" y="3984625"/>
          <p14:tracePt t="60477" x="9174163" y="3984625"/>
          <p14:tracePt t="60519" x="9190038" y="3984625"/>
          <p14:tracePt t="60599" x="9197975" y="3992563"/>
          <p14:tracePt t="60615" x="9197975" y="4008438"/>
          <p14:tracePt t="60623" x="9174163" y="4030663"/>
          <p14:tracePt t="60631" x="9151938" y="4046538"/>
          <p14:tracePt t="60643" x="9121775" y="4060825"/>
          <p14:tracePt t="60660" x="9045575" y="4168775"/>
          <p14:tracePt t="60677" x="8931275" y="4283075"/>
          <p14:tracePt t="60903" x="8969375" y="4259263"/>
          <p14:tracePt t="60911" x="9051925" y="4213225"/>
          <p14:tracePt t="60919" x="9128125" y="4175125"/>
          <p14:tracePt t="60927" x="9136063" y="4160838"/>
          <p14:tracePt t="60943" x="9151938" y="4152900"/>
          <p14:tracePt t="60960" x="9166225" y="4106863"/>
          <p14:tracePt t="60977" x="9228138" y="4022725"/>
          <p14:tracePt t="60993" x="9274175" y="3954463"/>
          <p14:tracePt t="61010" x="9326563" y="3894138"/>
          <p14:tracePt t="61027" x="9364663" y="3848100"/>
          <p14:tracePt t="61043" x="9402763" y="3810000"/>
          <p14:tracePt t="61060" x="9418638" y="3794125"/>
          <p14:tracePt t="61077" x="9426575" y="3771900"/>
          <p14:tracePt t="61079" x="9440863" y="3741738"/>
          <p14:tracePt t="61094" x="9456738" y="3679825"/>
          <p14:tracePt t="61110" x="9464675" y="3641725"/>
          <p14:tracePt t="61127" x="9494838" y="3497263"/>
          <p14:tracePt t="61144" x="9502775" y="3406775"/>
          <p14:tracePt t="61160" x="9525000" y="3306763"/>
          <p14:tracePt t="61177" x="9532938" y="3222625"/>
          <p14:tracePt t="61194" x="9555163" y="3132138"/>
          <p14:tracePt t="61210" x="9578975" y="3040063"/>
          <p14:tracePt t="61227" x="9593263" y="2979738"/>
          <p14:tracePt t="61244" x="9623425" y="2933700"/>
          <p14:tracePt t="61260" x="9647238" y="2911475"/>
          <p14:tracePt t="61319" x="9677400" y="2911475"/>
          <p14:tracePt t="61327" x="9699625" y="2911475"/>
          <p14:tracePt t="61335" x="9731375" y="2925763"/>
          <p14:tracePt t="61343" x="9775825" y="2949575"/>
          <p14:tracePt t="61360" x="9890125" y="3025775"/>
          <p14:tracePt t="61377" x="9990138" y="3178175"/>
          <p14:tracePt t="61394" x="10036175" y="3306763"/>
          <p14:tracePt t="61410" x="10050463" y="3436938"/>
          <p14:tracePt t="61427" x="10066338" y="3513138"/>
          <p14:tracePt t="61444" x="10066338" y="3521075"/>
          <p14:tracePt t="61583" x="10066338" y="3535363"/>
          <p14:tracePt t="61591" x="10066338" y="3543300"/>
          <p14:tracePt t="61599" x="10066338" y="3573463"/>
          <p14:tracePt t="61610" x="10066338" y="3611563"/>
          <p14:tracePt t="61627" x="10066338" y="3725863"/>
          <p14:tracePt t="61644" x="10050463" y="3870325"/>
          <p14:tracePt t="61660" x="10020300" y="3992563"/>
          <p14:tracePt t="61677" x="9990138" y="4098925"/>
          <p14:tracePt t="61693" x="9966325" y="4168775"/>
          <p14:tracePt t="61710" x="9928225" y="4221163"/>
          <p14:tracePt t="61767" x="9921875" y="4221163"/>
          <p14:tracePt t="61815" x="9913938" y="4221163"/>
          <p14:tracePt t="61895" x="9913938" y="4213225"/>
          <p14:tracePt t="61912" x="9921875" y="4213225"/>
          <p14:tracePt t="61927" x="9928225" y="4213225"/>
          <p14:tracePt t="61935" x="9936163" y="4213225"/>
          <p14:tracePt t="61944" x="9944100" y="4213225"/>
          <p14:tracePt t="61983" x="9944100" y="4229100"/>
          <p14:tracePt t="62007" x="9936163" y="4237038"/>
          <p14:tracePt t="62015" x="9928225" y="4237038"/>
          <p14:tracePt t="62027" x="9928225" y="4244975"/>
          <p14:tracePt t="62044" x="9898063" y="4267200"/>
          <p14:tracePt t="62061" x="9859963" y="4313238"/>
          <p14:tracePt t="62077" x="9813925" y="4359275"/>
          <p14:tracePt t="62080" x="9791700" y="4397375"/>
          <p14:tracePt t="62094" x="9761538" y="4435475"/>
          <p14:tracePt t="62110" x="9737725" y="4473575"/>
          <p14:tracePt t="62127" x="9737725" y="4503738"/>
          <p14:tracePt t="62144" x="9737725" y="4533900"/>
          <p14:tracePt t="62583" x="9737725" y="4518025"/>
          <p14:tracePt t="62591" x="9745663" y="4518025"/>
          <p14:tracePt t="62607" x="9745663" y="4511675"/>
          <p14:tracePt t="62623" x="9745663" y="4495800"/>
          <p14:tracePt t="62631" x="9745663" y="4479925"/>
          <p14:tracePt t="62644" x="9745663" y="4465638"/>
          <p14:tracePt t="62661" x="9745663" y="4441825"/>
          <p14:tracePt t="62678" x="9761538" y="4397375"/>
          <p14:tracePt t="62694" x="9769475" y="4343400"/>
          <p14:tracePt t="62710" x="9769475" y="4289425"/>
          <p14:tracePt t="62727" x="9791700" y="4221163"/>
          <p14:tracePt t="62744" x="9807575" y="4152900"/>
          <p14:tracePt t="62761" x="9829800" y="4076700"/>
          <p14:tracePt t="62777" x="9837738" y="3992563"/>
          <p14:tracePt t="62794" x="9867900" y="3908425"/>
          <p14:tracePt t="62811" x="9875838" y="3870325"/>
          <p14:tracePt t="62827" x="9883775" y="3848100"/>
          <p14:tracePt t="62844" x="9883775" y="3832225"/>
          <p14:tracePt t="62861" x="9883775" y="3825875"/>
          <p14:tracePt t="62878" x="9875838" y="3817938"/>
          <p14:tracePt t="62911" x="9875838" y="3810000"/>
          <p14:tracePt t="63767" x="9875838" y="3802063"/>
          <p14:tracePt t="63775" x="9875838" y="3787775"/>
          <p14:tracePt t="63783" x="9890125" y="3711575"/>
          <p14:tracePt t="63795" x="9928225" y="3619500"/>
          <p14:tracePt t="63811" x="10012363" y="3489325"/>
          <p14:tracePt t="63828" x="10088563" y="3368675"/>
          <p14:tracePt t="63845" x="10164763" y="3246438"/>
          <p14:tracePt t="63861" x="10210800" y="3184525"/>
          <p14:tracePt t="63878" x="10233025" y="3146425"/>
          <p14:tracePt t="63894" x="10240963" y="3124200"/>
          <p14:tracePt t="63911" x="10240963" y="3116263"/>
          <p14:tracePt t="63928" x="10218738" y="3108325"/>
          <p14:tracePt t="63945" x="10194925" y="3101975"/>
          <p14:tracePt t="63961" x="10188575" y="3101975"/>
          <p14:tracePt t="64007" x="10188575" y="3108325"/>
          <p14:tracePt t="64015" x="10188575" y="3170238"/>
          <p14:tracePt t="64028" x="10188575" y="3238500"/>
          <p14:tracePt t="64045" x="10188575" y="3360738"/>
          <p14:tracePt t="64062" x="10172700" y="3444875"/>
          <p14:tracePt t="64111" x="10180638" y="3444875"/>
          <p14:tracePt t="64119" x="10210800" y="3382963"/>
          <p14:tracePt t="64128" x="10240963" y="3298825"/>
          <p14:tracePt t="64145" x="10294938" y="3116263"/>
          <p14:tracePt t="64161" x="10325100" y="2917825"/>
          <p14:tracePt t="64178" x="10333038" y="2803525"/>
          <p14:tracePt t="64195" x="10333038" y="2751138"/>
          <p14:tracePt t="64211" x="10333038" y="2727325"/>
          <p14:tracePt t="64247" x="10325100" y="2727325"/>
          <p14:tracePt t="64262" x="10317163" y="2727325"/>
          <p14:tracePt t="64278" x="10256838" y="2819400"/>
          <p14:tracePt t="64295" x="10126663" y="3009900"/>
          <p14:tracePt t="64311" x="10074275" y="3078163"/>
          <p14:tracePt t="64328" x="10066338" y="3086100"/>
          <p14:tracePt t="64423" x="10066338" y="3094038"/>
          <p14:tracePt t="64431" x="10066338" y="3101975"/>
          <p14:tracePt t="64439" x="10036175" y="3170238"/>
          <p14:tracePt t="64447" x="9990138" y="3292475"/>
          <p14:tracePt t="64462" x="9913938" y="3482975"/>
          <p14:tracePt t="64478" x="9821863" y="3870325"/>
          <p14:tracePt t="64495" x="9761538" y="4321175"/>
          <p14:tracePt t="64511" x="9723438" y="4487863"/>
          <p14:tracePt t="64528" x="9693275" y="4533900"/>
          <p14:tracePt t="64545" x="9693275" y="4541838"/>
          <p14:tracePt t="65199" x="9685338" y="4541838"/>
          <p14:tracePt t="65207" x="9623425" y="4525963"/>
          <p14:tracePt t="65215" x="9486900" y="4487863"/>
          <p14:tracePt t="65228" x="9280525" y="4427538"/>
          <p14:tracePt t="65245" x="8488363" y="4289425"/>
          <p14:tracePt t="65262" x="6727825" y="4198938"/>
          <p14:tracePt t="65278" x="6088063" y="4198938"/>
          <p14:tracePt t="65295" x="4175125" y="4160838"/>
          <p14:tracePt t="65312" x="2979738" y="4144963"/>
          <p14:tracePt t="65328" x="2049463" y="4144963"/>
          <p14:tracePt t="65345" x="1333500" y="4076700"/>
          <p14:tracePt t="65362" x="936625" y="4008438"/>
          <p14:tracePt t="65378" x="708025" y="3954463"/>
          <p14:tracePt t="65395" x="601663" y="3916363"/>
          <p14:tracePt t="65412" x="571500" y="3894138"/>
          <p14:tracePt t="65429" x="571500" y="3878263"/>
          <p14:tracePt t="65445" x="579438" y="3870325"/>
          <p14:tracePt t="65462" x="625475" y="3840163"/>
          <p14:tracePt t="65478" x="631825" y="3840163"/>
          <p14:tracePt t="65495" x="639763" y="3840163"/>
          <p14:tracePt t="65687" x="639763" y="3832225"/>
          <p14:tracePt t="65695" x="639763" y="3825875"/>
          <p14:tracePt t="65711" x="647700" y="3817938"/>
          <p14:tracePt t="65727" x="655638" y="3810000"/>
          <p14:tracePt t="65735" x="663575" y="3794125"/>
          <p14:tracePt t="65745" x="685800" y="3763963"/>
          <p14:tracePt t="65762" x="800100" y="3649663"/>
          <p14:tracePt t="65779" x="968375" y="3527425"/>
          <p14:tracePt t="65795" x="1165225" y="3352800"/>
          <p14:tracePt t="65812" x="1409700" y="3094038"/>
          <p14:tracePt t="65829" x="1539875" y="2917825"/>
          <p14:tracePt t="65846" x="1584325" y="2705100"/>
          <p14:tracePt t="65862" x="1608138" y="2544763"/>
          <p14:tracePt t="65879" x="1622425" y="2392363"/>
          <p14:tracePt t="65895" x="1646238" y="2270125"/>
          <p14:tracePt t="65912" x="1676400" y="2163763"/>
          <p14:tracePt t="65929" x="1730375" y="2041525"/>
          <p14:tracePt t="65945" x="1774825" y="1973263"/>
          <p14:tracePt t="65962" x="1851025" y="1905000"/>
          <p14:tracePt t="65979" x="1951038" y="1844675"/>
          <p14:tracePt t="65995" x="2057400" y="1806575"/>
          <p14:tracePt t="66012" x="2187575" y="1760538"/>
          <p14:tracePt t="66029" x="2316163" y="1736725"/>
          <p14:tracePt t="66045" x="2454275" y="1736725"/>
          <p14:tracePt t="66062" x="2628900" y="1736725"/>
          <p14:tracePt t="66079" x="2933700" y="1774825"/>
          <p14:tracePt t="66095" x="3216275" y="1828800"/>
          <p14:tracePt t="66112" x="3459163" y="1882775"/>
          <p14:tracePt t="66129" x="3657600" y="1897063"/>
          <p14:tracePt t="66145" x="3886200" y="1935163"/>
          <p14:tracePt t="66162" x="4084638" y="1973263"/>
          <p14:tracePt t="66179" x="4267200" y="1989138"/>
          <p14:tracePt t="66195" x="4473575" y="2003425"/>
          <p14:tracePt t="66212" x="4625975" y="2011363"/>
          <p14:tracePt t="66229" x="4754563" y="2011363"/>
          <p14:tracePt t="66246" x="4914900" y="2011363"/>
          <p14:tracePt t="66262" x="4975225" y="2011363"/>
          <p14:tracePt t="66279" x="5127625" y="2041525"/>
          <p14:tracePt t="66295" x="5249863" y="2065338"/>
          <p14:tracePt t="66312" x="5364163" y="2117725"/>
          <p14:tracePt t="66329" x="5464175" y="2163763"/>
          <p14:tracePt t="66345" x="5562600" y="2217738"/>
          <p14:tracePt t="66362" x="5638800" y="2293938"/>
          <p14:tracePt t="66379" x="5730875" y="2408238"/>
          <p14:tracePt t="66395" x="5807075" y="2560638"/>
          <p14:tracePt t="66412" x="5851525" y="2743200"/>
          <p14:tracePt t="66429" x="5897563" y="2941638"/>
          <p14:tracePt t="66446" x="5921375" y="3154363"/>
          <p14:tracePt t="66462" x="5921375" y="3222625"/>
          <p14:tracePt t="66479" x="5921375" y="3360738"/>
          <p14:tracePt t="66495" x="5905500" y="3421063"/>
          <p14:tracePt t="66512" x="5875338" y="3475038"/>
          <p14:tracePt t="66529" x="5821363" y="3535363"/>
          <p14:tracePt t="66546" x="5768975" y="3565525"/>
          <p14:tracePt t="66562" x="5684838" y="3611563"/>
          <p14:tracePt t="66579" x="5554663" y="3641725"/>
          <p14:tracePt t="66582" x="5478463" y="3649663"/>
          <p14:tracePt t="66596" x="5432425" y="3657600"/>
          <p14:tracePt t="66612" x="5287963" y="3657600"/>
          <p14:tracePt t="66629" x="5127625" y="3657600"/>
          <p14:tracePt t="66646" x="4892675" y="3657600"/>
          <p14:tracePt t="66662" x="4702175" y="3641725"/>
          <p14:tracePt t="66679" x="4381500" y="3559175"/>
          <p14:tracePt t="66695" x="3992563" y="3451225"/>
          <p14:tracePt t="66712" x="3733800" y="3360738"/>
          <p14:tracePt t="66729" x="3497263" y="3292475"/>
          <p14:tracePt t="66746" x="3298825" y="3216275"/>
          <p14:tracePt t="66762" x="3178175" y="3178175"/>
          <p14:tracePt t="66779" x="3140075" y="3154363"/>
          <p14:tracePt t="66796" x="3132138" y="3140075"/>
          <p14:tracePt t="66812" x="3132138" y="3132138"/>
          <p14:tracePt t="66829" x="3132138" y="3108325"/>
          <p14:tracePt t="66846" x="3101975" y="3032125"/>
          <p14:tracePt t="66862" x="3070225" y="2979738"/>
          <p14:tracePt t="66879" x="2987675" y="2835275"/>
          <p14:tracePt t="66896" x="2925763" y="2759075"/>
          <p14:tracePt t="66912" x="2873375" y="2697163"/>
          <p14:tracePt t="66929" x="2811463" y="2659063"/>
          <p14:tracePt t="66946" x="2743200" y="2628900"/>
          <p14:tracePt t="66962" x="2674938" y="2620963"/>
          <p14:tracePt t="66979" x="2598738" y="2644775"/>
          <p14:tracePt t="66996" x="2530475" y="2689225"/>
          <p14:tracePt t="67012" x="2476500" y="2751138"/>
          <p14:tracePt t="67029" x="2446338" y="2827338"/>
          <p14:tracePt t="67046" x="2446338" y="2887663"/>
          <p14:tracePt t="67062" x="2446338" y="2895600"/>
          <p14:tracePt t="67151" x="2446338" y="2887663"/>
          <p14:tracePt t="67160" x="2446338" y="2879725"/>
          <p14:tracePt t="67167" x="2446338" y="2865438"/>
          <p14:tracePt t="67179" x="2446338" y="2857500"/>
          <p14:tracePt t="67196" x="2454275" y="2849563"/>
          <p14:tracePt t="67255" x="2454275" y="2841625"/>
          <p14:tracePt t="67264" x="2460625" y="2841625"/>
          <p14:tracePt t="67279" x="2484438" y="2841625"/>
          <p14:tracePt t="67287" x="2492375" y="2841625"/>
          <p14:tracePt t="67296" x="2514600" y="2841625"/>
          <p14:tracePt t="67312" x="2560638" y="2841625"/>
          <p14:tracePt t="67329" x="2606675" y="2841625"/>
          <p14:tracePt t="67346" x="2659063" y="2841625"/>
          <p14:tracePt t="67362" x="2713038" y="2841625"/>
          <p14:tracePt t="67379" x="2765425" y="2835275"/>
          <p14:tracePt t="67396" x="2803525" y="2819400"/>
          <p14:tracePt t="67413" x="2819400" y="2803525"/>
          <p14:tracePt t="67429" x="2835275" y="2789238"/>
          <p14:tracePt t="67446" x="2841625" y="2781300"/>
          <p14:tracePt t="67462" x="2865438" y="2751138"/>
          <p14:tracePt t="67479" x="2879725" y="2743200"/>
          <p14:tracePt t="67496" x="2911475" y="2727325"/>
          <p14:tracePt t="67512" x="2933700" y="2720975"/>
          <p14:tracePt t="67529" x="2941638" y="2720975"/>
          <p14:tracePt t="67663" x="2933700" y="2720975"/>
          <p14:tracePt t="70455" x="2949575" y="2720975"/>
          <p14:tracePt t="70464" x="2963863" y="2727325"/>
          <p14:tracePt t="70471" x="2994025" y="2735263"/>
          <p14:tracePt t="70480" x="3025775" y="2735263"/>
          <p14:tracePt t="70497" x="3140075" y="2735263"/>
          <p14:tracePt t="70514" x="3254375" y="2735263"/>
          <p14:tracePt t="70530" x="3344863" y="2735263"/>
          <p14:tracePt t="70547" x="3398838" y="2735263"/>
          <p14:tracePt t="70564" x="3406775" y="2735263"/>
          <p14:tracePt t="70599" x="3413125" y="2735263"/>
          <p14:tracePt t="70655" x="3413125" y="2720975"/>
          <p14:tracePt t="70671" x="3406775" y="2720975"/>
          <p14:tracePt t="71047" x="3390900" y="2720975"/>
          <p14:tracePt t="71095" x="3382963" y="2720975"/>
          <p14:tracePt t="71104" x="3368675" y="2720975"/>
          <p14:tracePt t="71114" x="3352800" y="2705100"/>
          <p14:tracePt t="71135" x="3344863" y="2697163"/>
          <p14:tracePt t="71147" x="3336925" y="2697163"/>
          <p14:tracePt t="71164" x="3330575" y="2689225"/>
          <p14:tracePt t="71181" x="3314700" y="2682875"/>
          <p14:tracePt t="71214" x="3292475" y="2674938"/>
          <p14:tracePt t="71231" x="3284538" y="2667000"/>
          <p14:tracePt t="71247" x="3260725" y="2659063"/>
          <p14:tracePt t="71264" x="3254375" y="2651125"/>
          <p14:tracePt t="71281" x="3238500" y="2644775"/>
          <p14:tracePt t="71297" x="3222625" y="2628900"/>
          <p14:tracePt t="71314" x="3216275" y="2620963"/>
          <p14:tracePt t="71331" x="3208338" y="2606675"/>
          <p14:tracePt t="71347" x="3200400" y="2590800"/>
          <p14:tracePt t="71364" x="3192463" y="2582863"/>
          <p14:tracePt t="71439" x="3200400" y="2582863"/>
          <p14:tracePt t="71447" x="3230563" y="2582863"/>
          <p14:tracePt t="71455" x="3276600" y="2590800"/>
          <p14:tracePt t="71464" x="3314700" y="2598738"/>
          <p14:tracePt t="71481" x="3459163" y="2598738"/>
          <p14:tracePt t="71497" x="3649663" y="2598738"/>
          <p14:tracePt t="71514" x="3870325" y="2598738"/>
          <p14:tracePt t="71531" x="4183063" y="2598738"/>
          <p14:tracePt t="71547" x="4541838" y="2598738"/>
          <p14:tracePt t="71564" x="4816475" y="2598738"/>
          <p14:tracePt t="71581" x="4983163" y="2598738"/>
          <p14:tracePt t="71598" x="5097463" y="2598738"/>
          <p14:tracePt t="71614" x="5127625" y="2598738"/>
          <p14:tracePt t="71617" x="5135563" y="2598738"/>
          <p14:tracePt t="71679" x="5135563" y="2606675"/>
          <p14:tracePt t="71687" x="5127625" y="2606675"/>
          <p14:tracePt t="71697" x="5089525" y="2606675"/>
          <p14:tracePt t="71714" x="4922838" y="2674938"/>
          <p14:tracePt t="71730" x="4632325" y="2781300"/>
          <p14:tracePt t="71747" x="4275138" y="2887663"/>
          <p14:tracePt t="71764" x="3863975" y="2933700"/>
          <p14:tracePt t="71781" x="3429000" y="2941638"/>
          <p14:tracePt t="71798" x="2925763" y="2941638"/>
          <p14:tracePt t="71814" x="2841625" y="2941638"/>
          <p14:tracePt t="71831" x="2713038" y="2941638"/>
          <p14:tracePt t="71847" x="2689225" y="2941638"/>
          <p14:tracePt t="71864" x="2682875" y="2933700"/>
          <p14:tracePt t="71983" x="2713038" y="2933700"/>
          <p14:tracePt t="71991" x="2789238" y="2933700"/>
          <p14:tracePt t="71999" x="2879725" y="2933700"/>
          <p14:tracePt t="72014" x="3032125" y="2933700"/>
          <p14:tracePt t="72031" x="3779838" y="2933700"/>
          <p14:tracePt t="72048" x="4275138" y="2933700"/>
          <p14:tracePt t="72064" x="4670425" y="2933700"/>
          <p14:tracePt t="72081" x="4838700" y="2933700"/>
          <p14:tracePt t="72098" x="4937125" y="2941638"/>
          <p14:tracePt t="72208" x="4930775" y="2941638"/>
          <p14:tracePt t="72216" x="4899025" y="2949575"/>
          <p14:tracePt t="72223" x="4830763" y="2955925"/>
          <p14:tracePt t="72231" x="4770438" y="2963863"/>
          <p14:tracePt t="72248" x="4541838" y="3009900"/>
          <p14:tracePt t="72264" x="4175125" y="3094038"/>
          <p14:tracePt t="72281" x="3779838" y="3140075"/>
          <p14:tracePt t="72298" x="3497263" y="3162300"/>
          <p14:tracePt t="72314" x="3268663" y="3192463"/>
          <p14:tracePt t="72331" x="3108325" y="3192463"/>
          <p14:tracePt t="72348" x="3040063" y="3192463"/>
          <p14:tracePt t="72364" x="3032125" y="3192463"/>
          <p14:tracePt t="72439" x="3078163" y="3192463"/>
          <p14:tracePt t="72447" x="3170238" y="3192463"/>
          <p14:tracePt t="72455" x="3246438" y="3192463"/>
          <p14:tracePt t="72464" x="3368675" y="3192463"/>
          <p14:tracePt t="72481" x="3673475" y="3178175"/>
          <p14:tracePt t="72498" x="4092575" y="3170238"/>
          <p14:tracePt t="72514" x="4487863" y="3170238"/>
          <p14:tracePt t="72531" x="4778375" y="3170238"/>
          <p14:tracePt t="72548" x="4999038" y="3170238"/>
          <p14:tracePt t="72564" x="5113338" y="3170238"/>
          <p14:tracePt t="72581" x="5159375" y="3170238"/>
          <p14:tracePt t="72783" x="5097463" y="3146425"/>
          <p14:tracePt t="72791" x="4991100" y="3116263"/>
          <p14:tracePt t="72799" x="4868863" y="3086100"/>
          <p14:tracePt t="72815" x="4389438" y="2994025"/>
          <p14:tracePt t="72831" x="3870325" y="2865438"/>
          <p14:tracePt t="72848" x="3459163" y="2743200"/>
          <p14:tracePt t="72864" x="3260725" y="2651125"/>
          <p14:tracePt t="72881" x="3178175" y="2598738"/>
          <p14:tracePt t="72898" x="3178175" y="2590800"/>
          <p14:tracePt t="72915" x="3178175" y="2574925"/>
          <p14:tracePt t="72931" x="3184525" y="2568575"/>
          <p14:tracePt t="72948" x="3200400" y="2552700"/>
          <p14:tracePt t="72965" x="3208338" y="2536825"/>
          <p14:tracePt t="72981" x="3216275" y="2522538"/>
          <p14:tracePt t="72998" x="3216275" y="2506663"/>
          <p14:tracePt t="73015" x="3222625" y="2506663"/>
          <p14:tracePt t="73031" x="3230563" y="2492375"/>
          <p14:tracePt t="73048" x="3230563" y="2484438"/>
          <p14:tracePt t="73065" x="3222625" y="2460625"/>
          <p14:tracePt t="73081" x="3216275" y="2454275"/>
          <p14:tracePt t="73135" x="3208338" y="2454275"/>
          <p14:tracePt t="73151" x="3200400" y="2460625"/>
          <p14:tracePt t="73159" x="3200400" y="2468563"/>
          <p14:tracePt t="73167" x="3200400" y="2492375"/>
          <p14:tracePt t="73181" x="3200400" y="2514600"/>
          <p14:tracePt t="73198" x="3216275" y="2552700"/>
          <p14:tracePt t="73215" x="3260725" y="2628900"/>
          <p14:tracePt t="73231" x="3292475" y="2659063"/>
          <p14:tracePt t="73248" x="3298825" y="2667000"/>
          <p14:tracePt t="73265" x="3306763" y="2674938"/>
          <p14:tracePt t="73327" x="3306763" y="2659063"/>
          <p14:tracePt t="73335" x="3306763" y="2644775"/>
          <p14:tracePt t="73343" x="3306763" y="2636838"/>
          <p14:tracePt t="73351" x="3306763" y="2620963"/>
          <p14:tracePt t="73365" x="3298825" y="2606675"/>
          <p14:tracePt t="73382" x="3284538" y="2590800"/>
          <p14:tracePt t="73398" x="3284538" y="2574925"/>
          <p14:tracePt t="73655" x="3292475" y="2568575"/>
          <p14:tracePt t="73663" x="3322638" y="2568575"/>
          <p14:tracePt t="73671" x="3360738" y="2568575"/>
          <p14:tracePt t="73681" x="3406775" y="2568575"/>
          <p14:tracePt t="73698" x="3535363" y="2568575"/>
          <p14:tracePt t="73714" x="3627438" y="2568575"/>
          <p14:tracePt t="73731" x="3733800" y="2568575"/>
          <p14:tracePt t="73748" x="3794125" y="2568575"/>
          <p14:tracePt t="73764" x="3832225" y="2560638"/>
          <p14:tracePt t="73782" x="3878263" y="2536825"/>
          <p14:tracePt t="73798" x="3886200" y="2536825"/>
          <p14:tracePt t="73815" x="3970338" y="2506663"/>
          <p14:tracePt t="73832" x="4060825" y="2498725"/>
          <p14:tracePt t="73848" x="4152900" y="2498725"/>
          <p14:tracePt t="73865" x="4251325" y="2498725"/>
          <p14:tracePt t="73882" x="4289425" y="2498725"/>
          <p14:tracePt t="73898" x="4327525" y="2498725"/>
          <p14:tracePt t="73915" x="4351338" y="2498725"/>
          <p14:tracePt t="73932" x="4389438" y="2498725"/>
          <p14:tracePt t="73948" x="4441825" y="2498725"/>
          <p14:tracePt t="73965" x="4518025" y="2498725"/>
          <p14:tracePt t="73982" x="4632325" y="2498725"/>
          <p14:tracePt t="73998" x="4670425" y="2498725"/>
          <p14:tracePt t="74015" x="4732338" y="2498725"/>
          <p14:tracePt t="74032" x="4754563" y="2498725"/>
          <p14:tracePt t="74048" x="4770438" y="2498725"/>
          <p14:tracePt t="74065" x="4792663" y="2498725"/>
          <p14:tracePt t="74082" x="4830763" y="2498725"/>
          <p14:tracePt t="74098" x="4892675" y="2498725"/>
          <p14:tracePt t="74115" x="4968875" y="2506663"/>
          <p14:tracePt t="74132" x="5045075" y="2522538"/>
          <p14:tracePt t="74148" x="5097463" y="2536825"/>
          <p14:tracePt t="74165" x="5165725" y="2536825"/>
          <p14:tracePt t="74182" x="5219700" y="2544763"/>
          <p14:tracePt t="74199" x="5227638" y="2552700"/>
          <p14:tracePt t="74239" x="5227638" y="2560638"/>
          <p14:tracePt t="74248" x="5227638" y="2582863"/>
          <p14:tracePt t="74265" x="5165725" y="2628900"/>
          <p14:tracePt t="74282" x="5067300" y="2674938"/>
          <p14:tracePt t="74298" x="4868863" y="2743200"/>
          <p14:tracePt t="74315" x="4610100" y="2773363"/>
          <p14:tracePt t="74332" x="4206875" y="2803525"/>
          <p14:tracePt t="74348" x="3810000" y="2803525"/>
          <p14:tracePt t="74365" x="3513138" y="2803525"/>
          <p14:tracePt t="74382" x="3298825" y="2803525"/>
          <p14:tracePt t="74398" x="3184525" y="2789238"/>
          <p14:tracePt t="74415" x="3124200" y="2765425"/>
          <p14:tracePt t="74432" x="3101975" y="2765425"/>
          <p14:tracePt t="74535" x="3086100" y="2765425"/>
          <p14:tracePt t="74543" x="3070225" y="2759075"/>
          <p14:tracePt t="74551" x="3048000" y="2751138"/>
          <p14:tracePt t="74565" x="3032125" y="2751138"/>
          <p14:tracePt t="74582" x="2994025" y="2751138"/>
          <p14:tracePt t="74599" x="2979738" y="2751138"/>
          <p14:tracePt t="74639" x="2979738" y="2759075"/>
          <p14:tracePt t="74648" x="2979738" y="2765425"/>
          <p14:tracePt t="74665" x="3025775" y="2803525"/>
          <p14:tracePt t="74682" x="3108325" y="2835275"/>
          <p14:tracePt t="74698" x="3222625" y="2841625"/>
          <p14:tracePt t="74715" x="3406775" y="2841625"/>
          <p14:tracePt t="74731" x="3597275" y="2841625"/>
          <p14:tracePt t="74748" x="3763963" y="2841625"/>
          <p14:tracePt t="74766" x="3916363" y="2841625"/>
          <p14:tracePt t="74782" x="4114800" y="2841625"/>
          <p14:tracePt t="74798" x="4183063" y="2841625"/>
          <p14:tracePt t="74815" x="4259263" y="2841625"/>
          <p14:tracePt t="74832" x="4321175" y="2841625"/>
          <p14:tracePt t="74849" x="4411663" y="2841625"/>
          <p14:tracePt t="74865" x="4518025" y="2841625"/>
          <p14:tracePt t="74882" x="4640263" y="2841625"/>
          <p14:tracePt t="74899" x="4762500" y="2827338"/>
          <p14:tracePt t="74915" x="4868863" y="2827338"/>
          <p14:tracePt t="74932" x="4937125" y="2819400"/>
          <p14:tracePt t="74949" x="4999038" y="2819400"/>
          <p14:tracePt t="74965" x="5051425" y="2819400"/>
          <p14:tracePt t="74982" x="5097463" y="2819400"/>
          <p14:tracePt t="74999" x="5127625" y="2819400"/>
          <p14:tracePt t="75015" x="5135563" y="2819400"/>
          <p14:tracePt t="75049" x="5143500" y="2819400"/>
          <p14:tracePt t="75071" x="5143500" y="2827338"/>
          <p14:tracePt t="75082" x="5135563" y="2841625"/>
          <p14:tracePt t="75099" x="5097463" y="2895600"/>
          <p14:tracePt t="75115" x="4991100" y="2925763"/>
          <p14:tracePt t="75118" x="4906963" y="2949575"/>
          <p14:tracePt t="75132" x="4792663" y="2971800"/>
          <p14:tracePt t="75149" x="4427538" y="3001963"/>
          <p14:tracePt t="75165" x="3946525" y="3001963"/>
          <p14:tracePt t="75182" x="3513138" y="3001963"/>
          <p14:tracePt t="75199" x="3108325" y="3001963"/>
          <p14:tracePt t="75215" x="2949575" y="3001963"/>
          <p14:tracePt t="75232" x="2887663" y="3001963"/>
          <p14:tracePt t="75249" x="2879725" y="3009900"/>
          <p14:tracePt t="75303" x="2873375" y="3009900"/>
          <p14:tracePt t="75319" x="2873375" y="3017838"/>
          <p14:tracePt t="75327" x="2865438" y="3017838"/>
          <p14:tracePt t="75343" x="2865438" y="3025775"/>
          <p14:tracePt t="75359" x="2865438" y="3032125"/>
          <p14:tracePt t="75375" x="2857500" y="3040063"/>
          <p14:tracePt t="75392" x="2857500" y="3048000"/>
          <p14:tracePt t="75407" x="2857500" y="3055938"/>
          <p14:tracePt t="75415" x="2857500" y="3063875"/>
          <p14:tracePt t="75432" x="2857500" y="3078163"/>
          <p14:tracePt t="75449" x="2857500" y="3101975"/>
          <p14:tracePt t="75465" x="2917825" y="3132138"/>
          <p14:tracePt t="75482" x="3017838" y="3140075"/>
          <p14:tracePt t="75499" x="3178175" y="3140075"/>
          <p14:tracePt t="75515" x="3375025" y="3140075"/>
          <p14:tracePt t="75532" x="3559175" y="3140075"/>
          <p14:tracePt t="75549" x="3733800" y="3140075"/>
          <p14:tracePt t="75566" x="3924300" y="3140075"/>
          <p14:tracePt t="75582" x="3970338" y="3140075"/>
          <p14:tracePt t="75599" x="4084638" y="3146425"/>
          <p14:tracePt t="75616" x="4191000" y="3170238"/>
          <p14:tracePt t="75632" x="4313238" y="3178175"/>
          <p14:tracePt t="75649" x="4473575" y="3184525"/>
          <p14:tracePt t="75666" x="4632325" y="3184525"/>
          <p14:tracePt t="75682" x="4784725" y="3184525"/>
          <p14:tracePt t="75699" x="4906963" y="3184525"/>
          <p14:tracePt t="75716" x="4975225" y="3184525"/>
          <p14:tracePt t="75732" x="5006975" y="3184525"/>
          <p14:tracePt t="75749" x="5021263" y="3184525"/>
          <p14:tracePt t="75839" x="5037138" y="3192463"/>
          <p14:tracePt t="75847" x="5051425" y="3200400"/>
          <p14:tracePt t="75855" x="5075238" y="3208338"/>
          <p14:tracePt t="75866" x="5083175" y="3208338"/>
          <p14:tracePt t="75882" x="5121275" y="3230563"/>
          <p14:tracePt t="75899" x="5159375" y="3254375"/>
          <p14:tracePt t="75916" x="5165725" y="3254375"/>
          <p14:tracePt t="75999" x="5135563" y="3254375"/>
          <p14:tracePt t="76007" x="5097463" y="3254375"/>
          <p14:tracePt t="76015" x="5045075" y="3238500"/>
          <p14:tracePt t="76032" x="4884738" y="3222625"/>
          <p14:tracePt t="76049" x="4640263" y="3222625"/>
          <p14:tracePt t="76066" x="4365625" y="3222625"/>
          <p14:tracePt t="76082" x="4106863" y="3222625"/>
          <p14:tracePt t="76099" x="3886200" y="3222625"/>
          <p14:tracePt t="76116" x="3749675" y="3216275"/>
          <p14:tracePt t="76118" x="3733800" y="3216275"/>
          <p14:tracePt t="76132" x="3725863" y="3208338"/>
          <p14:tracePt t="76149" x="3695700" y="3192463"/>
          <p14:tracePt t="76166" x="3695700" y="3184525"/>
          <p14:tracePt t="76182" x="3687763" y="3154363"/>
          <p14:tracePt t="76199" x="3665538" y="3116263"/>
          <p14:tracePt t="76216" x="3641725" y="3070225"/>
          <p14:tracePt t="76232" x="3603625" y="3032125"/>
          <p14:tracePt t="76249" x="3581400" y="2994025"/>
          <p14:tracePt t="76266" x="3559175" y="2955925"/>
          <p14:tracePt t="76282" x="3543300" y="2925763"/>
          <p14:tracePt t="76299" x="3543300" y="2895600"/>
          <p14:tracePt t="76316" x="3543300" y="2873375"/>
          <p14:tracePt t="76332" x="3543300" y="2849563"/>
          <p14:tracePt t="76349" x="3543300" y="2819400"/>
          <p14:tracePt t="76366" x="3551238" y="2781300"/>
          <p14:tracePt t="76382" x="3551238" y="2765425"/>
          <p14:tracePt t="76399" x="3551238" y="2713038"/>
          <p14:tracePt t="76416" x="3543300" y="2689225"/>
          <p14:tracePt t="76432" x="3543300" y="2674938"/>
          <p14:tracePt t="76449" x="3535363" y="2667000"/>
          <p14:tracePt t="76482" x="3527425" y="2659063"/>
          <p14:tracePt t="76499" x="3527425" y="2651125"/>
          <p14:tracePt t="76516" x="3521075" y="2644775"/>
          <p14:tracePt t="76533" x="3497263" y="2620963"/>
          <p14:tracePt t="76549" x="3475038" y="2606675"/>
          <p14:tracePt t="76566" x="3459163" y="2568575"/>
          <p14:tracePt t="76583" x="3421063" y="2522538"/>
          <p14:tracePt t="76599" x="3413125" y="2506663"/>
          <p14:tracePt t="76616" x="3413125" y="2498725"/>
          <p14:tracePt t="76633" x="3413125" y="2492375"/>
          <p14:tracePt t="76649" x="3413125" y="2484438"/>
          <p14:tracePt t="76671" x="3413125" y="2476500"/>
          <p14:tracePt t="76682" x="3413125" y="2468563"/>
          <p14:tracePt t="76699" x="3413125" y="2454275"/>
          <p14:tracePt t="76716" x="3406775" y="2438400"/>
          <p14:tracePt t="76733" x="3406775" y="2430463"/>
          <p14:tracePt t="76749" x="3406775" y="2416175"/>
          <p14:tracePt t="76766" x="3406775" y="2400300"/>
          <p14:tracePt t="76783" x="3406775" y="2392363"/>
          <p14:tracePt t="76879" x="3390900" y="2416175"/>
          <p14:tracePt t="76887" x="3382963" y="2438400"/>
          <p14:tracePt t="76899" x="3382963" y="2446338"/>
          <p14:tracePt t="76916" x="3368675" y="2492375"/>
          <p14:tracePt t="76933" x="3368675" y="2506663"/>
          <p14:tracePt t="76950" x="3360738" y="2552700"/>
          <p14:tracePt t="76966" x="3360738" y="2598738"/>
          <p14:tracePt t="76983" x="3360738" y="2651125"/>
          <p14:tracePt t="76999" x="3360738" y="2697163"/>
          <p14:tracePt t="77016" x="3360738" y="2735263"/>
          <p14:tracePt t="77033" x="3360738" y="2811463"/>
          <p14:tracePt t="77049" x="3352800" y="2911475"/>
          <p14:tracePt t="77066" x="3352800" y="3001963"/>
          <p14:tracePt t="77083" x="3352800" y="3055938"/>
          <p14:tracePt t="77099" x="3352800" y="3086100"/>
          <p14:tracePt t="77116" x="3352800" y="3108325"/>
          <p14:tracePt t="77133" x="3352800" y="3140075"/>
          <p14:tracePt t="77150" x="3352800" y="3178175"/>
          <p14:tracePt t="77166" x="3352800" y="3192463"/>
          <p14:tracePt t="77183" x="3352800" y="3222625"/>
          <p14:tracePt t="77199" x="3352800" y="3246438"/>
          <p14:tracePt t="77216" x="3352800" y="3260725"/>
          <p14:tracePt t="77233" x="3352800" y="3268663"/>
          <p14:tracePt t="77249" x="3352800" y="3284538"/>
          <p14:tracePt t="77266" x="3352800" y="3292475"/>
          <p14:tracePt t="77283" x="3352800" y="3306763"/>
          <p14:tracePt t="77299" x="3352800" y="3322638"/>
          <p14:tracePt t="77316" x="3360738" y="3336925"/>
          <p14:tracePt t="77383" x="3390900" y="3314700"/>
          <p14:tracePt t="77391" x="3413125" y="3268663"/>
          <p14:tracePt t="77399" x="3436938" y="3230563"/>
          <p14:tracePt t="77416" x="3513138" y="3101975"/>
          <p14:tracePt t="77433" x="3589338" y="2994025"/>
          <p14:tracePt t="77450" x="3665538" y="2895600"/>
          <p14:tracePt t="77466" x="3733800" y="2803525"/>
          <p14:tracePt t="77483" x="3771900" y="2759075"/>
          <p14:tracePt t="77500" x="3810000" y="2697163"/>
          <p14:tracePt t="77516" x="3863975" y="2620963"/>
          <p14:tracePt t="77533" x="3902075" y="2560638"/>
          <p14:tracePt t="77550" x="3924300" y="2498725"/>
          <p14:tracePt t="77566" x="3940175" y="2492375"/>
          <p14:tracePt t="77583" x="3940175" y="2460625"/>
          <p14:tracePt t="77600" x="3946525" y="2454275"/>
          <p14:tracePt t="77616" x="3954463" y="2438400"/>
          <p14:tracePt t="77633" x="3962400" y="2422525"/>
          <p14:tracePt t="77666" x="3962400" y="2416175"/>
          <p14:tracePt t="77767" x="3962400" y="2430463"/>
          <p14:tracePt t="77775" x="3962400" y="2468563"/>
          <p14:tracePt t="77783" x="3962400" y="2506663"/>
          <p14:tracePt t="77800" x="3962400" y="2620963"/>
          <p14:tracePt t="77816" x="3954463" y="2735263"/>
          <p14:tracePt t="77833" x="3954463" y="2819400"/>
          <p14:tracePt t="77850" x="3954463" y="2887663"/>
          <p14:tracePt t="77866" x="3954463" y="2963863"/>
          <p14:tracePt t="77883" x="3954463" y="3032125"/>
          <p14:tracePt t="77900" x="3954463" y="3140075"/>
          <p14:tracePt t="77916" x="3954463" y="3230563"/>
          <p14:tracePt t="77933" x="3954463" y="3314700"/>
          <p14:tracePt t="77950" x="3954463" y="3390900"/>
          <p14:tracePt t="77967" x="3962400" y="3398838"/>
          <p14:tracePt t="78063" x="3970338" y="3398838"/>
          <p14:tracePt t="78071" x="3984625" y="3368675"/>
          <p14:tracePt t="78083" x="4008438" y="3314700"/>
          <p14:tracePt t="78100" x="4084638" y="3146425"/>
          <p14:tracePt t="78116" x="4152900" y="2987675"/>
          <p14:tracePt t="78133" x="4229100" y="2819400"/>
          <p14:tracePt t="78150" x="4283075" y="2606675"/>
          <p14:tracePt t="78166" x="4305300" y="2544763"/>
          <p14:tracePt t="78183" x="4327525" y="2416175"/>
          <p14:tracePt t="78200" x="4359275" y="2354263"/>
          <p14:tracePt t="78216" x="4373563" y="2332038"/>
          <p14:tracePt t="78233" x="4389438" y="2316163"/>
          <p14:tracePt t="78250" x="4411663" y="2308225"/>
          <p14:tracePt t="78266" x="4427538" y="2308225"/>
          <p14:tracePt t="78300" x="4435475" y="2308225"/>
          <p14:tracePt t="78316" x="4449763" y="2308225"/>
          <p14:tracePt t="78333" x="4457700" y="2316163"/>
          <p14:tracePt t="78350" x="4457700" y="2430463"/>
          <p14:tracePt t="78366" x="4457700" y="2498725"/>
          <p14:tracePt t="78383" x="4457700" y="2811463"/>
          <p14:tracePt t="78400" x="4487863" y="2994025"/>
          <p14:tracePt t="78417" x="4503738" y="3108325"/>
          <p14:tracePt t="78433" x="4525963" y="3208338"/>
          <p14:tracePt t="78450" x="4525963" y="3238500"/>
          <p14:tracePt t="78467" x="4533900" y="3254375"/>
          <p14:tracePt t="78543" x="4549775" y="3246438"/>
          <p14:tracePt t="78551" x="4572000" y="3208338"/>
          <p14:tracePt t="78559" x="4602163" y="3132138"/>
          <p14:tracePt t="78567" x="4640263" y="3055938"/>
          <p14:tracePt t="78583" x="4716463" y="2879725"/>
          <p14:tracePt t="78600" x="4792663" y="2689225"/>
          <p14:tracePt t="78617" x="4838700" y="2530475"/>
          <p14:tracePt t="78633" x="4876800" y="2400300"/>
          <p14:tracePt t="78650" x="4884738" y="2308225"/>
          <p14:tracePt t="78667" x="4892675" y="2225675"/>
          <p14:tracePt t="78683" x="4914900" y="2193925"/>
          <p14:tracePt t="78700" x="4922838" y="2171700"/>
          <p14:tracePt t="78743" x="4930775" y="2171700"/>
          <p14:tracePt t="78752" x="4937125" y="2171700"/>
          <p14:tracePt t="78767" x="4968875" y="2179638"/>
          <p14:tracePt t="78783" x="4991100" y="2263775"/>
          <p14:tracePt t="78800" x="5021263" y="2446338"/>
          <p14:tracePt t="78817" x="5045075" y="2628900"/>
          <p14:tracePt t="78833" x="5045075" y="2819400"/>
          <p14:tracePt t="78850" x="5045075" y="2994025"/>
          <p14:tracePt t="78867" x="5045075" y="3108325"/>
          <p14:tracePt t="78883" x="5045075" y="3154363"/>
          <p14:tracePt t="78900" x="5045075" y="3162300"/>
          <p14:tracePt t="79319" x="5045075" y="3170238"/>
          <p14:tracePt t="79335" x="5045075" y="3178175"/>
          <p14:tracePt t="79343" x="5045075" y="3192463"/>
          <p14:tracePt t="79352" x="5037138" y="3216275"/>
          <p14:tracePt t="79367" x="4960938" y="3268663"/>
          <p14:tracePt t="79384" x="4822825" y="3306763"/>
          <p14:tracePt t="79400" x="4648200" y="3330575"/>
          <p14:tracePt t="79417" x="4564063" y="3330575"/>
          <p14:tracePt t="79434" x="4541838" y="3336925"/>
          <p14:tracePt t="79519" x="4541838" y="3352800"/>
          <p14:tracePt t="79527" x="4556125" y="3375025"/>
          <p14:tracePt t="79535" x="4594225" y="3398838"/>
          <p14:tracePt t="79550" x="4610100" y="3398838"/>
          <p14:tracePt t="79567" x="4618038" y="3444875"/>
          <p14:tracePt t="79600" x="4602163" y="3444875"/>
          <p14:tracePt t="79617" x="4511675" y="3467100"/>
          <p14:tracePt t="79634" x="4381500" y="3489325"/>
          <p14:tracePt t="79650" x="4198938" y="3489325"/>
          <p14:tracePt t="79667" x="3978275" y="3489325"/>
          <p14:tracePt t="79684" x="3703638" y="3451225"/>
          <p14:tracePt t="79700" x="3344863" y="3336925"/>
          <p14:tracePt t="79717" x="2941638" y="3184525"/>
          <p14:tracePt t="79733" x="2659063" y="3025775"/>
          <p14:tracePt t="79750" x="2484438" y="2835275"/>
          <p14:tracePt t="79767" x="2476500" y="2751138"/>
          <p14:tracePt t="79783" x="2476500" y="2644775"/>
          <p14:tracePt t="79800" x="2506663" y="2544763"/>
          <p14:tracePt t="79817" x="2636838" y="2446338"/>
          <p14:tracePt t="79834" x="2879725" y="2370138"/>
          <p14:tracePt t="79850" x="3146425" y="2332038"/>
          <p14:tracePt t="79866" x="3527425" y="2332038"/>
          <p14:tracePt t="79883" x="3863975" y="2332038"/>
          <p14:tracePt t="79900" x="4267200" y="2492375"/>
          <p14:tracePt t="79917" x="4541838" y="2667000"/>
          <p14:tracePt t="79933" x="4702175" y="2895600"/>
          <p14:tracePt t="79950" x="4716463" y="3254375"/>
          <p14:tracePt t="79967" x="4602163" y="3421063"/>
          <p14:tracePt t="79983" x="4449763" y="3505200"/>
          <p14:tracePt t="80000" x="4313238" y="3505200"/>
          <p14:tracePt t="80017" x="4168775" y="3459163"/>
          <p14:tracePt t="80034" x="4092575" y="3413125"/>
          <p14:tracePt t="80051" x="4092575" y="3390900"/>
          <p14:tracePt t="80067" x="4092575" y="3360738"/>
          <p14:tracePt t="80084" x="4092575" y="3344863"/>
          <p14:tracePt t="80101" x="4092575" y="3322638"/>
          <p14:tracePt t="80117" x="4098925" y="3314700"/>
          <p14:tracePt t="81031" x="4092575" y="3314700"/>
          <p14:tracePt t="81039" x="4046538" y="3298825"/>
          <p14:tracePt t="81051" x="3978275" y="3284538"/>
          <p14:tracePt t="81068" x="3916363" y="3260725"/>
          <p14:tracePt t="81084" x="3870325" y="3246438"/>
          <p14:tracePt t="81101" x="3787775" y="3192463"/>
          <p14:tracePt t="81118" x="3665538" y="3101975"/>
          <p14:tracePt t="81134" x="3641725" y="3086100"/>
          <p14:tracePt t="81151" x="3619500" y="3048000"/>
          <p14:tracePt t="81168" x="3603625" y="2994025"/>
          <p14:tracePt t="81184" x="3597275" y="2955925"/>
          <p14:tracePt t="81201" x="3589338" y="2917825"/>
          <p14:tracePt t="81218" x="3573463" y="2879725"/>
          <p14:tracePt t="81234" x="3559175" y="2835275"/>
          <p14:tracePt t="81251" x="3535363" y="2797175"/>
          <p14:tracePt t="81268" x="3527425" y="2789238"/>
          <p14:tracePt t="81284" x="3527425" y="2765425"/>
          <p14:tracePt t="81301" x="3513138" y="2743200"/>
          <p14:tracePt t="81318" x="3482975" y="2674938"/>
          <p14:tracePt t="81335" x="3459163" y="2628900"/>
          <p14:tracePt t="81351" x="3444875" y="2598738"/>
          <p14:tracePt t="81368" x="3444875" y="2590800"/>
          <p14:tracePt t="81384" x="3436938" y="2574925"/>
          <p14:tracePt t="81401" x="3436938" y="2568575"/>
          <p14:tracePt t="81615" x="3444875" y="2568575"/>
          <p14:tracePt t="81623" x="3475038" y="2568575"/>
          <p14:tracePt t="81634" x="3497263" y="2568575"/>
          <p14:tracePt t="81651" x="3573463" y="2574925"/>
          <p14:tracePt t="81655" x="3611563" y="2574925"/>
          <p14:tracePt t="81668" x="3657600" y="2574925"/>
          <p14:tracePt t="81684" x="3711575" y="2574925"/>
          <p14:tracePt t="81701" x="3725863" y="2574925"/>
          <p14:tracePt t="81767" x="3741738" y="2574925"/>
          <p14:tracePt t="81775" x="3763963" y="2574925"/>
          <p14:tracePt t="81784" x="3787775" y="2574925"/>
          <p14:tracePt t="81801" x="3848100" y="2568575"/>
          <p14:tracePt t="81818" x="3894138" y="2568575"/>
          <p14:tracePt t="81834" x="3940175" y="2568575"/>
          <p14:tracePt t="81851" x="3970338" y="2552700"/>
          <p14:tracePt t="81868" x="3992563" y="2544763"/>
          <p14:tracePt t="81885" x="4022725" y="2544763"/>
          <p14:tracePt t="81901" x="4084638" y="2536825"/>
          <p14:tracePt t="81918" x="4229100" y="2536825"/>
          <p14:tracePt t="81935" x="4365625" y="2522538"/>
          <p14:tracePt t="81951" x="4511675" y="2498725"/>
          <p14:tracePt t="81968" x="4602163" y="2476500"/>
          <p14:tracePt t="81985" x="4670425" y="2476500"/>
          <p14:tracePt t="82001" x="4724400" y="2460625"/>
          <p14:tracePt t="82018" x="4778375" y="2446338"/>
          <p14:tracePt t="82035" x="4838700" y="2438400"/>
          <p14:tracePt t="82051" x="4914900" y="2430463"/>
          <p14:tracePt t="82068" x="4975225" y="2430463"/>
          <p14:tracePt t="82085" x="5045075" y="2430463"/>
          <p14:tracePt t="82101" x="5105400" y="2430463"/>
          <p14:tracePt t="82118" x="5181600" y="2430463"/>
          <p14:tracePt t="82134" x="5197475" y="2430463"/>
          <p14:tracePt t="82151" x="5219700" y="2430463"/>
          <p14:tracePt t="82168" x="5227638" y="2438400"/>
          <p14:tracePt t="82191" x="5235575" y="2446338"/>
          <p14:tracePt t="82201" x="5235575" y="2460625"/>
          <p14:tracePt t="82218" x="5241925" y="2522538"/>
          <p14:tracePt t="82235" x="5249863" y="2606675"/>
          <p14:tracePt t="82251" x="5249863" y="2697163"/>
          <p14:tracePt t="82268" x="5257800" y="2759075"/>
          <p14:tracePt t="82285" x="5257800" y="2765425"/>
          <p14:tracePt t="82301" x="5257800" y="2781300"/>
          <p14:tracePt t="82319" x="5173663" y="2789238"/>
          <p14:tracePt t="82335" x="5051425" y="2789238"/>
          <p14:tracePt t="82351" x="4860925" y="2789238"/>
          <p14:tracePt t="82368" x="4670425" y="2789238"/>
          <p14:tracePt t="82385" x="4479925" y="2789238"/>
          <p14:tracePt t="82401" x="4359275" y="2789238"/>
          <p14:tracePt t="82418" x="4313238" y="2789238"/>
          <p14:tracePt t="82435" x="4297363" y="2789238"/>
          <p14:tracePt t="82451" x="4275138" y="2789238"/>
          <p14:tracePt t="82468" x="4251325" y="2803525"/>
          <p14:tracePt t="82485" x="4198938" y="2819400"/>
          <p14:tracePt t="82502" x="4152900" y="2849563"/>
          <p14:tracePt t="82518" x="4076700" y="2887663"/>
          <p14:tracePt t="82535" x="4000500" y="2917825"/>
          <p14:tracePt t="82551" x="3992563" y="2933700"/>
          <p14:tracePt t="82568" x="3984625" y="2933700"/>
          <p14:tracePt t="82585" x="3984625" y="2941638"/>
          <p14:tracePt t="82601" x="3978275" y="2941638"/>
          <p14:tracePt t="82618" x="3954463" y="2941638"/>
          <p14:tracePt t="82635" x="3924300" y="2941638"/>
          <p14:tracePt t="82651" x="3878263" y="2941638"/>
          <p14:tracePt t="82654" x="3856038" y="2941638"/>
          <p14:tracePt t="82668" x="3832225" y="2941638"/>
          <p14:tracePt t="82685" x="3802063" y="2941638"/>
          <p14:tracePt t="82701" x="3779838" y="2941638"/>
          <p14:tracePt t="82751" x="3771900" y="2941638"/>
          <p14:tracePt t="82767" x="3763963" y="2941638"/>
          <p14:tracePt t="82791" x="3756025" y="2941638"/>
          <p14:tracePt t="82799" x="3749675" y="2941638"/>
          <p14:tracePt t="82807" x="3741738" y="2941638"/>
          <p14:tracePt t="82823" x="3733800" y="2941638"/>
          <p14:tracePt t="82835" x="3725863" y="2941638"/>
          <p14:tracePt t="82852" x="3711575" y="2941638"/>
          <p14:tracePt t="82868" x="3679825" y="2941638"/>
          <p14:tracePt t="82885" x="3649663" y="2941638"/>
          <p14:tracePt t="82902" x="3611563" y="2933700"/>
          <p14:tracePt t="82918" x="3603625" y="2933700"/>
          <p14:tracePt t="82935" x="3589338" y="2933700"/>
          <p14:tracePt t="82952" x="3581400" y="2933700"/>
          <p14:tracePt t="83039" x="3565525" y="2933700"/>
          <p14:tracePt t="83063" x="3559175" y="2925763"/>
          <p14:tracePt t="83079" x="3543300" y="2911475"/>
          <p14:tracePt t="83087" x="3535363" y="2895600"/>
          <p14:tracePt t="83095" x="3527425" y="2887663"/>
          <p14:tracePt t="83103" x="3527425" y="2873375"/>
          <p14:tracePt t="83119" x="3513138" y="2835275"/>
          <p14:tracePt t="83135" x="3505200" y="2803525"/>
          <p14:tracePt t="83152" x="3489325" y="2743200"/>
          <p14:tracePt t="83168" x="3482975" y="2727325"/>
          <p14:tracePt t="83185" x="3482975" y="2713038"/>
          <p14:tracePt t="83202" x="3482975" y="2689225"/>
          <p14:tracePt t="83218" x="3482975" y="2674938"/>
          <p14:tracePt t="83235" x="3482975" y="2667000"/>
          <p14:tracePt t="83351" x="3482975" y="2674938"/>
          <p14:tracePt t="83359" x="3482975" y="2705100"/>
          <p14:tracePt t="83368" x="3482975" y="2735263"/>
          <p14:tracePt t="83385" x="3505200" y="2835275"/>
          <p14:tracePt t="83402" x="3573463" y="2925763"/>
          <p14:tracePt t="83418" x="3635375" y="2987675"/>
          <p14:tracePt t="83435" x="3756025" y="3032125"/>
          <p14:tracePt t="83452" x="3902075" y="3055938"/>
          <p14:tracePt t="83468" x="4022725" y="3055938"/>
          <p14:tracePt t="83485" x="4098925" y="3040063"/>
          <p14:tracePt t="83502" x="4137025" y="2979738"/>
          <p14:tracePt t="83518" x="4137025" y="2949575"/>
          <p14:tracePt t="83535" x="4137025" y="2911475"/>
          <p14:tracePt t="83552" x="4144963" y="2903538"/>
          <p14:tracePt t="83568" x="4168775" y="2895600"/>
          <p14:tracePt t="83585" x="4206875" y="2895600"/>
          <p14:tracePt t="83602" x="4259263" y="2895600"/>
          <p14:tracePt t="83618" x="4313238" y="2895600"/>
          <p14:tracePt t="83635" x="4351338" y="2895600"/>
          <p14:tracePt t="83652" x="4381500" y="2895600"/>
          <p14:tracePt t="83655" x="4397375" y="2895600"/>
          <p14:tracePt t="83669" x="4411663" y="2895600"/>
          <p14:tracePt t="83685" x="4465638" y="2903538"/>
          <p14:tracePt t="83702" x="4518025" y="2917825"/>
          <p14:tracePt t="83718" x="4518025" y="2925763"/>
          <p14:tracePt t="83783" x="4525963" y="2933700"/>
          <p14:tracePt t="83799" x="4549775" y="2949575"/>
          <p14:tracePt t="83807" x="4556125" y="2949575"/>
          <p14:tracePt t="83819" x="4556125" y="2955925"/>
          <p14:tracePt t="83835" x="4564063" y="2955925"/>
          <p14:tracePt t="83959" x="4556125" y="2955925"/>
          <p14:tracePt t="83999" x="4549775" y="2955925"/>
          <p14:tracePt t="84023" x="4541838" y="2955925"/>
          <p14:tracePt t="84031" x="4533900" y="2955925"/>
          <p14:tracePt t="84047" x="4525963" y="2955925"/>
          <p14:tracePt t="84063" x="4511675" y="2955925"/>
          <p14:tracePt t="84071" x="4511675" y="2949575"/>
          <p14:tracePt t="84103" x="4503738" y="2949575"/>
          <p14:tracePt t="84207" x="4487863" y="2949575"/>
          <p14:tracePt t="84223" x="4487863" y="2955925"/>
          <p14:tracePt t="86191" x="4479925" y="2955925"/>
          <p14:tracePt t="86207" x="4465638" y="2971800"/>
          <p14:tracePt t="86215" x="4457700" y="2971800"/>
          <p14:tracePt t="86247" x="4449763" y="2979738"/>
          <p14:tracePt t="86255" x="4441825" y="2987675"/>
          <p14:tracePt t="86263" x="4435475" y="2994025"/>
          <p14:tracePt t="86279" x="4411663" y="3001963"/>
          <p14:tracePt t="86288" x="4397375" y="3001963"/>
          <p14:tracePt t="86303" x="4351338" y="3025775"/>
          <p14:tracePt t="86319" x="4283075" y="3040063"/>
          <p14:tracePt t="86336" x="4213225" y="3063875"/>
          <p14:tracePt t="86353" x="4152900" y="3070225"/>
          <p14:tracePt t="86370" x="4122738" y="3078163"/>
          <p14:tracePt t="86386" x="4114800" y="3078163"/>
          <p14:tracePt t="86431" x="4106863" y="3094038"/>
          <p14:tracePt t="86447" x="4098925" y="3094038"/>
          <p14:tracePt t="86455" x="4098925" y="3101975"/>
          <p14:tracePt t="86470" x="4076700" y="3116263"/>
          <p14:tracePt t="86503" x="4038600" y="3132138"/>
          <p14:tracePt t="86520" x="4016375" y="3146425"/>
          <p14:tracePt t="86536" x="3984625" y="3154363"/>
          <p14:tracePt t="86553" x="3970338" y="3162300"/>
          <p14:tracePt t="86570" x="3962400" y="3162300"/>
          <p14:tracePt t="86586" x="3954463" y="3170238"/>
          <p14:tracePt t="86620" x="3946525" y="3170238"/>
          <p14:tracePt t="86636" x="3932238" y="3184525"/>
          <p14:tracePt t="86653" x="3916363" y="3200400"/>
          <p14:tracePt t="86670" x="3908425" y="3222625"/>
          <p14:tracePt t="86686" x="3894138" y="3238500"/>
          <p14:tracePt t="86703" x="3886200" y="3260725"/>
          <p14:tracePt t="88375" x="3886200" y="3276600"/>
          <p14:tracePt t="88383" x="3908425" y="3276600"/>
          <p14:tracePt t="88391" x="3932238" y="3292475"/>
          <p14:tracePt t="88404" x="3970338" y="3292475"/>
          <p14:tracePt t="88420" x="4030663" y="3292475"/>
          <p14:tracePt t="88437" x="4114800" y="3292475"/>
          <p14:tracePt t="88454" x="4229100" y="3292475"/>
          <p14:tracePt t="88470" x="4321175" y="3292475"/>
          <p14:tracePt t="88487" x="4411663" y="3292475"/>
          <p14:tracePt t="88504" x="4495800" y="3292475"/>
          <p14:tracePt t="88520" x="4572000" y="3276600"/>
          <p14:tracePt t="88537" x="4640263" y="3254375"/>
          <p14:tracePt t="88554" x="4716463" y="3254375"/>
          <p14:tracePt t="88570" x="4778375" y="3246438"/>
          <p14:tracePt t="88587" x="4808538" y="3230563"/>
          <p14:tracePt t="88604" x="4822825" y="3230563"/>
          <p14:tracePt t="88620" x="4830763" y="3222625"/>
          <p14:tracePt t="88637" x="4838700" y="3216275"/>
          <p14:tracePt t="88654" x="4868863" y="3216275"/>
          <p14:tracePt t="88670" x="4876800" y="3216275"/>
          <p14:tracePt t="88672" x="4899025" y="3216275"/>
          <p14:tracePt t="88687" x="4937125" y="3216275"/>
          <p14:tracePt t="88703" x="4975225" y="3216275"/>
          <p14:tracePt t="88720" x="4983163" y="3216275"/>
          <p14:tracePt t="88775" x="4999038" y="3216275"/>
          <p14:tracePt t="88783" x="5013325" y="3222625"/>
          <p14:tracePt t="88791" x="5013325" y="3230563"/>
          <p14:tracePt t="88804" x="5037138" y="3254375"/>
          <p14:tracePt t="88820" x="5051425" y="3260725"/>
          <p14:tracePt t="88837" x="5067300" y="3268663"/>
          <p14:tracePt t="88855" x="5075238" y="3276600"/>
          <p14:tracePt t="88870" x="5083175" y="3284538"/>
          <p14:tracePt t="89031" x="5075238" y="3284538"/>
          <p14:tracePt t="89039" x="5067300" y="3276600"/>
          <p14:tracePt t="89047" x="5059363" y="3276600"/>
          <p14:tracePt t="89063" x="5037138" y="3276600"/>
          <p14:tracePt t="89087" x="5021263" y="3276600"/>
          <p14:tracePt t="89095" x="5021263" y="3268663"/>
          <p14:tracePt t="89104" x="5013325" y="3268663"/>
          <p14:tracePt t="90519" x="5006975" y="3268663"/>
          <p14:tracePt t="90527" x="5006975" y="3260725"/>
          <p14:tracePt t="90538" x="5006975" y="3254375"/>
          <p14:tracePt t="90554" x="5075238" y="3216275"/>
          <p14:tracePt t="90571" x="5143500" y="3162300"/>
          <p14:tracePt t="90588" x="5197475" y="3078163"/>
          <p14:tracePt t="90604" x="5219700" y="2963863"/>
          <p14:tracePt t="90621" x="5219700" y="2811463"/>
          <p14:tracePt t="90638" x="5219700" y="2590800"/>
          <p14:tracePt t="90654" x="5181600" y="2514600"/>
          <p14:tracePt t="90671" x="4999038" y="2225675"/>
          <p14:tracePt t="90688" x="4694238" y="1981200"/>
          <p14:tracePt t="90704" x="4381500" y="1836738"/>
          <p14:tracePt t="90721" x="4046538" y="1722438"/>
          <p14:tracePt t="90738" x="3665538" y="1660525"/>
          <p14:tracePt t="90754" x="3436938" y="1660525"/>
          <p14:tracePt t="90771" x="3208338" y="1730375"/>
          <p14:tracePt t="90788" x="3017838" y="1858963"/>
          <p14:tracePt t="90804" x="2879725" y="2103438"/>
          <p14:tracePt t="90821" x="2765425" y="2422525"/>
          <p14:tracePt t="90838" x="2759075" y="2751138"/>
          <p14:tracePt t="90854" x="2811463" y="2827338"/>
          <p14:tracePt t="90871" x="2963863" y="2911475"/>
          <p14:tracePt t="90888" x="3170238" y="2925763"/>
          <p14:tracePt t="90905" x="3330575" y="2925763"/>
          <p14:tracePt t="90921" x="3398838" y="2925763"/>
          <p14:tracePt t="91199" x="3375025" y="2925763"/>
          <p14:tracePt t="91207" x="3360738" y="2949575"/>
          <p14:tracePt t="91215" x="3330575" y="2971800"/>
          <p14:tracePt t="91223" x="3292475" y="3001963"/>
          <p14:tracePt t="91238" x="3246438" y="3048000"/>
          <p14:tracePt t="91255" x="3086100" y="3170238"/>
          <p14:tracePt t="91271" x="3001963" y="3246438"/>
          <p14:tracePt t="91288" x="2949575" y="3276600"/>
          <p14:tracePt t="91305" x="2925763" y="3322638"/>
          <p14:tracePt t="91321" x="2917825" y="3360738"/>
          <p14:tracePt t="91338" x="2917825" y="3429000"/>
          <p14:tracePt t="91355" x="2917825" y="3551238"/>
          <p14:tracePt t="91371" x="2911475" y="3687763"/>
          <p14:tracePt t="91388" x="2887663" y="3825875"/>
          <p14:tracePt t="91405" x="2879725" y="3908425"/>
          <p14:tracePt t="91421" x="2873375" y="3946525"/>
          <p14:tracePt t="91438" x="2865438" y="3962400"/>
          <p14:tracePt t="91471" x="2865438" y="3970338"/>
          <p14:tracePt t="91488" x="2857500" y="3978275"/>
          <p14:tracePt t="91505" x="2849563" y="3984625"/>
          <p14:tracePt t="91521" x="2841625" y="3992563"/>
          <p14:tracePt t="91555" x="2835275" y="4000500"/>
          <p14:tracePt t="91575" x="2827338" y="4000500"/>
          <p14:tracePt t="91591" x="2819400" y="4000500"/>
          <p14:tracePt t="91615" x="2811463" y="4000500"/>
          <p14:tracePt t="91623" x="2803525" y="4000500"/>
          <p14:tracePt t="91640" x="2797175" y="4000500"/>
          <p14:tracePt t="91663" x="2797175" y="3992563"/>
          <p14:tracePt t="91671" x="2789238" y="3984625"/>
          <p14:tracePt t="91688" x="2773363" y="3978275"/>
          <p14:tracePt t="91705" x="2765425" y="3946525"/>
          <p14:tracePt t="91721" x="2751138" y="3924300"/>
          <p14:tracePt t="91754" x="2743200" y="3924300"/>
          <p14:tracePt t="91771" x="2727325" y="3924300"/>
          <p14:tracePt t="91788" x="2720975" y="3924300"/>
          <p14:tracePt t="91805" x="2697163" y="3932238"/>
          <p14:tracePt t="91822" x="2689225" y="3946525"/>
          <p14:tracePt t="92551" x="2705100" y="3946525"/>
          <p14:tracePt t="92559" x="2743200" y="3886200"/>
          <p14:tracePt t="92567" x="2797175" y="3825875"/>
          <p14:tracePt t="92575" x="2835275" y="3749675"/>
          <p14:tracePt t="92588" x="2879725" y="3673475"/>
          <p14:tracePt t="92605" x="2963863" y="3535363"/>
          <p14:tracePt t="92622" x="3101975" y="3336925"/>
          <p14:tracePt t="92638" x="3132138" y="3260725"/>
          <p14:tracePt t="92655" x="3238500" y="3070225"/>
          <p14:tracePt t="92672" x="3260725" y="2979738"/>
          <p14:tracePt t="92688" x="3284538" y="2879725"/>
          <p14:tracePt t="92705" x="3314700" y="2803525"/>
          <p14:tracePt t="92722" x="3330575" y="2765425"/>
          <p14:tracePt t="92739" x="3344863" y="2720975"/>
          <p14:tracePt t="92755" x="3360738" y="2705100"/>
          <p14:tracePt t="92772" x="3382963" y="2697163"/>
          <p14:tracePt t="92789" x="3390900" y="2689225"/>
          <p14:tracePt t="92805" x="3398838" y="2689225"/>
          <p14:tracePt t="92822" x="3398838" y="2667000"/>
          <p14:tracePt t="92839" x="3398838" y="2636838"/>
          <p14:tracePt t="92855" x="3398838" y="2613025"/>
          <p14:tracePt t="92872" x="3398838" y="2590800"/>
          <p14:tracePt t="92889" x="3398838" y="2574925"/>
          <p14:tracePt t="92905" x="3382963" y="2568575"/>
          <p14:tracePt t="92951" x="3375025" y="2568575"/>
          <p14:tracePt t="93247" x="3382963" y="2568575"/>
          <p14:tracePt t="93263" x="3398838" y="2574925"/>
          <p14:tracePt t="93271" x="3406775" y="2574925"/>
          <p14:tracePt t="93279" x="3421063" y="2574925"/>
          <p14:tracePt t="93289" x="3436938" y="2582863"/>
          <p14:tracePt t="93319" x="3451225" y="2582863"/>
          <p14:tracePt t="93327" x="3467100" y="2582863"/>
          <p14:tracePt t="93339" x="3482975" y="2582863"/>
          <p14:tracePt t="93355" x="3551238" y="2582863"/>
          <p14:tracePt t="93372" x="3665538" y="2582863"/>
          <p14:tracePt t="93389" x="3787775" y="2582863"/>
          <p14:tracePt t="93405" x="3908425" y="2582863"/>
          <p14:tracePt t="93422" x="3954463" y="2582863"/>
          <p14:tracePt t="93439" x="3962400" y="2582863"/>
          <p14:tracePt t="93495" x="3984625" y="2582863"/>
          <p14:tracePt t="93503" x="4030663" y="2582863"/>
          <p14:tracePt t="93511" x="4092575" y="2582863"/>
          <p14:tracePt t="93522" x="4144963" y="2582863"/>
          <p14:tracePt t="93539" x="4237038" y="2582863"/>
          <p14:tracePt t="93555" x="4283075" y="2582863"/>
          <p14:tracePt t="93572" x="4289425" y="2582863"/>
          <p14:tracePt t="93589" x="4305300" y="2582863"/>
          <p14:tracePt t="93631" x="4321175" y="2582863"/>
          <p14:tracePt t="93639" x="4351338" y="2582863"/>
          <p14:tracePt t="93647" x="4403725" y="2582863"/>
          <p14:tracePt t="93655" x="4441825" y="2582863"/>
          <p14:tracePt t="93672" x="4518025" y="2582863"/>
          <p14:tracePt t="93689" x="4579938" y="2582863"/>
          <p14:tracePt t="93705" x="4610100" y="2582863"/>
          <p14:tracePt t="93722" x="4632325" y="2582863"/>
          <p14:tracePt t="93756" x="4648200" y="2582863"/>
          <p14:tracePt t="93772" x="4678363" y="2582863"/>
          <p14:tracePt t="93789" x="4740275" y="2582863"/>
          <p14:tracePt t="93806" x="4846638" y="2582863"/>
          <p14:tracePt t="93822" x="4868863" y="2582863"/>
          <p14:tracePt t="93839" x="4899025" y="2590800"/>
          <p14:tracePt t="93856" x="4906963" y="2590800"/>
          <p14:tracePt t="93872" x="4937125" y="2590800"/>
          <p14:tracePt t="93889" x="4975225" y="2590800"/>
          <p14:tracePt t="93906" x="5006975" y="2590800"/>
          <p14:tracePt t="93922" x="5045075" y="2590800"/>
          <p14:tracePt t="93939" x="5051425" y="2590800"/>
          <p14:tracePt t="93956" x="5075238" y="2590800"/>
          <p14:tracePt t="93972" x="5089525" y="2590800"/>
          <p14:tracePt t="93989" x="5143500" y="2590800"/>
          <p14:tracePt t="94006" x="5280025" y="2590800"/>
          <p14:tracePt t="94022" x="5356225" y="2590800"/>
          <p14:tracePt t="94039" x="5554663" y="2590800"/>
          <p14:tracePt t="94056" x="5661025" y="2590800"/>
          <p14:tracePt t="94072" x="5676900" y="2590800"/>
          <p14:tracePt t="94159" x="5654675" y="2598738"/>
          <p14:tracePt t="94167" x="5584825" y="2644775"/>
          <p14:tracePt t="94175" x="5486400" y="2705100"/>
          <p14:tracePt t="94189" x="5387975" y="2759075"/>
          <p14:tracePt t="94206" x="5045075" y="2949575"/>
          <p14:tracePt t="94222" x="4664075" y="3140075"/>
          <p14:tracePt t="94239" x="4168775" y="3390900"/>
          <p14:tracePt t="94256" x="4008438" y="3497263"/>
          <p14:tracePt t="94272" x="3908425" y="3573463"/>
          <p14:tracePt t="94289" x="3832225" y="3619500"/>
          <p14:tracePt t="94306" x="3779838" y="3635375"/>
          <p14:tracePt t="94322" x="3679825" y="3665538"/>
          <p14:tracePt t="94339" x="3581400" y="3687763"/>
          <p14:tracePt t="94356" x="3475038" y="3717925"/>
          <p14:tracePt t="94372" x="3398838" y="3741738"/>
          <p14:tracePt t="94389" x="3344863" y="3763963"/>
          <p14:tracePt t="94406" x="3306763" y="3771900"/>
          <p14:tracePt t="94422" x="3284538" y="3787775"/>
          <p14:tracePt t="94439" x="3246438" y="3817938"/>
          <p14:tracePt t="94456" x="3222625" y="3840163"/>
          <p14:tracePt t="94472" x="3208338" y="3848100"/>
          <p14:tracePt t="94489" x="3208338" y="3856038"/>
          <p14:tracePt t="94559" x="3230563" y="3856038"/>
          <p14:tracePt t="94567" x="3246438" y="3840163"/>
          <p14:tracePt t="94575" x="3260725" y="3825875"/>
          <p14:tracePt t="94589" x="3276600" y="3817938"/>
          <p14:tracePt t="94606" x="3330575" y="3733800"/>
          <p14:tracePt t="94623" x="3352800" y="3695700"/>
          <p14:tracePt t="94639" x="3375025" y="3641725"/>
          <p14:tracePt t="94656" x="3398838" y="3603625"/>
          <p14:tracePt t="94673" x="3406775" y="3581400"/>
          <p14:tracePt t="94689" x="3406775" y="3559175"/>
          <p14:tracePt t="94705" x="3413125" y="3551238"/>
          <p14:tracePt t="94722" x="3421063" y="3535363"/>
          <p14:tracePt t="94739" x="3421063" y="3527425"/>
          <p14:tracePt t="94756" x="3421063" y="3513138"/>
          <p14:tracePt t="94799" x="3421063" y="3505200"/>
          <p14:tracePt t="94943" x="3421063" y="3551238"/>
          <p14:tracePt t="94951" x="3421063" y="3597275"/>
          <p14:tracePt t="94959" x="3413125" y="3641725"/>
          <p14:tracePt t="94973" x="3413125" y="3695700"/>
          <p14:tracePt t="94990" x="3413125" y="3810000"/>
          <p14:tracePt t="95006" x="3406775" y="3902075"/>
          <p14:tracePt t="95023" x="3398838" y="3970338"/>
          <p14:tracePt t="95039" x="3398838" y="4008438"/>
          <p14:tracePt t="95056" x="3390900" y="4038600"/>
          <p14:tracePt t="95073" x="3390900" y="4068763"/>
          <p14:tracePt t="95089" x="3390900" y="4098925"/>
          <p14:tracePt t="95106" x="3390900" y="4144963"/>
          <p14:tracePt t="95123" x="3390900" y="4183063"/>
          <p14:tracePt t="95139" x="3390900" y="4237038"/>
          <p14:tracePt t="95156" x="3390900" y="4275138"/>
          <p14:tracePt t="95173" x="3390900" y="4305300"/>
          <p14:tracePt t="95189" x="3390900" y="4359275"/>
          <p14:tracePt t="95193" x="3390900" y="4381500"/>
          <p14:tracePt t="95206" x="3406775" y="4411663"/>
          <p14:tracePt t="95223" x="3421063" y="4518025"/>
          <p14:tracePt t="95239" x="3421063" y="4587875"/>
          <p14:tracePt t="95256" x="3421063" y="4648200"/>
          <p14:tracePt t="95273" x="3421063" y="4694238"/>
          <p14:tracePt t="95289" x="3421063" y="4732338"/>
          <p14:tracePt t="95306" x="3421063" y="4740275"/>
          <p14:tracePt t="95323" x="3421063" y="4754563"/>
          <p14:tracePt t="95415" x="3421063" y="4740275"/>
          <p14:tracePt t="95423" x="3421063" y="4686300"/>
          <p14:tracePt t="95431" x="3421063" y="4625975"/>
          <p14:tracePt t="95440" x="3421063" y="4556125"/>
          <p14:tracePt t="95456" x="3421063" y="4351338"/>
          <p14:tracePt t="95473" x="3421063" y="4106863"/>
          <p14:tracePt t="95490" x="3451225" y="3878263"/>
          <p14:tracePt t="95506" x="3451225" y="3665538"/>
          <p14:tracePt t="95523" x="3451225" y="3505200"/>
          <p14:tracePt t="95539" x="3459163" y="3390900"/>
          <p14:tracePt t="95556" x="3482975" y="3292475"/>
          <p14:tracePt t="95573" x="3489325" y="3230563"/>
          <p14:tracePt t="95590" x="3497263" y="3170238"/>
          <p14:tracePt t="95606" x="3497263" y="3154363"/>
          <p14:tracePt t="95623" x="3489325" y="3108325"/>
          <p14:tracePt t="95639" x="3475038" y="3086100"/>
          <p14:tracePt t="95656" x="3451225" y="3048000"/>
          <p14:tracePt t="95673" x="3421063" y="3009900"/>
          <p14:tracePt t="95689" x="3413125" y="2963863"/>
          <p14:tracePt t="95706" x="3382963" y="2925763"/>
          <p14:tracePt t="95722" x="3360738" y="2895600"/>
          <p14:tracePt t="95739" x="3352800" y="2887663"/>
          <p14:tracePt t="95783" x="3352800" y="2879725"/>
          <p14:tracePt t="95823" x="3344863" y="2879725"/>
          <p14:tracePt t="95847" x="3336925" y="2879725"/>
          <p14:tracePt t="95887" x="3322638" y="2879725"/>
          <p14:tracePt t="95975" x="3336925" y="2879725"/>
          <p14:tracePt t="95983" x="3344863" y="2879725"/>
          <p14:tracePt t="95991" x="3368675" y="2879725"/>
          <p14:tracePt t="96006" x="3390900" y="2887663"/>
          <p14:tracePt t="96023" x="3467100" y="2903538"/>
          <p14:tracePt t="96040" x="3513138" y="2917825"/>
          <p14:tracePt t="96056" x="3559175" y="2917825"/>
          <p14:tracePt t="96073" x="3619500" y="2917825"/>
          <p14:tracePt t="96090" x="3687763" y="2917825"/>
          <p14:tracePt t="96106" x="3771900" y="2917825"/>
          <p14:tracePt t="96123" x="3848100" y="2917825"/>
          <p14:tracePt t="96140" x="3924300" y="2917825"/>
          <p14:tracePt t="96156" x="4000500" y="2917825"/>
          <p14:tracePt t="96173" x="4038600" y="2917825"/>
          <p14:tracePt t="96190" x="4068763" y="2917825"/>
          <p14:tracePt t="96206" x="4084638" y="2917825"/>
          <p14:tracePt t="96209" x="4098925" y="2911475"/>
          <p14:tracePt t="96223" x="4144963" y="2911475"/>
          <p14:tracePt t="96240" x="4229100" y="2911475"/>
          <p14:tracePt t="96257" x="4359275" y="2911475"/>
          <p14:tracePt t="96273" x="4503738" y="2911475"/>
          <p14:tracePt t="96290" x="4640263" y="2911475"/>
          <p14:tracePt t="96306" x="4716463" y="2911475"/>
          <p14:tracePt t="96323" x="4746625" y="2911475"/>
          <p14:tracePt t="96340" x="4770438" y="2911475"/>
          <p14:tracePt t="96356" x="4792663" y="2911475"/>
          <p14:tracePt t="96373" x="4822825" y="2911475"/>
          <p14:tracePt t="96390" x="4914900" y="2903538"/>
          <p14:tracePt t="96406" x="4953000" y="2903538"/>
          <p14:tracePt t="96423" x="5083175" y="2903538"/>
          <p14:tracePt t="96440" x="5151438" y="2903538"/>
          <p14:tracePt t="96457" x="5189538" y="2903538"/>
          <p14:tracePt t="96473" x="5227638" y="2895600"/>
          <p14:tracePt t="96507" x="5235575" y="2895600"/>
          <p14:tracePt t="96523" x="5249863" y="2879725"/>
          <p14:tracePt t="96540" x="5257800" y="2879725"/>
          <p14:tracePt t="96557" x="5273675" y="2879725"/>
          <p14:tracePt t="96573" x="5287963" y="2879725"/>
          <p14:tracePt t="96590" x="5295900" y="2873375"/>
          <p14:tracePt t="96607" x="5311775" y="2873375"/>
          <p14:tracePt t="96623" x="5318125" y="2873375"/>
          <p14:tracePt t="96735" x="5311775" y="2887663"/>
          <p14:tracePt t="96742" x="5280025" y="2925763"/>
          <p14:tracePt t="96750" x="5257800" y="2955925"/>
          <p14:tracePt t="96758" x="5219700" y="2994025"/>
          <p14:tracePt t="96773" x="5173663" y="3040063"/>
          <p14:tracePt t="96790" x="4960938" y="3222625"/>
          <p14:tracePt t="96806" x="4816475" y="3336925"/>
          <p14:tracePt t="96823" x="4694238" y="3444875"/>
          <p14:tracePt t="96840" x="4549775" y="3551238"/>
          <p14:tracePt t="96856" x="4449763" y="3619500"/>
          <p14:tracePt t="96873" x="4373563" y="3665538"/>
          <p14:tracePt t="96890" x="4297363" y="3687763"/>
          <p14:tracePt t="96906" x="4244975" y="3703638"/>
          <p14:tracePt t="96923" x="4175125" y="3717925"/>
          <p14:tracePt t="96940" x="4114800" y="3733800"/>
          <p14:tracePt t="96956" x="4068763" y="3733800"/>
          <p14:tracePt t="96973" x="4000500" y="3733800"/>
          <p14:tracePt t="96990" x="3924300" y="3733800"/>
          <p14:tracePt t="97007" x="3856038" y="3733800"/>
          <p14:tracePt t="97023" x="3848100" y="3733800"/>
          <p14:tracePt t="97057" x="3848100" y="3725863"/>
          <p14:tracePt t="97073" x="3856038" y="3703638"/>
          <p14:tracePt t="97090" x="3870325" y="3673475"/>
          <p14:tracePt t="97107" x="3886200" y="3635375"/>
          <p14:tracePt t="97123" x="3886200" y="3619500"/>
          <p14:tracePt t="97140" x="3886200" y="3603625"/>
          <p14:tracePt t="97157" x="3886200" y="3597275"/>
          <p14:tracePt t="97174" x="3886200" y="3581400"/>
          <p14:tracePt t="97207" x="3886200" y="3559175"/>
          <p14:tracePt t="97223" x="3886200" y="3551238"/>
          <p14:tracePt t="97343" x="3894138" y="3543300"/>
          <p14:tracePt t="97391" x="3894138" y="3551238"/>
          <p14:tracePt t="97399" x="3894138" y="3559175"/>
          <p14:tracePt t="97407" x="3894138" y="3589338"/>
          <p14:tracePt t="97423" x="3894138" y="3641725"/>
          <p14:tracePt t="97440" x="3894138" y="3756025"/>
          <p14:tracePt t="97457" x="3894138" y="3878263"/>
          <p14:tracePt t="97474" x="3894138" y="3970338"/>
          <p14:tracePt t="97490" x="3894138" y="4016375"/>
          <p14:tracePt t="97507" x="3894138" y="4068763"/>
          <p14:tracePt t="97524" x="3894138" y="4122738"/>
          <p14:tracePt t="97540" x="3878263" y="4191000"/>
          <p14:tracePt t="97557" x="3878263" y="4289425"/>
          <p14:tracePt t="97574" x="3878263" y="4397375"/>
          <p14:tracePt t="97590" x="3878263" y="4449763"/>
          <p14:tracePt t="97607" x="3886200" y="4495800"/>
          <p14:tracePt t="97624" x="3894138" y="4525963"/>
          <p14:tracePt t="97640" x="3894138" y="4556125"/>
          <p14:tracePt t="97657" x="3902075" y="4594225"/>
          <p14:tracePt t="97674" x="3908425" y="4625975"/>
          <p14:tracePt t="97690" x="3916363" y="4656138"/>
          <p14:tracePt t="97707" x="3932238" y="4702175"/>
          <p14:tracePt t="97723" x="3940175" y="4724400"/>
          <p14:tracePt t="97740" x="3940175" y="4754563"/>
          <p14:tracePt t="97757" x="3940175" y="4762500"/>
          <p14:tracePt t="97774" x="3940175" y="4778375"/>
          <p14:tracePt t="97871" x="3940175" y="4754563"/>
          <p14:tracePt t="97879" x="3940175" y="4708525"/>
          <p14:tracePt t="97890" x="3932238" y="4648200"/>
          <p14:tracePt t="97907" x="3894138" y="4525963"/>
          <p14:tracePt t="97924" x="3848100" y="4365625"/>
          <p14:tracePt t="97940" x="3802063" y="4206875"/>
          <p14:tracePt t="97957" x="3749675" y="4038600"/>
          <p14:tracePt t="97974" x="3635375" y="3787775"/>
          <p14:tracePt t="97990" x="3603625" y="3717925"/>
          <p14:tracePt t="98007" x="3535363" y="3497263"/>
          <p14:tracePt t="98024" x="3497263" y="3390900"/>
          <p14:tracePt t="98040" x="3475038" y="3298825"/>
          <p14:tracePt t="98057" x="3451225" y="3230563"/>
          <p14:tracePt t="98074" x="3436938" y="3178175"/>
          <p14:tracePt t="98090" x="3436938" y="3146425"/>
          <p14:tracePt t="98107" x="3421063" y="3132138"/>
          <p14:tracePt t="98124" x="3421063" y="3124200"/>
          <p14:tracePt t="98141" x="3421063" y="3108325"/>
          <p14:tracePt t="98157" x="3406775" y="3094038"/>
          <p14:tracePt t="98174" x="3375025" y="3070225"/>
          <p14:tracePt t="98191" x="3360738" y="3063875"/>
          <p14:tracePt t="98207" x="3336925" y="3055938"/>
          <p14:tracePt t="98224" x="3330575" y="3048000"/>
          <p14:tracePt t="98241" x="3322638" y="3048000"/>
          <p14:tracePt t="98295" x="3322638" y="3070225"/>
          <p14:tracePt t="98303" x="3322638" y="3078163"/>
          <p14:tracePt t="98311" x="3322638" y="3094038"/>
          <p14:tracePt t="98324" x="3322638" y="3116263"/>
          <p14:tracePt t="98341" x="3322638" y="3140075"/>
          <p14:tracePt t="98357" x="3322638" y="3154363"/>
          <p14:tracePt t="98374" x="3330575" y="3184525"/>
          <p14:tracePt t="98390" x="3336925" y="3200400"/>
          <p14:tracePt t="98407" x="3336925" y="3208338"/>
          <p14:tracePt t="98583" x="3344863" y="3208338"/>
          <p14:tracePt t="98599" x="3360738" y="3208338"/>
          <p14:tracePt t="98607" x="3368675" y="3208338"/>
          <p14:tracePt t="98615" x="3390900" y="3208338"/>
          <p14:tracePt t="98624" x="3413125" y="3208338"/>
          <p14:tracePt t="98641" x="3497263" y="3208338"/>
          <p14:tracePt t="98657" x="3611563" y="3208338"/>
          <p14:tracePt t="98674" x="3733800" y="3208338"/>
          <p14:tracePt t="98690" x="3863975" y="3208338"/>
          <p14:tracePt t="98707" x="3978275" y="3208338"/>
          <p14:tracePt t="98724" x="4038600" y="3208338"/>
          <p14:tracePt t="98741" x="4076700" y="3208338"/>
          <p14:tracePt t="98758" x="4130675" y="3200400"/>
          <p14:tracePt t="98774" x="4206875" y="3200400"/>
          <p14:tracePt t="98791" x="4441825" y="3200400"/>
          <p14:tracePt t="98807" x="4618038" y="3200400"/>
          <p14:tracePt t="98824" x="4770438" y="3200400"/>
          <p14:tracePt t="98841" x="4884738" y="3200400"/>
          <p14:tracePt t="98857" x="4930775" y="3200400"/>
          <p14:tracePt t="98874" x="4960938" y="3192463"/>
          <p14:tracePt t="98891" x="4968875" y="3192463"/>
          <p14:tracePt t="98907" x="5006975" y="3178175"/>
          <p14:tracePt t="98924" x="5037138" y="3170238"/>
          <p14:tracePt t="98941" x="5067300" y="3162300"/>
          <p14:tracePt t="98958" x="5121275" y="3146425"/>
          <p14:tracePt t="98974" x="5135563" y="3140075"/>
          <p14:tracePt t="98991" x="5181600" y="3140075"/>
          <p14:tracePt t="99007" x="5219700" y="3140075"/>
          <p14:tracePt t="99024" x="5280025" y="3140075"/>
          <p14:tracePt t="99041" x="5326063" y="3140075"/>
          <p14:tracePt t="99057" x="5349875" y="3140075"/>
          <p14:tracePt t="99135" x="5349875" y="3146425"/>
          <p14:tracePt t="99143" x="5334000" y="3178175"/>
          <p14:tracePt t="99151" x="5295900" y="3222625"/>
          <p14:tracePt t="99159" x="5235575" y="3292475"/>
          <p14:tracePt t="99174" x="5181600" y="3330575"/>
          <p14:tracePt t="99191" x="4991100" y="3451225"/>
          <p14:tracePt t="99207" x="4899025" y="3497263"/>
          <p14:tracePt t="99224" x="4822825" y="3535363"/>
          <p14:tracePt t="99241" x="4762500" y="3543300"/>
          <p14:tracePt t="99258" x="4724400" y="3543300"/>
          <p14:tracePt t="99274" x="4702175" y="3543300"/>
          <p14:tracePt t="99291" x="4664075" y="3543300"/>
          <p14:tracePt t="99307" x="4640263" y="3543300"/>
          <p14:tracePt t="99324" x="4564063" y="3543300"/>
          <p14:tracePt t="99341" x="4511675" y="3543300"/>
          <p14:tracePt t="99358" x="4473575" y="3543300"/>
          <p14:tracePt t="99374" x="4465638" y="3543300"/>
          <p14:tracePt t="99479" x="4473575" y="3543300"/>
          <p14:tracePt t="99495" x="4479925" y="3543300"/>
          <p14:tracePt t="99567" x="4487863" y="3543300"/>
          <p14:tracePt t="99576" x="4487863" y="3559175"/>
          <p14:tracePt t="99583" x="4487863" y="3589338"/>
          <p14:tracePt t="99591" x="4487863" y="3611563"/>
          <p14:tracePt t="99608" x="4487863" y="3717925"/>
          <p14:tracePt t="99624" x="4487863" y="3840163"/>
          <p14:tracePt t="99641" x="4487863" y="3954463"/>
          <p14:tracePt t="99658" x="4487863" y="4068763"/>
          <p14:tracePt t="99674" x="4487863" y="4168775"/>
          <p14:tracePt t="99691" x="4487863" y="4251325"/>
          <p14:tracePt t="99707" x="4495800" y="4327525"/>
          <p14:tracePt t="99724" x="4503738" y="4373563"/>
          <p14:tracePt t="99741" x="4503738" y="4411663"/>
          <p14:tracePt t="99758" x="4518025" y="4449763"/>
          <p14:tracePt t="99774" x="4518025" y="4457700"/>
          <p14:tracePt t="99791" x="4525963" y="4518025"/>
          <p14:tracePt t="99808" x="4525963" y="4556125"/>
          <p14:tracePt t="99824" x="4525963" y="4587875"/>
          <p14:tracePt t="99841" x="4525963" y="4602163"/>
          <p14:tracePt t="99858" x="4525963" y="4610100"/>
          <p14:tracePt t="99874" x="4525963" y="4618038"/>
          <p14:tracePt t="99891" x="4525963" y="4625975"/>
          <p14:tracePt t="99908" x="4525963" y="4640263"/>
          <p14:tracePt t="99925" x="4525963" y="4664075"/>
          <p14:tracePt t="99941" x="4525963" y="4670425"/>
          <p14:tracePt t="99958" x="4525963" y="4678363"/>
          <p14:tracePt t="100023" x="4525963" y="4656138"/>
          <p14:tracePt t="100031" x="4525963" y="4625975"/>
          <p14:tracePt t="100041" x="4503738" y="4579938"/>
          <p14:tracePt t="100058" x="4441825" y="4465638"/>
          <p14:tracePt t="100075" x="4381500" y="4359275"/>
          <p14:tracePt t="100091" x="4297363" y="4237038"/>
          <p14:tracePt t="100108" x="4183063" y="4098925"/>
          <p14:tracePt t="100125" x="4076700" y="4016375"/>
          <p14:tracePt t="100141" x="4016375" y="3946525"/>
          <p14:tracePt t="100158" x="3970338" y="3886200"/>
          <p14:tracePt t="100174" x="3962400" y="3870325"/>
          <p14:tracePt t="100191" x="3962400" y="3856038"/>
          <p14:tracePt t="100208" x="3962400" y="3840163"/>
          <p14:tracePt t="100225" x="3962400" y="3825875"/>
          <p14:tracePt t="100241" x="3962400" y="3817938"/>
          <p14:tracePt t="100258" x="3962400" y="3794125"/>
          <p14:tracePt t="100275" x="3962400" y="3771900"/>
          <p14:tracePt t="100291" x="3946525" y="3749675"/>
          <p14:tracePt t="100308" x="3932238" y="3725863"/>
          <p14:tracePt t="100325" x="3916363" y="3711575"/>
          <p14:tracePt t="100341" x="3902075" y="3687763"/>
          <p14:tracePt t="100358" x="3856038" y="3649663"/>
          <p14:tracePt t="100375" x="3802063" y="3611563"/>
          <p14:tracePt t="100391" x="3725863" y="3573463"/>
          <p14:tracePt t="100408" x="3649663" y="3543300"/>
          <p14:tracePt t="100425" x="3581400" y="3521075"/>
          <p14:tracePt t="100441" x="3521075" y="3497263"/>
          <p14:tracePt t="100458" x="3429000" y="3489325"/>
          <p14:tracePt t="100475" x="3382963" y="3482975"/>
          <p14:tracePt t="100491" x="3298825" y="3482975"/>
          <p14:tracePt t="100508" x="3216275" y="3521075"/>
          <p14:tracePt t="100525" x="3132138" y="3581400"/>
          <p14:tracePt t="100541" x="3025775" y="3703638"/>
          <p14:tracePt t="100558" x="2925763" y="3863975"/>
          <p14:tracePt t="100575" x="2903538" y="3954463"/>
          <p14:tracePt t="100591" x="2887663" y="4046538"/>
          <p14:tracePt t="100608" x="2887663" y="4144963"/>
          <p14:tracePt t="100625" x="2887663" y="4229100"/>
          <p14:tracePt t="100641" x="2887663" y="4351338"/>
          <p14:tracePt t="100658" x="2911475" y="4479925"/>
          <p14:tracePt t="100675" x="2987675" y="4602163"/>
          <p14:tracePt t="100691" x="3086100" y="4702175"/>
          <p14:tracePt t="100708" x="3260725" y="4838700"/>
          <p14:tracePt t="100724" x="3551238" y="4937125"/>
          <p14:tracePt t="100741" x="4106863" y="5006975"/>
          <p14:tracePt t="100758" x="4899025" y="5013325"/>
          <p14:tracePt t="100775" x="5326063" y="4930775"/>
          <p14:tracePt t="100791" x="5502275" y="4808538"/>
          <p14:tracePt t="100808" x="5570538" y="4618038"/>
          <p14:tracePt t="100825" x="5600700" y="4305300"/>
          <p14:tracePt t="100841" x="5524500" y="3924300"/>
          <p14:tracePt t="100858" x="5394325" y="3543300"/>
          <p14:tracePt t="100875" x="5227638" y="3208338"/>
          <p14:tracePt t="100891" x="5083175" y="2979738"/>
          <p14:tracePt t="100908" x="4945063" y="2857500"/>
          <p14:tracePt t="100925" x="4838700" y="2781300"/>
          <p14:tracePt t="100942" x="4746625" y="2765425"/>
          <p14:tracePt t="100958" x="4632325" y="2765425"/>
          <p14:tracePt t="100975" x="4465638" y="2797175"/>
          <p14:tracePt t="100992" x="4206875" y="2925763"/>
          <p14:tracePt t="101008" x="3916363" y="3116263"/>
          <p14:tracePt t="101025" x="3635375" y="3344863"/>
          <p14:tracePt t="101041" x="3444875" y="3527425"/>
          <p14:tracePt t="101058" x="3344863" y="3687763"/>
          <p14:tracePt t="101075" x="3268663" y="3832225"/>
          <p14:tracePt t="101092" x="3208338" y="3992563"/>
          <p14:tracePt t="101108" x="3200400" y="4168775"/>
          <p14:tracePt t="101125" x="3200400" y="4335463"/>
          <p14:tracePt t="101142" x="3246438" y="4549775"/>
          <p14:tracePt t="101158" x="3284538" y="4618038"/>
          <p14:tracePt t="101175" x="3429000" y="4716463"/>
          <p14:tracePt t="101192" x="3635375" y="4746625"/>
          <p14:tracePt t="101208" x="4030663" y="4746625"/>
          <p14:tracePt t="101225" x="4381500" y="4716463"/>
          <p14:tracePt t="101242" x="4656138" y="4564063"/>
          <p14:tracePt t="101258" x="4808538" y="4381500"/>
          <p14:tracePt t="101275" x="4846638" y="4114800"/>
          <p14:tracePt t="101292" x="4822825" y="3825875"/>
          <p14:tracePt t="101308" x="4670425" y="3475038"/>
          <p14:tracePt t="101325" x="4435475" y="3086100"/>
          <p14:tracePt t="101342" x="3946525" y="2620963"/>
          <p14:tracePt t="101358" x="3787775" y="2530475"/>
          <p14:tracePt t="101375" x="3489325" y="2430463"/>
          <p14:tracePt t="101392" x="3254375" y="2430463"/>
          <p14:tracePt t="101408" x="2979738" y="2514600"/>
          <p14:tracePt t="101425" x="2644775" y="2743200"/>
          <p14:tracePt t="101442" x="2370138" y="3055938"/>
          <p14:tracePt t="101458" x="2171700" y="3429000"/>
          <p14:tracePt t="101475" x="2087563" y="3741738"/>
          <p14:tracePt t="101492" x="2087563" y="3978275"/>
          <p14:tracePt t="101508" x="2149475" y="4206875"/>
          <p14:tracePt t="101525" x="2286000" y="4359275"/>
          <p14:tracePt t="101542" x="2735263" y="4479925"/>
          <p14:tracePt t="101559" x="3170238" y="4479925"/>
          <p14:tracePt t="101575" x="3665538" y="4343400"/>
          <p14:tracePt t="101592" x="4038600" y="4092575"/>
          <p14:tracePt t="101608" x="4168775" y="3856038"/>
          <p14:tracePt t="101625" x="4198938" y="3673475"/>
          <p14:tracePt t="101642" x="4122738" y="3467100"/>
          <p14:tracePt t="101658" x="3916363" y="3222625"/>
          <p14:tracePt t="101675" x="3649663" y="3040063"/>
          <p14:tracePt t="101692" x="3421063" y="2979738"/>
          <p14:tracePt t="101708" x="3230563" y="2979738"/>
          <p14:tracePt t="101711" x="3146425" y="3025775"/>
          <p14:tracePt t="101725" x="3063875" y="3086100"/>
          <p14:tracePt t="101742" x="2895600" y="3406775"/>
          <p14:tracePt t="101758" x="2849563" y="3717925"/>
          <p14:tracePt t="101775" x="2917825" y="3962400"/>
          <p14:tracePt t="101792" x="3094038" y="4160838"/>
          <p14:tracePt t="101809" x="3475038" y="4213225"/>
          <p14:tracePt t="101825" x="3970338" y="4213225"/>
          <p14:tracePt t="101842" x="4313238" y="4098925"/>
          <p14:tracePt t="101859" x="4487863" y="3902075"/>
          <p14:tracePt t="101875" x="4495800" y="3703638"/>
          <p14:tracePt t="101892" x="4365625" y="3436938"/>
          <p14:tracePt t="101909" x="4122738" y="3178175"/>
          <p14:tracePt t="101925" x="3756025" y="3040063"/>
          <p14:tracePt t="101942" x="3292475" y="3017838"/>
          <p14:tracePt t="101958" x="3132138" y="3146425"/>
          <p14:tracePt t="101975" x="3025775" y="3360738"/>
          <p14:tracePt t="101992" x="3001963" y="3589338"/>
          <p14:tracePt t="102009" x="3040063" y="3794125"/>
          <p14:tracePt t="102025" x="3184525" y="3924300"/>
          <p14:tracePt t="102042" x="3421063" y="3946525"/>
          <p14:tracePt t="102059" x="3817938" y="3908425"/>
          <p14:tracePt t="102075" x="4054475" y="3779838"/>
          <p14:tracePt t="102092" x="4130675" y="3641725"/>
          <p14:tracePt t="102109" x="4144963" y="3527425"/>
          <p14:tracePt t="102125" x="4076700" y="3406775"/>
          <p14:tracePt t="102142" x="3962400" y="3336925"/>
          <p14:tracePt t="102159" x="3856038" y="3322638"/>
          <p14:tracePt t="102175" x="3832225" y="3322638"/>
          <p14:tracePt t="102192" x="3817938" y="3330575"/>
          <p14:tracePt t="102209" x="3817938" y="3344863"/>
          <p14:tracePt t="102225" x="3817938" y="3360738"/>
          <p14:tracePt t="102242" x="3810000" y="3368675"/>
          <p14:tracePt t="102463" x="3810000" y="3398838"/>
          <p14:tracePt t="102471" x="3794125" y="3429000"/>
          <p14:tracePt t="102479" x="3763963" y="3482975"/>
          <p14:tracePt t="102492" x="3717925" y="3581400"/>
          <p14:tracePt t="102509" x="3665538" y="3763963"/>
          <p14:tracePt t="102526" x="3641725" y="4076700"/>
          <p14:tracePt t="102542" x="3641725" y="4144963"/>
          <p14:tracePt t="102559" x="3741738" y="4335463"/>
          <p14:tracePt t="102575" x="3870325" y="4381500"/>
          <p14:tracePt t="102592" x="4144963" y="4397375"/>
          <p14:tracePt t="102609" x="4487863" y="4373563"/>
          <p14:tracePt t="102625" x="4800600" y="4183063"/>
          <p14:tracePt t="102642" x="4937125" y="3984625"/>
          <p14:tracePt t="102659" x="4953000" y="3787775"/>
          <p14:tracePt t="102676" x="4937125" y="3551238"/>
          <p14:tracePt t="102692" x="4800600" y="3330575"/>
          <p14:tracePt t="102696" x="4708525" y="3216275"/>
          <p14:tracePt t="102708" x="4602163" y="3124200"/>
          <p14:tracePt t="102725" x="4397375" y="3032125"/>
          <p14:tracePt t="102741" x="4213225" y="3025775"/>
          <p14:tracePt t="102758" x="3886200" y="3101975"/>
          <p14:tracePt t="102775" x="3603625" y="3268663"/>
          <p14:tracePt t="102792" x="3306763" y="3535363"/>
          <p14:tracePt t="102809" x="3108325" y="3810000"/>
          <p14:tracePt t="102825" x="3017838" y="3992563"/>
          <p14:tracePt t="102842" x="2987675" y="4130675"/>
          <p14:tracePt t="102859" x="3001963" y="4229100"/>
          <p14:tracePt t="102875" x="3086100" y="4297363"/>
          <p14:tracePt t="102892" x="3230563" y="4327525"/>
          <p14:tracePt t="102909" x="3413125" y="4327525"/>
          <p14:tracePt t="102926" x="3665538" y="4244975"/>
          <p14:tracePt t="102942" x="3711575" y="4198938"/>
          <p14:tracePt t="102959" x="3771900" y="3970338"/>
          <p14:tracePt t="102976" x="3756025" y="3832225"/>
          <p14:tracePt t="102992" x="3635375" y="3679825"/>
          <p14:tracePt t="103009" x="3489325" y="3597275"/>
          <p14:tracePt t="103026" x="3344863" y="3589338"/>
          <p14:tracePt t="103042" x="3246438" y="3597275"/>
          <p14:tracePt t="103059" x="3162300" y="3687763"/>
          <p14:tracePt t="103076" x="3116263" y="3832225"/>
          <p14:tracePt t="103092" x="3108325" y="4008438"/>
          <p14:tracePt t="103109" x="3140075" y="4152900"/>
          <p14:tracePt t="103126" x="3254375" y="4213225"/>
          <p14:tracePt t="103142" x="3284538" y="4213225"/>
          <p14:tracePt t="103159" x="3390900" y="4198938"/>
          <p14:tracePt t="103176" x="3429000" y="4122738"/>
          <p14:tracePt t="103193" x="3444875" y="3992563"/>
          <p14:tracePt t="103209" x="3444875" y="3863975"/>
          <p14:tracePt t="103226" x="3398838" y="3763963"/>
          <p14:tracePt t="103242" x="3360738" y="3703638"/>
          <p14:tracePt t="103259" x="3336925" y="3679825"/>
          <p14:tracePt t="103276" x="3330575" y="3673475"/>
          <p14:tracePt t="103327" x="3322638" y="3679825"/>
          <p14:tracePt t="103344" x="3314700" y="3687763"/>
          <p14:tracePt t="103351" x="3314700" y="3711575"/>
          <p14:tracePt t="103367" x="3314700" y="3717925"/>
          <p14:tracePt t="103399" x="3314700" y="3725863"/>
          <p14:tracePt t="103631" x="3314700" y="3733800"/>
          <p14:tracePt t="103679" x="3322638" y="3733800"/>
          <p14:tracePt t="103694" x="3330575" y="3725863"/>
          <p14:tracePt t="103718" x="3336925" y="3725863"/>
          <p14:tracePt t="103726" x="3336925" y="3717925"/>
          <p14:tracePt t="103742" x="3344863" y="3703638"/>
          <p14:tracePt t="103750" x="3352800" y="3695700"/>
          <p14:tracePt t="103759" x="3360738" y="3673475"/>
          <p14:tracePt t="103775" x="3368675" y="3649663"/>
          <p14:tracePt t="103793" x="3375025" y="3627438"/>
          <p14:tracePt t="103809" x="3375025" y="3603625"/>
          <p14:tracePt t="104431" x="3375025" y="3581400"/>
          <p14:tracePt t="104439" x="3352800" y="3565525"/>
          <p14:tracePt t="104447" x="3292475" y="3551238"/>
          <p14:tracePt t="104460" x="3254375" y="3527425"/>
          <p14:tracePt t="104476" x="3208338" y="3521075"/>
          <p14:tracePt t="104493" x="3178175" y="3497263"/>
          <p14:tracePt t="104509" x="3132138" y="3489325"/>
          <p14:tracePt t="104526" x="3132138" y="3475038"/>
          <p14:tracePt t="104543" x="3124200" y="3475038"/>
          <p14:tracePt t="104576" x="3116263" y="3475038"/>
          <p14:tracePt t="104593" x="3124200" y="3475038"/>
          <p14:tracePt t="104609" x="3238500" y="3475038"/>
          <p14:tracePt t="104626" x="3527425" y="3475038"/>
          <p14:tracePt t="104643" x="4092575" y="3475038"/>
          <p14:tracePt t="104660" x="4754563" y="3475038"/>
          <p14:tracePt t="104676" x="5203825" y="3475038"/>
          <p14:tracePt t="104693" x="5295900" y="3475038"/>
          <p14:tracePt t="104728" x="5257800" y="3467100"/>
          <p14:tracePt t="104735" x="5189538" y="3459163"/>
          <p14:tracePt t="104744" x="5097463" y="3444875"/>
          <p14:tracePt t="104760" x="4860925" y="3444875"/>
          <p14:tracePt t="104776" x="4503738" y="3459163"/>
          <p14:tracePt t="104793" x="4160838" y="3521075"/>
          <p14:tracePt t="104810" x="3832225" y="3611563"/>
          <p14:tracePt t="104826" x="3665538" y="3641725"/>
          <p14:tracePt t="104843" x="3641725" y="3649663"/>
          <p14:tracePt t="104895" x="3665538" y="3649663"/>
          <p14:tracePt t="104903" x="3703638" y="3649663"/>
          <p14:tracePt t="104911" x="3763963" y="3649663"/>
          <p14:tracePt t="104926" x="3817938" y="3649663"/>
          <p14:tracePt t="104943" x="3886200" y="3657600"/>
          <p14:tracePt t="104976" x="3878263" y="3703638"/>
          <p14:tracePt t="104993" x="3779838" y="3825875"/>
          <p14:tracePt t="105010" x="3627438" y="3962400"/>
          <p14:tracePt t="105026" x="3421063" y="4084638"/>
          <p14:tracePt t="105043" x="3292475" y="4160838"/>
          <p14:tracePt t="105060" x="3254375" y="4175125"/>
          <p14:tracePt t="105111" x="3260725" y="4183063"/>
          <p14:tracePt t="105119" x="3292475" y="4213225"/>
          <p14:tracePt t="105128" x="3298825" y="4237038"/>
          <p14:tracePt t="105143" x="3360738" y="4327525"/>
          <p14:tracePt t="105160" x="3451225" y="4457700"/>
          <p14:tracePt t="105176" x="3527425" y="4579938"/>
          <p14:tracePt t="105193" x="3565525" y="4640263"/>
          <p14:tracePt t="105210" x="3573463" y="4664075"/>
          <p14:tracePt t="105303" x="3597275" y="4648200"/>
          <p14:tracePt t="105312" x="3603625" y="4632325"/>
          <p14:tracePt t="105319" x="3619500" y="4625975"/>
          <p14:tracePt t="105328" x="3619500" y="4618038"/>
          <p14:tracePt t="105343" x="3649663" y="4602163"/>
          <p14:tracePt t="105360" x="3695700" y="4594225"/>
          <p14:tracePt t="105376" x="3756025" y="4594225"/>
          <p14:tracePt t="105393" x="3840163" y="4594225"/>
          <p14:tracePt t="105410" x="3954463" y="4602163"/>
          <p14:tracePt t="105426" x="4054475" y="4610100"/>
          <p14:tracePt t="105443" x="4076700" y="4610100"/>
          <p14:tracePt t="105567" x="4084638" y="4602163"/>
          <p14:tracePt t="105576" x="4084638" y="45942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 smtClean="0"/>
          </a:p>
          <a:p>
            <a:pPr>
              <a:lnSpc>
                <a:spcPct val="80000"/>
              </a:lnSpc>
            </a:pPr>
            <a:r>
              <a:rPr lang="en-US" altLang="zh-TW" sz="2200" dirty="0" smtClean="0"/>
              <a:t>In the special case where A is a </a:t>
            </a:r>
            <a:r>
              <a:rPr lang="en-US" altLang="zh-TW" sz="2200" b="1" dirty="0" smtClean="0"/>
              <a:t>square</a:t>
            </a:r>
            <a:r>
              <a:rPr lang="en-US" altLang="zh-TW" sz="2200" dirty="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01"/>
    </mc:Choice>
    <mc:Fallback xmlns="">
      <p:transition advTm="940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27" x="4068763" y="4572000"/>
          <p14:tracePt t="14735" x="3787775" y="4473575"/>
          <p14:tracePt t="14743" x="3336925" y="4365625"/>
          <p14:tracePt t="14751" x="3040063" y="4267200"/>
          <p14:tracePt t="14765" x="2941638" y="4213225"/>
          <p14:tracePt t="14782" x="2925763" y="4206875"/>
          <p14:tracePt t="14800" x="2917825" y="4191000"/>
          <p14:tracePt t="14815" x="2835275" y="4084638"/>
          <p14:tracePt t="14832" x="2759075" y="4000500"/>
          <p14:tracePt t="14848" x="2697163" y="3932238"/>
          <p14:tracePt t="14865" x="2682875" y="3916363"/>
          <p14:tracePt t="14882" x="2667000" y="3902075"/>
          <p14:tracePt t="14967" x="2682875" y="3902075"/>
          <p14:tracePt t="14975" x="2759075" y="3908425"/>
          <p14:tracePt t="14983" x="2819400" y="3924300"/>
          <p14:tracePt t="14998" x="2873375" y="3932238"/>
          <p14:tracePt t="15015" x="2911475" y="3946525"/>
          <p14:tracePt t="15048" x="2925763" y="3940175"/>
          <p14:tracePt t="15065" x="3078163" y="3856038"/>
          <p14:tracePt t="15082" x="3222625" y="3817938"/>
          <p14:tracePt t="15098" x="3322638" y="3810000"/>
          <p14:tracePt t="15115" x="3382963" y="3794125"/>
          <p14:tracePt t="15132" x="3398838" y="3787775"/>
          <p14:tracePt t="15148" x="3429000" y="3763963"/>
          <p14:tracePt t="15165" x="3444875" y="3749675"/>
          <p14:tracePt t="15183" x="3444875" y="3733800"/>
          <p14:tracePt t="15198" x="3444875" y="3673475"/>
          <p14:tracePt t="15215" x="3444875" y="3657600"/>
          <p14:tracePt t="15327" x="3451225" y="3657600"/>
          <p14:tracePt t="15335" x="3467100" y="3657600"/>
          <p14:tracePt t="15343" x="3513138" y="3657600"/>
          <p14:tracePt t="15351" x="3635375" y="3657600"/>
          <p14:tracePt t="15365" x="3771900" y="3665538"/>
          <p14:tracePt t="15382" x="4305300" y="3717925"/>
          <p14:tracePt t="15399" x="5089525" y="3717925"/>
          <p14:tracePt t="15415" x="5508625" y="3717925"/>
          <p14:tracePt t="15432" x="5753100" y="3717925"/>
          <p14:tracePt t="15449" x="5813425" y="3725863"/>
          <p14:tracePt t="15487" x="5813425" y="3733800"/>
          <p14:tracePt t="15527" x="5813425" y="3749675"/>
          <p14:tracePt t="15535" x="5813425" y="3779838"/>
          <p14:tracePt t="15543" x="5821363" y="3810000"/>
          <p14:tracePt t="15551" x="5845175" y="3894138"/>
          <p14:tracePt t="15565" x="5867400" y="3954463"/>
          <p14:tracePt t="15582" x="5913438" y="4144963"/>
          <p14:tracePt t="15599" x="6111875" y="4495800"/>
          <p14:tracePt t="15615" x="6332538" y="4656138"/>
          <p14:tracePt t="15632" x="6515100" y="4702175"/>
          <p14:tracePt t="15649" x="6713538" y="4702175"/>
          <p14:tracePt t="15666" x="6934200" y="4625975"/>
          <p14:tracePt t="15682" x="7116763" y="4533900"/>
          <p14:tracePt t="15699" x="7254875" y="4441825"/>
          <p14:tracePt t="15715" x="7361238" y="4351338"/>
          <p14:tracePt t="15732" x="7399338" y="4321175"/>
          <p14:tracePt t="15749" x="7399338" y="4313238"/>
          <p14:tracePt t="15927" x="7407275" y="4305300"/>
          <p14:tracePt t="15943" x="7421563" y="4305300"/>
          <p14:tracePt t="15951" x="7429500" y="4313238"/>
          <p14:tracePt t="15959" x="7437438" y="4313238"/>
          <p14:tracePt t="15967" x="7445375" y="4313238"/>
          <p14:tracePt t="15982" x="7451725" y="4313238"/>
          <p14:tracePt t="15999" x="7459663" y="4313238"/>
          <p14:tracePt t="16175" x="7451725" y="4313238"/>
          <p14:tracePt t="16191" x="7437438" y="4305300"/>
          <p14:tracePt t="16199" x="7429500" y="4305300"/>
          <p14:tracePt t="16207" x="7407275" y="4305300"/>
          <p14:tracePt t="16215" x="7383463" y="4289425"/>
          <p14:tracePt t="16759" x="7369175" y="4289425"/>
          <p14:tracePt t="16767" x="7307263" y="4327525"/>
          <p14:tracePt t="16775" x="7254875" y="4381500"/>
          <p14:tracePt t="16784" x="7200900" y="4419600"/>
          <p14:tracePt t="16799" x="7026275" y="4556125"/>
          <p14:tracePt t="16816" x="6651625" y="4724400"/>
          <p14:tracePt t="16832" x="6180138" y="4854575"/>
          <p14:tracePt t="16849" x="5745163" y="4899025"/>
          <p14:tracePt t="16866" x="5715000" y="4914900"/>
          <p14:tracePt t="17439" x="5715000" y="4922838"/>
          <p14:tracePt t="17447" x="5715000" y="4937125"/>
          <p14:tracePt t="17456" x="5715000" y="4953000"/>
          <p14:tracePt t="17471" x="5715000" y="4968875"/>
          <p14:tracePt t="17483" x="5715000" y="4983163"/>
          <p14:tracePt t="17499" x="5699125" y="4991100"/>
          <p14:tracePt t="17516" x="5692775" y="5006975"/>
          <p14:tracePt t="17533" x="5684838" y="5013325"/>
          <p14:tracePt t="17549" x="5668963" y="5021263"/>
          <p14:tracePt t="17566" x="5630863" y="5029200"/>
          <p14:tracePt t="17583" x="5592763" y="5029200"/>
          <p14:tracePt t="17599" x="5578475" y="5029200"/>
          <p14:tracePt t="17616" x="5546725" y="5029200"/>
          <p14:tracePt t="17633" x="5540375" y="5029200"/>
          <p14:tracePt t="17649" x="5532438" y="5029200"/>
          <p14:tracePt t="17683" x="5524500" y="5029200"/>
          <p14:tracePt t="17699" x="5502275" y="5029200"/>
          <p14:tracePt t="17716" x="5456238" y="5029200"/>
          <p14:tracePt t="17733" x="5426075" y="5029200"/>
          <p14:tracePt t="17750" x="5394325" y="5029200"/>
          <p14:tracePt t="17767" x="5356225" y="5029200"/>
          <p14:tracePt t="17800" x="5356225" y="5037138"/>
          <p14:tracePt t="17847" x="5364163" y="5037138"/>
          <p14:tracePt t="17855" x="5387975" y="5037138"/>
          <p14:tracePt t="17866" x="5402263" y="5037138"/>
          <p14:tracePt t="17883" x="5448300" y="5021263"/>
          <p14:tracePt t="17900" x="5486400" y="5006975"/>
          <p14:tracePt t="17916" x="5516563" y="4975225"/>
          <p14:tracePt t="17933" x="5570538" y="4945063"/>
          <p14:tracePt t="17950" x="5600700" y="4922838"/>
          <p14:tracePt t="17966" x="5616575" y="4906963"/>
          <p14:tracePt t="17983" x="5630863" y="4899025"/>
          <p14:tracePt t="18000" x="5630863" y="4892675"/>
          <p14:tracePt t="18016" x="5638800" y="4884738"/>
          <p14:tracePt t="18033" x="5646738" y="4884738"/>
          <p14:tracePt t="18050" x="5654675" y="4876800"/>
          <p14:tracePt t="18066" x="5668963" y="4854575"/>
          <p14:tracePt t="18083" x="5684838" y="4830763"/>
          <p14:tracePt t="18099" x="5707063" y="4808538"/>
          <p14:tracePt t="18116" x="5722938" y="4792663"/>
          <p14:tracePt t="18133" x="5730875" y="4778375"/>
          <p14:tracePt t="18183" x="5722938" y="4762500"/>
          <p14:tracePt t="18191" x="5715000" y="4754563"/>
          <p14:tracePt t="18199" x="5692775" y="4746625"/>
          <p14:tracePt t="18216" x="5646738" y="4732338"/>
          <p14:tracePt t="18233" x="5608638" y="4716463"/>
          <p14:tracePt t="18250" x="5546725" y="4694238"/>
          <p14:tracePt t="18267" x="5470525" y="4664075"/>
          <p14:tracePt t="18283" x="5394325" y="4618038"/>
          <p14:tracePt t="18300" x="5326063" y="4594225"/>
          <p14:tracePt t="18316" x="5257800" y="4549775"/>
          <p14:tracePt t="18333" x="5127625" y="4473575"/>
          <p14:tracePt t="18350" x="4930775" y="4351338"/>
          <p14:tracePt t="18366" x="4846638" y="4297363"/>
          <p14:tracePt t="18383" x="4610100" y="4130675"/>
          <p14:tracePt t="18400" x="4427538" y="4038600"/>
          <p14:tracePt t="18416" x="4229100" y="3924300"/>
          <p14:tracePt t="18433" x="4068763" y="3856038"/>
          <p14:tracePt t="18450" x="3902075" y="3779838"/>
          <p14:tracePt t="18466" x="3741738" y="3703638"/>
          <p14:tracePt t="18483" x="3603625" y="3649663"/>
          <p14:tracePt t="18500" x="3535363" y="3619500"/>
          <p14:tracePt t="18516" x="3497263" y="3603625"/>
          <p14:tracePt t="18533" x="3482975" y="3597275"/>
          <p14:tracePt t="18550" x="3467100" y="3589338"/>
          <p14:tracePt t="18568" x="3459163" y="3589338"/>
          <p14:tracePt t="18599" x="3451225" y="3589338"/>
          <p14:tracePt t="18615" x="3444875" y="3589338"/>
          <p14:tracePt t="18631" x="3436938" y="3581400"/>
          <p14:tracePt t="18639" x="3429000" y="3573463"/>
          <p14:tracePt t="18650" x="3421063" y="3559175"/>
          <p14:tracePt t="18666" x="3413125" y="3551238"/>
          <p14:tracePt t="18751" x="3436938" y="3565525"/>
          <p14:tracePt t="18759" x="3451225" y="3597275"/>
          <p14:tracePt t="18768" x="3475038" y="3635375"/>
          <p14:tracePt t="18783" x="3505200" y="3665538"/>
          <p14:tracePt t="18800" x="3513138" y="3679825"/>
          <p14:tracePt t="18991" x="3513138" y="3687763"/>
          <p14:tracePt t="19023" x="3497263" y="3687763"/>
          <p14:tracePt t="19031" x="3489325" y="3687763"/>
          <p14:tracePt t="19039" x="3482975" y="3687763"/>
          <p14:tracePt t="19095" x="3475038" y="3687763"/>
          <p14:tracePt t="19142" x="3467100" y="3687763"/>
          <p14:tracePt t="19151" x="3467100" y="3695700"/>
          <p14:tracePt t="19167" x="3467100" y="3703638"/>
          <p14:tracePt t="19175" x="3467100" y="3711575"/>
          <p14:tracePt t="19184" x="3467100" y="3717925"/>
          <p14:tracePt t="19200" x="3467100" y="3725863"/>
          <p14:tracePt t="19217" x="3467100" y="3749675"/>
          <p14:tracePt t="19233" x="3475038" y="3749675"/>
          <p14:tracePt t="19250" x="3482975" y="3756025"/>
          <p14:tracePt t="19267" x="3489325" y="3771900"/>
          <p14:tracePt t="19284" x="3513138" y="3787775"/>
          <p14:tracePt t="19300" x="3535363" y="3817938"/>
          <p14:tracePt t="19317" x="3559175" y="3832225"/>
          <p14:tracePt t="19333" x="3597275" y="3856038"/>
          <p14:tracePt t="19350" x="3611563" y="3870325"/>
          <p14:tracePt t="19352" x="3619500" y="3870325"/>
          <p14:tracePt t="19375" x="3619500" y="3878263"/>
          <p14:tracePt t="19407" x="3635375" y="3878263"/>
          <p14:tracePt t="19415" x="3641725" y="3878263"/>
          <p14:tracePt t="19423" x="3657600" y="3878263"/>
          <p14:tracePt t="19433" x="3687763" y="3894138"/>
          <p14:tracePt t="19450" x="3741738" y="3916363"/>
          <p14:tracePt t="19467" x="3802063" y="3940175"/>
          <p14:tracePt t="19483" x="3856038" y="3978275"/>
          <p14:tracePt t="19500" x="3886200" y="4000500"/>
          <p14:tracePt t="19517" x="3894138" y="4000500"/>
          <p14:tracePt t="19533" x="3894138" y="4008438"/>
          <p14:tracePt t="19550" x="3908425" y="4016375"/>
          <p14:tracePt t="19567" x="3932238" y="4038600"/>
          <p14:tracePt t="19583" x="3954463" y="4068763"/>
          <p14:tracePt t="19600" x="3992563" y="4106863"/>
          <p14:tracePt t="19617" x="4022725" y="4137025"/>
          <p14:tracePt t="19633" x="4068763" y="4175125"/>
          <p14:tracePt t="19650" x="4130675" y="4237038"/>
          <p14:tracePt t="19667" x="4160838" y="4259263"/>
          <p14:tracePt t="19684" x="4198938" y="4289425"/>
          <p14:tracePt t="19700" x="4221163" y="4313238"/>
          <p14:tracePt t="19717" x="4237038" y="4343400"/>
          <p14:tracePt t="19734" x="4283075" y="4389438"/>
          <p14:tracePt t="19750" x="4289425" y="4403725"/>
          <p14:tracePt t="19767" x="4335463" y="4473575"/>
          <p14:tracePt t="19784" x="4365625" y="4518025"/>
          <p14:tracePt t="19800" x="4403725" y="4556125"/>
          <p14:tracePt t="19817" x="4427538" y="4594225"/>
          <p14:tracePt t="19834" x="4435475" y="4618038"/>
          <p14:tracePt t="19850" x="4449763" y="4618038"/>
          <p14:tracePt t="20015" x="4457700" y="4618038"/>
          <p14:tracePt t="20023" x="4479925" y="4618038"/>
          <p14:tracePt t="20034" x="4525963" y="4618038"/>
          <p14:tracePt t="20050" x="4732338" y="4618038"/>
          <p14:tracePt t="20067" x="5127625" y="4618038"/>
          <p14:tracePt t="20084" x="5783263" y="4618038"/>
          <p14:tracePt t="20100" x="6384925" y="4618038"/>
          <p14:tracePt t="20117" x="6942138" y="4618038"/>
          <p14:tracePt t="20133" x="7315200" y="4579938"/>
          <p14:tracePt t="20150" x="7513638" y="4549775"/>
          <p14:tracePt t="20166" x="7521575" y="4549775"/>
          <p14:tracePt t="20214" x="7543800" y="4533900"/>
          <p14:tracePt t="20222" x="7551738" y="4518025"/>
          <p14:tracePt t="20233" x="7566025" y="4511675"/>
          <p14:tracePt t="20250" x="7573963" y="4487863"/>
          <p14:tracePt t="20267" x="7612063" y="4435475"/>
          <p14:tracePt t="20283" x="7658100" y="4389438"/>
          <p14:tracePt t="20300" x="7704138" y="4343400"/>
          <p14:tracePt t="20317" x="7788275" y="4267200"/>
          <p14:tracePt t="20335" x="7902575" y="4152900"/>
          <p14:tracePt t="20351" x="8001000" y="4038600"/>
          <p14:tracePt t="20367" x="8047038" y="3954463"/>
          <p14:tracePt t="20384" x="8077200" y="3878263"/>
          <p14:tracePt t="20400" x="8077200" y="3794125"/>
          <p14:tracePt t="20417" x="8069263" y="3749675"/>
          <p14:tracePt t="20434" x="8016875" y="3649663"/>
          <p14:tracePt t="20451" x="7954963" y="3573463"/>
          <p14:tracePt t="20467" x="7916863" y="3535363"/>
          <p14:tracePt t="20484" x="7894638" y="3521075"/>
          <p14:tracePt t="20535" x="7886700" y="3521075"/>
          <p14:tracePt t="20543" x="7870825" y="3521075"/>
          <p14:tracePt t="20552" x="7856538" y="3521075"/>
          <p14:tracePt t="20567" x="7848600" y="3521075"/>
          <p14:tracePt t="20584" x="7832725" y="3521075"/>
          <p14:tracePt t="20601" x="7794625" y="3543300"/>
          <p14:tracePt t="20617" x="7750175" y="3589338"/>
          <p14:tracePt t="20634" x="7726363" y="3619500"/>
          <p14:tracePt t="20651" x="7718425" y="3635375"/>
          <p14:tracePt t="20667" x="7718425" y="3657600"/>
          <p14:tracePt t="20684" x="7718425" y="3673475"/>
          <p14:tracePt t="20701" x="7718425" y="3679825"/>
          <p14:tracePt t="20717" x="7712075" y="3687763"/>
          <p14:tracePt t="20735" x="7704138" y="3695700"/>
          <p14:tracePt t="20791" x="7696200" y="3703638"/>
          <p14:tracePt t="20799" x="7696200" y="3711575"/>
          <p14:tracePt t="20807" x="7680325" y="3717925"/>
          <p14:tracePt t="20823" x="7680325" y="3725863"/>
          <p14:tracePt t="20999" x="7680325" y="3733800"/>
          <p14:tracePt t="21007" x="7680325" y="3749675"/>
          <p14:tracePt t="21023" x="7688263" y="3749675"/>
          <p14:tracePt t="21034" x="7704138" y="3749675"/>
          <p14:tracePt t="21051" x="7726363" y="3763963"/>
          <p14:tracePt t="21067" x="7772400" y="3779838"/>
          <p14:tracePt t="21084" x="7818438" y="3787775"/>
          <p14:tracePt t="21101" x="7848600" y="3802063"/>
          <p14:tracePt t="21117" x="7916863" y="3848100"/>
          <p14:tracePt t="21134" x="7954963" y="3870325"/>
          <p14:tracePt t="21150" x="7962900" y="3878263"/>
          <p14:tracePt t="21223" x="7978775" y="3878263"/>
          <p14:tracePt t="21231" x="8008938" y="3894138"/>
          <p14:tracePt t="21239" x="8039100" y="3902075"/>
          <p14:tracePt t="21251" x="8107363" y="3932238"/>
          <p14:tracePt t="21267" x="8207375" y="3984625"/>
          <p14:tracePt t="21284" x="8305800" y="4022725"/>
          <p14:tracePt t="21301" x="8374063" y="4060825"/>
          <p14:tracePt t="21317" x="8389938" y="4076700"/>
          <p14:tracePt t="21334" x="8397875" y="4084638"/>
          <p14:tracePt t="21351" x="8420100" y="4106863"/>
          <p14:tracePt t="21367" x="8428038" y="4114800"/>
          <p14:tracePt t="21384" x="8435975" y="4122738"/>
          <p14:tracePt t="21401" x="8450263" y="4137025"/>
          <p14:tracePt t="21417" x="8466138" y="4160838"/>
          <p14:tracePt t="21434" x="8504238" y="4198938"/>
          <p14:tracePt t="21451" x="8542338" y="4237038"/>
          <p14:tracePt t="21468" x="8580438" y="4275138"/>
          <p14:tracePt t="21484" x="8618538" y="4321175"/>
          <p14:tracePt t="21501" x="8648700" y="4343400"/>
          <p14:tracePt t="21518" x="8664575" y="4365625"/>
          <p14:tracePt t="21615" x="8670925" y="4397375"/>
          <p14:tracePt t="21623" x="8678863" y="4403725"/>
          <p14:tracePt t="21634" x="8678863" y="4411663"/>
          <p14:tracePt t="21651" x="8694738" y="4427538"/>
          <p14:tracePt t="21668" x="8694738" y="4449763"/>
          <p14:tracePt t="21684" x="8694738" y="4457700"/>
          <p14:tracePt t="22799" x="8686800" y="4465638"/>
          <p14:tracePt t="22807" x="8656638" y="4479925"/>
          <p14:tracePt t="22818" x="8632825" y="4479925"/>
          <p14:tracePt t="22835" x="8518525" y="4511675"/>
          <p14:tracePt t="22851" x="8397875" y="4533900"/>
          <p14:tracePt t="22868" x="8275638" y="4549775"/>
          <p14:tracePt t="22871" x="8199438" y="4549775"/>
          <p14:tracePt t="22885" x="8137525" y="4564063"/>
          <p14:tracePt t="22901" x="8001000" y="4579938"/>
          <p14:tracePt t="22918" x="7878763" y="4579938"/>
          <p14:tracePt t="22935" x="7712075" y="4579938"/>
          <p14:tracePt t="22951" x="7566025" y="4579938"/>
          <p14:tracePt t="22968" x="7407275" y="4564063"/>
          <p14:tracePt t="22985" x="7185025" y="4518025"/>
          <p14:tracePt t="23001" x="6918325" y="4479925"/>
          <p14:tracePt t="23018" x="6637338" y="4419600"/>
          <p14:tracePt t="23035" x="6332538" y="4343400"/>
          <p14:tracePt t="23051" x="6042025" y="4259263"/>
          <p14:tracePt t="23068" x="5807075" y="4183063"/>
          <p14:tracePt t="23085" x="5638800" y="4130675"/>
          <p14:tracePt t="23102" x="5478463" y="4060825"/>
          <p14:tracePt t="23118" x="5341938" y="3978275"/>
          <p14:tracePt t="23135" x="5235575" y="3916363"/>
          <p14:tracePt t="23151" x="5135563" y="3863975"/>
          <p14:tracePt t="23168" x="5045075" y="3810000"/>
          <p14:tracePt t="23184" x="4960938" y="3763963"/>
          <p14:tracePt t="23201" x="4922838" y="3733800"/>
          <p14:tracePt t="23218" x="4914900" y="3725863"/>
          <p14:tracePt t="23235" x="4899025" y="3711575"/>
          <p14:tracePt t="23251" x="4884738" y="3687763"/>
          <p14:tracePt t="23268" x="4860925" y="3657600"/>
          <p14:tracePt t="23285" x="4830763" y="3619500"/>
          <p14:tracePt t="23302" x="4754563" y="3565525"/>
          <p14:tracePt t="23318" x="4664075" y="3521075"/>
          <p14:tracePt t="23335" x="4525963" y="3475038"/>
          <p14:tracePt t="23352" x="4411663" y="3459163"/>
          <p14:tracePt t="23368" x="4327525" y="3451225"/>
          <p14:tracePt t="23385" x="4259263" y="3451225"/>
          <p14:tracePt t="23402" x="4191000" y="3475038"/>
          <p14:tracePt t="23418" x="4137025" y="3513138"/>
          <p14:tracePt t="23435" x="4092575" y="3551238"/>
          <p14:tracePt t="23452" x="4076700" y="3573463"/>
          <p14:tracePt t="23468" x="4076700" y="3589338"/>
          <p14:tracePt t="23501" x="4076700" y="3597275"/>
          <p14:tracePt t="23526" x="4076700" y="3603625"/>
          <p14:tracePt t="23558" x="4076700" y="3611563"/>
          <p14:tracePt t="23591" x="4084638" y="3619500"/>
          <p14:tracePt t="23615" x="4076700" y="3635375"/>
          <p14:tracePt t="23623" x="4076700" y="3641725"/>
          <p14:tracePt t="23635" x="4076700" y="3657600"/>
          <p14:tracePt t="23652" x="4060825" y="3695700"/>
          <p14:tracePt t="23668" x="4054475" y="3717925"/>
          <p14:tracePt t="23685" x="4054475" y="3725863"/>
          <p14:tracePt t="23702" x="4046538" y="3733800"/>
          <p14:tracePt t="23783" x="4046538" y="3741738"/>
          <p14:tracePt t="24031" x="4038600" y="3741738"/>
          <p14:tracePt t="24039" x="4030663" y="3741738"/>
          <p14:tracePt t="24047" x="4022725" y="3733800"/>
          <p14:tracePt t="24055" x="4000500" y="3717925"/>
          <p14:tracePt t="24068" x="3970338" y="3717925"/>
          <p14:tracePt t="24085" x="3902075" y="3717925"/>
          <p14:tracePt t="24102" x="3787775" y="3717925"/>
          <p14:tracePt t="24118" x="3749675" y="3717925"/>
          <p14:tracePt t="24135" x="3695700" y="3763963"/>
          <p14:tracePt t="24152" x="3673475" y="3794125"/>
          <p14:tracePt t="24168" x="3649663" y="3832225"/>
          <p14:tracePt t="24185" x="3635375" y="3863975"/>
          <p14:tracePt t="24201" x="3619500" y="3924300"/>
          <p14:tracePt t="24218" x="3589338" y="4000500"/>
          <p14:tracePt t="24235" x="3565525" y="4068763"/>
          <p14:tracePt t="24252" x="3551238" y="4106863"/>
          <p14:tracePt t="24269" x="3535363" y="4130675"/>
          <p14:tracePt t="24285" x="3527425" y="4152900"/>
          <p14:tracePt t="24399" x="3535363" y="4152900"/>
          <p14:tracePt t="24407" x="3559175" y="4137025"/>
          <p14:tracePt t="24419" x="3573463" y="4114800"/>
          <p14:tracePt t="24435" x="3665538" y="4022725"/>
          <p14:tracePt t="24452" x="3832225" y="3946525"/>
          <p14:tracePt t="24469" x="4046538" y="3886200"/>
          <p14:tracePt t="24485" x="4251325" y="3856038"/>
          <p14:tracePt t="24502" x="4549775" y="3817938"/>
          <p14:tracePt t="24518" x="4656138" y="3817938"/>
          <p14:tracePt t="24535" x="4708525" y="3817938"/>
          <p14:tracePt t="24552" x="4732338" y="3817938"/>
          <p14:tracePt t="24569" x="4740275" y="3817938"/>
          <p14:tracePt t="24585" x="4762500" y="3825875"/>
          <p14:tracePt t="24602" x="4792663" y="3825875"/>
          <p14:tracePt t="24619" x="4808538" y="3825875"/>
          <p14:tracePt t="24635" x="4830763" y="3825875"/>
          <p14:tracePt t="24652" x="4838700" y="3825875"/>
          <p14:tracePt t="24839" x="4830763" y="3825875"/>
          <p14:tracePt t="24848" x="4778375" y="3825875"/>
          <p14:tracePt t="24855" x="4708525" y="3810000"/>
          <p14:tracePt t="24869" x="4648200" y="3802063"/>
          <p14:tracePt t="24886" x="4503738" y="3779838"/>
          <p14:tracePt t="24902" x="4381500" y="3779838"/>
          <p14:tracePt t="24919" x="4206875" y="3863975"/>
          <p14:tracePt t="24935" x="4106863" y="3916363"/>
          <p14:tracePt t="24952" x="3978275" y="4008438"/>
          <p14:tracePt t="24969" x="3863975" y="4092575"/>
          <p14:tracePt t="24985" x="3763963" y="4168775"/>
          <p14:tracePt t="25002" x="3673475" y="4237038"/>
          <p14:tracePt t="25019" x="3611563" y="4289425"/>
          <p14:tracePt t="25036" x="3581400" y="4327525"/>
          <p14:tracePt t="25052" x="3565525" y="4359275"/>
          <p14:tracePt t="25069" x="3565525" y="4373563"/>
          <p14:tracePt t="25086" x="3565525" y="4397375"/>
          <p14:tracePt t="25215" x="3635375" y="4381500"/>
          <p14:tracePt t="25223" x="3703638" y="4359275"/>
          <p14:tracePt t="25236" x="3787775" y="4335463"/>
          <p14:tracePt t="25252" x="4016375" y="4275138"/>
          <p14:tracePt t="25269" x="4297363" y="4213225"/>
          <p14:tracePt t="25286" x="4632325" y="4160838"/>
          <p14:tracePt t="25302" x="4694238" y="4137025"/>
          <p14:tracePt t="25319" x="4762500" y="4114800"/>
          <p14:tracePt t="25519" x="4740275" y="4106863"/>
          <p14:tracePt t="25527" x="4694238" y="4092575"/>
          <p14:tracePt t="25536" x="4670425" y="4084638"/>
          <p14:tracePt t="25552" x="4587875" y="4054475"/>
          <p14:tracePt t="25569" x="4495800" y="4022725"/>
          <p14:tracePt t="25586" x="4397375" y="4022725"/>
          <p14:tracePt t="25602" x="4259263" y="4084638"/>
          <p14:tracePt t="25619" x="4114800" y="4213225"/>
          <p14:tracePt t="25636" x="3916363" y="4449763"/>
          <p14:tracePt t="25652" x="3725863" y="4664075"/>
          <p14:tracePt t="25669" x="3581400" y="4838700"/>
          <p14:tracePt t="25686" x="3551238" y="4922838"/>
          <p14:tracePt t="25775" x="3559175" y="4922838"/>
          <p14:tracePt t="25783" x="3581400" y="4906963"/>
          <p14:tracePt t="25791" x="3619500" y="4876800"/>
          <p14:tracePt t="25802" x="3641725" y="4846638"/>
          <p14:tracePt t="25819" x="3756025" y="4784725"/>
          <p14:tracePt t="25836" x="3916363" y="4708525"/>
          <p14:tracePt t="25852" x="4122738" y="4632325"/>
          <p14:tracePt t="25856" x="4275138" y="4564063"/>
          <p14:tracePt t="25869" x="4465638" y="4503738"/>
          <p14:tracePt t="25886" x="4906963" y="4335463"/>
          <p14:tracePt t="25902" x="5037138" y="4297363"/>
          <p14:tracePt t="25919" x="5280025" y="4259263"/>
          <p14:tracePt t="25936" x="5387975" y="4259263"/>
          <p14:tracePt t="25952" x="5478463" y="4259263"/>
          <p14:tracePt t="25969" x="5554663" y="4267200"/>
          <p14:tracePt t="25986" x="5661025" y="4297363"/>
          <p14:tracePt t="26002" x="5775325" y="4313238"/>
          <p14:tracePt t="26019" x="5883275" y="4321175"/>
          <p14:tracePt t="26036" x="5973763" y="4335463"/>
          <p14:tracePt t="26052" x="6003925" y="4335463"/>
          <p14:tracePt t="26069" x="6011863" y="4327525"/>
          <p14:tracePt t="26086" x="6080125" y="4267200"/>
          <p14:tracePt t="26102" x="6080125" y="4237038"/>
          <p14:tracePt t="26119" x="6096000" y="4060825"/>
          <p14:tracePt t="26135" x="6096000" y="3970338"/>
          <p14:tracePt t="26152" x="6096000" y="3886200"/>
          <p14:tracePt t="26169" x="6096000" y="3832225"/>
          <p14:tracePt t="26186" x="6096000" y="3794125"/>
          <p14:tracePt t="26203" x="6096000" y="3771900"/>
          <p14:tracePt t="26219" x="6096000" y="3763963"/>
          <p14:tracePt t="26253" x="6096000" y="3756025"/>
          <p14:tracePt t="26269" x="6080125" y="3756025"/>
          <p14:tracePt t="26286" x="5959475" y="3771900"/>
          <p14:tracePt t="26303" x="5921375" y="3787775"/>
          <p14:tracePt t="26319" x="5859463" y="3810000"/>
          <p14:tracePt t="26336" x="5851525" y="3810000"/>
          <p14:tracePt t="26503" x="5845175" y="3810000"/>
          <p14:tracePt t="26511" x="5813425" y="3817938"/>
          <p14:tracePt t="26519" x="5775325" y="3848100"/>
          <p14:tracePt t="26536" x="5761038" y="3856038"/>
          <p14:tracePt t="26679" x="5753100" y="3856038"/>
          <p14:tracePt t="26727" x="5753100" y="3848100"/>
          <p14:tracePt t="26735" x="5753100" y="3840163"/>
          <p14:tracePt t="26751" x="5753100" y="3832225"/>
          <p14:tracePt t="26759" x="5761038" y="3832225"/>
          <p14:tracePt t="26791" x="5761038" y="3825875"/>
          <p14:tracePt t="26823" x="5768975" y="3817938"/>
          <p14:tracePt t="26839" x="5768975" y="3810000"/>
          <p14:tracePt t="26855" x="5783263" y="3802063"/>
          <p14:tracePt t="26895" x="5791200" y="3794125"/>
          <p14:tracePt t="26911" x="5799138" y="3794125"/>
          <p14:tracePt t="26919" x="5807075" y="3787775"/>
          <p14:tracePt t="26943" x="5807075" y="3779838"/>
          <p14:tracePt t="27127" x="5799138" y="3779838"/>
          <p14:tracePt t="27159" x="5799138" y="3787775"/>
          <p14:tracePt t="27519" x="5783263" y="3787775"/>
          <p14:tracePt t="27527" x="5775325" y="3787775"/>
          <p14:tracePt t="27536" x="5753100" y="3794125"/>
          <p14:tracePt t="27553" x="5715000" y="3817938"/>
          <p14:tracePt t="27570" x="5646738" y="3863975"/>
          <p14:tracePt t="27586" x="5584825" y="3916363"/>
          <p14:tracePt t="27603" x="5540375" y="3962400"/>
          <p14:tracePt t="27620" x="5502275" y="4008438"/>
          <p14:tracePt t="27636" x="5478463" y="4038600"/>
          <p14:tracePt t="27653" x="5464175" y="4054475"/>
          <p14:tracePt t="27670" x="5448300" y="4060825"/>
          <p14:tracePt t="27687" x="5440363" y="4060825"/>
          <p14:tracePt t="27703" x="5440363" y="4068763"/>
          <p14:tracePt t="27736" x="5432425" y="4068763"/>
          <p14:tracePt t="27753" x="5426075" y="4068763"/>
          <p14:tracePt t="27770" x="5418138" y="4068763"/>
          <p14:tracePt t="27787" x="5402263" y="4084638"/>
          <p14:tracePt t="27803" x="5387975" y="4106863"/>
          <p14:tracePt t="27820" x="5372100" y="4114800"/>
          <p14:tracePt t="27837" x="5364163" y="4122738"/>
          <p14:tracePt t="27999" x="5380038" y="4122738"/>
          <p14:tracePt t="28007" x="5410200" y="4122738"/>
          <p14:tracePt t="28015" x="5448300" y="4106863"/>
          <p14:tracePt t="28023" x="5470525" y="4098925"/>
          <p14:tracePt t="28037" x="5524500" y="4092575"/>
          <p14:tracePt t="28053" x="5584825" y="4076700"/>
          <p14:tracePt t="28070" x="5608638" y="4060825"/>
          <p14:tracePt t="28087" x="5608638" y="4054475"/>
          <p14:tracePt t="28103" x="5608638" y="4046538"/>
          <p14:tracePt t="28120" x="5600700" y="4022725"/>
          <p14:tracePt t="28136" x="5578475" y="4008438"/>
          <p14:tracePt t="28153" x="5554663" y="4000500"/>
          <p14:tracePt t="28170" x="5516563" y="4000500"/>
          <p14:tracePt t="28186" x="5478463" y="4000500"/>
          <p14:tracePt t="28203" x="5426075" y="4046538"/>
          <p14:tracePt t="28220" x="5380038" y="4106863"/>
          <p14:tracePt t="28237" x="5341938" y="4168775"/>
          <p14:tracePt t="28253" x="5318125" y="4198938"/>
          <p14:tracePt t="28367" x="5318125" y="4191000"/>
          <p14:tracePt t="28383" x="5318125" y="4175125"/>
          <p14:tracePt t="28391" x="5318125" y="4168775"/>
          <p14:tracePt t="28403" x="5326063" y="4152900"/>
          <p14:tracePt t="28420" x="5349875" y="4106863"/>
          <p14:tracePt t="28437" x="5394325" y="4008438"/>
          <p14:tracePt t="28453" x="5456238" y="3940175"/>
          <p14:tracePt t="28470" x="5524500" y="3878263"/>
          <p14:tracePt t="28487" x="5699125" y="3794125"/>
          <p14:tracePt t="28503" x="5768975" y="3771900"/>
          <p14:tracePt t="28520" x="5821363" y="3771900"/>
          <p14:tracePt t="28537" x="5851525" y="3749675"/>
          <p14:tracePt t="28823" x="5867400" y="3749675"/>
          <p14:tracePt t="28831" x="5883275" y="3749675"/>
          <p14:tracePt t="28839" x="5897563" y="3749675"/>
          <p14:tracePt t="28854" x="5943600" y="3749675"/>
          <p14:tracePt t="28870" x="5997575" y="3749675"/>
          <p14:tracePt t="28873" x="6088063" y="3763963"/>
          <p14:tracePt t="28887" x="6264275" y="3802063"/>
          <p14:tracePt t="28904" x="6308725" y="3817938"/>
          <p14:tracePt t="28920" x="6340475" y="3825875"/>
          <p14:tracePt t="29559" x="6316663" y="3825875"/>
          <p14:tracePt t="29567" x="6294438" y="3825875"/>
          <p14:tracePt t="29575" x="6264275" y="3825875"/>
          <p14:tracePt t="29587" x="6226175" y="3856038"/>
          <p14:tracePt t="29604" x="6134100" y="3908425"/>
          <p14:tracePt t="29621" x="6057900" y="3970338"/>
          <p14:tracePt t="29637" x="6019800" y="4008438"/>
          <p14:tracePt t="29654" x="5973763" y="4046538"/>
          <p14:tracePt t="29671" x="5951538" y="4068763"/>
          <p14:tracePt t="29687" x="5921375" y="4092575"/>
          <p14:tracePt t="29704" x="5883275" y="4114800"/>
          <p14:tracePt t="29721" x="5851525" y="4137025"/>
          <p14:tracePt t="29737" x="5799138" y="4175125"/>
          <p14:tracePt t="29754" x="5722938" y="4198938"/>
          <p14:tracePt t="29771" x="5661025" y="4229100"/>
          <p14:tracePt t="29787" x="5608638" y="4251325"/>
          <p14:tracePt t="29804" x="5584825" y="4267200"/>
          <p14:tracePt t="29821" x="5554663" y="4289425"/>
          <p14:tracePt t="29837" x="5532438" y="4305300"/>
          <p14:tracePt t="29854" x="5486400" y="4327525"/>
          <p14:tracePt t="29871" x="5464175" y="4327525"/>
          <p14:tracePt t="29887" x="5456238" y="4335463"/>
          <p14:tracePt t="29904" x="5440363" y="4335463"/>
          <p14:tracePt t="29921" x="5432425" y="4351338"/>
          <p14:tracePt t="29937" x="5426075" y="4351338"/>
          <p14:tracePt t="29954" x="5410200" y="4359275"/>
          <p14:tracePt t="29971" x="5387975" y="4359275"/>
          <p14:tracePt t="29987" x="5380038" y="4373563"/>
          <p14:tracePt t="30004" x="5372100" y="4373563"/>
          <p14:tracePt t="30311" x="5364163" y="4381500"/>
          <p14:tracePt t="30319" x="5356225" y="4381500"/>
          <p14:tracePt t="30328" x="5349875" y="4389438"/>
          <p14:tracePt t="30337" x="5341938" y="4397375"/>
          <p14:tracePt t="30354" x="5311775" y="4427538"/>
          <p14:tracePt t="30371" x="5303838" y="4427538"/>
          <p14:tracePt t="30387" x="5295900" y="4435475"/>
          <p14:tracePt t="30663" x="5287963" y="4435475"/>
          <p14:tracePt t="30671" x="5265738" y="4435475"/>
          <p14:tracePt t="30687" x="5249863" y="4435475"/>
          <p14:tracePt t="30695" x="5227638" y="4435475"/>
          <p14:tracePt t="30704" x="5211763" y="4441825"/>
          <p14:tracePt t="30721" x="5211763" y="4465638"/>
          <p14:tracePt t="30738" x="5211763" y="4473575"/>
          <p14:tracePt t="30943" x="5219700" y="4473575"/>
          <p14:tracePt t="30951" x="5227638" y="4465638"/>
          <p14:tracePt t="30959" x="5265738" y="4419600"/>
          <p14:tracePt t="30971" x="5303838" y="4397375"/>
          <p14:tracePt t="30988" x="5349875" y="4351338"/>
          <p14:tracePt t="31004" x="5426075" y="4305300"/>
          <p14:tracePt t="31021" x="5494338" y="4267200"/>
          <p14:tracePt t="31038" x="5584825" y="4213225"/>
          <p14:tracePt t="31055" x="5692775" y="4144963"/>
          <p14:tracePt t="31071" x="5837238" y="4060825"/>
          <p14:tracePt t="31088" x="5959475" y="3978275"/>
          <p14:tracePt t="31104" x="6042025" y="3940175"/>
          <p14:tracePt t="31121" x="6134100" y="3886200"/>
          <p14:tracePt t="31138" x="6164263" y="3863975"/>
          <p14:tracePt t="31154" x="6180138" y="3848100"/>
          <p14:tracePt t="31171" x="6188075" y="3848100"/>
          <p14:tracePt t="31187" x="6188075" y="3840163"/>
          <p14:tracePt t="31204" x="6202363" y="3832225"/>
          <p14:tracePt t="31221" x="6218238" y="3825875"/>
          <p14:tracePt t="31237" x="6232525" y="3817938"/>
          <p14:tracePt t="31254" x="6256338" y="3802063"/>
          <p14:tracePt t="31271" x="6270625" y="3787775"/>
          <p14:tracePt t="31287" x="6278563" y="3779838"/>
          <p14:tracePt t="31551" x="6278563" y="3817938"/>
          <p14:tracePt t="31559" x="6278563" y="3856038"/>
          <p14:tracePt t="31571" x="6278563" y="3924300"/>
          <p14:tracePt t="31588" x="6278563" y="4038600"/>
          <p14:tracePt t="31605" x="6278563" y="4098925"/>
          <p14:tracePt t="31621" x="6278563" y="4114800"/>
          <p14:tracePt t="31671" x="6278563" y="4122738"/>
          <p14:tracePt t="32103" x="6264275" y="4122738"/>
          <p14:tracePt t="32111" x="6248400" y="4137025"/>
          <p14:tracePt t="32121" x="6232525" y="4152900"/>
          <p14:tracePt t="32138" x="6210300" y="4168775"/>
          <p14:tracePt t="32155" x="6180138" y="4183063"/>
          <p14:tracePt t="32171" x="6149975" y="4191000"/>
          <p14:tracePt t="32188" x="6126163" y="4206875"/>
          <p14:tracePt t="32205" x="6088063" y="4229100"/>
          <p14:tracePt t="32221" x="6042025" y="4251325"/>
          <p14:tracePt t="32238" x="5965825" y="4289425"/>
          <p14:tracePt t="32255" x="5905500" y="4327525"/>
          <p14:tracePt t="32271" x="5875338" y="4335463"/>
          <p14:tracePt t="32288" x="5845175" y="4359275"/>
          <p14:tracePt t="32375" x="5845175" y="4365625"/>
          <p14:tracePt t="32399" x="5837238" y="4373563"/>
          <p14:tracePt t="32407" x="5837238" y="4381500"/>
          <p14:tracePt t="32415" x="5837238" y="4389438"/>
          <p14:tracePt t="32423" x="5837238" y="4397375"/>
          <p14:tracePt t="32440" x="5837238" y="4403725"/>
          <p14:tracePt t="32599" x="5837238" y="4411663"/>
          <p14:tracePt t="32687" x="5829300" y="4397375"/>
          <p14:tracePt t="32695" x="5807075" y="4389438"/>
          <p14:tracePt t="32705" x="5791200" y="4373563"/>
          <p14:tracePt t="32722" x="5745163" y="4373563"/>
          <p14:tracePt t="32738" x="5745163" y="4365625"/>
          <p14:tracePt t="32755" x="5730875" y="4359275"/>
          <p14:tracePt t="32772" x="5753100" y="4359275"/>
          <p14:tracePt t="32788" x="5768975" y="4365625"/>
          <p14:tracePt t="32805" x="5807075" y="4373563"/>
          <p14:tracePt t="32822" x="5807075" y="4397375"/>
          <p14:tracePt t="33072" x="5807075" y="4381500"/>
          <p14:tracePt t="33079" x="5807075" y="4373563"/>
          <p14:tracePt t="33088" x="5807075" y="4359275"/>
          <p14:tracePt t="33105" x="5859463" y="4275138"/>
          <p14:tracePt t="33122" x="5897563" y="4213225"/>
          <p14:tracePt t="33138" x="5943600" y="4130675"/>
          <p14:tracePt t="33155" x="5989638" y="4060825"/>
          <p14:tracePt t="33172" x="6035675" y="4008438"/>
          <p14:tracePt t="33189" x="6103938" y="3962400"/>
          <p14:tracePt t="33205" x="6172200" y="3932238"/>
          <p14:tracePt t="33222" x="6286500" y="3916363"/>
          <p14:tracePt t="33238" x="6324600" y="3916363"/>
          <p14:tracePt t="33255" x="6423025" y="3916363"/>
          <p14:tracePt t="33272" x="6454775" y="3924300"/>
          <p14:tracePt t="33288" x="6477000" y="3932238"/>
          <p14:tracePt t="33322" x="6477000" y="3946525"/>
          <p14:tracePt t="33339" x="6477000" y="3962400"/>
          <p14:tracePt t="33359" x="6477000" y="3970338"/>
          <p14:tracePt t="33375" x="6484938" y="3978275"/>
          <p14:tracePt t="33389" x="6484938" y="3984625"/>
          <p14:tracePt t="33405" x="6484938" y="4000500"/>
          <p14:tracePt t="33408" x="6484938" y="4008438"/>
          <p14:tracePt t="33422" x="6484938" y="4016375"/>
          <p14:tracePt t="33439" x="6484938" y="4022725"/>
          <p14:tracePt t="33455" x="6484938" y="4030663"/>
          <p14:tracePt t="33472" x="6484938" y="4038600"/>
          <p14:tracePt t="34007" x="6492875" y="4038600"/>
          <p14:tracePt t="34015" x="6515100" y="4038600"/>
          <p14:tracePt t="34024" x="6569075" y="4046538"/>
          <p14:tracePt t="34039" x="6759575" y="4054475"/>
          <p14:tracePt t="34055" x="6942138" y="4054475"/>
          <p14:tracePt t="34072" x="7140575" y="4054475"/>
          <p14:tracePt t="34089" x="7323138" y="4054475"/>
          <p14:tracePt t="34106" x="7429500" y="4038600"/>
          <p14:tracePt t="34122" x="7483475" y="4016375"/>
          <p14:tracePt t="34139" x="7497763" y="4000500"/>
          <p14:tracePt t="34156" x="7497763" y="3978275"/>
          <p14:tracePt t="34172" x="7513638" y="3954463"/>
          <p14:tracePt t="34189" x="7513638" y="3932238"/>
          <p14:tracePt t="34206" x="7513638" y="3916363"/>
          <p14:tracePt t="34239" x="7505700" y="3902075"/>
          <p14:tracePt t="34272" x="7505700" y="3894138"/>
          <p14:tracePt t="34295" x="7513638" y="3886200"/>
          <p14:tracePt t="34306" x="7521575" y="3878263"/>
          <p14:tracePt t="34322" x="7589838" y="3848100"/>
          <p14:tracePt t="34339" x="7650163" y="3832225"/>
          <p14:tracePt t="34356" x="7696200" y="3825875"/>
          <p14:tracePt t="34389" x="7696200" y="3817938"/>
          <p14:tracePt t="34431" x="7688263" y="3810000"/>
          <p14:tracePt t="34439" x="7680325" y="3802063"/>
          <p14:tracePt t="34455" x="7680325" y="3794125"/>
          <p14:tracePt t="34487" x="7673975" y="3794125"/>
          <p14:tracePt t="34495" x="7673975" y="3787775"/>
          <p14:tracePt t="34519" x="7673975" y="3779838"/>
          <p14:tracePt t="34551" x="7673975" y="3763963"/>
          <p14:tracePt t="34559" x="7666038" y="3756025"/>
          <p14:tracePt t="34591" x="7666038" y="3741738"/>
          <p14:tracePt t="34624" x="7666038" y="3733800"/>
          <p14:tracePt t="34711" x="7666038" y="3725863"/>
          <p14:tracePt t="34727" x="7673975" y="3725863"/>
          <p14:tracePt t="34751" x="7680325" y="3725863"/>
          <p14:tracePt t="34775" x="7696200" y="3725863"/>
          <p14:tracePt t="34783" x="7704138" y="3725863"/>
          <p14:tracePt t="34791" x="7704138" y="3733800"/>
          <p14:tracePt t="34806" x="7726363" y="3756025"/>
          <p14:tracePt t="34823" x="7742238" y="3779838"/>
          <p14:tracePt t="34839" x="7750175" y="3787775"/>
          <p14:tracePt t="34856" x="7764463" y="3810000"/>
          <p14:tracePt t="34872" x="7788275" y="3840163"/>
          <p14:tracePt t="34889" x="7802563" y="3863975"/>
          <p14:tracePt t="34906" x="7840663" y="3902075"/>
          <p14:tracePt t="34922" x="7856538" y="3924300"/>
          <p14:tracePt t="34939" x="7878763" y="3946525"/>
          <p14:tracePt t="34956" x="7886700" y="3962400"/>
          <p14:tracePt t="34973" x="7902575" y="3970338"/>
          <p14:tracePt t="34989" x="7908925" y="3970338"/>
          <p14:tracePt t="35006" x="7932738" y="3984625"/>
          <p14:tracePt t="35022" x="7940675" y="3984625"/>
          <p14:tracePt t="35039" x="7978775" y="4016375"/>
          <p14:tracePt t="35056" x="8016875" y="4046538"/>
          <p14:tracePt t="35072" x="8061325" y="4076700"/>
          <p14:tracePt t="35089" x="8093075" y="4098925"/>
          <p14:tracePt t="35106" x="8115300" y="4106863"/>
          <p14:tracePt t="35122" x="8137525" y="4122738"/>
          <p14:tracePt t="35139" x="8175625" y="4144963"/>
          <p14:tracePt t="35156" x="8245475" y="4183063"/>
          <p14:tracePt t="35172" x="8351838" y="4237038"/>
          <p14:tracePt t="35189" x="8412163" y="4259263"/>
          <p14:tracePt t="35206" x="8518525" y="4305300"/>
          <p14:tracePt t="35222" x="8534400" y="4313238"/>
          <p14:tracePt t="35239" x="8550275" y="4321175"/>
          <p14:tracePt t="35287" x="8564563" y="4327525"/>
          <p14:tracePt t="35295" x="8580438" y="4335463"/>
          <p14:tracePt t="35306" x="8610600" y="4359275"/>
          <p14:tracePt t="35323" x="8664575" y="4381500"/>
          <p14:tracePt t="35339" x="8724900" y="4411663"/>
          <p14:tracePt t="35356" x="8770938" y="4435475"/>
          <p14:tracePt t="35373" x="8778875" y="4435475"/>
          <p14:tracePt t="35389" x="8793163" y="4449763"/>
          <p14:tracePt t="35406" x="8816975" y="4465638"/>
          <p14:tracePt t="35519" x="8809038" y="4465638"/>
          <p14:tracePt t="35527" x="8793163" y="4465638"/>
          <p14:tracePt t="35539" x="8785225" y="4457700"/>
          <p14:tracePt t="35556" x="8716963" y="4411663"/>
          <p14:tracePt t="35573" x="8670925" y="4373563"/>
          <p14:tracePt t="35589" x="8610600" y="4327525"/>
          <p14:tracePt t="35606" x="8504238" y="4251325"/>
          <p14:tracePt t="35623" x="8343900" y="4114800"/>
          <p14:tracePt t="35639" x="8259763" y="4030663"/>
          <p14:tracePt t="35656" x="8213725" y="3984625"/>
          <p14:tracePt t="35673" x="8191500" y="3962400"/>
          <p14:tracePt t="35689" x="8183563" y="3946525"/>
          <p14:tracePt t="35706" x="8175625" y="3940175"/>
          <p14:tracePt t="35723" x="8145463" y="3924300"/>
          <p14:tracePt t="35739" x="8069263" y="3886200"/>
          <p14:tracePt t="35756" x="7970838" y="3848100"/>
          <p14:tracePt t="35773" x="7864475" y="3802063"/>
          <p14:tracePt t="35790" x="7818438" y="3787775"/>
          <p14:tracePt t="35806" x="7802563" y="3779838"/>
          <p14:tracePt t="35864" x="7794625" y="3779838"/>
          <p14:tracePt t="35871" x="7772400" y="3771900"/>
          <p14:tracePt t="35879" x="7756525" y="3756025"/>
          <p14:tracePt t="35889" x="7742238" y="3756025"/>
          <p14:tracePt t="35906" x="7680325" y="3741738"/>
          <p14:tracePt t="35923" x="7650163" y="3733800"/>
          <p14:tracePt t="36007" x="7642225" y="3749675"/>
          <p14:tracePt t="36015" x="7642225" y="3771900"/>
          <p14:tracePt t="36023" x="7642225" y="3802063"/>
          <p14:tracePt t="36040" x="7642225" y="3863975"/>
          <p14:tracePt t="36056" x="7642225" y="3924300"/>
          <p14:tracePt t="36073" x="7650163" y="3992563"/>
          <p14:tracePt t="36090" x="7650163" y="4038600"/>
          <p14:tracePt t="36106" x="7642225" y="4098925"/>
          <p14:tracePt t="36123" x="7627938" y="4144963"/>
          <p14:tracePt t="36139" x="7612063" y="4168775"/>
          <p14:tracePt t="36156" x="7581900" y="4213225"/>
          <p14:tracePt t="36173" x="7551738" y="4251325"/>
          <p14:tracePt t="36190" x="7497763" y="4321175"/>
          <p14:tracePt t="36206" x="7467600" y="4359275"/>
          <p14:tracePt t="36223" x="7421563" y="4411663"/>
          <p14:tracePt t="36240" x="7361238" y="4473575"/>
          <p14:tracePt t="36256" x="7361238" y="4487863"/>
          <p14:tracePt t="36273" x="7345363" y="4503738"/>
          <p14:tracePt t="36306" x="7345363" y="4511675"/>
          <p14:tracePt t="36415" x="7315200" y="4511675"/>
          <p14:tracePt t="36423" x="7254875" y="4511675"/>
          <p14:tracePt t="36431" x="7208838" y="4503738"/>
          <p14:tracePt t="36440" x="7154863" y="4487863"/>
          <p14:tracePt t="67895" x="7146925" y="4473575"/>
          <p14:tracePt t="67941" x="5715000" y="4237038"/>
          <p14:tracePt t="67951" x="4046538" y="4335463"/>
          <p14:tracePt t="67967" x="2392363" y="4625975"/>
          <p14:tracePt t="67984" x="2133600" y="4625975"/>
          <p14:tracePt t="68001" x="2073275" y="4572000"/>
          <p14:tracePt t="68017" x="1989138" y="4495800"/>
          <p14:tracePt t="68034" x="1844675" y="4389438"/>
          <p14:tracePt t="68051" x="1774825" y="4283075"/>
          <p14:tracePt t="68068" x="1768475" y="4198938"/>
          <p14:tracePt t="68085" x="1820863" y="4130675"/>
          <p14:tracePt t="68101" x="1912938" y="4030663"/>
          <p14:tracePt t="68118" x="2035175" y="3954463"/>
          <p14:tracePt t="68134" x="2209800" y="3856038"/>
          <p14:tracePt t="68151" x="2225675" y="3848100"/>
          <p14:tracePt t="68327" x="2301875" y="3848100"/>
          <p14:tracePt t="68334" x="2659063" y="3886200"/>
          <p14:tracePt t="68342" x="3200400" y="3954463"/>
          <p14:tracePt t="68351" x="3771900" y="4030663"/>
          <p14:tracePt t="68367" x="4746625" y="4076700"/>
          <p14:tracePt t="68384" x="5203825" y="4076700"/>
          <p14:tracePt t="68401" x="5470525" y="4076700"/>
          <p14:tracePt t="68417" x="5654675" y="4076700"/>
          <p14:tracePt t="68434" x="5791200" y="4076700"/>
          <p14:tracePt t="68451" x="5807075" y="4076700"/>
          <p14:tracePt t="68484" x="5807075" y="4054475"/>
          <p14:tracePt t="68501" x="5707063" y="3924300"/>
          <p14:tracePt t="68518" x="5584825" y="3802063"/>
          <p14:tracePt t="68534" x="5524500" y="3725863"/>
          <p14:tracePt t="68551" x="5516563" y="3717925"/>
          <p14:tracePt t="68590" x="5516563" y="3711575"/>
          <p14:tracePt t="68601" x="5516563" y="3695700"/>
          <p14:tracePt t="68617" x="5524500" y="3635375"/>
          <p14:tracePt t="68634" x="5524500" y="3565525"/>
          <p14:tracePt t="68651" x="5516563" y="3497263"/>
          <p14:tracePt t="68668" x="5486400" y="3451225"/>
          <p14:tracePt t="68684" x="5464175" y="3451225"/>
          <p14:tracePt t="68701" x="5418138" y="3436938"/>
          <p14:tracePt t="68718" x="5349875" y="3436938"/>
          <p14:tracePt t="68734" x="5219700" y="3505200"/>
          <p14:tracePt t="68751" x="5181600" y="3641725"/>
          <p14:tracePt t="68768" x="5181600" y="3794125"/>
          <p14:tracePt t="68784" x="5273675" y="3978275"/>
          <p14:tracePt t="68801" x="5516563" y="4130675"/>
          <p14:tracePt t="68818" x="5791200" y="4213225"/>
          <p14:tracePt t="68834" x="5935663" y="4221163"/>
          <p14:tracePt t="68851" x="5981700" y="4213225"/>
          <p14:tracePt t="68868" x="6003925" y="4191000"/>
          <p14:tracePt t="68884" x="6003925" y="4114800"/>
          <p14:tracePt t="68901" x="5935663" y="3962400"/>
          <p14:tracePt t="68918" x="5630863" y="3687763"/>
          <p14:tracePt t="68934" x="5546725" y="3619500"/>
          <p14:tracePt t="68951" x="5540375" y="3619500"/>
          <p14:tracePt t="69110" x="5546725" y="3619500"/>
          <p14:tracePt t="69166" x="5562600" y="3635375"/>
          <p14:tracePt t="69174" x="5562600" y="3649663"/>
          <p14:tracePt t="69190" x="5570538" y="3665538"/>
          <p14:tracePt t="69222" x="5584825" y="3665538"/>
          <p14:tracePt t="69230" x="5592763" y="3673475"/>
          <p14:tracePt t="69238" x="5600700" y="3679825"/>
          <p14:tracePt t="69251" x="5608638" y="3679825"/>
          <p14:tracePt t="69268" x="5616575" y="3679825"/>
          <p14:tracePt t="69285" x="5622925" y="3679825"/>
          <p14:tracePt t="69302" x="5630863" y="3679825"/>
          <p14:tracePt t="69326" x="5638800" y="3679825"/>
          <p14:tracePt t="69334" x="5646738" y="3679825"/>
          <p14:tracePt t="69358" x="5654675" y="3679825"/>
          <p14:tracePt t="69382" x="5684838" y="3687763"/>
          <p14:tracePt t="69390" x="5699125" y="3695700"/>
          <p14:tracePt t="69401" x="5722938" y="3703638"/>
          <p14:tracePt t="69418" x="5745163" y="3703638"/>
          <p14:tracePt t="69478" x="5753100" y="3711575"/>
          <p14:tracePt t="69566" x="5753100" y="3725863"/>
          <p14:tracePt t="69574" x="5753100" y="3733800"/>
          <p14:tracePt t="69750" x="5753100" y="3741738"/>
          <p14:tracePt t="69758" x="5737225" y="3741738"/>
          <p14:tracePt t="69768" x="5715000" y="3741738"/>
          <p14:tracePt t="69785" x="5638800" y="3725863"/>
          <p14:tracePt t="69801" x="5554663" y="3717925"/>
          <p14:tracePt t="69818" x="5478463" y="3717925"/>
          <p14:tracePt t="69835" x="5402263" y="3733800"/>
          <p14:tracePt t="69851" x="5334000" y="3771900"/>
          <p14:tracePt t="69868" x="5273675" y="3810000"/>
          <p14:tracePt t="69885" x="5235575" y="3870325"/>
          <p14:tracePt t="69901" x="5203825" y="3962400"/>
          <p14:tracePt t="69918" x="5181600" y="4092575"/>
          <p14:tracePt t="69935" x="5151438" y="4198938"/>
          <p14:tracePt t="69951" x="5143500" y="4259263"/>
          <p14:tracePt t="69968" x="5143500" y="4289425"/>
          <p14:tracePt t="70094" x="5143500" y="4283075"/>
          <p14:tracePt t="70102" x="5143500" y="4259263"/>
          <p14:tracePt t="70110" x="5143500" y="4229100"/>
          <p14:tracePt t="70118" x="5159375" y="4168775"/>
          <p14:tracePt t="70135" x="5203825" y="4054475"/>
          <p14:tracePt t="70152" x="5249863" y="3970338"/>
          <p14:tracePt t="70168" x="5318125" y="3886200"/>
          <p14:tracePt t="70185" x="5402263" y="3810000"/>
          <p14:tracePt t="70202" x="5486400" y="3763963"/>
          <p14:tracePt t="70218" x="5570538" y="3725863"/>
          <p14:tracePt t="70235" x="5630863" y="3695700"/>
          <p14:tracePt t="70251" x="5668963" y="3687763"/>
          <p14:tracePt t="70268" x="5699125" y="3687763"/>
          <p14:tracePt t="70285" x="5745163" y="3673475"/>
          <p14:tracePt t="70302" x="5783263" y="3673475"/>
          <p14:tracePt t="70318" x="5867400" y="3673475"/>
          <p14:tracePt t="70335" x="5935663" y="3673475"/>
          <p14:tracePt t="70352" x="5973763" y="3679825"/>
          <p14:tracePt t="70368" x="6011863" y="3695700"/>
          <p14:tracePt t="70385" x="6019800" y="3703638"/>
          <p14:tracePt t="70462" x="6003925" y="3703638"/>
          <p14:tracePt t="70470" x="5981700" y="3695700"/>
          <p14:tracePt t="70478" x="5927725" y="3687763"/>
          <p14:tracePt t="70486" x="5875338" y="3673475"/>
          <p14:tracePt t="70502" x="5837238" y="3657600"/>
          <p14:tracePt t="70518" x="5661025" y="3641725"/>
          <p14:tracePt t="70535" x="5578475" y="3641725"/>
          <p14:tracePt t="70552" x="5516563" y="3725863"/>
          <p14:tracePt t="70568" x="5494338" y="3825875"/>
          <p14:tracePt t="70585" x="5478463" y="3916363"/>
          <p14:tracePt t="70602" x="5478463" y="3970338"/>
          <p14:tracePt t="70618" x="5478463" y="4000500"/>
          <p14:tracePt t="70694" x="5478463" y="4008438"/>
          <p14:tracePt t="70702" x="5486400" y="4008438"/>
          <p14:tracePt t="70710" x="5502275" y="4008438"/>
          <p14:tracePt t="70718" x="5524500" y="4008438"/>
          <p14:tracePt t="70735" x="5630863" y="3962400"/>
          <p14:tracePt t="70752" x="5692775" y="3908425"/>
          <p14:tracePt t="70768" x="5768975" y="3840163"/>
          <p14:tracePt t="70785" x="5807075" y="3817938"/>
          <p14:tracePt t="70802" x="5845175" y="3802063"/>
          <p14:tracePt t="70818" x="5859463" y="3787775"/>
          <p14:tracePt t="70835" x="5867400" y="3787775"/>
          <p14:tracePt t="70852" x="5875338" y="3787775"/>
          <p14:tracePt t="70868" x="5883275" y="3787775"/>
          <p14:tracePt t="70885" x="5897563" y="3787775"/>
          <p14:tracePt t="70902" x="5913438" y="3787775"/>
          <p14:tracePt t="70918" x="5927725" y="3787775"/>
          <p14:tracePt t="71054" x="5913438" y="3787775"/>
          <p14:tracePt t="71238" x="5897563" y="3787775"/>
          <p14:tracePt t="71246" x="5889625" y="3779838"/>
          <p14:tracePt t="71254" x="5883275" y="3779838"/>
          <p14:tracePt t="71269" x="5867400" y="3771900"/>
          <p14:tracePt t="71285" x="5829300" y="3756025"/>
          <p14:tracePt t="71302" x="5745163" y="3749675"/>
          <p14:tracePt t="71319" x="5676900" y="3749675"/>
          <p14:tracePt t="71335" x="5592763" y="3779838"/>
          <p14:tracePt t="71352" x="5502275" y="3856038"/>
          <p14:tracePt t="71369" x="5426075" y="3932238"/>
          <p14:tracePt t="71385" x="5372100" y="4022725"/>
          <p14:tracePt t="71402" x="5341938" y="4092575"/>
          <p14:tracePt t="71419" x="5334000" y="4160838"/>
          <p14:tracePt t="71435" x="5334000" y="4206875"/>
          <p14:tracePt t="71452" x="5334000" y="4251325"/>
          <p14:tracePt t="71469" x="5334000" y="4267200"/>
          <p14:tracePt t="71485" x="5334000" y="4275138"/>
          <p14:tracePt t="71519" x="5326063" y="4283075"/>
          <p14:tracePt t="71566" x="5326063" y="4275138"/>
          <p14:tracePt t="71574" x="5326063" y="4244975"/>
          <p14:tracePt t="71582" x="5326063" y="4221163"/>
          <p14:tracePt t="71590" x="5326063" y="4191000"/>
          <p14:tracePt t="71602" x="5326063" y="4160838"/>
          <p14:tracePt t="71619" x="5326063" y="4046538"/>
          <p14:tracePt t="71635" x="5387975" y="3932238"/>
          <p14:tracePt t="71652" x="5470525" y="3832225"/>
          <p14:tracePt t="71669" x="5600700" y="3749675"/>
          <p14:tracePt t="71685" x="5737225" y="3679825"/>
          <p14:tracePt t="71702" x="5889625" y="3641725"/>
          <p14:tracePt t="71719" x="5897563" y="3641725"/>
          <p14:tracePt t="71790" x="5905500" y="3641725"/>
          <p14:tracePt t="71814" x="5905500" y="3649663"/>
          <p14:tracePt t="71822" x="5905500" y="3665538"/>
          <p14:tracePt t="71830" x="5905500" y="3679825"/>
          <p14:tracePt t="71838" x="5897563" y="3703638"/>
          <p14:tracePt t="71852" x="5883275" y="3725863"/>
          <p14:tracePt t="71869" x="5845175" y="3771900"/>
          <p14:tracePt t="71886" x="5791200" y="3817938"/>
          <p14:tracePt t="71902" x="5761038" y="3825875"/>
          <p14:tracePt t="71919" x="5745163" y="3825875"/>
          <p14:tracePt t="71935" x="5730875" y="3825875"/>
          <p14:tracePt t="71982" x="5722938" y="3825875"/>
          <p14:tracePt t="72254" x="5722938" y="3817938"/>
          <p14:tracePt t="72278" x="5722938" y="3810000"/>
          <p14:tracePt t="72334" x="5722938" y="3802063"/>
          <p14:tracePt t="72342" x="5730875" y="3802063"/>
          <p14:tracePt t="72606" x="5715000" y="3802063"/>
          <p14:tracePt t="72614" x="5692775" y="3817938"/>
          <p14:tracePt t="72622" x="5616575" y="3856038"/>
          <p14:tracePt t="72636" x="5570538" y="3894138"/>
          <p14:tracePt t="72652" x="5494338" y="3970338"/>
          <p14:tracePt t="72669" x="5426075" y="4054475"/>
          <p14:tracePt t="72686" x="5387975" y="4098925"/>
          <p14:tracePt t="72702" x="5387975" y="4114800"/>
          <p14:tracePt t="72790" x="5387975" y="4122738"/>
          <p14:tracePt t="72910" x="5372100" y="4130675"/>
          <p14:tracePt t="73318" x="5394325" y="4122738"/>
          <p14:tracePt t="73326" x="5410200" y="4114800"/>
          <p14:tracePt t="73336" x="5440363" y="4084638"/>
          <p14:tracePt t="73353" x="5554663" y="3992563"/>
          <p14:tracePt t="73369" x="5692775" y="3902075"/>
          <p14:tracePt t="73386" x="5821363" y="3825875"/>
          <p14:tracePt t="73403" x="5889625" y="3794125"/>
          <p14:tracePt t="73419" x="5905500" y="3779838"/>
          <p14:tracePt t="73582" x="5889625" y="3779838"/>
          <p14:tracePt t="73606" x="5889625" y="3787775"/>
          <p14:tracePt t="73614" x="5875338" y="3802063"/>
          <p14:tracePt t="73646" x="5867400" y="3810000"/>
          <p14:tracePt t="73654" x="5867400" y="3817938"/>
          <p14:tracePt t="73662" x="5859463" y="3817938"/>
          <p14:tracePt t="73670" x="5851525" y="3817938"/>
          <p14:tracePt t="73686" x="5829300" y="3825875"/>
          <p14:tracePt t="73703" x="5821363" y="3825875"/>
          <p14:tracePt t="73934" x="5813425" y="3825875"/>
          <p14:tracePt t="73958" x="5813425" y="3817938"/>
          <p14:tracePt t="73966" x="5813425" y="3810000"/>
          <p14:tracePt t="73982" x="5813425" y="3802063"/>
          <p14:tracePt t="76974" x="5837238" y="3802063"/>
          <p14:tracePt t="76982" x="5867400" y="3802063"/>
          <p14:tracePt t="76990" x="5897563" y="3810000"/>
          <p14:tracePt t="77004" x="5921375" y="3810000"/>
          <p14:tracePt t="77021" x="5959475" y="3825875"/>
          <p14:tracePt t="77037" x="5973763" y="3825875"/>
          <p14:tracePt t="77270" x="5981700" y="3825875"/>
          <p14:tracePt t="77278" x="6003925" y="3832225"/>
          <p14:tracePt t="77287" x="6042025" y="3832225"/>
          <p14:tracePt t="77304" x="6096000" y="3832225"/>
          <p14:tracePt t="77321" x="6103938" y="3832225"/>
          <p14:tracePt t="77478" x="6111875" y="3832225"/>
          <p14:tracePt t="77486" x="6118225" y="3832225"/>
          <p14:tracePt t="77494" x="6134100" y="3832225"/>
          <p14:tracePt t="77504" x="6142038" y="3832225"/>
          <p14:tracePt t="77521" x="6156325" y="3832225"/>
          <p14:tracePt t="77694" x="6164263" y="3832225"/>
          <p14:tracePt t="77702" x="6188075" y="3840163"/>
          <p14:tracePt t="77710" x="6210300" y="3848100"/>
          <p14:tracePt t="77721" x="6218238" y="3848100"/>
          <p14:tracePt t="78255" x="6202363" y="3848100"/>
          <p14:tracePt t="78263" x="6164263" y="3856038"/>
          <p14:tracePt t="78272" x="6142038" y="3870325"/>
          <p14:tracePt t="78288" x="6027738" y="3924300"/>
          <p14:tracePt t="78305" x="5973763" y="3984625"/>
          <p14:tracePt t="78321" x="5889625" y="4054475"/>
          <p14:tracePt t="78338" x="5813425" y="4106863"/>
          <p14:tracePt t="78355" x="5753100" y="4168775"/>
          <p14:tracePt t="78371" x="5692775" y="4206875"/>
          <p14:tracePt t="78388" x="5661025" y="4229100"/>
          <p14:tracePt t="78405" x="5630863" y="4251325"/>
          <p14:tracePt t="78422" x="5592763" y="4283075"/>
          <p14:tracePt t="78438" x="5584825" y="4283075"/>
          <p14:tracePt t="78455" x="5562600" y="4313238"/>
          <p14:tracePt t="78472" x="5546725" y="4327525"/>
          <p14:tracePt t="78488" x="5524500" y="4343400"/>
          <p14:tracePt t="78505" x="5494338" y="4365625"/>
          <p14:tracePt t="78522" x="5464175" y="4373563"/>
          <p14:tracePt t="78539" x="5410200" y="4397375"/>
          <p14:tracePt t="78555" x="5372100" y="4419600"/>
          <p14:tracePt t="78572" x="5334000" y="4427538"/>
          <p14:tracePt t="78589" x="5318125" y="4435475"/>
          <p14:tracePt t="78605" x="5311775" y="4441825"/>
          <p14:tracePt t="78926" x="5318125" y="4449763"/>
          <p14:tracePt t="78934" x="5326063" y="4449763"/>
          <p14:tracePt t="78942" x="5349875" y="4449763"/>
          <p14:tracePt t="78955" x="5372100" y="4465638"/>
          <p14:tracePt t="78971" x="5410200" y="4465638"/>
          <p14:tracePt t="78988" x="5470525" y="4473575"/>
          <p14:tracePt t="79005" x="5524500" y="4473575"/>
          <p14:tracePt t="79022" x="5562600" y="4465638"/>
          <p14:tracePt t="79038" x="5608638" y="4441825"/>
          <p14:tracePt t="79055" x="5616575" y="4441825"/>
          <p14:tracePt t="79071" x="5638800" y="4435475"/>
          <p14:tracePt t="79088" x="5684838" y="4427538"/>
          <p14:tracePt t="79105" x="5730875" y="4403725"/>
          <p14:tracePt t="79121" x="5791200" y="4373563"/>
          <p14:tracePt t="79138" x="5821363" y="4365625"/>
          <p14:tracePt t="79155" x="5889625" y="4335463"/>
          <p14:tracePt t="79172" x="5959475" y="4313238"/>
          <p14:tracePt t="79188" x="6027738" y="4283075"/>
          <p14:tracePt t="79205" x="6057900" y="4267200"/>
          <p14:tracePt t="79222" x="6065838" y="4267200"/>
          <p14:tracePt t="79238" x="6080125" y="4259263"/>
          <p14:tracePt t="79319" x="6096000" y="4244975"/>
          <p14:tracePt t="79327" x="6103938" y="4237038"/>
          <p14:tracePt t="79335" x="6111875" y="4229100"/>
          <p14:tracePt t="79343" x="6118225" y="4221163"/>
          <p14:tracePt t="79355" x="6126163" y="4221163"/>
          <p14:tracePt t="79372" x="6164263" y="4191000"/>
          <p14:tracePt t="79389" x="6210300" y="4168775"/>
          <p14:tracePt t="79405" x="6256338" y="4137025"/>
          <p14:tracePt t="79422" x="6270625" y="4130675"/>
          <p14:tracePt t="79767" x="6278563" y="4130675"/>
          <p14:tracePt t="79775" x="6286500" y="4130675"/>
          <p14:tracePt t="79791" x="6294438" y="4130675"/>
          <p14:tracePt t="79807" x="6308725" y="4130675"/>
          <p14:tracePt t="79815" x="6324600" y="4130675"/>
          <p14:tracePt t="79831" x="6332538" y="4130675"/>
          <p14:tracePt t="79840" x="6340475" y="4130675"/>
          <p14:tracePt t="80238" x="6340475" y="4144963"/>
          <p14:tracePt t="80246" x="6332538" y="4160838"/>
          <p14:tracePt t="80255" x="6324600" y="4175125"/>
          <p14:tracePt t="80272" x="6316663" y="4183063"/>
          <p14:tracePt t="80289" x="6308725" y="4191000"/>
          <p14:tracePt t="80334" x="6278563" y="4213225"/>
          <p14:tracePt t="80342" x="6240463" y="4244975"/>
          <p14:tracePt t="80355" x="6194425" y="4267200"/>
          <p14:tracePt t="80372" x="6073775" y="4327525"/>
          <p14:tracePt t="80389" x="5989638" y="4373563"/>
          <p14:tracePt t="80405" x="5921375" y="4389438"/>
          <p14:tracePt t="80422" x="5897563" y="4389438"/>
          <p14:tracePt t="80590" x="5883275" y="4403725"/>
          <p14:tracePt t="80598" x="5875338" y="4419600"/>
          <p14:tracePt t="80606" x="5875338" y="4427538"/>
          <p14:tracePt t="80622" x="5859463" y="4449763"/>
          <p14:tracePt t="80639" x="5859463" y="4457700"/>
          <p14:tracePt t="80656" x="5845175" y="44735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991"/>
    </mc:Choice>
    <mc:Fallback xmlns="">
      <p:transition advTm="809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821" x="5791200" y="4359275"/>
          <p14:tracePt t="15829" x="5722938" y="4168775"/>
          <p14:tracePt t="15837" x="5692775" y="4022725"/>
          <p14:tracePt t="15848" x="5692775" y="3962400"/>
          <p14:tracePt t="15864" x="5707063" y="3924300"/>
          <p14:tracePt t="15881" x="5783263" y="3848100"/>
          <p14:tracePt t="15898" x="5927725" y="3771900"/>
          <p14:tracePt t="15914" x="6126163" y="3749675"/>
          <p14:tracePt t="15931" x="6354763" y="3717925"/>
          <p14:tracePt t="15948" x="6477000" y="3703638"/>
          <p14:tracePt t="15981" x="6484938" y="3695700"/>
          <p14:tracePt t="16125" x="6438900" y="3687763"/>
          <p14:tracePt t="16138" x="6362700" y="3679825"/>
          <p14:tracePt t="16148" x="6340475" y="3673475"/>
          <p14:tracePt t="16173" x="6332538" y="3665538"/>
          <p14:tracePt t="16181" x="6340475" y="3657600"/>
          <p14:tracePt t="16198" x="6446838" y="3619500"/>
          <p14:tracePt t="16214" x="6607175" y="3581400"/>
          <p14:tracePt t="16231" x="6727825" y="3573463"/>
          <p14:tracePt t="16248" x="6873875" y="3535363"/>
          <p14:tracePt t="16265" x="7026275" y="3513138"/>
          <p14:tracePt t="16281" x="7185025" y="3489325"/>
          <p14:tracePt t="16298" x="7299325" y="3482975"/>
          <p14:tracePt t="16314" x="7337425" y="3467100"/>
          <p14:tracePt t="16331" x="7345363" y="3467100"/>
          <p14:tracePt t="16397" x="7353300" y="3467100"/>
          <p14:tracePt t="16405" x="7369175" y="3467100"/>
          <p14:tracePt t="16415" x="7375525" y="3475038"/>
          <p14:tracePt t="16432" x="7429500" y="3513138"/>
          <p14:tracePt t="16448" x="7483475" y="3573463"/>
          <p14:tracePt t="16465" x="7535863" y="3657600"/>
          <p14:tracePt t="16482" x="7559675" y="3703638"/>
          <p14:tracePt t="16498" x="7573963" y="3741738"/>
          <p14:tracePt t="16515" x="7581900" y="3771900"/>
          <p14:tracePt t="16532" x="7581900" y="3794125"/>
          <p14:tracePt t="16548" x="7581900" y="3802063"/>
          <p14:tracePt t="16621" x="7581900" y="3810000"/>
          <p14:tracePt t="16645" x="7581900" y="3825875"/>
          <p14:tracePt t="16653" x="7581900" y="3832225"/>
          <p14:tracePt t="16669" x="7581900" y="3848100"/>
          <p14:tracePt t="16681" x="7581900" y="3856038"/>
          <p14:tracePt t="16698" x="7581900" y="3863975"/>
          <p14:tracePt t="16715" x="7581900" y="3870325"/>
          <p14:tracePt t="16732" x="7620000" y="3878263"/>
          <p14:tracePt t="16749" x="7642225" y="3886200"/>
          <p14:tracePt t="16765" x="7658100" y="3886200"/>
          <p14:tracePt t="16782" x="7673975" y="3886200"/>
          <p14:tracePt t="16798" x="7680325" y="3886200"/>
          <p14:tracePt t="16860" x="7696200" y="3886200"/>
          <p14:tracePt t="16868" x="7704138" y="3886200"/>
          <p14:tracePt t="16876" x="7718425" y="3886200"/>
          <p14:tracePt t="16884" x="7734300" y="3886200"/>
          <p14:tracePt t="16898" x="7750175" y="3886200"/>
          <p14:tracePt t="16915" x="7802563" y="3878263"/>
          <p14:tracePt t="16933" x="7886700" y="3856038"/>
          <p14:tracePt t="16948" x="7908925" y="3840163"/>
          <p14:tracePt t="16965" x="7970838" y="3779838"/>
          <p14:tracePt t="16982" x="7978775" y="3771900"/>
          <p14:tracePt t="17015" x="7954963" y="3771900"/>
          <p14:tracePt t="17037" x="7947025" y="3771900"/>
          <p14:tracePt t="17117" x="7932738" y="3771900"/>
          <p14:tracePt t="17125" x="7924800" y="3771900"/>
          <p14:tracePt t="17133" x="7870825" y="3794125"/>
          <p14:tracePt t="17149" x="7810500" y="3840163"/>
          <p14:tracePt t="17165" x="7566025" y="3946525"/>
          <p14:tracePt t="17182" x="7307263" y="3992563"/>
          <p14:tracePt t="17198" x="6873875" y="4000500"/>
          <p14:tracePt t="17215" x="6270625" y="4000500"/>
          <p14:tracePt t="17231" x="5646738" y="4000500"/>
          <p14:tracePt t="17248" x="5075238" y="4000500"/>
          <p14:tracePt t="17265" x="4656138" y="4000500"/>
          <p14:tracePt t="17282" x="4381500" y="4000500"/>
          <p14:tracePt t="17298" x="4160838" y="4000500"/>
          <p14:tracePt t="17315" x="4008438" y="4000500"/>
          <p14:tracePt t="17332" x="3802063" y="4000500"/>
          <p14:tracePt t="17348" x="3687763" y="4000500"/>
          <p14:tracePt t="17365" x="3611563" y="4008438"/>
          <p14:tracePt t="17382" x="3513138" y="4008438"/>
          <p14:tracePt t="17398" x="3467100" y="4008438"/>
          <p14:tracePt t="17415" x="3459163" y="4008438"/>
          <p14:tracePt t="17448" x="3429000" y="4016375"/>
          <p14:tracePt t="17465" x="3375025" y="4046538"/>
          <p14:tracePt t="17482" x="3336925" y="4076700"/>
          <p14:tracePt t="17498" x="3314700" y="4106863"/>
          <p14:tracePt t="17515" x="3284538" y="4137025"/>
          <p14:tracePt t="17532" x="3276600" y="4137025"/>
          <p14:tracePt t="17565" x="3276600" y="4152900"/>
          <p14:tracePt t="17573" x="3268663" y="4152900"/>
          <p14:tracePt t="17582" x="3268663" y="4160838"/>
          <p14:tracePt t="17837" x="3314700" y="4160838"/>
          <p14:tracePt t="17845" x="3551238" y="4114800"/>
          <p14:tracePt t="17853" x="3924300" y="4098925"/>
          <p14:tracePt t="17865" x="4419600" y="4098925"/>
          <p14:tracePt t="17882" x="4999038" y="4098925"/>
          <p14:tracePt t="17899" x="5151438" y="4098925"/>
          <p14:tracePt t="17915" x="5227638" y="4068763"/>
          <p14:tracePt t="17932" x="5326063" y="4046538"/>
          <p14:tracePt t="17949" x="5402263" y="4016375"/>
          <p14:tracePt t="17965" x="5410200" y="4016375"/>
          <p14:tracePt t="17982" x="5410200" y="4000500"/>
          <p14:tracePt t="17999" x="5410200" y="3962400"/>
          <p14:tracePt t="18015" x="5402263" y="3908425"/>
          <p14:tracePt t="18117" x="5394325" y="3908425"/>
          <p14:tracePt t="18125" x="5394325" y="3932238"/>
          <p14:tracePt t="18134" x="5394325" y="3954463"/>
          <p14:tracePt t="18149" x="5394325" y="3992563"/>
          <p14:tracePt t="18166" x="5394325" y="4076700"/>
          <p14:tracePt t="18182" x="5364163" y="4137025"/>
          <p14:tracePt t="18199" x="5326063" y="4183063"/>
          <p14:tracePt t="18216" x="5265738" y="4198938"/>
          <p14:tracePt t="18232" x="5241925" y="4198938"/>
          <p14:tracePt t="18249" x="5219700" y="4198938"/>
          <p14:tracePt t="18265" x="5197475" y="4175125"/>
          <p14:tracePt t="18282" x="5165725" y="4152900"/>
          <p14:tracePt t="18299" x="5151438" y="4122738"/>
          <p14:tracePt t="18315" x="5151438" y="4114800"/>
          <p14:tracePt t="18332" x="5143500" y="4098925"/>
          <p14:tracePt t="18382" x="5143500" y="4084638"/>
          <p14:tracePt t="18397" x="5143500" y="4076700"/>
          <p14:tracePt t="18405" x="5135563" y="4068763"/>
          <p14:tracePt t="18421" x="5135563" y="4060825"/>
          <p14:tracePt t="18432" x="5127625" y="4060825"/>
          <p14:tracePt t="18449" x="5127625" y="4054475"/>
          <p14:tracePt t="18466" x="5127625" y="4030663"/>
          <p14:tracePt t="18482" x="5127625" y="3984625"/>
          <p14:tracePt t="18499" x="5127625" y="3940175"/>
          <p14:tracePt t="18516" x="5121275" y="3863975"/>
          <p14:tracePt t="18532" x="5121275" y="3840163"/>
          <p14:tracePt t="18549" x="5097463" y="3787775"/>
          <p14:tracePt t="18566" x="5089525" y="3771900"/>
          <p14:tracePt t="18582" x="5089525" y="3756025"/>
          <p14:tracePt t="18616" x="5083175" y="3749675"/>
          <p14:tracePt t="18653" x="5075238" y="3749675"/>
          <p14:tracePt t="18661" x="5067300" y="3749675"/>
          <p14:tracePt t="18669" x="5067300" y="3756025"/>
          <p14:tracePt t="18682" x="5067300" y="3771900"/>
          <p14:tracePt t="18699" x="5051425" y="3794125"/>
          <p14:tracePt t="18715" x="5029200" y="3832225"/>
          <p14:tracePt t="18732" x="4999038" y="3863975"/>
          <p14:tracePt t="18733" x="4991100" y="3878263"/>
          <p14:tracePt t="18749" x="4968875" y="3894138"/>
          <p14:tracePt t="18765" x="4968875" y="3902075"/>
          <p14:tracePt t="18812" x="4960938" y="3908425"/>
          <p14:tracePt t="18885" x="4960938" y="3924300"/>
          <p14:tracePt t="18893" x="4953000" y="3940175"/>
          <p14:tracePt t="18901" x="4953000" y="3970338"/>
          <p14:tracePt t="18916" x="4937125" y="4098925"/>
          <p14:tracePt t="18932" x="4937125" y="4168775"/>
          <p14:tracePt t="18949" x="4937125" y="4313238"/>
          <p14:tracePt t="18966" x="4945063" y="4321175"/>
          <p14:tracePt t="18999" x="4953000" y="4321175"/>
          <p14:tracePt t="19016" x="4983163" y="4244975"/>
          <p14:tracePt t="19033" x="5006975" y="4098925"/>
          <p14:tracePt t="19049" x="5013325" y="3962400"/>
          <p14:tracePt t="19066" x="5021263" y="3848100"/>
          <p14:tracePt t="19083" x="5029200" y="3787775"/>
          <p14:tracePt t="19099" x="5045075" y="3733800"/>
          <p14:tracePt t="19116" x="5051425" y="3711575"/>
          <p14:tracePt t="19173" x="5051425" y="3717925"/>
          <p14:tracePt t="19181" x="5051425" y="3771900"/>
          <p14:tracePt t="19189" x="5051425" y="3825875"/>
          <p14:tracePt t="19199" x="5051425" y="3894138"/>
          <p14:tracePt t="19216" x="5051425" y="3962400"/>
          <p14:tracePt t="19232" x="5051425" y="3970338"/>
          <p14:tracePt t="19268" x="5051425" y="3940175"/>
          <p14:tracePt t="19276" x="5075238" y="3894138"/>
          <p14:tracePt t="19284" x="5083175" y="3832225"/>
          <p14:tracePt t="19299" x="5089525" y="3787775"/>
          <p14:tracePt t="19316" x="5089525" y="3779838"/>
          <p14:tracePt t="19332" x="5097463" y="3771900"/>
          <p14:tracePt t="19349" x="5105400" y="3771900"/>
          <p14:tracePt t="19365" x="5151438" y="3863975"/>
          <p14:tracePt t="19382" x="5211763" y="3984625"/>
          <p14:tracePt t="19399" x="5273675" y="4022725"/>
          <p14:tracePt t="19416" x="5287963" y="4022725"/>
          <p14:tracePt t="19449" x="5295900" y="4022725"/>
          <p14:tracePt t="19466" x="5295900" y="4016375"/>
          <p14:tracePt t="19541" x="5295900" y="4022725"/>
          <p14:tracePt t="19549" x="5295900" y="4030663"/>
          <p14:tracePt t="19557" x="5295900" y="4038600"/>
          <p14:tracePt t="19566" x="5295900" y="4046538"/>
          <p14:tracePt t="19957" x="5287963" y="4054475"/>
          <p14:tracePt t="19965" x="5241925" y="4038600"/>
          <p14:tracePt t="19973" x="5203825" y="4022725"/>
          <p14:tracePt t="20517" x="5211763" y="4022725"/>
          <p14:tracePt t="20525" x="5211763" y="4030663"/>
          <p14:tracePt t="20534" x="5219700" y="4030663"/>
          <p14:tracePt t="20605" x="5227638" y="4030663"/>
          <p14:tracePt t="20613" x="5241925" y="4030663"/>
          <p14:tracePt t="20621" x="5273675" y="4038600"/>
          <p14:tracePt t="20633" x="5334000" y="4060825"/>
          <p14:tracePt t="20650" x="5486400" y="4068763"/>
          <p14:tracePt t="20667" x="5699125" y="4068763"/>
          <p14:tracePt t="20683" x="5897563" y="4068763"/>
          <p14:tracePt t="20701" x="6111875" y="4068763"/>
          <p14:tracePt t="20716" x="6142038" y="4068763"/>
          <p14:tracePt t="20733" x="6180138" y="4068763"/>
          <p14:tracePt t="20845" x="6188075" y="4068763"/>
          <p14:tracePt t="20861" x="6194425" y="4068763"/>
          <p14:tracePt t="20869" x="6202363" y="4068763"/>
          <p14:tracePt t="20885" x="6218238" y="4068763"/>
          <p14:tracePt t="20900" x="6256338" y="4068763"/>
          <p14:tracePt t="20917" x="6302375" y="4084638"/>
          <p14:tracePt t="20933" x="6430963" y="4114800"/>
          <p14:tracePt t="20950" x="6499225" y="4137025"/>
          <p14:tracePt t="20967" x="6530975" y="4144963"/>
          <p14:tracePt t="20984" x="6561138" y="4144963"/>
          <p14:tracePt t="21000" x="6583363" y="4144963"/>
          <p14:tracePt t="21017" x="6591300" y="4144963"/>
          <p14:tracePt t="21197" x="6569075" y="4144963"/>
          <p14:tracePt t="21205" x="6553200" y="4137025"/>
          <p14:tracePt t="21509" x="6545263" y="4137025"/>
          <p14:tracePt t="21582" x="6569075" y="4137025"/>
          <p14:tracePt t="21589" x="6621463" y="4137025"/>
          <p14:tracePt t="21600" x="6675438" y="4137025"/>
          <p14:tracePt t="21617" x="6765925" y="4130675"/>
          <p14:tracePt t="21634" x="6988175" y="4106863"/>
          <p14:tracePt t="21650" x="7261225" y="4106863"/>
          <p14:tracePt t="21667" x="7527925" y="4106863"/>
          <p14:tracePt t="21685" x="7832725" y="4106863"/>
          <p14:tracePt t="21700" x="7916863" y="4106863"/>
          <p14:tracePt t="21717" x="8023225" y="4106863"/>
          <p14:tracePt t="21734" x="8031163" y="4106863"/>
          <p14:tracePt t="21797" x="8047038" y="4106863"/>
          <p14:tracePt t="21805" x="8061325" y="4106863"/>
          <p14:tracePt t="21817" x="8093075" y="4106863"/>
          <p14:tracePt t="21834" x="8137525" y="4106863"/>
          <p14:tracePt t="21850" x="8251825" y="4137025"/>
          <p14:tracePt t="21867" x="8382000" y="4183063"/>
          <p14:tracePt t="21884" x="8435975" y="4191000"/>
          <p14:tracePt t="21900" x="8458200" y="4206875"/>
          <p14:tracePt t="21957" x="8428038" y="4198938"/>
          <p14:tracePt t="21965" x="8366125" y="4191000"/>
          <p14:tracePt t="21973" x="8297863" y="4168775"/>
          <p14:tracePt t="21984" x="8207375" y="4160838"/>
          <p14:tracePt t="22000" x="7947025" y="4160838"/>
          <p14:tracePt t="22017" x="7475538" y="4160838"/>
          <p14:tracePt t="22034" x="6873875" y="4160838"/>
          <p14:tracePt t="22050" x="6308725" y="4183063"/>
          <p14:tracePt t="22067" x="5768975" y="4259263"/>
          <p14:tracePt t="22084" x="5197475" y="4327525"/>
          <p14:tracePt t="22100" x="5067300" y="4335463"/>
          <p14:tracePt t="22117" x="4800600" y="4351338"/>
          <p14:tracePt t="22134" x="4640263" y="4351338"/>
          <p14:tracePt t="22150" x="4487863" y="4351338"/>
          <p14:tracePt t="22167" x="4321175" y="4351338"/>
          <p14:tracePt t="22184" x="4106863" y="4351338"/>
          <p14:tracePt t="22200" x="3870325" y="4351338"/>
          <p14:tracePt t="22217" x="3649663" y="4351338"/>
          <p14:tracePt t="22233" x="3421063" y="4351338"/>
          <p14:tracePt t="22250" x="3260725" y="4351338"/>
          <p14:tracePt t="22267" x="3184525" y="4351338"/>
          <p14:tracePt t="22284" x="3154363" y="4351338"/>
          <p14:tracePt t="22325" x="3146425" y="4359275"/>
          <p14:tracePt t="22341" x="3146425" y="4373563"/>
          <p14:tracePt t="22350" x="3140075" y="4389438"/>
          <p14:tracePt t="22367" x="3140075" y="4419600"/>
          <p14:tracePt t="22384" x="3140075" y="4457700"/>
          <p14:tracePt t="22401" x="3140075" y="4473575"/>
          <p14:tracePt t="22417" x="3140075" y="4495800"/>
          <p14:tracePt t="22434" x="3140075" y="4511675"/>
          <p14:tracePt t="22451" x="3140075" y="4541838"/>
          <p14:tracePt t="22467" x="3146425" y="4549775"/>
          <p14:tracePt t="22484" x="3154363" y="4564063"/>
          <p14:tracePt t="22501" x="3162300" y="4564063"/>
          <p14:tracePt t="22517" x="3170238" y="4564063"/>
          <p14:tracePt t="22534" x="3184525" y="4564063"/>
          <p14:tracePt t="22551" x="3200400" y="4564063"/>
          <p14:tracePt t="22567" x="3238500" y="4549775"/>
          <p14:tracePt t="22584" x="3268663" y="4533900"/>
          <p14:tracePt t="22601" x="3306763" y="4525963"/>
          <p14:tracePt t="22617" x="3352800" y="4503738"/>
          <p14:tracePt t="22634" x="3382963" y="4503738"/>
          <p14:tracePt t="22651" x="3398838" y="4503738"/>
          <p14:tracePt t="22667" x="3413125" y="4503738"/>
          <p14:tracePt t="22684" x="3429000" y="4495800"/>
          <p14:tracePt t="22700" x="3444875" y="4495800"/>
          <p14:tracePt t="22717" x="3497263" y="4495800"/>
          <p14:tracePt t="22734" x="3559175" y="4495800"/>
          <p14:tracePt t="22751" x="3581400" y="4495800"/>
          <p14:tracePt t="22767" x="3589338" y="4495800"/>
          <p14:tracePt t="22941" x="3597275" y="4495800"/>
          <p14:tracePt t="22949" x="3603625" y="4495800"/>
          <p14:tracePt t="22957" x="3611563" y="4479925"/>
          <p14:tracePt t="22967" x="3619500" y="4465638"/>
          <p14:tracePt t="22984" x="3627438" y="4465638"/>
          <p14:tracePt t="23237" x="3635375" y="4465638"/>
          <p14:tracePt t="23244" x="3635375" y="4518025"/>
          <p14:tracePt t="23252" x="3641725" y="4518025"/>
          <p14:tracePt t="23284" x="3641725" y="4533900"/>
          <p14:tracePt t="23292" x="3627438" y="4541838"/>
          <p14:tracePt t="23308" x="3619500" y="4549775"/>
          <p14:tracePt t="23317" x="3611563" y="4549775"/>
          <p14:tracePt t="23357" x="3611563" y="4556125"/>
          <p14:tracePt t="23373" x="3611563" y="4564063"/>
          <p14:tracePt t="23390" x="3603625" y="4572000"/>
          <p14:tracePt t="23501" x="3611563" y="4572000"/>
          <p14:tracePt t="23509" x="3627438" y="4587875"/>
          <p14:tracePt t="23518" x="3635375" y="4587875"/>
          <p14:tracePt t="23534" x="3665538" y="4594225"/>
          <p14:tracePt t="23551" x="3673475" y="4594225"/>
          <p14:tracePt t="23568" x="3679825" y="4594225"/>
          <p14:tracePt t="23584" x="3687763" y="4602163"/>
          <p14:tracePt t="23701" x="3703638" y="4602163"/>
          <p14:tracePt t="23709" x="3711575" y="4602163"/>
          <p14:tracePt t="23725" x="3733800" y="4594225"/>
          <p14:tracePt t="23734" x="3733800" y="4587875"/>
          <p14:tracePt t="23751" x="3763963" y="4579938"/>
          <p14:tracePt t="23767" x="3787775" y="4572000"/>
          <p14:tracePt t="23784" x="3825875" y="4556125"/>
          <p14:tracePt t="23801" x="3878263" y="4556125"/>
          <p14:tracePt t="23817" x="3962400" y="4541838"/>
          <p14:tracePt t="23834" x="4046538" y="4525963"/>
          <p14:tracePt t="23850" x="4160838" y="4518025"/>
          <p14:tracePt t="23867" x="4259263" y="4495800"/>
          <p14:tracePt t="23884" x="4343400" y="4487863"/>
          <p14:tracePt t="23901" x="4427538" y="4479925"/>
          <p14:tracePt t="23917" x="4457700" y="4479925"/>
          <p14:tracePt t="23934" x="4495800" y="4479925"/>
          <p14:tracePt t="23951" x="4518025" y="4479925"/>
          <p14:tracePt t="23967" x="4549775" y="4479925"/>
          <p14:tracePt t="23984" x="4594225" y="4479925"/>
          <p14:tracePt t="24001" x="4640263" y="4479925"/>
          <p14:tracePt t="24017" x="4702175" y="4487863"/>
          <p14:tracePt t="24034" x="4778375" y="4495800"/>
          <p14:tracePt t="24051" x="4838700" y="4495800"/>
          <p14:tracePt t="24068" x="4876800" y="4495800"/>
          <p14:tracePt t="24084" x="4945063" y="4495800"/>
          <p14:tracePt t="24101" x="4960938" y="4495800"/>
          <p14:tracePt t="24205" x="4975225" y="4495800"/>
          <p14:tracePt t="24213" x="4983163" y="4495800"/>
          <p14:tracePt t="24221" x="4991100" y="4495800"/>
          <p14:tracePt t="24234" x="5013325" y="4495800"/>
          <p14:tracePt t="24251" x="5083175" y="4495800"/>
          <p14:tracePt t="24268" x="5151438" y="4495800"/>
          <p14:tracePt t="24284" x="5227638" y="4495800"/>
          <p14:tracePt t="24301" x="5249863" y="4495800"/>
          <p14:tracePt t="24341" x="5257800" y="4495800"/>
          <p14:tracePt t="24357" x="5280025" y="4495800"/>
          <p14:tracePt t="24368" x="5303838" y="4495800"/>
          <p14:tracePt t="24384" x="5349875" y="4495800"/>
          <p14:tracePt t="24401" x="5432425" y="4495800"/>
          <p14:tracePt t="24418" x="5532438" y="4495800"/>
          <p14:tracePt t="24434" x="5646738" y="4495800"/>
          <p14:tracePt t="24451" x="5737225" y="4495800"/>
          <p14:tracePt t="24468" x="5859463" y="4495800"/>
          <p14:tracePt t="24484" x="5927725" y="4495800"/>
          <p14:tracePt t="24501" x="5989638" y="4495800"/>
          <p14:tracePt t="24518" x="6073775" y="4495800"/>
          <p14:tracePt t="24534" x="6134100" y="4495800"/>
          <p14:tracePt t="24551" x="6188075" y="4495800"/>
          <p14:tracePt t="24568" x="6218238" y="4495800"/>
          <p14:tracePt t="24584" x="6264275" y="4495800"/>
          <p14:tracePt t="24601" x="6302375" y="4495800"/>
          <p14:tracePt t="24618" x="6354763" y="4495800"/>
          <p14:tracePt t="24634" x="6438900" y="4487863"/>
          <p14:tracePt t="24651" x="6553200" y="4487863"/>
          <p14:tracePt t="24668" x="6689725" y="4487863"/>
          <p14:tracePt t="24684" x="6751638" y="4487863"/>
          <p14:tracePt t="24701" x="6773863" y="4487863"/>
          <p14:tracePt t="24749" x="6781800" y="4487863"/>
          <p14:tracePt t="24757" x="6789738" y="4487863"/>
          <p14:tracePt t="24768" x="6797675" y="4487863"/>
          <p14:tracePt t="24784" x="6865938" y="4487863"/>
          <p14:tracePt t="24801" x="6934200" y="4487863"/>
          <p14:tracePt t="24818" x="7010400" y="4487863"/>
          <p14:tracePt t="24834" x="7056438" y="4487863"/>
          <p14:tracePt t="24851" x="7086600" y="4487863"/>
          <p14:tracePt t="24868" x="7102475" y="4487863"/>
          <p14:tracePt t="24901" x="7124700" y="4487863"/>
          <p14:tracePt t="24918" x="7146925" y="4473575"/>
          <p14:tracePt t="24934" x="7185025" y="4473575"/>
          <p14:tracePt t="24951" x="7216775" y="4465638"/>
          <p14:tracePt t="24968" x="7254875" y="4465638"/>
          <p14:tracePt t="24984" x="7292975" y="4465638"/>
          <p14:tracePt t="25001" x="7345363" y="4441825"/>
          <p14:tracePt t="25018" x="7399338" y="4435475"/>
          <p14:tracePt t="25035" x="7451725" y="4427538"/>
          <p14:tracePt t="25051" x="7513638" y="4427538"/>
          <p14:tracePt t="25068" x="7597775" y="4427538"/>
          <p14:tracePt t="25084" x="7650163" y="4427538"/>
          <p14:tracePt t="25101" x="7696200" y="4427538"/>
          <p14:tracePt t="25118" x="7742238" y="4427538"/>
          <p14:tracePt t="25135" x="7780338" y="4427538"/>
          <p14:tracePt t="25151" x="7826375" y="4427538"/>
          <p14:tracePt t="25168" x="7864475" y="4427538"/>
          <p14:tracePt t="25185" x="7886700" y="4427538"/>
          <p14:tracePt t="25201" x="7902575" y="4427538"/>
          <p14:tracePt t="25365" x="7916863" y="4427538"/>
          <p14:tracePt t="25373" x="7932738" y="4427538"/>
          <p14:tracePt t="25389" x="7940675" y="4427538"/>
          <p14:tracePt t="26077" x="7924800" y="4435475"/>
          <p14:tracePt t="26085" x="7864475" y="4487863"/>
          <p14:tracePt t="26093" x="7788275" y="4541838"/>
          <p14:tracePt t="26102" x="7688263" y="4594225"/>
          <p14:tracePt t="26119" x="7551738" y="4670425"/>
          <p14:tracePt t="26135" x="7315200" y="4754563"/>
          <p14:tracePt t="26152" x="6942138" y="4854575"/>
          <p14:tracePt t="26169" x="6659563" y="4922838"/>
          <p14:tracePt t="26185" x="6469063" y="4945063"/>
          <p14:tracePt t="26202" x="6340475" y="4945063"/>
          <p14:tracePt t="26218" x="6226175" y="4945063"/>
          <p14:tracePt t="26221" x="6210300" y="4945063"/>
          <p14:tracePt t="26235" x="6194425" y="4945063"/>
          <p14:tracePt t="26997" x="6194425" y="4953000"/>
          <p14:tracePt t="27005" x="6194425" y="4991100"/>
          <p14:tracePt t="27013" x="6180138" y="5021263"/>
          <p14:tracePt t="27021" x="6180138" y="5051425"/>
          <p14:tracePt t="27035" x="6180138" y="5067300"/>
          <p14:tracePt t="27052" x="6180138" y="5089525"/>
          <p14:tracePt t="27069" x="6180138" y="5121275"/>
          <p14:tracePt t="27085" x="6180138" y="5127625"/>
          <p14:tracePt t="27165" x="6172200" y="513556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231"/>
    </mc:Choice>
    <mc:Fallback xmlns="">
      <p:transition advTm="58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8" x="6118225" y="5113338"/>
          <p14:tracePt t="1845" x="6027738" y="5083175"/>
          <p14:tracePt t="1853" x="5889625" y="5021263"/>
          <p14:tracePt t="1864" x="5668963" y="4830763"/>
          <p14:tracePt t="1881" x="5341938" y="4427538"/>
          <p14:tracePt t="1897" x="5181600" y="4160838"/>
          <p14:tracePt t="1914" x="5143500" y="4092575"/>
          <p14:tracePt t="1948" x="5135563" y="4060825"/>
          <p14:tracePt t="1964" x="5105400" y="3932238"/>
          <p14:tracePt t="1981" x="5105400" y="3916363"/>
          <p14:tracePt t="2021" x="5097463" y="3902075"/>
          <p14:tracePt t="2031" x="5075238" y="3856038"/>
          <p14:tracePt t="2048" x="5013325" y="3749675"/>
          <p14:tracePt t="2064" x="4930775" y="3657600"/>
          <p14:tracePt t="2081" x="4822825" y="3543300"/>
          <p14:tracePt t="2097" x="4702175" y="3398838"/>
          <p14:tracePt t="2114" x="4632325" y="3306763"/>
          <p14:tracePt t="2131" x="4602163" y="3276600"/>
          <p14:tracePt t="2901" x="4587875" y="3276600"/>
          <p14:tracePt t="2909" x="4556125" y="3268663"/>
          <p14:tracePt t="2917" x="4525963" y="3260725"/>
          <p14:tracePt t="2931" x="4503738" y="3260725"/>
          <p14:tracePt t="2947" x="4495800" y="3260725"/>
          <p14:tracePt t="2998" x="4495800" y="3254375"/>
          <p14:tracePt t="3005" x="4479925" y="3246438"/>
          <p14:tracePt t="3014" x="4449763" y="3208338"/>
          <p14:tracePt t="3031" x="4335463" y="3070225"/>
          <p14:tracePt t="3048" x="4206875" y="2941638"/>
          <p14:tracePt t="3064" x="4114800" y="2841625"/>
          <p14:tracePt t="3081" x="4016375" y="2735263"/>
          <p14:tracePt t="3098" x="3940175" y="2628900"/>
          <p14:tracePt t="3114" x="3924300" y="2613025"/>
          <p14:tracePt t="3566" x="3908425" y="2613025"/>
          <p14:tracePt t="3573" x="3894138" y="2620963"/>
          <p14:tracePt t="3581" x="3856038" y="2659063"/>
          <p14:tracePt t="3598" x="3840163" y="2667000"/>
          <p14:tracePt t="3614" x="3802063" y="2713038"/>
          <p14:tracePt t="3631" x="3725863" y="2835275"/>
          <p14:tracePt t="3648" x="3573463" y="3017838"/>
          <p14:tracePt t="3664" x="3406775" y="3178175"/>
          <p14:tracePt t="3681" x="3298825" y="3268663"/>
          <p14:tracePt t="3697" x="3260725" y="3298825"/>
          <p14:tracePt t="3756" x="3260725" y="3314700"/>
          <p14:tracePt t="3764" x="3260725" y="3322638"/>
          <p14:tracePt t="3772" x="3268663" y="3322638"/>
          <p14:tracePt t="3804" x="3276600" y="3322638"/>
          <p14:tracePt t="3812" x="3306763" y="3298825"/>
          <p14:tracePt t="3820" x="3336925" y="3254375"/>
          <p14:tracePt t="3831" x="3368675" y="3222625"/>
          <p14:tracePt t="3848" x="3436938" y="3070225"/>
          <p14:tracePt t="3864" x="3489325" y="2903538"/>
          <p14:tracePt t="3881" x="3513138" y="2751138"/>
          <p14:tracePt t="3898" x="3527425" y="2651125"/>
          <p14:tracePt t="3914" x="3535363" y="2620963"/>
          <p14:tracePt t="3931" x="3535363" y="2598738"/>
          <p14:tracePt t="4030" x="3535363" y="2590800"/>
          <p14:tracePt t="4268" x="3565525" y="2598738"/>
          <p14:tracePt t="4276" x="3597275" y="2606675"/>
          <p14:tracePt t="4284" x="3627438" y="2644775"/>
          <p14:tracePt t="4298" x="3673475" y="2720975"/>
          <p14:tracePt t="4315" x="3763963" y="2903538"/>
          <p14:tracePt t="4331" x="3870325" y="3025775"/>
          <p14:tracePt t="4348" x="4000500" y="3094038"/>
          <p14:tracePt t="4365" x="4137025" y="3146425"/>
          <p14:tracePt t="4381" x="4168775" y="3170238"/>
          <p14:tracePt t="4421" x="4160838" y="3170238"/>
          <p14:tracePt t="4431" x="4122738" y="3170238"/>
          <p14:tracePt t="4448" x="4022725" y="3146425"/>
          <p14:tracePt t="4465" x="3908425" y="3124200"/>
          <p14:tracePt t="4482" x="3756025" y="3086100"/>
          <p14:tracePt t="4499" x="3717925" y="3078163"/>
          <p14:tracePt t="4629" x="3741738" y="3063875"/>
          <p14:tracePt t="4637" x="3771900" y="3063875"/>
          <p14:tracePt t="4648" x="3794125" y="3040063"/>
          <p14:tracePt t="4665" x="3817938" y="3040063"/>
          <p14:tracePt t="4681" x="3817938" y="3032125"/>
          <p14:tracePt t="4700" x="3810000" y="3032125"/>
          <p14:tracePt t="4716" x="3802063" y="3032125"/>
          <p14:tracePt t="4732" x="3794125" y="3025775"/>
          <p14:tracePt t="4773" x="3787775" y="3017838"/>
          <p14:tracePt t="4781" x="3763963" y="3009900"/>
          <p14:tracePt t="4789" x="3749675" y="2994025"/>
          <p14:tracePt t="4798" x="3703638" y="2955925"/>
          <p14:tracePt t="4815" x="3551238" y="2857500"/>
          <p14:tracePt t="4832" x="3390900" y="2720975"/>
          <p14:tracePt t="4848" x="3216275" y="2582863"/>
          <p14:tracePt t="4865" x="3070225" y="2468563"/>
          <p14:tracePt t="4882" x="3001963" y="2384425"/>
          <p14:tracePt t="4898" x="2979738" y="2354263"/>
          <p14:tracePt t="4915" x="2971800" y="2332038"/>
          <p14:tracePt t="4932" x="2971800" y="2316163"/>
          <p14:tracePt t="4949" x="2971800" y="2308225"/>
          <p14:tracePt t="4965" x="2971800" y="2301875"/>
          <p14:tracePt t="5141" x="2963863" y="2293938"/>
          <p14:tracePt t="5150" x="2949575" y="2293938"/>
          <p14:tracePt t="5157" x="2917825" y="2278063"/>
          <p14:tracePt t="5165" x="2911475" y="2278063"/>
          <p14:tracePt t="5181" x="2911475" y="2270125"/>
          <p14:tracePt t="5437" x="2911475" y="2247900"/>
          <p14:tracePt t="5445" x="2955925" y="2225675"/>
          <p14:tracePt t="5453" x="3017838" y="2201863"/>
          <p14:tracePt t="5466" x="3070225" y="2171700"/>
          <p14:tracePt t="5482" x="3230563" y="2133600"/>
          <p14:tracePt t="5499" x="3421063" y="2079625"/>
          <p14:tracePt t="5515" x="3635375" y="2057400"/>
          <p14:tracePt t="5516" x="3749675" y="2035175"/>
          <p14:tracePt t="5532" x="3970338" y="2003425"/>
          <p14:tracePt t="5548" x="4130675" y="1989138"/>
          <p14:tracePt t="5565" x="4229100" y="1965325"/>
          <p14:tracePt t="5581" x="4244975" y="1965325"/>
          <p14:tracePt t="5644" x="4267200" y="1965325"/>
          <p14:tracePt t="5652" x="4297363" y="1965325"/>
          <p14:tracePt t="5660" x="4327525" y="1965325"/>
          <p14:tracePt t="5668" x="4359275" y="1965325"/>
          <p14:tracePt t="5682" x="4389438" y="1965325"/>
          <p14:tracePt t="5698" x="4427538" y="1973263"/>
          <p14:tracePt t="5772" x="4419600" y="1973263"/>
          <p14:tracePt t="5780" x="4389438" y="1973263"/>
          <p14:tracePt t="5788" x="4373563" y="1973263"/>
          <p14:tracePt t="6212" x="4381500" y="1965325"/>
          <p14:tracePt t="6220" x="4473575" y="1935163"/>
          <p14:tracePt t="6228" x="4594225" y="1920875"/>
          <p14:tracePt t="6236" x="4702175" y="1905000"/>
          <p14:tracePt t="6248" x="4816475" y="1889125"/>
          <p14:tracePt t="6265" x="5006975" y="1866900"/>
          <p14:tracePt t="6282" x="5173663" y="1844675"/>
          <p14:tracePt t="6298" x="5356225" y="1820863"/>
          <p14:tracePt t="6315" x="5494338" y="1806575"/>
          <p14:tracePt t="6332" x="5584825" y="1806575"/>
          <p14:tracePt t="6348" x="5600700" y="1806575"/>
          <p14:tracePt t="6468" x="5600700" y="1812925"/>
          <p14:tracePt t="6476" x="5600700" y="1844675"/>
          <p14:tracePt t="6484" x="5600700" y="1874838"/>
          <p14:tracePt t="6498" x="5584825" y="1927225"/>
          <p14:tracePt t="6515" x="5516563" y="2027238"/>
          <p14:tracePt t="6532" x="5311775" y="2133600"/>
          <p14:tracePt t="6548" x="5113338" y="2163763"/>
          <p14:tracePt t="6565" x="4906963" y="2179638"/>
          <p14:tracePt t="6582" x="4694238" y="2193925"/>
          <p14:tracePt t="6598" x="4572000" y="2201863"/>
          <p14:tracePt t="6615" x="4533900" y="2209800"/>
          <p14:tracePt t="6632" x="4518025" y="2217738"/>
          <p14:tracePt t="6676" x="4518025" y="2225675"/>
          <p14:tracePt t="6684" x="4518025" y="2239963"/>
          <p14:tracePt t="6699" x="4518025" y="2247900"/>
          <p14:tracePt t="6715" x="4518025" y="2286000"/>
          <p14:tracePt t="6732" x="4518025" y="2332038"/>
          <p14:tracePt t="6749" x="4518025" y="2354263"/>
          <p14:tracePt t="6766" x="4511675" y="2362200"/>
          <p14:tracePt t="6783" x="4465638" y="2362200"/>
          <p14:tracePt t="6799" x="4365625" y="2293938"/>
          <p14:tracePt t="6816" x="4251325" y="2209800"/>
          <p14:tracePt t="6832" x="4206875" y="2179638"/>
          <p14:tracePt t="6956" x="4213225" y="2179638"/>
          <p14:tracePt t="6972" x="4237038" y="2179638"/>
          <p14:tracePt t="6980" x="4244975" y="2187575"/>
          <p14:tracePt t="6988" x="4251325" y="2187575"/>
          <p14:tracePt t="6999" x="4267200" y="2201863"/>
          <p14:tracePt t="7044" x="4267200" y="2270125"/>
          <p14:tracePt t="7052" x="4289425" y="2400300"/>
          <p14:tracePt t="7060" x="4321175" y="2582863"/>
          <p14:tracePt t="7068" x="4343400" y="2759075"/>
          <p14:tracePt t="7082" x="4411663" y="3001963"/>
          <p14:tracePt t="7099" x="4525963" y="3382963"/>
          <p14:tracePt t="7115" x="4678363" y="3679825"/>
          <p14:tracePt t="7132" x="4930775" y="3940175"/>
          <p14:tracePt t="7149" x="5203825" y="4060825"/>
          <p14:tracePt t="7165" x="5426075" y="4068763"/>
          <p14:tracePt t="7182" x="5707063" y="4046538"/>
          <p14:tracePt t="7199" x="6019800" y="3894138"/>
          <p14:tracePt t="7215" x="6248400" y="3657600"/>
          <p14:tracePt t="7232" x="6354763" y="3429000"/>
          <p14:tracePt t="7249" x="6370638" y="3268663"/>
          <p14:tracePt t="7265" x="6370638" y="3146425"/>
          <p14:tracePt t="7282" x="6332538" y="3025775"/>
          <p14:tracePt t="7299" x="6248400" y="2911475"/>
          <p14:tracePt t="7315" x="6202363" y="2865438"/>
          <p14:tracePt t="7332" x="6188075" y="2857500"/>
          <p14:tracePt t="7388" x="6180138" y="2887663"/>
          <p14:tracePt t="7396" x="6180138" y="2911475"/>
          <p14:tracePt t="7404" x="6172200" y="2949575"/>
          <p14:tracePt t="7415" x="6164263" y="3001963"/>
          <p14:tracePt t="7432" x="6164263" y="3124200"/>
          <p14:tracePt t="7449" x="6164263" y="3200400"/>
          <p14:tracePt t="7466" x="6188075" y="3254375"/>
          <p14:tracePt t="7482" x="6210300" y="3260725"/>
          <p14:tracePt t="7499" x="6248400" y="3260725"/>
          <p14:tracePt t="7516" x="6286500" y="3254375"/>
          <p14:tracePt t="7532" x="6308725" y="3222625"/>
          <p14:tracePt t="7549" x="6316663" y="3200400"/>
          <p14:tracePt t="7565" x="6324600" y="3192463"/>
          <p14:tracePt t="8852" x="6316663" y="3178175"/>
          <p14:tracePt t="8868" x="6294438" y="3178175"/>
          <p14:tracePt t="8876" x="6278563" y="3178175"/>
          <p14:tracePt t="8884" x="6232525" y="3170238"/>
          <p14:tracePt t="8900" x="6172200" y="3170238"/>
          <p14:tracePt t="8916" x="5837238" y="3276600"/>
          <p14:tracePt t="8933" x="5464175" y="3382963"/>
          <p14:tracePt t="8949" x="5051425" y="3475038"/>
          <p14:tracePt t="8966" x="4594225" y="3489325"/>
          <p14:tracePt t="8983" x="4229100" y="3475038"/>
          <p14:tracePt t="8999" x="4008438" y="3413125"/>
          <p14:tracePt t="9016" x="3848100" y="3375025"/>
          <p14:tracePt t="9033" x="3810000" y="3360738"/>
          <p14:tracePt t="9420" x="3832225" y="3360738"/>
          <p14:tracePt t="9428" x="3856038" y="3382963"/>
          <p14:tracePt t="9436" x="3878263" y="3382963"/>
          <p14:tracePt t="9450" x="3902075" y="3382963"/>
          <p14:tracePt t="9466" x="3916363" y="3390900"/>
          <p14:tracePt t="10469" x="3908425" y="3390900"/>
          <p14:tracePt t="10477" x="3902075" y="3390900"/>
          <p14:tracePt t="10485" x="3894138" y="3390900"/>
          <p14:tracePt t="10502" x="3878263" y="3390900"/>
          <p14:tracePt t="10517" x="3863975" y="3382963"/>
          <p14:tracePt t="10821" x="3863975" y="3368675"/>
          <p14:tracePt t="10829" x="3848100" y="3352800"/>
          <p14:tracePt t="10837" x="3848100" y="3336925"/>
          <p14:tracePt t="10853" x="3848100" y="3330575"/>
          <p14:tracePt t="10867" x="3840163" y="3322638"/>
          <p14:tracePt t="10884" x="3832225" y="3284538"/>
          <p14:tracePt t="10900" x="3825875" y="3276600"/>
          <p14:tracePt t="10917" x="3825875" y="3254375"/>
          <p14:tracePt t="10934" x="3810000" y="3230563"/>
          <p14:tracePt t="10950" x="3810000" y="3222625"/>
          <p14:tracePt t="10967" x="3802063" y="3208338"/>
          <p14:tracePt t="10984" x="3794125" y="3200400"/>
          <p14:tracePt t="11000" x="3794125" y="3184525"/>
          <p14:tracePt t="11017" x="3794125" y="3146425"/>
          <p14:tracePt t="11034" x="3794125" y="3094038"/>
          <p14:tracePt t="11050" x="3810000" y="3048000"/>
          <p14:tracePt t="11067" x="3832225" y="2994025"/>
          <p14:tracePt t="11084" x="3856038" y="2941638"/>
          <p14:tracePt t="11100" x="3863975" y="2911475"/>
          <p14:tracePt t="11117" x="3878263" y="2865438"/>
          <p14:tracePt t="11134" x="3902075" y="2803525"/>
          <p14:tracePt t="11151" x="3908425" y="2713038"/>
          <p14:tracePt t="11167" x="3940175" y="2574925"/>
          <p14:tracePt t="11184" x="3970338" y="2460625"/>
          <p14:tracePt t="11201" x="4000500" y="2362200"/>
          <p14:tracePt t="11217" x="4030663" y="2293938"/>
          <p14:tracePt t="11234" x="4054475" y="2239963"/>
          <p14:tracePt t="11251" x="4084638" y="2217738"/>
          <p14:tracePt t="11268" x="4122738" y="2209800"/>
          <p14:tracePt t="11284" x="4198938" y="2209800"/>
          <p14:tracePt t="11301" x="4427538" y="2232025"/>
          <p14:tracePt t="11317" x="4602163" y="2270125"/>
          <p14:tracePt t="11334" x="4816475" y="2301875"/>
          <p14:tracePt t="11350" x="5045075" y="2339975"/>
          <p14:tracePt t="11367" x="5257800" y="2370138"/>
          <p14:tracePt t="11384" x="5418138" y="2422525"/>
          <p14:tracePt t="11401" x="5546725" y="2460625"/>
          <p14:tracePt t="11418" x="5592763" y="2476500"/>
          <p14:tracePt t="11434" x="5622925" y="2498725"/>
          <p14:tracePt t="11451" x="5630863" y="2506663"/>
          <p14:tracePt t="11468" x="5661025" y="2574925"/>
          <p14:tracePt t="11484" x="5699125" y="2720975"/>
          <p14:tracePt t="11501" x="5753100" y="3048000"/>
          <p14:tracePt t="11518" x="5791200" y="3246438"/>
          <p14:tracePt t="11534" x="5799138" y="3398838"/>
          <p14:tracePt t="11551" x="5821363" y="3505200"/>
          <p14:tracePt t="11568" x="5821363" y="3573463"/>
          <p14:tracePt t="11584" x="5813425" y="3627438"/>
          <p14:tracePt t="11601" x="5783263" y="3687763"/>
          <p14:tracePt t="11618" x="5737225" y="3741738"/>
          <p14:tracePt t="11634" x="5668963" y="3787775"/>
          <p14:tracePt t="11651" x="5562600" y="3825875"/>
          <p14:tracePt t="11668" x="5456238" y="3840163"/>
          <p14:tracePt t="11684" x="5394325" y="3840163"/>
          <p14:tracePt t="11701" x="5364163" y="3840163"/>
          <p14:tracePt t="11949" x="5334000" y="3840163"/>
          <p14:tracePt t="11958" x="5311775" y="3840163"/>
          <p14:tracePt t="11968" x="5280025" y="3840163"/>
          <p14:tracePt t="11985" x="5197475" y="3832225"/>
          <p14:tracePt t="12001" x="5051425" y="3810000"/>
          <p14:tracePt t="12018" x="4884738" y="3771900"/>
          <p14:tracePt t="12035" x="4746625" y="3717925"/>
          <p14:tracePt t="12038" x="4670425" y="3687763"/>
          <p14:tracePt t="12051" x="4632325" y="3665538"/>
          <p14:tracePt t="12068" x="4511675" y="3565525"/>
          <p14:tracePt t="12084" x="4473575" y="3527425"/>
          <p14:tracePt t="12101" x="4411663" y="3421063"/>
          <p14:tracePt t="12118" x="4365625" y="3306763"/>
          <p14:tracePt t="12135" x="4327525" y="3184525"/>
          <p14:tracePt t="12151" x="4297363" y="3094038"/>
          <p14:tracePt t="12168" x="4267200" y="2971800"/>
          <p14:tracePt t="12185" x="4213225" y="2849563"/>
          <p14:tracePt t="12201" x="4175125" y="2781300"/>
          <p14:tracePt t="12218" x="4152900" y="2751138"/>
          <p14:tracePt t="12235" x="4137025" y="2720975"/>
          <p14:tracePt t="12251" x="4130675" y="2720975"/>
          <p14:tracePt t="12997" x="4130675" y="2713038"/>
          <p14:tracePt t="13014" x="4130675" y="2705100"/>
          <p14:tracePt t="13023" x="4130675" y="2689225"/>
          <p14:tracePt t="13053" x="4130675" y="2682875"/>
          <p14:tracePt t="13070" x="4130675" y="2674938"/>
          <p14:tracePt t="13702" x="4130675" y="2667000"/>
          <p14:tracePt t="14796" x="4144963" y="2667000"/>
          <p14:tracePt t="14804" x="4152900" y="2667000"/>
          <p14:tracePt t="14812" x="4183063" y="2667000"/>
          <p14:tracePt t="14820" x="4213225" y="2667000"/>
          <p14:tracePt t="14835" x="4251325" y="2667000"/>
          <p14:tracePt t="14852" x="4313238" y="2659063"/>
          <p14:tracePt t="14868" x="4403725" y="2628900"/>
          <p14:tracePt t="14885" x="4479925" y="2606675"/>
          <p14:tracePt t="14902" x="4579938" y="2574925"/>
          <p14:tracePt t="14918" x="4716463" y="2568575"/>
          <p14:tracePt t="14935" x="4876800" y="2568575"/>
          <p14:tracePt t="14952" x="5029200" y="2590800"/>
          <p14:tracePt t="14968" x="5189538" y="2697163"/>
          <p14:tracePt t="14985" x="5341938" y="2857500"/>
          <p14:tracePt t="15002" x="5448300" y="3086100"/>
          <p14:tracePt t="15018" x="5502275" y="3406775"/>
          <p14:tracePt t="15035" x="5508625" y="3763963"/>
          <p14:tracePt t="15052" x="5410200" y="4030663"/>
          <p14:tracePt t="15068" x="5181600" y="4160838"/>
          <p14:tracePt t="15085" x="4975225" y="4191000"/>
          <p14:tracePt t="15102" x="4702175" y="4137025"/>
          <p14:tracePt t="15118" x="4259263" y="3916363"/>
          <p14:tracePt t="15135" x="3817938" y="3581400"/>
          <p14:tracePt t="15152" x="3451225" y="3116263"/>
          <p14:tracePt t="15168" x="3284538" y="2689225"/>
          <p14:tracePt t="15185" x="3276600" y="2468563"/>
          <p14:tracePt t="15202" x="3344863" y="2339975"/>
          <p14:tracePt t="15218" x="3551238" y="2247900"/>
          <p14:tracePt t="15235" x="3779838" y="2239963"/>
          <p14:tracePt t="15252" x="3970338" y="2247900"/>
          <p14:tracePt t="15268" x="4098925" y="2332038"/>
          <p14:tracePt t="15285" x="4106863" y="2378075"/>
          <p14:tracePt t="15302" x="4106863" y="2422525"/>
          <p14:tracePt t="15318" x="4098925" y="2454275"/>
          <p14:tracePt t="15335" x="4076700" y="2454275"/>
          <p14:tracePt t="15352" x="4068763" y="2454275"/>
          <p14:tracePt t="16165" x="4046538" y="2468563"/>
          <p14:tracePt t="16173" x="4038600" y="2498725"/>
          <p14:tracePt t="16181" x="4030663" y="2514600"/>
          <p14:tracePt t="16189" x="4022725" y="2536825"/>
          <p14:tracePt t="16203" x="4016375" y="2552700"/>
          <p14:tracePt t="16219" x="3984625" y="2598738"/>
          <p14:tracePt t="16236" x="3932238" y="2667000"/>
          <p14:tracePt t="16253" x="3886200" y="2674938"/>
          <p14:tracePt t="16269" x="3825875" y="2674938"/>
          <p14:tracePt t="16286" x="3756025" y="2644775"/>
          <p14:tracePt t="16302" x="3725863" y="2613025"/>
          <p14:tracePt t="16319" x="3725863" y="2574925"/>
          <p14:tracePt t="16605" x="3741738" y="2574925"/>
          <p14:tracePt t="16614" x="3763963" y="2590800"/>
          <p14:tracePt t="16621" x="3794125" y="2598738"/>
          <p14:tracePt t="16637" x="3902075" y="2644775"/>
          <p14:tracePt t="16653" x="4022725" y="2713038"/>
          <p14:tracePt t="16669" x="4106863" y="2751138"/>
          <p14:tracePt t="16686" x="4175125" y="2773363"/>
          <p14:tracePt t="16702" x="4275138" y="2797175"/>
          <p14:tracePt t="16719" x="4359275" y="2819400"/>
          <p14:tracePt t="16736" x="4381500" y="2819400"/>
          <p14:tracePt t="16805" x="4373563" y="2797175"/>
          <p14:tracePt t="16813" x="4359275" y="2781300"/>
          <p14:tracePt t="16821" x="4313238" y="2735263"/>
          <p14:tracePt t="16836" x="4283075" y="2713038"/>
          <p14:tracePt t="16853" x="4206875" y="2659063"/>
          <p14:tracePt t="17052" x="4198938" y="2667000"/>
          <p14:tracePt t="17076" x="4198938" y="2674938"/>
          <p14:tracePt t="17124" x="4183063" y="2674938"/>
          <p14:tracePt t="17140" x="4175125" y="2667000"/>
          <p14:tracePt t="17148" x="4144963" y="2644775"/>
          <p14:tracePt t="17156" x="4137025" y="2620963"/>
          <p14:tracePt t="17169" x="4114800" y="2606675"/>
          <p14:tracePt t="17186" x="4114800" y="2590800"/>
          <p14:tracePt t="17202" x="4098925" y="2568575"/>
          <p14:tracePt t="17219" x="4092575" y="2560638"/>
          <p14:tracePt t="17325" x="4098925" y="2560638"/>
          <p14:tracePt t="17436" x="4098925" y="2568575"/>
          <p14:tracePt t="17468" x="4098925" y="2582863"/>
          <p14:tracePt t="17476" x="4098925" y="2590800"/>
          <p14:tracePt t="17484" x="4098925" y="2598738"/>
          <p14:tracePt t="17492" x="4098925" y="2613025"/>
          <p14:tracePt t="17509" x="4098925" y="2628900"/>
          <p14:tracePt t="17520" x="4098925" y="2644775"/>
          <p14:tracePt t="17536" x="4106863" y="2659063"/>
          <p14:tracePt t="17570" x="4114800" y="2674938"/>
          <p14:tracePt t="18308" x="4122738" y="2674938"/>
          <p14:tracePt t="18316" x="4168775" y="2713038"/>
          <p14:tracePt t="18324" x="4213225" y="2759075"/>
          <p14:tracePt t="18336" x="4289425" y="2803525"/>
          <p14:tracePt t="18353" x="4419600" y="2857500"/>
          <p14:tracePt t="18370" x="4503738" y="2895600"/>
          <p14:tracePt t="18386" x="4556125" y="2925763"/>
          <p14:tracePt t="18403" x="4564063" y="2925763"/>
          <p14:tracePt t="18468" x="4579938" y="2941638"/>
          <p14:tracePt t="18476" x="4610100" y="2971800"/>
          <p14:tracePt t="18484" x="4640263" y="2994025"/>
          <p14:tracePt t="18492" x="4678363" y="3017838"/>
          <p14:tracePt t="18503" x="4716463" y="3048000"/>
          <p14:tracePt t="18520" x="4762500" y="3078163"/>
          <p14:tracePt t="18536" x="4808538" y="3108325"/>
          <p14:tracePt t="18553" x="4816475" y="3108325"/>
          <p14:tracePt t="19501" x="4830763" y="3132138"/>
          <p14:tracePt t="19509" x="4854575" y="3184525"/>
          <p14:tracePt t="19520" x="4876800" y="3260725"/>
          <p14:tracePt t="19537" x="4975225" y="3398838"/>
          <p14:tracePt t="19553" x="5075238" y="3497263"/>
          <p14:tracePt t="19570" x="5173663" y="3551238"/>
          <p14:tracePt t="19587" x="5257800" y="3589338"/>
          <p14:tracePt t="19604" x="5318125" y="3611563"/>
          <p14:tracePt t="19765" x="5326063" y="3611563"/>
          <p14:tracePt t="19773" x="5334000" y="3611563"/>
          <p14:tracePt t="19781" x="5341938" y="3611563"/>
          <p14:tracePt t="19789" x="5349875" y="3603625"/>
          <p14:tracePt t="19837" x="5364163" y="3597275"/>
          <p14:tracePt t="19964" x="5364163" y="3619500"/>
          <p14:tracePt t="19972" x="5364163" y="3679825"/>
          <p14:tracePt t="19980" x="5364163" y="3741738"/>
          <p14:tracePt t="19988" x="5356225" y="3817938"/>
          <p14:tracePt t="20003" x="5311775" y="3924300"/>
          <p14:tracePt t="20020" x="5113338" y="4206875"/>
          <p14:tracePt t="20037" x="4968875" y="4351338"/>
          <p14:tracePt t="20053" x="4822825" y="4457700"/>
          <p14:tracePt t="20070" x="4724400" y="4518025"/>
          <p14:tracePt t="20087" x="4694238" y="4549775"/>
          <p14:tracePt t="20104" x="4664075" y="4572000"/>
          <p14:tracePt t="20137" x="4656138" y="4587875"/>
          <p14:tracePt t="20153" x="4640263" y="4618038"/>
          <p14:tracePt t="20170" x="4632325" y="4632325"/>
          <p14:tracePt t="20187" x="4610100" y="4656138"/>
          <p14:tracePt t="20204" x="4572000" y="4670425"/>
          <p14:tracePt t="20220" x="4457700" y="4694238"/>
          <p14:tracePt t="20237" x="4343400" y="4694238"/>
          <p14:tracePt t="20254" x="4183063" y="4694238"/>
          <p14:tracePt t="20270" x="4016375" y="4694238"/>
          <p14:tracePt t="20287" x="3902075" y="4694238"/>
          <p14:tracePt t="20304" x="3870325" y="4694238"/>
          <p14:tracePt t="20337" x="3894138" y="4694238"/>
          <p14:tracePt t="20354" x="4152900" y="4678363"/>
          <p14:tracePt t="20371" x="4732338" y="4678363"/>
          <p14:tracePt t="20387" x="5356225" y="4678363"/>
          <p14:tracePt t="20404" x="5608638" y="4678363"/>
          <p14:tracePt t="20421" x="5676900" y="4678363"/>
          <p14:tracePt t="20437" x="5684838" y="4678363"/>
          <p14:tracePt t="20454" x="5470525" y="4694238"/>
          <p14:tracePt t="20471" x="5075238" y="4694238"/>
          <p14:tracePt t="20487" x="4732338" y="4678363"/>
          <p14:tracePt t="20504" x="4556125" y="4670425"/>
          <p14:tracePt t="20521" x="4549775" y="4670425"/>
          <p14:tracePt t="20554" x="4579938" y="4656138"/>
          <p14:tracePt t="20570" x="4754563" y="4656138"/>
          <p14:tracePt t="20587" x="4846638" y="4656138"/>
          <p14:tracePt t="20604" x="4854575" y="4656138"/>
          <p14:tracePt t="20629" x="4846638" y="4656138"/>
          <p14:tracePt t="20637" x="4816475" y="4656138"/>
          <p14:tracePt t="20654" x="4762500" y="4648200"/>
          <p14:tracePt t="20671" x="4754563" y="4648200"/>
          <p14:tracePt t="21221" x="4746625" y="4656138"/>
          <p14:tracePt t="21230" x="4708525" y="4678363"/>
          <p14:tracePt t="21238" x="4670425" y="4686300"/>
          <p14:tracePt t="21255" x="4533900" y="4686300"/>
          <p14:tracePt t="21271" x="4381500" y="4686300"/>
          <p14:tracePt t="21288" x="4313238" y="4686300"/>
          <p14:tracePt t="21305" x="4297363" y="4686300"/>
          <p14:tracePt t="21321" x="4297363" y="4678363"/>
          <p14:tracePt t="21354" x="4397375" y="4678363"/>
          <p14:tracePt t="21371" x="4740275" y="4694238"/>
          <p14:tracePt t="21388" x="5159375" y="4708525"/>
          <p14:tracePt t="21404" x="5638800" y="4770438"/>
          <p14:tracePt t="21421" x="5707063" y="4784725"/>
          <p14:tracePt t="21468" x="5684838" y="4784725"/>
          <p14:tracePt t="21476" x="5546725" y="4784725"/>
          <p14:tracePt t="21488" x="5380038" y="4784725"/>
          <p14:tracePt t="21504" x="5075238" y="4784725"/>
          <p14:tracePt t="21521" x="4884738" y="4778375"/>
          <p14:tracePt t="21538" x="4800600" y="4778375"/>
          <p14:tracePt t="21589" x="4792663" y="4770438"/>
          <p14:tracePt t="21597" x="4816475" y="4762500"/>
          <p14:tracePt t="21606" x="4830763" y="4762500"/>
          <p14:tracePt t="22429" x="4800600" y="4762500"/>
          <p14:tracePt t="22438" x="4762500" y="4762500"/>
          <p14:tracePt t="22445" x="4664075" y="4732338"/>
          <p14:tracePt t="22455" x="4610100" y="4708525"/>
          <p14:tracePt t="22472" x="4602163" y="4708525"/>
          <p14:tracePt t="22822" x="4602163" y="4716463"/>
          <p14:tracePt t="22830" x="4602163" y="4724400"/>
          <p14:tracePt t="22838" x="4610100" y="4724400"/>
          <p14:tracePt t="22957" x="4618038" y="4732338"/>
          <p14:tracePt t="23013" x="4632325" y="4732338"/>
          <p14:tracePt t="23022" x="4656138" y="4732338"/>
          <p14:tracePt t="23029" x="4664075" y="4732338"/>
          <p14:tracePt t="23038" x="4694238" y="4732338"/>
          <p14:tracePt t="23055" x="4770438" y="4702175"/>
          <p14:tracePt t="23072" x="4930775" y="4664075"/>
          <p14:tracePt t="23089" x="5235575" y="4572000"/>
          <p14:tracePt t="23105" x="5661025" y="4479925"/>
          <p14:tracePt t="23121" x="6003925" y="4411663"/>
          <p14:tracePt t="23138" x="6340475" y="4313238"/>
          <p14:tracePt t="23155" x="6697663" y="4183063"/>
          <p14:tracePt t="23171" x="7002463" y="4016375"/>
          <p14:tracePt t="23188" x="7307263" y="3817938"/>
          <p14:tracePt t="23205" x="7429500" y="3717925"/>
          <p14:tracePt t="23221" x="7513638" y="3641725"/>
          <p14:tracePt t="23239" x="7566025" y="3581400"/>
          <p14:tracePt t="23255" x="7604125" y="3527425"/>
          <p14:tracePt t="23272" x="7635875" y="3467100"/>
          <p14:tracePt t="23289" x="7666038" y="3429000"/>
          <p14:tracePt t="23305" x="7704138" y="3375025"/>
          <p14:tracePt t="23322" x="7772400" y="3298825"/>
          <p14:tracePt t="23338" x="7832725" y="3246438"/>
          <p14:tracePt t="23355" x="7902575" y="3162300"/>
          <p14:tracePt t="23371" x="8016875" y="3078163"/>
          <p14:tracePt t="23388" x="8207375" y="2949575"/>
          <p14:tracePt t="23405" x="8420100" y="2841625"/>
          <p14:tracePt t="23421" x="8610600" y="2759075"/>
          <p14:tracePt t="23438" x="8899525" y="2620963"/>
          <p14:tracePt t="23455" x="9182100" y="2506663"/>
          <p14:tracePt t="23471" x="9418638" y="2384425"/>
          <p14:tracePt t="23488" x="9532938" y="2293938"/>
          <p14:tracePt t="23505" x="9547225" y="2225675"/>
          <p14:tracePt t="23522" x="9547225" y="2155825"/>
          <p14:tracePt t="23538" x="9448800" y="1973263"/>
          <p14:tracePt t="23555" x="9021763" y="1744663"/>
          <p14:tracePt t="23572" x="7962900" y="1501775"/>
          <p14:tracePt t="23588" x="7254875" y="1455738"/>
          <p14:tracePt t="23605" x="6561138" y="1608138"/>
          <p14:tracePt t="23622" x="5875338" y="2079625"/>
          <p14:tracePt t="23638" x="5372100" y="2765425"/>
          <p14:tracePt t="23655" x="5089525" y="3521075"/>
          <p14:tracePt t="23672" x="5021263" y="4114800"/>
          <p14:tracePt t="23688" x="5075238" y="4435475"/>
          <p14:tracePt t="23705" x="5426075" y="4708525"/>
          <p14:tracePt t="23722" x="6202363" y="4770438"/>
          <p14:tracePt t="23738" x="7361238" y="4564063"/>
          <p14:tracePt t="23755" x="8480425" y="4114800"/>
          <p14:tracePt t="23771" x="9166225" y="3635375"/>
          <p14:tracePt t="23788" x="9380538" y="3254375"/>
          <p14:tracePt t="23805" x="9304338" y="3070225"/>
          <p14:tracePt t="23822" x="8801100" y="2811463"/>
          <p14:tracePt t="23838" x="7993063" y="2667000"/>
          <p14:tracePt t="23855" x="7246938" y="2651125"/>
          <p14:tracePt t="23872" x="6705600" y="2887663"/>
          <p14:tracePt t="23888" x="6530975" y="3101975"/>
          <p14:tracePt t="23905" x="6530975" y="3314700"/>
          <p14:tracePt t="23922" x="6765925" y="3451225"/>
          <p14:tracePt t="23938" x="7399338" y="3521075"/>
          <p14:tracePt t="23955" x="8191500" y="3497263"/>
          <p14:tracePt t="23972" x="8648700" y="3330575"/>
          <p14:tracePt t="23988" x="8656638" y="3216275"/>
          <p14:tracePt t="24005" x="8404225" y="2949575"/>
          <p14:tracePt t="24022" x="7818438" y="2636838"/>
          <p14:tracePt t="24038" x="7140575" y="2416175"/>
          <p14:tracePt t="24055" x="6904038" y="2384425"/>
          <p14:tracePt t="24072" x="6880225" y="2384425"/>
          <p14:tracePt t="24088" x="6880225" y="2408238"/>
          <p14:tracePt t="24105" x="6926263" y="2422525"/>
          <p14:tracePt t="24122" x="6994525" y="2446338"/>
          <p14:tracePt t="24138" x="7010400" y="2446338"/>
          <p14:tracePt t="24516" x="7002463" y="2446338"/>
          <p14:tracePt t="24532" x="6988175" y="2446338"/>
          <p14:tracePt t="24540" x="6980238" y="2446338"/>
          <p14:tracePt t="24548" x="6972300" y="2446338"/>
          <p14:tracePt t="24556" x="6942138" y="2438400"/>
          <p14:tracePt t="24572" x="6904038" y="2438400"/>
          <p14:tracePt t="24588" x="6835775" y="2460625"/>
          <p14:tracePt t="24605" x="6781800" y="2492375"/>
          <p14:tracePt t="24622" x="6759575" y="2506663"/>
          <p14:tracePt t="25045" x="6759575" y="2514600"/>
          <p14:tracePt t="25061" x="6765925" y="2514600"/>
          <p14:tracePt t="25069" x="6781800" y="2514600"/>
          <p14:tracePt t="25108" x="6789738" y="2506663"/>
          <p14:tracePt t="25116" x="6789738" y="2498725"/>
          <p14:tracePt t="25132" x="6804025" y="2492375"/>
          <p14:tracePt t="25148" x="6819900" y="2484438"/>
          <p14:tracePt t="25156" x="6827838" y="2476500"/>
          <p14:tracePt t="25172" x="6850063" y="2460625"/>
          <p14:tracePt t="25189" x="6865938" y="2454275"/>
          <p14:tracePt t="25228" x="6865938" y="2446338"/>
          <p14:tracePt t="25239" x="6873875" y="2438400"/>
          <p14:tracePt t="25255" x="6880225" y="2430463"/>
          <p14:tracePt t="25284" x="6888163" y="2422525"/>
          <p14:tracePt t="28644" x="6904038" y="2422525"/>
          <p14:tracePt t="28652" x="6934200" y="2384425"/>
          <p14:tracePt t="28660" x="6972300" y="2370138"/>
          <p14:tracePt t="28673" x="6988175" y="2354263"/>
          <p14:tracePt t="28690" x="7002463" y="2324100"/>
          <p14:tracePt t="28707" x="7002463" y="2293938"/>
          <p14:tracePt t="28724" x="6950075" y="2239963"/>
          <p14:tracePt t="28740" x="6858000" y="2217738"/>
          <p14:tracePt t="28757" x="6804025" y="2209800"/>
          <p14:tracePt t="28773" x="6789738" y="2209800"/>
          <p14:tracePt t="28812" x="6797675" y="2209800"/>
          <p14:tracePt t="28823" x="6811963" y="2217738"/>
          <p14:tracePt t="28840" x="6896100" y="2232025"/>
          <p14:tracePt t="28857" x="6980238" y="2255838"/>
          <p14:tracePt t="28873" x="7018338" y="2270125"/>
          <p14:tracePt t="28890" x="7040563" y="2278063"/>
          <p14:tracePt t="29020" x="7048500" y="2278063"/>
          <p14:tracePt t="29028" x="7064375" y="2278063"/>
          <p14:tracePt t="29044" x="7078663" y="2278063"/>
          <p14:tracePt t="29052" x="7094538" y="2278063"/>
          <p14:tracePt t="29060" x="7132638" y="2293938"/>
          <p14:tracePt t="29073" x="7192963" y="2316163"/>
          <p14:tracePt t="29090" x="7269163" y="2354263"/>
          <p14:tracePt t="29107" x="7292975" y="2370138"/>
          <p14:tracePt t="29124" x="7315200" y="2384425"/>
          <p14:tracePt t="29140" x="7323138" y="2392363"/>
          <p14:tracePt t="29508" x="7361238" y="2416175"/>
          <p14:tracePt t="29516" x="7407275" y="2460625"/>
          <p14:tracePt t="29524" x="7459663" y="2514600"/>
          <p14:tracePt t="29540" x="7543800" y="2582863"/>
          <p14:tracePt t="29557" x="7620000" y="2644775"/>
          <p14:tracePt t="29574" x="7742238" y="2727325"/>
          <p14:tracePt t="29590" x="7870825" y="2827338"/>
          <p14:tracePt t="29607" x="7993063" y="2887663"/>
          <p14:tracePt t="29624" x="8115300" y="2941638"/>
          <p14:tracePt t="29640" x="8199438" y="2979738"/>
          <p14:tracePt t="29657" x="8289925" y="3017838"/>
          <p14:tracePt t="29674" x="8366125" y="3055938"/>
          <p14:tracePt t="29690" x="8450263" y="3086100"/>
          <p14:tracePt t="29707" x="8512175" y="3132138"/>
          <p14:tracePt t="29724" x="8580438" y="3170238"/>
          <p14:tracePt t="29740" x="8664575" y="3216275"/>
          <p14:tracePt t="29757" x="8732838" y="3268663"/>
          <p14:tracePt t="29774" x="8778875" y="3306763"/>
          <p14:tracePt t="29790" x="8839200" y="3336925"/>
          <p14:tracePt t="29807" x="8893175" y="3368675"/>
          <p14:tracePt t="29824" x="8931275" y="3398838"/>
          <p14:tracePt t="29841" x="8983663" y="3421063"/>
          <p14:tracePt t="29857" x="9021763" y="3436938"/>
          <p14:tracePt t="29874" x="9045575" y="3459163"/>
          <p14:tracePt t="29890" x="9067800" y="3482975"/>
          <p14:tracePt t="29907" x="9090025" y="3513138"/>
          <p14:tracePt t="29924" x="9144000" y="3573463"/>
          <p14:tracePt t="29940" x="9197975" y="3627438"/>
          <p14:tracePt t="29957" x="9236075" y="3673475"/>
          <p14:tracePt t="29974" x="9242425" y="3673475"/>
          <p14:tracePt t="29991" x="9258300" y="3703638"/>
          <p14:tracePt t="30007" x="9266238" y="3717925"/>
          <p14:tracePt t="30024" x="9274175" y="3741738"/>
          <p14:tracePt t="30041" x="9280525" y="3756025"/>
          <p14:tracePt t="30057" x="9288463" y="3763963"/>
          <p14:tracePt t="30205" x="9266238" y="3763963"/>
          <p14:tracePt t="30214" x="9236075" y="3763963"/>
          <p14:tracePt t="30224" x="9197975" y="3763963"/>
          <p14:tracePt t="30241" x="9075738" y="3817938"/>
          <p14:tracePt t="30257" x="8885238" y="3908425"/>
          <p14:tracePt t="30274" x="8435975" y="4160838"/>
          <p14:tracePt t="30291" x="7947025" y="4441825"/>
          <p14:tracePt t="30307" x="7505700" y="4694238"/>
          <p14:tracePt t="30324" x="7040563" y="4953000"/>
          <p14:tracePt t="30341" x="6942138" y="5006975"/>
          <p14:tracePt t="30357" x="6880225" y="5045075"/>
          <p14:tracePt t="30374" x="6804025" y="5059363"/>
          <p14:tracePt t="30391" x="6751638" y="5075238"/>
          <p14:tracePt t="30408" x="6705600" y="5075238"/>
          <p14:tracePt t="30424" x="6683375" y="5075238"/>
          <p14:tracePt t="30441" x="6675438" y="5075238"/>
          <p14:tracePt t="30475" x="6659563" y="5051425"/>
          <p14:tracePt t="30491" x="6659563" y="5029200"/>
          <p14:tracePt t="30508" x="6659563" y="4991100"/>
          <p14:tracePt t="30524" x="6637338" y="4953000"/>
          <p14:tracePt t="30541" x="6629400" y="4937125"/>
          <p14:tracePt t="30557" x="6621463" y="4930775"/>
          <p14:tracePt t="30574" x="6613525" y="4899025"/>
          <p14:tracePt t="30591" x="6607175" y="4876800"/>
          <p14:tracePt t="30607" x="6591300" y="4822825"/>
          <p14:tracePt t="30624" x="6591300" y="4762500"/>
          <p14:tracePt t="30641" x="6583363" y="4708525"/>
          <p14:tracePt t="30657" x="6575425" y="4670425"/>
          <p14:tracePt t="30674" x="6575425" y="4625975"/>
          <p14:tracePt t="30691" x="6569075" y="4594225"/>
          <p14:tracePt t="30692" x="6569075" y="4572000"/>
          <p14:tracePt t="30707" x="6569075" y="4556125"/>
          <p14:tracePt t="30724" x="6569075" y="4518025"/>
          <p14:tracePt t="30900" x="6569075" y="4533900"/>
          <p14:tracePt t="30908" x="6569075" y="4541838"/>
          <p14:tracePt t="30916" x="6575425" y="4564063"/>
          <p14:tracePt t="30924" x="6575425" y="4587875"/>
          <p14:tracePt t="30941" x="6583363" y="4610100"/>
          <p14:tracePt t="30958" x="6583363" y="4618038"/>
          <p14:tracePt t="31084" x="6591300" y="4618038"/>
          <p14:tracePt t="31348" x="6599238" y="4610100"/>
          <p14:tracePt t="31356" x="6613525" y="4579938"/>
          <p14:tracePt t="31364" x="6637338" y="4541838"/>
          <p14:tracePt t="31374" x="6659563" y="4479925"/>
          <p14:tracePt t="31391" x="6743700" y="4297363"/>
          <p14:tracePt t="31408" x="6918325" y="3870325"/>
          <p14:tracePt t="31424" x="7026275" y="3497263"/>
          <p14:tracePt t="31441" x="7086600" y="3246438"/>
          <p14:tracePt t="31458" x="7108825" y="3017838"/>
          <p14:tracePt t="31475" x="7108825" y="2841625"/>
          <p14:tracePt t="31491" x="7108825" y="2659063"/>
          <p14:tracePt t="31508" x="7108825" y="2484438"/>
          <p14:tracePt t="31525" x="7094538" y="2308225"/>
          <p14:tracePt t="31541" x="7094538" y="2255838"/>
          <p14:tracePt t="31558" x="7094538" y="2225675"/>
          <p14:tracePt t="31574" x="7094538" y="2209800"/>
          <p14:tracePt t="31821" x="7086600" y="2209800"/>
          <p14:tracePt t="31869" x="7078663" y="2209800"/>
          <p14:tracePt t="31876" x="7078663" y="2217738"/>
          <p14:tracePt t="31884" x="7078663" y="2255838"/>
          <p14:tracePt t="31892" x="7078663" y="2308225"/>
          <p14:tracePt t="31908" x="7078663" y="2362200"/>
          <p14:tracePt t="31925" x="7116763" y="2530475"/>
          <p14:tracePt t="31941" x="7170738" y="2613025"/>
          <p14:tracePt t="31958" x="7192963" y="2644775"/>
          <p14:tracePt t="31975" x="7200900" y="2644775"/>
          <p14:tracePt t="32008" x="7208838" y="2644775"/>
          <p14:tracePt t="32025" x="7223125" y="2636838"/>
          <p14:tracePt t="32042" x="7231063" y="2606675"/>
          <p14:tracePt t="32058" x="7239000" y="2574925"/>
          <p14:tracePt t="32075" x="7246938" y="2544763"/>
          <p14:tracePt t="32092" x="7246938" y="2498725"/>
          <p14:tracePt t="32109" x="7246938" y="2492375"/>
          <p14:tracePt t="32125" x="7246938" y="2484438"/>
          <p14:tracePt t="32198" x="7246938" y="2476500"/>
          <p14:tracePt t="32206" x="7239000" y="2454275"/>
          <p14:tracePt t="32214" x="7216775" y="2438400"/>
          <p14:tracePt t="32225" x="7216775" y="2430463"/>
          <p14:tracePt t="32242" x="7208838" y="2422525"/>
          <p14:tracePt t="32258" x="7208838" y="2416175"/>
          <p14:tracePt t="32558" x="7208838" y="2422525"/>
          <p14:tracePt t="33790" x="7223125" y="2422525"/>
          <p14:tracePt t="33797" x="7254875" y="2422525"/>
          <p14:tracePt t="33809" x="7307263" y="2430463"/>
          <p14:tracePt t="33826" x="7445375" y="2492375"/>
          <p14:tracePt t="33843" x="7551738" y="2514600"/>
          <p14:tracePt t="33859" x="7604125" y="2536825"/>
          <p14:tracePt t="33876" x="7620000" y="2536825"/>
          <p14:tracePt t="33894" x="7627938" y="2544763"/>
          <p14:tracePt t="33909" x="7642225" y="2560638"/>
          <p14:tracePt t="33926" x="7666038" y="2590800"/>
          <p14:tracePt t="33943" x="7704138" y="2628900"/>
          <p14:tracePt t="33959" x="7742238" y="2682875"/>
          <p14:tracePt t="33976" x="7772400" y="2713038"/>
          <p14:tracePt t="33993" x="7802563" y="2743200"/>
          <p14:tracePt t="34010" x="7810500" y="2751138"/>
          <p14:tracePt t="34026" x="7818438" y="2751138"/>
          <p14:tracePt t="34085" x="7818438" y="2759075"/>
          <p14:tracePt t="34094" x="7826375" y="2759075"/>
          <p14:tracePt t="34101" x="7832725" y="2773363"/>
          <p14:tracePt t="34110" x="7856538" y="2789238"/>
          <p14:tracePt t="34126" x="7908925" y="2827338"/>
          <p14:tracePt t="34143" x="7978775" y="2857500"/>
          <p14:tracePt t="34159" x="8039100" y="2879725"/>
          <p14:tracePt t="34176" x="8054975" y="2887663"/>
          <p14:tracePt t="34261" x="8047038" y="2879725"/>
          <p14:tracePt t="34269" x="8031163" y="2879725"/>
          <p14:tracePt t="34374" x="8031163" y="2873375"/>
          <p14:tracePt t="34381" x="8016875" y="2865438"/>
          <p14:tracePt t="34393" x="8008938" y="2865438"/>
          <p14:tracePt t="34409" x="7985125" y="2857500"/>
          <p14:tracePt t="34426" x="7978775" y="2857500"/>
          <p14:tracePt t="34443" x="7970838" y="2857500"/>
          <p14:tracePt t="34565" x="7962900" y="2857500"/>
          <p14:tracePt t="34581" x="7954963" y="2849563"/>
          <p14:tracePt t="34590" x="7947025" y="2849563"/>
          <p14:tracePt t="35550" x="7962900" y="2849563"/>
          <p14:tracePt t="35557" x="7962900" y="2857500"/>
          <p14:tracePt t="35565" x="7970838" y="2865438"/>
          <p14:tracePt t="35577" x="7985125" y="2879725"/>
          <p14:tracePt t="35593" x="7993063" y="2887663"/>
          <p14:tracePt t="35621" x="8001000" y="2903538"/>
          <p14:tracePt t="35629" x="8001000" y="2911475"/>
          <p14:tracePt t="35643" x="8016875" y="2917825"/>
          <p14:tracePt t="35661" x="8061325" y="2949575"/>
          <p14:tracePt t="35677" x="8085138" y="2963863"/>
          <p14:tracePt t="35693" x="8145463" y="2994025"/>
          <p14:tracePt t="35710" x="8183563" y="3001963"/>
          <p14:tracePt t="35727" x="8213725" y="3017838"/>
          <p14:tracePt t="35743" x="8245475" y="3040063"/>
          <p14:tracePt t="35760" x="8267700" y="3055938"/>
          <p14:tracePt t="35777" x="8289925" y="3063875"/>
          <p14:tracePt t="35793" x="8305800" y="3070225"/>
          <p14:tracePt t="35810" x="8321675" y="3086100"/>
          <p14:tracePt t="35826" x="8335963" y="3094038"/>
          <p14:tracePt t="35843" x="8351838" y="3108325"/>
          <p14:tracePt t="35860" x="8374063" y="3124200"/>
          <p14:tracePt t="35893" x="8397875" y="3146425"/>
          <p14:tracePt t="35910" x="8412163" y="3154363"/>
          <p14:tracePt t="35927" x="8428038" y="3154363"/>
          <p14:tracePt t="35943" x="8450263" y="3154363"/>
          <p14:tracePt t="35960" x="8458200" y="3154363"/>
          <p14:tracePt t="36013" x="8466138" y="3162300"/>
          <p14:tracePt t="36022" x="8474075" y="3162300"/>
          <p14:tracePt t="36029" x="8480425" y="3170238"/>
          <p14:tracePt t="36043" x="8488363" y="3178175"/>
          <p14:tracePt t="36061" x="8512175" y="3200400"/>
          <p14:tracePt t="36093" x="8526463" y="3208338"/>
          <p14:tracePt t="36110" x="8526463" y="3216275"/>
          <p14:tracePt t="37070" x="8526463" y="3222625"/>
          <p14:tracePt t="37078" x="8526463" y="3238500"/>
          <p14:tracePt t="37085" x="8526463" y="3254375"/>
          <p14:tracePt t="37094" x="8556625" y="3284538"/>
          <p14:tracePt t="37110" x="8610600" y="3322638"/>
          <p14:tracePt t="37127" x="8648700" y="3344863"/>
          <p14:tracePt t="37144" x="8678863" y="3360738"/>
          <p14:tracePt t="37160" x="8702675" y="3375025"/>
          <p14:tracePt t="37177" x="8716963" y="3375025"/>
          <p14:tracePt t="37194" x="8732838" y="3382963"/>
          <p14:tracePt t="37210" x="8747125" y="3406775"/>
          <p14:tracePt t="37227" x="8785225" y="3421063"/>
          <p14:tracePt t="37244" x="8877300" y="3459163"/>
          <p14:tracePt t="37261" x="8923338" y="3482975"/>
          <p14:tracePt t="37277" x="8953500" y="3497263"/>
          <p14:tracePt t="37293" x="8975725" y="3513138"/>
          <p14:tracePt t="37380" x="8983663" y="3521075"/>
          <p14:tracePt t="37388" x="8991600" y="3527425"/>
          <p14:tracePt t="37396" x="8999538" y="3535363"/>
          <p14:tracePt t="37410" x="9013825" y="3543300"/>
          <p14:tracePt t="37427" x="9029700" y="3559175"/>
          <p14:tracePt t="37443" x="9059863" y="3581400"/>
          <p14:tracePt t="37460" x="9090025" y="3603625"/>
          <p14:tracePt t="37477" x="9121775" y="3619500"/>
          <p14:tracePt t="37557" x="9128125" y="3627438"/>
          <p14:tracePt t="37573" x="9128125" y="3635375"/>
          <p14:tracePt t="37581" x="9144000" y="3641725"/>
          <p14:tracePt t="37589" x="9151938" y="3657600"/>
          <p14:tracePt t="37597" x="9166225" y="3665538"/>
          <p14:tracePt t="37610" x="9166225" y="3673475"/>
          <p14:tracePt t="37627" x="9174163" y="3673475"/>
          <p14:tracePt t="37644" x="9182100" y="3741738"/>
          <p14:tracePt t="37661" x="9197975" y="3779838"/>
          <p14:tracePt t="37677" x="9197975" y="3802063"/>
          <p14:tracePt t="38157" x="9166225" y="3802063"/>
          <p14:tracePt t="38166" x="9144000" y="3802063"/>
          <p14:tracePt t="38177" x="9105900" y="3794125"/>
          <p14:tracePt t="38194" x="9045575" y="3763963"/>
          <p14:tracePt t="38398" x="9037638" y="3771900"/>
          <p14:tracePt t="38405" x="9021763" y="3810000"/>
          <p14:tracePt t="38413" x="9007475" y="3832225"/>
          <p14:tracePt t="38428" x="8999538" y="3856038"/>
          <p14:tracePt t="38444" x="8991600" y="3894138"/>
          <p14:tracePt t="38461" x="8907463" y="4191000"/>
          <p14:tracePt t="38478" x="8709025" y="4435475"/>
          <p14:tracePt t="38494" x="8504238" y="4625975"/>
          <p14:tracePt t="38511" x="8328025" y="4754563"/>
          <p14:tracePt t="38528" x="8169275" y="4830763"/>
          <p14:tracePt t="38544" x="8039100" y="4860925"/>
          <p14:tracePt t="38561" x="7886700" y="4860925"/>
          <p14:tracePt t="38578" x="7718425" y="4860925"/>
          <p14:tracePt t="38594" x="7527925" y="4808538"/>
          <p14:tracePt t="38611" x="7361238" y="4770438"/>
          <p14:tracePt t="38628" x="7239000" y="4724400"/>
          <p14:tracePt t="38644" x="7208838" y="4702175"/>
          <p14:tracePt t="38661" x="7208838" y="4678363"/>
          <p14:tracePt t="38678" x="7223125" y="4648200"/>
          <p14:tracePt t="38694" x="7337425" y="4632325"/>
          <p14:tracePt t="38711" x="7559675" y="4610100"/>
          <p14:tracePt t="38728" x="7848600" y="4610100"/>
          <p14:tracePt t="38744" x="8207375" y="4610100"/>
          <p14:tracePt t="38761" x="8442325" y="4610100"/>
          <p14:tracePt t="38778" x="8526463" y="4610100"/>
          <p14:tracePt t="38811" x="8466138" y="4610100"/>
          <p14:tracePt t="38828" x="7734300" y="4610100"/>
          <p14:tracePt t="38844" x="7421563" y="4610100"/>
          <p14:tracePt t="38861" x="6637338" y="4610100"/>
          <p14:tracePt t="38878" x="6545263" y="4610100"/>
          <p14:tracePt t="38911" x="6721475" y="4610100"/>
          <p14:tracePt t="38928" x="7299325" y="4678363"/>
          <p14:tracePt t="38944" x="7993063" y="4746625"/>
          <p14:tracePt t="38961" x="8351838" y="4746625"/>
          <p14:tracePt t="38978" x="8512175" y="4746625"/>
          <p14:tracePt t="38994" x="8518525" y="4746625"/>
          <p14:tracePt t="39011" x="8488363" y="4746625"/>
          <p14:tracePt t="39029" x="8237538" y="4740275"/>
          <p14:tracePt t="39044" x="8183563" y="4740275"/>
          <p14:tracePt t="39061" x="8175625" y="4740275"/>
          <p14:tracePt t="39093" x="8207375" y="4740275"/>
          <p14:tracePt t="39101" x="8251825" y="4740275"/>
          <p14:tracePt t="39111" x="8321675" y="4746625"/>
          <p14:tracePt t="39128" x="8404225" y="4746625"/>
          <p14:tracePt t="39145" x="8458200" y="4746625"/>
          <p14:tracePt t="39161" x="8488363" y="4746625"/>
          <p14:tracePt t="39286" x="8496300" y="4746625"/>
          <p14:tracePt t="39296" x="8518525" y="4754563"/>
          <p14:tracePt t="39304" x="8550275" y="4762500"/>
          <p14:tracePt t="39312" x="8632825" y="4784725"/>
          <p14:tracePt t="39327" x="8816975" y="4792663"/>
          <p14:tracePt t="39344" x="8999538" y="4800600"/>
          <p14:tracePt t="39361" x="9204325" y="4800600"/>
          <p14:tracePt t="39377" x="9334500" y="4800600"/>
          <p14:tracePt t="39394" x="9380538" y="4800600"/>
          <p14:tracePt t="39411" x="9388475" y="4800600"/>
          <p14:tracePt t="39444" x="9394825" y="4746625"/>
          <p14:tracePt t="39461" x="9410700" y="4702175"/>
          <p14:tracePt t="39478" x="9440863" y="4656138"/>
          <p14:tracePt t="39494" x="9478963" y="4602163"/>
          <p14:tracePt t="39511" x="9509125" y="4564063"/>
          <p14:tracePt t="39528" x="9532938" y="4518025"/>
          <p14:tracePt t="39544" x="9555163" y="4487863"/>
          <p14:tracePt t="39561" x="9571038" y="4457700"/>
          <p14:tracePt t="39578" x="9571038" y="4435475"/>
          <p14:tracePt t="39594" x="9571038" y="4397375"/>
          <p14:tracePt t="39611" x="9555163" y="4335463"/>
          <p14:tracePt t="39629" x="9372600" y="4206875"/>
          <p14:tracePt t="39645" x="9296400" y="4168775"/>
          <p14:tracePt t="39661" x="9166225" y="4130675"/>
          <p14:tracePt t="39678" x="9144000" y="4130675"/>
          <p14:tracePt t="39695" x="9136063" y="4130675"/>
          <p14:tracePt t="39711" x="9121775" y="4130675"/>
          <p14:tracePt t="39728" x="9083675" y="4244975"/>
          <p14:tracePt t="39745" x="9045575" y="4435475"/>
          <p14:tracePt t="39761" x="9021763" y="4648200"/>
          <p14:tracePt t="39765" x="9021763" y="4740275"/>
          <p14:tracePt t="39778" x="9021763" y="4846638"/>
          <p14:tracePt t="39795" x="9105900" y="4975225"/>
          <p14:tracePt t="39811" x="9288463" y="5037138"/>
          <p14:tracePt t="39828" x="9502775" y="5067300"/>
          <p14:tracePt t="39845" x="9769475" y="4991100"/>
          <p14:tracePt t="39861" x="9845675" y="4868863"/>
          <p14:tracePt t="39878" x="9859963" y="4702175"/>
          <p14:tracePt t="39895" x="9813925" y="4556125"/>
          <p14:tracePt t="39911" x="9647238" y="4397375"/>
          <p14:tracePt t="39928" x="9402763" y="4289425"/>
          <p14:tracePt t="39945" x="9212263" y="4259263"/>
          <p14:tracePt t="39962" x="9128125" y="4259263"/>
          <p14:tracePt t="39978" x="9097963" y="4275138"/>
          <p14:tracePt t="39995" x="9097963" y="4327525"/>
          <p14:tracePt t="40012" x="9105900" y="4389438"/>
          <p14:tracePt t="40029" x="9159875" y="4449763"/>
          <p14:tracePt t="40045" x="9197975" y="4465638"/>
          <p14:tracePt t="40062" x="9212263" y="4465638"/>
          <p14:tracePt t="40725" x="9197975" y="4465638"/>
          <p14:tracePt t="40733" x="9136063" y="4465638"/>
          <p14:tracePt t="40745" x="9121775" y="4457700"/>
          <p14:tracePt t="41262" x="9121775" y="4449763"/>
          <p14:tracePt t="41357" x="9121775" y="4457700"/>
          <p14:tracePt t="41373" x="9121775" y="4465638"/>
          <p14:tracePt t="41380" x="9121775" y="4479925"/>
          <p14:tracePt t="41388" x="9121775" y="4495800"/>
          <p14:tracePt t="41396" x="9121775" y="4511675"/>
          <p14:tracePt t="41411" x="9090025" y="4525963"/>
          <p14:tracePt t="41428" x="8831263" y="4572000"/>
          <p14:tracePt t="41445" x="8610600" y="4602163"/>
          <p14:tracePt t="41461" x="8412163" y="4632325"/>
          <p14:tracePt t="41478" x="8251825" y="4640263"/>
          <p14:tracePt t="41495" x="8099425" y="4640263"/>
          <p14:tracePt t="41511" x="7978775" y="4640263"/>
          <p14:tracePt t="41528" x="7848600" y="4640263"/>
          <p14:tracePt t="41545" x="7666038" y="4640263"/>
          <p14:tracePt t="41561" x="7483475" y="4640263"/>
          <p14:tracePt t="41578" x="7323138" y="4640263"/>
          <p14:tracePt t="41595" x="7178675" y="4640263"/>
          <p14:tracePt t="41611" x="7086600" y="4640263"/>
          <p14:tracePt t="41628" x="7002463" y="4640263"/>
          <p14:tracePt t="41645" x="6972300" y="4648200"/>
          <p14:tracePt t="41661" x="6911975" y="4656138"/>
          <p14:tracePt t="41679" x="6842125" y="4664075"/>
          <p14:tracePt t="41695" x="6789738" y="4678363"/>
          <p14:tracePt t="41712" x="6721475" y="4686300"/>
          <p14:tracePt t="41729" x="6689725" y="4708525"/>
          <p14:tracePt t="41745" x="6675438" y="4708525"/>
          <p14:tracePt t="41762" x="6667500" y="4708525"/>
          <p14:tracePt t="41795" x="6659563" y="4716463"/>
          <p14:tracePt t="41876" x="6651625" y="4716463"/>
          <p14:tracePt t="41884" x="6645275" y="4716463"/>
          <p14:tracePt t="41917" x="6637338" y="4708525"/>
          <p14:tracePt t="41925" x="6637338" y="4686300"/>
          <p14:tracePt t="41933" x="6629400" y="4678363"/>
          <p14:tracePt t="41957" x="6629400" y="4656138"/>
          <p14:tracePt t="41965" x="6621463" y="4632325"/>
          <p14:tracePt t="41979" x="6613525" y="4618038"/>
          <p14:tracePt t="41995" x="6607175" y="4564063"/>
          <p14:tracePt t="42012" x="6599238" y="4411663"/>
          <p14:tracePt t="42029" x="6599238" y="4098925"/>
          <p14:tracePt t="42046" x="6629400" y="3870325"/>
          <p14:tracePt t="42062" x="6697663" y="3603625"/>
          <p14:tracePt t="42079" x="6773863" y="3344863"/>
          <p14:tracePt t="42096" x="6819900" y="3108325"/>
          <p14:tracePt t="42112" x="6865938" y="2911475"/>
          <p14:tracePt t="42129" x="6896100" y="2773363"/>
          <p14:tracePt t="42146" x="6904038" y="2659063"/>
          <p14:tracePt t="42162" x="6911975" y="2560638"/>
          <p14:tracePt t="42179" x="6911975" y="2530475"/>
          <p14:tracePt t="42358" x="6911975" y="2536825"/>
          <p14:tracePt t="42365" x="6911975" y="2574925"/>
          <p14:tracePt t="42373" x="6934200" y="2644775"/>
          <p14:tracePt t="42381" x="6942138" y="2705100"/>
          <p14:tracePt t="42396" x="6980238" y="2895600"/>
          <p14:tracePt t="42412" x="6994525" y="2979738"/>
          <p14:tracePt t="42429" x="7124700" y="3238500"/>
          <p14:tracePt t="42446" x="7307263" y="3413125"/>
          <p14:tracePt t="42462" x="7666038" y="3581400"/>
          <p14:tracePt t="42479" x="8145463" y="3733800"/>
          <p14:tracePt t="42496" x="8823325" y="3940175"/>
          <p14:tracePt t="42512" x="9486900" y="4137025"/>
          <p14:tracePt t="42529" x="10188575" y="4313238"/>
          <p14:tracePt t="42546" x="10790238" y="4511675"/>
          <p14:tracePt t="42562" x="11147425" y="4625975"/>
          <p14:tracePt t="42579" x="11337925" y="4716463"/>
          <p14:tracePt t="42596" x="11383963" y="4746625"/>
          <p14:tracePt t="42613" x="11376025" y="4762500"/>
          <p14:tracePt t="42629" x="11353800" y="4762500"/>
          <p14:tracePt t="42646" x="11269663" y="4800600"/>
          <p14:tracePt t="42663" x="11171238" y="4846638"/>
          <p14:tracePt t="42679" x="11064875" y="4876800"/>
          <p14:tracePt t="42696" x="10950575" y="4892675"/>
          <p14:tracePt t="42713" x="10828338" y="4892675"/>
          <p14:tracePt t="42729" x="10690225" y="4892675"/>
          <p14:tracePt t="42746" x="10575925" y="4884738"/>
          <p14:tracePt t="42763" x="10507663" y="4876800"/>
          <p14:tracePt t="42779" x="10493375" y="4868863"/>
          <p14:tracePt t="42797" x="10493375" y="4860925"/>
          <p14:tracePt t="42813" x="10493375" y="4854575"/>
          <p14:tracePt t="42829" x="10493375" y="4822825"/>
          <p14:tracePt t="42846" x="10493375" y="4770438"/>
          <p14:tracePt t="42863" x="10447338" y="4702175"/>
          <p14:tracePt t="42879" x="10347325" y="4656138"/>
          <p14:tracePt t="42896" x="10202863" y="4625975"/>
          <p14:tracePt t="42913" x="10074275" y="4625975"/>
          <p14:tracePt t="42929" x="9959975" y="4625975"/>
          <p14:tracePt t="42946" x="9859963" y="4625975"/>
          <p14:tracePt t="42963" x="9699625" y="4648200"/>
          <p14:tracePt t="42979" x="9601200" y="4664075"/>
          <p14:tracePt t="42996" x="9464675" y="4664075"/>
          <p14:tracePt t="43013" x="9432925" y="4664075"/>
          <p14:tracePt t="43029" x="9380538" y="4664075"/>
          <p14:tracePt t="43101" x="9372600" y="4664075"/>
          <p14:tracePt t="43341" x="9372600" y="4670425"/>
          <p14:tracePt t="43381" x="9326563" y="4664075"/>
          <p14:tracePt t="43388" x="9220200" y="4625975"/>
          <p14:tracePt t="43396" x="9097963" y="4594225"/>
          <p14:tracePt t="43412" x="8869363" y="4533900"/>
          <p14:tracePt t="43429" x="8626475" y="4503738"/>
          <p14:tracePt t="43446" x="8428038" y="4473575"/>
          <p14:tracePt t="43462" x="8351838" y="4449763"/>
          <p14:tracePt t="43479" x="8343900" y="4449763"/>
          <p14:tracePt t="49749" x="8397875" y="4479925"/>
          <p14:tracePt t="49757" x="8428038" y="4503738"/>
          <p14:tracePt t="49766" x="8428038" y="4518025"/>
          <p14:tracePt t="49782" x="8435975" y="4533900"/>
          <p14:tracePt t="50452" x="8442325" y="4541838"/>
          <p14:tracePt t="50630" x="8435975" y="4541838"/>
          <p14:tracePt t="50646" x="8428038" y="4541838"/>
          <p14:tracePt t="50878" x="8428038" y="45339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39" name="Equation" r:id="rId4" imgW="634680" imgH="457200" progId="Equation.DSMT4">
                  <p:embed/>
                </p:oleObj>
              </mc:Choice>
              <mc:Fallback>
                <p:oleObj name="Equation" r:id="rId4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0" name="Equation" r:id="rId6" imgW="2031840" imgH="457200" progId="Equation.3">
                  <p:embed/>
                </p:oleObj>
              </mc:Choice>
              <mc:Fallback>
                <p:oleObj name="Equation" r:id="rId6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1" name="Equation" r:id="rId8" imgW="533160" imgH="457200" progId="Equation.DSMT4">
                  <p:embed/>
                </p:oleObj>
              </mc:Choice>
              <mc:Fallback>
                <p:oleObj name="Equation" r:id="rId8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2" name="Equation" r:id="rId10" imgW="482400" imgH="457200" progId="Equation.DSMT4">
                  <p:embed/>
                </p:oleObj>
              </mc:Choice>
              <mc:Fallback>
                <p:oleObj name="Equation" r:id="rId10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3" name="Equation" r:id="rId12" imgW="457200" imgH="457200" progId="Equation.DSMT4">
                  <p:embed/>
                </p:oleObj>
              </mc:Choice>
              <mc:Fallback>
                <p:oleObj name="Equation" r:id="rId12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127"/>
    </mc:Choice>
    <mc:Fallback xmlns="">
      <p:transition advTm="19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527" x="8412163" y="4533900"/>
          <p14:tracePt t="24540" x="8169275" y="4533900"/>
          <p14:tracePt t="24552" x="7261225" y="4816475"/>
          <p14:tracePt t="24576" x="6057900" y="5478463"/>
          <p14:tracePt t="24591" x="5410200" y="5730875"/>
          <p14:tracePt t="24599" x="5135563" y="5837238"/>
          <p14:tracePt t="24612" x="4922838" y="5927725"/>
          <p14:tracePt t="24629" x="4313238" y="6103938"/>
          <p14:tracePt t="24646" x="4152900" y="6149975"/>
          <p14:tracePt t="24663" x="4098925" y="6164263"/>
          <p14:tracePt t="24798" x="4098925" y="6134100"/>
          <p14:tracePt t="24807" x="4114800" y="6080125"/>
          <p14:tracePt t="24815" x="4137025" y="6027738"/>
          <p14:tracePt t="24830" x="4175125" y="5951538"/>
          <p14:tracePt t="24846" x="4297363" y="5707063"/>
          <p14:tracePt t="24863" x="4381500" y="5532438"/>
          <p14:tracePt t="24880" x="4449763" y="5364163"/>
          <p14:tracePt t="24896" x="4487863" y="5257800"/>
          <p14:tracePt t="24913" x="4495800" y="5211763"/>
          <p14:tracePt t="24930" x="4503738" y="5203825"/>
          <p14:tracePt t="24946" x="4503738" y="5197475"/>
          <p14:tracePt t="42919" x="4435475" y="5181600"/>
          <p14:tracePt t="42927" x="4198938" y="5151438"/>
          <p14:tracePt t="42936" x="3863975" y="5121275"/>
          <p14:tracePt t="42953" x="3140075" y="5113338"/>
          <p14:tracePt t="42970" x="2803525" y="5113338"/>
          <p14:tracePt t="42986" x="2773363" y="5113338"/>
          <p14:tracePt t="43263" x="2773363" y="5097463"/>
          <p14:tracePt t="43270" x="2765425" y="5075238"/>
          <p14:tracePt t="43279" x="2743200" y="5037138"/>
          <p14:tracePt t="43287" x="2727325" y="4983163"/>
          <p14:tracePt t="43303" x="2727325" y="4876800"/>
          <p14:tracePt t="43320" x="2751138" y="4740275"/>
          <p14:tracePt t="43337" x="2827338" y="4564063"/>
          <p14:tracePt t="43353" x="2911475" y="4343400"/>
          <p14:tracePt t="43370" x="3009900" y="4122738"/>
          <p14:tracePt t="43387" x="3078163" y="3870325"/>
          <p14:tracePt t="43403" x="3132138" y="3657600"/>
          <p14:tracePt t="43420" x="3184525" y="3489325"/>
          <p14:tracePt t="43437" x="3230563" y="3352800"/>
          <p14:tracePt t="43454" x="3292475" y="3200400"/>
          <p14:tracePt t="43470" x="3314700" y="3162300"/>
          <p14:tracePt t="43487" x="3322638" y="3140075"/>
          <p14:tracePt t="43574" x="3330575" y="3132138"/>
          <p14:tracePt t="43583" x="3336925" y="3132138"/>
          <p14:tracePt t="43590" x="3360738" y="3108325"/>
          <p14:tracePt t="43603" x="3390900" y="3094038"/>
          <p14:tracePt t="43620" x="3406775" y="3078163"/>
          <p14:tracePt t="43807" x="3406775" y="3070225"/>
          <p14:tracePt t="43815" x="3429000" y="3017838"/>
          <p14:tracePt t="43823" x="3551238" y="2895600"/>
          <p14:tracePt t="43838" x="3810000" y="2682875"/>
          <p14:tracePt t="43854" x="3978275" y="2574925"/>
          <p14:tracePt t="43870" x="4457700" y="2392363"/>
          <p14:tracePt t="43887" x="4694238" y="2301875"/>
          <p14:tracePt t="43903" x="4876800" y="2263775"/>
          <p14:tracePt t="43920" x="5013325" y="2255838"/>
          <p14:tracePt t="43937" x="5089525" y="2255838"/>
          <p14:tracePt t="43954" x="5143500" y="2270125"/>
          <p14:tracePt t="43970" x="5241925" y="2400300"/>
          <p14:tracePt t="43987" x="5426075" y="2841625"/>
          <p14:tracePt t="44004" x="5622925" y="3641725"/>
          <p14:tracePt t="44020" x="5775325" y="4511675"/>
          <p14:tracePt t="44038" x="5845175" y="5516563"/>
          <p14:tracePt t="44053" x="5845175" y="5668963"/>
          <p14:tracePt t="44070" x="5821363" y="5851525"/>
          <p14:tracePt t="44086" x="5715000" y="5927725"/>
          <p14:tracePt t="44103" x="5516563" y="5943600"/>
          <p14:tracePt t="44120" x="5159375" y="5867400"/>
          <p14:tracePt t="44137" x="4664075" y="5616575"/>
          <p14:tracePt t="44154" x="4076700" y="5189538"/>
          <p14:tracePt t="44170" x="3711575" y="4792663"/>
          <p14:tracePt t="44187" x="3527425" y="4419600"/>
          <p14:tracePt t="44204" x="3467100" y="4130675"/>
          <p14:tracePt t="44220" x="3467100" y="3908425"/>
          <p14:tracePt t="44238" x="3527425" y="3535363"/>
          <p14:tracePt t="44254" x="3581400" y="3436938"/>
          <p14:tracePt t="44270" x="3711575" y="3222625"/>
          <p14:tracePt t="44287" x="3756025" y="3170238"/>
          <p14:tracePt t="44304" x="3763963" y="3162300"/>
          <p14:tracePt t="44814" x="3779838" y="3162300"/>
          <p14:tracePt t="44823" x="3848100" y="3178175"/>
          <p14:tracePt t="44838" x="3940175" y="3200400"/>
          <p14:tracePt t="44854" x="3954463" y="3200400"/>
          <p14:tracePt t="44927" x="3954463" y="3208338"/>
          <p14:tracePt t="44935" x="3962400" y="3216275"/>
          <p14:tracePt t="44943" x="3962400" y="3222625"/>
          <p14:tracePt t="44953" x="3970338" y="3230563"/>
          <p14:tracePt t="44970" x="3984625" y="3298825"/>
          <p14:tracePt t="44987" x="3992563" y="3413125"/>
          <p14:tracePt t="45003" x="3992563" y="3543300"/>
          <p14:tracePt t="45020" x="3992563" y="3635375"/>
          <p14:tracePt t="45037" x="3984625" y="3711575"/>
          <p14:tracePt t="45053" x="3978275" y="3717925"/>
          <p14:tracePt t="45575" x="4046538" y="3665538"/>
          <p14:tracePt t="45583" x="4168775" y="3597275"/>
          <p14:tracePt t="45592" x="4237038" y="3559175"/>
          <p14:tracePt t="45604" x="4259263" y="3543300"/>
          <p14:tracePt t="45620" x="4289425" y="3513138"/>
          <p14:tracePt t="45637" x="4419600" y="3390900"/>
          <p14:tracePt t="45654" x="4648200" y="3254375"/>
          <p14:tracePt t="45670" x="4792663" y="3178175"/>
          <p14:tracePt t="45687" x="4953000" y="3132138"/>
          <p14:tracePt t="45704" x="5089525" y="3101975"/>
          <p14:tracePt t="45720" x="5203825" y="3094038"/>
          <p14:tracePt t="45737" x="5249863" y="3094038"/>
          <p14:tracePt t="45754" x="5273675" y="3094038"/>
          <p14:tracePt t="45770" x="5295900" y="3108325"/>
          <p14:tracePt t="45787" x="5318125" y="3132138"/>
          <p14:tracePt t="45804" x="5341938" y="3192463"/>
          <p14:tracePt t="45806" x="5341938" y="3216275"/>
          <p14:tracePt t="45820" x="5341938" y="3246438"/>
          <p14:tracePt t="45837" x="5356225" y="3314700"/>
          <p14:tracePt t="45854" x="5356225" y="3413125"/>
          <p14:tracePt t="45870" x="5356225" y="3451225"/>
          <p14:tracePt t="45887" x="5356225" y="3459163"/>
          <p14:tracePt t="45959" x="5326063" y="3459163"/>
          <p14:tracePt t="45974" x="5318125" y="3451225"/>
          <p14:tracePt t="45983" x="5295900" y="3444875"/>
          <p14:tracePt t="45991" x="5287963" y="3444875"/>
          <p14:tracePt t="46006" x="5273675" y="3436938"/>
          <p14:tracePt t="46647" x="5211763" y="3429000"/>
          <p14:tracePt t="46655" x="5083175" y="3406775"/>
          <p14:tracePt t="46671" x="4808538" y="3375025"/>
          <p14:tracePt t="46688" x="4479925" y="3330575"/>
          <p14:tracePt t="46705" x="4060825" y="3260725"/>
          <p14:tracePt t="46721" x="3687763" y="3216275"/>
          <p14:tracePt t="46738" x="3451225" y="3178175"/>
          <p14:tracePt t="46754" x="3429000" y="3170238"/>
          <p14:tracePt t="46788" x="3467100" y="3162300"/>
          <p14:tracePt t="46804" x="3717925" y="3132138"/>
          <p14:tracePt t="46821" x="4084638" y="3078163"/>
          <p14:tracePt t="46837" x="4533900" y="3032125"/>
          <p14:tracePt t="46854" x="4572000" y="3025775"/>
          <p14:tracePt t="46894" x="4525963" y="3032125"/>
          <p14:tracePt t="46904" x="4441825" y="3048000"/>
          <p14:tracePt t="46921" x="4244975" y="3116263"/>
          <p14:tracePt t="46938" x="4114800" y="3154363"/>
          <p14:tracePt t="46954" x="4092575" y="3170238"/>
          <p14:tracePt t="46988" x="4084638" y="3178175"/>
          <p14:tracePt t="47004" x="4130675" y="3192463"/>
          <p14:tracePt t="47021" x="4251325" y="3222625"/>
          <p14:tracePt t="47038" x="4283075" y="3222625"/>
          <p14:tracePt t="47111" x="4283075" y="3230563"/>
          <p14:tracePt t="47127" x="4283075" y="3246438"/>
          <p14:tracePt t="47135" x="4283075" y="3276600"/>
          <p14:tracePt t="47143" x="4283075" y="3306763"/>
          <p14:tracePt t="47155" x="4283075" y="3336925"/>
          <p14:tracePt t="47171" x="4283075" y="3406775"/>
          <p14:tracePt t="47188" x="4283075" y="3475038"/>
          <p14:tracePt t="47206" x="4283075" y="3543300"/>
          <p14:tracePt t="47222" x="4283075" y="3551238"/>
          <p14:tracePt t="47238" x="4283075" y="3565525"/>
          <p14:tracePt t="48671" x="4244975" y="3581400"/>
          <p14:tracePt t="48680" x="4183063" y="3619500"/>
          <p14:tracePt t="48688" x="4114800" y="3673475"/>
          <p14:tracePt t="48705" x="3962400" y="3779838"/>
          <p14:tracePt t="48722" x="3802063" y="3902075"/>
          <p14:tracePt t="48739" x="3665538" y="4016375"/>
          <p14:tracePt t="48755" x="3559175" y="4114800"/>
          <p14:tracePt t="48772" x="3467100" y="4191000"/>
          <p14:tracePt t="48789" x="3429000" y="4221163"/>
          <p14:tracePt t="50239" x="3429000" y="4237038"/>
          <p14:tracePt t="50247" x="3429000" y="4244975"/>
          <p14:tracePt t="50256" x="3421063" y="4267200"/>
          <p14:tracePt t="50272" x="3406775" y="4283075"/>
          <p14:tracePt t="50391" x="3406775" y="4297363"/>
          <p14:tracePt t="50399" x="3413125" y="4343400"/>
          <p14:tracePt t="50407" x="3436938" y="4397375"/>
          <p14:tracePt t="50422" x="3475038" y="4495800"/>
          <p14:tracePt t="50439" x="3482975" y="4533900"/>
          <p14:tracePt t="51094" x="3482975" y="4541838"/>
          <p14:tracePt t="52063" x="3527425" y="4473575"/>
          <p14:tracePt t="52071" x="3573463" y="4373563"/>
          <p14:tracePt t="52079" x="3611563" y="4313238"/>
          <p14:tracePt t="52090" x="3641725" y="4267200"/>
          <p14:tracePt t="52106" x="3679825" y="4183063"/>
          <p14:tracePt t="52123" x="3711575" y="4092575"/>
          <p14:tracePt t="52139" x="3725863" y="4022725"/>
          <p14:tracePt t="52156" x="3741738" y="3970338"/>
          <p14:tracePt t="52174" x="3771900" y="3856038"/>
          <p14:tracePt t="52190" x="3779838" y="3825875"/>
          <p14:tracePt t="52207" x="3832225" y="3687763"/>
          <p14:tracePt t="52223" x="3894138" y="3573463"/>
          <p14:tracePt t="52240" x="3946525" y="3436938"/>
          <p14:tracePt t="52257" x="3984625" y="3298825"/>
          <p14:tracePt t="52273" x="4008438" y="3222625"/>
          <p14:tracePt t="52623" x="4008438" y="3216275"/>
          <p14:tracePt t="52631" x="3978275" y="3200400"/>
          <p14:tracePt t="52640" x="3940175" y="3192463"/>
          <p14:tracePt t="52657" x="3825875" y="3178175"/>
          <p14:tracePt t="52673" x="3619500" y="3162300"/>
          <p14:tracePt t="52690" x="3459163" y="3162300"/>
          <p14:tracePt t="52707" x="3360738" y="3162300"/>
          <p14:tracePt t="52723" x="3314700" y="3162300"/>
          <p14:tracePt t="52767" x="3314700" y="3154363"/>
          <p14:tracePt t="52775" x="3314700" y="3132138"/>
          <p14:tracePt t="52790" x="3322638" y="3108325"/>
          <p14:tracePt t="52807" x="3330575" y="3086100"/>
          <p14:tracePt t="52823" x="3336925" y="3078163"/>
          <p14:tracePt t="52840" x="3344863" y="3078163"/>
          <p14:tracePt t="52967" x="3330575" y="3078163"/>
          <p14:tracePt t="52983" x="3314700" y="3078163"/>
          <p14:tracePt t="53039" x="3330575" y="3086100"/>
          <p14:tracePt t="53046" x="3360738" y="3086100"/>
          <p14:tracePt t="53057" x="3398838" y="3094038"/>
          <p14:tracePt t="53074" x="3451225" y="3094038"/>
          <p14:tracePt t="53090" x="3467100" y="3094038"/>
          <p14:tracePt t="53183" x="3451225" y="3094038"/>
          <p14:tracePt t="53191" x="3429000" y="3101975"/>
          <p14:tracePt t="53207" x="3406775" y="3108325"/>
          <p14:tracePt t="53224" x="3398838" y="3108325"/>
          <p14:tracePt t="53257" x="3398838" y="3116263"/>
          <p14:tracePt t="53390" x="3382963" y="3116263"/>
          <p14:tracePt t="53399" x="3375025" y="3116263"/>
          <p14:tracePt t="53415" x="3368675" y="3108325"/>
          <p14:tracePt t="53446" x="3368675" y="3101975"/>
          <p14:tracePt t="53455" x="3375025" y="3094038"/>
          <p14:tracePt t="53463" x="3398838" y="3086100"/>
          <p14:tracePt t="53474" x="3436938" y="3078163"/>
          <p14:tracePt t="53490" x="3513138" y="3048000"/>
          <p14:tracePt t="53507" x="3535363" y="3032125"/>
          <p14:tracePt t="53523" x="3543300" y="3025775"/>
          <p14:tracePt t="53540" x="3543300" y="3009900"/>
          <p14:tracePt t="53557" x="3543300" y="2987675"/>
          <p14:tracePt t="53590" x="3559175" y="2971800"/>
          <p14:tracePt t="53607" x="3573463" y="2955925"/>
          <p14:tracePt t="53623" x="3581400" y="2949575"/>
          <p14:tracePt t="53640" x="3589338" y="2933700"/>
          <p14:tracePt t="53657" x="3603625" y="2933700"/>
          <p14:tracePt t="53673" x="3627438" y="2933700"/>
          <p14:tracePt t="53690" x="3657600" y="2933700"/>
          <p14:tracePt t="53707" x="3703638" y="2933700"/>
          <p14:tracePt t="53724" x="3763963" y="2933700"/>
          <p14:tracePt t="53740" x="3832225" y="2925763"/>
          <p14:tracePt t="53757" x="3962400" y="2903538"/>
          <p14:tracePt t="53773" x="4008438" y="2895600"/>
          <p14:tracePt t="53790" x="4130675" y="2887663"/>
          <p14:tracePt t="53807" x="4168775" y="2887663"/>
          <p14:tracePt t="53824" x="4191000" y="2887663"/>
          <p14:tracePt t="53854" x="4198938" y="2887663"/>
          <p14:tracePt t="53894" x="4206875" y="2887663"/>
          <p14:tracePt t="53902" x="4213225" y="2887663"/>
          <p14:tracePt t="53910" x="4221163" y="2887663"/>
          <p14:tracePt t="53924" x="4237038" y="2887663"/>
          <p14:tracePt t="53940" x="4251325" y="2887663"/>
          <p14:tracePt t="53957" x="4283075" y="2903538"/>
          <p14:tracePt t="53974" x="4297363" y="2917825"/>
          <p14:tracePt t="53990" x="4305300" y="2925763"/>
          <p14:tracePt t="54007" x="4313238" y="2941638"/>
          <p14:tracePt t="54024" x="4321175" y="2963863"/>
          <p14:tracePt t="54040" x="4327525" y="2994025"/>
          <p14:tracePt t="54057" x="4335463" y="3048000"/>
          <p14:tracePt t="54074" x="4343400" y="3116263"/>
          <p14:tracePt t="54090" x="4343400" y="3162300"/>
          <p14:tracePt t="54107" x="4343400" y="3208338"/>
          <p14:tracePt t="54123" x="4343400" y="3238500"/>
          <p14:tracePt t="54140" x="4343400" y="3260725"/>
          <p14:tracePt t="54157" x="4343400" y="3292475"/>
          <p14:tracePt t="54190" x="4335463" y="3306763"/>
          <p14:tracePt t="54207" x="4321175" y="3314700"/>
          <p14:tracePt t="54223" x="4283075" y="3314700"/>
          <p14:tracePt t="54240" x="4229100" y="3314700"/>
          <p14:tracePt t="54257" x="4160838" y="3314700"/>
          <p14:tracePt t="54273" x="4068763" y="3314700"/>
          <p14:tracePt t="54290" x="3992563" y="3314700"/>
          <p14:tracePt t="54307" x="3932238" y="3314700"/>
          <p14:tracePt t="54323" x="3856038" y="3314700"/>
          <p14:tracePt t="54340" x="3787775" y="3314700"/>
          <p14:tracePt t="54357" x="3703638" y="3314700"/>
          <p14:tracePt t="54373" x="3603625" y="3314700"/>
          <p14:tracePt t="54390" x="3565525" y="3314700"/>
          <p14:tracePt t="54407" x="3535363" y="3314700"/>
          <p14:tracePt t="54440" x="3527425" y="3314700"/>
          <p14:tracePt t="54457" x="3521075" y="3306763"/>
          <p14:tracePt t="54486" x="3513138" y="3306763"/>
          <p14:tracePt t="54495" x="3513138" y="3298825"/>
          <p14:tracePt t="54507" x="3489325" y="3292475"/>
          <p14:tracePt t="54524" x="3444875" y="3276600"/>
          <p14:tracePt t="54541" x="3398838" y="3254375"/>
          <p14:tracePt t="54557" x="3375025" y="3246438"/>
          <p14:tracePt t="54591" x="3375025" y="3238500"/>
          <p14:tracePt t="54607" x="3375025" y="3216275"/>
          <p14:tracePt t="54624" x="3375025" y="3184525"/>
          <p14:tracePt t="54641" x="3406775" y="3132138"/>
          <p14:tracePt t="54657" x="3429000" y="3070225"/>
          <p14:tracePt t="54674" x="3459163" y="3032125"/>
          <p14:tracePt t="54691" x="3482975" y="2994025"/>
          <p14:tracePt t="54707" x="3513138" y="2955925"/>
          <p14:tracePt t="54724" x="3527425" y="2933700"/>
          <p14:tracePt t="54741" x="3543300" y="2895600"/>
          <p14:tracePt t="54758" x="3559175" y="2887663"/>
          <p14:tracePt t="54774" x="3581400" y="2873375"/>
          <p14:tracePt t="54791" x="3597275" y="2857500"/>
          <p14:tracePt t="54808" x="3627438" y="2849563"/>
          <p14:tracePt t="54824" x="3665538" y="2849563"/>
          <p14:tracePt t="54841" x="3711575" y="2849563"/>
          <p14:tracePt t="54858" x="3756025" y="2849563"/>
          <p14:tracePt t="54874" x="3802063" y="2849563"/>
          <p14:tracePt t="54891" x="3832225" y="2849563"/>
          <p14:tracePt t="54908" x="3878263" y="2849563"/>
          <p14:tracePt t="54924" x="3932238" y="2857500"/>
          <p14:tracePt t="54941" x="4076700" y="2895600"/>
          <p14:tracePt t="54958" x="4152900" y="2911475"/>
          <p14:tracePt t="54974" x="4389438" y="2979738"/>
          <p14:tracePt t="54991" x="4479925" y="3001963"/>
          <p14:tracePt t="55008" x="4503738" y="3017838"/>
          <p14:tracePt t="55024" x="4518025" y="3017838"/>
          <p14:tracePt t="55058" x="4511675" y="3025775"/>
          <p14:tracePt t="55074" x="4479925" y="3063875"/>
          <p14:tracePt t="55091" x="4419600" y="3170238"/>
          <p14:tracePt t="55107" x="4289425" y="3368675"/>
          <p14:tracePt t="55124" x="4046538" y="3703638"/>
          <p14:tracePt t="55140" x="3856038" y="3962400"/>
          <p14:tracePt t="55157" x="3725863" y="4130675"/>
          <p14:tracePt t="55174" x="3589338" y="4275138"/>
          <p14:tracePt t="55191" x="3559175" y="4327525"/>
          <p14:tracePt t="55208" x="3559175" y="4335463"/>
          <p14:tracePt t="55224" x="3551238" y="4335463"/>
          <p14:tracePt t="55258" x="3581400" y="4335463"/>
          <p14:tracePt t="55274" x="3641725" y="4259263"/>
          <p14:tracePt t="55291" x="3725863" y="4137025"/>
          <p14:tracePt t="55308" x="3779838" y="4038600"/>
          <p14:tracePt t="55324" x="3794125" y="3970338"/>
          <p14:tracePt t="55328" x="3802063" y="3962400"/>
          <p14:tracePt t="55341" x="3802063" y="3954463"/>
          <p14:tracePt t="55374" x="3787775" y="3954463"/>
          <p14:tracePt t="55383" x="3756025" y="3984625"/>
          <p14:tracePt t="55391" x="3725863" y="4030663"/>
          <p14:tracePt t="55408" x="3657600" y="4144963"/>
          <p14:tracePt t="55424" x="3657600" y="4221163"/>
          <p14:tracePt t="55441" x="3695700" y="4267200"/>
          <p14:tracePt t="55458" x="3840163" y="4267200"/>
          <p14:tracePt t="55474" x="4076700" y="4267200"/>
          <p14:tracePt t="55491" x="4259263" y="4244975"/>
          <p14:tracePt t="55508" x="4335463" y="4198938"/>
          <p14:tracePt t="55524" x="4343400" y="4198938"/>
          <p14:tracePt t="55542" x="4343400" y="4168775"/>
          <p14:tracePt t="55558" x="4327525" y="4160838"/>
          <p14:tracePt t="55574" x="4259263" y="4130675"/>
          <p14:tracePt t="55591" x="4251325" y="4122738"/>
          <p14:tracePt t="55631" x="4275138" y="4122738"/>
          <p14:tracePt t="55641" x="4327525" y="4122738"/>
          <p14:tracePt t="55658" x="4427538" y="4114800"/>
          <p14:tracePt t="55674" x="4556125" y="4092575"/>
          <p14:tracePt t="55691" x="4670425" y="4076700"/>
          <p14:tracePt t="55708" x="4784725" y="4060825"/>
          <p14:tracePt t="55724" x="4914900" y="4060825"/>
          <p14:tracePt t="55742" x="5127625" y="4060825"/>
          <p14:tracePt t="55758" x="5203825" y="4060825"/>
          <p14:tracePt t="55774" x="5326063" y="4060825"/>
          <p14:tracePt t="55791" x="5341938" y="4068763"/>
          <p14:tracePt t="55824" x="5334000" y="4084638"/>
          <p14:tracePt t="55841" x="5127625" y="4106863"/>
          <p14:tracePt t="55858" x="4648200" y="4106863"/>
          <p14:tracePt t="55875" x="3848100" y="4106863"/>
          <p14:tracePt t="55891" x="2994025" y="4098925"/>
          <p14:tracePt t="55908" x="2484438" y="4038600"/>
          <p14:tracePt t="55925" x="2378075" y="4008438"/>
          <p14:tracePt t="55942" x="2438400" y="3984625"/>
          <p14:tracePt t="55958" x="2773363" y="3978275"/>
          <p14:tracePt t="55975" x="3559175" y="3978275"/>
          <p14:tracePt t="55991" x="4206875" y="4016375"/>
          <p14:tracePt t="56008" x="4365625" y="4038600"/>
          <p14:tracePt t="56041" x="4267200" y="4106863"/>
          <p14:tracePt t="56058" x="3932238" y="4160838"/>
          <p14:tracePt t="56075" x="3451225" y="4175125"/>
          <p14:tracePt t="56091" x="3192463" y="4175125"/>
          <p14:tracePt t="56108" x="3124200" y="4175125"/>
          <p14:tracePt t="56142" x="3140075" y="4175125"/>
          <p14:tracePt t="56158" x="3284538" y="4183063"/>
          <p14:tracePt t="56175" x="3352800" y="4191000"/>
          <p14:tracePt t="56191" x="3382963" y="4191000"/>
          <p14:tracePt t="56208" x="3413125" y="4191000"/>
          <p14:tracePt t="56225" x="3451225" y="4191000"/>
          <p14:tracePt t="56241" x="3497263" y="4144963"/>
          <p14:tracePt t="56258" x="3505200" y="4122738"/>
          <p14:tracePt t="56275" x="3521075" y="4076700"/>
          <p14:tracePt t="56291" x="3535363" y="4046538"/>
          <p14:tracePt t="56308" x="3543300" y="4000500"/>
          <p14:tracePt t="56311" x="3551238" y="4000500"/>
          <p14:tracePt t="56325" x="3551238" y="3984625"/>
          <p14:tracePt t="56341" x="3565525" y="3970338"/>
          <p14:tracePt t="56358" x="3581400" y="3946525"/>
          <p14:tracePt t="56375" x="3603625" y="3946525"/>
          <p14:tracePt t="56391" x="3619500" y="3946525"/>
          <p14:tracePt t="56408" x="3649663" y="3946525"/>
          <p14:tracePt t="56425" x="3665538" y="3946525"/>
          <p14:tracePt t="56441" x="3711575" y="3978275"/>
          <p14:tracePt t="56458" x="3779838" y="4022725"/>
          <p14:tracePt t="56475" x="3825875" y="4054475"/>
          <p14:tracePt t="56491" x="3856038" y="4106863"/>
          <p14:tracePt t="56508" x="3878263" y="4122738"/>
          <p14:tracePt t="56525" x="3886200" y="4130675"/>
          <p14:tracePt t="56575" x="3894138" y="4130675"/>
          <p14:tracePt t="56591" x="3894138" y="4122738"/>
          <p14:tracePt t="56599" x="3894138" y="4114800"/>
          <p14:tracePt t="56767" x="3894138" y="4106863"/>
          <p14:tracePt t="56775" x="3954463" y="4106863"/>
          <p14:tracePt t="56783" x="4030663" y="4106863"/>
          <p14:tracePt t="56792" x="4137025" y="4106863"/>
          <p14:tracePt t="56808" x="4365625" y="4106863"/>
          <p14:tracePt t="56825" x="4549775" y="4106863"/>
          <p14:tracePt t="56842" x="4670425" y="4106863"/>
          <p14:tracePt t="56858" x="4754563" y="4106863"/>
          <p14:tracePt t="56875" x="4792663" y="4106863"/>
          <p14:tracePt t="56892" x="4846638" y="4106863"/>
          <p14:tracePt t="56908" x="4930775" y="4106863"/>
          <p14:tracePt t="56926" x="5173663" y="4114800"/>
          <p14:tracePt t="56942" x="5257800" y="4122738"/>
          <p14:tracePt t="56958" x="5494338" y="4160838"/>
          <p14:tracePt t="56975" x="5554663" y="4168775"/>
          <p14:tracePt t="56992" x="5562600" y="4168775"/>
          <p14:tracePt t="57726" x="5554663" y="4168775"/>
          <p14:tracePt t="57734" x="5554663" y="4160838"/>
          <p14:tracePt t="57743" x="5516563" y="4152900"/>
          <p14:tracePt t="57759" x="5402263" y="4084638"/>
          <p14:tracePt t="57775" x="5364163" y="4084638"/>
          <p14:tracePt t="57975" x="5356225" y="4092575"/>
          <p14:tracePt t="57983" x="5349875" y="4098925"/>
          <p14:tracePt t="57992" x="5341938" y="4106863"/>
          <p14:tracePt t="58009" x="5311775" y="4144963"/>
          <p14:tracePt t="58025" x="5257800" y="4168775"/>
          <p14:tracePt t="58042" x="5219700" y="4175125"/>
          <p14:tracePt t="58059" x="5127625" y="4213225"/>
          <p14:tracePt t="58075" x="5013325" y="4237038"/>
          <p14:tracePt t="58092" x="4860925" y="4244975"/>
          <p14:tracePt t="58108" x="4678363" y="4244975"/>
          <p14:tracePt t="58125" x="4473575" y="4221163"/>
          <p14:tracePt t="58141" x="4365625" y="4175125"/>
          <p14:tracePt t="58158" x="4321175" y="4137025"/>
          <p14:tracePt t="58175" x="4305300" y="4114800"/>
          <p14:tracePt t="58191" x="4305300" y="4076700"/>
          <p14:tracePt t="58208" x="4297363" y="4022725"/>
          <p14:tracePt t="58225" x="4289425" y="3970338"/>
          <p14:tracePt t="58242" x="4275138" y="3924300"/>
          <p14:tracePt t="58258" x="4275138" y="3870325"/>
          <p14:tracePt t="58275" x="4251325" y="3802063"/>
          <p14:tracePt t="58292" x="4206875" y="3711575"/>
          <p14:tracePt t="58308" x="4152900" y="3603625"/>
          <p14:tracePt t="58325" x="4098925" y="3489325"/>
          <p14:tracePt t="58326" x="4076700" y="3459163"/>
          <p14:tracePt t="58342" x="4060825" y="3413125"/>
          <p14:tracePt t="58358" x="4054475" y="3398838"/>
          <p14:tracePt t="58375" x="4046538" y="3368675"/>
          <p14:tracePt t="58392" x="4046538" y="3352800"/>
          <p14:tracePt t="58408" x="4046538" y="3322638"/>
          <p14:tracePt t="58425" x="4046538" y="3292475"/>
          <p14:tracePt t="58442" x="4054475" y="3260725"/>
          <p14:tracePt t="58458" x="4054475" y="3238500"/>
          <p14:tracePt t="58475" x="4060825" y="3216275"/>
          <p14:tracePt t="58639" x="4060825" y="3222625"/>
          <p14:tracePt t="58647" x="4054475" y="3230563"/>
          <p14:tracePt t="58662" x="4054475" y="3238500"/>
          <p14:tracePt t="58675" x="4054475" y="3254375"/>
          <p14:tracePt t="58692" x="4022725" y="3298825"/>
          <p14:tracePt t="58709" x="4008438" y="3368675"/>
          <p14:tracePt t="58725" x="3992563" y="3467100"/>
          <p14:tracePt t="58742" x="3984625" y="3535363"/>
          <p14:tracePt t="58759" x="3984625" y="3559175"/>
          <p14:tracePt t="58775" x="3984625" y="3581400"/>
          <p14:tracePt t="58792" x="3992563" y="3603625"/>
          <p14:tracePt t="58809" x="4016375" y="3603625"/>
          <p14:tracePt t="58825" x="4068763" y="3611563"/>
          <p14:tracePt t="58842" x="4175125" y="3611563"/>
          <p14:tracePt t="58859" x="4321175" y="3611563"/>
          <p14:tracePt t="58875" x="4479925" y="3597275"/>
          <p14:tracePt t="58892" x="4648200" y="3551238"/>
          <p14:tracePt t="58909" x="4792663" y="3521075"/>
          <p14:tracePt t="58925" x="4899025" y="3497263"/>
          <p14:tracePt t="58942" x="4953000" y="3489325"/>
          <p14:tracePt t="58959" x="4983163" y="3489325"/>
          <p14:tracePt t="58975" x="4999038" y="3489325"/>
          <p14:tracePt t="58992" x="5013325" y="3489325"/>
          <p14:tracePt t="59087" x="5006975" y="3489325"/>
          <p14:tracePt t="59095" x="4983163" y="3482975"/>
          <p14:tracePt t="59109" x="4930775" y="3475038"/>
          <p14:tracePt t="59126" x="4838700" y="3475038"/>
          <p14:tracePt t="59142" x="4732338" y="3475038"/>
          <p14:tracePt t="59159" x="4632325" y="3475038"/>
          <p14:tracePt t="59175" x="4511675" y="3475038"/>
          <p14:tracePt t="59192" x="4373563" y="3475038"/>
          <p14:tracePt t="59209" x="4237038" y="3436938"/>
          <p14:tracePt t="59225" x="4114800" y="3382963"/>
          <p14:tracePt t="59242" x="3992563" y="3314700"/>
          <p14:tracePt t="59259" x="3894138" y="3260725"/>
          <p14:tracePt t="59275" x="3848100" y="3238500"/>
          <p14:tracePt t="59292" x="3848100" y="3230563"/>
          <p14:tracePt t="59334" x="3840163" y="3222625"/>
          <p14:tracePt t="59342" x="3832225" y="3216275"/>
          <p14:tracePt t="59359" x="3810000" y="3192463"/>
          <p14:tracePt t="59375" x="3749675" y="3170238"/>
          <p14:tracePt t="59392" x="3717925" y="3154363"/>
          <p14:tracePt t="59409" x="3665538" y="3140075"/>
          <p14:tracePt t="59425" x="3627438" y="3140075"/>
          <p14:tracePt t="59442" x="3597275" y="3140075"/>
          <p14:tracePt t="59459" x="3565525" y="3132138"/>
          <p14:tracePt t="59695" x="3565525" y="3140075"/>
          <p14:tracePt t="59718" x="3565525" y="3146425"/>
          <p14:tracePt t="59735" x="3565525" y="3154363"/>
          <p14:tracePt t="59743" x="3565525" y="3162300"/>
          <p14:tracePt t="59759" x="3565525" y="3170238"/>
          <p14:tracePt t="59776" x="3559175" y="3170238"/>
          <p14:tracePt t="59823" x="3559175" y="3178175"/>
          <p14:tracePt t="59903" x="3559175" y="3170238"/>
          <p14:tracePt t="59935" x="3559175" y="3162300"/>
          <p14:tracePt t="59991" x="3565525" y="3170238"/>
          <p14:tracePt t="59999" x="3565525" y="3200400"/>
          <p14:tracePt t="60009" x="3573463" y="3246438"/>
          <p14:tracePt t="60026" x="3581400" y="3344863"/>
          <p14:tracePt t="60043" x="3603625" y="3444875"/>
          <p14:tracePt t="60059" x="3611563" y="3475038"/>
          <p14:tracePt t="60076" x="3611563" y="3482975"/>
          <p14:tracePt t="60110" x="3611563" y="3459163"/>
          <p14:tracePt t="60118" x="3597275" y="3429000"/>
          <p14:tracePt t="60126" x="3589338" y="3413125"/>
          <p14:tracePt t="60142" x="3565525" y="3336925"/>
          <p14:tracePt t="60159" x="3559175" y="3260725"/>
          <p14:tracePt t="60176" x="3543300" y="3208338"/>
          <p14:tracePt t="60192" x="3543300" y="3162300"/>
          <p14:tracePt t="60209" x="3565525" y="3132138"/>
          <p14:tracePt t="60226" x="3597275" y="3116263"/>
          <p14:tracePt t="60242" x="3665538" y="3116263"/>
          <p14:tracePt t="60259" x="3779838" y="3116263"/>
          <p14:tracePt t="60276" x="3916363" y="3162300"/>
          <p14:tracePt t="60292" x="4046538" y="3216275"/>
          <p14:tracePt t="60309" x="4130675" y="3268663"/>
          <p14:tracePt t="60326" x="4160838" y="3406775"/>
          <p14:tracePt t="60343" x="4084638" y="3535363"/>
          <p14:tracePt t="60359" x="3916363" y="3679825"/>
          <p14:tracePt t="60376" x="3679825" y="3763963"/>
          <p14:tracePt t="60393" x="3489325" y="3763963"/>
          <p14:tracePt t="60410" x="3298825" y="3703638"/>
          <p14:tracePt t="60426" x="3132138" y="3559175"/>
          <p14:tracePt t="60443" x="3001963" y="3368675"/>
          <p14:tracePt t="60459" x="2955925" y="3116263"/>
          <p14:tracePt t="60476" x="2955925" y="2895600"/>
          <p14:tracePt t="60494" x="3132138" y="2636838"/>
          <p14:tracePt t="60510" x="3222625" y="2606675"/>
          <p14:tracePt t="60526" x="3581400" y="2582863"/>
          <p14:tracePt t="60543" x="3802063" y="2613025"/>
          <p14:tracePt t="60559" x="4022725" y="2841625"/>
          <p14:tracePt t="60576" x="4160838" y="3284538"/>
          <p14:tracePt t="60593" x="4175125" y="3886200"/>
          <p14:tracePt t="60610" x="4068763" y="4449763"/>
          <p14:tracePt t="60626" x="3940175" y="4648200"/>
          <p14:tracePt t="60643" x="3817938" y="4664075"/>
          <p14:tracePt t="60660" x="3687763" y="4587875"/>
          <p14:tracePt t="60676" x="3513138" y="4305300"/>
          <p14:tracePt t="60694" x="3200400" y="3635375"/>
          <p14:tracePt t="60710" x="3162300" y="3467100"/>
          <p14:tracePt t="60726" x="3178175" y="3200400"/>
          <p14:tracePt t="60743" x="3284538" y="3140075"/>
          <p14:tracePt t="60760" x="3475038" y="3140075"/>
          <p14:tracePt t="60776" x="3695700" y="3230563"/>
          <p14:tracePt t="60793" x="3962400" y="3467100"/>
          <p14:tracePt t="60810" x="4122738" y="3832225"/>
          <p14:tracePt t="60826" x="4122738" y="4191000"/>
          <p14:tracePt t="60843" x="4054475" y="4335463"/>
          <p14:tracePt t="60860" x="3908425" y="4351338"/>
          <p14:tracePt t="60876" x="3741738" y="4305300"/>
          <p14:tracePt t="60894" x="3230563" y="3794125"/>
          <p14:tracePt t="60910" x="3063875" y="3565525"/>
          <p14:tracePt t="60926" x="2895600" y="3154363"/>
          <p14:tracePt t="60943" x="2963863" y="3017838"/>
          <p14:tracePt t="60960" x="3140075" y="2971800"/>
          <p14:tracePt t="60976" x="3368675" y="2987675"/>
          <p14:tracePt t="60993" x="3679825" y="3116263"/>
          <p14:tracePt t="61010" x="3978275" y="3459163"/>
          <p14:tracePt t="61026" x="4068763" y="3787775"/>
          <p14:tracePt t="61043" x="4046538" y="4022725"/>
          <p14:tracePt t="61060" x="3908425" y="4114800"/>
          <p14:tracePt t="61077" x="3756025" y="4122738"/>
          <p14:tracePt t="61094" x="3513138" y="3954463"/>
          <p14:tracePt t="61110" x="3368675" y="3741738"/>
          <p14:tracePt t="61126" x="3314700" y="3565525"/>
          <p14:tracePt t="61142" x="3314700" y="3421063"/>
          <p14:tracePt t="61160" x="3375025" y="3344863"/>
          <p14:tracePt t="61176" x="3421063" y="3336925"/>
          <p14:tracePt t="61193" x="3436938" y="3336925"/>
          <p14:tracePt t="61210" x="3444875" y="3336925"/>
          <p14:tracePt t="61227" x="3459163" y="3390900"/>
          <p14:tracePt t="61243" x="3467100" y="3451225"/>
          <p14:tracePt t="61260" x="3475038" y="3489325"/>
          <p14:tracePt t="61277" x="3475038" y="3505200"/>
          <p14:tracePt t="61943" x="3489325" y="3505200"/>
          <p14:tracePt t="61951" x="3505200" y="3475038"/>
          <p14:tracePt t="61960" x="3543300" y="3451225"/>
          <p14:tracePt t="61977" x="3635375" y="3398838"/>
          <p14:tracePt t="61994" x="3733800" y="3322638"/>
          <p14:tracePt t="62010" x="3817938" y="3260725"/>
          <p14:tracePt t="62027" x="3863975" y="3216275"/>
          <p14:tracePt t="62044" x="3870325" y="3208338"/>
          <p14:tracePt t="62060" x="3870325" y="3200400"/>
          <p14:tracePt t="62077" x="3870325" y="3184525"/>
          <p14:tracePt t="62094" x="3870325" y="3178175"/>
          <p14:tracePt t="62111" x="3863975" y="3178175"/>
          <p14:tracePt t="62127" x="3848100" y="3162300"/>
          <p14:tracePt t="62144" x="3832225" y="3162300"/>
          <p14:tracePt t="62160" x="3817938" y="3162300"/>
          <p14:tracePt t="62194" x="3810000" y="3162300"/>
          <p14:tracePt t="62231" x="3802063" y="3162300"/>
          <p14:tracePt t="62239" x="3794125" y="3162300"/>
          <p14:tracePt t="62423" x="3787775" y="3162300"/>
          <p14:tracePt t="62431" x="3779838" y="3162300"/>
          <p14:tracePt t="62444" x="3763963" y="3154363"/>
          <p14:tracePt t="62559" x="3763963" y="3146425"/>
          <p14:tracePt t="62575" x="3763963" y="3140075"/>
          <p14:tracePt t="62607" x="3763963" y="3124200"/>
          <p14:tracePt t="62623" x="3763963" y="3108325"/>
          <p14:tracePt t="62631" x="3749675" y="3108325"/>
          <p14:tracePt t="62644" x="3741738" y="3101975"/>
          <p14:tracePt t="62660" x="3725863" y="3101975"/>
          <p14:tracePt t="62767" x="3733800" y="3101975"/>
          <p14:tracePt t="62775" x="3741738" y="3101975"/>
          <p14:tracePt t="62791" x="3749675" y="3101975"/>
          <p14:tracePt t="62799" x="3763963" y="3101975"/>
          <p14:tracePt t="62830" x="3771900" y="3101975"/>
          <p14:tracePt t="62846" x="3787775" y="3108325"/>
          <p14:tracePt t="63287" x="3794125" y="3108325"/>
          <p14:tracePt t="63295" x="3810000" y="3108325"/>
          <p14:tracePt t="63311" x="3870325" y="3108325"/>
          <p14:tracePt t="63327" x="3940175" y="3101975"/>
          <p14:tracePt t="63344" x="4016375" y="3094038"/>
          <p14:tracePt t="63361" x="4076700" y="3086100"/>
          <p14:tracePt t="63377" x="4106863" y="3086100"/>
          <p14:tracePt t="63414" x="4122738" y="3086100"/>
          <p14:tracePt t="63430" x="4130675" y="3086100"/>
          <p14:tracePt t="63444" x="4144963" y="3086100"/>
          <p14:tracePt t="63462" x="4152900" y="3086100"/>
          <p14:tracePt t="63478" x="4168775" y="3086100"/>
          <p14:tracePt t="63494" x="4183063" y="3116263"/>
          <p14:tracePt t="63511" x="4183063" y="3146425"/>
          <p14:tracePt t="63527" x="4183063" y="3184525"/>
          <p14:tracePt t="63544" x="4175125" y="3230563"/>
          <p14:tracePt t="63561" x="4106863" y="3268663"/>
          <p14:tracePt t="63577" x="3992563" y="3306763"/>
          <p14:tracePt t="63594" x="3870325" y="3322638"/>
          <p14:tracePt t="63611" x="3717925" y="3336925"/>
          <p14:tracePt t="63627" x="3597275" y="3336925"/>
          <p14:tracePt t="63644" x="3521075" y="3336925"/>
          <p14:tracePt t="63661" x="3497263" y="3344863"/>
          <p14:tracePt t="63677" x="3489325" y="3352800"/>
          <p14:tracePt t="63694" x="3475038" y="3375025"/>
          <p14:tracePt t="63711" x="3475038" y="3429000"/>
          <p14:tracePt t="63727" x="3475038" y="3475038"/>
          <p14:tracePt t="63744" x="3489325" y="3513138"/>
          <p14:tracePt t="63761" x="3573463" y="3559175"/>
          <p14:tracePt t="63778" x="3711575" y="3597275"/>
          <p14:tracePt t="63794" x="3916363" y="3627438"/>
          <p14:tracePt t="63811" x="4137025" y="3627438"/>
          <p14:tracePt t="63828" x="4289425" y="3627438"/>
          <p14:tracePt t="63844" x="4335463" y="3611563"/>
          <p14:tracePt t="63847" x="4343400" y="3597275"/>
          <p14:tracePt t="63862" x="4343400" y="3589338"/>
          <p14:tracePt t="63878" x="4343400" y="3581400"/>
          <p14:tracePt t="63894" x="4343400" y="3573463"/>
          <p14:tracePt t="63951" x="4343400" y="3565525"/>
          <p14:tracePt t="63975" x="4321175" y="3565525"/>
          <p14:tracePt t="63983" x="4313238" y="3573463"/>
          <p14:tracePt t="63994" x="4305300" y="3581400"/>
          <p14:tracePt t="64011" x="4251325" y="3603625"/>
          <p14:tracePt t="64028" x="4221163" y="3611563"/>
          <p14:tracePt t="64044" x="4206875" y="3619500"/>
          <p14:tracePt t="64061" x="4183063" y="3619500"/>
          <p14:tracePt t="64231" x="4183063" y="3611563"/>
          <p14:tracePt t="64240" x="4191000" y="3611563"/>
          <p14:tracePt t="64248" x="4206875" y="3611563"/>
          <p14:tracePt t="64262" x="4251325" y="3657600"/>
          <p14:tracePt t="64277" x="4289425" y="3687763"/>
          <p14:tracePt t="64294" x="4465638" y="3802063"/>
          <p14:tracePt t="64311" x="4541838" y="3848100"/>
          <p14:tracePt t="64327" x="4587875" y="3870325"/>
          <p14:tracePt t="64374" x="4602163" y="3870325"/>
          <p14:tracePt t="64381" x="4610100" y="3863975"/>
          <p14:tracePt t="64394" x="4618038" y="3848100"/>
          <p14:tracePt t="64411" x="4640263" y="3802063"/>
          <p14:tracePt t="64427" x="4724400" y="3687763"/>
          <p14:tracePt t="64444" x="4792663" y="3597275"/>
          <p14:tracePt t="64461" x="4876800" y="3451225"/>
          <p14:tracePt t="64477" x="4892675" y="3413125"/>
          <p14:tracePt t="64494" x="4922838" y="3322638"/>
          <p14:tracePt t="64511" x="4937125" y="3292475"/>
          <p14:tracePt t="64527" x="4945063" y="3254375"/>
          <p14:tracePt t="64544" x="4953000" y="3230563"/>
          <p14:tracePt t="64561" x="4953000" y="3222625"/>
          <p14:tracePt t="64577" x="4960938" y="3208338"/>
          <p14:tracePt t="64594" x="4968875" y="3208338"/>
          <p14:tracePt t="64611" x="4975225" y="3192463"/>
          <p14:tracePt t="64627" x="4999038" y="3170238"/>
          <p14:tracePt t="64644" x="5013325" y="3162300"/>
          <p14:tracePt t="64661" x="5045075" y="3146425"/>
          <p14:tracePt t="64677" x="5045075" y="3140075"/>
          <p14:tracePt t="64711" x="5059363" y="3140075"/>
          <p14:tracePt t="64727" x="5067300" y="3140075"/>
          <p14:tracePt t="64744" x="5075238" y="3140075"/>
          <p14:tracePt t="64761" x="5083175" y="3140075"/>
          <p14:tracePt t="64777" x="5089525" y="3200400"/>
          <p14:tracePt t="64794" x="5105400" y="3368675"/>
          <p14:tracePt t="64811" x="5143500" y="3641725"/>
          <p14:tracePt t="64828" x="5143500" y="3894138"/>
          <p14:tracePt t="64844" x="5143500" y="4076700"/>
          <p14:tracePt t="64846" x="5135563" y="4130675"/>
          <p14:tracePt t="64861" x="5127625" y="4183063"/>
          <p14:tracePt t="64878" x="5127625" y="4191000"/>
          <p14:tracePt t="64951" x="5127625" y="4168775"/>
          <p14:tracePt t="64959" x="5127625" y="4152900"/>
          <p14:tracePt t="64966" x="5127625" y="4130675"/>
          <p14:tracePt t="64978" x="5135563" y="4106863"/>
          <p14:tracePt t="64995" x="5135563" y="4060825"/>
          <p14:tracePt t="65011" x="5135563" y="4038600"/>
          <p14:tracePt t="65028" x="5135563" y="4022725"/>
          <p14:tracePt t="65157" x="5127625" y="4016375"/>
          <p14:tracePt t="65165" x="5121275" y="3992563"/>
          <p14:tracePt t="65174" x="5113338" y="3984625"/>
          <p14:tracePt t="65182" x="5105400" y="3954463"/>
          <p14:tracePt t="65195" x="5097463" y="3916363"/>
          <p14:tracePt t="65211" x="5075238" y="3832225"/>
          <p14:tracePt t="65228" x="5067300" y="3749675"/>
          <p14:tracePt t="65245" x="5051425" y="3635375"/>
          <p14:tracePt t="65262" x="5051425" y="3513138"/>
          <p14:tracePt t="65278" x="5021263" y="3360738"/>
          <p14:tracePt t="65295" x="5013325" y="3268663"/>
          <p14:tracePt t="65311" x="5006975" y="3208338"/>
          <p14:tracePt t="65328" x="4999038" y="3178175"/>
          <p14:tracePt t="65345" x="4999038" y="3170238"/>
          <p14:tracePt t="65375" x="4999038" y="3162300"/>
          <p14:tracePt t="65447" x="4999038" y="3154363"/>
          <p14:tracePt t="65455" x="4999038" y="3146425"/>
          <p14:tracePt t="65599" x="5006975" y="3146425"/>
          <p14:tracePt t="65607" x="5013325" y="3146425"/>
          <p14:tracePt t="65623" x="5013325" y="3140075"/>
          <p14:tracePt t="65631" x="5029200" y="3140075"/>
          <p14:tracePt t="65646" x="5037138" y="3132138"/>
          <p14:tracePt t="65662" x="5037138" y="3124200"/>
          <p14:tracePt t="65678" x="5045075" y="3108325"/>
          <p14:tracePt t="65695" x="5051425" y="3101975"/>
          <p14:tracePt t="65839" x="5067300" y="3094038"/>
          <p14:tracePt t="65848" x="5089525" y="3094038"/>
          <p14:tracePt t="65862" x="5127625" y="3094038"/>
          <p14:tracePt t="65878" x="5311775" y="3094038"/>
          <p14:tracePt t="65895" x="5426075" y="3078163"/>
          <p14:tracePt t="65912" x="5486400" y="3070225"/>
          <p14:tracePt t="65928" x="5502275" y="3070225"/>
          <p14:tracePt t="66127" x="5494338" y="3086100"/>
          <p14:tracePt t="66135" x="5456238" y="3124200"/>
          <p14:tracePt t="66145" x="5426075" y="3162300"/>
          <p14:tracePt t="66161" x="5287963" y="3246438"/>
          <p14:tracePt t="66178" x="5121275" y="3330575"/>
          <p14:tracePt t="66195" x="4960938" y="3382963"/>
          <p14:tracePt t="66211" x="4838700" y="3429000"/>
          <p14:tracePt t="66228" x="4808538" y="3436938"/>
          <p14:tracePt t="66245" x="4792663" y="3444875"/>
          <p14:tracePt t="66319" x="4792663" y="3451225"/>
          <p14:tracePt t="66343" x="4792663" y="3467100"/>
          <p14:tracePt t="66351" x="4808538" y="3467100"/>
          <p14:tracePt t="66362" x="4816475" y="3482975"/>
          <p14:tracePt t="66379" x="4838700" y="3482975"/>
          <p14:tracePt t="66395" x="4868863" y="3505200"/>
          <p14:tracePt t="66412" x="4914900" y="3513138"/>
          <p14:tracePt t="66428" x="4960938" y="3521075"/>
          <p14:tracePt t="66445" x="5045075" y="3521075"/>
          <p14:tracePt t="66462" x="5151438" y="3521075"/>
          <p14:tracePt t="66478" x="5273675" y="3521075"/>
          <p14:tracePt t="66495" x="5326063" y="3521075"/>
          <p14:tracePt t="66512" x="5356225" y="3513138"/>
          <p14:tracePt t="66528" x="5364163" y="3513138"/>
          <p14:tracePt t="66545" x="5380038" y="3513138"/>
          <p14:tracePt t="66562" x="5402263" y="3521075"/>
          <p14:tracePt t="66579" x="5418138" y="3527425"/>
          <p14:tracePt t="66595" x="5448300" y="3559175"/>
          <p14:tracePt t="66612" x="5478463" y="3589338"/>
          <p14:tracePt t="66647" x="5486400" y="3597275"/>
          <p14:tracePt t="66799" x="5470525" y="3597275"/>
          <p14:tracePt t="66807" x="5440363" y="3597275"/>
          <p14:tracePt t="66815" x="5410200" y="3597275"/>
          <p14:tracePt t="66828" x="5380038" y="3597275"/>
          <p14:tracePt t="66845" x="5203825" y="3597275"/>
          <p14:tracePt t="66861" x="5045075" y="3597275"/>
          <p14:tracePt t="66878" x="4830763" y="3597275"/>
          <p14:tracePt t="66895" x="4610100" y="3597275"/>
          <p14:tracePt t="66912" x="4411663" y="3551238"/>
          <p14:tracePt t="66928" x="4275138" y="3527425"/>
          <p14:tracePt t="66945" x="4191000" y="3505200"/>
          <p14:tracePt t="66962" x="4168775" y="3489325"/>
          <p14:tracePt t="66978" x="4152900" y="3489325"/>
          <p14:tracePt t="66995" x="4144963" y="3475038"/>
          <p14:tracePt t="67012" x="4144963" y="3444875"/>
          <p14:tracePt t="67028" x="4144963" y="3413125"/>
          <p14:tracePt t="67045" x="4137025" y="3368675"/>
          <p14:tracePt t="67062" x="4122738" y="3330575"/>
          <p14:tracePt t="67078" x="4122738" y="3306763"/>
          <p14:tracePt t="67095" x="4114800" y="3284538"/>
          <p14:tracePt t="67112" x="4106863" y="3254375"/>
          <p14:tracePt t="67128" x="4076700" y="3230563"/>
          <p14:tracePt t="67145" x="4046538" y="3222625"/>
          <p14:tracePt t="67162" x="4000500" y="3200400"/>
          <p14:tracePt t="67178" x="3954463" y="3192463"/>
          <p14:tracePt t="67195" x="3902075" y="3192463"/>
          <p14:tracePt t="67212" x="3863975" y="3178175"/>
          <p14:tracePt t="67228" x="3832225" y="3178175"/>
          <p14:tracePt t="67245" x="3794125" y="3178175"/>
          <p14:tracePt t="67262" x="3779838" y="3178175"/>
          <p14:tracePt t="67278" x="3756025" y="3178175"/>
          <p14:tracePt t="67295" x="3741738" y="3178175"/>
          <p14:tracePt t="67312" x="3733800" y="3178175"/>
          <p14:tracePt t="67328" x="3725863" y="3178175"/>
          <p14:tracePt t="67362" x="3711575" y="3178175"/>
          <p14:tracePt t="67378" x="3703638" y="3170238"/>
          <p14:tracePt t="67395" x="3695700" y="3162300"/>
          <p14:tracePt t="67412" x="3679825" y="3146425"/>
          <p14:tracePt t="67445" x="3679825" y="3140075"/>
          <p14:tracePt t="67759" x="3679825" y="3132138"/>
          <p14:tracePt t="67767" x="3679825" y="3124200"/>
          <p14:tracePt t="67779" x="3687763" y="3124200"/>
          <p14:tracePt t="67796" x="3749675" y="3116263"/>
          <p14:tracePt t="67812" x="3825875" y="3101975"/>
          <p14:tracePt t="67830" x="3932238" y="3094038"/>
          <p14:tracePt t="67846" x="3984625" y="3094038"/>
          <p14:tracePt t="67862" x="4038600" y="3094038"/>
          <p14:tracePt t="67879" x="4054475" y="3094038"/>
          <p14:tracePt t="67896" x="4068763" y="3101975"/>
          <p14:tracePt t="67912" x="4084638" y="3101975"/>
          <p14:tracePt t="67929" x="4106863" y="3108325"/>
          <p14:tracePt t="67946" x="4122738" y="3116263"/>
          <p14:tracePt t="67962" x="4122738" y="3124200"/>
          <p14:tracePt t="68031" x="4130675" y="3124200"/>
          <p14:tracePt t="68039" x="4122738" y="3132138"/>
          <p14:tracePt t="68048" x="4092575" y="3154363"/>
          <p14:tracePt t="68062" x="3978275" y="3208338"/>
          <p14:tracePt t="68079" x="3848100" y="3268663"/>
          <p14:tracePt t="68096" x="3695700" y="3314700"/>
          <p14:tracePt t="68112" x="3597275" y="3322638"/>
          <p14:tracePt t="68129" x="3527425" y="3322638"/>
          <p14:tracePt t="68145" x="3505200" y="3314700"/>
          <p14:tracePt t="68162" x="3475038" y="3292475"/>
          <p14:tracePt t="68179" x="3444875" y="3268663"/>
          <p14:tracePt t="68195" x="3429000" y="3238500"/>
          <p14:tracePt t="68212" x="3398838" y="3200400"/>
          <p14:tracePt t="68229" x="3390900" y="3170238"/>
          <p14:tracePt t="68245" x="3390900" y="3154363"/>
          <p14:tracePt t="68262" x="3390900" y="3116263"/>
          <p14:tracePt t="68279" x="3390900" y="3094038"/>
          <p14:tracePt t="68295" x="3390900" y="3063875"/>
          <p14:tracePt t="68312" x="3390900" y="3040063"/>
          <p14:tracePt t="68329" x="3398838" y="3009900"/>
          <p14:tracePt t="68345" x="3406775" y="2994025"/>
          <p14:tracePt t="68362" x="3421063" y="2987675"/>
          <p14:tracePt t="68379" x="3451225" y="2979738"/>
          <p14:tracePt t="68395" x="3482975" y="2971800"/>
          <p14:tracePt t="68412" x="3527425" y="2955925"/>
          <p14:tracePt t="68429" x="3559175" y="2955925"/>
          <p14:tracePt t="68445" x="3589338" y="2941638"/>
          <p14:tracePt t="68462" x="3603625" y="2933700"/>
          <p14:tracePt t="68479" x="3635375" y="2925763"/>
          <p14:tracePt t="68496" x="3665538" y="2925763"/>
          <p14:tracePt t="68512" x="3711575" y="2925763"/>
          <p14:tracePt t="68529" x="3779838" y="2925763"/>
          <p14:tracePt t="68546" x="3856038" y="2925763"/>
          <p14:tracePt t="68562" x="3916363" y="2925763"/>
          <p14:tracePt t="68579" x="3962400" y="2925763"/>
          <p14:tracePt t="68596" x="3978275" y="2925763"/>
          <p14:tracePt t="68612" x="3992563" y="2925763"/>
          <p14:tracePt t="68629" x="4008438" y="2925763"/>
          <p14:tracePt t="68645" x="4022725" y="2925763"/>
          <p14:tracePt t="68662" x="4038600" y="2925763"/>
          <p14:tracePt t="68679" x="4068763" y="2941638"/>
          <p14:tracePt t="68696" x="4084638" y="2941638"/>
          <p14:tracePt t="68712" x="4114800" y="2949575"/>
          <p14:tracePt t="68729" x="4144963" y="2955925"/>
          <p14:tracePt t="68746" x="4152900" y="2963863"/>
          <p14:tracePt t="68762" x="4183063" y="2971800"/>
          <p14:tracePt t="68779" x="4213225" y="2979738"/>
          <p14:tracePt t="68796" x="4229100" y="2979738"/>
          <p14:tracePt t="68812" x="4237038" y="2987675"/>
          <p14:tracePt t="68829" x="4251325" y="2994025"/>
          <p14:tracePt t="68863" x="4259263" y="3001963"/>
          <p14:tracePt t="68886" x="4267200" y="3009900"/>
          <p14:tracePt t="68896" x="4275138" y="3009900"/>
          <p14:tracePt t="68912" x="4283075" y="3032125"/>
          <p14:tracePt t="68929" x="4297363" y="3070225"/>
          <p14:tracePt t="68946" x="4305300" y="3101975"/>
          <p14:tracePt t="68962" x="4305300" y="3124200"/>
          <p14:tracePt t="68979" x="4305300" y="3154363"/>
          <p14:tracePt t="68996" x="4305300" y="3184525"/>
          <p14:tracePt t="69012" x="4297363" y="3216275"/>
          <p14:tracePt t="69029" x="4289425" y="3230563"/>
          <p14:tracePt t="69046" x="4244975" y="3260725"/>
          <p14:tracePt t="69062" x="4198938" y="3284538"/>
          <p14:tracePt t="69079" x="4152900" y="3298825"/>
          <p14:tracePt t="69096" x="4060825" y="3330575"/>
          <p14:tracePt t="69113" x="3978275" y="3352800"/>
          <p14:tracePt t="69129" x="3902075" y="3368675"/>
          <p14:tracePt t="69146" x="3794125" y="3375025"/>
          <p14:tracePt t="69163" x="3717925" y="3390900"/>
          <p14:tracePt t="69179" x="3657600" y="3390900"/>
          <p14:tracePt t="69196" x="3603625" y="3390900"/>
          <p14:tracePt t="69213" x="3521075" y="3390900"/>
          <p14:tracePt t="69230" x="3497263" y="3390900"/>
          <p14:tracePt t="69246" x="3421063" y="3375025"/>
          <p14:tracePt t="69263" x="3368675" y="3360738"/>
          <p14:tracePt t="69280" x="3314700" y="3330575"/>
          <p14:tracePt t="69296" x="3268663" y="3306763"/>
          <p14:tracePt t="69313" x="3246438" y="3284538"/>
          <p14:tracePt t="69329" x="3230563" y="3254375"/>
          <p14:tracePt t="69346" x="3216275" y="3222625"/>
          <p14:tracePt t="69363" x="3208338" y="3178175"/>
          <p14:tracePt t="69366" x="3208338" y="3154363"/>
          <p14:tracePt t="69379" x="3208338" y="3132138"/>
          <p14:tracePt t="69396" x="3208338" y="3078163"/>
          <p14:tracePt t="69413" x="3208338" y="3025775"/>
          <p14:tracePt t="69430" x="3216275" y="3001963"/>
          <p14:tracePt t="69446" x="3254375" y="2949575"/>
          <p14:tracePt t="69463" x="3306763" y="2917825"/>
          <p14:tracePt t="69480" x="3375025" y="2895600"/>
          <p14:tracePt t="69496" x="3436938" y="2873375"/>
          <p14:tracePt t="69513" x="3513138" y="2849563"/>
          <p14:tracePt t="69530" x="3573463" y="2849563"/>
          <p14:tracePt t="69546" x="3627438" y="2841625"/>
          <p14:tracePt t="69563" x="3673475" y="2827338"/>
          <p14:tracePt t="69580" x="3711575" y="2827338"/>
          <p14:tracePt t="69596" x="3756025" y="2827338"/>
          <p14:tracePt t="69614" x="3902075" y="2827338"/>
          <p14:tracePt t="69630" x="3962400" y="2827338"/>
          <p14:tracePt t="69646" x="4092575" y="2865438"/>
          <p14:tracePt t="69663" x="4130675" y="2873375"/>
          <p14:tracePt t="69680" x="4144963" y="2879725"/>
          <p14:tracePt t="69696" x="4160838" y="2887663"/>
          <p14:tracePt t="69713" x="4168775" y="2895600"/>
          <p14:tracePt t="69730" x="4183063" y="2911475"/>
          <p14:tracePt t="69746" x="4206875" y="2941638"/>
          <p14:tracePt t="69763" x="4237038" y="2994025"/>
          <p14:tracePt t="69780" x="4259263" y="3040063"/>
          <p14:tracePt t="69796" x="4275138" y="3101975"/>
          <p14:tracePt t="69814" x="4289425" y="3178175"/>
          <p14:tracePt t="69830" x="4305300" y="3192463"/>
          <p14:tracePt t="69846" x="4305300" y="3246438"/>
          <p14:tracePt t="69863" x="4305300" y="3268663"/>
          <p14:tracePt t="69880" x="4305300" y="3292475"/>
          <p14:tracePt t="69896" x="4305300" y="3330575"/>
          <p14:tracePt t="69913" x="4297363" y="3368675"/>
          <p14:tracePt t="69930" x="4267200" y="3413125"/>
          <p14:tracePt t="69946" x="4221163" y="3444875"/>
          <p14:tracePt t="69963" x="4198938" y="3467100"/>
          <p14:tracePt t="69980" x="4144963" y="3482975"/>
          <p14:tracePt t="69996" x="4098925" y="3497263"/>
          <p14:tracePt t="70014" x="4016375" y="3497263"/>
          <p14:tracePt t="70030" x="3984625" y="3497263"/>
          <p14:tracePt t="70046" x="3863975" y="3497263"/>
          <p14:tracePt t="70063" x="3749675" y="3482975"/>
          <p14:tracePt t="70080" x="3649663" y="3451225"/>
          <p14:tracePt t="70096" x="3603625" y="3421063"/>
          <p14:tracePt t="70113" x="3565525" y="3406775"/>
          <p14:tracePt t="70129" x="3551238" y="3390900"/>
          <p14:tracePt t="70146" x="3527425" y="3368675"/>
          <p14:tracePt t="70162" x="3497263" y="3336925"/>
          <p14:tracePt t="70179" x="3467100" y="3298825"/>
          <p14:tracePt t="70196" x="3444875" y="3276600"/>
          <p14:tracePt t="70213" x="3429000" y="3246438"/>
          <p14:tracePt t="70229" x="3429000" y="3222625"/>
          <p14:tracePt t="70246" x="3413125" y="3200400"/>
          <p14:tracePt t="70263" x="3413125" y="3178175"/>
          <p14:tracePt t="70279" x="3413125" y="3140075"/>
          <p14:tracePt t="70296" x="3413125" y="3108325"/>
          <p14:tracePt t="70313" x="3413125" y="3086100"/>
          <p14:tracePt t="70329" x="3413125" y="3055938"/>
          <p14:tracePt t="70346" x="3413125" y="3032125"/>
          <p14:tracePt t="70363" x="3421063" y="3009900"/>
          <p14:tracePt t="70379" x="3429000" y="2994025"/>
          <p14:tracePt t="70396" x="3451225" y="2979738"/>
          <p14:tracePt t="70413" x="3497263" y="2963863"/>
          <p14:tracePt t="70429" x="3565525" y="2955925"/>
          <p14:tracePt t="70446" x="3611563" y="2949575"/>
          <p14:tracePt t="70463" x="3641725" y="2949575"/>
          <p14:tracePt t="70479" x="3673475" y="2949575"/>
          <p14:tracePt t="70496" x="3717925" y="2949575"/>
          <p14:tracePt t="70513" x="3763963" y="2949575"/>
          <p14:tracePt t="70530" x="3825875" y="2949575"/>
          <p14:tracePt t="70546" x="3894138" y="2949575"/>
          <p14:tracePt t="70563" x="3946525" y="2949575"/>
          <p14:tracePt t="70580" x="4000500" y="2949575"/>
          <p14:tracePt t="70596" x="4038600" y="2949575"/>
          <p14:tracePt t="70613" x="4084638" y="2971800"/>
          <p14:tracePt t="70629" x="4106863" y="2971800"/>
          <p14:tracePt t="70646" x="4130675" y="2979738"/>
          <p14:tracePt t="70663" x="4152900" y="2994025"/>
          <p14:tracePt t="70680" x="4160838" y="2994025"/>
          <p14:tracePt t="70696" x="4183063" y="3001963"/>
          <p14:tracePt t="70713" x="4198938" y="3017838"/>
          <p14:tracePt t="70730" x="4198938" y="3032125"/>
          <p14:tracePt t="70746" x="4206875" y="3048000"/>
          <p14:tracePt t="70763" x="4213225" y="3070225"/>
          <p14:tracePt t="70780" x="4213225" y="3094038"/>
          <p14:tracePt t="70796" x="4213225" y="3116263"/>
          <p14:tracePt t="70813" x="4213225" y="3140075"/>
          <p14:tracePt t="70830" x="4198938" y="3178175"/>
          <p14:tracePt t="70846" x="4175125" y="3208338"/>
          <p14:tracePt t="70863" x="4144963" y="3230563"/>
          <p14:tracePt t="70880" x="4092575" y="3254375"/>
          <p14:tracePt t="70896" x="4046538" y="3268663"/>
          <p14:tracePt t="70913" x="3970338" y="3298825"/>
          <p14:tracePt t="70930" x="3908425" y="3314700"/>
          <p14:tracePt t="70946" x="3863975" y="3322638"/>
          <p14:tracePt t="70963" x="3817938" y="3322638"/>
          <p14:tracePt t="70980" x="3779838" y="3322638"/>
          <p14:tracePt t="70996" x="3725863" y="3322638"/>
          <p14:tracePt t="71013" x="3695700" y="3322638"/>
          <p14:tracePt t="71030" x="3641725" y="3322638"/>
          <p14:tracePt t="71046" x="3627438" y="3322638"/>
          <p14:tracePt t="71063" x="3611563" y="3314700"/>
          <p14:tracePt t="71080" x="3603625" y="3298825"/>
          <p14:tracePt t="71096" x="3581400" y="3276600"/>
          <p14:tracePt t="71113" x="3565525" y="3254375"/>
          <p14:tracePt t="71130" x="3559175" y="3216275"/>
          <p14:tracePt t="71146" x="3543300" y="3184525"/>
          <p14:tracePt t="71163" x="3535363" y="3146425"/>
          <p14:tracePt t="71180" x="3527425" y="3124200"/>
          <p14:tracePt t="71196" x="3521075" y="3094038"/>
          <p14:tracePt t="71213" x="3521075" y="3070225"/>
          <p14:tracePt t="71230" x="3521075" y="3032125"/>
          <p14:tracePt t="71246" x="3543300" y="3001963"/>
          <p14:tracePt t="71263" x="3597275" y="2971800"/>
          <p14:tracePt t="71280" x="3635375" y="2963863"/>
          <p14:tracePt t="71296" x="3679825" y="2941638"/>
          <p14:tracePt t="71313" x="3711575" y="2933700"/>
          <p14:tracePt t="71330" x="3741738" y="2917825"/>
          <p14:tracePt t="71346" x="3771900" y="2917825"/>
          <p14:tracePt t="71363" x="3810000" y="2917825"/>
          <p14:tracePt t="71380" x="3856038" y="2917825"/>
          <p14:tracePt t="71396" x="3886200" y="2917825"/>
          <p14:tracePt t="71413" x="3908425" y="2925763"/>
          <p14:tracePt t="71430" x="3924300" y="2941638"/>
          <p14:tracePt t="71446" x="3954463" y="2963863"/>
          <p14:tracePt t="71463" x="3978275" y="2971800"/>
          <p14:tracePt t="71480" x="4022725" y="2994025"/>
          <p14:tracePt t="71496" x="4060825" y="3032125"/>
          <p14:tracePt t="71513" x="4106863" y="3063875"/>
          <p14:tracePt t="71530" x="4130675" y="3094038"/>
          <p14:tracePt t="71547" x="4144963" y="3108325"/>
          <p14:tracePt t="71563" x="4144963" y="3132138"/>
          <p14:tracePt t="71580" x="4144963" y="3154363"/>
          <p14:tracePt t="71597" x="4144963" y="3178175"/>
          <p14:tracePt t="71613" x="4144963" y="3208338"/>
          <p14:tracePt t="71630" x="4130675" y="3254375"/>
          <p14:tracePt t="71647" x="4084638" y="3276600"/>
          <p14:tracePt t="71663" x="3984625" y="3284538"/>
          <p14:tracePt t="71680" x="3886200" y="3284538"/>
          <p14:tracePt t="71696" x="3817938" y="3284538"/>
          <p14:tracePt t="71713" x="3794125" y="3268663"/>
          <p14:tracePt t="71730" x="3779838" y="3260725"/>
          <p14:tracePt t="71747" x="3771900" y="3254375"/>
          <p14:tracePt t="71780" x="3763963" y="3246438"/>
          <p14:tracePt t="71797" x="3763963" y="3238500"/>
          <p14:tracePt t="71813" x="3749675" y="3222625"/>
          <p14:tracePt t="71830" x="3741738" y="3208338"/>
          <p14:tracePt t="71847" x="3741738" y="3200400"/>
          <p14:tracePt t="71863" x="3741738" y="3184525"/>
          <p14:tracePt t="71880" x="3733800" y="3184525"/>
          <p14:tracePt t="71897" x="3725863" y="3178175"/>
          <p14:tracePt t="71934" x="3725863" y="3170238"/>
          <p14:tracePt t="71950" x="3725863" y="3162300"/>
          <p14:tracePt t="72110" x="3725863" y="3154363"/>
          <p14:tracePt t="72127" x="3741738" y="3154363"/>
          <p14:tracePt t="72133" x="3749675" y="3154363"/>
          <p14:tracePt t="72147" x="3771900" y="3154363"/>
          <p14:tracePt t="72164" x="3817938" y="3170238"/>
          <p14:tracePt t="72181" x="3870325" y="3170238"/>
          <p14:tracePt t="72198" x="3940175" y="3170238"/>
          <p14:tracePt t="72214" x="4008438" y="3170238"/>
          <p14:tracePt t="72231" x="4016375" y="3170238"/>
          <p14:tracePt t="72264" x="4030663" y="3170238"/>
          <p14:tracePt t="72281" x="4046538" y="3162300"/>
          <p14:tracePt t="72297" x="4076700" y="3162300"/>
          <p14:tracePt t="72314" x="4122738" y="3162300"/>
          <p14:tracePt t="72331" x="4152900" y="3162300"/>
          <p14:tracePt t="72347" x="4160838" y="3154363"/>
          <p14:tracePt t="72399" x="4168775" y="3154363"/>
          <p14:tracePt t="72927" x="4175125" y="3154363"/>
          <p14:tracePt t="72935" x="4183063" y="3154363"/>
          <p14:tracePt t="72948" x="4198938" y="3162300"/>
          <p14:tracePt t="72964" x="4221163" y="3192463"/>
          <p14:tracePt t="72982" x="4275138" y="3230563"/>
          <p14:tracePt t="72998" x="4313238" y="3230563"/>
          <p14:tracePt t="73014" x="4411663" y="3268663"/>
          <p14:tracePt t="73031" x="4457700" y="3268663"/>
          <p14:tracePt t="73048" x="4511675" y="3268663"/>
          <p14:tracePt t="73064" x="4572000" y="3268663"/>
          <p14:tracePt t="73081" x="4656138" y="3254375"/>
          <p14:tracePt t="73097" x="4702175" y="3238500"/>
          <p14:tracePt t="73114" x="4784725" y="3208338"/>
          <p14:tracePt t="73130" x="4884738" y="3184525"/>
          <p14:tracePt t="73147" x="4960938" y="3146425"/>
          <p14:tracePt t="73164" x="4991100" y="3132138"/>
          <p14:tracePt t="73180" x="5029200" y="3101975"/>
          <p14:tracePt t="73197" x="5051425" y="3055938"/>
          <p14:tracePt t="73214" x="5075238" y="3025775"/>
          <p14:tracePt t="73230" x="5075238" y="3001963"/>
          <p14:tracePt t="73247" x="5083175" y="2963863"/>
          <p14:tracePt t="73264" x="5089525" y="2925763"/>
          <p14:tracePt t="73280" x="5097463" y="2895600"/>
          <p14:tracePt t="73297" x="5097463" y="2873375"/>
          <p14:tracePt t="73314" x="5097463" y="2857500"/>
          <p14:tracePt t="73330" x="5097463" y="2841625"/>
          <p14:tracePt t="73347" x="5097463" y="2835275"/>
          <p14:tracePt t="73380" x="5097463" y="2827338"/>
          <p14:tracePt t="73397" x="5097463" y="2819400"/>
          <p14:tracePt t="73414" x="5097463" y="2803525"/>
          <p14:tracePt t="73430" x="5075238" y="2789238"/>
          <p14:tracePt t="73447" x="5045075" y="2773363"/>
          <p14:tracePt t="73464" x="5021263" y="2773363"/>
          <p14:tracePt t="73480" x="5006975" y="2773363"/>
          <p14:tracePt t="73497" x="4999038" y="2765425"/>
          <p14:tracePt t="73514" x="4983163" y="2765425"/>
          <p14:tracePt t="73531" x="4975225" y="2765425"/>
          <p14:tracePt t="73547" x="4945063" y="2765425"/>
          <p14:tracePt t="73564" x="4930775" y="2765425"/>
          <p14:tracePt t="73582" x="4876800" y="2789238"/>
          <p14:tracePt t="73598" x="4860925" y="2803525"/>
          <p14:tracePt t="73614" x="4808538" y="2857500"/>
          <p14:tracePt t="73631" x="4800600" y="2879725"/>
          <p14:tracePt t="73648" x="4792663" y="2887663"/>
          <p14:tracePt t="73664" x="4792663" y="2903538"/>
          <p14:tracePt t="73681" x="4784725" y="2911475"/>
          <p14:tracePt t="73698" x="4784725" y="2925763"/>
          <p14:tracePt t="73714" x="4778375" y="2949575"/>
          <p14:tracePt t="73731" x="4770438" y="2994025"/>
          <p14:tracePt t="73748" x="4762500" y="3055938"/>
          <p14:tracePt t="73765" x="4762500" y="3116263"/>
          <p14:tracePt t="73781" x="4754563" y="3178175"/>
          <p14:tracePt t="73798" x="4754563" y="3230563"/>
          <p14:tracePt t="73814" x="4754563" y="3298825"/>
          <p14:tracePt t="73831" x="4754563" y="3352800"/>
          <p14:tracePt t="73848" x="4754563" y="3413125"/>
          <p14:tracePt t="73865" x="4754563" y="3489325"/>
          <p14:tracePt t="73881" x="4762500" y="3551238"/>
          <p14:tracePt t="73898" x="4770438" y="3635375"/>
          <p14:tracePt t="73915" x="4792663" y="3687763"/>
          <p14:tracePt t="73931" x="4800600" y="3711575"/>
          <p14:tracePt t="73948" x="4808538" y="3756025"/>
          <p14:tracePt t="73965" x="4808538" y="3787775"/>
          <p14:tracePt t="73981" x="4822825" y="3810000"/>
          <p14:tracePt t="73998" x="4830763" y="3856038"/>
          <p14:tracePt t="74015" x="4846638" y="3894138"/>
          <p14:tracePt t="74031" x="4854575" y="3902075"/>
          <p14:tracePt t="74048" x="4854575" y="3916363"/>
          <p14:tracePt t="74065" x="4860925" y="3916363"/>
          <p14:tracePt t="74081" x="4868863" y="3932238"/>
          <p14:tracePt t="74098" x="4876800" y="3940175"/>
          <p14:tracePt t="74114" x="4899025" y="3946525"/>
          <p14:tracePt t="74131" x="4922838" y="3954463"/>
          <p14:tracePt t="74147" x="4930775" y="3954463"/>
          <p14:tracePt t="74164" x="4945063" y="3954463"/>
          <p14:tracePt t="74181" x="4960938" y="3954463"/>
          <p14:tracePt t="74197" x="4991100" y="3940175"/>
          <p14:tracePt t="74214" x="5029200" y="3870325"/>
          <p14:tracePt t="74231" x="5075238" y="3810000"/>
          <p14:tracePt t="74248" x="5097463" y="3763963"/>
          <p14:tracePt t="74265" x="5113338" y="3717925"/>
          <p14:tracePt t="74281" x="5127625" y="3665538"/>
          <p14:tracePt t="74298" x="5143500" y="3611563"/>
          <p14:tracePt t="74315" x="5151438" y="3551238"/>
          <p14:tracePt t="74331" x="5151438" y="3505200"/>
          <p14:tracePt t="74348" x="5159375" y="3459163"/>
          <p14:tracePt t="74365" x="5165725" y="3398838"/>
          <p14:tracePt t="74382" x="5173663" y="3336925"/>
          <p14:tracePt t="74398" x="5173663" y="3238500"/>
          <p14:tracePt t="74414" x="5173663" y="3178175"/>
          <p14:tracePt t="74431" x="5173663" y="3108325"/>
          <p14:tracePt t="74448" x="5173663" y="3063875"/>
          <p14:tracePt t="74464" x="5159375" y="3025775"/>
          <p14:tracePt t="74481" x="5159375" y="3001963"/>
          <p14:tracePt t="74498" x="5159375" y="2971800"/>
          <p14:tracePt t="74514" x="5143500" y="2933700"/>
          <p14:tracePt t="74531" x="5127625" y="2903538"/>
          <p14:tracePt t="74548" x="5097463" y="2857500"/>
          <p14:tracePt t="74564" x="5059363" y="2819400"/>
          <p14:tracePt t="74581" x="5021263" y="2789238"/>
          <p14:tracePt t="74598" x="4983163" y="2759075"/>
          <p14:tracePt t="74614" x="4968875" y="2743200"/>
          <p14:tracePt t="74631" x="4960938" y="2743200"/>
          <p14:tracePt t="74648" x="4945063" y="2743200"/>
          <p14:tracePt t="74664" x="4937125" y="2743200"/>
          <p14:tracePt t="74681" x="4922838" y="2743200"/>
          <p14:tracePt t="74698" x="4914900" y="2743200"/>
          <p14:tracePt t="74714" x="4892675" y="2743200"/>
          <p14:tracePt t="74731" x="4854575" y="2751138"/>
          <p14:tracePt t="74748" x="4822825" y="2773363"/>
          <p14:tracePt t="74765" x="4808538" y="2797175"/>
          <p14:tracePt t="74781" x="4778375" y="2841625"/>
          <p14:tracePt t="74798" x="4740275" y="2933700"/>
          <p14:tracePt t="74815" x="4724400" y="2994025"/>
          <p14:tracePt t="74831" x="4716463" y="3070225"/>
          <p14:tracePt t="74848" x="4708525" y="3170238"/>
          <p14:tracePt t="74865" x="4708525" y="3230563"/>
          <p14:tracePt t="74881" x="4708525" y="3292475"/>
          <p14:tracePt t="74898" x="4708525" y="3375025"/>
          <p14:tracePt t="74915" x="4708525" y="3459163"/>
          <p14:tracePt t="74931" x="4716463" y="3543300"/>
          <p14:tracePt t="74948" x="4724400" y="3619500"/>
          <p14:tracePt t="74965" x="4740275" y="3717925"/>
          <p14:tracePt t="74981" x="4754563" y="3825875"/>
          <p14:tracePt t="74998" x="4784725" y="3940175"/>
          <p14:tracePt t="75015" x="4800600" y="3970338"/>
          <p14:tracePt t="75031" x="4816475" y="4008438"/>
          <p14:tracePt t="75048" x="4822825" y="4022725"/>
          <p14:tracePt t="75065" x="4830763" y="4038600"/>
          <p14:tracePt t="75081" x="4846638" y="4046538"/>
          <p14:tracePt t="75098" x="4846638" y="4060825"/>
          <p14:tracePt t="75115" x="4860925" y="4068763"/>
          <p14:tracePt t="75132" x="4868863" y="4068763"/>
          <p14:tracePt t="75148" x="4899025" y="4076700"/>
          <p14:tracePt t="75166" x="4953000" y="4076700"/>
          <p14:tracePt t="75182" x="4991100" y="4076700"/>
          <p14:tracePt t="75198" x="5037138" y="4054475"/>
          <p14:tracePt t="75215" x="5075238" y="3992563"/>
          <p14:tracePt t="75232" x="5105400" y="3924300"/>
          <p14:tracePt t="75248" x="5135563" y="3840163"/>
          <p14:tracePt t="75265" x="5159375" y="3749675"/>
          <p14:tracePt t="75282" x="5181600" y="3635375"/>
          <p14:tracePt t="75298" x="5197475" y="3513138"/>
          <p14:tracePt t="75315" x="5219700" y="3398838"/>
          <p14:tracePt t="75332" x="5235575" y="3292475"/>
          <p14:tracePt t="75348" x="5235575" y="3200400"/>
          <p14:tracePt t="75365" x="5235575" y="3094038"/>
          <p14:tracePt t="75382" x="5235575" y="3032125"/>
          <p14:tracePt t="75398" x="5235575" y="2979738"/>
          <p14:tracePt t="75415" x="5219700" y="2933700"/>
          <p14:tracePt t="75432" x="5203825" y="2903538"/>
          <p14:tracePt t="75448" x="5181600" y="2857500"/>
          <p14:tracePt t="75465" x="5151438" y="2819400"/>
          <p14:tracePt t="75482" x="5127625" y="2789238"/>
          <p14:tracePt t="75498" x="5105400" y="2765425"/>
          <p14:tracePt t="75515" x="5075238" y="2751138"/>
          <p14:tracePt t="75532" x="5051425" y="2743200"/>
          <p14:tracePt t="75548" x="5037138" y="2735263"/>
          <p14:tracePt t="75566" x="5013325" y="2735263"/>
          <p14:tracePt t="75582" x="4999038" y="2735263"/>
          <p14:tracePt t="75598" x="4975225" y="2735263"/>
          <p14:tracePt t="75615" x="4960938" y="2735263"/>
          <p14:tracePt t="75632" x="4930775" y="2735263"/>
          <p14:tracePt t="75648" x="4899025" y="2759075"/>
          <p14:tracePt t="75665" x="4868863" y="2789238"/>
          <p14:tracePt t="75682" x="4838700" y="2827338"/>
          <p14:tracePt t="75699" x="4792663" y="2887663"/>
          <p14:tracePt t="75715" x="4770438" y="2949575"/>
          <p14:tracePt t="75732" x="4754563" y="2994025"/>
          <p14:tracePt t="75749" x="4746625" y="3048000"/>
          <p14:tracePt t="75766" x="4746625" y="3116263"/>
          <p14:tracePt t="75782" x="4746625" y="3146425"/>
          <p14:tracePt t="75799" x="4746625" y="3268663"/>
          <p14:tracePt t="75815" x="4746625" y="3344863"/>
          <p14:tracePt t="75832" x="4746625" y="3413125"/>
          <p14:tracePt t="75849" x="4746625" y="3505200"/>
          <p14:tracePt t="75865" x="4754563" y="3559175"/>
          <p14:tracePt t="75882" x="4778375" y="3619500"/>
          <p14:tracePt t="75899" x="4784725" y="3673475"/>
          <p14:tracePt t="75915" x="4816475" y="3741738"/>
          <p14:tracePt t="75932" x="4838700" y="3810000"/>
          <p14:tracePt t="75949" x="4854575" y="3848100"/>
          <p14:tracePt t="75966" x="4876800" y="3886200"/>
          <p14:tracePt t="75982" x="4884738" y="3902075"/>
          <p14:tracePt t="75999" x="4899025" y="3932238"/>
          <p14:tracePt t="76015" x="4922838" y="3946525"/>
          <p14:tracePt t="76032" x="4945063" y="3946525"/>
          <p14:tracePt t="76049" x="4953000" y="3946525"/>
          <p14:tracePt t="76065" x="4960938" y="3946525"/>
          <p14:tracePt t="76082" x="4968875" y="3946525"/>
          <p14:tracePt t="76099" x="5006975" y="3908425"/>
          <p14:tracePt t="76115" x="5045075" y="3810000"/>
          <p14:tracePt t="76131" x="5083175" y="3679825"/>
          <p14:tracePt t="76148" x="5105400" y="3589338"/>
          <p14:tracePt t="76165" x="5121275" y="3421063"/>
          <p14:tracePt t="76181" x="5121275" y="3306763"/>
          <p14:tracePt t="76198" x="5121275" y="3238500"/>
          <p14:tracePt t="76215" x="5121275" y="3146425"/>
          <p14:tracePt t="76232" x="5121275" y="3070225"/>
          <p14:tracePt t="76248" x="5105400" y="3001963"/>
          <p14:tracePt t="76265" x="5075238" y="2941638"/>
          <p14:tracePt t="76282" x="5051425" y="2903538"/>
          <p14:tracePt t="76298" x="5037138" y="2879725"/>
          <p14:tracePt t="76315" x="5029200" y="2873375"/>
          <p14:tracePt t="76607" x="5006975" y="2873375"/>
          <p14:tracePt t="76615" x="4960938" y="2873375"/>
          <p14:tracePt t="76623" x="4868863" y="2873375"/>
          <p14:tracePt t="76632" x="4740275" y="2879725"/>
          <p14:tracePt t="76649" x="4427538" y="2879725"/>
          <p14:tracePt t="76665" x="4054475" y="2879725"/>
          <p14:tracePt t="76682" x="3863975" y="2879725"/>
          <p14:tracePt t="76699" x="3802063" y="2879725"/>
          <p14:tracePt t="76732" x="3810000" y="2887663"/>
          <p14:tracePt t="76750" x="3840163" y="2887663"/>
          <p14:tracePt t="76766" x="3856038" y="2895600"/>
          <p14:tracePt t="76967" x="3870325" y="2895600"/>
          <p14:tracePt t="76975" x="3894138" y="2895600"/>
          <p14:tracePt t="76983" x="3916363" y="2895600"/>
          <p14:tracePt t="76999" x="3954463" y="2903538"/>
          <p14:tracePt t="77016" x="3984625" y="2903538"/>
          <p14:tracePt t="77032" x="4008438" y="2903538"/>
          <p14:tracePt t="77191" x="3992563" y="2903538"/>
          <p14:tracePt t="77199" x="3970338" y="2903538"/>
          <p14:tracePt t="77216" x="3908425" y="2903538"/>
          <p14:tracePt t="77232" x="3840163" y="2887663"/>
          <p14:tracePt t="77249" x="3810000" y="2879725"/>
          <p14:tracePt t="77266" x="3756025" y="2873375"/>
          <p14:tracePt t="77282" x="3725863" y="2865438"/>
          <p14:tracePt t="77299" x="3703638" y="2865438"/>
          <p14:tracePt t="77316" x="3657600" y="2849563"/>
          <p14:tracePt t="77333" x="3611563" y="2849563"/>
          <p14:tracePt t="77350" x="3559175" y="2849563"/>
          <p14:tracePt t="77366" x="3543300" y="2849563"/>
          <p14:tracePt t="77382" x="3513138" y="2849563"/>
          <p14:tracePt t="77416" x="3513138" y="2857500"/>
          <p14:tracePt t="77433" x="3497263" y="2865438"/>
          <p14:tracePt t="77449" x="3482975" y="2879725"/>
          <p14:tracePt t="77466" x="3475038" y="2887663"/>
          <p14:tracePt t="77483" x="3459163" y="2925763"/>
          <p14:tracePt t="77499" x="3451225" y="2949575"/>
          <p14:tracePt t="77516" x="3436938" y="2994025"/>
          <p14:tracePt t="77533" x="3421063" y="3040063"/>
          <p14:tracePt t="77549" x="3421063" y="3116263"/>
          <p14:tracePt t="77566" x="3413125" y="3230563"/>
          <p14:tracePt t="77582" x="3413125" y="3260725"/>
          <p14:tracePt t="77599" x="3413125" y="3284538"/>
          <p14:tracePt t="77616" x="3429000" y="3306763"/>
          <p14:tracePt t="77633" x="3459163" y="3336925"/>
          <p14:tracePt t="77649" x="3475038" y="3352800"/>
          <p14:tracePt t="77666" x="3513138" y="3368675"/>
          <p14:tracePt t="77683" x="3589338" y="3382963"/>
          <p14:tracePt t="77699" x="3695700" y="3406775"/>
          <p14:tracePt t="77716" x="3810000" y="3413125"/>
          <p14:tracePt t="77733" x="3932238" y="3413125"/>
          <p14:tracePt t="77750" x="4022725" y="3413125"/>
          <p14:tracePt t="77766" x="4137025" y="3390900"/>
          <p14:tracePt t="77783" x="4160838" y="3375025"/>
          <p14:tracePt t="77799" x="4191000" y="3352800"/>
          <p14:tracePt t="77816" x="4221163" y="3322638"/>
          <p14:tracePt t="77833" x="4237038" y="3298825"/>
          <p14:tracePt t="77849" x="4275138" y="3246438"/>
          <p14:tracePt t="77866" x="4289425" y="3200400"/>
          <p14:tracePt t="77883" x="4313238" y="3140075"/>
          <p14:tracePt t="77899" x="4327525" y="3094038"/>
          <p14:tracePt t="77916" x="4343400" y="3055938"/>
          <p14:tracePt t="77919" x="4351338" y="3040063"/>
          <p14:tracePt t="77933" x="4359275" y="3009900"/>
          <p14:tracePt t="77949" x="4365625" y="2994025"/>
          <p14:tracePt t="77966" x="4365625" y="2971800"/>
          <p14:tracePt t="77999" x="4365625" y="2955925"/>
          <p14:tracePt t="78016" x="4343400" y="2941638"/>
          <p14:tracePt t="78033" x="4275138" y="2911475"/>
          <p14:tracePt t="78049" x="4175125" y="2873375"/>
          <p14:tracePt t="78066" x="4030663" y="2835275"/>
          <p14:tracePt t="78083" x="3902075" y="2803525"/>
          <p14:tracePt t="78099" x="3810000" y="2789238"/>
          <p14:tracePt t="78116" x="3733800" y="2789238"/>
          <p14:tracePt t="78133" x="3703638" y="2789238"/>
          <p14:tracePt t="78150" x="3679825" y="2789238"/>
          <p14:tracePt t="78166" x="3657600" y="2789238"/>
          <p14:tracePt t="78183" x="3635375" y="2789238"/>
          <p14:tracePt t="78199" x="3627438" y="2789238"/>
          <p14:tracePt t="78216" x="3603625" y="2797175"/>
          <p14:tracePt t="78233" x="3597275" y="2811463"/>
          <p14:tracePt t="78250" x="3581400" y="2827338"/>
          <p14:tracePt t="78266" x="3559175" y="2849563"/>
          <p14:tracePt t="78283" x="3543300" y="2879725"/>
          <p14:tracePt t="78300" x="3527425" y="2917825"/>
          <p14:tracePt t="78316" x="3521075" y="2949575"/>
          <p14:tracePt t="78333" x="3521075" y="3001963"/>
          <p14:tracePt t="78350" x="3521075" y="3048000"/>
          <p14:tracePt t="78366" x="3535363" y="3132138"/>
          <p14:tracePt t="78383" x="3565525" y="3178175"/>
          <p14:tracePt t="78400" x="3597275" y="3230563"/>
          <p14:tracePt t="78416" x="3649663" y="3284538"/>
          <p14:tracePt t="78433" x="3703638" y="3322638"/>
          <p14:tracePt t="78450" x="3756025" y="3344863"/>
          <p14:tracePt t="78466" x="3794125" y="3360738"/>
          <p14:tracePt t="78483" x="3825875" y="3368675"/>
          <p14:tracePt t="78500" x="3894138" y="3368675"/>
          <p14:tracePt t="78516" x="4008438" y="3368675"/>
          <p14:tracePt t="78534" x="4183063" y="3368675"/>
          <p14:tracePt t="78550" x="4221163" y="3368675"/>
          <p14:tracePt t="78566" x="4289425" y="3352800"/>
          <p14:tracePt t="78583" x="4305300" y="3336925"/>
          <p14:tracePt t="78600" x="4321175" y="3314700"/>
          <p14:tracePt t="78616" x="4335463" y="3276600"/>
          <p14:tracePt t="78633" x="4343400" y="3246438"/>
          <p14:tracePt t="78650" x="4343400" y="3222625"/>
          <p14:tracePt t="78666" x="4343400" y="3178175"/>
          <p14:tracePt t="78683" x="4343400" y="3132138"/>
          <p14:tracePt t="78700" x="4321175" y="3070225"/>
          <p14:tracePt t="78716" x="4251325" y="2979738"/>
          <p14:tracePt t="78734" x="4114800" y="2903538"/>
          <p14:tracePt t="78750" x="4068763" y="2873375"/>
          <p14:tracePt t="78766" x="3946525" y="2841625"/>
          <p14:tracePt t="78783" x="3886200" y="2835275"/>
          <p14:tracePt t="78800" x="3817938" y="2819400"/>
          <p14:tracePt t="78816" x="3763963" y="2819400"/>
          <p14:tracePt t="78833" x="3711575" y="2819400"/>
          <p14:tracePt t="78850" x="3657600" y="2819400"/>
          <p14:tracePt t="78866" x="3619500" y="2827338"/>
          <p14:tracePt t="78883" x="3581400" y="2849563"/>
          <p14:tracePt t="78900" x="3527425" y="2879725"/>
          <p14:tracePt t="78916" x="3505200" y="2903538"/>
          <p14:tracePt t="78919" x="3489325" y="2911475"/>
          <p14:tracePt t="78934" x="3475038" y="2941638"/>
          <p14:tracePt t="78950" x="3467100" y="2955925"/>
          <p14:tracePt t="78966" x="3444875" y="3025775"/>
          <p14:tracePt t="78983" x="3436938" y="3086100"/>
          <p14:tracePt t="79000" x="3436938" y="3140075"/>
          <p14:tracePt t="79016" x="3436938" y="3200400"/>
          <p14:tracePt t="79033" x="3451225" y="3246438"/>
          <p14:tracePt t="79050" x="3482975" y="3306763"/>
          <p14:tracePt t="79066" x="3513138" y="3330575"/>
          <p14:tracePt t="79083" x="3543300" y="3360738"/>
          <p14:tracePt t="79100" x="3565525" y="3368675"/>
          <p14:tracePt t="79116" x="3619500" y="3375025"/>
          <p14:tracePt t="79133" x="3679825" y="3382963"/>
          <p14:tracePt t="79149" x="3825875" y="3382963"/>
          <p14:tracePt t="79166" x="3894138" y="3382963"/>
          <p14:tracePt t="79182" x="3962400" y="3352800"/>
          <p14:tracePt t="79200" x="3992563" y="3336925"/>
          <p14:tracePt t="79217" x="4016375" y="3314700"/>
          <p14:tracePt t="79233" x="4030663" y="3292475"/>
          <p14:tracePt t="79250" x="4038600" y="3268663"/>
          <p14:tracePt t="79267" x="4046538" y="3246438"/>
          <p14:tracePt t="79283" x="4054475" y="3216275"/>
          <p14:tracePt t="79300" x="4054475" y="3184525"/>
          <p14:tracePt t="79317" x="4054475" y="3162300"/>
          <p14:tracePt t="79334" x="4054475" y="3108325"/>
          <p14:tracePt t="79350" x="4054475" y="3094038"/>
          <p14:tracePt t="79367" x="4046538" y="3055938"/>
          <p14:tracePt t="79383" x="4016375" y="3025775"/>
          <p14:tracePt t="79400" x="3946525" y="2994025"/>
          <p14:tracePt t="79417" x="3886200" y="2979738"/>
          <p14:tracePt t="79433" x="3863975" y="2971800"/>
          <p14:tracePt t="79831" x="3878263" y="2979738"/>
          <p14:tracePt t="79839" x="3924300" y="2987675"/>
          <p14:tracePt t="79850" x="3962400" y="3001963"/>
          <p14:tracePt t="79867" x="4068763" y="3032125"/>
          <p14:tracePt t="79883" x="4191000" y="3063875"/>
          <p14:tracePt t="79900" x="4327525" y="3108325"/>
          <p14:tracePt t="79917" x="4465638" y="3124200"/>
          <p14:tracePt t="79919" x="4533900" y="3132138"/>
          <p14:tracePt t="79934" x="4618038" y="3154363"/>
          <p14:tracePt t="79950" x="4740275" y="3154363"/>
          <p14:tracePt t="79967" x="4770438" y="3146425"/>
          <p14:tracePt t="79983" x="4792663" y="3132138"/>
          <p14:tracePt t="80000" x="4822825" y="3086100"/>
          <p14:tracePt t="80017" x="4854575" y="3040063"/>
          <p14:tracePt t="80033" x="4884738" y="2994025"/>
          <p14:tracePt t="80050" x="4914900" y="2971800"/>
          <p14:tracePt t="80067" x="4937125" y="2941638"/>
          <p14:tracePt t="80083" x="4968875" y="2917825"/>
          <p14:tracePt t="80100" x="4999038" y="2903538"/>
          <p14:tracePt t="80116" x="5021263" y="2895600"/>
          <p14:tracePt t="80133" x="5051425" y="2887663"/>
          <p14:tracePt t="80149" x="5083175" y="2887663"/>
          <p14:tracePt t="80319" x="5089525" y="2879725"/>
          <p14:tracePt t="80335" x="5089525" y="2865438"/>
          <p14:tracePt t="80343" x="5083175" y="2857500"/>
          <p14:tracePt t="80351" x="5075238" y="2849563"/>
          <p14:tracePt t="80367" x="5037138" y="2835275"/>
          <p14:tracePt t="80384" x="5006975" y="2827338"/>
          <p14:tracePt t="80400" x="4991100" y="2827338"/>
          <p14:tracePt t="80417" x="4975225" y="2827338"/>
          <p14:tracePt t="80434" x="4968875" y="2827338"/>
          <p14:tracePt t="80463" x="4953000" y="2827338"/>
          <p14:tracePt t="80479" x="4945063" y="2827338"/>
          <p14:tracePt t="80487" x="4930775" y="2827338"/>
          <p14:tracePt t="80500" x="4922838" y="2827338"/>
          <p14:tracePt t="80517" x="4884738" y="2849563"/>
          <p14:tracePt t="80533" x="4860925" y="2873375"/>
          <p14:tracePt t="80550" x="4800600" y="2955925"/>
          <p14:tracePt t="80567" x="4784725" y="3009900"/>
          <p14:tracePt t="80583" x="4770438" y="3063875"/>
          <p14:tracePt t="80600" x="4762500" y="3101975"/>
          <p14:tracePt t="80617" x="4762500" y="3140075"/>
          <p14:tracePt t="80633" x="4762500" y="3162300"/>
          <p14:tracePt t="80650" x="4762500" y="3192463"/>
          <p14:tracePt t="80667" x="4762500" y="3230563"/>
          <p14:tracePt t="80683" x="4770438" y="3292475"/>
          <p14:tracePt t="80700" x="4770438" y="3322638"/>
          <p14:tracePt t="80717" x="4792663" y="3390900"/>
          <p14:tracePt t="80733" x="4800600" y="3413125"/>
          <p14:tracePt t="80750" x="4822825" y="3467100"/>
          <p14:tracePt t="80767" x="4846638" y="3535363"/>
          <p14:tracePt t="80783" x="4884738" y="3619500"/>
          <p14:tracePt t="80800" x="4906963" y="3703638"/>
          <p14:tracePt t="80817" x="4937125" y="3749675"/>
          <p14:tracePt t="80833" x="4945063" y="3794125"/>
          <p14:tracePt t="80850" x="4960938" y="3817938"/>
          <p14:tracePt t="80867" x="4968875" y="3825875"/>
          <p14:tracePt t="80883" x="4975225" y="3848100"/>
          <p14:tracePt t="80917" x="4983163" y="3856038"/>
          <p14:tracePt t="80958" x="4999038" y="3856038"/>
          <p14:tracePt t="80967" x="5006975" y="3856038"/>
          <p14:tracePt t="80975" x="5029200" y="3856038"/>
          <p14:tracePt t="80984" x="5045075" y="3856038"/>
          <p14:tracePt t="81000" x="5083175" y="3825875"/>
          <p14:tracePt t="81017" x="5127625" y="3771900"/>
          <p14:tracePt t="81034" x="5143500" y="3703638"/>
          <p14:tracePt t="81051" x="5181600" y="3627438"/>
          <p14:tracePt t="81067" x="5197475" y="3535363"/>
          <p14:tracePt t="81084" x="5203825" y="3451225"/>
          <p14:tracePt t="81100" x="5203825" y="3360738"/>
          <p14:tracePt t="81118" x="5203825" y="3254375"/>
          <p14:tracePt t="81133" x="5197475" y="3192463"/>
          <p14:tracePt t="81150" x="5173663" y="3124200"/>
          <p14:tracePt t="81167" x="5159375" y="3086100"/>
          <p14:tracePt t="81183" x="5151438" y="3048000"/>
          <p14:tracePt t="81200" x="5143500" y="3017838"/>
          <p14:tracePt t="81217" x="5127625" y="2987675"/>
          <p14:tracePt t="81233" x="5113338" y="2955925"/>
          <p14:tracePt t="81250" x="5097463" y="2933700"/>
          <p14:tracePt t="81267" x="5083175" y="2911475"/>
          <p14:tracePt t="81283" x="5075238" y="2903538"/>
          <p14:tracePt t="81300" x="5067300" y="2895600"/>
          <p14:tracePt t="81334" x="5059363" y="2895600"/>
          <p14:tracePt t="81374" x="5051425" y="2887663"/>
          <p14:tracePt t="81381" x="5045075" y="2879725"/>
          <p14:tracePt t="81398" x="5029200" y="2879725"/>
          <p14:tracePt t="81423" x="5021263" y="2873375"/>
          <p14:tracePt t="81431" x="5013325" y="2873375"/>
          <p14:tracePt t="81454" x="5006975" y="2873375"/>
          <p14:tracePt t="81463" x="4999038" y="2873375"/>
          <p14:tracePt t="81478" x="4991100" y="2873375"/>
          <p14:tracePt t="81494" x="4983163" y="2873375"/>
          <p14:tracePt t="81503" x="4968875" y="2873375"/>
          <p14:tracePt t="81518" x="4960938" y="2873375"/>
          <p14:tracePt t="81534" x="4937125" y="2895600"/>
          <p14:tracePt t="81551" x="4930775" y="2911475"/>
          <p14:tracePt t="81567" x="4922838" y="2925763"/>
          <p14:tracePt t="81584" x="4906963" y="2963863"/>
          <p14:tracePt t="81601" x="4906963" y="2979738"/>
          <p14:tracePt t="81617" x="4892675" y="3009900"/>
          <p14:tracePt t="81634" x="4892675" y="3025775"/>
          <p14:tracePt t="81651" x="4892675" y="3055938"/>
          <p14:tracePt t="81667" x="4892675" y="3078163"/>
          <p14:tracePt t="81684" x="4892675" y="3116263"/>
          <p14:tracePt t="81701" x="4884738" y="3146425"/>
          <p14:tracePt t="81717" x="4884738" y="3192463"/>
          <p14:tracePt t="81734" x="4884738" y="3254375"/>
          <p14:tracePt t="81751" x="4884738" y="3292475"/>
          <p14:tracePt t="81767" x="4884738" y="3344863"/>
          <p14:tracePt t="81784" x="4884738" y="3390900"/>
          <p14:tracePt t="81801" x="4884738" y="3421063"/>
          <p14:tracePt t="81817" x="4884738" y="3467100"/>
          <p14:tracePt t="81834" x="4892675" y="3505200"/>
          <p14:tracePt t="81851" x="4892675" y="3535363"/>
          <p14:tracePt t="81868" x="4892675" y="3559175"/>
          <p14:tracePt t="81884" x="4892675" y="3589338"/>
          <p14:tracePt t="81902" x="4906963" y="3641725"/>
          <p14:tracePt t="81917" x="4906963" y="3657600"/>
          <p14:tracePt t="81934" x="4922838" y="3695700"/>
          <p14:tracePt t="81950" x="4930775" y="3717925"/>
          <p14:tracePt t="81967" x="4945063" y="3733800"/>
          <p14:tracePt t="81983" x="4945063" y="3749675"/>
          <p14:tracePt t="82000" x="4953000" y="3749675"/>
          <p14:tracePt t="82017" x="4953000" y="3756025"/>
          <p14:tracePt t="82034" x="4968875" y="3779838"/>
          <p14:tracePt t="82050" x="4991100" y="3787775"/>
          <p14:tracePt t="82067" x="5013325" y="3787775"/>
          <p14:tracePt t="82084" x="5037138" y="3802063"/>
          <p14:tracePt t="82100" x="5059363" y="3802063"/>
          <p14:tracePt t="82117" x="5097463" y="3787775"/>
          <p14:tracePt t="82134" x="5135563" y="3725863"/>
          <p14:tracePt t="82150" x="5165725" y="3679825"/>
          <p14:tracePt t="82167" x="5189538" y="3635375"/>
          <p14:tracePt t="82184" x="5197475" y="3581400"/>
          <p14:tracePt t="82200" x="5197475" y="3527425"/>
          <p14:tracePt t="82217" x="5203825" y="3467100"/>
          <p14:tracePt t="82234" x="5219700" y="3398838"/>
          <p14:tracePt t="82250" x="5219700" y="3344863"/>
          <p14:tracePt t="82267" x="5219700" y="3284538"/>
          <p14:tracePt t="82284" x="5219700" y="3216275"/>
          <p14:tracePt t="82300" x="5219700" y="3146425"/>
          <p14:tracePt t="82317" x="5219700" y="3101975"/>
          <p14:tracePt t="82334" x="5219700" y="3063875"/>
          <p14:tracePt t="82350" x="5219700" y="3040063"/>
          <p14:tracePt t="82367" x="5211763" y="3001963"/>
          <p14:tracePt t="82384" x="5189538" y="2963863"/>
          <p14:tracePt t="82400" x="5165725" y="2925763"/>
          <p14:tracePt t="82417" x="5135563" y="2903538"/>
          <p14:tracePt t="82434" x="5105400" y="2873375"/>
          <p14:tracePt t="82450" x="5097463" y="2865438"/>
          <p14:tracePt t="82467" x="5075238" y="2849563"/>
          <p14:tracePt t="82484" x="5067300" y="2841625"/>
          <p14:tracePt t="82501" x="5051425" y="2841625"/>
          <p14:tracePt t="82517" x="5045075" y="2841625"/>
          <p14:tracePt t="82534" x="5037138" y="2841625"/>
          <p14:tracePt t="82551" x="5021263" y="2841625"/>
          <p14:tracePt t="82567" x="4999038" y="2841625"/>
          <p14:tracePt t="82584" x="4960938" y="2841625"/>
          <p14:tracePt t="82601" x="4937125" y="2841625"/>
          <p14:tracePt t="82617" x="4906963" y="2857500"/>
          <p14:tracePt t="82634" x="4884738" y="2879725"/>
          <p14:tracePt t="82651" x="4868863" y="2895600"/>
          <p14:tracePt t="82667" x="4860925" y="2903538"/>
          <p14:tracePt t="82684" x="4854575" y="2911475"/>
          <p14:tracePt t="82701" x="4854575" y="2917825"/>
          <p14:tracePt t="82734" x="4846638" y="2925763"/>
          <p14:tracePt t="82751" x="4846638" y="2933700"/>
          <p14:tracePt t="82767" x="4846638" y="2941638"/>
          <p14:tracePt t="82784" x="4838700" y="2955925"/>
          <p14:tracePt t="82801" x="4838700" y="2963863"/>
          <p14:tracePt t="82834" x="4838700" y="2971800"/>
          <p14:tracePt t="82851" x="4830763" y="2979738"/>
          <p14:tracePt t="82867" x="4830763" y="2987675"/>
          <p14:tracePt t="82926" x="4830763" y="2994025"/>
          <p14:tracePt t="82950" x="4830763" y="3001963"/>
          <p14:tracePt t="82966" x="4830763" y="3009900"/>
          <p14:tracePt t="82998" x="4830763" y="3017838"/>
          <p14:tracePt t="83014" x="4830763" y="3025775"/>
          <p14:tracePt t="83023" x="4830763" y="3032125"/>
          <p14:tracePt t="83038" x="4830763" y="3040063"/>
          <p14:tracePt t="83051" x="4830763" y="3048000"/>
          <p14:tracePt t="83070" x="4830763" y="3055938"/>
          <p14:tracePt t="83085" x="4830763" y="3063875"/>
          <p14:tracePt t="83102" x="4830763" y="3070225"/>
          <p14:tracePt t="83118" x="4830763" y="3094038"/>
          <p14:tracePt t="83134" x="4830763" y="3124200"/>
          <p14:tracePt t="83151" x="4830763" y="3178175"/>
          <p14:tracePt t="83168" x="4830763" y="3238500"/>
          <p14:tracePt t="83184" x="4830763" y="3314700"/>
          <p14:tracePt t="83201" x="4830763" y="3390900"/>
          <p14:tracePt t="83218" x="4830763" y="3459163"/>
          <p14:tracePt t="83234" x="4830763" y="3521075"/>
          <p14:tracePt t="83251" x="4830763" y="3559175"/>
          <p14:tracePt t="83268" x="4830763" y="3565525"/>
          <p14:tracePt t="83284" x="4830763" y="3573463"/>
          <p14:tracePt t="83302" x="4830763" y="3581400"/>
          <p14:tracePt t="83335" x="4830763" y="3589338"/>
          <p14:tracePt t="83350" x="4830763" y="3597275"/>
          <p14:tracePt t="83383" x="4838700" y="3603625"/>
          <p14:tracePt t="83406" x="4838700" y="3611563"/>
          <p14:tracePt t="83423" x="4838700" y="3619500"/>
          <p14:tracePt t="83432" x="4838700" y="3627438"/>
          <p14:tracePt t="83439" x="4838700" y="3635375"/>
          <p14:tracePt t="83503" x="4838700" y="3641725"/>
          <p14:tracePt t="83734" x="4830763" y="3641725"/>
          <p14:tracePt t="83743" x="4724400" y="3581400"/>
          <p14:tracePt t="83751" x="4625975" y="3581400"/>
          <p14:tracePt t="84110" x="4610100" y="3573463"/>
          <p14:tracePt t="84118" x="4579938" y="3573463"/>
          <p14:tracePt t="84126" x="4564063" y="3573463"/>
          <p14:tracePt t="84135" x="4541838" y="3573463"/>
          <p14:tracePt t="84151" x="4465638" y="3559175"/>
          <p14:tracePt t="84168" x="4373563" y="3551238"/>
          <p14:tracePt t="84185" x="4251325" y="3513138"/>
          <p14:tracePt t="84202" x="4137025" y="3475038"/>
          <p14:tracePt t="84218" x="3992563" y="3421063"/>
          <p14:tracePt t="84235" x="3832225" y="3344863"/>
          <p14:tracePt t="84252" x="3679825" y="3284538"/>
          <p14:tracePt t="84268" x="3589338" y="3222625"/>
          <p14:tracePt t="84286" x="3559175" y="3192463"/>
          <p14:tracePt t="84302" x="3559175" y="3184525"/>
          <p14:tracePt t="84479" x="3559175" y="3178175"/>
          <p14:tracePt t="84487" x="3559175" y="3170238"/>
          <p14:tracePt t="84502" x="3559175" y="3162300"/>
          <p14:tracePt t="84519" x="3559175" y="3154363"/>
          <p14:tracePt t="84959" x="3565525" y="3154363"/>
          <p14:tracePt t="84974" x="3573463" y="3162300"/>
          <p14:tracePt t="84990" x="3597275" y="3162300"/>
          <p14:tracePt t="84999" x="3611563" y="3178175"/>
          <p14:tracePt t="85006" x="3619500" y="3178175"/>
          <p14:tracePt t="85018" x="3635375" y="3184525"/>
          <p14:tracePt t="85035" x="3649663" y="3192463"/>
          <p14:tracePt t="85052" x="3657600" y="3200400"/>
          <p14:tracePt t="85068" x="3665538" y="3208338"/>
          <p14:tracePt t="85085" x="3687763" y="3216275"/>
          <p14:tracePt t="85101" x="3695700" y="3222625"/>
          <p14:tracePt t="85294" x="3703638" y="3222625"/>
          <p14:tracePt t="85311" x="3703638" y="3216275"/>
          <p14:tracePt t="85319" x="3703638" y="3208338"/>
          <p14:tracePt t="85335" x="3711575" y="3200400"/>
          <p14:tracePt t="85352" x="3717925" y="3192463"/>
          <p14:tracePt t="85369" x="3717925" y="3184525"/>
          <p14:tracePt t="85385" x="3725863" y="3184525"/>
          <p14:tracePt t="85402" x="3725863" y="3178175"/>
          <p14:tracePt t="85419" x="3725863" y="3162300"/>
          <p14:tracePt t="85435" x="3741738" y="3154363"/>
          <p14:tracePt t="85452" x="3741738" y="3146425"/>
          <p14:tracePt t="85503" x="3741738" y="3140075"/>
          <p14:tracePt t="85511" x="3749675" y="3140075"/>
          <p14:tracePt t="86215" x="3749675" y="3132138"/>
          <p14:tracePt t="86223" x="3787775" y="3116263"/>
          <p14:tracePt t="86236" x="3817938" y="3108325"/>
          <p14:tracePt t="86252" x="3924300" y="3101975"/>
          <p14:tracePt t="86270" x="4092575" y="3070225"/>
          <p14:tracePt t="86286" x="4130675" y="3070225"/>
          <p14:tracePt t="86302" x="4267200" y="3055938"/>
          <p14:tracePt t="86319" x="4389438" y="3032125"/>
          <p14:tracePt t="86336" x="4479925" y="3017838"/>
          <p14:tracePt t="86352" x="4587875" y="3001963"/>
          <p14:tracePt t="86369" x="4686300" y="2987675"/>
          <p14:tracePt t="86386" x="4784725" y="2987675"/>
          <p14:tracePt t="86402" x="4860925" y="2987675"/>
          <p14:tracePt t="86419" x="4945063" y="2987675"/>
          <p14:tracePt t="86436" x="5006975" y="2987675"/>
          <p14:tracePt t="86439" x="5029200" y="2987675"/>
          <p14:tracePt t="86452" x="5037138" y="2987675"/>
          <p14:tracePt t="86469" x="5045075" y="2987675"/>
          <p14:tracePt t="86487" x="5045075" y="2994025"/>
          <p14:tracePt t="86511" x="5051425" y="2994025"/>
          <p14:tracePt t="86519" x="5059363" y="3001963"/>
          <p14:tracePt t="86536" x="5083175" y="3017838"/>
          <p14:tracePt t="86553" x="5105400" y="3032125"/>
          <p14:tracePt t="86569" x="5113338" y="3048000"/>
          <p14:tracePt t="86586" x="5121275" y="3070225"/>
          <p14:tracePt t="86603" x="5127625" y="3094038"/>
          <p14:tracePt t="86619" x="5135563" y="3132138"/>
          <p14:tracePt t="86636" x="5135563" y="3146425"/>
          <p14:tracePt t="86653" x="5135563" y="3162300"/>
          <p14:tracePt t="86669" x="5135563" y="3170238"/>
          <p14:tracePt t="88118" x="5127625" y="3170238"/>
          <p14:tracePt t="88127" x="5105400" y="3170238"/>
          <p14:tracePt t="88136" x="5097463" y="3170238"/>
          <p14:tracePt t="88153" x="5045075" y="3162300"/>
          <p14:tracePt t="88169" x="4975225" y="3162300"/>
          <p14:tracePt t="88186" x="4899025" y="3162300"/>
          <p14:tracePt t="88203" x="4846638" y="3162300"/>
          <p14:tracePt t="88219" x="4808538" y="3162300"/>
          <p14:tracePt t="88236" x="4762500" y="3154363"/>
          <p14:tracePt t="88253" x="4708525" y="3146425"/>
          <p14:tracePt t="88269" x="4664075" y="3146425"/>
          <p14:tracePt t="88286" x="4587875" y="3146425"/>
          <p14:tracePt t="88303" x="4525963" y="3146425"/>
          <p14:tracePt t="88320" x="4473575" y="3146425"/>
          <p14:tracePt t="88337" x="4449763" y="3146425"/>
          <p14:tracePt t="88353" x="4435475" y="3146425"/>
          <p14:tracePt t="88370" x="4427538" y="3146425"/>
          <p14:tracePt t="88387" x="4411663" y="3140075"/>
          <p14:tracePt t="88403" x="4389438" y="3140075"/>
          <p14:tracePt t="88420" x="4373563" y="3140075"/>
          <p14:tracePt t="88437" x="4365625" y="3140075"/>
          <p14:tracePt t="88453" x="4351338" y="3140075"/>
          <p14:tracePt t="88470" x="4343400" y="3140075"/>
          <p14:tracePt t="88487" x="4327525" y="3140075"/>
          <p14:tracePt t="88503" x="4297363" y="3140075"/>
          <p14:tracePt t="88520" x="4283075" y="3140075"/>
          <p14:tracePt t="88537" x="4267200" y="3140075"/>
          <p14:tracePt t="88553" x="4259263" y="3140075"/>
          <p14:tracePt t="88570" x="4244975" y="3140075"/>
          <p14:tracePt t="88587" x="4221163" y="3140075"/>
          <p14:tracePt t="88603" x="4213225" y="3140075"/>
          <p14:tracePt t="88620" x="4198938" y="3140075"/>
          <p14:tracePt t="88637" x="4183063" y="3140075"/>
          <p14:tracePt t="88654" x="4175125" y="3140075"/>
          <p14:tracePt t="88679" x="4168775" y="3140075"/>
          <p14:tracePt t="88727" x="4160838" y="3140075"/>
          <p14:tracePt t="88735" x="4152900" y="3140075"/>
          <p14:tracePt t="89455" x="4160838" y="3140075"/>
          <p14:tracePt t="89463" x="4183063" y="3140075"/>
          <p14:tracePt t="89471" x="4206875" y="3146425"/>
          <p14:tracePt t="89487" x="4275138" y="3170238"/>
          <p14:tracePt t="89504" x="4351338" y="3178175"/>
          <p14:tracePt t="89520" x="4411663" y="3200400"/>
          <p14:tracePt t="89537" x="4487863" y="3222625"/>
          <p14:tracePt t="89554" x="4564063" y="3254375"/>
          <p14:tracePt t="89570" x="4625975" y="3268663"/>
          <p14:tracePt t="89587" x="4686300" y="3292475"/>
          <p14:tracePt t="89604" x="4754563" y="3322638"/>
          <p14:tracePt t="89621" x="4816475" y="3336925"/>
          <p14:tracePt t="89638" x="4899025" y="3368675"/>
          <p14:tracePt t="89654" x="4945063" y="3390900"/>
          <p14:tracePt t="89670" x="4975225" y="3406775"/>
          <p14:tracePt t="89687" x="4991100" y="3413125"/>
          <p14:tracePt t="89704" x="4999038" y="3413125"/>
          <p14:tracePt t="89720" x="5013325" y="3421063"/>
          <p14:tracePt t="89737" x="5021263" y="3436938"/>
          <p14:tracePt t="89754" x="5029200" y="3444875"/>
          <p14:tracePt t="89770" x="5045075" y="3467100"/>
          <p14:tracePt t="89787" x="5059363" y="3505200"/>
          <p14:tracePt t="89804" x="5075238" y="3527425"/>
          <p14:tracePt t="89820" x="5089525" y="3559175"/>
          <p14:tracePt t="89837" x="5097463" y="3573463"/>
          <p14:tracePt t="89854" x="5105400" y="3581400"/>
          <p14:tracePt t="89870" x="5105400" y="3589338"/>
          <p14:tracePt t="90182" x="5105400" y="3597275"/>
          <p14:tracePt t="90191" x="5105400" y="3603625"/>
          <p14:tracePt t="90204" x="5105400" y="3627438"/>
          <p14:tracePt t="90221" x="5173663" y="3687763"/>
          <p14:tracePt t="90238" x="5508625" y="3863975"/>
          <p14:tracePt t="90254" x="5692775" y="3924300"/>
          <p14:tracePt t="90271" x="6308725" y="4084638"/>
          <p14:tracePt t="90287" x="6569075" y="4114800"/>
          <p14:tracePt t="90304" x="6705600" y="4130675"/>
          <p14:tracePt t="90321" x="6759575" y="4130675"/>
          <p14:tracePt t="90337" x="6765925" y="4130675"/>
          <p14:tracePt t="90354" x="6781800" y="4130675"/>
          <p14:tracePt t="90370" x="6789738" y="4114800"/>
          <p14:tracePt t="90387" x="6835775" y="4106863"/>
          <p14:tracePt t="90404" x="6896100" y="4098925"/>
          <p14:tracePt t="90420" x="6972300" y="4098925"/>
          <p14:tracePt t="90437" x="7026275" y="4098925"/>
          <p14:tracePt t="90453" x="7086600" y="4114800"/>
          <p14:tracePt t="90559" x="7094538" y="4114800"/>
          <p14:tracePt t="90574" x="7094538" y="4130675"/>
          <p14:tracePt t="90623" x="7094538" y="4137025"/>
          <p14:tracePt t="90871" x="7102475" y="4137025"/>
          <p14:tracePt t="90887" x="7116763" y="4137025"/>
          <p14:tracePt t="90903" x="7140575" y="4130675"/>
          <p14:tracePt t="90914" x="7146925" y="4130675"/>
          <p14:tracePt t="90926" x="7170738" y="4130675"/>
          <p14:tracePt t="90991" x="7185025" y="4130675"/>
          <p14:tracePt t="91002" x="7192963" y="4130675"/>
          <p14:tracePt t="91014" x="7223125" y="4130675"/>
          <p14:tracePt t="91025" x="7254875" y="4130675"/>
          <p14:tracePt t="91037" x="7323138" y="4152900"/>
          <p14:tracePt t="91054" x="7467600" y="4183063"/>
          <p14:tracePt t="91070" x="7527925" y="4206875"/>
          <p14:tracePt t="91087" x="7551738" y="4213225"/>
          <p14:tracePt t="91359" x="7559675" y="4213225"/>
          <p14:tracePt t="91370" x="7581900" y="4213225"/>
          <p14:tracePt t="91381" x="7612063" y="4213225"/>
          <p14:tracePt t="91392" x="7688263" y="4213225"/>
          <p14:tracePt t="91404" x="7712075" y="4213225"/>
          <p14:tracePt t="91421" x="7764463" y="4213225"/>
          <p14:tracePt t="91437" x="7794625" y="4213225"/>
          <p14:tracePt t="91454" x="7802563" y="4213225"/>
          <p14:tracePt t="91567" x="7802563" y="4206875"/>
          <p14:tracePt t="91582" x="7810500" y="4206875"/>
          <p14:tracePt t="91598" x="7810500" y="4198938"/>
          <p14:tracePt t="91614" x="7818438" y="4198938"/>
          <p14:tracePt t="91625" x="7826375" y="4198938"/>
          <p14:tracePt t="91638" x="7840663" y="4191000"/>
          <p14:tracePt t="91654" x="7878763" y="4191000"/>
          <p14:tracePt t="91671" x="7932738" y="4191000"/>
          <p14:tracePt t="91687" x="7985125" y="4191000"/>
          <p14:tracePt t="91704" x="8061325" y="4191000"/>
          <p14:tracePt t="91721" x="8107363" y="4183063"/>
          <p14:tracePt t="91737" x="8131175" y="4183063"/>
          <p14:tracePt t="91754" x="8145463" y="4175125"/>
          <p14:tracePt t="91829" x="8153400" y="4175125"/>
          <p14:tracePt t="91837" x="8169275" y="4175125"/>
          <p14:tracePt t="91845" x="8175625" y="4168775"/>
          <p14:tracePt t="91854" x="8183563" y="4160838"/>
          <p14:tracePt t="91870" x="8221663" y="4160838"/>
          <p14:tracePt t="91887" x="8251825" y="4160838"/>
          <p14:tracePt t="91904" x="8267700" y="4160838"/>
          <p14:tracePt t="92311" x="8145463" y="4160838"/>
          <p14:tracePt t="92322" x="7864475" y="4130675"/>
          <p14:tracePt t="92338" x="7840663" y="4130675"/>
          <p14:tracePt t="92639" x="7832725" y="4130675"/>
          <p14:tracePt t="92650" x="7826375" y="4130675"/>
          <p14:tracePt t="92815" x="7840663" y="4130675"/>
          <p14:tracePt t="92826" x="7856538" y="4130675"/>
          <p14:tracePt t="92838" x="7916863" y="4137025"/>
          <p14:tracePt t="92855" x="8001000" y="4144963"/>
          <p14:tracePt t="92872" x="8093075" y="4144963"/>
          <p14:tracePt t="92888" x="8199438" y="4152900"/>
          <p14:tracePt t="92905" x="8267700" y="4152900"/>
          <p14:tracePt t="92922" x="8313738" y="4160838"/>
          <p14:tracePt t="92938" x="8313738" y="4168775"/>
          <p14:tracePt t="92974" x="8321675" y="4168775"/>
          <p14:tracePt t="92988" x="8335963" y="4175125"/>
          <p14:tracePt t="93005" x="8382000" y="4191000"/>
          <p14:tracePt t="93022" x="8474075" y="4198938"/>
          <p14:tracePt t="93038" x="8588375" y="4229100"/>
          <p14:tracePt t="93055" x="8618538" y="4237038"/>
          <p14:tracePt t="93174" x="8618538" y="4244975"/>
          <p14:tracePt t="93191" x="8594725" y="4251325"/>
          <p14:tracePt t="93201" x="8588375" y="4251325"/>
          <p14:tracePt t="93208" x="8572500" y="4251325"/>
          <p14:tracePt t="93221" x="8564563" y="4251325"/>
          <p14:tracePt t="93238" x="8542338" y="4259263"/>
          <p14:tracePt t="93255" x="8512175" y="4259263"/>
          <p14:tracePt t="93271" x="8458200" y="4259263"/>
          <p14:tracePt t="93288" x="8382000" y="4259263"/>
          <p14:tracePt t="93305" x="8283575" y="4259263"/>
          <p14:tracePt t="93321" x="8175625" y="4259263"/>
          <p14:tracePt t="93338" x="8061325" y="4259263"/>
          <p14:tracePt t="93355" x="7978775" y="4259263"/>
          <p14:tracePt t="93371" x="7924800" y="4259263"/>
          <p14:tracePt t="93388" x="7878763" y="4259263"/>
          <p14:tracePt t="93405" x="7818438" y="4259263"/>
          <p14:tracePt t="93421" x="7780338" y="4259263"/>
          <p14:tracePt t="93438" x="7726363" y="4259263"/>
          <p14:tracePt t="93455" x="7673975" y="4259263"/>
          <p14:tracePt t="93472" x="7612063" y="4259263"/>
          <p14:tracePt t="93488" x="7543800" y="4259263"/>
          <p14:tracePt t="93505" x="7475538" y="4259263"/>
          <p14:tracePt t="93521" x="7413625" y="4259263"/>
          <p14:tracePt t="93538" x="7345363" y="4259263"/>
          <p14:tracePt t="93555" x="7292975" y="4259263"/>
          <p14:tracePt t="93571" x="7239000" y="4259263"/>
          <p14:tracePt t="93588" x="7178675" y="4259263"/>
          <p14:tracePt t="93605" x="7102475" y="4251325"/>
          <p14:tracePt t="93621" x="6980238" y="4213225"/>
          <p14:tracePt t="93638" x="6926263" y="4206875"/>
          <p14:tracePt t="93655" x="6904038" y="4191000"/>
          <p14:tracePt t="93709" x="6896100" y="4183063"/>
          <p14:tracePt t="93717" x="6888163" y="4175125"/>
          <p14:tracePt t="93725" x="6880225" y="4160838"/>
          <p14:tracePt t="93738" x="6873875" y="4144963"/>
          <p14:tracePt t="93755" x="6850063" y="4098925"/>
          <p14:tracePt t="93771" x="6842125" y="4054475"/>
          <p14:tracePt t="93788" x="6835775" y="4008438"/>
          <p14:tracePt t="93805" x="6835775" y="3962400"/>
          <p14:tracePt t="93821" x="6835775" y="3932238"/>
          <p14:tracePt t="93838" x="6835775" y="3916363"/>
          <p14:tracePt t="93854" x="6835775" y="3886200"/>
          <p14:tracePt t="93871" x="6873875" y="3870325"/>
          <p14:tracePt t="93888" x="6950075" y="3848100"/>
          <p14:tracePt t="93905" x="7064375" y="3810000"/>
          <p14:tracePt t="93921" x="7178675" y="3802063"/>
          <p14:tracePt t="93938" x="7299325" y="3794125"/>
          <p14:tracePt t="93955" x="7413625" y="3794125"/>
          <p14:tracePt t="93971" x="7497763" y="3779838"/>
          <p14:tracePt t="93988" x="7543800" y="3779838"/>
          <p14:tracePt t="93989" x="7573963" y="3779838"/>
          <p14:tracePt t="94005" x="7673975" y="3779838"/>
          <p14:tracePt t="94021" x="7772400" y="3779838"/>
          <p14:tracePt t="94038" x="7886700" y="3779838"/>
          <p14:tracePt t="94055" x="8008938" y="3794125"/>
          <p14:tracePt t="94071" x="8085138" y="3817938"/>
          <p14:tracePt t="94088" x="8145463" y="3825875"/>
          <p14:tracePt t="94105" x="8169275" y="3825875"/>
          <p14:tracePt t="94121" x="8191500" y="3832225"/>
          <p14:tracePt t="94138" x="8229600" y="3848100"/>
          <p14:tracePt t="94155" x="8259763" y="3856038"/>
          <p14:tracePt t="94171" x="8328025" y="3878263"/>
          <p14:tracePt t="94188" x="8397875" y="3894138"/>
          <p14:tracePt t="94205" x="8458200" y="3908425"/>
          <p14:tracePt t="94246" x="8466138" y="3908425"/>
          <p14:tracePt t="94269" x="8474075" y="3916363"/>
          <p14:tracePt t="94285" x="8488363" y="3916363"/>
          <p14:tracePt t="94293" x="8496300" y="3924300"/>
          <p14:tracePt t="94317" x="8504238" y="3940175"/>
          <p14:tracePt t="94333" x="8504238" y="3946525"/>
          <p14:tracePt t="94341" x="8512175" y="3962400"/>
          <p14:tracePt t="94357" x="8518525" y="3978275"/>
          <p14:tracePt t="94371" x="8518525" y="3984625"/>
          <p14:tracePt t="94388" x="8526463" y="4008438"/>
          <p14:tracePt t="94405" x="8526463" y="4038600"/>
          <p14:tracePt t="94421" x="8526463" y="4060825"/>
          <p14:tracePt t="94438" x="8542338" y="4084638"/>
          <p14:tracePt t="94455" x="8542338" y="4098925"/>
          <p14:tracePt t="94472" x="8542338" y="4130675"/>
          <p14:tracePt t="94488" x="8526463" y="4160838"/>
          <p14:tracePt t="94505" x="8512175" y="4175125"/>
          <p14:tracePt t="94522" x="8488363" y="4198938"/>
          <p14:tracePt t="94538" x="8458200" y="4221163"/>
          <p14:tracePt t="94555" x="8442325" y="4221163"/>
          <p14:tracePt t="94572" x="8404225" y="4229100"/>
          <p14:tracePt t="94588" x="8382000" y="4229100"/>
          <p14:tracePt t="94605" x="8335963" y="4244975"/>
          <p14:tracePt t="94622" x="8259763" y="4251325"/>
          <p14:tracePt t="94638" x="8229600" y="4251325"/>
          <p14:tracePt t="94655" x="8183563" y="4251325"/>
          <p14:tracePt t="94672" x="8131175" y="4251325"/>
          <p14:tracePt t="94688" x="8069263" y="4251325"/>
          <p14:tracePt t="94705" x="8023225" y="4251325"/>
          <p14:tracePt t="94722" x="7932738" y="4251325"/>
          <p14:tracePt t="94738" x="7856538" y="4251325"/>
          <p14:tracePt t="94755" x="7802563" y="4251325"/>
          <p14:tracePt t="94772" x="7734300" y="4237038"/>
          <p14:tracePt t="94788" x="7704138" y="4237038"/>
          <p14:tracePt t="94805" x="7680325" y="4221163"/>
          <p14:tracePt t="94822" x="7627938" y="4213225"/>
          <p14:tracePt t="94838" x="7551738" y="4206875"/>
          <p14:tracePt t="94855" x="7467600" y="4198938"/>
          <p14:tracePt t="94872" x="7391400" y="4175125"/>
          <p14:tracePt t="94888" x="7369175" y="4175125"/>
          <p14:tracePt t="94905" x="7337425" y="4175125"/>
          <p14:tracePt t="94922" x="7323138" y="4175125"/>
          <p14:tracePt t="94938" x="7285038" y="4152900"/>
          <p14:tracePt t="94955" x="7254875" y="4152900"/>
          <p14:tracePt t="94972" x="7216775" y="4137025"/>
          <p14:tracePt t="94988" x="7170738" y="4122738"/>
          <p14:tracePt t="95005" x="7132638" y="4114800"/>
          <p14:tracePt t="95022" x="7078663" y="4098925"/>
          <p14:tracePt t="95038" x="7070725" y="4092575"/>
          <p14:tracePt t="95055" x="7064375" y="4092575"/>
          <p14:tracePt t="95072" x="7056438" y="4084638"/>
          <p14:tracePt t="95088" x="7040563" y="4068763"/>
          <p14:tracePt t="95105" x="7032625" y="4054475"/>
          <p14:tracePt t="95122" x="7032625" y="4022725"/>
          <p14:tracePt t="95138" x="7032625" y="3984625"/>
          <p14:tracePt t="95155" x="7078663" y="3954463"/>
          <p14:tracePt t="95172" x="7146925" y="3916363"/>
          <p14:tracePt t="95188" x="7261225" y="3886200"/>
          <p14:tracePt t="95205" x="7369175" y="3856038"/>
          <p14:tracePt t="95222" x="7475538" y="3840163"/>
          <p14:tracePt t="95238" x="7573963" y="3832225"/>
          <p14:tracePt t="95255" x="7642225" y="3832225"/>
          <p14:tracePt t="95272" x="7712075" y="3832225"/>
          <p14:tracePt t="95289" x="7726363" y="3832225"/>
          <p14:tracePt t="95305" x="7734300" y="3840163"/>
          <p14:tracePt t="95322" x="7734300" y="3870325"/>
          <p14:tracePt t="95339" x="7734300" y="3924300"/>
          <p14:tracePt t="95355" x="7718425" y="4016375"/>
          <p14:tracePt t="95372" x="7642225" y="4152900"/>
          <p14:tracePt t="95389" x="7589838" y="4251325"/>
          <p14:tracePt t="95405" x="7497763" y="4381500"/>
          <p14:tracePt t="95422" x="7459663" y="4435475"/>
          <p14:tracePt t="95439" x="7437438" y="4487863"/>
          <p14:tracePt t="95455" x="7421563" y="4518025"/>
          <p14:tracePt t="95472" x="7407275" y="4572000"/>
          <p14:tracePt t="95489" x="7369175" y="4648200"/>
          <p14:tracePt t="95505" x="7323138" y="4746625"/>
          <p14:tracePt t="95522" x="7277100" y="4854575"/>
          <p14:tracePt t="95539" x="7246938" y="4922838"/>
          <p14:tracePt t="95555" x="7216775" y="4991100"/>
          <p14:tracePt t="95572" x="7216775" y="5021263"/>
          <p14:tracePt t="95589" x="7216775" y="5029200"/>
          <p14:tracePt t="95605" x="7208838" y="5037138"/>
          <p14:tracePt t="95646" x="7192963" y="5037138"/>
          <p14:tracePt t="95661" x="7185025" y="5037138"/>
          <p14:tracePt t="95672" x="7178675" y="5037138"/>
          <p14:tracePt t="95689" x="7170738" y="5037138"/>
          <p14:tracePt t="95705" x="7154863" y="5037138"/>
          <p14:tracePt t="95722" x="7140575" y="5037138"/>
          <p14:tracePt t="95739" x="7108825" y="5037138"/>
          <p14:tracePt t="95755" x="7086600" y="5051425"/>
          <p14:tracePt t="95772" x="7078663" y="5059363"/>
          <p14:tracePt t="95871" x="7078663" y="5067300"/>
          <p14:tracePt t="96455" x="7070725" y="5067300"/>
          <p14:tracePt t="96503" x="7070725" y="5059363"/>
          <p14:tracePt t="96511" x="7070725" y="5051425"/>
          <p14:tracePt t="96523" x="7070725" y="5045075"/>
          <p14:tracePt t="96540" x="7070725" y="5037138"/>
          <p14:tracePt t="96583" x="7070725" y="5021263"/>
          <p14:tracePt t="96591" x="7070725" y="5013325"/>
          <p14:tracePt t="96639" x="7070725" y="4999038"/>
          <p14:tracePt t="97829" x="7086600" y="4983163"/>
          <p14:tracePt t="97837" x="7154863" y="4922838"/>
          <p14:tracePt t="97845" x="7192963" y="4868863"/>
          <p14:tracePt t="97856" x="7216775" y="4830763"/>
          <p14:tracePt t="97873" x="7223125" y="4784725"/>
          <p14:tracePt t="97889" x="7292975" y="4656138"/>
          <p14:tracePt t="97906" x="7337425" y="4525963"/>
          <p14:tracePt t="97923" x="7369175" y="4373563"/>
          <p14:tracePt t="97939" x="7383463" y="4221163"/>
          <p14:tracePt t="97956" x="7399338" y="4092575"/>
          <p14:tracePt t="97973" x="7413625" y="3992563"/>
          <p14:tracePt t="97974" x="7413625" y="3970338"/>
          <p14:tracePt t="97989" x="7413625" y="3932238"/>
          <p14:tracePt t="98006" x="7421563" y="3916363"/>
          <p14:tracePt t="98085" x="7421563" y="3908425"/>
          <p14:tracePt t="98133" x="7413625" y="3908425"/>
          <p14:tracePt t="98141" x="7413625" y="3916363"/>
          <p14:tracePt t="98149" x="7407275" y="3924300"/>
          <p14:tracePt t="98157" x="7399338" y="3932238"/>
          <p14:tracePt t="98173" x="7391400" y="3954463"/>
          <p14:tracePt t="98189" x="7361238" y="4046538"/>
          <p14:tracePt t="98206" x="7337425" y="4137025"/>
          <p14:tracePt t="98223" x="7323138" y="4237038"/>
          <p14:tracePt t="98239" x="7315200" y="4283075"/>
          <p14:tracePt t="98256" x="7307263" y="4289425"/>
          <p14:tracePt t="98293" x="7299325" y="4297363"/>
          <p14:tracePt t="99557" x="7323138" y="4275138"/>
          <p14:tracePt t="99565" x="7375525" y="4251325"/>
          <p14:tracePt t="99573" x="7429500" y="4229100"/>
          <p14:tracePt t="99590" x="7513638" y="4213225"/>
          <p14:tracePt t="99607" x="7627938" y="4183063"/>
          <p14:tracePt t="99623" x="7734300" y="4175125"/>
          <p14:tracePt t="99640" x="7780338" y="4160838"/>
          <p14:tracePt t="99657" x="7794625" y="4160838"/>
          <p14:tracePt t="99741" x="7832725" y="4160838"/>
          <p14:tracePt t="99749" x="7902575" y="4160838"/>
          <p14:tracePt t="99757" x="7970838" y="4160838"/>
          <p14:tracePt t="99773" x="8093075" y="4160838"/>
          <p14:tracePt t="99790" x="8207375" y="4160838"/>
          <p14:tracePt t="99807" x="8259763" y="4160838"/>
          <p14:tracePt t="100133" x="8267700" y="4160838"/>
          <p14:tracePt t="100149" x="8259763" y="4191000"/>
          <p14:tracePt t="100157" x="8221663" y="4229100"/>
          <p14:tracePt t="100165" x="8191500" y="4275138"/>
          <p14:tracePt t="100173" x="8131175" y="4335463"/>
          <p14:tracePt t="100190" x="8039100" y="4435475"/>
          <p14:tracePt t="100207" x="7932738" y="4511675"/>
          <p14:tracePt t="100223" x="7864475" y="4572000"/>
          <p14:tracePt t="100240" x="7818438" y="4610100"/>
          <p14:tracePt t="100257" x="7802563" y="4625975"/>
          <p14:tracePt t="100274" x="7772400" y="4648200"/>
          <p14:tracePt t="100290" x="7726363" y="4708525"/>
          <p14:tracePt t="100307" x="7680325" y="4770438"/>
          <p14:tracePt t="100324" x="7620000" y="4854575"/>
          <p14:tracePt t="100340" x="7573963" y="4906963"/>
          <p14:tracePt t="100357" x="7551738" y="4945063"/>
          <p14:tracePt t="100374" x="7521575" y="4960938"/>
          <p14:tracePt t="100390" x="7497763" y="4960938"/>
          <p14:tracePt t="100407" x="7483475" y="4960938"/>
          <p14:tracePt t="100424" x="7445375" y="4960938"/>
          <p14:tracePt t="100440" x="7383463" y="4960938"/>
          <p14:tracePt t="100457" x="7323138" y="4960938"/>
          <p14:tracePt t="100474" x="7285038" y="4960938"/>
          <p14:tracePt t="100490" x="7277100" y="4968875"/>
          <p14:tracePt t="100507" x="7261225" y="4975225"/>
          <p14:tracePt t="100524" x="7239000" y="4991100"/>
          <p14:tracePt t="100540" x="7208838" y="5021263"/>
          <p14:tracePt t="100557" x="7140575" y="5059363"/>
          <p14:tracePt t="100574" x="7124700" y="5083175"/>
          <p14:tracePt t="100590" x="7116763" y="5083175"/>
          <p14:tracePt t="100607" x="7108825" y="5089525"/>
          <p14:tracePt t="100887" x="7102475" y="5097463"/>
          <p14:tracePt t="101959" x="7102475" y="5105400"/>
          <p14:tracePt t="101967" x="7102475" y="5113338"/>
          <p14:tracePt t="102023" x="7116763" y="5113338"/>
          <p14:tracePt t="102031" x="7124700" y="5097463"/>
          <p14:tracePt t="102042" x="7132638" y="5089525"/>
          <p14:tracePt t="102058" x="7132638" y="5067300"/>
          <p14:tracePt t="102075" x="7154863" y="5029200"/>
          <p14:tracePt t="102092" x="7154863" y="4999038"/>
          <p14:tracePt t="102108" x="7162800" y="4975225"/>
          <p14:tracePt t="102125" x="7170738" y="4960938"/>
          <p14:tracePt t="102141" x="7170738" y="4953000"/>
          <p14:tracePt t="102158" x="7170738" y="4945063"/>
          <p14:tracePt t="102175" x="7170738" y="4937125"/>
          <p14:tracePt t="102192" x="7170738" y="4922838"/>
          <p14:tracePt t="102208" x="7178675" y="4914900"/>
          <p14:tracePt t="102225" x="7178675" y="4899025"/>
          <p14:tracePt t="102242" x="7178675" y="4892675"/>
          <p14:tracePt t="102275" x="7178675" y="4884738"/>
          <p14:tracePt t="102335" x="7178675" y="4876800"/>
          <p14:tracePt t="102344" x="7178675" y="4868863"/>
          <p14:tracePt t="102367" x="7178675" y="4860925"/>
          <p14:tracePt t="102382" x="7146925" y="4854575"/>
          <p14:tracePt t="102398" x="7140575" y="4854575"/>
          <p14:tracePt t="102411" x="7132638" y="4846638"/>
          <p14:tracePt t="102441" x="7124700" y="4846638"/>
          <p14:tracePt t="102458" x="7116763" y="4846638"/>
          <p14:tracePt t="102485" x="7108825" y="4846638"/>
          <p14:tracePt t="102501" x="7102475" y="4846638"/>
          <p14:tracePt t="102509" x="7086600" y="4846638"/>
          <p14:tracePt t="102533" x="7078663" y="4846638"/>
          <p14:tracePt t="102541" x="7070725" y="4846638"/>
          <p14:tracePt t="102558" x="7064375" y="4846638"/>
          <p14:tracePt t="102574" x="7048500" y="4846638"/>
          <p14:tracePt t="102597" x="7032625" y="4846638"/>
          <p14:tracePt t="102621" x="7026275" y="4854575"/>
          <p14:tracePt t="102629" x="7018338" y="4860925"/>
          <p14:tracePt t="102641" x="7010400" y="4860925"/>
          <p14:tracePt t="102658" x="7010400" y="4868863"/>
          <p14:tracePt t="102674" x="7002463" y="4892675"/>
          <p14:tracePt t="102691" x="6988175" y="4906963"/>
          <p14:tracePt t="102708" x="6980238" y="4937125"/>
          <p14:tracePt t="102725" x="6980238" y="4953000"/>
          <p14:tracePt t="102741" x="6964363" y="4991100"/>
          <p14:tracePt t="102758" x="6964363" y="5021263"/>
          <p14:tracePt t="102775" x="6964363" y="5037138"/>
          <p14:tracePt t="102791" x="6964363" y="5067300"/>
          <p14:tracePt t="102808" x="6964363" y="5083175"/>
          <p14:tracePt t="102825" x="6964363" y="5097463"/>
          <p14:tracePt t="102841" x="6964363" y="5127625"/>
          <p14:tracePt t="102858" x="6964363" y="5135563"/>
          <p14:tracePt t="102875" x="6964363" y="5151438"/>
          <p14:tracePt t="102891" x="6972300" y="5165725"/>
          <p14:tracePt t="102908" x="6972300" y="5173663"/>
          <p14:tracePt t="102941" x="6980238" y="5181600"/>
          <p14:tracePt t="102958" x="7002463" y="5189538"/>
          <p14:tracePt t="102975" x="7010400" y="5189538"/>
          <p14:tracePt t="102991" x="7032625" y="5189538"/>
          <p14:tracePt t="103008" x="7064375" y="5189538"/>
          <p14:tracePt t="103025" x="7094538" y="5189538"/>
          <p14:tracePt t="103041" x="7124700" y="5189538"/>
          <p14:tracePt t="103058" x="7140575" y="5181600"/>
          <p14:tracePt t="103075" x="7154863" y="5159375"/>
          <p14:tracePt t="103091" x="7170738" y="5143500"/>
          <p14:tracePt t="103108" x="7178675" y="5121275"/>
          <p14:tracePt t="103125" x="7192963" y="5089525"/>
          <p14:tracePt t="103141" x="7200900" y="5075238"/>
          <p14:tracePt t="103158" x="7208838" y="5059363"/>
          <p14:tracePt t="103175" x="7216775" y="5059363"/>
          <p14:tracePt t="103192" x="7216775" y="5045075"/>
          <p14:tracePt t="103208" x="7216775" y="5037138"/>
          <p14:tracePt t="103225" x="7216775" y="5013325"/>
          <p14:tracePt t="103242" x="7216775" y="4991100"/>
          <p14:tracePt t="103258" x="7216775" y="4960938"/>
          <p14:tracePt t="103275" x="7216775" y="4937125"/>
          <p14:tracePt t="103292" x="7208838" y="4914900"/>
          <p14:tracePt t="103308" x="7192963" y="4892675"/>
          <p14:tracePt t="103325" x="7185025" y="4876800"/>
          <p14:tracePt t="103342" x="7162800" y="4854575"/>
          <p14:tracePt t="103358" x="7154863" y="4838700"/>
          <p14:tracePt t="103375" x="7140575" y="4830763"/>
          <p14:tracePt t="103392" x="7108825" y="4816475"/>
          <p14:tracePt t="103408" x="7078663" y="4808538"/>
          <p14:tracePt t="103425" x="7064375" y="4800600"/>
          <p14:tracePt t="103442" x="7048500" y="4800600"/>
          <p14:tracePt t="103475" x="7040563" y="4800600"/>
          <p14:tracePt t="103492" x="7026275" y="4800600"/>
          <p14:tracePt t="103508" x="7018338" y="4792663"/>
          <p14:tracePt t="103534" x="7010400" y="4792663"/>
          <p14:tracePt t="103545" x="7002463" y="4792663"/>
          <p14:tracePt t="103559" x="6988175" y="4792663"/>
          <p14:tracePt t="103575" x="6964363" y="4816475"/>
          <p14:tracePt t="103592" x="6950075" y="4822825"/>
          <p14:tracePt t="103609" x="6926263" y="4846638"/>
          <p14:tracePt t="103625" x="6918325" y="4860925"/>
          <p14:tracePt t="103642" x="6911975" y="4884738"/>
          <p14:tracePt t="103659" x="6904038" y="4914900"/>
          <p14:tracePt t="103675" x="6896100" y="4937125"/>
          <p14:tracePt t="103692" x="6888163" y="4953000"/>
          <p14:tracePt t="103709" x="6888163" y="4975225"/>
          <p14:tracePt t="103725" x="6888163" y="4999038"/>
          <p14:tracePt t="103742" x="6888163" y="5029200"/>
          <p14:tracePt t="103759" x="6896100" y="5045075"/>
          <p14:tracePt t="103775" x="6911975" y="5083175"/>
          <p14:tracePt t="103792" x="6926263" y="5113338"/>
          <p14:tracePt t="103809" x="6934200" y="5127625"/>
          <p14:tracePt t="103825" x="6950075" y="5143500"/>
          <p14:tracePt t="103842" x="6956425" y="5159375"/>
          <p14:tracePt t="103859" x="6980238" y="5173663"/>
          <p14:tracePt t="103876" x="6994525" y="5173663"/>
          <p14:tracePt t="103892" x="7018338" y="5181600"/>
          <p14:tracePt t="103909" x="7048500" y="5189538"/>
          <p14:tracePt t="103925" x="7094538" y="5189538"/>
          <p14:tracePt t="103942" x="7170738" y="5197475"/>
          <p14:tracePt t="103959" x="7216775" y="5197475"/>
          <p14:tracePt t="103975" x="7223125" y="5197475"/>
          <p14:tracePt t="103992" x="7231063" y="5197475"/>
          <p14:tracePt t="104009" x="7239000" y="5189538"/>
          <p14:tracePt t="104025" x="7246938" y="5181600"/>
          <p14:tracePt t="104042" x="7254875" y="5151438"/>
          <p14:tracePt t="104059" x="7269163" y="5121275"/>
          <p14:tracePt t="104075" x="7277100" y="5083175"/>
          <p14:tracePt t="104092" x="7277100" y="5045075"/>
          <p14:tracePt t="104109" x="7277100" y="5006975"/>
          <p14:tracePt t="104125" x="7277100" y="4968875"/>
          <p14:tracePt t="104142" x="7277100" y="4937125"/>
          <p14:tracePt t="104158" x="7277100" y="4930775"/>
          <p14:tracePt t="104175" x="7269163" y="4906963"/>
          <p14:tracePt t="104192" x="7269163" y="4892675"/>
          <p14:tracePt t="104209" x="7261225" y="4876800"/>
          <p14:tracePt t="104225" x="7246938" y="4860925"/>
          <p14:tracePt t="104242" x="7223125" y="4838700"/>
          <p14:tracePt t="104259" x="7200900" y="4830763"/>
          <p14:tracePt t="104292" x="7192963" y="4830763"/>
          <p14:tracePt t="104309" x="7178675" y="4816475"/>
          <p14:tracePt t="104325" x="7162800" y="4816475"/>
          <p14:tracePt t="104342" x="7140575" y="4816475"/>
          <p14:tracePt t="104359" x="7124700" y="4816475"/>
          <p14:tracePt t="104376" x="7108825" y="4808538"/>
          <p14:tracePt t="104392" x="7102475" y="4808538"/>
          <p14:tracePt t="104426" x="7086600" y="4808538"/>
          <p14:tracePt t="104442" x="7056438" y="4808538"/>
          <p14:tracePt t="104459" x="7026275" y="4808538"/>
          <p14:tracePt t="104476" x="6994525" y="4822825"/>
          <p14:tracePt t="104492" x="6964363" y="4830763"/>
          <p14:tracePt t="104509" x="6942138" y="4854575"/>
          <p14:tracePt t="104510" x="6934200" y="4860925"/>
          <p14:tracePt t="104526" x="6934200" y="4868863"/>
          <p14:tracePt t="104542" x="6918325" y="4876800"/>
          <p14:tracePt t="104559" x="6918325" y="4884738"/>
          <p14:tracePt t="104575" x="6911975" y="4892675"/>
          <p14:tracePt t="104592" x="6904038" y="4922838"/>
          <p14:tracePt t="104609" x="6896100" y="4953000"/>
          <p14:tracePt t="104625" x="6888163" y="4991100"/>
          <p14:tracePt t="104642" x="6888163" y="5021263"/>
          <p14:tracePt t="104659" x="6888163" y="5029200"/>
          <p14:tracePt t="104807" x="6865938" y="4999038"/>
          <p14:tracePt t="104815" x="6819900" y="4953000"/>
          <p14:tracePt t="104826" x="6743700" y="4899025"/>
          <p14:tracePt t="104843" x="6416675" y="4694238"/>
          <p14:tracePt t="104860" x="5889625" y="4389438"/>
          <p14:tracePt t="104876" x="5311775" y="4016375"/>
          <p14:tracePt t="104892" x="4914900" y="3717925"/>
          <p14:tracePt t="104909" x="4625975" y="3344863"/>
          <p14:tracePt t="104925" x="4541838" y="3200400"/>
          <p14:tracePt t="104942" x="4487863" y="3070225"/>
          <p14:tracePt t="104959" x="4441825" y="2963863"/>
          <p14:tracePt t="104976" x="4373563" y="2857500"/>
          <p14:tracePt t="104992" x="4321175" y="2765425"/>
          <p14:tracePt t="105009" x="4267200" y="2682875"/>
          <p14:tracePt t="105026" x="4229100" y="2628900"/>
          <p14:tracePt t="105042" x="4160838" y="2560638"/>
          <p14:tracePt t="105059" x="4130675" y="2530475"/>
          <p14:tracePt t="105076" x="4076700" y="2498725"/>
          <p14:tracePt t="105092" x="4038600" y="2484438"/>
          <p14:tracePt t="105109" x="3970338" y="2468563"/>
          <p14:tracePt t="105126" x="3924300" y="2468563"/>
          <p14:tracePt t="105142" x="3863975" y="2468563"/>
          <p14:tracePt t="105159" x="3779838" y="2492375"/>
          <p14:tracePt t="105176" x="3679825" y="2544763"/>
          <p14:tracePt t="105192" x="3597275" y="2628900"/>
          <p14:tracePt t="105209" x="3543300" y="2735263"/>
          <p14:tracePt t="105226" x="3513138" y="2827338"/>
          <p14:tracePt t="105242" x="3505200" y="2903538"/>
          <p14:tracePt t="105259" x="3489325" y="2963863"/>
          <p14:tracePt t="105276" x="3489325" y="2979738"/>
          <p14:tracePt t="105292" x="3489325" y="2994025"/>
          <p14:tracePt t="105309" x="3482975" y="3009900"/>
          <p14:tracePt t="105326" x="3475038" y="3017838"/>
          <p14:tracePt t="105342" x="3467100" y="3032125"/>
          <p14:tracePt t="105359" x="3459163" y="3032125"/>
          <p14:tracePt t="105376" x="3444875" y="3032125"/>
          <p14:tracePt t="105575" x="3436938" y="3032125"/>
          <p14:tracePt t="105599" x="3436938" y="3017838"/>
          <p14:tracePt t="105607" x="3444875" y="3009900"/>
          <p14:tracePt t="105615" x="3451225" y="3001963"/>
          <p14:tracePt t="105626" x="3482975" y="3001963"/>
          <p14:tracePt t="105643" x="3527425" y="2987675"/>
          <p14:tracePt t="105659" x="3565525" y="2979738"/>
          <p14:tracePt t="105676" x="3611563" y="2971800"/>
          <p14:tracePt t="105693" x="3641725" y="2971800"/>
          <p14:tracePt t="105709" x="3679825" y="2955925"/>
          <p14:tracePt t="105726" x="3711575" y="2949575"/>
          <p14:tracePt t="105743" x="3725863" y="2949575"/>
          <p14:tracePt t="105759" x="3756025" y="2941638"/>
          <p14:tracePt t="105776" x="3779838" y="2941638"/>
          <p14:tracePt t="105793" x="3817938" y="2925763"/>
          <p14:tracePt t="105809" x="3840163" y="2925763"/>
          <p14:tracePt t="105826" x="3863975" y="2925763"/>
          <p14:tracePt t="105843" x="3886200" y="2925763"/>
          <p14:tracePt t="105859" x="3916363" y="2925763"/>
          <p14:tracePt t="105876" x="3954463" y="2925763"/>
          <p14:tracePt t="105893" x="3984625" y="2925763"/>
          <p14:tracePt t="105909" x="4016375" y="2925763"/>
          <p14:tracePt t="105926" x="4046538" y="2925763"/>
          <p14:tracePt t="105959" x="4054475" y="2925763"/>
          <p14:tracePt t="106007" x="4068763" y="2925763"/>
          <p14:tracePt t="106015" x="4092575" y="2925763"/>
          <p14:tracePt t="106026" x="4098925" y="2925763"/>
          <p14:tracePt t="106043" x="4152900" y="2925763"/>
          <p14:tracePt t="106060" x="4229100" y="2941638"/>
          <p14:tracePt t="106076" x="4283075" y="2963863"/>
          <p14:tracePt t="106094" x="4313238" y="2963863"/>
          <p14:tracePt t="106110" x="4313238" y="2971800"/>
          <p14:tracePt t="106143" x="4327525" y="2979738"/>
          <p14:tracePt t="106159" x="4335463" y="2987675"/>
          <p14:tracePt t="106176" x="4343400" y="3001963"/>
          <p14:tracePt t="106193" x="4359275" y="3025775"/>
          <p14:tracePt t="106209" x="4365625" y="3048000"/>
          <p14:tracePt t="106226" x="4365625" y="3078163"/>
          <p14:tracePt t="106243" x="4389438" y="3116263"/>
          <p14:tracePt t="106259" x="4389438" y="3140075"/>
          <p14:tracePt t="106276" x="4397375" y="3162300"/>
          <p14:tracePt t="106293" x="4403725" y="3178175"/>
          <p14:tracePt t="106309" x="4403725" y="3192463"/>
          <p14:tracePt t="106343" x="4403725" y="3208338"/>
          <p14:tracePt t="106366" x="4403725" y="3216275"/>
          <p14:tracePt t="106376" x="4403725" y="3230563"/>
          <p14:tracePt t="106393" x="4381500" y="3246438"/>
          <p14:tracePt t="106409" x="4327525" y="3268663"/>
          <p14:tracePt t="106426" x="4267200" y="3298825"/>
          <p14:tracePt t="106443" x="4221163" y="3306763"/>
          <p14:tracePt t="106459" x="4168775" y="3314700"/>
          <p14:tracePt t="106476" x="4106863" y="3314700"/>
          <p14:tracePt t="106493" x="3962400" y="3314700"/>
          <p14:tracePt t="106509" x="3840163" y="3314700"/>
          <p14:tracePt t="106526" x="3665538" y="3306763"/>
          <p14:tracePt t="106543" x="3513138" y="3284538"/>
          <p14:tracePt t="106560" x="3368675" y="3254375"/>
          <p14:tracePt t="106576" x="3298825" y="3254375"/>
          <p14:tracePt t="106654" x="3336925" y="3268663"/>
          <p14:tracePt t="106662" x="3406775" y="3292475"/>
          <p14:tracePt t="106671" x="3467100" y="3298825"/>
          <p14:tracePt t="106679" x="3565525" y="3306763"/>
          <p14:tracePt t="106693" x="3932238" y="3306763"/>
          <p14:tracePt t="106709" x="4365625" y="3306763"/>
          <p14:tracePt t="106726" x="4740275" y="3306763"/>
          <p14:tracePt t="106743" x="4922838" y="3306763"/>
          <p14:tracePt t="106760" x="5075238" y="3238500"/>
          <p14:tracePt t="106776" x="5159375" y="3170238"/>
          <p14:tracePt t="106793" x="5173663" y="3124200"/>
          <p14:tracePt t="106810" x="5181600" y="3070225"/>
          <p14:tracePt t="106826" x="5189538" y="3009900"/>
          <p14:tracePt t="106843" x="5197475" y="2955925"/>
          <p14:tracePt t="106860" x="5197475" y="2925763"/>
          <p14:tracePt t="106876" x="5197475" y="2887663"/>
          <p14:tracePt t="106893" x="5197475" y="2841625"/>
          <p14:tracePt t="106910" x="5197475" y="2827338"/>
          <p14:tracePt t="107031" x="5197475" y="2841625"/>
          <p14:tracePt t="107039" x="5181600" y="2887663"/>
          <p14:tracePt t="107047" x="5173663" y="2949575"/>
          <p14:tracePt t="107060" x="5165725" y="3009900"/>
          <p14:tracePt t="107077" x="5143500" y="3162300"/>
          <p14:tracePt t="107094" x="5135563" y="3336925"/>
          <p14:tracePt t="107110" x="5135563" y="3603625"/>
          <p14:tracePt t="107127" x="5135563" y="3733800"/>
          <p14:tracePt t="107143" x="5135563" y="3802063"/>
          <p14:tracePt t="107160" x="5135563" y="3848100"/>
          <p14:tracePt t="107198" x="5143500" y="3856038"/>
          <p14:tracePt t="107246" x="5143500" y="3825875"/>
          <p14:tracePt t="107254" x="5143500" y="3802063"/>
          <p14:tracePt t="107262" x="5143500" y="3779838"/>
          <p14:tracePt t="107277" x="5135563" y="3763963"/>
          <p14:tracePt t="107293" x="5135563" y="3749675"/>
          <p14:tracePt t="107343" x="5127625" y="3741738"/>
          <p14:tracePt t="107359" x="5127625" y="3763963"/>
          <p14:tracePt t="107367" x="5127625" y="3802063"/>
          <p14:tracePt t="107377" x="5127625" y="3856038"/>
          <p14:tracePt t="107394" x="5127625" y="3984625"/>
          <p14:tracePt t="107410" x="5189538" y="4175125"/>
          <p14:tracePt t="107427" x="5303838" y="4335463"/>
          <p14:tracePt t="107443" x="5470525" y="4479925"/>
          <p14:tracePt t="107460" x="5592763" y="4525963"/>
          <p14:tracePt t="107478" x="5684838" y="4572000"/>
          <p14:tracePt t="107494" x="5707063" y="4572000"/>
          <p14:tracePt t="107510" x="5730875" y="4587875"/>
          <p14:tracePt t="107527" x="5737225" y="4587875"/>
          <p14:tracePt t="107543" x="5799138" y="4587875"/>
          <p14:tracePt t="107560" x="5897563" y="4587875"/>
          <p14:tracePt t="107577" x="6003925" y="4564063"/>
          <p14:tracePt t="107594" x="6103938" y="4518025"/>
          <p14:tracePt t="107610" x="6156325" y="4495800"/>
          <p14:tracePt t="107627" x="6194425" y="4465638"/>
          <p14:tracePt t="107643" x="6226175" y="4427538"/>
          <p14:tracePt t="107660" x="6278563" y="4411663"/>
          <p14:tracePt t="107678" x="6430963" y="4411663"/>
          <p14:tracePt t="107694" x="6507163" y="4411663"/>
          <p14:tracePt t="107710" x="6811963" y="4473575"/>
          <p14:tracePt t="107727" x="6988175" y="4556125"/>
          <p14:tracePt t="107744" x="7116763" y="4632325"/>
          <p14:tracePt t="107760" x="7178675" y="4686300"/>
          <p14:tracePt t="107777" x="7185025" y="4740275"/>
          <p14:tracePt t="107793" x="7185025" y="4784725"/>
          <p14:tracePt t="107810" x="7185025" y="4830763"/>
          <p14:tracePt t="107827" x="7185025" y="4868863"/>
          <p14:tracePt t="107843" x="7185025" y="4892675"/>
          <p14:tracePt t="107860" x="7185025" y="4922838"/>
          <p14:tracePt t="107877" x="7170738" y="4975225"/>
          <p14:tracePt t="107893" x="7162800" y="4999038"/>
          <p14:tracePt t="107910" x="7146925" y="5013325"/>
          <p14:tracePt t="107927" x="7132638" y="5021263"/>
          <p14:tracePt t="107960" x="7116763" y="5021263"/>
          <p14:tracePt t="108079" x="7116763" y="5029200"/>
          <p14:tracePt t="108095" x="7108825" y="5029200"/>
          <p14:tracePt t="108118" x="7094538" y="5029200"/>
          <p14:tracePt t="108127" x="7078663" y="5029200"/>
          <p14:tracePt t="108144" x="7048500" y="5029200"/>
          <p14:tracePt t="108160" x="7032625" y="5029200"/>
          <p14:tracePt t="108177" x="7018338" y="5029200"/>
          <p14:tracePt t="108487" x="7018338" y="5006975"/>
          <p14:tracePt t="108495" x="6980238" y="4968875"/>
          <p14:tracePt t="108511" x="6469063" y="4846638"/>
          <p14:tracePt t="108528" x="5578475" y="4579938"/>
          <p14:tracePt t="108546" x="4533900" y="4289425"/>
          <p14:tracePt t="108560" x="3475038" y="3878263"/>
          <p14:tracePt t="108577" x="2797175" y="3589338"/>
          <p14:tracePt t="108594" x="2620963" y="3459163"/>
          <p14:tracePt t="108610" x="2613025" y="3436938"/>
          <p14:tracePt t="108627" x="2613025" y="3429000"/>
          <p14:tracePt t="108662" x="2628900" y="3429000"/>
          <p14:tracePt t="108783" x="2628900" y="3421063"/>
          <p14:tracePt t="108791" x="2636838" y="3421063"/>
          <p14:tracePt t="108798" x="2659063" y="3421063"/>
          <p14:tracePt t="108811" x="2697163" y="3421063"/>
          <p14:tracePt t="108827" x="2865438" y="3421063"/>
          <p14:tracePt t="108844" x="3154363" y="3421063"/>
          <p14:tracePt t="108861" x="3368675" y="3421063"/>
          <p14:tracePt t="108878" x="3482975" y="3390900"/>
          <p14:tracePt t="108894" x="3482975" y="3382963"/>
          <p14:tracePt t="108911" x="3482975" y="3352800"/>
          <p14:tracePt t="108927" x="3451225" y="3306763"/>
          <p14:tracePt t="108944" x="3406775" y="3246438"/>
          <p14:tracePt t="108961" x="3375025" y="3208338"/>
          <p14:tracePt t="108978" x="3360738" y="3184525"/>
          <p14:tracePt t="108994" x="3352800" y="3162300"/>
          <p14:tracePt t="109011" x="3344863" y="3146425"/>
          <p14:tracePt t="109027" x="3344863" y="3140075"/>
          <p14:tracePt t="109044" x="3344863" y="3124200"/>
          <p14:tracePt t="109061" x="3360738" y="3094038"/>
          <p14:tracePt t="109077" x="3375025" y="3086100"/>
          <p14:tracePt t="109094" x="3398838" y="3063875"/>
          <p14:tracePt t="109111" x="3398838" y="3055938"/>
          <p14:tracePt t="109150" x="3382963" y="3055938"/>
          <p14:tracePt t="109160" x="3375025" y="3055938"/>
          <p14:tracePt t="109183" x="3360738" y="3055938"/>
          <p14:tracePt t="109207" x="3368675" y="3086100"/>
          <p14:tracePt t="109214" x="3413125" y="3116263"/>
          <p14:tracePt t="109228" x="3459163" y="3146425"/>
          <p14:tracePt t="109244" x="3535363" y="3162300"/>
          <p14:tracePt t="109262" x="3635375" y="3178175"/>
          <p14:tracePt t="109302" x="3627438" y="3178175"/>
          <p14:tracePt t="109311" x="3581400" y="3170238"/>
          <p14:tracePt t="109328" x="3505200" y="3154363"/>
          <p14:tracePt t="109344" x="3444875" y="3140075"/>
          <p14:tracePt t="109361" x="3436938" y="3132138"/>
          <p14:tracePt t="109415" x="3451225" y="3132138"/>
          <p14:tracePt t="109423" x="3467100" y="3132138"/>
          <p14:tracePt t="109471" x="3459163" y="3132138"/>
          <p14:tracePt t="109480" x="3451225" y="3132138"/>
          <p14:tracePt t="109495" x="3444875" y="3132138"/>
          <p14:tracePt t="109815" x="3444875" y="3124200"/>
          <p14:tracePt t="109823" x="3444875" y="3108325"/>
          <p14:tracePt t="109831" x="3459163" y="3094038"/>
          <p14:tracePt t="109844" x="3459163" y="3086100"/>
          <p14:tracePt t="109862" x="3475038" y="3055938"/>
          <p14:tracePt t="109878" x="3482975" y="3040063"/>
          <p14:tracePt t="109894" x="3513138" y="3025775"/>
          <p14:tracePt t="109911" x="3573463" y="3001963"/>
          <p14:tracePt t="109928" x="3657600" y="3001963"/>
          <p14:tracePt t="109945" x="3771900" y="2987675"/>
          <p14:tracePt t="109961" x="3878263" y="2987675"/>
          <p14:tracePt t="109978" x="3978275" y="2979738"/>
          <p14:tracePt t="109995" x="4038600" y="2979738"/>
          <p14:tracePt t="110011" x="4076700" y="2979738"/>
          <p14:tracePt t="110028" x="4098925" y="2979738"/>
          <p14:tracePt t="110031" x="4122738" y="2979738"/>
          <p14:tracePt t="110045" x="4130675" y="2979738"/>
          <p14:tracePt t="110062" x="4152900" y="2979738"/>
          <p14:tracePt t="110078" x="4191000" y="2979738"/>
          <p14:tracePt t="110094" x="4259263" y="2994025"/>
          <p14:tracePt t="110111" x="4327525" y="3009900"/>
          <p14:tracePt t="110128" x="4365625" y="3025775"/>
          <p14:tracePt t="110144" x="4403725" y="3032125"/>
          <p14:tracePt t="110161" x="4419600" y="3040063"/>
          <p14:tracePt t="110198" x="4419600" y="3048000"/>
          <p14:tracePt t="110214" x="4427538" y="3055938"/>
          <p14:tracePt t="110228" x="4427538" y="3063875"/>
          <p14:tracePt t="110245" x="4441825" y="3116263"/>
          <p14:tracePt t="110262" x="4441825" y="3170238"/>
          <p14:tracePt t="110278" x="4441825" y="3254375"/>
          <p14:tracePt t="110295" x="4441825" y="3292475"/>
          <p14:tracePt t="110311" x="4427538" y="3322638"/>
          <p14:tracePt t="110328" x="4389438" y="3344863"/>
          <p14:tracePt t="110345" x="4321175" y="3352800"/>
          <p14:tracePt t="110361" x="4221163" y="3352800"/>
          <p14:tracePt t="110378" x="4098925" y="3352800"/>
          <p14:tracePt t="110395" x="3946525" y="3352800"/>
          <p14:tracePt t="110411" x="3825875" y="3352800"/>
          <p14:tracePt t="110428" x="3749675" y="3352800"/>
          <p14:tracePt t="110445" x="3733800" y="3352800"/>
          <p14:tracePt t="110567" x="3749675" y="3352800"/>
          <p14:tracePt t="110575" x="3787775" y="3352800"/>
          <p14:tracePt t="110583" x="3848100" y="3352800"/>
          <p14:tracePt t="110595" x="3946525" y="3344863"/>
          <p14:tracePt t="110611" x="4160838" y="3322638"/>
          <p14:tracePt t="110628" x="4479925" y="3314700"/>
          <p14:tracePt t="110645" x="4746625" y="3284538"/>
          <p14:tracePt t="110662" x="4884738" y="3246438"/>
          <p14:tracePt t="110678" x="4960938" y="3216275"/>
          <p14:tracePt t="110695" x="4975225" y="3200400"/>
          <p14:tracePt t="110711" x="4991100" y="3184525"/>
          <p14:tracePt t="110728" x="5013325" y="3170238"/>
          <p14:tracePt t="110745" x="5037138" y="3162300"/>
          <p14:tracePt t="110762" x="5075238" y="3154363"/>
          <p14:tracePt t="110778" x="5143500" y="3132138"/>
          <p14:tracePt t="110795" x="5197475" y="3124200"/>
          <p14:tracePt t="110812" x="5235575" y="3101975"/>
          <p14:tracePt t="110828" x="5273675" y="3101975"/>
          <p14:tracePt t="110845" x="5311775" y="3094038"/>
          <p14:tracePt t="110862" x="5334000" y="3094038"/>
          <p14:tracePt t="110878" x="5349875" y="3094038"/>
          <p14:tracePt t="110951" x="5356225" y="3094038"/>
          <p14:tracePt t="110959" x="5364163" y="3094038"/>
          <p14:tracePt t="110967" x="5380038" y="3094038"/>
          <p14:tracePt t="110982" x="5402263" y="3094038"/>
          <p14:tracePt t="110995" x="5410200" y="3094038"/>
          <p14:tracePt t="111012" x="5432425" y="3094038"/>
          <p14:tracePt t="111046" x="5440363" y="3048000"/>
          <p14:tracePt t="111062" x="5440363" y="3025775"/>
          <p14:tracePt t="111078" x="5440363" y="2963863"/>
          <p14:tracePt t="111095" x="5440363" y="2941638"/>
          <p14:tracePt t="111173" x="5432425" y="2994025"/>
          <p14:tracePt t="111182" x="5426075" y="3048000"/>
          <p14:tracePt t="111191" x="5426075" y="3124200"/>
          <p14:tracePt t="111199" x="5426075" y="3170238"/>
          <p14:tracePt t="111212" x="5426075" y="3222625"/>
          <p14:tracePt t="111228" x="5418138" y="3306763"/>
          <p14:tracePt t="111246" x="5394325" y="3375025"/>
          <p14:tracePt t="111262" x="5387975" y="3382963"/>
          <p14:tracePt t="111278" x="5387975" y="3390900"/>
          <p14:tracePt t="111295" x="5372100" y="3390900"/>
          <p14:tracePt t="111312" x="5364163" y="3298825"/>
          <p14:tracePt t="111328" x="5341938" y="3178175"/>
          <p14:tracePt t="111345" x="5334000" y="3070225"/>
          <p14:tracePt t="111361" x="5326063" y="3001963"/>
          <p14:tracePt t="111378" x="5318125" y="2971800"/>
          <p14:tracePt t="111429" x="5318125" y="3009900"/>
          <p14:tracePt t="111437" x="5318125" y="3070225"/>
          <p14:tracePt t="111445" x="5318125" y="3124200"/>
          <p14:tracePt t="111462" x="5334000" y="3200400"/>
          <p14:tracePt t="111478" x="5341938" y="3284538"/>
          <p14:tracePt t="111512" x="5349875" y="3292475"/>
          <p14:tracePt t="111528" x="5349875" y="3268663"/>
          <p14:tracePt t="111545" x="5349875" y="3162300"/>
          <p14:tracePt t="111562" x="5349875" y="3070225"/>
          <p14:tracePt t="111578" x="5356225" y="3001963"/>
          <p14:tracePt t="111595" x="5356225" y="2987675"/>
          <p14:tracePt t="111628" x="5356225" y="2979738"/>
          <p14:tracePt t="111646" x="5380038" y="3116263"/>
          <p14:tracePt t="111662" x="5410200" y="3314700"/>
          <p14:tracePt t="111678" x="5448300" y="3482975"/>
          <p14:tracePt t="111695" x="5464175" y="3543300"/>
          <p14:tracePt t="111729" x="5470525" y="3551238"/>
          <p14:tracePt t="111745" x="5486400" y="3459163"/>
          <p14:tracePt t="111762" x="5486400" y="3298825"/>
          <p14:tracePt t="111779" x="5486400" y="3178175"/>
          <p14:tracePt t="111795" x="5486400" y="3116263"/>
          <p14:tracePt t="111812" x="5486400" y="3108325"/>
          <p14:tracePt t="111830" x="5494338" y="3116263"/>
          <p14:tracePt t="111846" x="5516563" y="3268663"/>
          <p14:tracePt t="111862" x="5516563" y="3360738"/>
          <p14:tracePt t="111878" x="5562600" y="3565525"/>
          <p14:tracePt t="111896" x="5570538" y="3589338"/>
          <p14:tracePt t="111928" x="5584825" y="3527425"/>
          <p14:tracePt t="111945" x="5592763" y="3390900"/>
          <p14:tracePt t="111961" x="5592763" y="3208338"/>
          <p14:tracePt t="111978" x="5592763" y="3124200"/>
          <p14:tracePt t="111995" x="5592763" y="3108325"/>
          <p14:tracePt t="112028" x="5592763" y="3162300"/>
          <p14:tracePt t="112045" x="5592763" y="3413125"/>
          <p14:tracePt t="112061" x="5592763" y="3535363"/>
          <p14:tracePt t="112078" x="5592763" y="3551238"/>
          <p14:tracePt t="112112" x="5592763" y="3535363"/>
          <p14:tracePt t="112128" x="5600700" y="3406775"/>
          <p14:tracePt t="112145" x="5600700" y="3216275"/>
          <p14:tracePt t="112161" x="5600700" y="3094038"/>
          <p14:tracePt t="112178" x="5600700" y="3063875"/>
          <p14:tracePt t="112214" x="5600700" y="3116263"/>
          <p14:tracePt t="112228" x="5600700" y="3178175"/>
          <p14:tracePt t="112245" x="5600700" y="3375025"/>
          <p14:tracePt t="112262" x="5600700" y="3398838"/>
          <p14:tracePt t="112302" x="5600700" y="3360738"/>
          <p14:tracePt t="112312" x="5584825" y="3276600"/>
          <p14:tracePt t="112328" x="5570538" y="3124200"/>
          <p14:tracePt t="112345" x="5562600" y="3009900"/>
          <p14:tracePt t="112362" x="5554663" y="2971800"/>
          <p14:tracePt t="112395" x="5554663" y="3070225"/>
          <p14:tracePt t="112412" x="5554663" y="3254375"/>
          <p14:tracePt t="112428" x="5554663" y="3505200"/>
          <p14:tracePt t="112445" x="5546725" y="3679825"/>
          <p14:tracePt t="112486" x="5546725" y="3627438"/>
          <p14:tracePt t="112495" x="5546725" y="3535363"/>
          <p14:tracePt t="112512" x="5532438" y="3330575"/>
          <p14:tracePt t="112528" x="5502275" y="3146425"/>
          <p14:tracePt t="112545" x="5494338" y="3063875"/>
          <p14:tracePt t="112562" x="5486400" y="3048000"/>
          <p14:tracePt t="112595" x="5486400" y="3184525"/>
          <p14:tracePt t="112612" x="5486400" y="3382963"/>
          <p14:tracePt t="112629" x="5486400" y="3597275"/>
          <p14:tracePt t="112646" x="5486400" y="3725863"/>
          <p14:tracePt t="112662" x="5486400" y="3749675"/>
          <p14:tracePt t="112686" x="5486400" y="3711575"/>
          <p14:tracePt t="112695" x="5478463" y="3657600"/>
          <p14:tracePt t="112712" x="5448300" y="3551238"/>
          <p14:tracePt t="112728" x="5426075" y="3482975"/>
          <p14:tracePt t="112745" x="5418138" y="3459163"/>
          <p14:tracePt t="112854" x="5418138" y="3467100"/>
          <p14:tracePt t="112887" x="5426075" y="3475038"/>
          <p14:tracePt t="112911" x="5432425" y="3475038"/>
          <p14:tracePt t="112951" x="5432425" y="3482975"/>
          <p14:tracePt t="113703" x="5410200" y="3482975"/>
          <p14:tracePt t="113711" x="5380038" y="3482975"/>
          <p14:tracePt t="113719" x="5326063" y="3459163"/>
          <p14:tracePt t="113729" x="5241925" y="3451225"/>
          <p14:tracePt t="113746" x="5045075" y="3413125"/>
          <p14:tracePt t="113763" x="4868863" y="3382963"/>
          <p14:tracePt t="113779" x="4716463" y="3368675"/>
          <p14:tracePt t="113796" x="4640263" y="3344863"/>
          <p14:tracePt t="113812" x="4632325" y="3336925"/>
          <p14:tracePt t="113863" x="4610100" y="3336925"/>
          <p14:tracePt t="113871" x="4579938" y="3336925"/>
          <p14:tracePt t="113879" x="4549775" y="3330575"/>
          <p14:tracePt t="113896" x="4435475" y="3306763"/>
          <p14:tracePt t="113913" x="4283075" y="3292475"/>
          <p14:tracePt t="113929" x="4114800" y="3260725"/>
          <p14:tracePt t="113946" x="3984625" y="3230563"/>
          <p14:tracePt t="113963" x="3908425" y="3222625"/>
          <p14:tracePt t="113979" x="3886200" y="3216275"/>
          <p14:tracePt t="114071" x="3878263" y="3216275"/>
          <p14:tracePt t="114079" x="3870325" y="3216275"/>
          <p14:tracePt t="114096" x="3856038" y="3222625"/>
          <p14:tracePt t="114113" x="3848100" y="3222625"/>
          <p14:tracePt t="114239" x="3840163" y="3222625"/>
          <p14:tracePt t="114279" x="3825875" y="3216275"/>
          <p14:tracePt t="114303" x="3817938" y="3208338"/>
          <p14:tracePt t="114319" x="3802063" y="3208338"/>
          <p14:tracePt t="114327" x="3802063" y="3200400"/>
          <p14:tracePt t="114343" x="3794125" y="3192463"/>
          <p14:tracePt t="114399" x="3787775" y="3184525"/>
          <p14:tracePt t="114423" x="3779838" y="3178175"/>
          <p14:tracePt t="115325" x="3779838" y="3162300"/>
          <p14:tracePt t="115332" x="3794125" y="3154363"/>
          <p14:tracePt t="115347" x="3840163" y="3146425"/>
          <p14:tracePt t="115363" x="3902075" y="3140075"/>
          <p14:tracePt t="115379" x="3984625" y="3116263"/>
          <p14:tracePt t="115396" x="4068763" y="3094038"/>
          <p14:tracePt t="115413" x="4168775" y="3086100"/>
          <p14:tracePt t="115429" x="4351338" y="3055938"/>
          <p14:tracePt t="115446" x="4495800" y="3048000"/>
          <p14:tracePt t="115463" x="4702175" y="3025775"/>
          <p14:tracePt t="115480" x="4899025" y="3009900"/>
          <p14:tracePt t="115496" x="5105400" y="3009900"/>
          <p14:tracePt t="115513" x="5295900" y="3009900"/>
          <p14:tracePt t="115530" x="5448300" y="3009900"/>
          <p14:tracePt t="115546" x="5516563" y="3009900"/>
          <p14:tracePt t="115563" x="5546725" y="3009900"/>
          <p14:tracePt t="115606" x="5554663" y="3009900"/>
          <p14:tracePt t="115614" x="5562600" y="3009900"/>
          <p14:tracePt t="115630" x="5570538" y="3009900"/>
          <p14:tracePt t="115654" x="5570538" y="3025775"/>
          <p14:tracePt t="115663" x="5578475" y="3032125"/>
          <p14:tracePt t="115680" x="5600700" y="3070225"/>
          <p14:tracePt t="115697" x="5616575" y="3124200"/>
          <p14:tracePt t="115713" x="5616575" y="3140075"/>
          <p14:tracePt t="115730" x="5616575" y="3170238"/>
          <p14:tracePt t="115747" x="5616575" y="3178175"/>
          <p14:tracePt t="115763" x="5616575" y="3184525"/>
          <p14:tracePt t="115797" x="5608638" y="3192463"/>
          <p14:tracePt t="115814" x="5570538" y="3192463"/>
          <p14:tracePt t="115830" x="5524500" y="3178175"/>
          <p14:tracePt t="115847" x="5508625" y="3170238"/>
          <p14:tracePt t="115863" x="5486400" y="3170238"/>
          <p14:tracePt t="115919" x="5478463" y="3162300"/>
          <p14:tracePt t="116335" x="5464175" y="3162300"/>
          <p14:tracePt t="116343" x="5432425" y="3162300"/>
          <p14:tracePt t="116351" x="5387975" y="3162300"/>
          <p14:tracePt t="116364" x="5318125" y="3162300"/>
          <p14:tracePt t="116380" x="5159375" y="3162300"/>
          <p14:tracePt t="116397" x="4999038" y="3132138"/>
          <p14:tracePt t="116413" x="4854575" y="3108325"/>
          <p14:tracePt t="116430" x="4732338" y="3094038"/>
          <p14:tracePt t="116447" x="4678363" y="3094038"/>
          <p14:tracePt t="116463" x="4640263" y="3094038"/>
          <p14:tracePt t="116480" x="4602163" y="3094038"/>
          <p14:tracePt t="116497" x="4587875" y="3094038"/>
          <p14:tracePt t="116513" x="4556125" y="3094038"/>
          <p14:tracePt t="116530" x="4518025" y="3094038"/>
          <p14:tracePt t="116547" x="4495800" y="3101975"/>
          <p14:tracePt t="116563" x="4449763" y="3108325"/>
          <p14:tracePt t="116565" x="4435475" y="3108325"/>
          <p14:tracePt t="116580" x="4411663" y="3108325"/>
          <p14:tracePt t="116597" x="4373563" y="3116263"/>
          <p14:tracePt t="116613" x="4343400" y="3124200"/>
          <p14:tracePt t="116630" x="4297363" y="3124200"/>
          <p14:tracePt t="116647" x="4289425" y="3124200"/>
          <p14:tracePt t="116711" x="4267200" y="3124200"/>
          <p14:tracePt t="116735" x="4251325" y="3132138"/>
          <p14:tracePt t="116743" x="4244975" y="3132138"/>
          <p14:tracePt t="116751" x="4237038" y="3140075"/>
          <p14:tracePt t="116764" x="4229100" y="3140075"/>
          <p14:tracePt t="116783" x="4221163" y="3146425"/>
          <p14:tracePt t="117111" x="4213225" y="3146425"/>
          <p14:tracePt t="117142" x="4206875" y="3146425"/>
          <p14:tracePt t="117149" x="4198938" y="3146425"/>
          <p14:tracePt t="117478" x="4221163" y="3146425"/>
          <p14:tracePt t="117487" x="4267200" y="3146425"/>
          <p14:tracePt t="117497" x="4335463" y="3146425"/>
          <p14:tracePt t="117514" x="4511675" y="3146425"/>
          <p14:tracePt t="117531" x="4754563" y="3146425"/>
          <p14:tracePt t="117547" x="4945063" y="3154363"/>
          <p14:tracePt t="117564" x="5067300" y="3200400"/>
          <p14:tracePt t="117566" x="5105400" y="3208338"/>
          <p14:tracePt t="117580" x="5113338" y="3222625"/>
          <p14:tracePt t="117597" x="5189538" y="3298825"/>
          <p14:tracePt t="117613" x="5219700" y="3360738"/>
          <p14:tracePt t="117630" x="5295900" y="3459163"/>
          <p14:tracePt t="117647" x="5394325" y="3597275"/>
          <p14:tracePt t="117664" x="5470525" y="3679825"/>
          <p14:tracePt t="117680" x="5508625" y="3717925"/>
          <p14:tracePt t="117697" x="5524500" y="3733800"/>
          <p14:tracePt t="117714" x="5540375" y="3741738"/>
          <p14:tracePt t="117730" x="5584825" y="3741738"/>
          <p14:tracePt t="117747" x="5775325" y="3779838"/>
          <p14:tracePt t="117763" x="6226175" y="3817938"/>
          <p14:tracePt t="117780" x="6850063" y="3825875"/>
          <p14:tracePt t="117797" x="7551738" y="3825875"/>
          <p14:tracePt t="117813" x="8442325" y="3825875"/>
          <p14:tracePt t="117830" x="8839200" y="3825875"/>
          <p14:tracePt t="117847" x="9059863" y="3848100"/>
          <p14:tracePt t="117863" x="9197975" y="3878263"/>
          <p14:tracePt t="117880" x="9334500" y="3908425"/>
          <p14:tracePt t="117897" x="9410700" y="3924300"/>
          <p14:tracePt t="117913" x="9440863" y="3940175"/>
          <p14:tracePt t="117947" x="9448800" y="3946525"/>
          <p14:tracePt t="117964" x="9448800" y="3962400"/>
          <p14:tracePt t="117980" x="9440863" y="3978275"/>
          <p14:tracePt t="117997" x="9364663" y="4016375"/>
          <p14:tracePt t="118013" x="9296400" y="4016375"/>
          <p14:tracePt t="118030" x="9197975" y="4022725"/>
          <p14:tracePt t="118047" x="9075738" y="4022725"/>
          <p14:tracePt t="118064" x="8975725" y="4022725"/>
          <p14:tracePt t="118080" x="8907463" y="4038600"/>
          <p14:tracePt t="118097" x="8877300" y="4046538"/>
          <p14:tracePt t="118114" x="8855075" y="4068763"/>
          <p14:tracePt t="118130" x="8847138" y="4092575"/>
          <p14:tracePt t="118147" x="8847138" y="4122738"/>
          <p14:tracePt t="118164" x="8847138" y="4137025"/>
          <p14:tracePt t="118180" x="8861425" y="4160838"/>
          <p14:tracePt t="118197" x="9013825" y="4168775"/>
          <p14:tracePt t="118214" x="9342438" y="4198938"/>
          <p14:tracePt t="118230" x="9571038" y="4213225"/>
          <p14:tracePt t="118247" x="9699625" y="4229100"/>
          <p14:tracePt t="118264" x="9737725" y="4229100"/>
          <p14:tracePt t="118280" x="9753600" y="4229100"/>
          <p14:tracePt t="118297" x="9761538" y="4229100"/>
          <p14:tracePt t="118314" x="9807575" y="4229100"/>
          <p14:tracePt t="118330" x="9875838" y="4229100"/>
          <p14:tracePt t="118347" x="9974263" y="4229100"/>
          <p14:tracePt t="118364" x="10066338" y="4229100"/>
          <p14:tracePt t="118380" x="10150475" y="4229100"/>
          <p14:tracePt t="118397" x="10194925" y="4229100"/>
          <p14:tracePt t="118414" x="10233025" y="4229100"/>
          <p14:tracePt t="118430" x="10240963" y="4229100"/>
          <p14:tracePt t="118485" x="10218738" y="4229100"/>
          <p14:tracePt t="118493" x="10188575" y="4221163"/>
          <p14:tracePt t="118501" x="10150475" y="4221163"/>
          <p14:tracePt t="118514" x="10066338" y="4221163"/>
          <p14:tracePt t="118530" x="9906000" y="4221163"/>
          <p14:tracePt t="118547" x="9699625" y="4221163"/>
          <p14:tracePt t="118564" x="9532938" y="4221163"/>
          <p14:tracePt t="118580" x="9388475" y="4221163"/>
          <p14:tracePt t="118582" x="9334500" y="4221163"/>
          <p14:tracePt t="118597" x="9288463" y="4206875"/>
          <p14:tracePt t="118614" x="9236075" y="4198938"/>
          <p14:tracePt t="118630" x="9220200" y="4198938"/>
          <p14:tracePt t="118647" x="9212263" y="4191000"/>
          <p14:tracePt t="118664" x="9197975" y="4191000"/>
          <p14:tracePt t="118681" x="9182100" y="4183063"/>
          <p14:tracePt t="118758" x="9204325" y="4183063"/>
          <p14:tracePt t="118768" x="9250363" y="4183063"/>
          <p14:tracePt t="118781" x="9288463" y="4183063"/>
          <p14:tracePt t="118798" x="9432925" y="4183063"/>
          <p14:tracePt t="118814" x="9655175" y="4183063"/>
          <p14:tracePt t="118831" x="9769475" y="4183063"/>
          <p14:tracePt t="118847" x="9813925" y="4191000"/>
          <p14:tracePt t="118919" x="9821863" y="4191000"/>
          <p14:tracePt t="118930" x="9837738" y="4191000"/>
          <p14:tracePt t="118942" x="9859963" y="4191000"/>
          <p14:tracePt t="118953" x="9883775" y="4191000"/>
          <p14:tracePt t="118964" x="9906000" y="4191000"/>
          <p14:tracePt t="118981" x="9959975" y="4191000"/>
          <p14:tracePt t="118997" x="10012363" y="4191000"/>
          <p14:tracePt t="119014" x="10066338" y="4191000"/>
          <p14:tracePt t="119031" x="10074275" y="4191000"/>
          <p14:tracePt t="119064" x="10080625" y="4191000"/>
          <p14:tracePt t="119086" x="10074275" y="4198938"/>
          <p14:tracePt t="119097" x="10042525" y="4213225"/>
          <p14:tracePt t="119114" x="9921875" y="4251325"/>
          <p14:tracePt t="119131" x="9745663" y="4321175"/>
          <p14:tracePt t="119148" x="9432925" y="4427538"/>
          <p14:tracePt t="119164" x="9083675" y="4518025"/>
          <p14:tracePt t="119181" x="8678863" y="4708525"/>
          <p14:tracePt t="119197" x="8512175" y="4762500"/>
          <p14:tracePt t="119214" x="8442325" y="4784725"/>
          <p14:tracePt t="119231" x="8382000" y="4800600"/>
          <p14:tracePt t="119248" x="8343900" y="4816475"/>
          <p14:tracePt t="119264" x="8305800" y="4822825"/>
          <p14:tracePt t="119281" x="8245475" y="4830763"/>
          <p14:tracePt t="119298" x="8191500" y="4854575"/>
          <p14:tracePt t="119314" x="8131175" y="4876800"/>
          <p14:tracePt t="119331" x="8054975" y="4906963"/>
          <p14:tracePt t="119348" x="7947025" y="4953000"/>
          <p14:tracePt t="119364" x="7894638" y="4983163"/>
          <p14:tracePt t="119381" x="7848600" y="4999038"/>
          <p14:tracePt t="119397" x="7794625" y="5013325"/>
          <p14:tracePt t="119414" x="7788275" y="5021263"/>
          <p14:tracePt t="119462" x="7780338" y="5021263"/>
          <p14:tracePt t="119470" x="7772400" y="5021263"/>
          <p14:tracePt t="119486" x="7750175" y="5029200"/>
          <p14:tracePt t="119498" x="7726363" y="5037138"/>
          <p14:tracePt t="119514" x="7680325" y="5059363"/>
          <p14:tracePt t="119531" x="7620000" y="5083175"/>
          <p14:tracePt t="119548" x="7597775" y="5105400"/>
          <p14:tracePt t="119564" x="7589838" y="5113338"/>
          <p14:tracePt t="119639" x="7581900" y="5113338"/>
          <p14:tracePt t="119655" x="7573963" y="5113338"/>
          <p14:tracePt t="119671" x="7566025" y="5105400"/>
          <p14:tracePt t="119687" x="7559675" y="5089525"/>
          <p14:tracePt t="120543" x="7559675" y="5083175"/>
          <p14:tracePt t="120551" x="7535863" y="5045075"/>
          <p14:tracePt t="120566" x="7383463" y="4968875"/>
          <p14:tracePt t="120582" x="7246938" y="4906963"/>
          <p14:tracePt t="120585" x="6988175" y="4800600"/>
          <p14:tracePt t="120602" x="6438900" y="4579938"/>
          <p14:tracePt t="120619" x="5927725" y="4373563"/>
          <p14:tracePt t="120636" x="5578475" y="4259263"/>
          <p14:tracePt t="120648" x="5394325" y="4183063"/>
          <p14:tracePt t="120664" x="5273675" y="4130675"/>
          <p14:tracePt t="120681" x="5173663" y="4084638"/>
          <p14:tracePt t="120698" x="5067300" y="4046538"/>
          <p14:tracePt t="120715" x="4884738" y="3984625"/>
          <p14:tracePt t="120731" x="4656138" y="3908425"/>
          <p14:tracePt t="120748" x="4397375" y="3832225"/>
          <p14:tracePt t="120765" x="4198938" y="3779838"/>
          <p14:tracePt t="120781" x="4068763" y="3725863"/>
          <p14:tracePt t="120798" x="3992563" y="3679825"/>
          <p14:tracePt t="120815" x="3984625" y="3679825"/>
          <p14:tracePt t="120831" x="3984625" y="3673475"/>
          <p14:tracePt t="120848" x="3984625" y="3665538"/>
          <p14:tracePt t="120865" x="3984625" y="3649663"/>
          <p14:tracePt t="120881" x="3984625" y="3635375"/>
          <p14:tracePt t="120915" x="3978275" y="3619500"/>
          <p14:tracePt t="120931" x="3970338" y="3603625"/>
          <p14:tracePt t="120948" x="3962400" y="3589338"/>
          <p14:tracePt t="120965" x="3924300" y="3527425"/>
          <p14:tracePt t="120981" x="3863975" y="3497263"/>
          <p14:tracePt t="120998" x="3840163" y="3497263"/>
          <p14:tracePt t="121015" x="3832225" y="3497263"/>
          <p14:tracePt t="121031" x="3825875" y="3497263"/>
          <p14:tracePt t="121048" x="3810000" y="3505200"/>
          <p14:tracePt t="121065" x="3802063" y="3543300"/>
          <p14:tracePt t="121081" x="3794125" y="3573463"/>
          <p14:tracePt t="121098" x="3787775" y="3597275"/>
          <p14:tracePt t="121174" x="3779838" y="3589338"/>
          <p14:tracePt t="121182" x="3779838" y="3581400"/>
          <p14:tracePt t="121190" x="3779838" y="3559175"/>
          <p14:tracePt t="121198" x="3771900" y="3559175"/>
          <p14:tracePt t="121215" x="3763963" y="3551238"/>
          <p14:tracePt t="121231" x="3749675" y="3543300"/>
          <p14:tracePt t="121248" x="3717925" y="3543300"/>
          <p14:tracePt t="121265" x="3687763" y="3543300"/>
          <p14:tracePt t="121281" x="3679825" y="3543300"/>
          <p14:tracePt t="121298" x="3673475" y="3543300"/>
          <p14:tracePt t="121358" x="3679825" y="3535363"/>
          <p14:tracePt t="121374" x="3679825" y="3513138"/>
          <p14:tracePt t="121382" x="3679825" y="3505200"/>
          <p14:tracePt t="121390" x="3679825" y="3482975"/>
          <p14:tracePt t="121398" x="3679825" y="3475038"/>
          <p14:tracePt t="121415" x="3679825" y="3421063"/>
          <p14:tracePt t="121432" x="3679825" y="3375025"/>
          <p14:tracePt t="121448" x="3679825" y="3330575"/>
          <p14:tracePt t="121465" x="3679825" y="3284538"/>
          <p14:tracePt t="121482" x="3679825" y="3254375"/>
          <p14:tracePt t="121498" x="3679825" y="3230563"/>
          <p14:tracePt t="121515" x="3679825" y="3222625"/>
          <p14:tracePt t="121532" x="3679825" y="3216275"/>
          <p14:tracePt t="121548" x="3665538" y="3216275"/>
          <p14:tracePt t="121565" x="3559175" y="3200400"/>
          <p14:tracePt t="121582" x="3421063" y="3184525"/>
          <p14:tracePt t="121598" x="3314700" y="3162300"/>
          <p14:tracePt t="121615" x="3284538" y="3154363"/>
          <p14:tracePt t="121663" x="3292475" y="3146425"/>
          <p14:tracePt t="121670" x="3314700" y="3146425"/>
          <p14:tracePt t="121682" x="3352800" y="3146425"/>
          <p14:tracePt t="121699" x="3475038" y="3146425"/>
          <p14:tracePt t="121716" x="3717925" y="3146425"/>
          <p14:tracePt t="121732" x="4068763" y="3146425"/>
          <p14:tracePt t="121750" x="4343400" y="3146425"/>
          <p14:tracePt t="121766" x="4381500" y="3146425"/>
          <p14:tracePt t="121799" x="4365625" y="3132138"/>
          <p14:tracePt t="121816" x="4229100" y="3101975"/>
          <p14:tracePt t="121832" x="4038600" y="3055938"/>
          <p14:tracePt t="121849" x="3756025" y="3040063"/>
          <p14:tracePt t="121865" x="3497263" y="3001963"/>
          <p14:tracePt t="121882" x="3344863" y="2987675"/>
          <p14:tracePt t="121899" x="3322638" y="2987675"/>
          <p14:tracePt t="121932" x="3344863" y="2987675"/>
          <p14:tracePt t="121950" x="3535363" y="3001963"/>
          <p14:tracePt t="121966" x="3589338" y="3001963"/>
          <p14:tracePt t="121982" x="3627438" y="3001963"/>
          <p14:tracePt t="122015" x="3611563" y="3001963"/>
          <p14:tracePt t="122032" x="3527425" y="2987675"/>
          <p14:tracePt t="122049" x="3429000" y="2987675"/>
          <p14:tracePt t="122066" x="3360738" y="2987675"/>
          <p14:tracePt t="122111" x="3368675" y="2987675"/>
          <p14:tracePt t="122118" x="3398838" y="2987675"/>
          <p14:tracePt t="122132" x="3421063" y="2987675"/>
          <p14:tracePt t="122149" x="3459163" y="2994025"/>
          <p14:tracePt t="122407" x="3459163" y="3001963"/>
          <p14:tracePt t="122423" x="3475038" y="3025775"/>
          <p14:tracePt t="122431" x="3482975" y="3048000"/>
          <p14:tracePt t="122439" x="3513138" y="3094038"/>
          <p14:tracePt t="122449" x="3535363" y="3140075"/>
          <p14:tracePt t="122465" x="3635375" y="3306763"/>
          <p14:tracePt t="122482" x="3832225" y="3635375"/>
          <p14:tracePt t="122499" x="4168775" y="4098925"/>
          <p14:tracePt t="122515" x="4640263" y="4594225"/>
          <p14:tracePt t="122532" x="5265738" y="5037138"/>
          <p14:tracePt t="122549" x="6302375" y="5372100"/>
          <p14:tracePt t="122565" x="6515100" y="5387975"/>
          <p14:tracePt t="122582" x="6873875" y="5387975"/>
          <p14:tracePt t="122599" x="6942138" y="5364163"/>
          <p14:tracePt t="122615" x="6972300" y="5341938"/>
          <p14:tracePt t="122632" x="7026275" y="5295900"/>
          <p14:tracePt t="122649" x="7132638" y="5241925"/>
          <p14:tracePt t="122665" x="7200900" y="5211763"/>
          <p14:tracePt t="122682" x="7292975" y="5211763"/>
          <p14:tracePt t="122699" x="7399338" y="5211763"/>
          <p14:tracePt t="122716" x="7483475" y="5211763"/>
          <p14:tracePt t="122732" x="7551738" y="5211763"/>
          <p14:tracePt t="122749" x="7620000" y="5219700"/>
          <p14:tracePt t="122806" x="7597775" y="5203825"/>
          <p14:tracePt t="122814" x="7535863" y="5173663"/>
          <p14:tracePt t="122822" x="7467600" y="5151438"/>
          <p14:tracePt t="122832" x="7383463" y="5113338"/>
          <p14:tracePt t="122849" x="7200900" y="5083175"/>
          <p14:tracePt t="122866" x="7070725" y="5075238"/>
          <p14:tracePt t="122882" x="7002463" y="5051425"/>
          <p14:tracePt t="122899" x="6994525" y="5051425"/>
          <p14:tracePt t="122932" x="6980238" y="5051425"/>
          <p14:tracePt t="122949" x="6858000" y="5051425"/>
          <p14:tracePt t="122966" x="6721475" y="5051425"/>
          <p14:tracePt t="122982" x="6561138" y="5029200"/>
          <p14:tracePt t="122999" x="6469063" y="5013325"/>
          <p14:tracePt t="123016" x="6430963" y="5006975"/>
          <p14:tracePt t="123032" x="6423025" y="5006975"/>
          <p14:tracePt t="123159" x="6430963" y="5006975"/>
          <p14:tracePt t="123165" x="6454775" y="5006975"/>
          <p14:tracePt t="123173" x="6469063" y="5006975"/>
          <p14:tracePt t="123182" x="6499225" y="5006975"/>
          <p14:tracePt t="123199" x="6613525" y="5006975"/>
          <p14:tracePt t="123216" x="6804025" y="5006975"/>
          <p14:tracePt t="123232" x="7026275" y="5006975"/>
          <p14:tracePt t="123249" x="7239000" y="5006975"/>
          <p14:tracePt t="123265" x="7413625" y="5006975"/>
          <p14:tracePt t="123282" x="7475538" y="5006975"/>
          <p14:tracePt t="123299" x="7497763" y="5006975"/>
          <p14:tracePt t="123439" x="7483475" y="5006975"/>
          <p14:tracePt t="123447" x="7451725" y="5006975"/>
          <p14:tracePt t="123455" x="7399338" y="5006975"/>
          <p14:tracePt t="123466" x="7331075" y="5006975"/>
          <p14:tracePt t="123483" x="7162800" y="5006975"/>
          <p14:tracePt t="123499" x="6896100" y="5006975"/>
          <p14:tracePt t="123516" x="6645275" y="5006975"/>
          <p14:tracePt t="123533" x="6461125" y="5006975"/>
          <p14:tracePt t="123550" x="6362700" y="5006975"/>
          <p14:tracePt t="123566" x="6324600" y="4999038"/>
          <p14:tracePt t="123615" x="6316663" y="4991100"/>
          <p14:tracePt t="123623" x="6316663" y="4983163"/>
          <p14:tracePt t="123639" x="6316663" y="4968875"/>
          <p14:tracePt t="123649" x="6370638" y="4960938"/>
          <p14:tracePt t="123666" x="6575425" y="4953000"/>
          <p14:tracePt t="123683" x="6988175" y="4953000"/>
          <p14:tracePt t="123700" x="7421563" y="4953000"/>
          <p14:tracePt t="123716" x="7856538" y="4953000"/>
          <p14:tracePt t="123734" x="8093075" y="4953000"/>
          <p14:tracePt t="123750" x="8099425" y="4953000"/>
          <p14:tracePt t="123815" x="8077200" y="4953000"/>
          <p14:tracePt t="123823" x="8039100" y="4953000"/>
          <p14:tracePt t="123833" x="7970838" y="4953000"/>
          <p14:tracePt t="123849" x="7750175" y="4953000"/>
          <p14:tracePt t="123866" x="7337425" y="4953000"/>
          <p14:tracePt t="123883" x="6842125" y="4953000"/>
          <p14:tracePt t="123900" x="6446838" y="4953000"/>
          <p14:tracePt t="123916" x="6270625" y="4953000"/>
          <p14:tracePt t="123933" x="6256338" y="4953000"/>
          <p14:tracePt t="123975" x="6294438" y="4953000"/>
          <p14:tracePt t="123983" x="6378575" y="4960938"/>
          <p14:tracePt t="123991" x="6499225" y="4960938"/>
          <p14:tracePt t="123999" x="6689725" y="4960938"/>
          <p14:tracePt t="124016" x="7231063" y="4960938"/>
          <p14:tracePt t="124033" x="7826375" y="4960938"/>
          <p14:tracePt t="124050" x="8161338" y="4960938"/>
          <p14:tracePt t="124066" x="8245475" y="4960938"/>
          <p14:tracePt t="124102" x="8213725" y="4960938"/>
          <p14:tracePt t="124116" x="8175625" y="4960938"/>
          <p14:tracePt t="124133" x="7985125" y="4960938"/>
          <p14:tracePt t="124150" x="7756525" y="4960938"/>
          <p14:tracePt t="124166" x="7467600" y="4960938"/>
          <p14:tracePt t="124183" x="7231063" y="4960938"/>
          <p14:tracePt t="124200" x="7140575" y="4960938"/>
          <p14:tracePt t="124239" x="7154863" y="4960938"/>
          <p14:tracePt t="124250" x="7231063" y="4960938"/>
          <p14:tracePt t="124266" x="7475538" y="4960938"/>
          <p14:tracePt t="124283" x="7894638" y="4960938"/>
          <p14:tracePt t="124300" x="8267700" y="4960938"/>
          <p14:tracePt t="124316" x="8450263" y="4960938"/>
          <p14:tracePt t="124333" x="8458200" y="4960938"/>
          <p14:tracePt t="124350" x="8450263" y="4960938"/>
          <p14:tracePt t="124366" x="8237538" y="4945063"/>
          <p14:tracePt t="124383" x="7978775" y="4945063"/>
          <p14:tracePt t="124400" x="7581900" y="4945063"/>
          <p14:tracePt t="124417" x="7231063" y="4945063"/>
          <p14:tracePt t="124433" x="7026275" y="4930775"/>
          <p14:tracePt t="124450" x="6972300" y="4906963"/>
          <p14:tracePt t="124483" x="6994525" y="4899025"/>
          <p14:tracePt t="124500" x="7102475" y="4899025"/>
          <p14:tracePt t="124517" x="7315200" y="4899025"/>
          <p14:tracePt t="124533" x="7581900" y="4899025"/>
          <p14:tracePt t="124550" x="7962900" y="4899025"/>
          <p14:tracePt t="124567" x="7978775" y="4899025"/>
          <p14:tracePt t="124600" x="7954963" y="4899025"/>
          <p14:tracePt t="124617" x="7788275" y="4899025"/>
          <p14:tracePt t="124633" x="7559675" y="4899025"/>
          <p14:tracePt t="124650" x="7323138" y="4899025"/>
          <p14:tracePt t="124667" x="7200900" y="4899025"/>
          <p14:tracePt t="124683" x="7178675" y="4899025"/>
          <p14:tracePt t="124727" x="7185025" y="4906963"/>
          <p14:tracePt t="124735" x="7200900" y="4914900"/>
          <p14:tracePt t="124750" x="7246938" y="4914900"/>
          <p14:tracePt t="124767" x="7331075" y="4914900"/>
          <p14:tracePt t="124783" x="7391400" y="4922838"/>
          <p14:tracePt t="124800" x="7407275" y="4922838"/>
          <p14:tracePt t="124983" x="7413625" y="4930775"/>
          <p14:tracePt t="125063" x="7391400" y="4930775"/>
          <p14:tracePt t="125071" x="7375525" y="4930775"/>
          <p14:tracePt t="125083" x="7369175" y="4930775"/>
          <p14:tracePt t="125351" x="7361238" y="4945063"/>
          <p14:tracePt t="125360" x="7292975" y="4975225"/>
          <p14:tracePt t="125368" x="7261225" y="4991100"/>
          <p14:tracePt t="125384" x="7178675" y="5006975"/>
          <p14:tracePt t="125400" x="7010400" y="5045075"/>
          <p14:tracePt t="125417" x="6835775" y="5075238"/>
          <p14:tracePt t="125434" x="6575425" y="5089525"/>
          <p14:tracePt t="125450" x="6172200" y="5083175"/>
          <p14:tracePt t="125467" x="5592763" y="4892675"/>
          <p14:tracePt t="125484" x="5067300" y="4618038"/>
          <p14:tracePt t="125500" x="4495800" y="4289425"/>
          <p14:tracePt t="125517" x="4060825" y="3984625"/>
          <p14:tracePt t="125534" x="3863975" y="3756025"/>
          <p14:tracePt t="125550" x="3787775" y="3573463"/>
          <p14:tracePt t="125567" x="3771900" y="3521075"/>
          <p14:tracePt t="125584" x="3763963" y="3475038"/>
          <p14:tracePt t="125600" x="3756025" y="3436938"/>
          <p14:tracePt t="125617" x="3733800" y="3368675"/>
          <p14:tracePt t="125634" x="3695700" y="3284538"/>
          <p14:tracePt t="125650" x="3641725" y="3200400"/>
          <p14:tracePt t="125667" x="3627438" y="3140075"/>
          <p14:tracePt t="125684" x="3597275" y="3094038"/>
          <p14:tracePt t="125700" x="3589338" y="3063875"/>
          <p14:tracePt t="125718" x="3559175" y="3032125"/>
          <p14:tracePt t="125750" x="3559175" y="3025775"/>
          <p14:tracePt t="125791" x="3559175" y="3032125"/>
          <p14:tracePt t="125807" x="3565525" y="3032125"/>
          <p14:tracePt t="125863" x="3565525" y="3048000"/>
          <p14:tracePt t="125879" x="3565525" y="3055938"/>
          <p14:tracePt t="125887" x="3565525" y="3070225"/>
          <p14:tracePt t="125900" x="3551238" y="3086100"/>
          <p14:tracePt t="125918" x="3475038" y="3140075"/>
          <p14:tracePt t="125934" x="3444875" y="3154363"/>
          <p14:tracePt t="125950" x="3344863" y="3178175"/>
          <p14:tracePt t="125967" x="3314700" y="3178175"/>
          <p14:tracePt t="126095" x="3306763" y="3178175"/>
          <p14:tracePt t="126182" x="3306763" y="3170238"/>
          <p14:tracePt t="126190" x="3306763" y="3162300"/>
          <p14:tracePt t="126230" x="3306763" y="3154363"/>
          <p14:tracePt t="126262" x="3314700" y="3146425"/>
          <p14:tracePt t="126278" x="3314700" y="3140075"/>
          <p14:tracePt t="126294" x="3322638" y="3140075"/>
          <p14:tracePt t="126302" x="3322638" y="3132138"/>
          <p14:tracePt t="126318" x="3330575" y="3132138"/>
          <p14:tracePt t="126334" x="3336925" y="3124200"/>
          <p14:tracePt t="126551" x="3336925" y="3116263"/>
          <p14:tracePt t="126639" x="3336925" y="3108325"/>
          <p14:tracePt t="126863" x="3344863" y="3132138"/>
          <p14:tracePt t="126870" x="3360738" y="3178175"/>
          <p14:tracePt t="126879" x="3382963" y="3230563"/>
          <p14:tracePt t="126887" x="3429000" y="3306763"/>
          <p14:tracePt t="126900" x="3467100" y="3382963"/>
          <p14:tracePt t="126917" x="3619500" y="3597275"/>
          <p14:tracePt t="126934" x="3673475" y="3673475"/>
          <p14:tracePt t="126950" x="3679825" y="3679825"/>
          <p14:tracePt t="127006" x="3679825" y="3687763"/>
          <p14:tracePt t="127022" x="3679825" y="3695700"/>
          <p14:tracePt t="127030" x="3679825" y="3717925"/>
          <p14:tracePt t="127038" x="3679825" y="3725863"/>
          <p14:tracePt t="127050" x="3679825" y="3741738"/>
          <p14:tracePt t="127067" x="3679825" y="3779838"/>
          <p14:tracePt t="127084" x="3679825" y="3825875"/>
          <p14:tracePt t="127085" x="3679825" y="3848100"/>
          <p14:tracePt t="127100" x="3687763" y="3863975"/>
          <p14:tracePt t="127117" x="3711575" y="3908425"/>
          <p14:tracePt t="127134" x="3733800" y="3962400"/>
          <p14:tracePt t="127150" x="3756025" y="3978275"/>
          <p14:tracePt t="127167" x="3794125" y="4000500"/>
          <p14:tracePt t="127184" x="3832225" y="4016375"/>
          <p14:tracePt t="127200" x="3878263" y="4030663"/>
          <p14:tracePt t="127217" x="3932238" y="4060825"/>
          <p14:tracePt t="127234" x="3978275" y="4068763"/>
          <p14:tracePt t="127250" x="3992563" y="4068763"/>
          <p14:tracePt t="127267" x="4000500" y="4076700"/>
          <p14:tracePt t="127975" x="4008438" y="4084638"/>
          <p14:tracePt t="127983" x="4030663" y="4122738"/>
          <p14:tracePt t="127991" x="4076700" y="4183063"/>
          <p14:tracePt t="128001" x="4152900" y="4259263"/>
          <p14:tracePt t="128018" x="4313238" y="4373563"/>
          <p14:tracePt t="128034" x="4549775" y="4465638"/>
          <p14:tracePt t="128051" x="4754563" y="4518025"/>
          <p14:tracePt t="128068" x="4930775" y="4533900"/>
          <p14:tracePt t="128084" x="5159375" y="4572000"/>
          <p14:tracePt t="128087" x="5318125" y="4602163"/>
          <p14:tracePt t="128102" x="5745163" y="4632325"/>
          <p14:tracePt t="128118" x="6142038" y="4632325"/>
          <p14:tracePt t="128134" x="6454775" y="4632325"/>
          <p14:tracePt t="128151" x="6613525" y="4632325"/>
          <p14:tracePt t="128168" x="6721475" y="4656138"/>
          <p14:tracePt t="128184" x="6797675" y="4670425"/>
          <p14:tracePt t="128201" x="6850063" y="4670425"/>
          <p14:tracePt t="128217" x="6896100" y="4670425"/>
          <p14:tracePt t="128234" x="6942138" y="4694238"/>
          <p14:tracePt t="128251" x="6988175" y="4694238"/>
          <p14:tracePt t="128267" x="7026275" y="4716463"/>
          <p14:tracePt t="128284" x="7064375" y="4724400"/>
          <p14:tracePt t="128301" x="7078663" y="4732338"/>
          <p14:tracePt t="128317" x="7086600" y="4732338"/>
          <p14:tracePt t="128334" x="7086600" y="4746625"/>
          <p14:tracePt t="128351" x="7086600" y="4770438"/>
          <p14:tracePt t="128367" x="7040563" y="4838700"/>
          <p14:tracePt t="128384" x="6942138" y="4922838"/>
          <p14:tracePt t="128401" x="6781800" y="5021263"/>
          <p14:tracePt t="128417" x="6599238" y="5083175"/>
          <p14:tracePt t="128434" x="6454775" y="5121275"/>
          <p14:tracePt t="128451" x="6362700" y="5121275"/>
          <p14:tracePt t="128467" x="6324600" y="5121275"/>
          <p14:tracePt t="128484" x="6308725" y="5121275"/>
          <p14:tracePt t="128517" x="6332538" y="5089525"/>
          <p14:tracePt t="128534" x="6362700" y="5083175"/>
          <p14:tracePt t="128551" x="6423025" y="5059363"/>
          <p14:tracePt t="128567" x="6537325" y="5037138"/>
          <p14:tracePt t="128584" x="6689725" y="5021263"/>
          <p14:tracePt t="128601" x="6865938" y="5021263"/>
          <p14:tracePt t="128617" x="6964363" y="5021263"/>
          <p14:tracePt t="128634" x="6980238" y="5021263"/>
          <p14:tracePt t="128669" x="6956425" y="5029200"/>
          <p14:tracePt t="128684" x="6926263" y="5029200"/>
          <p14:tracePt t="128701" x="6811963" y="5045075"/>
          <p14:tracePt t="128717" x="6621463" y="5051425"/>
          <p14:tracePt t="128734" x="6523038" y="5051425"/>
          <p14:tracePt t="128751" x="6507163" y="5051425"/>
          <p14:tracePt t="128814" x="6515100" y="5051425"/>
          <p14:tracePt t="128822" x="6575425" y="5051425"/>
          <p14:tracePt t="128831" x="6645275" y="5051425"/>
          <p14:tracePt t="128840" x="6743700" y="5051425"/>
          <p14:tracePt t="128851" x="6858000" y="5051425"/>
          <p14:tracePt t="128868" x="7124700" y="5051425"/>
          <p14:tracePt t="128885" x="7323138" y="5051425"/>
          <p14:tracePt t="128901" x="7429500" y="5051425"/>
          <p14:tracePt t="128950" x="7421563" y="5051425"/>
          <p14:tracePt t="128958" x="7399338" y="5051425"/>
          <p14:tracePt t="128968" x="7345363" y="5051425"/>
          <p14:tracePt t="128984" x="7146925" y="5051425"/>
          <p14:tracePt t="129001" x="6751638" y="5051425"/>
          <p14:tracePt t="129018" x="6354763" y="5051425"/>
          <p14:tracePt t="129034" x="6180138" y="5051425"/>
          <p14:tracePt t="129051" x="6142038" y="5051425"/>
          <p14:tracePt t="129085" x="6202363" y="5051425"/>
          <p14:tracePt t="129102" x="6324600" y="5051425"/>
          <p14:tracePt t="129118" x="6607175" y="5051425"/>
          <p14:tracePt t="129135" x="6827838" y="5051425"/>
          <p14:tracePt t="129151" x="6988175" y="5051425"/>
          <p14:tracePt t="129168" x="7064375" y="5051425"/>
          <p14:tracePt t="129214" x="7010400" y="5037138"/>
          <p14:tracePt t="129223" x="6918325" y="5037138"/>
          <p14:tracePt t="129234" x="6811963" y="5037138"/>
          <p14:tracePt t="129251" x="6477000" y="5037138"/>
          <p14:tracePt t="129268" x="6256338" y="5037138"/>
          <p14:tracePt t="129284" x="6232525" y="5037138"/>
          <p14:tracePt t="129301" x="6248400" y="5037138"/>
          <p14:tracePt t="129318" x="6537325" y="5045075"/>
          <p14:tracePt t="129335" x="6873875" y="5045075"/>
          <p14:tracePt t="129351" x="7162800" y="5045075"/>
          <p14:tracePt t="129368" x="7383463" y="5045075"/>
          <p14:tracePt t="129385" x="7483475" y="5045075"/>
          <p14:tracePt t="129401" x="7489825" y="5045075"/>
          <p14:tracePt t="129470" x="7505700" y="5045075"/>
          <p14:tracePt t="129478" x="7521575" y="5045075"/>
          <p14:tracePt t="129486" x="7551738" y="5045075"/>
          <p14:tracePt t="129501" x="7604125" y="5045075"/>
          <p14:tracePt t="129518" x="7726363" y="5045075"/>
          <p14:tracePt t="129535" x="7772400" y="5045075"/>
          <p14:tracePt t="129551" x="7780338" y="5045075"/>
          <p14:tracePt t="129887" x="7772400" y="5045075"/>
          <p14:tracePt t="129895" x="7750175" y="5045075"/>
          <p14:tracePt t="129903" x="7712075" y="5045075"/>
          <p14:tracePt t="129918" x="7612063" y="5045075"/>
          <p14:tracePt t="129935" x="7505700" y="5067300"/>
          <p14:tracePt t="129952" x="7383463" y="5083175"/>
          <p14:tracePt t="129969" x="7261225" y="5083175"/>
          <p14:tracePt t="129985" x="7146925" y="5089525"/>
          <p14:tracePt t="130002" x="7070725" y="5089525"/>
          <p14:tracePt t="130019" x="7026275" y="5089525"/>
          <p14:tracePt t="130035" x="6994525" y="5089525"/>
          <p14:tracePt t="130052" x="6972300" y="5089525"/>
          <p14:tracePt t="130069" x="6934200" y="5089525"/>
          <p14:tracePt t="130086" x="6850063" y="5089525"/>
          <p14:tracePt t="130102" x="6827838" y="5089525"/>
          <p14:tracePt t="130119" x="6759575" y="5089525"/>
          <p14:tracePt t="130136" x="6735763" y="5089525"/>
          <p14:tracePt t="130152" x="6721475" y="5089525"/>
          <p14:tracePt t="130168" x="6713538" y="5089525"/>
          <p14:tracePt t="130185" x="6683375" y="5089525"/>
          <p14:tracePt t="130201" x="6607175" y="5089525"/>
          <p14:tracePt t="130219" x="6499225" y="5089525"/>
          <p14:tracePt t="130235" x="6308725" y="5075238"/>
          <p14:tracePt t="130252" x="6065838" y="5029200"/>
          <p14:tracePt t="130269" x="5837238" y="4975225"/>
          <p14:tracePt t="130286" x="5456238" y="4846638"/>
          <p14:tracePt t="130302" x="5318125" y="4770438"/>
          <p14:tracePt t="130319" x="5006975" y="4525963"/>
          <p14:tracePt t="130335" x="4876800" y="4365625"/>
          <p14:tracePt t="130352" x="4770438" y="4152900"/>
          <p14:tracePt t="130369" x="4694238" y="3984625"/>
          <p14:tracePt t="130385" x="4618038" y="3825875"/>
          <p14:tracePt t="130402" x="4579938" y="3717925"/>
          <p14:tracePt t="130419" x="4556125" y="3627438"/>
          <p14:tracePt t="130435" x="4525963" y="3559175"/>
          <p14:tracePt t="130452" x="4503738" y="3513138"/>
          <p14:tracePt t="130469" x="4465638" y="3444875"/>
          <p14:tracePt t="130486" x="4427538" y="3406775"/>
          <p14:tracePt t="130502" x="4389438" y="3368675"/>
          <p14:tracePt t="130519" x="4373563" y="3360738"/>
          <p14:tracePt t="130552" x="4359275" y="3352800"/>
          <p14:tracePt t="130569" x="4335463" y="3352800"/>
          <p14:tracePt t="130586" x="4283075" y="3330575"/>
          <p14:tracePt t="130602" x="4152900" y="3306763"/>
          <p14:tracePt t="130619" x="3962400" y="3284538"/>
          <p14:tracePt t="130635" x="3787775" y="3246438"/>
          <p14:tracePt t="130652" x="3679825" y="3238500"/>
          <p14:tracePt t="130669" x="3657600" y="3238500"/>
          <p14:tracePt t="130685" x="3649663" y="3230563"/>
          <p14:tracePt t="130703" x="3649663" y="3222625"/>
          <p14:tracePt t="130719" x="3649663" y="3216275"/>
          <p14:tracePt t="130743" x="3657600" y="3208338"/>
          <p14:tracePt t="130759" x="3657600" y="3200400"/>
          <p14:tracePt t="130769" x="3665538" y="3200400"/>
          <p14:tracePt t="130786" x="3665538" y="3192463"/>
          <p14:tracePt t="130802" x="3673475" y="3192463"/>
          <p14:tracePt t="130819" x="3679825" y="3192463"/>
          <p14:tracePt t="130879" x="3687763" y="3192463"/>
          <p14:tracePt t="130895" x="3695700" y="3192463"/>
          <p14:tracePt t="130911" x="3711575" y="3192463"/>
          <p14:tracePt t="130919" x="3717925" y="3192463"/>
          <p14:tracePt t="130936" x="3741738" y="3184525"/>
          <p14:tracePt t="131023" x="3741738" y="3178175"/>
          <p14:tracePt t="131055" x="3733800" y="3170238"/>
          <p14:tracePt t="131087" x="3725863" y="3162300"/>
          <p14:tracePt t="131103" x="3725863" y="3154363"/>
          <p14:tracePt t="131174" x="3725863" y="3146425"/>
          <p14:tracePt t="131783" x="3741738" y="3140075"/>
          <p14:tracePt t="131791" x="3840163" y="3140075"/>
          <p14:tracePt t="131803" x="4016375" y="3140075"/>
          <p14:tracePt t="131819" x="4449763" y="3140075"/>
          <p14:tracePt t="131836" x="4922838" y="3140075"/>
          <p14:tracePt t="131853" x="5173663" y="3140075"/>
          <p14:tracePt t="131870" x="5257800" y="3140075"/>
          <p14:tracePt t="131886" x="5273675" y="3140075"/>
          <p14:tracePt t="131903" x="5273675" y="3124200"/>
          <p14:tracePt t="131919" x="5273675" y="3116263"/>
          <p14:tracePt t="131936" x="5265738" y="3108325"/>
          <p14:tracePt t="132143" x="5257800" y="3108325"/>
          <p14:tracePt t="132151" x="5241925" y="3101975"/>
          <p14:tracePt t="132159" x="5235575" y="3101975"/>
          <p14:tracePt t="132169" x="5219700" y="3101975"/>
          <p14:tracePt t="132185" x="5197475" y="3101975"/>
          <p14:tracePt t="132202" x="5173663" y="3101975"/>
          <p14:tracePt t="132219" x="5159375" y="3108325"/>
          <p14:tracePt t="132235" x="5143500" y="3116263"/>
          <p14:tracePt t="132252" x="5143500" y="3132138"/>
          <p14:tracePt t="132503" x="5143500" y="3146425"/>
          <p14:tracePt t="132511" x="5151438" y="3162300"/>
          <p14:tracePt t="132519" x="5165725" y="3192463"/>
          <p14:tracePt t="132536" x="5235575" y="3314700"/>
          <p14:tracePt t="132553" x="5432425" y="3581400"/>
          <p14:tracePt t="132569" x="5761038" y="3962400"/>
          <p14:tracePt t="132586" x="6142038" y="4351338"/>
          <p14:tracePt t="132603" x="6607175" y="4686300"/>
          <p14:tracePt t="132606" x="6804025" y="4800600"/>
          <p14:tracePt t="132624" x="7261225" y="5021263"/>
          <p14:tracePt t="132641" x="7597775" y="5127625"/>
          <p14:tracePt t="132653" x="7696200" y="5143500"/>
          <p14:tracePt t="132669" x="7840663" y="5159375"/>
          <p14:tracePt t="132686" x="7902575" y="5159375"/>
          <p14:tracePt t="132703" x="7908925" y="5159375"/>
          <p14:tracePt t="132719" x="7908925" y="5143500"/>
          <p14:tracePt t="132753" x="7908925" y="5135563"/>
          <p14:tracePt t="132769" x="7902575" y="5135563"/>
          <p14:tracePt t="132786" x="7878763" y="5127625"/>
          <p14:tracePt t="132803" x="7856538" y="5127625"/>
          <p14:tracePt t="132819" x="7832725" y="5127625"/>
          <p14:tracePt t="132836" x="7810500" y="5127625"/>
          <p14:tracePt t="132853" x="7780338" y="5151438"/>
          <p14:tracePt t="132869" x="7764463" y="5159375"/>
          <p14:tracePt t="132886" x="7718425" y="5165725"/>
          <p14:tracePt t="132903" x="7658100" y="5165725"/>
          <p14:tracePt t="132919" x="7527925" y="5165725"/>
          <p14:tracePt t="132936" x="7353300" y="5135563"/>
          <p14:tracePt t="132953" x="7116763" y="5067300"/>
          <p14:tracePt t="132969" x="6911975" y="5013325"/>
          <p14:tracePt t="132986" x="6773863" y="4983163"/>
          <p14:tracePt t="133003" x="6743700" y="4975225"/>
          <p14:tracePt t="133038" x="6735763" y="4975225"/>
          <p14:tracePt t="133079" x="6735763" y="4968875"/>
          <p14:tracePt t="133087" x="6743700" y="4968875"/>
          <p14:tracePt t="133103" x="6773863" y="4960938"/>
          <p14:tracePt t="133120" x="6804025" y="4960938"/>
          <p14:tracePt t="133136" x="6819900" y="4960938"/>
          <p14:tracePt t="133153" x="6827838" y="4960938"/>
          <p14:tracePt t="133170" x="6842125" y="4960938"/>
          <p14:tracePt t="133186" x="6850063" y="4960938"/>
          <p14:tracePt t="133203" x="6911975" y="4960938"/>
          <p14:tracePt t="133219" x="7026275" y="4975225"/>
          <p14:tracePt t="133236" x="7146925" y="4983163"/>
          <p14:tracePt t="133253" x="7246938" y="4999038"/>
          <p14:tracePt t="133269" x="7269163" y="4999038"/>
          <p14:tracePt t="133319" x="7254875" y="4999038"/>
          <p14:tracePt t="133334" x="7239000" y="4999038"/>
          <p14:tracePt t="133343" x="7223125" y="4999038"/>
          <p14:tracePt t="133358" x="7216775" y="4991100"/>
          <p14:tracePt t="133369" x="7208838" y="4991100"/>
          <p14:tracePt t="133390" x="7200900" y="4991100"/>
          <p14:tracePt t="133446" x="7200900" y="4999038"/>
          <p14:tracePt t="133462" x="7192963" y="4999038"/>
          <p14:tracePt t="133486" x="7192963" y="5006975"/>
          <p14:tracePt t="133526" x="7192963" y="5013325"/>
          <p14:tracePt t="133534" x="7185025" y="5013325"/>
          <p14:tracePt t="133542" x="7178675" y="5021263"/>
          <p14:tracePt t="133558" x="7170738" y="5029200"/>
          <p14:tracePt t="133570" x="7162800" y="5029200"/>
          <p14:tracePt t="133590" x="7154863" y="5029200"/>
          <p14:tracePt t="133855" x="7146925" y="5029200"/>
          <p14:tracePt t="133863" x="7132638" y="5029200"/>
          <p14:tracePt t="133871" x="7108825" y="4999038"/>
          <p14:tracePt t="133887" x="7048500" y="4899025"/>
          <p14:tracePt t="133903" x="6880225" y="4686300"/>
          <p14:tracePt t="133920" x="6492875" y="4335463"/>
          <p14:tracePt t="133936" x="5989638" y="3954463"/>
          <p14:tracePt t="133953" x="5478463" y="3657600"/>
          <p14:tracePt t="133969" x="5197475" y="3489325"/>
          <p14:tracePt t="133986" x="5105400" y="3451225"/>
          <p14:tracePt t="134022" x="5097463" y="3451225"/>
          <p14:tracePt t="134036" x="5089525" y="3451225"/>
          <p14:tracePt t="134053" x="4945063" y="3467100"/>
          <p14:tracePt t="134069" x="4762500" y="3467100"/>
          <p14:tracePt t="134086" x="4511675" y="3467100"/>
          <p14:tracePt t="134103" x="4259263" y="3436938"/>
          <p14:tracePt t="134120" x="4144963" y="3413125"/>
          <p14:tracePt t="134136" x="4137025" y="3398838"/>
          <p14:tracePt t="134153" x="4137025" y="3382963"/>
          <p14:tracePt t="134170" x="4144963" y="3368675"/>
          <p14:tracePt t="134186" x="4152900" y="3360738"/>
          <p14:tracePt t="134203" x="4152900" y="3330575"/>
          <p14:tracePt t="134220" x="4152900" y="3314700"/>
          <p14:tracePt t="134236" x="4168775" y="3298825"/>
          <p14:tracePt t="134253" x="4275138" y="3298825"/>
          <p14:tracePt t="134269" x="4465638" y="3298825"/>
          <p14:tracePt t="134286" x="4716463" y="3298825"/>
          <p14:tracePt t="134303" x="4953000" y="3298825"/>
          <p14:tracePt t="134320" x="5045075" y="3298825"/>
          <p14:tracePt t="134336" x="5059363" y="3298825"/>
          <p14:tracePt t="134353" x="5067300" y="3298825"/>
          <p14:tracePt t="134370" x="5067300" y="3292475"/>
          <p14:tracePt t="134386" x="5067300" y="3276600"/>
          <p14:tracePt t="134403" x="5067300" y="3260725"/>
          <p14:tracePt t="134420" x="5113338" y="3230563"/>
          <p14:tracePt t="134436" x="5235575" y="3200400"/>
          <p14:tracePt t="134453" x="5387975" y="3192463"/>
          <p14:tracePt t="134470" x="5616575" y="3192463"/>
          <p14:tracePt t="134486" x="5684838" y="3192463"/>
          <p14:tracePt t="134503" x="5692775" y="3192463"/>
          <p14:tracePt t="134541" x="5684838" y="3192463"/>
          <p14:tracePt t="134553" x="5668963" y="3200400"/>
          <p14:tracePt t="134570" x="5654675" y="3200400"/>
          <p14:tracePt t="134586" x="5638800" y="3208338"/>
          <p14:tracePt t="134603" x="5630863" y="3208338"/>
          <p14:tracePt t="134671" x="5630863" y="3216275"/>
          <p14:tracePt t="134711" x="5622925" y="3222625"/>
          <p14:tracePt t="134719" x="5616575" y="3230563"/>
          <p14:tracePt t="134727" x="5616575" y="3260725"/>
          <p14:tracePt t="134737" x="5616575" y="3314700"/>
          <p14:tracePt t="134754" x="5616575" y="3513138"/>
          <p14:tracePt t="134770" x="5730875" y="3908425"/>
          <p14:tracePt t="134787" x="5943600" y="4381500"/>
          <p14:tracePt t="134804" x="6188075" y="4702175"/>
          <p14:tracePt t="134820" x="6408738" y="4884738"/>
          <p14:tracePt t="134837" x="6591300" y="4975225"/>
          <p14:tracePt t="134854" x="6743700" y="5013325"/>
          <p14:tracePt t="134870" x="6835775" y="5045075"/>
          <p14:tracePt t="134887" x="6850063" y="5045075"/>
          <p14:tracePt t="134904" x="6873875" y="5051425"/>
          <p14:tracePt t="134920" x="6911975" y="5059363"/>
          <p14:tracePt t="134937" x="7002463" y="5075238"/>
          <p14:tracePt t="134954" x="7146925" y="5089525"/>
          <p14:tracePt t="134970" x="7331075" y="5127625"/>
          <p14:tracePt t="134987" x="7505700" y="5143500"/>
          <p14:tracePt t="135004" x="7666038" y="5173663"/>
          <p14:tracePt t="135020" x="7734300" y="5197475"/>
          <p14:tracePt t="135037" x="7742238" y="5197475"/>
          <p14:tracePt t="135166" x="7742238" y="5181600"/>
          <p14:tracePt t="135182" x="7742238" y="5173663"/>
          <p14:tracePt t="135197" x="7734300" y="5165725"/>
          <p14:tracePt t="135205" x="7712075" y="5151438"/>
          <p14:tracePt t="135220" x="7712075" y="5143500"/>
          <p14:tracePt t="135236" x="7680325" y="5135563"/>
          <p14:tracePt t="135253" x="7658100" y="5121275"/>
          <p14:tracePt t="135270" x="7650163" y="5121275"/>
          <p14:tracePt t="135287" x="7642225" y="5121275"/>
          <p14:tracePt t="135303" x="7635875" y="5105400"/>
          <p14:tracePt t="135320" x="7627938" y="5105400"/>
          <p14:tracePt t="135365" x="7620000" y="5097463"/>
          <p14:tracePt t="135551" x="7627938" y="5105400"/>
          <p14:tracePt t="135559" x="7627938" y="5113338"/>
          <p14:tracePt t="135571" x="7642225" y="5113338"/>
          <p14:tracePt t="135587" x="7650163" y="5121275"/>
          <p14:tracePt t="135999" x="7642225" y="5121275"/>
          <p14:tracePt t="136007" x="7635875" y="5121275"/>
          <p14:tracePt t="136021" x="7627938" y="5105400"/>
          <p14:tracePt t="136039" x="7612063" y="5105400"/>
          <p14:tracePt t="136054" x="7589838" y="5097463"/>
          <p14:tracePt t="136071" x="7573963" y="5083175"/>
          <p14:tracePt t="136088" x="7559675" y="5083175"/>
          <p14:tracePt t="136104" x="7527925" y="5075238"/>
          <p14:tracePt t="136121" x="7483475" y="5067300"/>
          <p14:tracePt t="136138" x="7391400" y="5045075"/>
          <p14:tracePt t="136154" x="7269163" y="5013325"/>
          <p14:tracePt t="136171" x="7086600" y="4968875"/>
          <p14:tracePt t="136187" x="6804025" y="4892675"/>
          <p14:tracePt t="136204" x="6340475" y="4740275"/>
          <p14:tracePt t="136220" x="5845175" y="4594225"/>
          <p14:tracePt t="136237" x="4975225" y="4237038"/>
          <p14:tracePt t="136253" x="4533900" y="4016375"/>
          <p14:tracePt t="136270" x="4191000" y="3825875"/>
          <p14:tracePt t="136287" x="3954463" y="3641725"/>
          <p14:tracePt t="136304" x="3763963" y="3467100"/>
          <p14:tracePt t="136320" x="3641725" y="3360738"/>
          <p14:tracePt t="136337" x="3551238" y="3276600"/>
          <p14:tracePt t="136354" x="3482975" y="3216275"/>
          <p14:tracePt t="136370" x="3444875" y="3184525"/>
          <p14:tracePt t="136387" x="3444875" y="3178175"/>
          <p14:tracePt t="136519" x="3451225" y="3178175"/>
          <p14:tracePt t="136527" x="3459163" y="3178175"/>
          <p14:tracePt t="136538" x="3467100" y="3178175"/>
          <p14:tracePt t="136554" x="3475038" y="3178175"/>
          <p14:tracePt t="136571" x="3489325" y="3178175"/>
          <p14:tracePt t="136588" x="3505200" y="3184525"/>
          <p14:tracePt t="136604" x="3551238" y="3208338"/>
          <p14:tracePt t="136608" x="3611563" y="3238500"/>
          <p14:tracePt t="136622" x="3725863" y="3306763"/>
          <p14:tracePt t="136638" x="3802063" y="3368675"/>
          <p14:tracePt t="136654" x="4213225" y="3482975"/>
          <p14:tracePt t="136671" x="4427538" y="3513138"/>
          <p14:tracePt t="136688" x="4541838" y="3513138"/>
          <p14:tracePt t="136735" x="4549775" y="3513138"/>
          <p14:tracePt t="136751" x="4549775" y="3505200"/>
          <p14:tracePt t="136758" x="4549775" y="3497263"/>
          <p14:tracePt t="136771" x="4549775" y="3489325"/>
          <p14:tracePt t="136887" x="4549775" y="3475038"/>
          <p14:tracePt t="136895" x="4549775" y="3459163"/>
          <p14:tracePt t="136911" x="4549775" y="3451225"/>
          <p14:tracePt t="136921" x="4533900" y="3429000"/>
          <p14:tracePt t="136938" x="4503738" y="3421063"/>
          <p14:tracePt t="136954" x="4457700" y="3406775"/>
          <p14:tracePt t="136971" x="4411663" y="3398838"/>
          <p14:tracePt t="136988" x="4351338" y="3382963"/>
          <p14:tracePt t="137004" x="4297363" y="3375025"/>
          <p14:tracePt t="137022" x="4206875" y="3375025"/>
          <p14:tracePt t="137038" x="4160838" y="3368675"/>
          <p14:tracePt t="137054" x="4038600" y="3368675"/>
          <p14:tracePt t="137071" x="3962400" y="3352800"/>
          <p14:tracePt t="137088" x="3886200" y="3344863"/>
          <p14:tracePt t="137105" x="3825875" y="3330575"/>
          <p14:tracePt t="137121" x="3756025" y="3314700"/>
          <p14:tracePt t="137138" x="3703638" y="3314700"/>
          <p14:tracePt t="137155" x="3665538" y="3314700"/>
          <p14:tracePt t="137171" x="3635375" y="3314700"/>
          <p14:tracePt t="137188" x="3611563" y="3314700"/>
          <p14:tracePt t="137204" x="3589338" y="3314700"/>
          <p14:tracePt t="137221" x="3559175" y="3314700"/>
          <p14:tracePt t="137237" x="3521075" y="3314700"/>
          <p14:tracePt t="137254" x="3513138" y="3314700"/>
          <p14:tracePt t="137271" x="3475038" y="3330575"/>
          <p14:tracePt t="137288" x="3444875" y="3360738"/>
          <p14:tracePt t="137305" x="3398838" y="3406775"/>
          <p14:tracePt t="137321" x="3382963" y="3436938"/>
          <p14:tracePt t="137338" x="3368675" y="3482975"/>
          <p14:tracePt t="137355" x="3360738" y="3521075"/>
          <p14:tracePt t="137371" x="3360738" y="3581400"/>
          <p14:tracePt t="137388" x="3360738" y="3641725"/>
          <p14:tracePt t="137405" x="3429000" y="3725863"/>
          <p14:tracePt t="137422" x="3559175" y="3856038"/>
          <p14:tracePt t="137438" x="3817938" y="3946525"/>
          <p14:tracePt t="137455" x="4046538" y="4008438"/>
          <p14:tracePt t="137471" x="4213225" y="4022725"/>
          <p14:tracePt t="137488" x="4381500" y="4030663"/>
          <p14:tracePt t="137505" x="4518025" y="4030663"/>
          <p14:tracePt t="137521" x="4602163" y="4030663"/>
          <p14:tracePt t="137538" x="4664075" y="3978275"/>
          <p14:tracePt t="137555" x="4678363" y="3924300"/>
          <p14:tracePt t="137571" x="4702175" y="3863975"/>
          <p14:tracePt t="137588" x="4702175" y="3802063"/>
          <p14:tracePt t="137605" x="4702175" y="3741738"/>
          <p14:tracePt t="137608" x="4702175" y="3703638"/>
          <p14:tracePt t="137622" x="4694238" y="3641725"/>
          <p14:tracePt t="137638" x="4664075" y="3589338"/>
          <p14:tracePt t="137655" x="4618038" y="3527425"/>
          <p14:tracePt t="137671" x="4549775" y="3475038"/>
          <p14:tracePt t="137688" x="4427538" y="3421063"/>
          <p14:tracePt t="137705" x="4283075" y="3390900"/>
          <p14:tracePt t="137721" x="4137025" y="3368675"/>
          <p14:tracePt t="137738" x="4008438" y="3360738"/>
          <p14:tracePt t="137755" x="3916363" y="3360738"/>
          <p14:tracePt t="137771" x="3878263" y="3360738"/>
          <p14:tracePt t="137788" x="3848100" y="3360738"/>
          <p14:tracePt t="137805" x="3802063" y="3382963"/>
          <p14:tracePt t="137822" x="3741738" y="3436938"/>
          <p14:tracePt t="137838" x="3635375" y="3573463"/>
          <p14:tracePt t="137855" x="3597275" y="3649663"/>
          <p14:tracePt t="137871" x="3597275" y="3703638"/>
          <p14:tracePt t="137888" x="3597275" y="3756025"/>
          <p14:tracePt t="137905" x="3611563" y="3802063"/>
          <p14:tracePt t="137921" x="3619500" y="3810000"/>
          <p14:tracePt t="137938" x="3635375" y="3810000"/>
          <p14:tracePt t="137955" x="3687763" y="3810000"/>
          <p14:tracePt t="137971" x="3717925" y="3787775"/>
          <p14:tracePt t="137988" x="3749675" y="3717925"/>
          <p14:tracePt t="138005" x="3756025" y="3649663"/>
          <p14:tracePt t="138022" x="3756025" y="3619500"/>
          <p14:tracePt t="138038" x="3741738" y="3565525"/>
          <p14:tracePt t="138055" x="3725863" y="3559175"/>
          <p14:tracePt t="138072" x="3725863" y="3551238"/>
          <p14:tracePt t="138105" x="3717925" y="3551238"/>
          <p14:tracePt t="138143" x="3725863" y="3559175"/>
          <p14:tracePt t="138152" x="3749675" y="3565525"/>
          <p14:tracePt t="138162" x="3794125" y="3581400"/>
          <p14:tracePt t="138172" x="3856038" y="3597275"/>
          <p14:tracePt t="138188" x="4016375" y="3603625"/>
          <p14:tracePt t="138204" x="4137025" y="3603625"/>
          <p14:tracePt t="138221" x="4160838" y="3603625"/>
          <p14:tracePt t="138262" x="4130675" y="3603625"/>
          <p14:tracePt t="138271" x="4092575" y="3603625"/>
          <p14:tracePt t="138279" x="4046538" y="3597275"/>
          <p14:tracePt t="138288" x="3992563" y="3597275"/>
          <p14:tracePt t="138305" x="3878263" y="3597275"/>
          <p14:tracePt t="138322" x="3810000" y="3597275"/>
          <p14:tracePt t="138338" x="3763963" y="3597275"/>
          <p14:tracePt t="138374" x="3779838" y="3597275"/>
          <p14:tracePt t="138388" x="3817938" y="3597275"/>
          <p14:tracePt t="138406" x="4068763" y="3603625"/>
          <p14:tracePt t="138422" x="4221163" y="3603625"/>
          <p14:tracePt t="138438" x="4664075" y="3611563"/>
          <p14:tracePt t="138455" x="4732338" y="3619500"/>
          <p14:tracePt t="138488" x="4678363" y="3619500"/>
          <p14:tracePt t="138505" x="4457700" y="3589338"/>
          <p14:tracePt t="138522" x="4106863" y="3543300"/>
          <p14:tracePt t="138538" x="3749675" y="3489325"/>
          <p14:tracePt t="138555" x="3535363" y="3459163"/>
          <p14:tracePt t="138572" x="3482975" y="3451225"/>
          <p14:tracePt t="138599" x="3513138" y="3451225"/>
          <p14:tracePt t="138607" x="3581400" y="3451225"/>
          <p14:tracePt t="138622" x="3771900" y="3451225"/>
          <p14:tracePt t="138638" x="3970338" y="3451225"/>
          <p14:tracePt t="138655" x="4016375" y="3451225"/>
          <p14:tracePt t="138688" x="4000500" y="3451225"/>
          <p14:tracePt t="138705" x="3894138" y="3451225"/>
          <p14:tracePt t="138722" x="3771900" y="3451225"/>
          <p14:tracePt t="138738" x="3717925" y="3451225"/>
          <p14:tracePt t="138783" x="3763963" y="3459163"/>
          <p14:tracePt t="138791" x="3848100" y="3459163"/>
          <p14:tracePt t="138806" x="4030663" y="3489325"/>
          <p14:tracePt t="138822" x="4168775" y="3505200"/>
          <p14:tracePt t="138839" x="4191000" y="3505200"/>
          <p14:tracePt t="138872" x="4175125" y="3505200"/>
          <p14:tracePt t="138889" x="4076700" y="3505200"/>
          <p14:tracePt t="138905" x="3962400" y="3505200"/>
          <p14:tracePt t="138922" x="3924300" y="3505200"/>
          <p14:tracePt t="139079" x="3916363" y="3505200"/>
          <p14:tracePt t="139087" x="3902075" y="3505200"/>
          <p14:tracePt t="139095" x="3886200" y="3505200"/>
          <p14:tracePt t="139105" x="3878263" y="3505200"/>
          <p14:tracePt t="139122" x="3825875" y="3505200"/>
          <p14:tracePt t="139139" x="3756025" y="3535363"/>
          <p14:tracePt t="139155" x="3717925" y="3535363"/>
          <p14:tracePt t="139172" x="3711575" y="3543300"/>
          <p14:tracePt t="139231" x="3711575" y="3551238"/>
          <p14:tracePt t="139247" x="3725863" y="3551238"/>
          <p14:tracePt t="139256" x="3733800" y="3551238"/>
          <p14:tracePt t="139272" x="3749675" y="3551238"/>
          <p14:tracePt t="139391" x="3756025" y="3551238"/>
          <p14:tracePt t="139400" x="3787775" y="3551238"/>
          <p14:tracePt t="139408" x="3856038" y="3551238"/>
          <p14:tracePt t="139422" x="3962400" y="3551238"/>
          <p14:tracePt t="139439" x="4373563" y="3551238"/>
          <p14:tracePt t="139455" x="4670425" y="3551238"/>
          <p14:tracePt t="139472" x="4876800" y="3513138"/>
          <p14:tracePt t="139489" x="4945063" y="3497263"/>
          <p14:tracePt t="139505" x="4968875" y="3475038"/>
          <p14:tracePt t="139522" x="4975225" y="3421063"/>
          <p14:tracePt t="139539" x="4983163" y="3352800"/>
          <p14:tracePt t="139555" x="5013325" y="3298825"/>
          <p14:tracePt t="139572" x="5059363" y="3222625"/>
          <p14:tracePt t="139589" x="5121275" y="3162300"/>
          <p14:tracePt t="139606" x="5211763" y="3063875"/>
          <p14:tracePt t="139622" x="5235575" y="3009900"/>
          <p14:tracePt t="139639" x="5241925" y="2971800"/>
          <p14:tracePt t="139655" x="5257800" y="2955925"/>
          <p14:tracePt t="139672" x="5273675" y="2949575"/>
          <p14:tracePt t="139689" x="5273675" y="2941638"/>
          <p14:tracePt t="139743" x="5273675" y="2949575"/>
          <p14:tracePt t="139751" x="5241925" y="3009900"/>
          <p14:tracePt t="139759" x="5219700" y="3086100"/>
          <p14:tracePt t="139772" x="5181600" y="3178175"/>
          <p14:tracePt t="139789" x="5113338" y="3375025"/>
          <p14:tracePt t="139805" x="5097463" y="3535363"/>
          <p14:tracePt t="139822" x="5089525" y="3589338"/>
          <p14:tracePt t="139855" x="5089525" y="3565525"/>
          <p14:tracePt t="139872" x="5089525" y="3451225"/>
          <p14:tracePt t="139889" x="5089525" y="3306763"/>
          <p14:tracePt t="139906" x="5089525" y="3162300"/>
          <p14:tracePt t="139922" x="5089525" y="3048000"/>
          <p14:tracePt t="139939" x="5089525" y="2994025"/>
          <p14:tracePt t="139983" x="5089525" y="3063875"/>
          <p14:tracePt t="139991" x="5089525" y="3154363"/>
          <p14:tracePt t="140006" x="5089525" y="3260725"/>
          <p14:tracePt t="140022" x="5067300" y="3521075"/>
          <p14:tracePt t="140039" x="5067300" y="3551238"/>
          <p14:tracePt t="140072" x="5067300" y="3521075"/>
          <p14:tracePt t="140089" x="5089525" y="3352800"/>
          <p14:tracePt t="140106" x="5089525" y="3162300"/>
          <p14:tracePt t="140122" x="5089525" y="2971800"/>
          <p14:tracePt t="140139" x="5089525" y="2857500"/>
          <p14:tracePt t="140156" x="5089525" y="2841625"/>
          <p14:tracePt t="140174" x="5089525" y="2849563"/>
          <p14:tracePt t="140188" x="5089525" y="2911475"/>
          <p14:tracePt t="140205" x="5089525" y="3101975"/>
          <p14:tracePt t="140222" x="5105400" y="3322638"/>
          <p14:tracePt t="140238" x="5105400" y="3344863"/>
          <p14:tracePt t="140272" x="5113338" y="3306763"/>
          <p14:tracePt t="140288" x="5121275" y="3162300"/>
          <p14:tracePt t="140305" x="5121275" y="3040063"/>
          <p14:tracePt t="140322" x="5121275" y="2963863"/>
          <p14:tracePt t="140338" x="5121275" y="2941638"/>
          <p14:tracePt t="140372" x="5089525" y="3063875"/>
          <p14:tracePt t="140390" x="5021263" y="3413125"/>
          <p14:tracePt t="140406" x="5013325" y="3543300"/>
          <p14:tracePt t="140422" x="5013325" y="3703638"/>
          <p14:tracePt t="140456" x="5021263" y="3703638"/>
          <p14:tracePt t="140472" x="5051425" y="3627438"/>
          <p14:tracePt t="140489" x="5051425" y="3559175"/>
          <p14:tracePt t="140506" x="5051425" y="3527425"/>
          <p14:tracePt t="140542" x="5051425" y="3535363"/>
          <p14:tracePt t="140556" x="5051425" y="3597275"/>
          <p14:tracePt t="140572" x="5159375" y="3916363"/>
          <p14:tracePt t="140590" x="5578475" y="4740275"/>
          <p14:tracePt t="140606" x="5913438" y="5197475"/>
          <p14:tracePt t="140622" x="6302375" y="5494338"/>
          <p14:tracePt t="140639" x="6621463" y="5616575"/>
          <p14:tracePt t="140656" x="6804025" y="5668963"/>
          <p14:tracePt t="140673" x="6880225" y="5699125"/>
          <p14:tracePt t="140689" x="6904038" y="5707063"/>
          <p14:tracePt t="140706" x="6911975" y="5715000"/>
          <p14:tracePt t="140723" x="6918325" y="5737225"/>
          <p14:tracePt t="140739" x="6942138" y="5761038"/>
          <p14:tracePt t="140756" x="6964363" y="5799138"/>
          <p14:tracePt t="140773" x="7002463" y="5829300"/>
          <p14:tracePt t="140790" x="7070725" y="5845175"/>
          <p14:tracePt t="140806" x="7102475" y="5845175"/>
          <p14:tracePt t="140822" x="7216775" y="5867400"/>
          <p14:tracePt t="140839" x="7307263" y="5875338"/>
          <p14:tracePt t="140856" x="7383463" y="5875338"/>
          <p14:tracePt t="140873" x="7421563" y="5875338"/>
          <p14:tracePt t="140889" x="7429500" y="5837238"/>
          <p14:tracePt t="140906" x="7429500" y="5783263"/>
          <p14:tracePt t="140923" x="7375525" y="5684838"/>
          <p14:tracePt t="140939" x="7261225" y="5584825"/>
          <p14:tracePt t="140956" x="7185025" y="5546725"/>
          <p14:tracePt t="140973" x="7140575" y="5532438"/>
          <p14:tracePt t="140989" x="7124700" y="5516563"/>
          <p14:tracePt t="141055" x="7116763" y="5516563"/>
          <p14:tracePt t="141071" x="7108825" y="5516563"/>
          <p14:tracePt t="141095" x="7102475" y="5516563"/>
          <p14:tracePt t="141103" x="7086600" y="5516563"/>
          <p14:tracePt t="141111" x="7070725" y="5516563"/>
          <p14:tracePt t="141123" x="7064375" y="5516563"/>
          <p14:tracePt t="141139" x="7032625" y="5516563"/>
          <p14:tracePt t="141156" x="7018338" y="5508625"/>
          <p14:tracePt t="141173" x="7010400" y="5508625"/>
          <p14:tracePt t="141189" x="7010400" y="5502275"/>
          <p14:tracePt t="141367" x="6994525" y="5494338"/>
          <p14:tracePt t="141375" x="6904038" y="5464175"/>
          <p14:tracePt t="141390" x="6727825" y="5440363"/>
          <p14:tracePt t="141406" x="5829300" y="5113338"/>
          <p14:tracePt t="141423" x="5051425" y="4792663"/>
          <p14:tracePt t="141439" x="4327525" y="4435475"/>
          <p14:tracePt t="141456" x="4008438" y="4213225"/>
          <p14:tracePt t="141473" x="3932238" y="4130675"/>
          <p14:tracePt t="141489" x="3932238" y="4092575"/>
          <p14:tracePt t="141506" x="3940175" y="4084638"/>
          <p14:tracePt t="141523" x="3946525" y="4076700"/>
          <p14:tracePt t="141539" x="3954463" y="4068763"/>
          <p14:tracePt t="141573" x="3954463" y="4060825"/>
          <p14:tracePt t="141589" x="3954463" y="4054475"/>
          <p14:tracePt t="141606" x="3946525" y="4038600"/>
          <p14:tracePt t="141623" x="3932238" y="4016375"/>
          <p14:tracePt t="141639" x="3878263" y="3984625"/>
          <p14:tracePt t="141656" x="3817938" y="3932238"/>
          <p14:tracePt t="141673" x="3717925" y="3863975"/>
          <p14:tracePt t="141689" x="3649663" y="3817938"/>
          <p14:tracePt t="141706" x="3627438" y="3794125"/>
          <p14:tracePt t="141723" x="3627438" y="3787775"/>
          <p14:tracePt t="141740" x="3635375" y="3787775"/>
          <p14:tracePt t="141756" x="3673475" y="3787775"/>
          <p14:tracePt t="141774" x="3711575" y="3787775"/>
          <p14:tracePt t="141815" x="3717925" y="3787775"/>
          <p14:tracePt t="141823" x="3725863" y="3787775"/>
          <p14:tracePt t="141840" x="3741738" y="3771900"/>
          <p14:tracePt t="141856" x="3763963" y="3725863"/>
          <p14:tracePt t="141873" x="3787775" y="3695700"/>
          <p14:tracePt t="141890" x="3794125" y="3649663"/>
          <p14:tracePt t="141906" x="3794125" y="3619500"/>
          <p14:tracePt t="141923" x="3794125" y="3603625"/>
          <p14:tracePt t="141940" x="3794125" y="3589338"/>
          <p14:tracePt t="141956" x="3749675" y="3565525"/>
          <p14:tracePt t="141972" x="3679825" y="3543300"/>
          <p14:tracePt t="141989" x="3543300" y="3535363"/>
          <p14:tracePt t="142006" x="3390900" y="3505200"/>
          <p14:tracePt t="142046" x="3413125" y="3505200"/>
          <p14:tracePt t="142056" x="3482975" y="3513138"/>
          <p14:tracePt t="142073" x="3657600" y="3513138"/>
          <p14:tracePt t="142089" x="3946525" y="3513138"/>
          <p14:tracePt t="142106" x="4098925" y="3513138"/>
          <p14:tracePt t="142123" x="4106863" y="3513138"/>
          <p14:tracePt t="142142" x="4084638" y="3513138"/>
          <p14:tracePt t="142156" x="4046538" y="3513138"/>
          <p14:tracePt t="142173" x="3978275" y="3505200"/>
          <p14:tracePt t="142189" x="3916363" y="3505200"/>
          <p14:tracePt t="142206" x="3886200" y="3505200"/>
          <p14:tracePt t="142239" x="3916363" y="3505200"/>
          <p14:tracePt t="142256" x="3984625" y="3513138"/>
          <p14:tracePt t="142273" x="4038600" y="3527425"/>
          <p14:tracePt t="142306" x="3992563" y="3527425"/>
          <p14:tracePt t="142323" x="3878263" y="3527425"/>
          <p14:tracePt t="142340" x="3725863" y="3521075"/>
          <p14:tracePt t="142356" x="3635375" y="3521075"/>
          <p14:tracePt t="142389" x="3649663" y="3521075"/>
          <p14:tracePt t="142406" x="3787775" y="3527425"/>
          <p14:tracePt t="142423" x="3870325" y="3535363"/>
          <p14:tracePt t="142462" x="3832225" y="3535363"/>
          <p14:tracePt t="142473" x="3810000" y="3535363"/>
          <p14:tracePt t="142490" x="3756025" y="3527425"/>
          <p14:tracePt t="142567" x="3763963" y="3527425"/>
          <p14:tracePt t="142575" x="3794125" y="3527425"/>
          <p14:tracePt t="142590" x="3848100" y="3543300"/>
          <p14:tracePt t="142606" x="4533900" y="3635375"/>
          <p14:tracePt t="142623" x="5418138" y="3741738"/>
          <p14:tracePt t="142640" x="6294438" y="3802063"/>
          <p14:tracePt t="142657" x="6865938" y="3848100"/>
          <p14:tracePt t="142678" x="6950075" y="3863975"/>
          <p14:tracePt t="142706" x="6934200" y="3825875"/>
          <p14:tracePt t="142723" x="6850063" y="3725863"/>
          <p14:tracePt t="142739" x="6743700" y="3619500"/>
          <p14:tracePt t="142756" x="6645275" y="3535363"/>
          <p14:tracePt t="142773" x="6575425" y="3482975"/>
          <p14:tracePt t="142789" x="6545263" y="3459163"/>
          <p14:tracePt t="142806" x="6545263" y="3444875"/>
          <p14:tracePt t="142823" x="6545263" y="3436938"/>
          <p14:tracePt t="142840" x="6545263" y="3421063"/>
          <p14:tracePt t="142856" x="6545263" y="3390900"/>
          <p14:tracePt t="142873" x="6545263" y="3352800"/>
          <p14:tracePt t="142890" x="6545263" y="3292475"/>
          <p14:tracePt t="142906" x="6537325" y="3216275"/>
          <p14:tracePt t="142924" x="6499225" y="3132138"/>
          <p14:tracePt t="142940" x="6461125" y="3086100"/>
          <p14:tracePt t="142957" x="6438900" y="3055938"/>
          <p14:tracePt t="142974" x="6400800" y="3040063"/>
          <p14:tracePt t="142990" x="6370638" y="3040063"/>
          <p14:tracePt t="143007" x="6226175" y="3124200"/>
          <p14:tracePt t="143023" x="5867400" y="3398838"/>
          <p14:tracePt t="143040" x="5508625" y="3741738"/>
          <p14:tracePt t="143057" x="5113338" y="4008438"/>
          <p14:tracePt t="143073" x="4914900" y="4054475"/>
          <p14:tracePt t="143090" x="4884738" y="4038600"/>
          <p14:tracePt t="143107" x="4884738" y="3916363"/>
          <p14:tracePt t="143123" x="4884738" y="3679825"/>
          <p14:tracePt t="143126" x="4884738" y="3581400"/>
          <p14:tracePt t="143140" x="4884738" y="3459163"/>
          <p14:tracePt t="143157" x="4922838" y="3216275"/>
          <p14:tracePt t="143173" x="4922838" y="3055938"/>
          <p14:tracePt t="143190" x="4930775" y="2979738"/>
          <p14:tracePt t="143223" x="4930775" y="2987675"/>
          <p14:tracePt t="143240" x="4930775" y="3140075"/>
          <p14:tracePt t="143257" x="4930775" y="3322638"/>
          <p14:tracePt t="143273" x="4968875" y="3467100"/>
          <p14:tracePt t="143290" x="5013325" y="3505200"/>
          <p14:tracePt t="143307" x="5121275" y="3505200"/>
          <p14:tracePt t="143323" x="5273675" y="3436938"/>
          <p14:tracePt t="143340" x="5387975" y="3284538"/>
          <p14:tracePt t="143357" x="5440363" y="3154363"/>
          <p14:tracePt t="143374" x="5440363" y="3063875"/>
          <p14:tracePt t="143390" x="5440363" y="3055938"/>
          <p14:tracePt t="143414" x="5440363" y="3063875"/>
          <p14:tracePt t="143423" x="5440363" y="3116263"/>
          <p14:tracePt t="143440" x="5440363" y="3216275"/>
          <p14:tracePt t="143457" x="5464175" y="3284538"/>
          <p14:tracePt t="143474" x="5486400" y="3284538"/>
          <p14:tracePt t="143490" x="5494338" y="3284538"/>
          <p14:tracePt t="143507" x="5524500" y="3216275"/>
          <p14:tracePt t="143524" x="5546725" y="3116263"/>
          <p14:tracePt t="143540" x="5546725" y="3025775"/>
          <p14:tracePt t="143558" x="5540375" y="2979738"/>
          <p14:tracePt t="143590" x="5524500" y="2979738"/>
          <p14:tracePt t="143607" x="5464175" y="3070225"/>
          <p14:tracePt t="143624" x="5440363" y="3154363"/>
          <p14:tracePt t="143640" x="5426075" y="3208338"/>
          <p14:tracePt t="143687" x="5426075" y="3216275"/>
          <p14:tracePt t="143743" x="5432425" y="3268663"/>
          <p14:tracePt t="143751" x="5486400" y="3406775"/>
          <p14:tracePt t="143759" x="5546725" y="3635375"/>
          <p14:tracePt t="143774" x="5646738" y="3946525"/>
          <p14:tracePt t="143790" x="6057900" y="5089525"/>
          <p14:tracePt t="143807" x="6423025" y="5654675"/>
          <p14:tracePt t="143824" x="6835775" y="5905500"/>
          <p14:tracePt t="143840" x="7269163" y="5981700"/>
          <p14:tracePt t="143857" x="7566025" y="5981700"/>
          <p14:tracePt t="143874" x="7756525" y="5943600"/>
          <p14:tracePt t="143890" x="7856538" y="5889625"/>
          <p14:tracePt t="143907" x="7894638" y="5837238"/>
          <p14:tracePt t="143924" x="7916863" y="5799138"/>
          <p14:tracePt t="143940" x="7947025" y="5783263"/>
          <p14:tracePt t="143958" x="7970838" y="5775325"/>
          <p14:tracePt t="143974" x="7985125" y="5791200"/>
          <p14:tracePt t="143990" x="8099425" y="5897563"/>
          <p14:tracePt t="144007" x="8161338" y="5989638"/>
          <p14:tracePt t="144024" x="8199438" y="6057900"/>
          <p14:tracePt t="144040" x="8213725" y="6088063"/>
          <p14:tracePt t="144079" x="8207375" y="6080125"/>
          <p14:tracePt t="144090" x="8183563" y="6035675"/>
          <p14:tracePt t="144107" x="8085138" y="5935663"/>
          <p14:tracePt t="144124" x="7894638" y="5799138"/>
          <p14:tracePt t="144126" x="7750175" y="5722938"/>
          <p14:tracePt t="144140" x="7597775" y="5654675"/>
          <p14:tracePt t="144158" x="7399338" y="5584825"/>
          <p14:tracePt t="144174" x="7375525" y="5570538"/>
          <p14:tracePt t="144231" x="7375525" y="5554663"/>
          <p14:tracePt t="144247" x="7375525" y="5546725"/>
          <p14:tracePt t="144263" x="7375525" y="5540375"/>
          <p14:tracePt t="144271" x="7375525" y="5532438"/>
          <p14:tracePt t="144279" x="7375525" y="5524500"/>
          <p14:tracePt t="144351" x="7375525" y="5516563"/>
          <p14:tracePt t="144375" x="7375525" y="5508625"/>
          <p14:tracePt t="144559" x="7369175" y="5502275"/>
          <p14:tracePt t="144567" x="7307263" y="5502275"/>
          <p14:tracePt t="144576" x="7216775" y="5502275"/>
          <p14:tracePt t="144591" x="6781800" y="5448300"/>
          <p14:tracePt t="144607" x="6080125" y="5364163"/>
          <p14:tracePt t="144624" x="5303838" y="5151438"/>
          <p14:tracePt t="144641" x="4740275" y="4991100"/>
          <p14:tracePt t="144657" x="4427538" y="4830763"/>
          <p14:tracePt t="144674" x="4305300" y="4732338"/>
          <p14:tracePt t="144691" x="4259263" y="4648200"/>
          <p14:tracePt t="144707" x="4206875" y="4525963"/>
          <p14:tracePt t="144724" x="4152900" y="4435475"/>
          <p14:tracePt t="144741" x="4092575" y="4359275"/>
          <p14:tracePt t="144758" x="4030663" y="4275138"/>
          <p14:tracePt t="144774" x="3992563" y="4221163"/>
          <p14:tracePt t="144791" x="3962400" y="4183063"/>
          <p14:tracePt t="144807" x="3908425" y="4130675"/>
          <p14:tracePt t="144824" x="3848100" y="4084638"/>
          <p14:tracePt t="144841" x="3763963" y="4030663"/>
          <p14:tracePt t="144857" x="3657600" y="3970338"/>
          <p14:tracePt t="144874" x="3581400" y="3924300"/>
          <p14:tracePt t="144891" x="3559175" y="3908425"/>
          <p14:tracePt t="144907" x="3551238" y="3908425"/>
          <p14:tracePt t="144924" x="3551238" y="3902075"/>
          <p14:tracePt t="144941" x="3551238" y="3894138"/>
          <p14:tracePt t="144958" x="3551238" y="3848100"/>
          <p14:tracePt t="144974" x="3551238" y="3817938"/>
          <p14:tracePt t="144991" x="3565525" y="3787775"/>
          <p14:tracePt t="145007" x="3581400" y="3763963"/>
          <p14:tracePt t="145024" x="3603625" y="3717925"/>
          <p14:tracePt t="145041" x="3603625" y="3703638"/>
          <p14:tracePt t="145057" x="3603625" y="3657600"/>
          <p14:tracePt t="145074" x="3603625" y="3649663"/>
          <p14:tracePt t="145091" x="3611563" y="3627438"/>
          <p14:tracePt t="145107" x="3619500" y="3627438"/>
          <p14:tracePt t="145110" x="3627438" y="3627438"/>
          <p14:tracePt t="145135" x="3635375" y="3619500"/>
          <p14:tracePt t="145151" x="3641725" y="3611563"/>
          <p14:tracePt t="145166" x="3649663" y="3603625"/>
          <p14:tracePt t="145182" x="3657600" y="3581400"/>
          <p14:tracePt t="145198" x="3657600" y="3573463"/>
          <p14:tracePt t="145207" x="3657600" y="3565525"/>
          <p14:tracePt t="145224" x="3657600" y="3559175"/>
          <p14:tracePt t="145241" x="3665538" y="3551238"/>
          <p14:tracePt t="145431" x="3673475" y="3551238"/>
          <p14:tracePt t="145439" x="3695700" y="3551238"/>
          <p14:tracePt t="145448" x="3703638" y="3551238"/>
          <p14:tracePt t="145458" x="3733800" y="3551238"/>
          <p14:tracePt t="145474" x="3794125" y="3551238"/>
          <p14:tracePt t="145491" x="3908425" y="3551238"/>
          <p14:tracePt t="145508" x="4022725" y="3521075"/>
          <p14:tracePt t="145524" x="4130675" y="3475038"/>
          <p14:tracePt t="145542" x="4259263" y="3368675"/>
          <p14:tracePt t="145558" x="4297363" y="3336925"/>
          <p14:tracePt t="145574" x="4427538" y="3238500"/>
          <p14:tracePt t="145591" x="4518025" y="3170238"/>
          <p14:tracePt t="145608" x="4594225" y="3132138"/>
          <p14:tracePt t="145624" x="4678363" y="3063875"/>
          <p14:tracePt t="145641" x="4746625" y="3032125"/>
          <p14:tracePt t="145658" x="4778375" y="3017838"/>
          <p14:tracePt t="145674" x="4792663" y="3001963"/>
          <p14:tracePt t="145691" x="4792663" y="2994025"/>
          <p14:tracePt t="145708" x="4800600" y="2987675"/>
          <p14:tracePt t="145724" x="4816475" y="2979738"/>
          <p14:tracePt t="145741" x="4822825" y="2971800"/>
          <p14:tracePt t="145815" x="4838700" y="2971800"/>
          <p14:tracePt t="145823" x="4860925" y="2971800"/>
          <p14:tracePt t="145831" x="4876800" y="2971800"/>
          <p14:tracePt t="145841" x="4892675" y="2971800"/>
          <p14:tracePt t="145858" x="4937125" y="2971800"/>
          <p14:tracePt t="145874" x="4975225" y="2987675"/>
          <p14:tracePt t="145891" x="5013325" y="2994025"/>
          <p14:tracePt t="145908" x="5037138" y="3017838"/>
          <p14:tracePt t="145924" x="5045075" y="3025775"/>
          <p14:tracePt t="145942" x="5051425" y="3032125"/>
          <p14:tracePt t="145991" x="5059363" y="3032125"/>
          <p14:tracePt t="145999" x="5067300" y="3040063"/>
          <p14:tracePt t="146008" x="5075238" y="3048000"/>
          <p14:tracePt t="146024" x="5105400" y="3086100"/>
          <p14:tracePt t="146041" x="5127625" y="3116263"/>
          <p14:tracePt t="146058" x="5151438" y="3140075"/>
          <p14:tracePt t="146075" x="5159375" y="3162300"/>
          <p14:tracePt t="146278" x="5159375" y="3170238"/>
          <p14:tracePt t="146287" x="5143500" y="3170238"/>
          <p14:tracePt t="146295" x="5075238" y="3154363"/>
          <p14:tracePt t="146308" x="5029200" y="3154363"/>
          <p14:tracePt t="146324" x="4876800" y="3154363"/>
          <p14:tracePt t="146341" x="4708525" y="3154363"/>
          <p14:tracePt t="146358" x="4541838" y="3162300"/>
          <p14:tracePt t="146374" x="4351338" y="3192463"/>
          <p14:tracePt t="146391" x="4289425" y="3216275"/>
          <p14:tracePt t="146408" x="4275138" y="3230563"/>
          <p14:tracePt t="146425" x="4244975" y="3276600"/>
          <p14:tracePt t="146441" x="4221163" y="3330575"/>
          <p14:tracePt t="146458" x="4213225" y="3375025"/>
          <p14:tracePt t="146475" x="4206875" y="3413125"/>
          <p14:tracePt t="146491" x="4198938" y="3444875"/>
          <p14:tracePt t="146508" x="4198938" y="3467100"/>
          <p14:tracePt t="146542" x="4198938" y="3475038"/>
          <p14:tracePt t="146558" x="4191000" y="3475038"/>
          <p14:tracePt t="146575" x="4191000" y="3482975"/>
          <p14:tracePt t="146591" x="4191000" y="3489325"/>
          <p14:tracePt t="146608" x="4183063" y="3497263"/>
          <p14:tracePt t="146625" x="4183063" y="3505200"/>
          <p14:tracePt t="146641" x="4183063" y="3521075"/>
          <p14:tracePt t="146658" x="4175125" y="3527425"/>
          <p14:tracePt t="146751" x="4175125" y="3535363"/>
          <p14:tracePt t="146760" x="4221163" y="3527425"/>
          <p14:tracePt t="146775" x="4335463" y="3513138"/>
          <p14:tracePt t="146792" x="4487863" y="3497263"/>
          <p14:tracePt t="146808" x="4670425" y="3459163"/>
          <p14:tracePt t="146825" x="4860925" y="3459163"/>
          <p14:tracePt t="146841" x="5051425" y="3459163"/>
          <p14:tracePt t="146858" x="5165725" y="3459163"/>
          <p14:tracePt t="146875" x="5211763" y="3459163"/>
          <p14:tracePt t="146891" x="5241925" y="3467100"/>
          <p14:tracePt t="146925" x="5265738" y="3482975"/>
          <p14:tracePt t="146942" x="5287963" y="3521075"/>
          <p14:tracePt t="146958" x="5318125" y="3559175"/>
          <p14:tracePt t="146975" x="5326063" y="3589338"/>
          <p14:tracePt t="146991" x="5334000" y="3635375"/>
          <p14:tracePt t="147008" x="5334000" y="3679825"/>
          <p14:tracePt t="147025" x="5334000" y="3717925"/>
          <p14:tracePt t="147041" x="5334000" y="3779838"/>
          <p14:tracePt t="147058" x="5334000" y="3870325"/>
          <p14:tracePt t="147075" x="5349875" y="3954463"/>
          <p14:tracePt t="147092" x="5372100" y="4076700"/>
          <p14:tracePt t="147108" x="5486400" y="4251325"/>
          <p14:tracePt t="147125" x="5661025" y="4427538"/>
          <p14:tracePt t="147128" x="5791200" y="4511675"/>
          <p14:tracePt t="147142" x="5927725" y="4602163"/>
          <p14:tracePt t="147158" x="6545263" y="4968875"/>
          <p14:tracePt t="147175" x="6988175" y="5219700"/>
          <p14:tracePt t="147191" x="7299325" y="5426075"/>
          <p14:tracePt t="147208" x="7527925" y="5616575"/>
          <p14:tracePt t="147225" x="7688263" y="5791200"/>
          <p14:tracePt t="147242" x="7788275" y="5889625"/>
          <p14:tracePt t="147258" x="7832725" y="5965825"/>
          <p14:tracePt t="147275" x="7856538" y="6035675"/>
          <p14:tracePt t="147292" x="7864475" y="6049963"/>
          <p14:tracePt t="147308" x="7870825" y="6065838"/>
          <p14:tracePt t="147407" x="7864475" y="6073775"/>
          <p14:tracePt t="147415" x="7832725" y="6073775"/>
          <p14:tracePt t="147425" x="7788275" y="6049963"/>
          <p14:tracePt t="147442" x="7612063" y="5935663"/>
          <p14:tracePt t="147458" x="7361238" y="5813425"/>
          <p14:tracePt t="147475" x="7223125" y="5730875"/>
          <p14:tracePt t="147492" x="7116763" y="5654675"/>
          <p14:tracePt t="147508" x="7102475" y="5616575"/>
          <p14:tracePt t="147526" x="7102475" y="5608638"/>
          <p14:tracePt t="147599" x="7102475" y="5600700"/>
          <p14:tracePt t="147607" x="7102475" y="5584825"/>
          <p14:tracePt t="147623" x="7102475" y="5570538"/>
          <p14:tracePt t="147632" x="7102475" y="5562600"/>
          <p14:tracePt t="147646" x="7102475" y="5546725"/>
          <p14:tracePt t="147658" x="7102475" y="5540375"/>
          <p14:tracePt t="147675" x="7102475" y="5524500"/>
          <p14:tracePt t="147692" x="7086600" y="5508625"/>
          <p14:tracePt t="147708" x="7078663" y="5508625"/>
          <p14:tracePt t="147759" x="7078663" y="5502275"/>
          <p14:tracePt t="147767" x="7108825" y="5464175"/>
          <p14:tracePt t="147775" x="7154863" y="5432425"/>
          <p14:tracePt t="147792" x="7285038" y="5318125"/>
          <p14:tracePt t="147808" x="7451725" y="5181600"/>
          <p14:tracePt t="147825" x="7559675" y="5037138"/>
          <p14:tracePt t="147842" x="7589838" y="4937125"/>
          <p14:tracePt t="147858" x="7589838" y="4899025"/>
          <p14:tracePt t="147875" x="7589838" y="4868863"/>
          <p14:tracePt t="147909" x="7589838" y="4846638"/>
          <p14:tracePt t="147926" x="7581900" y="4830763"/>
          <p14:tracePt t="147942" x="7581900" y="4822825"/>
          <p14:tracePt t="147959" x="7543800" y="4784725"/>
          <p14:tracePt t="147975" x="7527925" y="4762500"/>
          <p14:tracePt t="147991" x="7527925" y="4746625"/>
          <p14:tracePt t="148008" x="7513638" y="4724400"/>
          <p14:tracePt t="148024" x="7513638" y="4694238"/>
          <p14:tracePt t="148041" x="7527925" y="4670425"/>
          <p14:tracePt t="148058" x="7581900" y="4664075"/>
          <p14:tracePt t="148075" x="7666038" y="4664075"/>
          <p14:tracePt t="148091" x="7780338" y="4664075"/>
          <p14:tracePt t="148108" x="7886700" y="4670425"/>
          <p14:tracePt t="148125" x="7924800" y="4678363"/>
          <p14:tracePt t="148141" x="7932738" y="4678363"/>
          <p14:tracePt t="148231" x="7940675" y="4678363"/>
          <p14:tracePt t="148255" x="7947025" y="4678363"/>
          <p14:tracePt t="148286" x="7954963" y="4678363"/>
          <p14:tracePt t="148375" x="7954963" y="4694238"/>
          <p14:tracePt t="148390" x="7894638" y="4784725"/>
          <p14:tracePt t="148406" x="7780338" y="4922838"/>
          <p14:tracePt t="148422" x="7658100" y="5059363"/>
          <p14:tracePt t="148437" x="7604125" y="5113338"/>
          <p14:tracePt t="148442" x="7566025" y="5159375"/>
          <p14:tracePt t="148458" x="7497763" y="5211763"/>
          <p14:tracePt t="148475" x="7467600" y="5241925"/>
          <p14:tracePt t="148491" x="7451725" y="5273675"/>
          <p14:tracePt t="148508" x="7437438" y="5287963"/>
          <p14:tracePt t="148525" x="7421563" y="5326063"/>
          <p14:tracePt t="148541" x="7407275" y="5349875"/>
          <p14:tracePt t="148558" x="7391400" y="5372100"/>
          <p14:tracePt t="148575" x="7383463" y="5402263"/>
          <p14:tracePt t="148591" x="7369175" y="5418138"/>
          <p14:tracePt t="148608" x="7361238" y="5456238"/>
          <p14:tracePt t="148625" x="7345363" y="5478463"/>
          <p14:tracePt t="148642" x="7323138" y="5508625"/>
          <p14:tracePt t="148658" x="7307263" y="5524500"/>
          <p14:tracePt t="148675" x="7299325" y="5540375"/>
          <p14:tracePt t="148743" x="7292975" y="5540375"/>
          <p14:tracePt t="148751" x="7285038" y="5540375"/>
          <p14:tracePt t="148759" x="7277100" y="5540375"/>
          <p14:tracePt t="148776" x="7261225" y="5546725"/>
          <p14:tracePt t="148792" x="7231063" y="5562600"/>
          <p14:tracePt t="148809" x="7216775" y="5570538"/>
          <p14:tracePt t="148826" x="7200900" y="5584825"/>
          <p14:tracePt t="148859" x="7192963" y="5592763"/>
          <p14:tracePt t="149319" x="7178675" y="5584825"/>
          <p14:tracePt t="149327" x="7140575" y="5546725"/>
          <p14:tracePt t="149342" x="7018338" y="5448300"/>
          <p14:tracePt t="149359" x="6735763" y="5203825"/>
          <p14:tracePt t="149375" x="6346825" y="4860925"/>
          <p14:tracePt t="149392" x="5897563" y="4465638"/>
          <p14:tracePt t="149409" x="5478463" y="4060825"/>
          <p14:tracePt t="149425" x="5113338" y="3771900"/>
          <p14:tracePt t="149442" x="4854575" y="3581400"/>
          <p14:tracePt t="149459" x="4664075" y="3451225"/>
          <p14:tracePt t="149475" x="4602163" y="3436938"/>
          <p14:tracePt t="149492" x="4587875" y="3436938"/>
          <p14:tracePt t="149509" x="4556125" y="3436938"/>
          <p14:tracePt t="149525" x="4503738" y="3475038"/>
          <p14:tracePt t="149542" x="4427538" y="3535363"/>
          <p14:tracePt t="149559" x="4381500" y="3565525"/>
          <p14:tracePt t="149575" x="4365625" y="3573463"/>
          <p14:tracePt t="149609" x="4359275" y="3573463"/>
          <p14:tracePt t="149625" x="4335463" y="3573463"/>
          <p14:tracePt t="149642" x="4313238" y="3573463"/>
          <p14:tracePt t="149659" x="4283075" y="3565525"/>
          <p14:tracePt t="149675" x="4259263" y="3551238"/>
          <p14:tracePt t="149692" x="4244975" y="3551238"/>
          <p14:tracePt t="149709" x="4237038" y="3551238"/>
          <p14:tracePt t="149725" x="4221163" y="3551238"/>
          <p14:tracePt t="149742" x="4152900" y="3559175"/>
          <p14:tracePt t="149759" x="4098925" y="3565525"/>
          <p14:tracePt t="149775" x="4060825" y="3581400"/>
          <p14:tracePt t="149792" x="4000500" y="3597275"/>
          <p14:tracePt t="149809" x="3970338" y="3597275"/>
          <p14:tracePt t="149826" x="3940175" y="3597275"/>
          <p14:tracePt t="149842" x="3916363" y="3597275"/>
          <p14:tracePt t="149859" x="3894138" y="3597275"/>
          <p14:tracePt t="149876" x="3886200" y="3597275"/>
          <p14:tracePt t="149892" x="3878263" y="3597275"/>
          <p14:tracePt t="149909" x="3848100" y="3597275"/>
          <p14:tracePt t="149925" x="3832225" y="3597275"/>
          <p14:tracePt t="149942" x="3763963" y="3597275"/>
          <p14:tracePt t="149959" x="3756025" y="3597275"/>
          <p14:tracePt t="149976" x="3749675" y="3597275"/>
          <p14:tracePt t="149992" x="3741738" y="3597275"/>
          <p14:tracePt t="150026" x="3733800" y="3597275"/>
          <p14:tracePt t="150239" x="3733800" y="3589338"/>
          <p14:tracePt t="150247" x="3763963" y="3581400"/>
          <p14:tracePt t="150259" x="3802063" y="3573463"/>
          <p14:tracePt t="150276" x="3894138" y="3543300"/>
          <p14:tracePt t="150293" x="4016375" y="3505200"/>
          <p14:tracePt t="150310" x="4183063" y="3459163"/>
          <p14:tracePt t="150326" x="4283075" y="3406775"/>
          <p14:tracePt t="150343" x="4359275" y="3382963"/>
          <p14:tracePt t="150359" x="4441825" y="3344863"/>
          <p14:tracePt t="150376" x="4518025" y="3306763"/>
          <p14:tracePt t="150393" x="4572000" y="3284538"/>
          <p14:tracePt t="150409" x="4625975" y="3254375"/>
          <p14:tracePt t="150426" x="4640263" y="3246438"/>
          <p14:tracePt t="150443" x="4670425" y="3222625"/>
          <p14:tracePt t="150459" x="4708525" y="3222625"/>
          <p14:tracePt t="150476" x="4770438" y="3192463"/>
          <p14:tracePt t="150493" x="4838700" y="3170238"/>
          <p14:tracePt t="150510" x="4922838" y="3154363"/>
          <p14:tracePt t="150526" x="5037138" y="3124200"/>
          <p14:tracePt t="150543" x="5067300" y="3108325"/>
          <p14:tracePt t="150559" x="5075238" y="3101975"/>
          <p14:tracePt t="150615" x="5083175" y="3094038"/>
          <p14:tracePt t="150625" x="5097463" y="3094038"/>
          <p14:tracePt t="150632" x="5121275" y="3094038"/>
          <p14:tracePt t="150643" x="5151438" y="3094038"/>
          <p14:tracePt t="150660" x="5219700" y="3094038"/>
          <p14:tracePt t="150676" x="5280025" y="3101975"/>
          <p14:tracePt t="150693" x="5311775" y="3101975"/>
          <p14:tracePt t="150710" x="5318125" y="3101975"/>
          <p14:tracePt t="150726" x="5326063" y="3101975"/>
          <p14:tracePt t="150760" x="5334000" y="3101975"/>
          <p14:tracePt t="150776" x="5341938" y="3101975"/>
          <p14:tracePt t="150967" x="5295900" y="3101975"/>
          <p14:tracePt t="150975" x="5235575" y="3101975"/>
          <p14:tracePt t="150983" x="5143500" y="3101975"/>
          <p14:tracePt t="150993" x="5051425" y="3108325"/>
          <p14:tracePt t="151010" x="4868863" y="3162300"/>
          <p14:tracePt t="151026" x="4648200" y="3222625"/>
          <p14:tracePt t="151043" x="4473575" y="3284538"/>
          <p14:tracePt t="151060" x="4335463" y="3330575"/>
          <p14:tracePt t="151076" x="4275138" y="3368675"/>
          <p14:tracePt t="151094" x="4229100" y="3390900"/>
          <p14:tracePt t="151110" x="4221163" y="3406775"/>
          <p14:tracePt t="151126" x="4183063" y="3436938"/>
          <p14:tracePt t="151143" x="4175125" y="3451225"/>
          <p14:tracePt t="151160" x="4160838" y="3475038"/>
          <p14:tracePt t="151176" x="4160838" y="3482975"/>
          <p14:tracePt t="151193" x="4152900" y="3497263"/>
          <p14:tracePt t="151210" x="4144963" y="3513138"/>
          <p14:tracePt t="151226" x="4137025" y="3521075"/>
          <p14:tracePt t="151242" x="4122738" y="3543300"/>
          <p14:tracePt t="151259" x="4106863" y="3559175"/>
          <p14:tracePt t="151276" x="4092575" y="3573463"/>
          <p14:tracePt t="151293" x="4084638" y="3581400"/>
          <p14:tracePt t="151310" x="4076700" y="3597275"/>
          <p14:tracePt t="151495" x="4084638" y="3597275"/>
          <p14:tracePt t="151504" x="4092575" y="3597275"/>
          <p14:tracePt t="151512" x="4122738" y="3597275"/>
          <p14:tracePt t="151526" x="4229100" y="3581400"/>
          <p14:tracePt t="151543" x="4373563" y="3535363"/>
          <p14:tracePt t="151560" x="4549775" y="3521075"/>
          <p14:tracePt t="151577" x="4686300" y="3489325"/>
          <p14:tracePt t="151593" x="4800600" y="3451225"/>
          <p14:tracePt t="151610" x="4892675" y="3429000"/>
          <p14:tracePt t="151627" x="4922838" y="3429000"/>
          <p14:tracePt t="151630" x="4930775" y="3421063"/>
          <p14:tracePt t="151643" x="4953000" y="3421063"/>
          <p14:tracePt t="151660" x="4983163" y="3421063"/>
          <p14:tracePt t="151677" x="5021263" y="3421063"/>
          <p14:tracePt t="151694" x="5075238" y="3421063"/>
          <p14:tracePt t="151710" x="5135563" y="3421063"/>
          <p14:tracePt t="151726" x="5265738" y="3421063"/>
          <p14:tracePt t="151743" x="5334000" y="3436938"/>
          <p14:tracePt t="151760" x="5394325" y="3444875"/>
          <p14:tracePt t="151777" x="5418138" y="3451225"/>
          <p14:tracePt t="151793" x="5426075" y="3459163"/>
          <p14:tracePt t="151826" x="5432425" y="3459163"/>
          <p14:tracePt t="151843" x="5440363" y="3467100"/>
          <p14:tracePt t="151860" x="5470525" y="3489325"/>
          <p14:tracePt t="151877" x="5524500" y="3543300"/>
          <p14:tracePt t="151894" x="5608638" y="3589338"/>
          <p14:tracePt t="151910" x="5646738" y="3611563"/>
          <p14:tracePt t="151927" x="5676900" y="3641725"/>
          <p14:tracePt t="151943" x="5707063" y="3673475"/>
          <p14:tracePt t="152127" x="5707063" y="3717925"/>
          <p14:tracePt t="152135" x="5707063" y="3794125"/>
          <p14:tracePt t="152143" x="5745163" y="3902075"/>
          <p14:tracePt t="152160" x="5845175" y="4160838"/>
          <p14:tracePt t="152177" x="6035675" y="4556125"/>
          <p14:tracePt t="152193" x="6240463" y="4884738"/>
          <p14:tracePt t="152210" x="6408738" y="5113338"/>
          <p14:tracePt t="152227" x="6537325" y="5287963"/>
          <p14:tracePt t="152243" x="6675438" y="5426075"/>
          <p14:tracePt t="152260" x="6743700" y="5478463"/>
          <p14:tracePt t="152277" x="6835775" y="5532438"/>
          <p14:tracePt t="152294" x="6918325" y="5546725"/>
          <p14:tracePt t="152310" x="7010400" y="5546725"/>
          <p14:tracePt t="152327" x="7078663" y="5546725"/>
          <p14:tracePt t="152344" x="7124700" y="5546725"/>
          <p14:tracePt t="152360" x="7154863" y="5546725"/>
          <p14:tracePt t="152377" x="7162800" y="5546725"/>
          <p14:tracePt t="152393" x="7178675" y="5546725"/>
          <p14:tracePt t="152410" x="7200900" y="5546725"/>
          <p14:tracePt t="152427" x="7261225" y="5546725"/>
          <p14:tracePt t="152444" x="7345363" y="5532438"/>
          <p14:tracePt t="152460" x="7497763" y="5486400"/>
          <p14:tracePt t="152477" x="7658100" y="5402263"/>
          <p14:tracePt t="152494" x="7802563" y="5334000"/>
          <p14:tracePt t="152510" x="7902575" y="5241925"/>
          <p14:tracePt t="152527" x="7916863" y="5197475"/>
          <p14:tracePt t="152544" x="7954963" y="5127625"/>
          <p14:tracePt t="152560" x="7978775" y="5083175"/>
          <p14:tracePt t="152577" x="8031163" y="5051425"/>
          <p14:tracePt t="152594" x="8115300" y="5021263"/>
          <p14:tracePt t="152610" x="8221663" y="5006975"/>
          <p14:tracePt t="152627" x="8289925" y="4983163"/>
          <p14:tracePt t="152644" x="8313738" y="4975225"/>
          <p14:tracePt t="152646" x="8335963" y="4960938"/>
          <p14:tracePt t="152663" x="8351838" y="4953000"/>
          <p14:tracePt t="152677" x="8382000" y="4937125"/>
          <p14:tracePt t="152694" x="8397875" y="4930775"/>
          <p14:tracePt t="152710" x="8512175" y="4884738"/>
          <p14:tracePt t="152727" x="8626475" y="4846638"/>
          <p14:tracePt t="152744" x="8724900" y="4808538"/>
          <p14:tracePt t="152760" x="8809038" y="4770438"/>
          <p14:tracePt t="152777" x="8877300" y="4746625"/>
          <p14:tracePt t="152794" x="8915400" y="4732338"/>
          <p14:tracePt t="152810" x="8937625" y="4716463"/>
          <p14:tracePt t="152827" x="8969375" y="4694238"/>
          <p14:tracePt t="152844" x="8991600" y="4694238"/>
          <p14:tracePt t="152860" x="9007475" y="4686300"/>
          <p14:tracePt t="152878" x="9067800" y="4686300"/>
          <p14:tracePt t="152894" x="9090025" y="4686300"/>
          <p14:tracePt t="152910" x="9166225" y="4686300"/>
          <p14:tracePt t="152927" x="9220200" y="4678363"/>
          <p14:tracePt t="152943" x="9274175" y="4670425"/>
          <p14:tracePt t="152960" x="9342438" y="4664075"/>
          <p14:tracePt t="152977" x="9426575" y="4648200"/>
          <p14:tracePt t="152994" x="9502775" y="4640263"/>
          <p14:tracePt t="153010" x="9563100" y="4625975"/>
          <p14:tracePt t="153027" x="9609138" y="4618038"/>
          <p14:tracePt t="153044" x="9639300" y="4618038"/>
          <p14:tracePt t="153060" x="9661525" y="4602163"/>
          <p14:tracePt t="153078" x="9693275" y="4594225"/>
          <p14:tracePt t="153094" x="9715500" y="4587875"/>
          <p14:tracePt t="153110" x="9799638" y="4572000"/>
          <p14:tracePt t="153127" x="9883775" y="4564063"/>
          <p14:tracePt t="153144" x="9990138" y="4541838"/>
          <p14:tracePt t="153160" x="10074275" y="4533900"/>
          <p14:tracePt t="153177" x="10118725" y="4533900"/>
          <p14:tracePt t="153193" x="10126663" y="4533900"/>
          <p14:tracePt t="153271" x="10118725" y="4533900"/>
          <p14:tracePt t="153282" x="10066338" y="4533900"/>
          <p14:tracePt t="153294" x="10020300" y="4533900"/>
          <p14:tracePt t="153310" x="9715500" y="4556125"/>
          <p14:tracePt t="153327" x="9471025" y="4587875"/>
          <p14:tracePt t="153343" x="9288463" y="4594225"/>
          <p14:tracePt t="153360" x="9220200" y="4594225"/>
          <p14:tracePt t="153406" x="9212263" y="4602163"/>
          <p14:tracePt t="153414" x="9228138" y="4610100"/>
          <p14:tracePt t="153430" x="9236075" y="4618038"/>
          <p14:tracePt t="153446" x="9236075" y="4640263"/>
          <p14:tracePt t="153460" x="9236075" y="4664075"/>
          <p14:tracePt t="153477" x="9159875" y="4808538"/>
          <p14:tracePt t="153493" x="9029700" y="4960938"/>
          <p14:tracePt t="153510" x="8809038" y="5143500"/>
          <p14:tracePt t="153527" x="8594725" y="5303838"/>
          <p14:tracePt t="153543" x="8450263" y="5387975"/>
          <p14:tracePt t="153561" x="8328025" y="5418138"/>
          <p14:tracePt t="153577" x="8259763" y="5418138"/>
          <p14:tracePt t="153594" x="8229600" y="5418138"/>
          <p14:tracePt t="153611" x="8213725" y="5418138"/>
          <p14:tracePt t="153627" x="8207375" y="5418138"/>
          <p14:tracePt t="153630" x="8191500" y="5418138"/>
          <p14:tracePt t="153644" x="8175625" y="5418138"/>
          <p14:tracePt t="153661" x="8107363" y="5418138"/>
          <p14:tracePt t="153678" x="7932738" y="5418138"/>
          <p14:tracePt t="153694" x="7780338" y="5426075"/>
          <p14:tracePt t="153711" x="7680325" y="5456238"/>
          <p14:tracePt t="153727" x="7581900" y="5494338"/>
          <p14:tracePt t="153744" x="7551738" y="5508625"/>
          <p14:tracePt t="153761" x="7527925" y="5532438"/>
          <p14:tracePt t="153794" x="7527925" y="5540375"/>
          <p14:tracePt t="153811" x="7527925" y="5554663"/>
          <p14:tracePt t="153827" x="7521575" y="5570538"/>
          <p14:tracePt t="153846" x="7521575" y="5584825"/>
          <p14:tracePt t="153861" x="7521575" y="5592763"/>
          <p14:tracePt t="153877" x="7521575" y="5600700"/>
          <p14:tracePt t="153894" x="7513638" y="5616575"/>
          <p14:tracePt t="153927" x="7505700" y="5616575"/>
          <p14:tracePt t="153991" x="7513638" y="5616575"/>
          <p14:tracePt t="153999" x="7527925" y="5616575"/>
          <p14:tracePt t="154011" x="7551738" y="5608638"/>
          <p14:tracePt t="154027" x="7581900" y="5584825"/>
          <p14:tracePt t="154044" x="7612063" y="5578475"/>
          <p14:tracePt t="154062" x="7642225" y="5562600"/>
          <p14:tracePt t="154094" x="7642225" y="5554663"/>
          <p14:tracePt t="154799" x="7658100" y="5540375"/>
          <p14:tracePt t="154807" x="7673975" y="5532438"/>
          <p14:tracePt t="154816" x="7688263" y="5502275"/>
          <p14:tracePt t="154828" x="7688263" y="5486400"/>
          <p14:tracePt t="154844" x="7696200" y="5448300"/>
          <p14:tracePt t="154862" x="7704138" y="5387975"/>
          <p14:tracePt t="154878" x="7712075" y="5364163"/>
          <p14:tracePt t="154894" x="7712075" y="5241925"/>
          <p14:tracePt t="154911" x="7666038" y="5135563"/>
          <p14:tracePt t="154928" x="7604125" y="5045075"/>
          <p14:tracePt t="154944" x="7535863" y="4983163"/>
          <p14:tracePt t="154961" x="7489825" y="4937125"/>
          <p14:tracePt t="154978" x="7475538" y="4922838"/>
          <p14:tracePt t="154994" x="7451725" y="4899025"/>
          <p14:tracePt t="155011" x="7429500" y="4876800"/>
          <p14:tracePt t="155028" x="7375525" y="4846638"/>
          <p14:tracePt t="155044" x="7323138" y="4838700"/>
          <p14:tracePt t="155062" x="7223125" y="4822825"/>
          <p14:tracePt t="155077" x="7192963" y="4822825"/>
          <p14:tracePt t="155094" x="7102475" y="4822825"/>
          <p14:tracePt t="155111" x="7064375" y="4822825"/>
          <p14:tracePt t="155127" x="7018338" y="4854575"/>
          <p14:tracePt t="155144" x="6950075" y="4899025"/>
          <p14:tracePt t="155161" x="6880225" y="4960938"/>
          <p14:tracePt t="155177" x="6827838" y="5013325"/>
          <p14:tracePt t="155194" x="6797675" y="5067300"/>
          <p14:tracePt t="155211" x="6759575" y="5127625"/>
          <p14:tracePt t="155227" x="6743700" y="5181600"/>
          <p14:tracePt t="155244" x="6743700" y="5219700"/>
          <p14:tracePt t="155261" x="6743700" y="5249863"/>
          <p14:tracePt t="155277" x="6765925" y="5287963"/>
          <p14:tracePt t="155294" x="6904038" y="5334000"/>
          <p14:tracePt t="155311" x="7048500" y="5341938"/>
          <p14:tracePt t="155328" x="7285038" y="5341938"/>
          <p14:tracePt t="155344" x="7505700" y="5295900"/>
          <p14:tracePt t="155361" x="7704138" y="5219700"/>
          <p14:tracePt t="155378" x="7788275" y="5127625"/>
          <p14:tracePt t="155394" x="7802563" y="5029200"/>
          <p14:tracePt t="155411" x="7802563" y="4937125"/>
          <p14:tracePt t="155428" x="7734300" y="4816475"/>
          <p14:tracePt t="155444" x="7604125" y="4694238"/>
          <p14:tracePt t="155461" x="7361238" y="4564063"/>
          <p14:tracePt t="155477" x="7246938" y="4541838"/>
          <p14:tracePt t="155494" x="7140575" y="4541838"/>
          <p14:tracePt t="155511" x="6994525" y="4587875"/>
          <p14:tracePt t="155528" x="6842125" y="4686300"/>
          <p14:tracePt t="155544" x="6735763" y="4800600"/>
          <p14:tracePt t="155561" x="6645275" y="4945063"/>
          <p14:tracePt t="155578" x="6613525" y="5051425"/>
          <p14:tracePt t="155594" x="6607175" y="5151438"/>
          <p14:tracePt t="155611" x="6607175" y="5280025"/>
          <p14:tracePt t="155628" x="6629400" y="5394325"/>
          <p14:tracePt t="155629" x="6683375" y="5456238"/>
          <p14:tracePt t="155644" x="6727825" y="5532438"/>
          <p14:tracePt t="155661" x="6880225" y="5622925"/>
          <p14:tracePt t="155678" x="7383463" y="5715000"/>
          <p14:tracePt t="155694" x="7902575" y="5715000"/>
          <p14:tracePt t="155711" x="8335963" y="5600700"/>
          <p14:tracePt t="155728" x="8534400" y="5494338"/>
          <p14:tracePt t="155744" x="8618538" y="5349875"/>
          <p14:tracePt t="155761" x="8618538" y="5159375"/>
          <p14:tracePt t="155778" x="8450263" y="4899025"/>
          <p14:tracePt t="155794" x="8093075" y="4579938"/>
          <p14:tracePt t="155811" x="7696200" y="4381500"/>
          <p14:tracePt t="155828" x="7429500" y="4313238"/>
          <p14:tracePt t="155844" x="7239000" y="4313238"/>
          <p14:tracePt t="155861" x="7056438" y="4327525"/>
          <p14:tracePt t="155878" x="6865938" y="4465638"/>
          <p14:tracePt t="155894" x="6781800" y="4587875"/>
          <p14:tracePt t="155911" x="6721475" y="4732338"/>
          <p14:tracePt t="155927" x="6667500" y="4884738"/>
          <p14:tracePt t="155944" x="6667500" y="5021263"/>
          <p14:tracePt t="155961" x="6697663" y="5151438"/>
          <p14:tracePt t="155978" x="6797675" y="5241925"/>
          <p14:tracePt t="155994" x="6972300" y="5287963"/>
          <p14:tracePt t="156011" x="7299325" y="5303838"/>
          <p14:tracePt t="156028" x="7589838" y="5287963"/>
          <p14:tracePt t="156044" x="7712075" y="5211763"/>
          <p14:tracePt t="156061" x="7750175" y="5113338"/>
          <p14:tracePt t="156078" x="7688263" y="4892675"/>
          <p14:tracePt t="156094" x="7475538" y="4716463"/>
          <p14:tracePt t="156111" x="7040563" y="4541838"/>
          <p14:tracePt t="156128" x="6629400" y="4495800"/>
          <p14:tracePt t="156144" x="6392863" y="4503738"/>
          <p14:tracePt t="156161" x="6218238" y="4618038"/>
          <p14:tracePt t="156178" x="6126163" y="4762500"/>
          <p14:tracePt t="156194" x="6126163" y="4991100"/>
          <p14:tracePt t="156211" x="6180138" y="5249863"/>
          <p14:tracePt t="156228" x="6423025" y="5554663"/>
          <p14:tracePt t="156244" x="6827838" y="5783263"/>
          <p14:tracePt t="156261" x="7246938" y="5859463"/>
          <p14:tracePt t="156278" x="7864475" y="5722938"/>
          <p14:tracePt t="156294" x="7970838" y="5600700"/>
          <p14:tracePt t="156311" x="7978775" y="5387975"/>
          <p14:tracePt t="156328" x="7810500" y="5083175"/>
          <p14:tracePt t="156344" x="7489825" y="4792663"/>
          <p14:tracePt t="156361" x="7018338" y="4579938"/>
          <p14:tracePt t="156378" x="6561138" y="4518025"/>
          <p14:tracePt t="156394" x="6362700" y="4541838"/>
          <p14:tracePt t="156411" x="6278563" y="4664075"/>
          <p14:tracePt t="156428" x="6232525" y="4884738"/>
          <p14:tracePt t="156444" x="6264275" y="5181600"/>
          <p14:tracePt t="156461" x="6370638" y="5486400"/>
          <p14:tracePt t="156478" x="6583363" y="5730875"/>
          <p14:tracePt t="156494" x="6759575" y="5783263"/>
          <p14:tracePt t="156511" x="6918325" y="5807075"/>
          <p14:tracePt t="156528" x="7018338" y="5807075"/>
          <p14:tracePt t="156544" x="7032625" y="5761038"/>
          <p14:tracePt t="156561" x="6980238" y="5661025"/>
          <p14:tracePt t="156578" x="6858000" y="5570538"/>
          <p14:tracePt t="156594" x="6858000" y="5562600"/>
          <p14:tracePt t="156895" x="6858000" y="5570538"/>
          <p14:tracePt t="156927" x="6827838" y="5570538"/>
          <p14:tracePt t="156935" x="6781800" y="5532438"/>
          <p14:tracePt t="156945" x="6751638" y="5502275"/>
          <p14:tracePt t="156962" x="6637338" y="5402263"/>
          <p14:tracePt t="156979" x="6484938" y="5287963"/>
          <p14:tracePt t="156995" x="6232525" y="5165725"/>
          <p14:tracePt t="157012" x="5927725" y="5059363"/>
          <p14:tracePt t="157028" x="5722938" y="4999038"/>
          <p14:tracePt t="157046" x="5638800" y="4983163"/>
          <p14:tracePt t="157062" x="5622925" y="4983163"/>
          <p14:tracePt t="157151" x="5616575" y="4983163"/>
          <p14:tracePt t="157159" x="5616575" y="4975225"/>
          <p14:tracePt t="157166" x="5600700" y="4975225"/>
          <p14:tracePt t="157179" x="5584825" y="4975225"/>
          <p14:tracePt t="157195" x="5584825" y="4968875"/>
          <p14:tracePt t="157551" x="5570538" y="4953000"/>
          <p14:tracePt t="157559" x="5532438" y="4937125"/>
          <p14:tracePt t="157566" x="5478463" y="4922838"/>
          <p14:tracePt t="157579" x="5448300" y="4914900"/>
          <p14:tracePt t="157595" x="5402263" y="4899025"/>
          <p14:tracePt t="157612" x="5334000" y="4884738"/>
          <p14:tracePt t="157629" x="5211763" y="4846638"/>
          <p14:tracePt t="157646" x="4960938" y="4778375"/>
          <p14:tracePt t="157662" x="4746625" y="4702175"/>
          <p14:tracePt t="157679" x="4572000" y="4632325"/>
          <p14:tracePt t="157695" x="4487863" y="4594225"/>
          <p14:tracePt t="157712" x="4465638" y="4572000"/>
          <p14:tracePt t="157783" x="4473575" y="4572000"/>
          <p14:tracePt t="157799" x="4479925" y="4572000"/>
          <p14:tracePt t="157823" x="4487863" y="4572000"/>
          <p14:tracePt t="157831" x="4487863" y="4564063"/>
          <p14:tracePt t="157839" x="4487863" y="4549775"/>
          <p14:tracePt t="157847" x="4487863" y="4525963"/>
          <p14:tracePt t="157862" x="4487863" y="4487863"/>
          <p14:tracePt t="157879" x="4473575" y="4441825"/>
          <p14:tracePt t="157895" x="4435475" y="4365625"/>
          <p14:tracePt t="157912" x="4397375" y="4297363"/>
          <p14:tracePt t="157929" x="4351338" y="4213225"/>
          <p14:tracePt t="157945" x="4305300" y="4160838"/>
          <p14:tracePt t="157962" x="4283075" y="4114800"/>
          <p14:tracePt t="157979" x="4267200" y="4084638"/>
          <p14:tracePt t="157996" x="4259263" y="4038600"/>
          <p14:tracePt t="158012" x="4251325" y="4030663"/>
          <p14:tracePt t="158029" x="4244975" y="4008438"/>
          <p14:tracePt t="158046" x="4244975" y="3992563"/>
          <p14:tracePt t="158119" x="4244975" y="4008438"/>
          <p14:tracePt t="158126" x="4244975" y="4060825"/>
          <p14:tracePt t="158135" x="4244975" y="4137025"/>
          <p14:tracePt t="158146" x="4259263" y="4221163"/>
          <p14:tracePt t="158162" x="4397375" y="4473575"/>
          <p14:tracePt t="158179" x="4556125" y="4587875"/>
          <p14:tracePt t="158195" x="4754563" y="4625975"/>
          <p14:tracePt t="158212" x="4991100" y="4625975"/>
          <p14:tracePt t="158228" x="5197475" y="4549775"/>
          <p14:tracePt t="158245" x="5311775" y="4411663"/>
          <p14:tracePt t="158262" x="5387975" y="4198938"/>
          <p14:tracePt t="158279" x="5394325" y="4084638"/>
          <p14:tracePt t="158296" x="5394325" y="4022725"/>
          <p14:tracePt t="158312" x="5394325" y="4008438"/>
          <p14:tracePt t="158329" x="5394325" y="3992563"/>
          <p14:tracePt t="158346" x="5410200" y="3984625"/>
          <p14:tracePt t="158362" x="5456238" y="3992563"/>
          <p14:tracePt t="158379" x="5516563" y="4030663"/>
          <p14:tracePt t="158396" x="5562600" y="4060825"/>
          <p14:tracePt t="158412" x="5584825" y="4092575"/>
          <p14:tracePt t="158430" x="5592763" y="4130675"/>
          <p14:tracePt t="158446" x="5592763" y="4137025"/>
          <p14:tracePt t="158462" x="5592763" y="4152900"/>
          <p14:tracePt t="158479" x="5584825" y="4160838"/>
          <p14:tracePt t="158496" x="5562600" y="4160838"/>
          <p14:tracePt t="158512" x="5540375" y="4160838"/>
          <p14:tracePt t="158529" x="5524500" y="4160838"/>
          <p14:tracePt t="158546" x="5516563" y="4160838"/>
          <p14:tracePt t="158735" x="5494338" y="4191000"/>
          <p14:tracePt t="158743" x="5470525" y="4275138"/>
          <p14:tracePt t="158750" x="5440363" y="4365625"/>
          <p14:tracePt t="158762" x="5380038" y="4511675"/>
          <p14:tracePt t="158779" x="5181600" y="4868863"/>
          <p14:tracePt t="158796" x="4953000" y="5235575"/>
          <p14:tracePt t="158812" x="4716463" y="5448300"/>
          <p14:tracePt t="158830" x="4525963" y="5494338"/>
          <p14:tracePt t="158846" x="4511675" y="5494338"/>
          <p14:tracePt t="158862" x="4487863" y="5410200"/>
          <p14:tracePt t="158879" x="4473575" y="5249863"/>
          <p14:tracePt t="158896" x="4465638" y="5067300"/>
          <p14:tracePt t="158913" x="4465638" y="4892675"/>
          <p14:tracePt t="158929" x="4465638" y="4822825"/>
          <p14:tracePt t="158946" x="4465638" y="4800600"/>
          <p14:tracePt t="158963" x="4457700" y="4792663"/>
          <p14:tracePt t="159007" x="4441825" y="4816475"/>
          <p14:tracePt t="159014" x="4435475" y="4876800"/>
          <p14:tracePt t="159030" x="4419600" y="5051425"/>
          <p14:tracePt t="159046" x="4403725" y="5165725"/>
          <p14:tracePt t="159062" x="4381500" y="5546725"/>
          <p14:tracePt t="159079" x="4381500" y="5646738"/>
          <p14:tracePt t="159096" x="4381500" y="5654675"/>
          <p14:tracePt t="159135" x="4411663" y="5600700"/>
          <p14:tracePt t="159146" x="4427538" y="5494338"/>
          <p14:tracePt t="159163" x="4479925" y="5219700"/>
          <p14:tracePt t="159179" x="4533900" y="4906963"/>
          <p14:tracePt t="159196" x="4587875" y="4648200"/>
          <p14:tracePt t="159212" x="4618038" y="4518025"/>
          <p14:tracePt t="159229" x="4656138" y="4441825"/>
          <p14:tracePt t="159246" x="4678363" y="4441825"/>
          <p14:tracePt t="159262" x="4746625" y="4449763"/>
          <p14:tracePt t="159279" x="4868863" y="4533900"/>
          <p14:tracePt t="159296" x="5051425" y="4778375"/>
          <p14:tracePt t="159313" x="5334000" y="5151438"/>
          <p14:tracePt t="159329" x="5540375" y="5486400"/>
          <p14:tracePt t="159346" x="5646738" y="5592763"/>
          <p14:tracePt t="159363" x="5654675" y="5608638"/>
          <p14:tracePt t="159396" x="5654675" y="5440363"/>
          <p14:tracePt t="159413" x="5622925" y="5227638"/>
          <p14:tracePt t="159430" x="5554663" y="5006975"/>
          <p14:tracePt t="159446" x="5546725" y="4999038"/>
          <p14:tracePt t="159479" x="5540375" y="5021263"/>
          <p14:tracePt t="159496" x="5478463" y="5341938"/>
          <p14:tracePt t="159513" x="5364163" y="5829300"/>
          <p14:tracePt t="159529" x="5241925" y="6188075"/>
          <p14:tracePt t="159546" x="5219700" y="6264275"/>
          <p14:tracePt t="159579" x="5257800" y="6118225"/>
          <p14:tracePt t="159596" x="5257800" y="5768975"/>
          <p14:tracePt t="159613" x="5257800" y="5470525"/>
          <p14:tracePt t="159630" x="5287963" y="5241925"/>
          <p14:tracePt t="159632" x="5295900" y="5159375"/>
          <p14:tracePt t="159646" x="5326063" y="5075238"/>
          <p14:tracePt t="159663" x="5356225" y="5059363"/>
          <p14:tracePt t="159679" x="5410200" y="5083175"/>
          <p14:tracePt t="159696" x="5516563" y="5235575"/>
          <p14:tracePt t="159713" x="5630863" y="5418138"/>
          <p14:tracePt t="159729" x="5775325" y="5592763"/>
          <p14:tracePt t="159746" x="5943600" y="5646738"/>
          <p14:tracePt t="159763" x="6126163" y="5646738"/>
          <p14:tracePt t="159780" x="6316663" y="5540375"/>
          <p14:tracePt t="159796" x="6438900" y="5394325"/>
          <p14:tracePt t="159813" x="6477000" y="5257800"/>
          <p14:tracePt t="159830" x="6477000" y="5181600"/>
          <p14:tracePt t="159846" x="6477000" y="5165725"/>
          <p14:tracePt t="159895" x="6477000" y="5173663"/>
          <p14:tracePt t="159903" x="6492875" y="5203825"/>
          <p14:tracePt t="159913" x="6499225" y="5219700"/>
          <p14:tracePt t="159930" x="6507163" y="5257800"/>
          <p14:tracePt t="159946" x="6492875" y="5273675"/>
          <p14:tracePt t="159963" x="6423025" y="5280025"/>
          <p14:tracePt t="159980" x="6278563" y="5280025"/>
          <p14:tracePt t="159996" x="6011863" y="5280025"/>
          <p14:tracePt t="160014" x="5211763" y="5280025"/>
          <p14:tracePt t="160030" x="5021263" y="5280025"/>
          <p14:tracePt t="160046" x="4702175" y="5295900"/>
          <p14:tracePt t="160063" x="4670425" y="5303838"/>
          <p14:tracePt t="160096" x="4664075" y="5303838"/>
          <p14:tracePt t="161743" x="4640263" y="5303838"/>
          <p14:tracePt t="161751" x="4564063" y="5303838"/>
          <p14:tracePt t="161764" x="4435475" y="5334000"/>
          <p14:tracePt t="161780" x="4259263" y="5341938"/>
          <p14:tracePt t="161797" x="4084638" y="5341938"/>
          <p14:tracePt t="161814" x="3825875" y="5287963"/>
          <p14:tracePt t="161830" x="3451225" y="5135563"/>
          <p14:tracePt t="161847" x="3360738" y="5067300"/>
          <p14:tracePt t="161864" x="3314700" y="4991100"/>
          <p14:tracePt t="161880" x="3314700" y="4906963"/>
          <p14:tracePt t="161897" x="3314700" y="4792663"/>
          <p14:tracePt t="161914" x="3360738" y="4678363"/>
          <p14:tracePt t="161930" x="3398838" y="4594225"/>
          <p14:tracePt t="161947" x="3436938" y="4549775"/>
          <p14:tracePt t="161964" x="3459163" y="4525963"/>
          <p14:tracePt t="161980" x="3459163" y="4518025"/>
          <p14:tracePt t="162023" x="3459163" y="4549775"/>
          <p14:tracePt t="162031" x="3459163" y="4670425"/>
          <p14:tracePt t="162039" x="3459163" y="4816475"/>
          <p14:tracePt t="162047" x="3459163" y="5029200"/>
          <p14:tracePt t="162064" x="3459163" y="5486400"/>
          <p14:tracePt t="162080" x="3459163" y="5722938"/>
          <p14:tracePt t="162097" x="3444875" y="5745163"/>
          <p14:tracePt t="162130" x="3444875" y="5730875"/>
          <p14:tracePt t="162147" x="3543300" y="5478463"/>
          <p14:tracePt t="162164" x="3673475" y="5189538"/>
          <p14:tracePt t="162180" x="3870325" y="4860925"/>
          <p14:tracePt t="162197" x="4000500" y="4656138"/>
          <p14:tracePt t="162214" x="4114800" y="4457700"/>
          <p14:tracePt t="162230" x="4130675" y="4427538"/>
          <p14:tracePt t="162278" x="4130675" y="4441825"/>
          <p14:tracePt t="162286" x="4130675" y="4518025"/>
          <p14:tracePt t="162297" x="4130675" y="4618038"/>
          <p14:tracePt t="162314" x="4130675" y="4868863"/>
          <p14:tracePt t="162331" x="4054475" y="5159375"/>
          <p14:tracePt t="162347" x="3984625" y="5364163"/>
          <p14:tracePt t="162364" x="3946525" y="5448300"/>
          <p14:tracePt t="162380" x="3940175" y="5456238"/>
          <p14:tracePt t="162399" x="3940175" y="5432425"/>
          <p14:tracePt t="162414" x="3992563" y="5265738"/>
          <p14:tracePt t="162430" x="4084638" y="5067300"/>
          <p14:tracePt t="162447" x="4198938" y="4854575"/>
          <p14:tracePt t="162464" x="4267200" y="4724400"/>
          <p14:tracePt t="162480" x="4289425" y="4664075"/>
          <p14:tracePt t="162497" x="4289425" y="4656138"/>
          <p14:tracePt t="162530" x="4130675" y="4792663"/>
          <p14:tracePt t="162547" x="3902075" y="5075238"/>
          <p14:tracePt t="162564" x="3741738" y="5295900"/>
          <p14:tracePt t="162580" x="3695700" y="5326063"/>
          <p14:tracePt t="162598" x="3687763" y="5295900"/>
          <p14:tracePt t="162614" x="3703638" y="5197475"/>
          <p14:tracePt t="162630" x="3894138" y="4816475"/>
          <p14:tracePt t="162647" x="4060825" y="4511675"/>
          <p14:tracePt t="162664" x="4183063" y="4297363"/>
          <p14:tracePt t="162680" x="4229100" y="4251325"/>
          <p14:tracePt t="162714" x="4275138" y="4259263"/>
          <p14:tracePt t="162731" x="4473575" y="4579938"/>
          <p14:tracePt t="162747" x="4830763" y="5211763"/>
          <p14:tracePt t="162764" x="5318125" y="5799138"/>
          <p14:tracePt t="162781" x="5654675" y="6057900"/>
          <p14:tracePt t="162797" x="5730875" y="6088063"/>
          <p14:tracePt t="162814" x="5737225" y="6088063"/>
          <p14:tracePt t="162831" x="5584825" y="5692775"/>
          <p14:tracePt t="162847" x="5219700" y="5241925"/>
          <p14:tracePt t="162864" x="4830763" y="4830763"/>
          <p14:tracePt t="162881" x="4640263" y="4656138"/>
          <p14:tracePt t="162897" x="4618038" y="4632325"/>
          <p14:tracePt t="162931" x="4610100" y="4740275"/>
          <p14:tracePt t="162947" x="4610100" y="4953000"/>
          <p14:tracePt t="162964" x="4664075" y="5273675"/>
          <p14:tracePt t="162981" x="4778375" y="5562600"/>
          <p14:tracePt t="162998" x="4876800" y="5654675"/>
          <p14:tracePt t="163014" x="4906963" y="5646738"/>
          <p14:tracePt t="163031" x="4999038" y="5448300"/>
          <p14:tracePt t="163047" x="5029200" y="5227638"/>
          <p14:tracePt t="163064" x="5029200" y="5013325"/>
          <p14:tracePt t="163081" x="5013325" y="4860925"/>
          <p14:tracePt t="163098" x="4968875" y="4808538"/>
          <p14:tracePt t="163114" x="4892675" y="4808538"/>
          <p14:tracePt t="163131" x="4694238" y="4914900"/>
          <p14:tracePt t="163147" x="4503738" y="5135563"/>
          <p14:tracePt t="163164" x="4359275" y="5432425"/>
          <p14:tracePt t="163181" x="4343400" y="5554663"/>
          <p14:tracePt t="163197" x="4343400" y="5578475"/>
          <p14:tracePt t="163214" x="4449763" y="5524500"/>
          <p14:tracePt t="163231" x="4602163" y="5418138"/>
          <p14:tracePt t="163247" x="4656138" y="5372100"/>
          <p14:tracePt t="163264" x="4670425" y="5334000"/>
          <p14:tracePt t="170535" x="4670425" y="5241925"/>
          <p14:tracePt t="170543" x="4625975" y="5067300"/>
          <p14:tracePt t="170551" x="4579938" y="4838700"/>
          <p14:tracePt t="170567" x="4541838" y="4579938"/>
          <p14:tracePt t="170919" x="4518025" y="4579938"/>
          <p14:tracePt t="170927" x="4479925" y="4572000"/>
          <p14:tracePt t="170935" x="4457700" y="4564063"/>
          <p14:tracePt t="170950" x="4359275" y="4525963"/>
          <p14:tracePt t="170967" x="4191000" y="4449763"/>
          <p14:tracePt t="170984" x="4000500" y="4365625"/>
          <p14:tracePt t="171000" x="3817938" y="4267200"/>
          <p14:tracePt t="171017" x="3695700" y="4168775"/>
          <p14:tracePt t="171034" x="3627438" y="4106863"/>
          <p14:tracePt t="171050" x="3589338" y="4068763"/>
          <p14:tracePt t="171067" x="3589338" y="4046538"/>
          <p14:tracePt t="171743" x="3597275" y="4008438"/>
          <p14:tracePt t="171751" x="3657600" y="3946525"/>
          <p14:tracePt t="171759" x="3733800" y="3878263"/>
          <p14:tracePt t="171767" x="3802063" y="3832225"/>
          <p14:tracePt t="171784" x="3978275" y="3756025"/>
          <p14:tracePt t="171801" x="4092575" y="3711575"/>
          <p14:tracePt t="171817" x="4221163" y="3657600"/>
          <p14:tracePt t="171834" x="4321175" y="3619500"/>
          <p14:tracePt t="171851" x="4343400" y="3619500"/>
          <p14:tracePt t="171951" x="4343400" y="3611563"/>
          <p14:tracePt t="172119" x="4465638" y="3589338"/>
          <p14:tracePt t="172127" x="4899025" y="3589338"/>
          <p14:tracePt t="172138" x="5356225" y="3589338"/>
          <p14:tracePt t="172150" x="6400800" y="3589338"/>
          <p14:tracePt t="172167" x="7429500" y="3589338"/>
          <p14:tracePt t="172184" x="8496300" y="3497263"/>
          <p14:tracePt t="172200" x="9364663" y="3360738"/>
          <p14:tracePt t="172217" x="9807575" y="3284538"/>
          <p14:tracePt t="172234" x="9952038" y="3254375"/>
          <p14:tracePt t="172250" x="9952038" y="3246438"/>
          <p14:tracePt t="172284" x="9944100" y="3238500"/>
          <p14:tracePt t="172301" x="9859963" y="3222625"/>
          <p14:tracePt t="172318" x="9769475" y="3238500"/>
          <p14:tracePt t="172334" x="9685338" y="3368675"/>
          <p14:tracePt t="172351" x="9617075" y="3505200"/>
          <p14:tracePt t="172367" x="9540875" y="3673475"/>
          <p14:tracePt t="172384" x="9456738" y="3840163"/>
          <p14:tracePt t="172401" x="9388475" y="3954463"/>
          <p14:tracePt t="172417" x="9334500" y="3992563"/>
          <p14:tracePt t="172434" x="9326563" y="3992563"/>
          <p14:tracePt t="172451" x="9304338" y="3992563"/>
          <p14:tracePt t="172467" x="9274175" y="3978275"/>
          <p14:tracePt t="172484" x="9212263" y="3940175"/>
          <p14:tracePt t="172500" x="9121775" y="3902075"/>
          <p14:tracePt t="172517" x="9013825" y="3863975"/>
          <p14:tracePt t="172534" x="8793163" y="3832225"/>
          <p14:tracePt t="172551" x="8640763" y="3832225"/>
          <p14:tracePt t="172567" x="8534400" y="3886200"/>
          <p14:tracePt t="172584" x="8480425" y="4016375"/>
          <p14:tracePt t="172601" x="8442325" y="4244975"/>
          <p14:tracePt t="172617" x="8442325" y="4640263"/>
          <p14:tracePt t="172634" x="8550275" y="5113338"/>
          <p14:tracePt t="172651" x="8656638" y="5364163"/>
          <p14:tracePt t="172667" x="8702675" y="5432425"/>
          <p14:tracePt t="172684" x="8740775" y="5440363"/>
          <p14:tracePt t="172686" x="8755063" y="5440363"/>
          <p14:tracePt t="172700" x="8770938" y="5440363"/>
          <p14:tracePt t="172717" x="8793163" y="5440363"/>
          <p14:tracePt t="172734" x="8793163" y="5326063"/>
          <p14:tracePt t="172751" x="8747125" y="5127625"/>
          <p14:tracePt t="172767" x="8594725" y="4960938"/>
          <p14:tracePt t="172784" x="8343900" y="4860925"/>
          <p14:tracePt t="172801" x="7993063" y="4816475"/>
          <p14:tracePt t="172817" x="7597775" y="4945063"/>
          <p14:tracePt t="172834" x="7323138" y="5181600"/>
          <p14:tracePt t="172851" x="7146925" y="5516563"/>
          <p14:tracePt t="172867" x="7102475" y="5722938"/>
          <p14:tracePt t="172884" x="7162800" y="5829300"/>
          <p14:tracePt t="172901" x="7307263" y="5859463"/>
          <p14:tracePt t="172917" x="7566025" y="5837238"/>
          <p14:tracePt t="172934" x="7962900" y="5638800"/>
          <p14:tracePt t="172951" x="8031163" y="5562600"/>
          <p14:tracePt t="172984" x="8008938" y="5502275"/>
          <p14:tracePt t="173001" x="7764463" y="5448300"/>
          <p14:tracePt t="173017" x="7527925" y="5394325"/>
          <p14:tracePt t="173034" x="7383463" y="5394325"/>
          <p14:tracePt t="173051" x="7331075" y="5418138"/>
          <p14:tracePt t="173335" x="7429500" y="5418138"/>
          <p14:tracePt t="173344" x="7680325" y="5394325"/>
          <p14:tracePt t="173352" x="7932738" y="5380038"/>
          <p14:tracePt t="173368" x="8123238" y="5295900"/>
          <p14:tracePt t="173384" x="8153400" y="5280025"/>
          <p14:tracePt t="173401" x="8153400" y="5273675"/>
          <p14:tracePt t="173418" x="8099425" y="5165725"/>
          <p14:tracePt t="173435" x="7870825" y="4906963"/>
          <p14:tracePt t="173451" x="7383463" y="4518025"/>
          <p14:tracePt t="173469" x="6705600" y="4060825"/>
          <p14:tracePt t="173489" x="5432425" y="3467100"/>
          <p14:tracePt t="173501" x="5021263" y="3330575"/>
          <p14:tracePt t="173517" x="3810000" y="3032125"/>
          <p14:tracePt t="173534" x="3421063" y="2979738"/>
          <p14:tracePt t="173551" x="3208338" y="2971800"/>
          <p14:tracePt t="173567" x="3170238" y="2971800"/>
          <p14:tracePt t="173584" x="3162300" y="2971800"/>
          <p14:tracePt t="173601" x="3162300" y="2979738"/>
          <p14:tracePt t="173617" x="3222625" y="3017838"/>
          <p14:tracePt t="173634" x="3292475" y="3070225"/>
          <p14:tracePt t="173651" x="3298825" y="3094038"/>
          <p14:tracePt t="173667" x="3306763" y="3124200"/>
          <p14:tracePt t="173684" x="3306763" y="3170238"/>
          <p14:tracePt t="173686" x="3306763" y="3200400"/>
          <p14:tracePt t="173701" x="3306763" y="3216275"/>
          <p14:tracePt t="173718" x="3306763" y="3260725"/>
          <p14:tracePt t="173735" x="3284538" y="3306763"/>
          <p14:tracePt t="173768" x="3276600" y="3322638"/>
          <p14:tracePt t="173785" x="3268663" y="3322638"/>
          <p14:tracePt t="173801" x="3246438" y="3322638"/>
          <p14:tracePt t="173818" x="3238500" y="3322638"/>
          <p14:tracePt t="174007" x="3208338" y="3322638"/>
          <p14:tracePt t="174015" x="3140075" y="3298825"/>
          <p14:tracePt t="174022" x="3078163" y="3246438"/>
          <p14:tracePt t="174035" x="3040063" y="3246438"/>
          <p14:tracePt t="174231" x="3040063" y="3254375"/>
          <p14:tracePt t="174239" x="3040063" y="3260725"/>
          <p14:tracePt t="174251" x="3048000" y="3260725"/>
          <p14:tracePt t="174268" x="3055938" y="3260725"/>
          <p14:tracePt t="174285" x="3070225" y="3260725"/>
          <p14:tracePt t="174343" x="3070225" y="3254375"/>
          <p14:tracePt t="174351" x="3070225" y="3238500"/>
          <p14:tracePt t="174359" x="3070225" y="3222625"/>
          <p14:tracePt t="174368" x="3070225" y="3208338"/>
          <p14:tracePt t="174385" x="3070225" y="3162300"/>
          <p14:tracePt t="174402" x="3070225" y="3101975"/>
          <p14:tracePt t="174418" x="3070225" y="3032125"/>
          <p14:tracePt t="174435" x="3078163" y="2979738"/>
          <p14:tracePt t="174452" x="3094038" y="2933700"/>
          <p14:tracePt t="174468" x="3140075" y="2857500"/>
          <p14:tracePt t="174485" x="3222625" y="2773363"/>
          <p14:tracePt t="174502" x="3254375" y="2759075"/>
          <p14:tracePt t="174518" x="3344863" y="2720975"/>
          <p14:tracePt t="174535" x="3398838" y="2720975"/>
          <p14:tracePt t="174552" x="3429000" y="2720975"/>
          <p14:tracePt t="174568" x="3444875" y="2720975"/>
          <p14:tracePt t="174602" x="3451225" y="2720975"/>
          <p14:tracePt t="174618" x="3467100" y="2720975"/>
          <p14:tracePt t="174635" x="3475038" y="2720975"/>
          <p14:tracePt t="174703" x="3482975" y="2727325"/>
          <p14:tracePt t="174726" x="3482975" y="2759075"/>
          <p14:tracePt t="174735" x="3482975" y="2781300"/>
          <p14:tracePt t="174743" x="3489325" y="2819400"/>
          <p14:tracePt t="174751" x="3505200" y="2865438"/>
          <p14:tracePt t="174768" x="3527425" y="2971800"/>
          <p14:tracePt t="174785" x="3559175" y="3055938"/>
          <p14:tracePt t="174801" x="3581400" y="3116263"/>
          <p14:tracePt t="174818" x="3581400" y="3132138"/>
          <p14:tracePt t="174835" x="3581400" y="3140075"/>
          <p14:tracePt t="174926" x="3581400" y="3132138"/>
          <p14:tracePt t="174935" x="3581400" y="3124200"/>
          <p14:tracePt t="174943" x="3581400" y="3108325"/>
          <p14:tracePt t="174951" x="3581400" y="3101975"/>
          <p14:tracePt t="174968" x="3581400" y="3094038"/>
          <p14:tracePt t="174985" x="3581400" y="3086100"/>
          <p14:tracePt t="175511" x="3611563" y="3086100"/>
          <p14:tracePt t="175519" x="3695700" y="3101975"/>
          <p14:tracePt t="175535" x="3984625" y="3108325"/>
          <p14:tracePt t="175552" x="4365625" y="3108325"/>
          <p14:tracePt t="175569" x="4716463" y="3108325"/>
          <p14:tracePt t="175585" x="4975225" y="3108325"/>
          <p14:tracePt t="175602" x="5121275" y="3124200"/>
          <p14:tracePt t="175619" x="5151438" y="3124200"/>
          <p14:tracePt t="175654" x="5159375" y="3124200"/>
          <p14:tracePt t="175687" x="5159375" y="3116263"/>
          <p14:tracePt t="175703" x="5159375" y="3108325"/>
          <p14:tracePt t="176503" x="5165725" y="3116263"/>
          <p14:tracePt t="176511" x="5189538" y="3132138"/>
          <p14:tracePt t="176519" x="5219700" y="3154363"/>
          <p14:tracePt t="176536" x="5349875" y="3246438"/>
          <p14:tracePt t="176552" x="5508625" y="3360738"/>
          <p14:tracePt t="176569" x="5737225" y="3505200"/>
          <p14:tracePt t="176586" x="6073775" y="3673475"/>
          <p14:tracePt t="176602" x="6454775" y="3787775"/>
          <p14:tracePt t="176619" x="6865938" y="3894138"/>
          <p14:tracePt t="176637" x="7178675" y="3940175"/>
          <p14:tracePt t="176652" x="7399338" y="3962400"/>
          <p14:tracePt t="176669" x="7559675" y="3992563"/>
          <p14:tracePt t="176671" x="7612063" y="3992563"/>
          <p14:tracePt t="176685" x="7642225" y="3992563"/>
          <p14:tracePt t="176702" x="7666038" y="3992563"/>
          <p14:tracePt t="176775" x="7673975" y="3992563"/>
          <p14:tracePt t="176786" x="7680325" y="4000500"/>
          <p14:tracePt t="176802" x="7704138" y="4016375"/>
          <p14:tracePt t="176819" x="7756525" y="4076700"/>
          <p14:tracePt t="176836" x="7840663" y="4168775"/>
          <p14:tracePt t="176853" x="7924800" y="4259263"/>
          <p14:tracePt t="176870" x="7993063" y="4321175"/>
          <p14:tracePt t="176885" x="8001000" y="4321175"/>
          <p14:tracePt t="176943" x="7962900" y="4321175"/>
          <p14:tracePt t="176954" x="7924800" y="4297363"/>
          <p14:tracePt t="176969" x="7878763" y="4289425"/>
          <p14:tracePt t="176986" x="7864475" y="4275138"/>
          <p14:tracePt t="177030" x="7856538" y="4267200"/>
          <p14:tracePt t="177423" x="7848600" y="4267200"/>
          <p14:tracePt t="177434" x="7802563" y="4244975"/>
          <p14:tracePt t="177446" x="7559675" y="4160838"/>
          <p14:tracePt t="177456" x="7331075" y="4098925"/>
          <p14:tracePt t="177469" x="6689725" y="3924300"/>
          <p14:tracePt t="177486" x="6019800" y="3787775"/>
          <p14:tracePt t="177502" x="5440363" y="3703638"/>
          <p14:tracePt t="177519" x="4975225" y="3611563"/>
          <p14:tracePt t="177536" x="4754563" y="3597275"/>
          <p14:tracePt t="177552" x="4678363" y="3573463"/>
          <p14:tracePt t="177569" x="4648200" y="3573463"/>
          <p14:tracePt t="177639" x="4640263" y="3573463"/>
          <p14:tracePt t="177647" x="4632325" y="3565525"/>
          <p14:tracePt t="177663" x="4625975" y="3565525"/>
          <p14:tracePt t="177671" x="4618038" y="3551238"/>
          <p14:tracePt t="177686" x="4587875" y="3527425"/>
          <p14:tracePt t="177703" x="4518025" y="3482975"/>
          <p14:tracePt t="177719" x="4427538" y="3436938"/>
          <p14:tracePt t="177736" x="4321175" y="3398838"/>
          <p14:tracePt t="177753" x="4229100" y="3352800"/>
          <p14:tracePt t="177770" x="4206875" y="3336925"/>
          <p14:tracePt t="177786" x="4183063" y="3330575"/>
          <p14:tracePt t="177820" x="4175125" y="3330575"/>
          <p14:tracePt t="177838" x="4175125" y="3322638"/>
          <p14:tracePt t="177853" x="4168775" y="3314700"/>
          <p14:tracePt t="177870" x="4168775" y="3298825"/>
          <p14:tracePt t="177886" x="4144963" y="3268663"/>
          <p14:tracePt t="177903" x="4130675" y="3238500"/>
          <p14:tracePt t="177920" x="4122738" y="3222625"/>
          <p14:tracePt t="177936" x="4114800" y="3208338"/>
          <p14:tracePt t="178343" x="4137025" y="3200400"/>
          <p14:tracePt t="178351" x="4206875" y="3200400"/>
          <p14:tracePt t="178359" x="4289425" y="3200400"/>
          <p14:tracePt t="178370" x="4397375" y="3200400"/>
          <p14:tracePt t="178386" x="4670425" y="3200400"/>
          <p14:tracePt t="178403" x="5021263" y="3200400"/>
          <p14:tracePt t="178420" x="5257800" y="3200400"/>
          <p14:tracePt t="178437" x="5432425" y="3200400"/>
          <p14:tracePt t="178454" x="5502275" y="3200400"/>
          <p14:tracePt t="178527" x="5508625" y="3200400"/>
          <p14:tracePt t="178535" x="5524500" y="3192463"/>
          <p14:tracePt t="178551" x="5532438" y="3192463"/>
          <p14:tracePt t="178559" x="5540375" y="3192463"/>
          <p14:tracePt t="178615" x="5546725" y="3192463"/>
          <p14:tracePt t="178631" x="5562600" y="3192463"/>
          <p14:tracePt t="178639" x="5570538" y="3192463"/>
          <p14:tracePt t="178687" x="5578475" y="3192463"/>
          <p14:tracePt t="178727" x="5584825" y="3184525"/>
          <p14:tracePt t="178807" x="5578475" y="3184525"/>
          <p14:tracePt t="179103" x="5584825" y="3184525"/>
          <p14:tracePt t="179111" x="5630863" y="3200400"/>
          <p14:tracePt t="179120" x="5707063" y="3238500"/>
          <p14:tracePt t="179136" x="5981700" y="3336925"/>
          <p14:tracePt t="179153" x="6400800" y="3459163"/>
          <p14:tracePt t="179170" x="6842125" y="3535363"/>
          <p14:tracePt t="179186" x="7239000" y="3589338"/>
          <p14:tracePt t="179203" x="7527925" y="3635375"/>
          <p14:tracePt t="179220" x="7734300" y="3665538"/>
          <p14:tracePt t="179236" x="7894638" y="3687763"/>
          <p14:tracePt t="179253" x="8023225" y="3711575"/>
          <p14:tracePt t="179270" x="8245475" y="3741738"/>
          <p14:tracePt t="179286" x="8412163" y="3756025"/>
          <p14:tracePt t="179303" x="8588375" y="3794125"/>
          <p14:tracePt t="179320" x="8770938" y="3810000"/>
          <p14:tracePt t="179336" x="8937625" y="3848100"/>
          <p14:tracePt t="179353" x="9067800" y="3878263"/>
          <p14:tracePt t="179370" x="9144000" y="3886200"/>
          <p14:tracePt t="179386" x="9250363" y="3924300"/>
          <p14:tracePt t="179403" x="9318625" y="3940175"/>
          <p14:tracePt t="179420" x="9334500" y="3940175"/>
          <p14:tracePt t="179436" x="9342438" y="3946525"/>
          <p14:tracePt t="179470" x="9356725" y="3946525"/>
          <p14:tracePt t="179478" x="9372600" y="3946525"/>
          <p14:tracePt t="179486" x="9418638" y="3962400"/>
          <p14:tracePt t="179503" x="9517063" y="4000500"/>
          <p14:tracePt t="179520" x="9609138" y="4022725"/>
          <p14:tracePt t="179536" x="9707563" y="4060825"/>
          <p14:tracePt t="179553" x="9799638" y="4092575"/>
          <p14:tracePt t="179570" x="9813925" y="4098925"/>
          <p14:tracePt t="179606" x="9813925" y="4106863"/>
          <p14:tracePt t="179903" x="9775825" y="4106863"/>
          <p14:tracePt t="179914" x="9723438" y="4106863"/>
          <p14:tracePt t="179925" x="9647238" y="4106863"/>
          <p14:tracePt t="179937" x="9212263" y="4106863"/>
          <p14:tracePt t="179953" x="8466138" y="4106863"/>
          <p14:tracePt t="179970" x="7581900" y="4106863"/>
          <p14:tracePt t="179986" x="6667500" y="4030663"/>
          <p14:tracePt t="180003" x="5837238" y="3924300"/>
          <p14:tracePt t="180020" x="5402263" y="3848100"/>
          <p14:tracePt t="180036" x="5211763" y="3810000"/>
          <p14:tracePt t="180053" x="5151438" y="3779838"/>
          <p14:tracePt t="180102" x="5143500" y="3771900"/>
          <p14:tracePt t="180110" x="5113338" y="3763963"/>
          <p14:tracePt t="180120" x="5097463" y="3756025"/>
          <p14:tracePt t="180137" x="5051425" y="3741738"/>
          <p14:tracePt t="180153" x="4983163" y="3717925"/>
          <p14:tracePt t="180170" x="4914900" y="3687763"/>
          <p14:tracePt t="180187" x="4846638" y="3665538"/>
          <p14:tracePt t="180203" x="4732338" y="3635375"/>
          <p14:tracePt t="180220" x="4618038" y="3603625"/>
          <p14:tracePt t="180236" x="4518025" y="3597275"/>
          <p14:tracePt t="180253" x="4457700" y="3597275"/>
          <p14:tracePt t="180270" x="4389438" y="3581400"/>
          <p14:tracePt t="180286" x="4327525" y="3581400"/>
          <p14:tracePt t="180303" x="4244975" y="3581400"/>
          <p14:tracePt t="180320" x="4130675" y="3573463"/>
          <p14:tracePt t="180336" x="3978275" y="3573463"/>
          <p14:tracePt t="180353" x="3825875" y="3573463"/>
          <p14:tracePt t="180370" x="3756025" y="3573463"/>
          <p14:tracePt t="180386" x="3733800" y="3573463"/>
          <p14:tracePt t="180807" x="3725863" y="3573463"/>
          <p14:tracePt t="180951" x="3756025" y="3573463"/>
          <p14:tracePt t="180960" x="3825875" y="3573463"/>
          <p14:tracePt t="180971" x="3902075" y="3589338"/>
          <p14:tracePt t="180987" x="4092575" y="3597275"/>
          <p14:tracePt t="181004" x="4381500" y="3597275"/>
          <p14:tracePt t="181021" x="4648200" y="3597275"/>
          <p14:tracePt t="181038" x="4884738" y="3597275"/>
          <p14:tracePt t="181054" x="4930775" y="3589338"/>
          <p14:tracePt t="181087" x="4930775" y="3581400"/>
          <p14:tracePt t="181104" x="4930775" y="3559175"/>
          <p14:tracePt t="181121" x="4930775" y="3543300"/>
          <p14:tracePt t="181137" x="4930775" y="3521075"/>
          <p14:tracePt t="181154" x="4930775" y="3513138"/>
          <p14:tracePt t="181171" x="4930775" y="3489325"/>
          <p14:tracePt t="181187" x="4930775" y="3482975"/>
          <p14:tracePt t="181190" x="4930775" y="3475038"/>
          <p14:tracePt t="181207" x="4930775" y="3467100"/>
          <p14:tracePt t="181239" x="4930775" y="3459163"/>
          <p14:tracePt t="181247" x="4930775" y="3451225"/>
          <p14:tracePt t="181255" x="4937125" y="3444875"/>
          <p14:tracePt t="181271" x="4975225" y="3429000"/>
          <p14:tracePt t="181287" x="5013325" y="3413125"/>
          <p14:tracePt t="181304" x="5029200" y="3406775"/>
          <p14:tracePt t="181551" x="5045075" y="3421063"/>
          <p14:tracePt t="181559" x="5051425" y="3497263"/>
          <p14:tracePt t="181571" x="5083175" y="3589338"/>
          <p14:tracePt t="181588" x="5227638" y="3916363"/>
          <p14:tracePt t="181604" x="5448300" y="4237038"/>
          <p14:tracePt t="181622" x="5859463" y="4533900"/>
          <p14:tracePt t="181638" x="6042025" y="4587875"/>
          <p14:tracePt t="181654" x="6705600" y="4716463"/>
          <p14:tracePt t="181672" x="7018338" y="4716463"/>
          <p14:tracePt t="181688" x="7223125" y="4716463"/>
          <p14:tracePt t="181704" x="7345363" y="4694238"/>
          <p14:tracePt t="181720" x="7399338" y="4664075"/>
          <p14:tracePt t="181737" x="7413625" y="4640263"/>
          <p14:tracePt t="181754" x="7413625" y="4610100"/>
          <p14:tracePt t="181771" x="7413625" y="4587875"/>
          <p14:tracePt t="181787" x="7421563" y="4572000"/>
          <p14:tracePt t="181804" x="7429500" y="4564063"/>
          <p14:tracePt t="181821" x="7451725" y="4564063"/>
          <p14:tracePt t="181837" x="7475538" y="4564063"/>
          <p14:tracePt t="181854" x="7543800" y="4556125"/>
          <p14:tracePt t="181870" x="7589838" y="4556125"/>
          <p14:tracePt t="181887" x="7620000" y="4556125"/>
          <p14:tracePt t="182263" x="7589838" y="4541838"/>
          <p14:tracePt t="182274" x="7521575" y="4533900"/>
          <p14:tracePt t="182288" x="7269163" y="4533900"/>
          <p14:tracePt t="182304" x="6789738" y="4533900"/>
          <p14:tracePt t="182321" x="6103938" y="4511675"/>
          <p14:tracePt t="182337" x="5524500" y="4441825"/>
          <p14:tracePt t="182354" x="5127625" y="4381500"/>
          <p14:tracePt t="182371" x="4906963" y="4343400"/>
          <p14:tracePt t="182388" x="4778375" y="4313238"/>
          <p14:tracePt t="182404" x="4708525" y="4283075"/>
          <p14:tracePt t="182421" x="4686300" y="4283075"/>
          <p14:tracePt t="182437" x="4664075" y="4275138"/>
          <p14:tracePt t="182454" x="4632325" y="4251325"/>
          <p14:tracePt t="182471" x="4594225" y="4237038"/>
          <p14:tracePt t="182488" x="4572000" y="4213225"/>
          <p14:tracePt t="182504" x="4549775" y="4183063"/>
          <p14:tracePt t="182521" x="4457700" y="4114800"/>
          <p14:tracePt t="182538" x="4313238" y="4046538"/>
          <p14:tracePt t="182555" x="4122738" y="3946525"/>
          <p14:tracePt t="182571" x="3962400" y="3856038"/>
          <p14:tracePt t="182588" x="3817938" y="3749675"/>
          <p14:tracePt t="182605" x="3725863" y="3673475"/>
          <p14:tracePt t="182622" x="3703638" y="3641725"/>
          <p14:tracePt t="182638" x="3687763" y="3611563"/>
          <p14:tracePt t="182655" x="3687763" y="3589338"/>
          <p14:tracePt t="182688" x="3687763" y="3581400"/>
          <p14:tracePt t="182705" x="3687763" y="3565525"/>
          <p14:tracePt t="182721" x="3687763" y="3559175"/>
          <p14:tracePt t="182738" x="3687763" y="3543300"/>
          <p14:tracePt t="182755" x="3687763" y="3527425"/>
          <p14:tracePt t="182772" x="3687763" y="3513138"/>
          <p14:tracePt t="182788" x="3679825" y="3497263"/>
          <p14:tracePt t="182805" x="3679825" y="3489325"/>
          <p14:tracePt t="182821" x="3673475" y="3475038"/>
          <p14:tracePt t="182919" x="3679825" y="3475038"/>
          <p14:tracePt t="182927" x="3687763" y="3482975"/>
          <p14:tracePt t="182938" x="3695700" y="3482975"/>
          <p14:tracePt t="182955" x="3703638" y="3497263"/>
          <p14:tracePt t="182971" x="3717925" y="3513138"/>
          <p14:tracePt t="182988" x="3725863" y="3521075"/>
          <p14:tracePt t="183005" x="3725863" y="3535363"/>
          <p14:tracePt t="183021" x="3733800" y="3535363"/>
          <p14:tracePt t="183039" x="3741738" y="3543300"/>
          <p14:tracePt t="183071" x="3756025" y="3543300"/>
          <p14:tracePt t="183079" x="3763963" y="3543300"/>
          <p14:tracePt t="183088" x="3794125" y="3551238"/>
          <p14:tracePt t="183105" x="3817938" y="3559175"/>
          <p14:tracePt t="183122" x="3870325" y="3565525"/>
          <p14:tracePt t="183138" x="3940175" y="3565525"/>
          <p14:tracePt t="183155" x="4054475" y="3565525"/>
          <p14:tracePt t="183171" x="4183063" y="3565525"/>
          <p14:tracePt t="183188" x="4335463" y="3565525"/>
          <p14:tracePt t="183205" x="4487863" y="3565525"/>
          <p14:tracePt t="183207" x="4549775" y="3565525"/>
          <p14:tracePt t="183222" x="4587875" y="3565525"/>
          <p14:tracePt t="183238" x="4625975" y="3565525"/>
          <p14:tracePt t="183423" x="4648200" y="3565525"/>
          <p14:tracePt t="183431" x="4708525" y="3589338"/>
          <p14:tracePt t="183439" x="4808538" y="3611563"/>
          <p14:tracePt t="183455" x="5113338" y="3649663"/>
          <p14:tracePt t="183472" x="5410200" y="3673475"/>
          <p14:tracePt t="183488" x="5622925" y="3695700"/>
          <p14:tracePt t="183505" x="5753100" y="3711575"/>
          <p14:tracePt t="183522" x="5791200" y="3725863"/>
          <p14:tracePt t="183555" x="5799138" y="3725863"/>
          <p14:tracePt t="183572" x="5775325" y="3717925"/>
          <p14:tracePt t="183588" x="5753100" y="3703638"/>
          <p14:tracePt t="183605" x="5737225" y="3695700"/>
          <p14:tracePt t="183639" x="5737225" y="3687763"/>
          <p14:tracePt t="183679" x="5730875" y="3679825"/>
          <p14:tracePt t="183695" x="5722938" y="3679825"/>
          <p14:tracePt t="183703" x="5715000" y="3665538"/>
          <p14:tracePt t="183710" x="5699125" y="3657600"/>
          <p14:tracePt t="183721" x="5692775" y="3649663"/>
          <p14:tracePt t="183738" x="5638800" y="3619500"/>
          <p14:tracePt t="183755" x="5578475" y="3589338"/>
          <p14:tracePt t="183772" x="5546725" y="3565525"/>
          <p14:tracePt t="183788" x="5532438" y="3559175"/>
          <p14:tracePt t="183927" x="5532438" y="3551238"/>
          <p14:tracePt t="184055" x="5546725" y="3551238"/>
          <p14:tracePt t="184063" x="5592763" y="3565525"/>
          <p14:tracePt t="184072" x="5654675" y="3589338"/>
          <p14:tracePt t="184089" x="5851525" y="3695700"/>
          <p14:tracePt t="184105" x="6188075" y="3840163"/>
          <p14:tracePt t="184122" x="6827838" y="4022725"/>
          <p14:tracePt t="184139" x="7407275" y="4122738"/>
          <p14:tracePt t="184160" x="8085138" y="4229100"/>
          <p14:tracePt t="184171" x="8221663" y="4244975"/>
          <p14:tracePt t="184188" x="8420100" y="4259263"/>
          <p14:tracePt t="184204" x="8474075" y="4267200"/>
          <p14:tracePt t="184205" x="8480425" y="4267200"/>
          <p14:tracePt t="184279" x="8504238" y="4267200"/>
          <p14:tracePt t="184290" x="8512175" y="4275138"/>
          <p14:tracePt t="184305" x="8610600" y="4305300"/>
          <p14:tracePt t="184321" x="8724900" y="4335463"/>
          <p14:tracePt t="184338" x="8861425" y="4351338"/>
          <p14:tracePt t="184355" x="9013825" y="4373563"/>
          <p14:tracePt t="184371" x="9136063" y="4389438"/>
          <p14:tracePt t="184388" x="9242425" y="4403725"/>
          <p14:tracePt t="184405" x="9274175" y="4403725"/>
          <p14:tracePt t="184454" x="9296400" y="4411663"/>
          <p14:tracePt t="184462" x="9304338" y="4411663"/>
          <p14:tracePt t="184471" x="9318625" y="4419600"/>
          <p14:tracePt t="184488" x="9380538" y="4441825"/>
          <p14:tracePt t="184505" x="9418638" y="4457700"/>
          <p14:tracePt t="184521" x="9440863" y="4473575"/>
          <p14:tracePt t="184538" x="9448800" y="4479925"/>
          <p14:tracePt t="184743" x="9418638" y="4479925"/>
          <p14:tracePt t="184754" x="9380538" y="4479925"/>
          <p14:tracePt t="184766" x="9174163" y="4479925"/>
          <p14:tracePt t="184777" x="8969375" y="4449763"/>
          <p14:tracePt t="184788" x="8626475" y="4397375"/>
          <p14:tracePt t="184806" x="7954963" y="4327525"/>
          <p14:tracePt t="184822" x="7543800" y="4327525"/>
          <p14:tracePt t="184878" x="7543800" y="4335463"/>
          <p14:tracePt t="184886" x="7581900" y="4335463"/>
          <p14:tracePt t="184894" x="7604125" y="4351338"/>
          <p14:tracePt t="184905" x="7627938" y="4351338"/>
          <p14:tracePt t="184922" x="7635875" y="4359275"/>
          <p14:tracePt t="184966" x="7627938" y="4359275"/>
          <p14:tracePt t="184978" x="7612063" y="4351338"/>
          <p14:tracePt t="184989" x="7573963" y="4327525"/>
          <p14:tracePt t="185005" x="7497763" y="4275138"/>
          <p14:tracePt t="185022" x="7475538" y="4251325"/>
          <p14:tracePt t="185038" x="7445375" y="4221163"/>
          <p14:tracePt t="185055" x="7407275" y="4198938"/>
          <p14:tracePt t="185072" x="7375525" y="4175125"/>
          <p14:tracePt t="185088" x="7337425" y="4160838"/>
          <p14:tracePt t="185105" x="7269163" y="4137025"/>
          <p14:tracePt t="185122" x="7208838" y="4114800"/>
          <p14:tracePt t="185138" x="7124700" y="4106863"/>
          <p14:tracePt t="185155" x="7026275" y="4106863"/>
          <p14:tracePt t="185172" x="6926263" y="4106863"/>
          <p14:tracePt t="185188" x="6797675" y="4191000"/>
          <p14:tracePt t="185205" x="6651625" y="4327525"/>
          <p14:tracePt t="185206" x="6599238" y="4403725"/>
          <p14:tracePt t="185222" x="6469063" y="4640263"/>
          <p14:tracePt t="185238" x="6446838" y="4838700"/>
          <p14:tracePt t="185255" x="6454775" y="5045075"/>
          <p14:tracePt t="185272" x="6575425" y="5181600"/>
          <p14:tracePt t="185288" x="6797675" y="5249863"/>
          <p14:tracePt t="185305" x="7337425" y="5265738"/>
          <p14:tracePt t="185322" x="8153400" y="5203825"/>
          <p14:tracePt t="185338" x="8975725" y="4960938"/>
          <p14:tracePt t="185355" x="9585325" y="4708525"/>
          <p14:tracePt t="185372" x="9990138" y="4511675"/>
          <p14:tracePt t="185388" x="10088563" y="4427538"/>
          <p14:tracePt t="185405" x="10104438" y="4381500"/>
          <p14:tracePt t="185422" x="9990138" y="4259263"/>
          <p14:tracePt t="185438" x="9737725" y="4168775"/>
          <p14:tracePt t="185455" x="9136063" y="4076700"/>
          <p14:tracePt t="185472" x="8435975" y="4076700"/>
          <p14:tracePt t="185488" x="7894638" y="4144963"/>
          <p14:tracePt t="185505" x="7467600" y="4389438"/>
          <p14:tracePt t="185522" x="7292975" y="4579938"/>
          <p14:tracePt t="185538" x="7285038" y="4724400"/>
          <p14:tracePt t="185555" x="7369175" y="4822825"/>
          <p14:tracePt t="185572" x="7581900" y="4868863"/>
          <p14:tracePt t="185588" x="7993063" y="4868863"/>
          <p14:tracePt t="185605" x="8404225" y="4784725"/>
          <p14:tracePt t="185622" x="8626475" y="4694238"/>
          <p14:tracePt t="185638" x="8632825" y="4664075"/>
          <p14:tracePt t="185655" x="8564563" y="4602163"/>
          <p14:tracePt t="185672" x="8289925" y="4533900"/>
          <p14:tracePt t="185688" x="7818438" y="4479925"/>
          <p14:tracePt t="185705" x="7361238" y="4518025"/>
          <p14:tracePt t="185722" x="7231063" y="4602163"/>
          <p14:tracePt t="185739" x="7200900" y="4664075"/>
          <p14:tracePt t="185755" x="7200900" y="4724400"/>
          <p14:tracePt t="185772" x="7239000" y="4770438"/>
          <p14:tracePt t="185789" x="7353300" y="4838700"/>
          <p14:tracePt t="185805" x="7445375" y="4892675"/>
          <p14:tracePt t="185822" x="7489825" y="4930775"/>
          <p14:tracePt t="185861" x="7489825" y="4945063"/>
          <p14:tracePt t="185878" x="7475538" y="4953000"/>
          <p14:tracePt t="185889" x="7467600" y="4960938"/>
          <p14:tracePt t="185905" x="7437438" y="4975225"/>
          <p14:tracePt t="185922" x="7429500" y="4983163"/>
          <p14:tracePt t="185939" x="7413625" y="5006975"/>
          <p14:tracePt t="185955" x="7407275" y="5059363"/>
          <p14:tracePt t="185972" x="7407275" y="5151438"/>
          <p14:tracePt t="185989" x="7407275" y="5249863"/>
          <p14:tracePt t="186005" x="7475538" y="5372100"/>
          <p14:tracePt t="186022" x="7573963" y="5402263"/>
          <p14:tracePt t="186039" x="7726363" y="5410200"/>
          <p14:tracePt t="186055" x="7870825" y="5349875"/>
          <p14:tracePt t="186072" x="7985125" y="5241925"/>
          <p14:tracePt t="186089" x="8023225" y="5075238"/>
          <p14:tracePt t="186105" x="7993063" y="4868863"/>
          <p14:tracePt t="186122" x="7726363" y="4656138"/>
          <p14:tracePt t="186139" x="7277100" y="4441825"/>
          <p14:tracePt t="186155" x="6697663" y="4365625"/>
          <p14:tracePt t="186172" x="6256338" y="4435475"/>
          <p14:tracePt t="186189" x="5859463" y="4702175"/>
          <p14:tracePt t="186205" x="5646738" y="5203825"/>
          <p14:tracePt t="186222" x="5630863" y="5540375"/>
          <p14:tracePt t="186239" x="5761038" y="5768975"/>
          <p14:tracePt t="186255" x="6049963" y="5837238"/>
          <p14:tracePt t="186272" x="6469063" y="5851525"/>
          <p14:tracePt t="186289" x="6811963" y="5730875"/>
          <p14:tracePt t="186305" x="7102475" y="5532438"/>
          <p14:tracePt t="186322" x="7154863" y="5387975"/>
          <p14:tracePt t="186339" x="7146925" y="5280025"/>
          <p14:tracePt t="186355" x="6964363" y="5173663"/>
          <p14:tracePt t="186372" x="6621463" y="5105400"/>
          <p14:tracePt t="186389" x="6164263" y="5151438"/>
          <p14:tracePt t="186405" x="5829300" y="5524500"/>
          <p14:tracePt t="186422" x="5799138" y="5768975"/>
          <p14:tracePt t="186439" x="5859463" y="5905500"/>
          <p14:tracePt t="186455" x="6073775" y="5989638"/>
          <p14:tracePt t="186472" x="6362700" y="6003925"/>
          <p14:tracePt t="186489" x="6575425" y="5997575"/>
          <p14:tracePt t="186505" x="6667500" y="5959475"/>
          <p14:tracePt t="186539" x="6659563" y="5935663"/>
          <p14:tracePt t="186555" x="6575425" y="5883275"/>
          <p14:tracePt t="186572" x="6515100" y="5845175"/>
          <p14:tracePt t="186791" x="6469063" y="5829300"/>
          <p14:tracePt t="186799" x="6400800" y="5813425"/>
          <p14:tracePt t="186807" x="6324600" y="5799138"/>
          <p14:tracePt t="186823" x="6248400" y="5768975"/>
          <p14:tracePt t="186839" x="6240463" y="57689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95"/>
    </mc:Choice>
    <mc:Fallback xmlns="">
      <p:transition advTm="228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03" x="6134100" y="5761038"/>
          <p14:tracePt t="8911" x="5699125" y="5768975"/>
          <p14:tracePt t="8919" x="5127625" y="5921375"/>
          <p14:tracePt t="8934" x="3825875" y="6324600"/>
          <p14:tracePt t="8951" x="2735263" y="6469063"/>
          <p14:tracePt t="8967" x="2346325" y="6446838"/>
          <p14:tracePt t="8984" x="2187575" y="6408738"/>
          <p14:tracePt t="9001" x="2111375" y="6408738"/>
          <p14:tracePt t="9018" x="2073275" y="6384925"/>
          <p14:tracePt t="9051" x="2057400" y="6370638"/>
          <p14:tracePt t="9067" x="2057400" y="6270625"/>
          <p14:tracePt t="9084" x="2057400" y="6172200"/>
          <p14:tracePt t="9101" x="2057400" y="6103938"/>
          <p14:tracePt t="9118" x="2125663" y="5943600"/>
          <p14:tracePt t="9134" x="2239963" y="5745163"/>
          <p14:tracePt t="9151" x="2408238" y="5464175"/>
          <p14:tracePt t="9168" x="2514600" y="5197475"/>
          <p14:tracePt t="9184" x="2620963" y="4860925"/>
          <p14:tracePt t="9201" x="2659063" y="4572000"/>
          <p14:tracePt t="9218" x="2697163" y="4259263"/>
          <p14:tracePt t="9234" x="2720975" y="4114800"/>
          <p14:tracePt t="9251" x="2720975" y="4092575"/>
          <p14:tracePt t="9639" x="2727325" y="4068763"/>
          <p14:tracePt t="9647" x="2759075" y="4000500"/>
          <p14:tracePt t="9654" x="2797175" y="3924300"/>
          <p14:tracePt t="9668" x="2827338" y="3870325"/>
          <p14:tracePt t="9684" x="2865438" y="3817938"/>
          <p14:tracePt t="9688" x="2873375" y="3787775"/>
          <p14:tracePt t="9701" x="2895600" y="3763963"/>
          <p14:tracePt t="9718" x="2911475" y="3733800"/>
          <p14:tracePt t="9734" x="2917825" y="3717925"/>
          <p14:tracePt t="11495" x="2925763" y="3717925"/>
          <p14:tracePt t="11503" x="2933700" y="3717925"/>
          <p14:tracePt t="11511" x="2941638" y="3717925"/>
          <p14:tracePt t="11519" x="2971800" y="3711575"/>
          <p14:tracePt t="11535" x="3025775" y="3711575"/>
          <p14:tracePt t="11552" x="3070225" y="3711575"/>
          <p14:tracePt t="11568" x="3086100" y="3711575"/>
          <p14:tracePt t="11585" x="3094038" y="3711575"/>
          <p14:tracePt t="11799" x="3101975" y="3717925"/>
          <p14:tracePt t="11807" x="3101975" y="3749675"/>
          <p14:tracePt t="11818" x="3101975" y="3779838"/>
          <p14:tracePt t="11835" x="3101975" y="3863975"/>
          <p14:tracePt t="11852" x="3086100" y="3978275"/>
          <p14:tracePt t="11868" x="3070225" y="4068763"/>
          <p14:tracePt t="11886" x="3063875" y="4160838"/>
          <p14:tracePt t="11902" x="3040063" y="4198938"/>
          <p14:tracePt t="11918" x="3032125" y="4259263"/>
          <p14:tracePt t="11935" x="3001963" y="4327525"/>
          <p14:tracePt t="11952" x="2971800" y="4389438"/>
          <p14:tracePt t="11969" x="2949575" y="4419600"/>
          <p14:tracePt t="11985" x="2925763" y="4457700"/>
          <p14:tracePt t="12002" x="2911475" y="4473575"/>
          <p14:tracePt t="12019" x="2911475" y="4487863"/>
          <p14:tracePt t="12035" x="2903538" y="4487863"/>
          <p14:tracePt t="12068" x="2903538" y="4495800"/>
          <p14:tracePt t="12085" x="2895600" y="4495800"/>
          <p14:tracePt t="12102" x="2887663" y="4503738"/>
          <p14:tracePt t="12158" x="2879725" y="4518025"/>
          <p14:tracePt t="12166" x="2873375" y="4525963"/>
          <p14:tracePt t="12174" x="2865438" y="4533900"/>
          <p14:tracePt t="12185" x="2865438" y="4549775"/>
          <p14:tracePt t="12201" x="2849563" y="4556125"/>
          <p14:tracePt t="12218" x="2849563" y="4572000"/>
          <p14:tracePt t="12235" x="2849563" y="4579938"/>
          <p14:tracePt t="12269" x="2841625" y="4579938"/>
          <p14:tracePt t="12511" x="2841625" y="4587875"/>
          <p14:tracePt t="12519" x="2835275" y="4594225"/>
          <p14:tracePt t="12527" x="2819400" y="4610100"/>
          <p14:tracePt t="12543" x="2811463" y="4625975"/>
          <p14:tracePt t="12552" x="2811463" y="4632325"/>
          <p14:tracePt t="12569" x="2789238" y="4656138"/>
          <p14:tracePt t="12585" x="2765425" y="4670425"/>
          <p14:tracePt t="12602" x="2751138" y="4678363"/>
          <p14:tracePt t="12719" x="2743200" y="4678363"/>
          <p14:tracePt t="12759" x="2735263" y="4678363"/>
          <p14:tracePt t="12783" x="2727325" y="4678363"/>
          <p14:tracePt t="12847" x="2720975" y="4678363"/>
          <p14:tracePt t="12854" x="2713038" y="4678363"/>
          <p14:tracePt t="12863" x="2697163" y="4678363"/>
          <p14:tracePt t="12870" x="2682875" y="4678363"/>
          <p14:tracePt t="12886" x="2674938" y="4678363"/>
          <p14:tracePt t="12902" x="2636838" y="4686300"/>
          <p14:tracePt t="12919" x="2598738" y="4686300"/>
          <p14:tracePt t="12936" x="2574925" y="4694238"/>
          <p14:tracePt t="12952" x="2544763" y="4694238"/>
          <p14:tracePt t="12969" x="2544763" y="4702175"/>
          <p14:tracePt t="13087" x="2536825" y="4702175"/>
          <p14:tracePt t="13167" x="2536825" y="4694238"/>
          <p14:tracePt t="13191" x="2536825" y="4686300"/>
          <p14:tracePt t="13231" x="2536825" y="4678363"/>
          <p14:tracePt t="13255" x="2544763" y="4678363"/>
          <p14:tracePt t="13271" x="2568575" y="4678363"/>
          <p14:tracePt t="13279" x="2574925" y="4678363"/>
          <p14:tracePt t="13287" x="2598738" y="4686300"/>
          <p14:tracePt t="13302" x="2667000" y="4702175"/>
          <p14:tracePt t="13319" x="2765425" y="4724400"/>
          <p14:tracePt t="13336" x="2873375" y="4746625"/>
          <p14:tracePt t="13352" x="2955925" y="4754563"/>
          <p14:tracePt t="13369" x="3032125" y="4762500"/>
          <p14:tracePt t="13386" x="3108325" y="4784725"/>
          <p14:tracePt t="13402" x="3200400" y="4800600"/>
          <p14:tracePt t="13419" x="3268663" y="4816475"/>
          <p14:tracePt t="13436" x="3344863" y="4830763"/>
          <p14:tracePt t="13452" x="3429000" y="4854575"/>
          <p14:tracePt t="13470" x="3513138" y="4884738"/>
          <p14:tracePt t="13486" x="3565525" y="4899025"/>
          <p14:tracePt t="13502" x="3687763" y="4930775"/>
          <p14:tracePt t="13519" x="3756025" y="4953000"/>
          <p14:tracePt t="13536" x="3779838" y="4960938"/>
          <p14:tracePt t="13552" x="3794125" y="4960938"/>
          <p14:tracePt t="13586" x="3802063" y="4968875"/>
          <p14:tracePt t="13623" x="3810000" y="4968875"/>
          <p14:tracePt t="13647" x="3817938" y="4968875"/>
          <p14:tracePt t="13679" x="3825875" y="4968875"/>
          <p14:tracePt t="13711" x="3832225" y="4960938"/>
          <p14:tracePt t="13719" x="3832225" y="4953000"/>
          <p14:tracePt t="13727" x="3832225" y="4937125"/>
          <p14:tracePt t="13736" x="3840163" y="4922838"/>
          <p14:tracePt t="13753" x="3840163" y="4914900"/>
          <p14:tracePt t="13769" x="3856038" y="4884738"/>
          <p14:tracePt t="13786" x="3856038" y="4860925"/>
          <p14:tracePt t="13803" x="3863975" y="4830763"/>
          <p14:tracePt t="13819" x="3878263" y="4822825"/>
          <p14:tracePt t="13836" x="3886200" y="4792663"/>
          <p14:tracePt t="13853" x="3894138" y="4770438"/>
          <p14:tracePt t="13869" x="3908425" y="4762500"/>
          <p14:tracePt t="13886" x="3924300" y="4762500"/>
          <p14:tracePt t="13903" x="3946525" y="4754563"/>
          <p14:tracePt t="14199" x="3946525" y="4746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9" name="Equation" r:id="rId4" imgW="761760" imgH="457200" progId="Equation.DSMT4">
                  <p:embed/>
                </p:oleObj>
              </mc:Choice>
              <mc:Fallback>
                <p:oleObj name="Equation" r:id="rId4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69"/>
    </mc:Choice>
    <mc:Fallback xmlns="">
      <p:transition advTm="835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224" x="3863975" y="4914900"/>
          <p14:tracePt t="33277" x="2713038" y="6850063"/>
          <p14:tracePt t="33289" x="2255838" y="6850063"/>
          <p14:tracePt t="33306" x="1570038" y="6850063"/>
          <p14:tracePt t="38295" x="609600" y="6492875"/>
          <p14:tracePt t="38303" x="655638" y="6430963"/>
          <p14:tracePt t="38311" x="693738" y="6370638"/>
          <p14:tracePt t="38325" x="708025" y="6332538"/>
          <p14:tracePt t="38342" x="769938" y="6232525"/>
          <p14:tracePt t="38359" x="808038" y="6126163"/>
          <p14:tracePt t="38375" x="838200" y="5927725"/>
          <p14:tracePt t="38392" x="854075" y="5745163"/>
          <p14:tracePt t="38408" x="854075" y="5532438"/>
          <p14:tracePt t="38425" x="854075" y="5380038"/>
          <p14:tracePt t="38442" x="876300" y="5295900"/>
          <p14:tracePt t="38458" x="922338" y="5203825"/>
          <p14:tracePt t="38475" x="998538" y="5121275"/>
          <p14:tracePt t="38492" x="1082675" y="5059363"/>
          <p14:tracePt t="38508" x="1143000" y="5029200"/>
          <p14:tracePt t="38525" x="1150938" y="5029200"/>
          <p14:tracePt t="38544" x="1158875" y="5029200"/>
          <p14:tracePt t="38559" x="1165225" y="5029200"/>
          <p14:tracePt t="38575" x="1165225" y="5197475"/>
          <p14:tracePt t="38592" x="1158875" y="5470525"/>
          <p14:tracePt t="38608" x="1127125" y="5684838"/>
          <p14:tracePt t="38625" x="1112838" y="5813425"/>
          <p14:tracePt t="38642" x="1127125" y="5889625"/>
          <p14:tracePt t="38659" x="1227138" y="5935663"/>
          <p14:tracePt t="38675" x="1447800" y="5981700"/>
          <p14:tracePt t="38692" x="1943100" y="5981700"/>
          <p14:tracePt t="38709" x="2803525" y="5737225"/>
          <p14:tracePt t="38725" x="3665538" y="5364163"/>
          <p14:tracePt t="38742" x="4435475" y="4999038"/>
          <p14:tracePt t="38759" x="4922838" y="4694238"/>
          <p14:tracePt t="38775" x="5241925" y="4465638"/>
          <p14:tracePt t="38792" x="5265738" y="4465638"/>
          <p14:tracePt t="38809" x="5273675" y="4465638"/>
          <p14:tracePt t="38825" x="5280025" y="4465638"/>
          <p14:tracePt t="38842" x="5303838" y="4495800"/>
          <p14:tracePt t="38858" x="5364163" y="4610100"/>
          <p14:tracePt t="38875" x="5464175" y="4740275"/>
          <p14:tracePt t="38892" x="5592763" y="4868863"/>
          <p14:tracePt t="38909" x="5753100" y="4953000"/>
          <p14:tracePt t="38926" x="5897563" y="4991100"/>
          <p14:tracePt t="38943" x="6042025" y="4983163"/>
          <p14:tracePt t="38959" x="6065838" y="4968875"/>
          <p14:tracePt t="38975" x="6103938" y="4754563"/>
          <p14:tracePt t="38992" x="6103938" y="4572000"/>
          <p14:tracePt t="39009" x="6019800" y="4343400"/>
          <p14:tracePt t="39025" x="5973763" y="4183063"/>
          <p14:tracePt t="39042" x="5973763" y="4084638"/>
          <p14:tracePt t="39059" x="5989638" y="4022725"/>
          <p14:tracePt t="39075" x="6049963" y="4000500"/>
          <p14:tracePt t="39092" x="6188075" y="4000500"/>
          <p14:tracePt t="39109" x="6408738" y="4000500"/>
          <p14:tracePt t="39125" x="6735763" y="4000500"/>
          <p14:tracePt t="39143" x="7337425" y="4160838"/>
          <p14:tracePt t="39159" x="7421563" y="4183063"/>
          <p14:tracePt t="39175" x="7467600" y="4191000"/>
          <p14:tracePt t="39209" x="7361238" y="4191000"/>
          <p14:tracePt t="39225" x="7162800" y="4130675"/>
          <p14:tracePt t="39242" x="6896100" y="4016375"/>
          <p14:tracePt t="39259" x="6553200" y="3886200"/>
          <p14:tracePt t="39275" x="6423025" y="3840163"/>
          <p14:tracePt t="39309" x="6430963" y="3832225"/>
          <p14:tracePt t="39325" x="6499225" y="3840163"/>
          <p14:tracePt t="39343" x="6689725" y="3886200"/>
          <p14:tracePt t="39359" x="6765925" y="3924300"/>
          <p14:tracePt t="39375" x="6980238" y="4054475"/>
          <p14:tracePt t="39392" x="6994525" y="4068763"/>
          <p14:tracePt t="39409" x="6994525" y="4092575"/>
          <p14:tracePt t="39426" x="6950075" y="4092575"/>
          <p14:tracePt t="39442" x="6858000" y="4076700"/>
          <p14:tracePt t="39459" x="6743700" y="4008438"/>
          <p14:tracePt t="39476" x="6583363" y="3908425"/>
          <p14:tracePt t="39492" x="6499225" y="3848100"/>
          <p14:tracePt t="39495" x="6484938" y="3840163"/>
          <p14:tracePt t="39544" x="6523038" y="3840163"/>
          <p14:tracePt t="39552" x="6569075" y="3878263"/>
          <p14:tracePt t="39561" x="6607175" y="3940175"/>
          <p14:tracePt t="39575" x="6683375" y="4098925"/>
          <p14:tracePt t="39592" x="6735763" y="4237038"/>
          <p14:tracePt t="39609" x="6759575" y="4289425"/>
          <p14:tracePt t="39664" x="6759575" y="4283075"/>
          <p14:tracePt t="39673" x="6713538" y="4244975"/>
          <p14:tracePt t="39681" x="6675438" y="4183063"/>
          <p14:tracePt t="39692" x="6637338" y="4137025"/>
          <p14:tracePt t="39709" x="6613525" y="4114800"/>
          <p14:tracePt t="39767" x="6613525" y="4122738"/>
          <p14:tracePt t="39775" x="6697663" y="4251325"/>
          <p14:tracePt t="39783" x="6858000" y="4457700"/>
          <p14:tracePt t="39792" x="7026275" y="4656138"/>
          <p14:tracePt t="39809" x="7299325" y="4960938"/>
          <p14:tracePt t="39826" x="7421563" y="5089525"/>
          <p14:tracePt t="39842" x="7459663" y="5113338"/>
          <p14:tracePt t="39888" x="7399338" y="5029200"/>
          <p14:tracePt t="39896" x="7261225" y="4860925"/>
          <p14:tracePt t="39909" x="7032625" y="4678363"/>
          <p14:tracePt t="39926" x="6645275" y="4359275"/>
          <p14:tracePt t="39943" x="6400800" y="4168775"/>
          <p14:tracePt t="39959" x="6392863" y="4160838"/>
          <p14:tracePt t="39992" x="6423025" y="4191000"/>
          <p14:tracePt t="40009" x="6651625" y="4365625"/>
          <p14:tracePt t="40025" x="6950075" y="4602163"/>
          <p14:tracePt t="40042" x="7070725" y="4702175"/>
          <p14:tracePt t="40059" x="7086600" y="4702175"/>
          <p14:tracePt t="40095" x="7070725" y="4702175"/>
          <p14:tracePt t="40109" x="6950075" y="4618038"/>
          <p14:tracePt t="40125" x="6484938" y="4351338"/>
          <p14:tracePt t="40142" x="6164263" y="4160838"/>
          <p14:tracePt t="40159" x="6149975" y="4152900"/>
          <p14:tracePt t="40192" x="6210300" y="4168775"/>
          <p14:tracePt t="40209" x="6346825" y="4206875"/>
          <p14:tracePt t="40225" x="6515100" y="4275138"/>
          <p14:tracePt t="40242" x="6721475" y="4351338"/>
          <p14:tracePt t="40259" x="6765925" y="4359275"/>
          <p14:tracePt t="40303" x="6727825" y="4343400"/>
          <p14:tracePt t="40311" x="6667500" y="4283075"/>
          <p14:tracePt t="40326" x="6575425" y="4229100"/>
          <p14:tracePt t="40342" x="6430963" y="4122738"/>
          <p14:tracePt t="40359" x="6332538" y="4054475"/>
          <p14:tracePt t="40407" x="6370638" y="4054475"/>
          <p14:tracePt t="40415" x="6416675" y="4054475"/>
          <p14:tracePt t="40425" x="6461125" y="4068763"/>
          <p14:tracePt t="40442" x="6507163" y="4092575"/>
          <p14:tracePt t="40459" x="6515100" y="4092575"/>
          <p14:tracePt t="40475" x="6523038" y="4092575"/>
          <p14:tracePt t="40511" x="6523038" y="4084638"/>
          <p14:tracePt t="40525" x="6499225" y="4046538"/>
          <p14:tracePt t="40542" x="6454775" y="4000500"/>
          <p14:tracePt t="40559" x="6438900" y="3984625"/>
          <p14:tracePt t="40656" x="6430963" y="3984625"/>
          <p14:tracePt t="40664" x="6392863" y="3984625"/>
          <p14:tracePt t="40676" x="6340475" y="3984625"/>
          <p14:tracePt t="41128" x="6324600" y="3978275"/>
          <p14:tracePt t="41137" x="6308725" y="3954463"/>
          <p14:tracePt t="41145" x="6294438" y="3946525"/>
          <p14:tracePt t="41159" x="6194425" y="3946525"/>
          <p14:tracePt t="41176" x="5989638" y="3954463"/>
          <p14:tracePt t="41193" x="5661025" y="3984625"/>
          <p14:tracePt t="41209" x="5227638" y="3984625"/>
          <p14:tracePt t="41226" x="4846638" y="3984625"/>
          <p14:tracePt t="41243" x="4427538" y="3962400"/>
          <p14:tracePt t="41259" x="4060825" y="3902075"/>
          <p14:tracePt t="41276" x="3794125" y="3787775"/>
          <p14:tracePt t="41293" x="3619500" y="3679825"/>
          <p14:tracePt t="41309" x="3482975" y="3551238"/>
          <p14:tracePt t="41326" x="3352800" y="3352800"/>
          <p14:tracePt t="41343" x="3276600" y="3170238"/>
          <p14:tracePt t="41359" x="3222625" y="2941638"/>
          <p14:tracePt t="41376" x="3200400" y="2819400"/>
          <p14:tracePt t="41393" x="3192463" y="2735263"/>
          <p14:tracePt t="41409" x="3184525" y="2674938"/>
          <p14:tracePt t="41426" x="3178175" y="2667000"/>
          <p14:tracePt t="41443" x="3178175" y="2651125"/>
          <p14:tracePt t="41480" x="3170238" y="2628900"/>
          <p14:tracePt t="41493" x="3154363" y="2628900"/>
          <p14:tracePt t="41509" x="3140075" y="2620963"/>
          <p14:tracePt t="41712" x="3132138" y="2590800"/>
          <p14:tracePt t="41720" x="3162300" y="2536825"/>
          <p14:tracePt t="41728" x="3184525" y="2484438"/>
          <p14:tracePt t="41743" x="3184525" y="2438400"/>
          <p14:tracePt t="41760" x="2963863" y="2103438"/>
          <p14:tracePt t="41776" x="2651125" y="1812925"/>
          <p14:tracePt t="41793" x="2384425" y="1654175"/>
          <p14:tracePt t="41810" x="2263775" y="1616075"/>
          <p14:tracePt t="41826" x="2209800" y="1616075"/>
          <p14:tracePt t="41843" x="2155825" y="1622425"/>
          <p14:tracePt t="41860" x="2141538" y="1676400"/>
          <p14:tracePt t="41876" x="2141538" y="1744663"/>
          <p14:tracePt t="41893" x="2293938" y="1889125"/>
          <p14:tracePt t="41910" x="2606675" y="2103438"/>
          <p14:tracePt t="41927" x="3094038" y="2316163"/>
          <p14:tracePt t="41943" x="3178175" y="2346325"/>
          <p14:tracePt t="41960" x="3292475" y="2378075"/>
          <p14:tracePt t="41976" x="3298825" y="2378075"/>
          <p14:tracePt t="42016" x="3276600" y="2332038"/>
          <p14:tracePt t="42026" x="3222625" y="2255838"/>
          <p14:tracePt t="42043" x="3140075" y="2149475"/>
          <p14:tracePt t="42060" x="3108325" y="2103438"/>
          <p14:tracePt t="42076" x="3108325" y="2095500"/>
          <p14:tracePt t="42736" x="3116263" y="2095500"/>
          <p14:tracePt t="42744" x="3146425" y="2117725"/>
          <p14:tracePt t="42752" x="3268663" y="2308225"/>
          <p14:tracePt t="42760" x="3459163" y="2598738"/>
          <p14:tracePt t="42777" x="3940175" y="3146425"/>
          <p14:tracePt t="42793" x="4618038" y="3894138"/>
          <p14:tracePt t="42810" x="5402263" y="4610100"/>
          <p14:tracePt t="42827" x="6218238" y="5249863"/>
          <p14:tracePt t="42843" x="7010400" y="5753100"/>
          <p14:tracePt t="42860" x="7620000" y="6049963"/>
          <p14:tracePt t="42877" x="7764463" y="6118225"/>
          <p14:tracePt t="42893" x="7772400" y="6118225"/>
          <p14:tracePt t="42920" x="7734300" y="6103938"/>
          <p14:tracePt t="42928" x="7627938" y="6019800"/>
          <p14:tracePt t="42944" x="7353300" y="5807075"/>
          <p14:tracePt t="42960" x="7208838" y="5715000"/>
          <p14:tracePt t="42977" x="7192963" y="5715000"/>
          <p14:tracePt t="43048" x="7200900" y="5715000"/>
          <p14:tracePt t="43104" x="7208838" y="5684838"/>
          <p14:tracePt t="43112" x="7208838" y="5592763"/>
          <p14:tracePt t="43120" x="7192963" y="5464175"/>
          <p14:tracePt t="43128" x="7146925" y="5303838"/>
          <p14:tracePt t="43143" x="6980238" y="4930775"/>
          <p14:tracePt t="43160" x="6789738" y="4572000"/>
          <p14:tracePt t="43177" x="6583363" y="4206875"/>
          <p14:tracePt t="43194" x="6392863" y="3932238"/>
          <p14:tracePt t="43210" x="6286500" y="3802063"/>
          <p14:tracePt t="43227" x="6202363" y="3733800"/>
          <p14:tracePt t="43244" x="6188075" y="3725863"/>
          <p14:tracePt t="43260" x="6156325" y="3725863"/>
          <p14:tracePt t="43277" x="6042025" y="3749675"/>
          <p14:tracePt t="43293" x="5889625" y="3878263"/>
          <p14:tracePt t="43310" x="5761038" y="3992563"/>
          <p14:tracePt t="43327" x="5616575" y="4213225"/>
          <p14:tracePt t="43344" x="5578475" y="4283075"/>
          <p14:tracePt t="43360" x="5578475" y="4305300"/>
          <p14:tracePt t="43394" x="5578475" y="4313238"/>
          <p14:tracePt t="43410" x="5608638" y="4305300"/>
          <p14:tracePt t="43427" x="5668963" y="4267200"/>
          <p14:tracePt t="43444" x="5753100" y="4221163"/>
          <p14:tracePt t="43460" x="5821363" y="4191000"/>
          <p14:tracePt t="43477" x="5851525" y="4168775"/>
          <p14:tracePt t="43494" x="5859463" y="4168775"/>
          <p14:tracePt t="43568" x="5867400" y="4183063"/>
          <p14:tracePt t="43577" x="5875338" y="4221163"/>
          <p14:tracePt t="43594" x="5883275" y="4297363"/>
          <p14:tracePt t="43610" x="5913438" y="4351338"/>
          <p14:tracePt t="43627" x="5913438" y="4359275"/>
          <p14:tracePt t="43644" x="5921375" y="4365625"/>
          <p14:tracePt t="43660" x="5921375" y="4373563"/>
          <p14:tracePt t="43677" x="5927725" y="4373563"/>
          <p14:tracePt t="43694" x="5973763" y="4351338"/>
          <p14:tracePt t="43711" x="6126163" y="4237038"/>
          <p14:tracePt t="43727" x="6248400" y="4144963"/>
          <p14:tracePt t="43744" x="6316663" y="4068763"/>
          <p14:tracePt t="43760" x="6400800" y="3978275"/>
          <p14:tracePt t="43777" x="6430963" y="3894138"/>
          <p14:tracePt t="43794" x="6454775" y="3794125"/>
          <p14:tracePt t="43810" x="6454775" y="3711575"/>
          <p14:tracePt t="43827" x="6454775" y="3603625"/>
          <p14:tracePt t="43844" x="6423025" y="3535363"/>
          <p14:tracePt t="43860" x="6354763" y="3467100"/>
          <p14:tracePt t="43877" x="6256338" y="3444875"/>
          <p14:tracePt t="43894" x="6172200" y="3429000"/>
          <p14:tracePt t="43911" x="6003925" y="3565525"/>
          <p14:tracePt t="43927" x="5813425" y="3886200"/>
          <p14:tracePt t="43944" x="5646738" y="4297363"/>
          <p14:tracePt t="43961" x="5622925" y="4678363"/>
          <p14:tracePt t="43977" x="5730875" y="5013325"/>
          <p14:tracePt t="43994" x="6011863" y="5235575"/>
          <p14:tracePt t="44011" x="6438900" y="5318125"/>
          <p14:tracePt t="44027" x="7018338" y="5318125"/>
          <p14:tracePt t="44044" x="7483475" y="5159375"/>
          <p14:tracePt t="44061" x="7680325" y="5029200"/>
          <p14:tracePt t="44077" x="7704138" y="4892675"/>
          <p14:tracePt t="44094" x="7635875" y="4716463"/>
          <p14:tracePt t="44111" x="7185025" y="4479925"/>
          <p14:tracePt t="44127" x="6705600" y="4403725"/>
          <p14:tracePt t="44144" x="6180138" y="4419600"/>
          <p14:tracePt t="44161" x="5889625" y="4495800"/>
          <p14:tracePt t="44177" x="5859463" y="4533900"/>
          <p14:tracePt t="44194" x="5859463" y="4572000"/>
          <p14:tracePt t="44211" x="5883275" y="4579938"/>
          <p14:tracePt t="44227" x="5905500" y="4579938"/>
          <p14:tracePt t="44244" x="5913438" y="4579938"/>
          <p14:tracePt t="44261" x="5935663" y="4564063"/>
          <p14:tracePt t="44277" x="5943600" y="4503738"/>
          <p14:tracePt t="44293" x="5951538" y="4427538"/>
          <p14:tracePt t="44310" x="5973763" y="4313238"/>
          <p14:tracePt t="44327" x="6003925" y="4144963"/>
          <p14:tracePt t="44344" x="6011863" y="4092575"/>
          <p14:tracePt t="44360" x="6011863" y="4076700"/>
          <p14:tracePt t="44399" x="6011863" y="4068763"/>
          <p14:tracePt t="44410" x="6019800" y="4068763"/>
          <p14:tracePt t="44427" x="6027738" y="4076700"/>
          <p14:tracePt t="44528" x="6027738" y="4060825"/>
          <p14:tracePt t="44536" x="6027738" y="4046538"/>
          <p14:tracePt t="44545" x="6027738" y="4030663"/>
          <p14:tracePt t="44561" x="6035675" y="4022725"/>
          <p14:tracePt t="44600" x="6035675" y="4060825"/>
          <p14:tracePt t="44611" x="6035675" y="4198938"/>
          <p14:tracePt t="44627" x="6035675" y="4656138"/>
          <p14:tracePt t="44644" x="6035675" y="5089525"/>
          <p14:tracePt t="44661" x="6035675" y="5326063"/>
          <p14:tracePt t="44677" x="6049963" y="5387975"/>
          <p14:tracePt t="44695" x="6057900" y="5349875"/>
          <p14:tracePt t="44711" x="6065838" y="5265738"/>
          <p14:tracePt t="44727" x="6111875" y="4968875"/>
          <p14:tracePt t="44744" x="6134100" y="4778375"/>
          <p14:tracePt t="44761" x="6142038" y="4694238"/>
          <p14:tracePt t="44777" x="6142038" y="4648200"/>
          <p14:tracePt t="44824" x="6142038" y="4664075"/>
          <p14:tracePt t="44832" x="6142038" y="4694238"/>
          <p14:tracePt t="44844" x="6134100" y="4724400"/>
          <p14:tracePt t="44861" x="6134100" y="4746625"/>
          <p14:tracePt t="44928" x="6134100" y="4732338"/>
          <p14:tracePt t="44936" x="6134100" y="4702175"/>
          <p14:tracePt t="44945" x="6126163" y="4678363"/>
          <p14:tracePt t="44960" x="6118225" y="4632325"/>
          <p14:tracePt t="44977" x="6118225" y="4625975"/>
          <p14:tracePt t="45088" x="6118225" y="4618038"/>
          <p14:tracePt t="45096" x="6118225" y="4602163"/>
          <p14:tracePt t="45111" x="6111875" y="4579938"/>
          <p14:tracePt t="45128" x="6111875" y="4564063"/>
          <p14:tracePt t="45144" x="6111875" y="4556125"/>
          <p14:tracePt t="45311" x="6111875" y="4549775"/>
          <p14:tracePt t="45319" x="6111875" y="4541838"/>
          <p14:tracePt t="45336" x="6111875" y="4525963"/>
          <p14:tracePt t="45345" x="6111875" y="4518025"/>
          <p14:tracePt t="45368" x="6111875" y="4503738"/>
          <p14:tracePt t="45504" x="6111875" y="4495800"/>
          <p14:tracePt t="45560" x="6118225" y="4495800"/>
          <p14:tracePt t="45569" x="6118225" y="4518025"/>
          <p14:tracePt t="45578" x="6118225" y="4525963"/>
          <p14:tracePt t="45594" x="6142038" y="4549775"/>
          <p14:tracePt t="45611" x="6142038" y="4556125"/>
          <p14:tracePt t="45628" x="6142038" y="4564063"/>
          <p14:tracePt t="45644" x="6142038" y="4572000"/>
          <p14:tracePt t="46704" x="6142038" y="4579938"/>
          <p14:tracePt t="46744" x="6149975" y="4579938"/>
          <p14:tracePt t="46753" x="6149975" y="4564063"/>
          <p14:tracePt t="46767" x="6156325" y="4564063"/>
          <p14:tracePt t="47264" x="6149975" y="4556125"/>
          <p14:tracePt t="47273" x="6149975" y="4549775"/>
          <p14:tracePt t="47295" x="6142038" y="4549775"/>
          <p14:tracePt t="47320" x="6134100" y="4549775"/>
          <p14:tracePt t="47352" x="6134100" y="4556125"/>
          <p14:tracePt t="47361" x="6134100" y="4564063"/>
          <p14:tracePt t="47368" x="6134100" y="4572000"/>
          <p14:tracePt t="47378" x="6134100" y="4579938"/>
          <p14:tracePt t="47395" x="6134100" y="4594225"/>
          <p14:tracePt t="47411" x="6134100" y="4618038"/>
          <p14:tracePt t="47447" x="6134100" y="4625975"/>
          <p14:tracePt t="47463" x="6134100" y="4632325"/>
          <p14:tracePt t="47488" x="6134100" y="4640263"/>
          <p14:tracePt t="47504" x="6134100" y="4648200"/>
          <p14:tracePt t="47513" x="6134100" y="4656138"/>
          <p14:tracePt t="47528" x="6134100" y="4670425"/>
          <p14:tracePt t="47545" x="6134100" y="4686300"/>
          <p14:tracePt t="47562" x="6134100" y="4694238"/>
          <p14:tracePt t="47579" x="6134100" y="4702175"/>
          <p14:tracePt t="47595" x="6134100" y="4716463"/>
          <p14:tracePt t="47612" x="6134100" y="4762500"/>
          <p14:tracePt t="47629" x="6126163" y="4816475"/>
          <p14:tracePt t="47645" x="6103938" y="4860925"/>
          <p14:tracePt t="47662" x="6080125" y="4899025"/>
          <p14:tracePt t="47679" x="6080125" y="4906963"/>
          <p14:tracePt t="47696" x="6080125" y="4914900"/>
          <p14:tracePt t="47712" x="6080125" y="4930775"/>
          <p14:tracePt t="47729" x="6065838" y="4945063"/>
          <p14:tracePt t="47745" x="5989638" y="4930775"/>
          <p14:tracePt t="47762" x="5959475" y="4884738"/>
          <p14:tracePt t="47779" x="5927725" y="4830763"/>
          <p14:tracePt t="48240" x="5927725" y="4838700"/>
          <p14:tracePt t="48255" x="5935663" y="4838700"/>
          <p14:tracePt t="48271" x="5943600" y="4838700"/>
          <p14:tracePt t="48286" x="5951538" y="4846638"/>
          <p14:tracePt t="48302" x="5959475" y="4854575"/>
          <p14:tracePt t="48311" x="5973763" y="4860925"/>
          <p14:tracePt t="48328" x="5997575" y="4868863"/>
          <p14:tracePt t="48345" x="6019800" y="4876800"/>
          <p14:tracePt t="48361" x="6027738" y="4884738"/>
          <p14:tracePt t="49088" x="6035675" y="4868863"/>
          <p14:tracePt t="49097" x="6073775" y="4800600"/>
          <p14:tracePt t="49112" x="6149975" y="4648200"/>
          <p14:tracePt t="49129" x="6202363" y="4479925"/>
          <p14:tracePt t="49146" x="6264275" y="4351338"/>
          <p14:tracePt t="49162" x="6302375" y="4251325"/>
          <p14:tracePt t="49179" x="6332538" y="4191000"/>
          <p14:tracePt t="49196" x="6346825" y="4144963"/>
          <p14:tracePt t="49212" x="6362700" y="4114800"/>
          <p14:tracePt t="49229" x="6370638" y="4084638"/>
          <p14:tracePt t="49246" x="6370638" y="4068763"/>
          <p14:tracePt t="49263" x="6370638" y="4054475"/>
          <p14:tracePt t="49279" x="6378575" y="4046538"/>
          <p14:tracePt t="49328" x="6392863" y="4046538"/>
          <p14:tracePt t="49336" x="6400800" y="4046538"/>
          <p14:tracePt t="49346" x="6416675" y="4046538"/>
          <p14:tracePt t="49362" x="6446838" y="4054475"/>
          <p14:tracePt t="49379" x="6499225" y="4092575"/>
          <p14:tracePt t="49396" x="6553200" y="4144963"/>
          <p14:tracePt t="49413" x="6583363" y="4175125"/>
          <p14:tracePt t="49429" x="6591300" y="4183063"/>
          <p14:tracePt t="49446" x="6591300" y="4191000"/>
          <p14:tracePt t="49496" x="6575425" y="4198938"/>
          <p14:tracePt t="49505" x="6545263" y="4206875"/>
          <p14:tracePt t="49514" x="6530975" y="4206875"/>
          <p14:tracePt t="49529" x="6438900" y="4244975"/>
          <p14:tracePt t="49545" x="6302375" y="4327525"/>
          <p14:tracePt t="49562" x="6096000" y="4465638"/>
          <p14:tracePt t="49579" x="5867400" y="4678363"/>
          <p14:tracePt t="49595" x="5654675" y="4922838"/>
          <p14:tracePt t="49612" x="5410200" y="5203825"/>
          <p14:tracePt t="49629" x="5211763" y="5448300"/>
          <p14:tracePt t="49645" x="5089525" y="5592763"/>
          <p14:tracePt t="49662" x="5021263" y="5684838"/>
          <p14:tracePt t="49679" x="4999038" y="5737225"/>
          <p14:tracePt t="49768" x="5006975" y="5737225"/>
          <p14:tracePt t="49776" x="5029200" y="5715000"/>
          <p14:tracePt t="49783" x="5045075" y="5661025"/>
          <p14:tracePt t="49796" x="5059363" y="5608638"/>
          <p14:tracePt t="49813" x="5121275" y="5478463"/>
          <p14:tracePt t="49829" x="5159375" y="5380038"/>
          <p14:tracePt t="49846" x="5165725" y="5334000"/>
          <p14:tracePt t="49863" x="5165725" y="5303838"/>
          <p14:tracePt t="49879" x="5165725" y="5287963"/>
          <p14:tracePt t="49896" x="5143500" y="5265738"/>
          <p14:tracePt t="49913" x="5135563" y="5257800"/>
          <p14:tracePt t="49929" x="5121275" y="5249863"/>
          <p14:tracePt t="49946" x="5121275" y="5227638"/>
          <p14:tracePt t="49963" x="5121275" y="5189538"/>
          <p14:tracePt t="49979" x="5105400" y="5143500"/>
          <p14:tracePt t="49996" x="5089525" y="5113338"/>
          <p14:tracePt t="50013" x="5083175" y="5067300"/>
          <p14:tracePt t="50016" x="5075238" y="5045075"/>
          <p14:tracePt t="50029" x="5075238" y="5021263"/>
          <p14:tracePt t="50047" x="5075238" y="4975225"/>
          <p14:tracePt t="50063" x="5075238" y="4968875"/>
          <p14:tracePt t="50079" x="5075238" y="4960938"/>
          <p14:tracePt t="50096" x="5075238" y="4953000"/>
          <p14:tracePt t="50113" x="5075238" y="4945063"/>
          <p14:tracePt t="50144" x="5075238" y="4937125"/>
          <p14:tracePt t="50584" x="5075238" y="4922838"/>
          <p14:tracePt t="50592" x="5113338" y="4914900"/>
          <p14:tracePt t="50599" x="5181600" y="4906963"/>
          <p14:tracePt t="50613" x="5227638" y="4906963"/>
          <p14:tracePt t="50630" x="5356225" y="4876800"/>
          <p14:tracePt t="50647" x="5448300" y="4868863"/>
          <p14:tracePt t="50663" x="5464175" y="4860925"/>
          <p14:tracePt t="50712" x="5478463" y="4854575"/>
          <p14:tracePt t="50720" x="5502275" y="4854575"/>
          <p14:tracePt t="50730" x="5524500" y="4846638"/>
          <p14:tracePt t="50746" x="5570538" y="4846638"/>
          <p14:tracePt t="50763" x="5616575" y="4846638"/>
          <p14:tracePt t="50780" x="5661025" y="4846638"/>
          <p14:tracePt t="50796" x="5692775" y="4838700"/>
          <p14:tracePt t="50813" x="5715000" y="4838700"/>
          <p14:tracePt t="50830" x="5722938" y="4838700"/>
          <p14:tracePt t="50847" x="5730875" y="4830763"/>
          <p14:tracePt t="50863" x="5737225" y="4830763"/>
          <p14:tracePt t="50880" x="5745163" y="4830763"/>
          <p14:tracePt t="50913" x="5761038" y="4830763"/>
          <p14:tracePt t="50930" x="5768975" y="4830763"/>
          <p14:tracePt t="50946" x="5791200" y="4830763"/>
          <p14:tracePt t="50963" x="5813425" y="4830763"/>
          <p14:tracePt t="50980" x="5821363" y="4838700"/>
          <p14:tracePt t="51272" x="5829300" y="4838700"/>
          <p14:tracePt t="51280" x="5851525" y="4838700"/>
          <p14:tracePt t="51296" x="5905500" y="4838700"/>
          <p14:tracePt t="51313" x="6035675" y="4854575"/>
          <p14:tracePt t="51330" x="6142038" y="4868863"/>
          <p14:tracePt t="51346" x="6240463" y="4884738"/>
          <p14:tracePt t="51363" x="6346825" y="4899025"/>
          <p14:tracePt t="51380" x="6392863" y="4899025"/>
          <p14:tracePt t="51396" x="6423025" y="4899025"/>
          <p14:tracePt t="51413" x="6446838" y="4899025"/>
          <p14:tracePt t="51430" x="6454775" y="4899025"/>
          <p14:tracePt t="51446" x="6469063" y="4899025"/>
          <p14:tracePt t="51463" x="6499225" y="4884738"/>
          <p14:tracePt t="51480" x="6545263" y="4868863"/>
          <p14:tracePt t="51496" x="6599238" y="4854575"/>
          <p14:tracePt t="51513" x="6689725" y="4838700"/>
          <p14:tracePt t="51530" x="6735763" y="4838700"/>
          <p14:tracePt t="51546" x="6797675" y="4822825"/>
          <p14:tracePt t="51563" x="6811963" y="4822825"/>
          <p14:tracePt t="51952" x="6759575" y="4822825"/>
          <p14:tracePt t="51960" x="6689725" y="4838700"/>
          <p14:tracePt t="51969" x="6607175" y="4876800"/>
          <p14:tracePt t="51980" x="6515100" y="4899025"/>
          <p14:tracePt t="51997" x="6264275" y="4991100"/>
          <p14:tracePt t="52014" x="5965825" y="5067300"/>
          <p14:tracePt t="52031" x="5554663" y="5135563"/>
          <p14:tracePt t="52047" x="5464175" y="5151438"/>
          <p14:tracePt t="52063" x="5318125" y="5151438"/>
          <p14:tracePt t="52080" x="5303838" y="5151438"/>
          <p14:tracePt t="52113" x="5295900" y="5151438"/>
          <p14:tracePt t="52130" x="5280025" y="5143500"/>
          <p14:tracePt t="52147" x="5235575" y="5135563"/>
          <p14:tracePt t="52163" x="5165725" y="5127625"/>
          <p14:tracePt t="52180" x="5051425" y="5127625"/>
          <p14:tracePt t="52197" x="4937125" y="5127625"/>
          <p14:tracePt t="52214" x="4876800" y="5127625"/>
          <p14:tracePt t="52231" x="4816475" y="5151438"/>
          <p14:tracePt t="52247" x="4800600" y="5165725"/>
          <p14:tracePt t="52263" x="4792663" y="5173663"/>
          <p14:tracePt t="52335" x="4792663" y="5189538"/>
          <p14:tracePt t="52376" x="4792663" y="5197475"/>
          <p14:tracePt t="52383" x="4800600" y="5211763"/>
          <p14:tracePt t="52392" x="4800600" y="5219700"/>
          <p14:tracePt t="52400" x="4808538" y="5227638"/>
          <p14:tracePt t="52414" x="4808538" y="5235575"/>
          <p14:tracePt t="52431" x="4808538" y="5273675"/>
          <p14:tracePt t="52447" x="4808538" y="5280025"/>
          <p14:tracePt t="52464" x="4808538" y="5287963"/>
          <p14:tracePt t="52481" x="4808538" y="5303838"/>
          <p14:tracePt t="52497" x="4816475" y="5303838"/>
          <p14:tracePt t="52514" x="4830763" y="5303838"/>
          <p14:tracePt t="52547" x="4838700" y="5303838"/>
          <p14:tracePt t="52776" x="4846638" y="5303838"/>
          <p14:tracePt t="52784" x="4860925" y="5303838"/>
          <p14:tracePt t="52792" x="4868863" y="5303838"/>
          <p14:tracePt t="52800" x="4892675" y="5303838"/>
          <p14:tracePt t="52814" x="4922838" y="5303838"/>
          <p14:tracePt t="52831" x="5127625" y="5295900"/>
          <p14:tracePt t="52847" x="5280025" y="5295900"/>
          <p14:tracePt t="52864" x="5440363" y="5295900"/>
          <p14:tracePt t="52880" x="5562600" y="5295900"/>
          <p14:tracePt t="52897" x="5630863" y="5295900"/>
          <p14:tracePt t="52914" x="5668963" y="5295900"/>
          <p14:tracePt t="52930" x="5676900" y="5295900"/>
          <p14:tracePt t="52947" x="5684838" y="5295900"/>
          <p14:tracePt t="52964" x="5707063" y="5295900"/>
          <p14:tracePt t="52981" x="5737225" y="5295900"/>
          <p14:tracePt t="52997" x="5761038" y="5280025"/>
          <p14:tracePt t="53014" x="5783263" y="5280025"/>
          <p14:tracePt t="53031" x="5791200" y="5280025"/>
          <p14:tracePt t="53047" x="5807075" y="5280025"/>
          <p14:tracePt t="53064" x="5821363" y="5280025"/>
          <p14:tracePt t="53081" x="5829300" y="5280025"/>
          <p14:tracePt t="53097" x="5837238" y="5280025"/>
          <p14:tracePt t="53552" x="5845175" y="5280025"/>
          <p14:tracePt t="53560" x="5889625" y="5280025"/>
          <p14:tracePt t="53568" x="5973763" y="5280025"/>
          <p14:tracePt t="53581" x="6042025" y="5280025"/>
          <p14:tracePt t="53597" x="6188075" y="5280025"/>
          <p14:tracePt t="53615" x="6264275" y="5280025"/>
          <p14:tracePt t="53631" x="6278563" y="5280025"/>
          <p14:tracePt t="53647" x="6286500" y="5280025"/>
          <p14:tracePt t="53688" x="6302375" y="5280025"/>
          <p14:tracePt t="53696" x="6308725" y="5280025"/>
          <p14:tracePt t="53704" x="6340475" y="5280025"/>
          <p14:tracePt t="53714" x="6378575" y="5280025"/>
          <p14:tracePt t="53731" x="6446838" y="5280025"/>
          <p14:tracePt t="53747" x="6499225" y="5280025"/>
          <p14:tracePt t="53764" x="6530975" y="5280025"/>
          <p14:tracePt t="53781" x="6537325" y="5280025"/>
          <p14:tracePt t="53824" x="6545263" y="5280025"/>
          <p14:tracePt t="53840" x="6561138" y="5287963"/>
          <p14:tracePt t="53848" x="6569075" y="5287963"/>
          <p14:tracePt t="53864" x="6591300" y="5287963"/>
          <p14:tracePt t="53881" x="6607175" y="5295900"/>
          <p14:tracePt t="53897" x="6613525" y="5303838"/>
          <p14:tracePt t="54176" x="6607175" y="5303838"/>
          <p14:tracePt t="54184" x="6575425" y="5303838"/>
          <p14:tracePt t="54192" x="6515100" y="5311775"/>
          <p14:tracePt t="54199" x="6446838" y="5326063"/>
          <p14:tracePt t="54215" x="6264275" y="5364163"/>
          <p14:tracePt t="54231" x="6126163" y="5418138"/>
          <p14:tracePt t="54248" x="5661025" y="5464175"/>
          <p14:tracePt t="54264" x="5456238" y="5494338"/>
          <p14:tracePt t="54281" x="5326063" y="5508625"/>
          <p14:tracePt t="54298" x="5227638" y="5532438"/>
          <p14:tracePt t="54314" x="5165725" y="5554663"/>
          <p14:tracePt t="54331" x="5135563" y="5578475"/>
          <p14:tracePt t="54347" x="5121275" y="5592763"/>
          <p14:tracePt t="54364" x="5105400" y="5616575"/>
          <p14:tracePt t="54381" x="5067300" y="5646738"/>
          <p14:tracePt t="54398" x="4999038" y="5668963"/>
          <p14:tracePt t="54415" x="4892675" y="5722938"/>
          <p14:tracePt t="54431" x="4846638" y="5730875"/>
          <p14:tracePt t="54448" x="4792663" y="5775325"/>
          <p14:tracePt t="54464" x="4778375" y="5799138"/>
          <p14:tracePt t="54481" x="4770438" y="5813425"/>
          <p14:tracePt t="54498" x="4770438" y="5829300"/>
          <p14:tracePt t="54531" x="4770438" y="5837238"/>
          <p14:tracePt t="54800" x="4770438" y="5845175"/>
          <p14:tracePt t="54808" x="4800600" y="5845175"/>
          <p14:tracePt t="54816" x="4838700" y="5845175"/>
          <p14:tracePt t="54831" x="4953000" y="5845175"/>
          <p14:tracePt t="54848" x="5113338" y="5845175"/>
          <p14:tracePt t="54864" x="5235575" y="5845175"/>
          <p14:tracePt t="54881" x="5341938" y="5845175"/>
          <p14:tracePt t="54898" x="5402263" y="5845175"/>
          <p14:tracePt t="54915" x="5464175" y="5837238"/>
          <p14:tracePt t="54931" x="5502275" y="5837238"/>
          <p14:tracePt t="54948" x="5546725" y="5821363"/>
          <p14:tracePt t="54965" x="5578475" y="5813425"/>
          <p14:tracePt t="54981" x="5608638" y="5813425"/>
          <p14:tracePt t="54998" x="5630863" y="5807075"/>
          <p14:tracePt t="55014" x="5638800" y="5799138"/>
          <p14:tracePt t="55336" x="5699125" y="5799138"/>
          <p14:tracePt t="55344" x="5775325" y="5799138"/>
          <p14:tracePt t="55352" x="5897563" y="5799138"/>
          <p14:tracePt t="55365" x="6049963" y="5799138"/>
          <p14:tracePt t="55381" x="6378575" y="5799138"/>
          <p14:tracePt t="55399" x="6721475" y="5799138"/>
          <p14:tracePt t="55415" x="6797675" y="5799138"/>
          <p14:tracePt t="55431" x="6911975" y="5799138"/>
          <p14:tracePt t="56504" x="6911975" y="5791200"/>
          <p14:tracePt t="56512" x="6880225" y="5783263"/>
          <p14:tracePt t="56519" x="6819900" y="5761038"/>
          <p14:tracePt t="56532" x="6759575" y="5753100"/>
          <p14:tracePt t="56548" x="6537325" y="5715000"/>
          <p14:tracePt t="56565" x="6118225" y="5661025"/>
          <p14:tracePt t="56568" x="5821363" y="5630863"/>
          <p14:tracePt t="56582" x="5562600" y="5578475"/>
          <p14:tracePt t="56599" x="5083175" y="5516563"/>
          <p14:tracePt t="56615" x="4495800" y="5372100"/>
          <p14:tracePt t="56632" x="4289425" y="5303838"/>
          <p14:tracePt t="56648" x="4152900" y="5249863"/>
          <p14:tracePt t="56665" x="4122738" y="5227638"/>
          <p14:tracePt t="56816" x="4114800" y="5203825"/>
          <p14:tracePt t="56824" x="4106863" y="5197475"/>
          <p14:tracePt t="56840" x="4106863" y="5181600"/>
          <p14:tracePt t="56848" x="4098925" y="5173663"/>
          <p14:tracePt t="56865" x="4092575" y="5159375"/>
          <p14:tracePt t="56882" x="4084638" y="5159375"/>
          <p14:tracePt t="56899" x="4084638" y="5151438"/>
          <p14:tracePt t="56932" x="4076700" y="5151438"/>
          <p14:tracePt t="56960" x="4068763" y="5151438"/>
          <p14:tracePt t="57576" x="4060825" y="5151438"/>
          <p14:tracePt t="57586" x="4054475" y="5143500"/>
          <p14:tracePt t="57592" x="4046538" y="5135563"/>
          <p14:tracePt t="57600" x="4022725" y="5127625"/>
          <p14:tracePt t="57615" x="4000500" y="5097463"/>
          <p14:tracePt t="57632" x="3992563" y="5097463"/>
          <p14:tracePt t="57649" x="3992563" y="5089525"/>
          <p14:tracePt t="57682" x="3984625" y="5051425"/>
          <p14:tracePt t="57699" x="3970338" y="4975225"/>
          <p14:tracePt t="57716" x="3962400" y="4914900"/>
          <p14:tracePt t="57732" x="3962400" y="4838700"/>
          <p14:tracePt t="57749" x="3962400" y="4746625"/>
          <p14:tracePt t="57766" x="3962400" y="4664075"/>
          <p14:tracePt t="57783" x="3962400" y="4541838"/>
          <p14:tracePt t="57799" x="3962400" y="4511675"/>
          <p14:tracePt t="57816" x="3962400" y="4441825"/>
          <p14:tracePt t="57832" x="3962400" y="4411663"/>
          <p14:tracePt t="57849" x="3962400" y="4397375"/>
          <p14:tracePt t="57866" x="3962400" y="4381500"/>
          <p14:tracePt t="57882" x="3962400" y="4373563"/>
          <p14:tracePt t="57899" x="3962400" y="4359275"/>
          <p14:tracePt t="57916" x="3962400" y="4343400"/>
          <p14:tracePt t="57932" x="3962400" y="4321175"/>
          <p14:tracePt t="57949" x="3962400" y="4297363"/>
          <p14:tracePt t="57966" x="3962400" y="4283075"/>
          <p14:tracePt t="57999" x="3962400" y="4275138"/>
          <p14:tracePt t="58016" x="3962400" y="4267200"/>
          <p14:tracePt t="58048" x="3954463" y="4267200"/>
          <p14:tracePt t="58112" x="3954463" y="4259263"/>
          <p14:tracePt t="58192" x="3946525" y="4251325"/>
          <p14:tracePt t="58248" x="3946525" y="4237038"/>
          <p14:tracePt t="58648" x="3946525" y="4229100"/>
          <p14:tracePt t="58656" x="3978275" y="4229100"/>
          <p14:tracePt t="58666" x="4000500" y="4229100"/>
          <p14:tracePt t="58683" x="4054475" y="4237038"/>
          <p14:tracePt t="58699" x="4114800" y="4244975"/>
          <p14:tracePt t="58716" x="4191000" y="4244975"/>
          <p14:tracePt t="58733" x="4251325" y="4244975"/>
          <p14:tracePt t="58749" x="4305300" y="4244975"/>
          <p14:tracePt t="58766" x="4351338" y="4244975"/>
          <p14:tracePt t="58783" x="4397375" y="4244975"/>
          <p14:tracePt t="58799" x="4449763" y="4244975"/>
          <p14:tracePt t="58816" x="4487863" y="4244975"/>
          <p14:tracePt t="58833" x="4533900" y="4244975"/>
          <p14:tracePt t="58849" x="4556125" y="4244975"/>
          <p14:tracePt t="58866" x="4564063" y="4244975"/>
          <p14:tracePt t="59216" x="4579938" y="4244975"/>
          <p14:tracePt t="59224" x="4602163" y="4244975"/>
          <p14:tracePt t="59233" x="4625975" y="4259263"/>
          <p14:tracePt t="59249" x="4716463" y="4259263"/>
          <p14:tracePt t="59266" x="4838700" y="4259263"/>
          <p14:tracePt t="59283" x="4945063" y="4259263"/>
          <p14:tracePt t="59299" x="5013325" y="4259263"/>
          <p14:tracePt t="59316" x="5029200" y="4259263"/>
          <p14:tracePt t="59400" x="5045075" y="4259263"/>
          <p14:tracePt t="59408" x="5059363" y="4259263"/>
          <p14:tracePt t="59416" x="5083175" y="4259263"/>
          <p14:tracePt t="59433" x="5121275" y="4259263"/>
          <p14:tracePt t="59450" x="5165725" y="4259263"/>
          <p14:tracePt t="59466" x="5203825" y="4259263"/>
          <p14:tracePt t="59483" x="5219700" y="4259263"/>
          <p14:tracePt t="59720" x="5249863" y="4259263"/>
          <p14:tracePt t="59728" x="5341938" y="4259263"/>
          <p14:tracePt t="59736" x="5432425" y="4259263"/>
          <p14:tracePt t="59750" x="5516563" y="4259263"/>
          <p14:tracePt t="59767" x="5807075" y="4259263"/>
          <p14:tracePt t="59783" x="5913438" y="4259263"/>
          <p14:tracePt t="59800" x="5965825" y="4259263"/>
          <p14:tracePt t="60104" x="5973763" y="4267200"/>
          <p14:tracePt t="60119" x="5959475" y="4283075"/>
          <p14:tracePt t="60127" x="5889625" y="4305300"/>
          <p14:tracePt t="60135" x="5807075" y="4335463"/>
          <p14:tracePt t="60150" x="5692775" y="4365625"/>
          <p14:tracePt t="60167" x="5135563" y="4518025"/>
          <p14:tracePt t="60183" x="4702175" y="4640263"/>
          <p14:tracePt t="60200" x="4403725" y="4678363"/>
          <p14:tracePt t="60216" x="4221163" y="4694238"/>
          <p14:tracePt t="60233" x="4092575" y="4694238"/>
          <p14:tracePt t="60250" x="4008438" y="4708525"/>
          <p14:tracePt t="60266" x="3970338" y="4716463"/>
          <p14:tracePt t="60283" x="3932238" y="4724400"/>
          <p14:tracePt t="60300" x="3908425" y="4740275"/>
          <p14:tracePt t="60316" x="3878263" y="4746625"/>
          <p14:tracePt t="60333" x="3863975" y="4746625"/>
          <p14:tracePt t="60350" x="3832225" y="4746625"/>
          <p14:tracePt t="60367" x="3779838" y="4754563"/>
          <p14:tracePt t="60383" x="3733800" y="4754563"/>
          <p14:tracePt t="60400" x="3717925" y="4770438"/>
          <p14:tracePt t="60417" x="3711575" y="4770438"/>
          <p14:tracePt t="60704" x="3725863" y="4770438"/>
          <p14:tracePt t="60712" x="3771900" y="4770438"/>
          <p14:tracePt t="60719" x="3840163" y="4770438"/>
          <p14:tracePt t="60733" x="3916363" y="4770438"/>
          <p14:tracePt t="60750" x="4098925" y="4770438"/>
          <p14:tracePt t="60767" x="4343400" y="4770438"/>
          <p14:tracePt t="60783" x="4403725" y="4762500"/>
          <p14:tracePt t="61176" x="4427538" y="4762500"/>
          <p14:tracePt t="61184" x="4457700" y="4762500"/>
          <p14:tracePt t="61192" x="4495800" y="4762500"/>
          <p14:tracePt t="61200" x="4572000" y="4754563"/>
          <p14:tracePt t="61217" x="4686300" y="4746625"/>
          <p14:tracePt t="61234" x="4770438" y="4740275"/>
          <p14:tracePt t="61250" x="4800600" y="4732338"/>
          <p14:tracePt t="61267" x="4808538" y="4732338"/>
          <p14:tracePt t="61344" x="4816475" y="4732338"/>
          <p14:tracePt t="61360" x="4830763" y="4732338"/>
          <p14:tracePt t="61368" x="4854575" y="4732338"/>
          <p14:tracePt t="61376" x="4868863" y="4732338"/>
          <p14:tracePt t="61384" x="4892675" y="4732338"/>
          <p14:tracePt t="61400" x="4922838" y="4732338"/>
          <p14:tracePt t="61624" x="4930775" y="4732338"/>
          <p14:tracePt t="61632" x="4968875" y="4732338"/>
          <p14:tracePt t="61640" x="5051425" y="4740275"/>
          <p14:tracePt t="61650" x="5135563" y="4746625"/>
          <p14:tracePt t="61667" x="5349875" y="4754563"/>
          <p14:tracePt t="61684" x="5524500" y="4754563"/>
          <p14:tracePt t="61700" x="5654675" y="4754563"/>
          <p14:tracePt t="61717" x="5715000" y="4754563"/>
          <p14:tracePt t="61734" x="5745163" y="4770438"/>
          <p14:tracePt t="61751" x="5761038" y="4770438"/>
          <p14:tracePt t="61767" x="5783263" y="4770438"/>
          <p14:tracePt t="61784" x="5837238" y="4778375"/>
          <p14:tracePt t="61800" x="5889625" y="4784725"/>
          <p14:tracePt t="61817" x="5905500" y="4784725"/>
          <p14:tracePt t="61984" x="5905500" y="4792663"/>
          <p14:tracePt t="61993" x="5859463" y="4792663"/>
          <p14:tracePt t="62001" x="5783263" y="4800600"/>
          <p14:tracePt t="62017" x="5578475" y="4838700"/>
          <p14:tracePt t="62034" x="5189538" y="4922838"/>
          <p14:tracePt t="62051" x="4716463" y="5051425"/>
          <p14:tracePt t="62067" x="4351338" y="5143500"/>
          <p14:tracePt t="62084" x="4175125" y="5159375"/>
          <p14:tracePt t="62100" x="4106863" y="5173663"/>
          <p14:tracePt t="62152" x="4098925" y="5173663"/>
          <p14:tracePt t="62160" x="4084638" y="5173663"/>
          <p14:tracePt t="62168" x="4054475" y="5173663"/>
          <p14:tracePt t="62184" x="3978275" y="5173663"/>
          <p14:tracePt t="62201" x="3870325" y="5173663"/>
          <p14:tracePt t="62217" x="3763963" y="5173663"/>
          <p14:tracePt t="62234" x="3703638" y="5173663"/>
          <p14:tracePt t="62251" x="3673475" y="5173663"/>
          <p14:tracePt t="62267" x="3635375" y="5181600"/>
          <p14:tracePt t="62536" x="3641725" y="5181600"/>
          <p14:tracePt t="62544" x="3673475" y="5189538"/>
          <p14:tracePt t="62552" x="3717925" y="5203825"/>
          <p14:tracePt t="62567" x="3878263" y="5203825"/>
          <p14:tracePt t="62584" x="4130675" y="5203825"/>
          <p14:tracePt t="62601" x="4351338" y="5203825"/>
          <p14:tracePt t="62617" x="4503738" y="5203825"/>
          <p14:tracePt t="62634" x="4549775" y="5203825"/>
          <p14:tracePt t="62936" x="4579938" y="5203825"/>
          <p14:tracePt t="62944" x="4640263" y="5203825"/>
          <p14:tracePt t="62952" x="4716463" y="5203825"/>
          <p14:tracePt t="62967" x="4854575" y="5203825"/>
          <p14:tracePt t="62984" x="4991100" y="5189538"/>
          <p14:tracePt t="63001" x="5067300" y="5165725"/>
          <p14:tracePt t="63017" x="5075238" y="5165725"/>
          <p14:tracePt t="63051" x="5075238" y="5159375"/>
          <p14:tracePt t="63200" x="5083175" y="5151438"/>
          <p14:tracePt t="63272" x="5105400" y="5151438"/>
          <p14:tracePt t="63280" x="5151438" y="5151438"/>
          <p14:tracePt t="63287" x="5249863" y="5151438"/>
          <p14:tracePt t="63301" x="5372100" y="5151438"/>
          <p14:tracePt t="63318" x="5676900" y="5165725"/>
          <p14:tracePt t="63335" x="5921375" y="5165725"/>
          <p14:tracePt t="63351" x="5943600" y="5165725"/>
          <p14:tracePt t="63672" x="5951538" y="5165725"/>
          <p14:tracePt t="63680" x="5927725" y="5165725"/>
          <p14:tracePt t="63687" x="5845175" y="5197475"/>
          <p14:tracePt t="63701" x="5753100" y="5211763"/>
          <p14:tracePt t="63718" x="5448300" y="5303838"/>
          <p14:tracePt t="63735" x="4792663" y="5494338"/>
          <p14:tracePt t="63751" x="4473575" y="5532438"/>
          <p14:tracePt t="63768" x="4289425" y="5540375"/>
          <p14:tracePt t="63784" x="4213225" y="5540375"/>
          <p14:tracePt t="63801" x="4191000" y="5540375"/>
          <p14:tracePt t="63834" x="4183063" y="5540375"/>
          <p14:tracePt t="63851" x="4175125" y="5540375"/>
          <p14:tracePt t="63868" x="4137025" y="5540375"/>
          <p14:tracePt t="63884" x="4084638" y="5532438"/>
          <p14:tracePt t="63901" x="4046538" y="5532438"/>
          <p14:tracePt t="63918" x="4022725" y="5532438"/>
          <p14:tracePt t="63935" x="4000500" y="5532438"/>
          <p14:tracePt t="63951" x="3984625" y="5532438"/>
          <p14:tracePt t="63968" x="3962400" y="5546725"/>
          <p14:tracePt t="63985" x="3940175" y="5562600"/>
          <p14:tracePt t="64001" x="3916363" y="5584825"/>
          <p14:tracePt t="64072" x="3916363" y="5592763"/>
          <p14:tracePt t="64264" x="3916363" y="5600700"/>
          <p14:tracePt t="64400" x="3940175" y="5608638"/>
          <p14:tracePt t="64408" x="3970338" y="5616575"/>
          <p14:tracePt t="64418" x="3992563" y="5622925"/>
          <p14:tracePt t="64435" x="4038600" y="5622925"/>
          <p14:tracePt t="64451" x="4114800" y="5638800"/>
          <p14:tracePt t="64468" x="4206875" y="5638800"/>
          <p14:tracePt t="64485" x="4275138" y="5638800"/>
          <p14:tracePt t="64501" x="4313238" y="5638800"/>
          <p14:tracePt t="64519" x="4327525" y="5638800"/>
          <p14:tracePt t="64535" x="4335463" y="5638800"/>
          <p14:tracePt t="64551" x="4373563" y="5638800"/>
          <p14:tracePt t="64568" x="4441825" y="5622925"/>
          <p14:tracePt t="64585" x="4549775" y="5622925"/>
          <p14:tracePt t="64601" x="4670425" y="5622925"/>
          <p14:tracePt t="64618" x="4762500" y="5622925"/>
          <p14:tracePt t="64635" x="4784725" y="5622925"/>
          <p14:tracePt t="64904" x="4792663" y="5616575"/>
          <p14:tracePt t="64912" x="4800600" y="5616575"/>
          <p14:tracePt t="64920" x="4830763" y="5616575"/>
          <p14:tracePt t="64935" x="4892675" y="5608638"/>
          <p14:tracePt t="64951" x="5059363" y="5608638"/>
          <p14:tracePt t="64968" x="5173663" y="5592763"/>
          <p14:tracePt t="64985" x="5227638" y="5592763"/>
          <p14:tracePt t="65001" x="5235575" y="5584825"/>
          <p14:tracePt t="65064" x="5241925" y="5584825"/>
          <p14:tracePt t="65080" x="5249863" y="5584825"/>
          <p14:tracePt t="65088" x="5257800" y="5584825"/>
          <p14:tracePt t="65096" x="5273675" y="5584825"/>
          <p14:tracePt t="65104" x="5287963" y="5584825"/>
          <p14:tracePt t="65119" x="5326063" y="5584825"/>
          <p14:tracePt t="65135" x="5341938" y="5584825"/>
          <p14:tracePt t="65137" x="5364163" y="5584825"/>
          <p14:tracePt t="65152" x="5394325" y="5584825"/>
          <p14:tracePt t="65168" x="5402263" y="5584825"/>
          <p14:tracePt t="65256" x="5410200" y="5584825"/>
          <p14:tracePt t="65384" x="5432425" y="5584825"/>
          <p14:tracePt t="65392" x="5478463" y="5584825"/>
          <p14:tracePt t="65402" x="5562600" y="5584825"/>
          <p14:tracePt t="65418" x="5730875" y="5584825"/>
          <p14:tracePt t="65435" x="5889625" y="5584825"/>
          <p14:tracePt t="65452" x="6027738" y="5584825"/>
          <p14:tracePt t="65468" x="6096000" y="5584825"/>
          <p14:tracePt t="65485" x="6103938" y="5584825"/>
          <p14:tracePt t="66584" x="6096000" y="5570538"/>
          <p14:tracePt t="66592" x="6065838" y="5570538"/>
          <p14:tracePt t="66602" x="6042025" y="5562600"/>
          <p14:tracePt t="66619" x="6042025" y="5554663"/>
          <p14:tracePt t="66641" x="6035675" y="5554663"/>
          <p14:tracePt t="66652" x="6011863" y="5540375"/>
          <p14:tracePt t="66669" x="5989638" y="5494338"/>
          <p14:tracePt t="66685" x="5973763" y="5464175"/>
          <p14:tracePt t="66703" x="5905500" y="5364163"/>
          <p14:tracePt t="66719" x="5867400" y="5318125"/>
          <p14:tracePt t="66735" x="5761038" y="5211763"/>
          <p14:tracePt t="66752" x="5661025" y="5127625"/>
          <p14:tracePt t="66769" x="5570538" y="5059363"/>
          <p14:tracePt t="66786" x="5464175" y="4991100"/>
          <p14:tracePt t="66802" x="5380038" y="4945063"/>
          <p14:tracePt t="66819" x="5287963" y="4906963"/>
          <p14:tracePt t="66836" x="5211763" y="4876800"/>
          <p14:tracePt t="66852" x="5173663" y="4868863"/>
          <p14:tracePt t="66869" x="5135563" y="4854575"/>
          <p14:tracePt t="66912" x="5127625" y="4846638"/>
          <p14:tracePt t="66928" x="5127625" y="4838700"/>
          <p14:tracePt t="66952" x="5113338" y="4830763"/>
          <p14:tracePt t="66968" x="5113338" y="4822825"/>
          <p14:tracePt t="66976" x="5105400" y="4808538"/>
          <p14:tracePt t="66986" x="5105400" y="4800600"/>
          <p14:tracePt t="67002" x="5097463" y="4778375"/>
          <p14:tracePt t="67019" x="5089525" y="4740275"/>
          <p14:tracePt t="67036" x="5089525" y="4694238"/>
          <p14:tracePt t="67052" x="5083175" y="4648200"/>
          <p14:tracePt t="67069" x="5067300" y="4587875"/>
          <p14:tracePt t="67086" x="5067300" y="4541838"/>
          <p14:tracePt t="67103" x="5067300" y="4473575"/>
          <p14:tracePt t="67119" x="5067300" y="4441825"/>
          <p14:tracePt t="67136" x="5067300" y="4373563"/>
          <p14:tracePt t="67152" x="5067300" y="4313238"/>
          <p14:tracePt t="67169" x="5067300" y="4275138"/>
          <p14:tracePt t="67186" x="5067300" y="4237038"/>
          <p14:tracePt t="67202" x="5067300" y="4221163"/>
          <p14:tracePt t="67219" x="5067300" y="4206875"/>
          <p14:tracePt t="67236" x="5067300" y="4198938"/>
          <p14:tracePt t="67252" x="5067300" y="4168775"/>
          <p14:tracePt t="67269" x="5083175" y="4137025"/>
          <p14:tracePt t="67286" x="5097463" y="4098925"/>
          <p14:tracePt t="67302" x="5105400" y="4068763"/>
          <p14:tracePt t="67319" x="5121275" y="4016375"/>
          <p14:tracePt t="67335" x="5127625" y="3992563"/>
          <p14:tracePt t="67352" x="5143500" y="3978275"/>
          <p14:tracePt t="67369" x="5197475" y="3962400"/>
          <p14:tracePt t="67385" x="5241925" y="3946525"/>
          <p14:tracePt t="67402" x="5303838" y="3932238"/>
          <p14:tracePt t="67419" x="5364163" y="3916363"/>
          <p14:tracePt t="67435" x="5402263" y="3902075"/>
          <p14:tracePt t="67452" x="5448300" y="3886200"/>
          <p14:tracePt t="67469" x="5486400" y="3878263"/>
          <p14:tracePt t="67486" x="5554663" y="3856038"/>
          <p14:tracePt t="67503" x="5600700" y="3848100"/>
          <p14:tracePt t="67519" x="5654675" y="3817938"/>
          <p14:tracePt t="67536" x="5668963" y="3810000"/>
          <p14:tracePt t="67553" x="5684838" y="3794125"/>
          <p14:tracePt t="67569" x="5722938" y="3787775"/>
          <p14:tracePt t="67586" x="5775325" y="3763963"/>
          <p14:tracePt t="67603" x="5867400" y="3741738"/>
          <p14:tracePt t="67619" x="5943600" y="3703638"/>
          <p14:tracePt t="67636" x="5997575" y="3679825"/>
          <p14:tracePt t="67639" x="6003925" y="3665538"/>
          <p14:tracePt t="67653" x="6035675" y="3641725"/>
          <p14:tracePt t="67669" x="6049963" y="3627438"/>
          <p14:tracePt t="67686" x="6049963" y="3611563"/>
          <p14:tracePt t="67703" x="6049963" y="3597275"/>
          <p14:tracePt t="67719" x="6049963" y="3573463"/>
          <p14:tracePt t="67864" x="6049963" y="3565525"/>
          <p14:tracePt t="67872" x="6065838" y="3565525"/>
          <p14:tracePt t="67880" x="6073775" y="3565525"/>
          <p14:tracePt t="67888" x="6080125" y="3565525"/>
          <p14:tracePt t="67903" x="6103938" y="3573463"/>
          <p14:tracePt t="67919" x="6156325" y="3611563"/>
          <p14:tracePt t="67936" x="6188075" y="3635375"/>
          <p14:tracePt t="67953" x="6226175" y="3679825"/>
          <p14:tracePt t="67969" x="6256338" y="3717925"/>
          <p14:tracePt t="67986" x="6294438" y="3749675"/>
          <p14:tracePt t="68003" x="6340475" y="3825875"/>
          <p14:tracePt t="68019" x="6408738" y="3878263"/>
          <p14:tracePt t="68036" x="6477000" y="3924300"/>
          <p14:tracePt t="68053" x="6537325" y="3954463"/>
          <p14:tracePt t="68069" x="6599238" y="3992563"/>
          <p14:tracePt t="68087" x="6651625" y="4022725"/>
          <p14:tracePt t="68103" x="6689725" y="4046538"/>
          <p14:tracePt t="68119" x="6759575" y="4092575"/>
          <p14:tracePt t="68136" x="6804025" y="4122738"/>
          <p14:tracePt t="68153" x="6858000" y="4160838"/>
          <p14:tracePt t="68169" x="6911975" y="4206875"/>
          <p14:tracePt t="68186" x="6956425" y="4244975"/>
          <p14:tracePt t="68203" x="7032625" y="4289425"/>
          <p14:tracePt t="68219" x="7086600" y="4327525"/>
          <p14:tracePt t="68236" x="7146925" y="4381500"/>
          <p14:tracePt t="68253" x="7216775" y="4435475"/>
          <p14:tracePt t="68269" x="7299325" y="4495800"/>
          <p14:tracePt t="68286" x="7383463" y="4549775"/>
          <p14:tracePt t="68303" x="7459663" y="4602163"/>
          <p14:tracePt t="68319" x="7535863" y="4640263"/>
          <p14:tracePt t="68336" x="7566025" y="4670425"/>
          <p14:tracePt t="68352" x="7620000" y="4716463"/>
          <p14:tracePt t="68369" x="7696200" y="4770438"/>
          <p14:tracePt t="68386" x="7794625" y="4846638"/>
          <p14:tracePt t="68402" x="7916863" y="4930775"/>
          <p14:tracePt t="68420" x="8069263" y="5013325"/>
          <p14:tracePt t="68436" x="8259763" y="5097463"/>
          <p14:tracePt t="68453" x="8480425" y="5189538"/>
          <p14:tracePt t="68470" x="8656638" y="5265738"/>
          <p14:tracePt t="68487" x="8861425" y="5356225"/>
          <p14:tracePt t="68503" x="8931275" y="5387975"/>
          <p14:tracePt t="68519" x="9075738" y="5478463"/>
          <p14:tracePt t="68536" x="9190038" y="5532438"/>
          <p14:tracePt t="68553" x="9334500" y="5592763"/>
          <p14:tracePt t="68570" x="9464675" y="5646738"/>
          <p14:tracePt t="68586" x="9571038" y="5692775"/>
          <p14:tracePt t="68603" x="9631363" y="5722938"/>
          <p14:tracePt t="68620" x="9647238" y="5737225"/>
          <p14:tracePt t="68888" x="9655175" y="5737225"/>
          <p14:tracePt t="68912" x="9631363" y="5730875"/>
          <p14:tracePt t="68920" x="9578975" y="5707063"/>
          <p14:tracePt t="68928" x="9509125" y="5654675"/>
          <p14:tracePt t="68936" x="9350375" y="5600700"/>
          <p14:tracePt t="68953" x="9051925" y="5524500"/>
          <p14:tracePt t="69208" x="9029700" y="5524500"/>
          <p14:tracePt t="69216" x="9013825" y="5524500"/>
          <p14:tracePt t="69223" x="9007475" y="5508625"/>
          <p14:tracePt t="69236" x="8969375" y="5508625"/>
          <p14:tracePt t="69253" x="8877300" y="5508625"/>
          <p14:tracePt t="69270" x="8664575" y="5486400"/>
          <p14:tracePt t="69287" x="8069263" y="5394325"/>
          <p14:tracePt t="69303" x="7505700" y="5311775"/>
          <p14:tracePt t="69319" x="6911975" y="5227638"/>
          <p14:tracePt t="69336" x="6286500" y="5029200"/>
          <p14:tracePt t="69353" x="5821363" y="4792663"/>
          <p14:tracePt t="69370" x="5426075" y="4511675"/>
          <p14:tracePt t="69387" x="5135563" y="4259263"/>
          <p14:tracePt t="69403" x="5006975" y="4046538"/>
          <p14:tracePt t="69420" x="4953000" y="3825875"/>
          <p14:tracePt t="69437" x="4945063" y="3649663"/>
          <p14:tracePt t="69453" x="4922838" y="3521075"/>
          <p14:tracePt t="69470" x="4922838" y="3436938"/>
          <p14:tracePt t="69487" x="4960938" y="3352800"/>
          <p14:tracePt t="69503" x="5045075" y="3314700"/>
          <p14:tracePt t="69520" x="5151438" y="3268663"/>
          <p14:tracePt t="69537" x="5235575" y="3254375"/>
          <p14:tracePt t="69553" x="5280025" y="3238500"/>
          <p14:tracePt t="69570" x="5326063" y="3222625"/>
          <p14:tracePt t="69587" x="5341938" y="32162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6" name="Equation" r:id="rId4" imgW="1130040" imgH="241200" progId="Equation.DSMT4">
                  <p:embed/>
                </p:oleObj>
              </mc:Choice>
              <mc:Fallback>
                <p:oleObj name="Equation" r:id="rId4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7" name="Equation" r:id="rId6" imgW="1574640" imgH="457200" progId="Equation.DSMT4">
                  <p:embed/>
                </p:oleObj>
              </mc:Choice>
              <mc:Fallback>
                <p:oleObj name="Equation" r:id="rId6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8" name="Equation" r:id="rId8" imgW="1574640" imgH="457200" progId="Equation.DSMT4">
                  <p:embed/>
                </p:oleObj>
              </mc:Choice>
              <mc:Fallback>
                <p:oleObj name="Equation" r:id="rId8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9" name="Equation" r:id="rId10" imgW="253800" imgH="190440" progId="Equation.DSMT4">
                  <p:embed/>
                </p:oleObj>
              </mc:Choice>
              <mc:Fallback>
                <p:oleObj name="Equation" r:id="rId10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3425"/>
    </mc:Choice>
    <mc:Fallback xmlns="">
      <p:transition advTm="2134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11" x="5341938" y="3260725"/>
          <p14:tracePt t="15718" x="5326063" y="3292475"/>
          <p14:tracePt t="15728" x="5311775" y="3292475"/>
          <p14:tracePt t="15745" x="5257800" y="3292475"/>
          <p14:tracePt t="15762" x="5235575" y="3292475"/>
          <p14:tracePt t="15778" x="5227638" y="3292475"/>
          <p14:tracePt t="16343" x="5227638" y="3306763"/>
          <p14:tracePt t="16351" x="5197475" y="3375025"/>
          <p14:tracePt t="16362" x="5159375" y="3482975"/>
          <p14:tracePt t="16378" x="5127625" y="3573463"/>
          <p14:tracePt t="16395" x="5097463" y="3635375"/>
          <p14:tracePt t="16412" x="5083175" y="3687763"/>
          <p14:tracePt t="16428" x="5059363" y="3771900"/>
          <p14:tracePt t="16446" x="5045075" y="3810000"/>
          <p14:tracePt t="16462" x="5037138" y="3825875"/>
          <p14:tracePt t="16551" x="5029200" y="3825875"/>
          <p14:tracePt t="16566" x="5013325" y="3832225"/>
          <p14:tracePt t="16574" x="5013325" y="3840163"/>
          <p14:tracePt t="16582" x="5013325" y="3856038"/>
          <p14:tracePt t="16595" x="4999038" y="3870325"/>
          <p14:tracePt t="16612" x="4983163" y="3908425"/>
          <p14:tracePt t="16629" x="4960938" y="3970338"/>
          <p14:tracePt t="16646" x="4922838" y="4038600"/>
          <p14:tracePt t="16662" x="4906963" y="4060825"/>
          <p14:tracePt t="16695" x="4892675" y="4068763"/>
          <p14:tracePt t="16726" x="4884738" y="4060825"/>
          <p14:tracePt t="16733" x="4884738" y="4054475"/>
          <p14:tracePt t="16745" x="4860925" y="4022725"/>
          <p14:tracePt t="16762" x="4846638" y="3954463"/>
          <p14:tracePt t="16778" x="4822825" y="3886200"/>
          <p14:tracePt t="16795" x="4800600" y="3848100"/>
          <p14:tracePt t="16812" x="4800600" y="3840163"/>
          <p14:tracePt t="16878" x="4808538" y="3840163"/>
          <p14:tracePt t="16887" x="4816475" y="3840163"/>
          <p14:tracePt t="16895" x="4830763" y="3856038"/>
          <p14:tracePt t="16912" x="4854575" y="3902075"/>
          <p14:tracePt t="16929" x="4868863" y="3984625"/>
          <p14:tracePt t="16946" x="4884738" y="4084638"/>
          <p14:tracePt t="16962" x="4884738" y="4160838"/>
          <p14:tracePt t="16979" x="4868863" y="4198938"/>
          <p14:tracePt t="16996" x="4822825" y="4206875"/>
          <p14:tracePt t="17012" x="4784725" y="4206875"/>
          <p14:tracePt t="17030" x="4746625" y="4168775"/>
          <p14:tracePt t="17046" x="4740275" y="4144963"/>
          <p14:tracePt t="17062" x="4740275" y="4076700"/>
          <p14:tracePt t="17079" x="4740275" y="3992563"/>
          <p14:tracePt t="17096" x="4762500" y="3916363"/>
          <p14:tracePt t="17112" x="4784725" y="3878263"/>
          <p14:tracePt t="17129" x="4800600" y="3878263"/>
          <p14:tracePt t="17146" x="4808538" y="3878263"/>
          <p14:tracePt t="17162" x="4830763" y="3886200"/>
          <p14:tracePt t="17179" x="4838700" y="4008438"/>
          <p14:tracePt t="17196" x="4830763" y="4122738"/>
          <p14:tracePt t="17212" x="4770438" y="4206875"/>
          <p14:tracePt t="17230" x="4694238" y="4229100"/>
          <p14:tracePt t="17246" x="4670425" y="4229100"/>
          <p14:tracePt t="17262" x="4594225" y="4092575"/>
          <p14:tracePt t="17279" x="4572000" y="4000500"/>
          <p14:tracePt t="17296" x="4549775" y="3894138"/>
          <p14:tracePt t="17312" x="4549775" y="3825875"/>
          <p14:tracePt t="17329" x="4549775" y="3794125"/>
          <p14:tracePt t="17346" x="4549775" y="3771900"/>
          <p14:tracePt t="17379" x="4549775" y="3763963"/>
          <p14:tracePt t="17423" x="4549775" y="3756025"/>
          <p14:tracePt t="17433" x="4541838" y="3756025"/>
          <p14:tracePt t="17511" x="4541838" y="3749675"/>
          <p14:tracePt t="17521" x="4549775" y="3741738"/>
          <p14:tracePt t="17531" x="4587875" y="3741738"/>
          <p14:tracePt t="17546" x="4678363" y="3741738"/>
          <p14:tracePt t="17563" x="4800600" y="3733800"/>
          <p14:tracePt t="17579" x="4914900" y="3717925"/>
          <p14:tracePt t="17596" x="4999038" y="3711575"/>
          <p14:tracePt t="17613" x="5045075" y="3711575"/>
          <p14:tracePt t="17695" x="5051425" y="3711575"/>
          <p14:tracePt t="17708" x="5075238" y="3711575"/>
          <p14:tracePt t="17719" x="5113338" y="3711575"/>
          <p14:tracePt t="17730" x="5135563" y="3711575"/>
          <p14:tracePt t="17746" x="5159375" y="3711575"/>
          <p14:tracePt t="17782" x="5159375" y="3717925"/>
          <p14:tracePt t="17796" x="5159375" y="3733800"/>
          <p14:tracePt t="17812" x="5159375" y="3771900"/>
          <p14:tracePt t="17829" x="5127625" y="3863975"/>
          <p14:tracePt t="17845" x="5037138" y="3940175"/>
          <p14:tracePt t="17862" x="4860925" y="4022725"/>
          <p14:tracePt t="17879" x="4724400" y="4084638"/>
          <p14:tracePt t="17896" x="4587875" y="4137025"/>
          <p14:tracePt t="17912" x="4495800" y="4191000"/>
          <p14:tracePt t="17929" x="4457700" y="4221163"/>
          <p14:tracePt t="17946" x="4457700" y="4237038"/>
          <p14:tracePt t="17962" x="4457700" y="4251325"/>
          <p14:tracePt t="17979" x="4479925" y="4283075"/>
          <p14:tracePt t="17996" x="4511675" y="4313238"/>
          <p14:tracePt t="18012" x="4541838" y="4335463"/>
          <p14:tracePt t="18029" x="4572000" y="4359275"/>
          <p14:tracePt t="18046" x="4625975" y="4359275"/>
          <p14:tracePt t="18062" x="4740275" y="4359275"/>
          <p14:tracePt t="18079" x="4868863" y="4335463"/>
          <p14:tracePt t="18096" x="4975225" y="4283075"/>
          <p14:tracePt t="18112" x="5006975" y="4259263"/>
          <p14:tracePt t="18129" x="5029200" y="4251325"/>
          <p14:tracePt t="18146" x="5037138" y="4244975"/>
          <p14:tracePt t="18303" x="5045075" y="4244975"/>
          <p14:tracePt t="18313" x="5051425" y="4244975"/>
          <p14:tracePt t="18329" x="5059363" y="4244975"/>
          <p14:tracePt t="18863" x="5075238" y="4244975"/>
          <p14:tracePt t="18873" x="5151438" y="4206875"/>
          <p14:tracePt t="18883" x="5203825" y="4160838"/>
          <p14:tracePt t="18896" x="5295900" y="4092575"/>
          <p14:tracePt t="18913" x="5372100" y="4000500"/>
          <p14:tracePt t="18929" x="5432425" y="3916363"/>
          <p14:tracePt t="18946" x="5448300" y="3886200"/>
          <p14:tracePt t="18963" x="5456238" y="3848100"/>
          <p14:tracePt t="18979" x="5456238" y="3817938"/>
          <p14:tracePt t="18996" x="5456238" y="3810000"/>
          <p14:tracePt t="19046" x="5470525" y="3832225"/>
          <p14:tracePt t="19054" x="5508625" y="3894138"/>
          <p14:tracePt t="19063" x="5546725" y="3940175"/>
          <p14:tracePt t="19079" x="5646738" y="4046538"/>
          <p14:tracePt t="19096" x="5707063" y="4114800"/>
          <p14:tracePt t="19113" x="5753100" y="4152900"/>
          <p14:tracePt t="19129" x="5761038" y="4160838"/>
          <p14:tracePt t="19766" x="5753100" y="4160838"/>
          <p14:tracePt t="19775" x="5707063" y="4114800"/>
          <p14:tracePt t="19782" x="5668963" y="4068763"/>
          <p14:tracePt t="19796" x="5638800" y="4038600"/>
          <p14:tracePt t="19813" x="5562600" y="3984625"/>
          <p14:tracePt t="19830" x="5494338" y="3940175"/>
          <p14:tracePt t="19846" x="5464175" y="3908425"/>
          <p14:tracePt t="19863" x="5448300" y="3894138"/>
          <p14:tracePt t="19896" x="5448300" y="3878263"/>
          <p14:tracePt t="19913" x="5448300" y="3870325"/>
          <p14:tracePt t="20023" x="5448300" y="3863975"/>
          <p14:tracePt t="20071" x="5456238" y="3863975"/>
          <p14:tracePt t="20087" x="5464175" y="3863975"/>
          <p14:tracePt t="20103" x="5470525" y="3863975"/>
          <p14:tracePt t="20175" x="5494338" y="3863975"/>
          <p14:tracePt t="20185" x="5502275" y="3863975"/>
          <p14:tracePt t="20197" x="5516563" y="3863975"/>
          <p14:tracePt t="20214" x="5524500" y="3856038"/>
          <p14:tracePt t="20230" x="5546725" y="3856038"/>
          <p14:tracePt t="20327" x="5562600" y="3848100"/>
          <p14:tracePt t="20375" x="5562600" y="3840163"/>
          <p14:tracePt t="20385" x="5562600" y="3832225"/>
          <p14:tracePt t="20519" x="5570538" y="3832225"/>
          <p14:tracePt t="20529" x="5584825" y="3832225"/>
          <p14:tracePt t="20539" x="5600700" y="3832225"/>
          <p14:tracePt t="20547" x="5630863" y="3832225"/>
          <p14:tracePt t="20563" x="5692775" y="3832225"/>
          <p14:tracePt t="20580" x="5783263" y="3832225"/>
          <p14:tracePt t="20597" x="5935663" y="3810000"/>
          <p14:tracePt t="20613" x="6118225" y="3794125"/>
          <p14:tracePt t="20630" x="6316663" y="3749675"/>
          <p14:tracePt t="20647" x="6370638" y="3725863"/>
          <p14:tracePt t="20663" x="6378575" y="3725863"/>
          <p14:tracePt t="20759" x="6384925" y="3725863"/>
          <p14:tracePt t="20769" x="6384925" y="3741738"/>
          <p14:tracePt t="20780" x="6384925" y="3756025"/>
          <p14:tracePt t="20797" x="6384925" y="3802063"/>
          <p14:tracePt t="20813" x="6384925" y="3832225"/>
          <p14:tracePt t="20830" x="6378575" y="3878263"/>
          <p14:tracePt t="20847" x="6340475" y="3902075"/>
          <p14:tracePt t="20863" x="6256338" y="3902075"/>
          <p14:tracePt t="20880" x="6156325" y="3902075"/>
          <p14:tracePt t="20897" x="6027738" y="3902075"/>
          <p14:tracePt t="20913" x="5889625" y="3924300"/>
          <p14:tracePt t="20930" x="5715000" y="3962400"/>
          <p14:tracePt t="20947" x="5554663" y="4016375"/>
          <p14:tracePt t="20963" x="5440363" y="4068763"/>
          <p14:tracePt t="20980" x="5326063" y="4130675"/>
          <p14:tracePt t="20997" x="5249863" y="4183063"/>
          <p14:tracePt t="21014" x="5197475" y="4237038"/>
          <p14:tracePt t="21030" x="5189538" y="4259263"/>
          <p14:tracePt t="21047" x="5189538" y="4267200"/>
          <p14:tracePt t="21064" x="5189538" y="4283075"/>
          <p14:tracePt t="21080" x="5197475" y="4289425"/>
          <p14:tracePt t="21097" x="5211763" y="4289425"/>
          <p14:tracePt t="21113" x="5235575" y="4297363"/>
          <p14:tracePt t="21130" x="5257800" y="4305300"/>
          <p14:tracePt t="21147" x="5280025" y="4305300"/>
          <p14:tracePt t="21164" x="5295900" y="4305300"/>
          <p14:tracePt t="21180" x="5311775" y="4305300"/>
          <p14:tracePt t="21197" x="5341938" y="4305300"/>
          <p14:tracePt t="21214" x="5387975" y="4297363"/>
          <p14:tracePt t="21230" x="5494338" y="4283075"/>
          <p14:tracePt t="21247" x="5592763" y="4275138"/>
          <p14:tracePt t="21264" x="5668963" y="4267200"/>
          <p14:tracePt t="21280" x="5707063" y="4267200"/>
          <p14:tracePt t="21297" x="5745163" y="4267200"/>
          <p14:tracePt t="21314" x="5768975" y="4267200"/>
          <p14:tracePt t="21330" x="5813425" y="4267200"/>
          <p14:tracePt t="21347" x="5859463" y="4267200"/>
          <p14:tracePt t="21363" x="5913438" y="4275138"/>
          <p14:tracePt t="21380" x="5943600" y="4275138"/>
          <p14:tracePt t="21397" x="5959475" y="4283075"/>
          <p14:tracePt t="21414" x="5989638" y="4289425"/>
          <p14:tracePt t="21430" x="6003925" y="4305300"/>
          <p14:tracePt t="21447" x="6035675" y="4305300"/>
          <p14:tracePt t="21464" x="6042025" y="4305300"/>
          <p14:tracePt t="21480" x="6057900" y="4313238"/>
          <p14:tracePt t="21542" x="6065838" y="4313238"/>
          <p14:tracePt t="21558" x="6073775" y="4313238"/>
          <p14:tracePt t="21566" x="6080125" y="4313238"/>
          <p14:tracePt t="21591" x="6088063" y="4305300"/>
          <p14:tracePt t="21615" x="6096000" y="4305300"/>
          <p14:tracePt t="21774" x="6096000" y="4289425"/>
          <p14:tracePt t="21782" x="6057900" y="4244975"/>
          <p14:tracePt t="22319" x="6080125" y="4244975"/>
          <p14:tracePt t="22329" x="6088063" y="4244975"/>
          <p14:tracePt t="22339" x="6103938" y="4244975"/>
          <p14:tracePt t="22349" x="6118225" y="4244975"/>
          <p14:tracePt t="22364" x="6126163" y="4237038"/>
          <p14:tracePt t="22381" x="6134100" y="4237038"/>
          <p14:tracePt t="22398" x="6134100" y="4221163"/>
          <p14:tracePt t="22414" x="6142038" y="4213225"/>
          <p14:tracePt t="22567" x="6142038" y="4206875"/>
          <p14:tracePt t="22599" x="6142038" y="4191000"/>
          <p14:tracePt t="22655" x="6134100" y="4191000"/>
          <p14:tracePt t="22679" x="6126163" y="4191000"/>
          <p14:tracePt t="22689" x="6118225" y="4183063"/>
          <p14:tracePt t="22699" x="6111875" y="4183063"/>
          <p14:tracePt t="22714" x="6088063" y="4175125"/>
          <p14:tracePt t="22730" x="6057900" y="4168775"/>
          <p14:tracePt t="22747" x="6003925" y="4160838"/>
          <p14:tracePt t="22764" x="5913438" y="4152900"/>
          <p14:tracePt t="22780" x="5783263" y="4152900"/>
          <p14:tracePt t="22797" x="5638800" y="4130675"/>
          <p14:tracePt t="22799" x="5570538" y="4130675"/>
          <p14:tracePt t="22814" x="5456238" y="4130675"/>
          <p14:tracePt t="22831" x="5364163" y="4130675"/>
          <p14:tracePt t="22847" x="5318125" y="4130675"/>
          <p14:tracePt t="22864" x="5295900" y="4130675"/>
          <p14:tracePt t="22881" x="5280025" y="4130675"/>
          <p14:tracePt t="23255" x="5235575" y="4114800"/>
          <p14:tracePt t="23265" x="5159375" y="4092575"/>
          <p14:tracePt t="23281" x="5013325" y="4060825"/>
          <p14:tracePt t="23298" x="4975225" y="4046538"/>
          <p14:tracePt t="23315" x="4937125" y="4030663"/>
          <p14:tracePt t="23332" x="4884738" y="4016375"/>
          <p14:tracePt t="23348" x="4854575" y="4016375"/>
          <p14:tracePt t="23365" x="4830763" y="4008438"/>
          <p14:tracePt t="26255" x="4816475" y="4000500"/>
          <p14:tracePt t="26265" x="4800600" y="3978275"/>
          <p14:tracePt t="26282" x="4746625" y="3954463"/>
          <p14:tracePt t="26299" x="4708525" y="3954463"/>
          <p14:tracePt t="26766" x="4716463" y="3954463"/>
          <p14:tracePt t="26776" x="4740275" y="3962400"/>
          <p14:tracePt t="27223" x="4716463" y="3962400"/>
          <p14:tracePt t="27233" x="4694238" y="3954463"/>
          <p14:tracePt t="27249" x="4656138" y="3924300"/>
          <p14:tracePt t="27266" x="4610100" y="3894138"/>
          <p14:tracePt t="27283" x="4579938" y="3870325"/>
          <p14:tracePt t="27300" x="4556125" y="3848100"/>
          <p14:tracePt t="27319" x="4549775" y="3840163"/>
          <p14:tracePt t="27335" x="4541838" y="3832225"/>
          <p14:tracePt t="27367" x="4541838" y="3825875"/>
          <p14:tracePt t="27391" x="4541838" y="3817938"/>
          <p14:tracePt t="27407" x="4541838" y="3810000"/>
          <p14:tracePt t="27417" x="4541838" y="3802063"/>
          <p14:tracePt t="27433" x="4541838" y="3794125"/>
          <p14:tracePt t="27450" x="4541838" y="3779838"/>
          <p14:tracePt t="27466" x="4549775" y="3763963"/>
          <p14:tracePt t="27483" x="4556125" y="3749675"/>
          <p14:tracePt t="27500" x="4556125" y="3733800"/>
          <p14:tracePt t="27516" x="4556125" y="3717925"/>
          <p14:tracePt t="27533" x="4564063" y="3711575"/>
          <p14:tracePt t="27550" x="4564063" y="3695700"/>
          <p14:tracePt t="27566" x="4564063" y="3687763"/>
          <p14:tracePt t="27766" x="4564063" y="3741738"/>
          <p14:tracePt t="27774" x="4564063" y="3787775"/>
          <p14:tracePt t="27782" x="4564063" y="3840163"/>
          <p14:tracePt t="27799" x="4564063" y="3940175"/>
          <p14:tracePt t="27816" x="4572000" y="4008438"/>
          <p14:tracePt t="27832" x="4579938" y="4030663"/>
          <p14:tracePt t="27886" x="4579938" y="4022725"/>
          <p14:tracePt t="27895" x="4579938" y="3970338"/>
          <p14:tracePt t="27905" x="4579938" y="3932238"/>
          <p14:tracePt t="27916" x="4579938" y="3886200"/>
          <p14:tracePt t="27933" x="4579938" y="3794125"/>
          <p14:tracePt t="27949" x="4579938" y="3733800"/>
          <p14:tracePt t="27966" x="4579938" y="3673475"/>
          <p14:tracePt t="27983" x="4579938" y="3641725"/>
          <p14:tracePt t="27999" x="4587875" y="3619500"/>
          <p14:tracePt t="28016" x="4594225" y="3597275"/>
          <p14:tracePt t="28033" x="4610100" y="3581400"/>
          <p14:tracePt t="28049" x="4648200" y="3565525"/>
          <p14:tracePt t="28066" x="4694238" y="3565525"/>
          <p14:tracePt t="28083" x="4754563" y="3559175"/>
          <p14:tracePt t="28099" x="4838700" y="3559175"/>
          <p14:tracePt t="28116" x="4930775" y="3559175"/>
          <p14:tracePt t="28133" x="5006975" y="3559175"/>
          <p14:tracePt t="28149" x="5037138" y="3559175"/>
          <p14:tracePt t="28166" x="5059363" y="3559175"/>
          <p14:tracePt t="28206" x="5067300" y="3559175"/>
          <p14:tracePt t="28216" x="5083175" y="3559175"/>
          <p14:tracePt t="28233" x="5097463" y="3559175"/>
          <p14:tracePt t="28249" x="5151438" y="3565525"/>
          <p14:tracePt t="28266" x="5189538" y="3573463"/>
          <p14:tracePt t="28283" x="5197475" y="3573463"/>
          <p14:tracePt t="28326" x="5197475" y="3581400"/>
          <p14:tracePt t="28342" x="5197475" y="3589338"/>
          <p14:tracePt t="28350" x="5197475" y="3597275"/>
          <p14:tracePt t="28366" x="5197475" y="3635375"/>
          <p14:tracePt t="28383" x="5197475" y="3673475"/>
          <p14:tracePt t="28399" x="5197475" y="3711575"/>
          <p14:tracePt t="28416" x="5197475" y="3763963"/>
          <p14:tracePt t="28433" x="5197475" y="3810000"/>
          <p14:tracePt t="28449" x="5189538" y="3832225"/>
          <p14:tracePt t="28466" x="5189538" y="3863975"/>
          <p14:tracePt t="28483" x="5181600" y="3878263"/>
          <p14:tracePt t="28499" x="5173663" y="3894138"/>
          <p14:tracePt t="28516" x="5165725" y="3902075"/>
          <p14:tracePt t="28533" x="5159375" y="3902075"/>
          <p14:tracePt t="28550" x="5127625" y="3924300"/>
          <p14:tracePt t="28566" x="5089525" y="3924300"/>
          <p14:tracePt t="28583" x="5037138" y="3946525"/>
          <p14:tracePt t="28599" x="4991100" y="3946525"/>
          <p14:tracePt t="28616" x="4937125" y="3954463"/>
          <p14:tracePt t="28633" x="4846638" y="3954463"/>
          <p14:tracePt t="28650" x="4762500" y="3954463"/>
          <p14:tracePt t="28666" x="4656138" y="3954463"/>
          <p14:tracePt t="28683" x="4556125" y="3954463"/>
          <p14:tracePt t="28700" x="4503738" y="3954463"/>
          <p14:tracePt t="28716" x="4465638" y="3946525"/>
          <p14:tracePt t="28733" x="4441825" y="3940175"/>
          <p14:tracePt t="28750" x="4435475" y="3932238"/>
          <p14:tracePt t="28783" x="4419600" y="3932238"/>
          <p14:tracePt t="28800" x="4411663" y="3924300"/>
          <p14:tracePt t="28816" x="4397375" y="3916363"/>
          <p14:tracePt t="28833" x="4381500" y="3916363"/>
          <p14:tracePt t="28879" x="4381500" y="3908425"/>
          <p14:tracePt t="28889" x="4381500" y="3902075"/>
          <p14:tracePt t="28900" x="4381500" y="3894138"/>
          <p14:tracePt t="28916" x="4381500" y="3863975"/>
          <p14:tracePt t="28933" x="4403725" y="3787775"/>
          <p14:tracePt t="28950" x="4427538" y="3733800"/>
          <p14:tracePt t="28966" x="4441825" y="3695700"/>
          <p14:tracePt t="28983" x="4465638" y="3657600"/>
          <p14:tracePt t="29000" x="4473575" y="3635375"/>
          <p14:tracePt t="29016" x="4487863" y="3627438"/>
          <p14:tracePt t="29159" x="4503738" y="3627438"/>
          <p14:tracePt t="29169" x="4533900" y="3627438"/>
          <p14:tracePt t="29184" x="4670425" y="3679825"/>
          <p14:tracePt t="29200" x="5075238" y="3741738"/>
          <p14:tracePt t="29217" x="5707063" y="3810000"/>
          <p14:tracePt t="29234" x="6324600" y="3894138"/>
          <p14:tracePt t="29250" x="6705600" y="3954463"/>
          <p14:tracePt t="29266" x="6819900" y="3992563"/>
          <p14:tracePt t="29283" x="6827838" y="3992563"/>
          <p14:tracePt t="29318" x="6835775" y="3992563"/>
          <p14:tracePt t="29333" x="6835775" y="3978275"/>
          <p14:tracePt t="29350" x="6789738" y="3946525"/>
          <p14:tracePt t="29366" x="6773863" y="3940175"/>
          <p14:tracePt t="29383" x="6765925" y="3932238"/>
          <p14:tracePt t="29400" x="6751638" y="3924300"/>
          <p14:tracePt t="29416" x="6727825" y="3924300"/>
          <p14:tracePt t="29433" x="6689725" y="3924300"/>
          <p14:tracePt t="29450" x="6591300" y="3916363"/>
          <p14:tracePt t="29466" x="6423025" y="3894138"/>
          <p14:tracePt t="29483" x="6240463" y="3856038"/>
          <p14:tracePt t="29500" x="5981700" y="3794125"/>
          <p14:tracePt t="29517" x="5813425" y="3763963"/>
          <p14:tracePt t="29533" x="5715000" y="3749675"/>
          <p14:tracePt t="29550" x="5699125" y="3749675"/>
          <p14:tracePt t="29583" x="5699125" y="3741738"/>
          <p14:tracePt t="29606" x="5699125" y="3725863"/>
          <p14:tracePt t="29622" x="5699125" y="3711575"/>
          <p14:tracePt t="29633" x="5699125" y="3695700"/>
          <p14:tracePt t="29650" x="5684838" y="3673475"/>
          <p14:tracePt t="29667" x="5676900" y="3649663"/>
          <p14:tracePt t="29683" x="5668963" y="3627438"/>
          <p14:tracePt t="29700" x="5661025" y="3619500"/>
          <p14:tracePt t="29839" x="5654675" y="3611563"/>
          <p14:tracePt t="29847" x="5638800" y="3611563"/>
          <p14:tracePt t="29855" x="5630863" y="3611563"/>
          <p14:tracePt t="29867" x="5608638" y="3611563"/>
          <p14:tracePt t="29883" x="5554663" y="3611563"/>
          <p14:tracePt t="29900" x="5508625" y="3611563"/>
          <p14:tracePt t="29917" x="5464175" y="3611563"/>
          <p14:tracePt t="29933" x="5440363" y="3611563"/>
          <p14:tracePt t="29950" x="5418138" y="3611563"/>
          <p14:tracePt t="29967" x="5410200" y="3627438"/>
          <p14:tracePt t="30000" x="5402263" y="3657600"/>
          <p14:tracePt t="30017" x="5402263" y="3673475"/>
          <p14:tracePt t="30033" x="5402263" y="3711575"/>
          <p14:tracePt t="30050" x="5402263" y="3763963"/>
          <p14:tracePt t="30067" x="5402263" y="3863975"/>
          <p14:tracePt t="30083" x="5402263" y="3970338"/>
          <p14:tracePt t="30100" x="5402263" y="4106863"/>
          <p14:tracePt t="30117" x="5402263" y="4221163"/>
          <p14:tracePt t="30133" x="5426075" y="4335463"/>
          <p14:tracePt t="30150" x="5440363" y="4449763"/>
          <p14:tracePt t="30167" x="5448300" y="4495800"/>
          <p14:tracePt t="30183" x="5456238" y="4525963"/>
          <p14:tracePt t="30200" x="5456238" y="4541838"/>
          <p14:tracePt t="30334" x="5464175" y="4549775"/>
          <p14:tracePt t="30341" x="5502275" y="4549775"/>
          <p14:tracePt t="30350" x="5554663" y="4549775"/>
          <p14:tracePt t="30367" x="5668963" y="4533900"/>
          <p14:tracePt t="30383" x="5775325" y="4518025"/>
          <p14:tracePt t="30400" x="5813425" y="4503738"/>
          <p14:tracePt t="30417" x="5837238" y="4495800"/>
          <p14:tracePt t="30435" x="5837238" y="4487863"/>
          <p14:tracePt t="30452" x="5845175" y="4479925"/>
          <p14:tracePt t="30467" x="5859463" y="4457700"/>
          <p14:tracePt t="30500" x="5859463" y="4449763"/>
          <p14:tracePt t="30517" x="5867400" y="4435475"/>
          <p14:tracePt t="30533" x="5867400" y="4411663"/>
          <p14:tracePt t="30550" x="5867400" y="4381500"/>
          <p14:tracePt t="30567" x="5867400" y="4359275"/>
          <p14:tracePt t="30584" x="5867400" y="4343400"/>
          <p14:tracePt t="30600" x="5867400" y="4313238"/>
          <p14:tracePt t="30617" x="5851525" y="4267200"/>
          <p14:tracePt t="30634" x="5845175" y="4191000"/>
          <p14:tracePt t="30650" x="5821363" y="4137025"/>
          <p14:tracePt t="30667" x="5799138" y="4060825"/>
          <p14:tracePt t="30684" x="5783263" y="4000500"/>
          <p14:tracePt t="30700" x="5761038" y="3946525"/>
          <p14:tracePt t="30717" x="5761038" y="3924300"/>
          <p14:tracePt t="30733" x="5737225" y="3863975"/>
          <p14:tracePt t="30750" x="5737225" y="3840163"/>
          <p14:tracePt t="30767" x="5730875" y="3802063"/>
          <p14:tracePt t="30783" x="5730875" y="3787775"/>
          <p14:tracePt t="30800" x="5722938" y="3763963"/>
          <p14:tracePt t="30817" x="5722938" y="3756025"/>
          <p14:tracePt t="30833" x="5722938" y="3749675"/>
          <p14:tracePt t="30851" x="5722938" y="3733800"/>
          <p14:tracePt t="30868" x="5715000" y="3717925"/>
          <p14:tracePt t="30884" x="5699125" y="3717925"/>
          <p14:tracePt t="30901" x="5676900" y="3711575"/>
          <p14:tracePt t="30918" x="5638800" y="3703638"/>
          <p14:tracePt t="30934" x="5540375" y="3703638"/>
          <p14:tracePt t="30951" x="5494338" y="3703638"/>
          <p14:tracePt t="30968" x="5470525" y="3703638"/>
          <p14:tracePt t="30984" x="5464175" y="3703638"/>
          <p14:tracePt t="31151" x="5456238" y="3703638"/>
          <p14:tracePt t="31161" x="5432425" y="3711575"/>
          <p14:tracePt t="31171" x="5387975" y="3733800"/>
          <p14:tracePt t="31184" x="5265738" y="3787775"/>
          <p14:tracePt t="31200" x="5105400" y="3832225"/>
          <p14:tracePt t="31217" x="4937125" y="3886200"/>
          <p14:tracePt t="31234" x="4816475" y="3902075"/>
          <p14:tracePt t="31250" x="4762500" y="3908425"/>
          <p14:tracePt t="31267" x="4746625" y="3908425"/>
          <p14:tracePt t="31318" x="4740275" y="3908425"/>
          <p14:tracePt t="31326" x="4732338" y="3908425"/>
          <p14:tracePt t="31334" x="4708525" y="3908425"/>
          <p14:tracePt t="31350" x="4656138" y="3886200"/>
          <p14:tracePt t="31367" x="4572000" y="3870325"/>
          <p14:tracePt t="31384" x="4541838" y="3856038"/>
          <p14:tracePt t="31400" x="4533900" y="3856038"/>
          <p14:tracePt t="31551" x="4541838" y="3856038"/>
          <p14:tracePt t="31607" x="4549775" y="3856038"/>
          <p14:tracePt t="31639" x="4556125" y="3856038"/>
          <p14:tracePt t="31649" x="4564063" y="3856038"/>
          <p14:tracePt t="31695" x="4572000" y="3856038"/>
          <p14:tracePt t="31719" x="4579938" y="3856038"/>
          <p14:tracePt t="31734" x="4587875" y="3856038"/>
          <p14:tracePt t="31742" x="4594225" y="3856038"/>
          <p14:tracePt t="31774" x="4610100" y="3856038"/>
          <p14:tracePt t="32279" x="4618038" y="3856038"/>
          <p14:tracePt t="32289" x="4640263" y="3856038"/>
          <p14:tracePt t="32302" x="4724400" y="3825875"/>
          <p14:tracePt t="32318" x="4884738" y="3802063"/>
          <p14:tracePt t="32334" x="4999038" y="3787775"/>
          <p14:tracePt t="32351" x="5089525" y="3771900"/>
          <p14:tracePt t="32368" x="5159375" y="3763963"/>
          <p14:tracePt t="32384" x="5189538" y="3763963"/>
          <p14:tracePt t="32401" x="5197475" y="3756025"/>
          <p14:tracePt t="32418" x="5235575" y="3756025"/>
          <p14:tracePt t="32434" x="5249863" y="3756025"/>
          <p14:tracePt t="32451" x="5295900" y="3756025"/>
          <p14:tracePt t="32468" x="5349875" y="3763963"/>
          <p14:tracePt t="32485" x="5402263" y="3763963"/>
          <p14:tracePt t="32502" x="5464175" y="3779838"/>
          <p14:tracePt t="32535" x="5478463" y="3787775"/>
          <p14:tracePt t="32551" x="5486400" y="3787775"/>
          <p14:tracePt t="32568" x="5502275" y="3794125"/>
          <p14:tracePt t="32585" x="5516563" y="3810000"/>
          <p14:tracePt t="32601" x="5524500" y="3817938"/>
          <p14:tracePt t="32618" x="5532438" y="3825875"/>
          <p14:tracePt t="32635" x="5546725" y="3832225"/>
          <p14:tracePt t="32652" x="5562600" y="3848100"/>
          <p14:tracePt t="32668" x="5578475" y="3856038"/>
          <p14:tracePt t="32685" x="5584825" y="3856038"/>
          <p14:tracePt t="32701" x="5592763" y="3856038"/>
          <p14:tracePt t="33623" x="5584825" y="3856038"/>
          <p14:tracePt t="33633" x="5562600" y="3856038"/>
          <p14:tracePt t="33643" x="5546725" y="3856038"/>
          <p14:tracePt t="33654" x="5524500" y="3848100"/>
          <p14:tracePt t="33670" x="5508625" y="3848100"/>
          <p14:tracePt t="33685" x="5494338" y="3848100"/>
          <p14:tracePt t="33701" x="5486400" y="3848100"/>
          <p14:tracePt t="33718" x="5464175" y="3848100"/>
          <p14:tracePt t="33735" x="5432425" y="3848100"/>
          <p14:tracePt t="33751" x="5402263" y="3848100"/>
          <p14:tracePt t="33768" x="5364163" y="3848100"/>
          <p14:tracePt t="33785" x="5318125" y="3848100"/>
          <p14:tracePt t="33801" x="5257800" y="3848100"/>
          <p14:tracePt t="33818" x="5227638" y="3848100"/>
          <p14:tracePt t="33835" x="5189538" y="3848100"/>
          <p14:tracePt t="33851" x="5173663" y="3848100"/>
          <p14:tracePt t="33868" x="5165725" y="3848100"/>
          <p14:tracePt t="33885" x="5151438" y="3848100"/>
          <p14:tracePt t="33918" x="5121275" y="3848100"/>
          <p14:tracePt t="33935" x="5097463" y="3848100"/>
          <p14:tracePt t="33951" x="5089525" y="3856038"/>
          <p14:tracePt t="33968" x="5075238" y="3856038"/>
          <p14:tracePt t="33985" x="5067300" y="3856038"/>
          <p14:tracePt t="34551" x="5075238" y="3856038"/>
          <p14:tracePt t="34561" x="5083175" y="3856038"/>
          <p14:tracePt t="34571" x="5097463" y="3856038"/>
          <p14:tracePt t="34586" x="5127625" y="3863975"/>
          <p14:tracePt t="34602" x="5165725" y="3878263"/>
          <p14:tracePt t="34618" x="5173663" y="3886200"/>
          <p14:tracePt t="34635" x="5211763" y="3886200"/>
          <p14:tracePt t="34652" x="5241925" y="3916363"/>
          <p14:tracePt t="34668" x="5318125" y="3946525"/>
          <p14:tracePt t="34685" x="5394325" y="3992563"/>
          <p14:tracePt t="34702" x="5464175" y="4046538"/>
          <p14:tracePt t="34718" x="5478463" y="4060825"/>
          <p14:tracePt t="34735" x="5486400" y="4076700"/>
          <p14:tracePt t="34752" x="5502275" y="4098925"/>
          <p14:tracePt t="34768" x="5516563" y="4114800"/>
          <p14:tracePt t="34785" x="5524500" y="4130675"/>
          <p14:tracePt t="34802" x="5532438" y="4144963"/>
          <p14:tracePt t="34818" x="5540375" y="4152900"/>
          <p14:tracePt t="34835" x="5554663" y="4168775"/>
          <p14:tracePt t="34852" x="5562600" y="4175125"/>
          <p14:tracePt t="34869" x="5578475" y="4198938"/>
          <p14:tracePt t="34870" x="5584825" y="4213225"/>
          <p14:tracePt t="34885" x="5592763" y="4221163"/>
          <p14:tracePt t="34902" x="5616575" y="4251325"/>
          <p14:tracePt t="34918" x="5630863" y="4267200"/>
          <p14:tracePt t="34935" x="5638800" y="4275138"/>
          <p14:tracePt t="34998" x="5646738" y="4275138"/>
          <p14:tracePt t="35407" x="5622925" y="4275138"/>
          <p14:tracePt t="35417" x="5592763" y="4251325"/>
          <p14:tracePt t="35427" x="5562600" y="4229100"/>
          <p14:tracePt t="35437" x="5508625" y="4198938"/>
          <p14:tracePt t="35453" x="5311775" y="4130675"/>
          <p14:tracePt t="35469" x="5121275" y="4046538"/>
          <p14:tracePt t="35485" x="4899025" y="3970338"/>
          <p14:tracePt t="35502" x="4830763" y="3932238"/>
          <p14:tracePt t="35519" x="4816475" y="3932238"/>
          <p14:tracePt t="35574" x="4808538" y="3932238"/>
          <p14:tracePt t="35582" x="4792663" y="3924300"/>
          <p14:tracePt t="35590" x="4792663" y="3916363"/>
          <p14:tracePt t="35622" x="4778375" y="3916363"/>
          <p14:tracePt t="35638" x="4770438" y="3916363"/>
          <p14:tracePt t="35646" x="4762500" y="3916363"/>
          <p14:tracePt t="35654" x="4762500" y="3908425"/>
          <p14:tracePt t="35669" x="4754563" y="3908425"/>
          <p14:tracePt t="35775" x="4746625" y="3902075"/>
          <p14:tracePt t="35798" x="4740275" y="3886200"/>
          <p14:tracePt t="35814" x="4732338" y="3870325"/>
          <p14:tracePt t="35830" x="4724400" y="3863975"/>
          <p14:tracePt t="35846" x="4716463" y="3856038"/>
          <p14:tracePt t="35854" x="4708525" y="3856038"/>
          <p14:tracePt t="35871" x="4702175" y="3848100"/>
          <p14:tracePt t="35888" x="4694238" y="3848100"/>
          <p14:tracePt t="35903" x="4694238" y="3840163"/>
          <p14:tracePt t="35934" x="4686300" y="3825875"/>
          <p14:tracePt t="36055" x="4686300" y="3817938"/>
          <p14:tracePt t="36071" x="4686300" y="3810000"/>
          <p14:tracePt t="36081" x="4702175" y="3802063"/>
          <p14:tracePt t="36088" x="4708525" y="3802063"/>
          <p14:tracePt t="36102" x="4762500" y="3802063"/>
          <p14:tracePt t="36119" x="4830763" y="3794125"/>
          <p14:tracePt t="36136" x="4892675" y="3794125"/>
          <p14:tracePt t="36152" x="4983163" y="3794125"/>
          <p14:tracePt t="36169" x="5067300" y="3794125"/>
          <p14:tracePt t="36186" x="5105400" y="3794125"/>
          <p14:tracePt t="36202" x="5127625" y="3794125"/>
          <p14:tracePt t="36219" x="5151438" y="3794125"/>
          <p14:tracePt t="36236" x="5173663" y="3794125"/>
          <p14:tracePt t="36252" x="5219700" y="3794125"/>
          <p14:tracePt t="36270" x="5318125" y="3794125"/>
          <p14:tracePt t="36286" x="5387975" y="3794125"/>
          <p14:tracePt t="36302" x="5440363" y="3794125"/>
          <p14:tracePt t="36319" x="5478463" y="3794125"/>
          <p14:tracePt t="36336" x="5494338" y="3794125"/>
          <p14:tracePt t="36352" x="5502275" y="3794125"/>
          <p14:tracePt t="36369" x="5508625" y="3794125"/>
          <p14:tracePt t="36386" x="5524500" y="3794125"/>
          <p14:tracePt t="36422" x="5532438" y="3794125"/>
          <p14:tracePt t="37695" x="5524500" y="3794125"/>
          <p14:tracePt t="37705" x="5502275" y="3794125"/>
          <p14:tracePt t="37720" x="5470525" y="3787775"/>
          <p14:tracePt t="37736" x="5456238" y="3771900"/>
          <p14:tracePt t="37753" x="5440363" y="3771900"/>
          <p14:tracePt t="37786" x="5418138" y="3763963"/>
          <p14:tracePt t="37803" x="5387975" y="3756025"/>
          <p14:tracePt t="37819" x="5334000" y="3741738"/>
          <p14:tracePt t="37836" x="5257800" y="3741738"/>
          <p14:tracePt t="37853" x="5151438" y="3741738"/>
          <p14:tracePt t="37869" x="5013325" y="3741738"/>
          <p14:tracePt t="37886" x="4983163" y="3741738"/>
          <p14:tracePt t="38351" x="4991100" y="3741738"/>
          <p14:tracePt t="38361" x="4999038" y="3741738"/>
          <p14:tracePt t="38375" x="5006975" y="3741738"/>
          <p14:tracePt t="38387" x="5013325" y="3741738"/>
          <p14:tracePt t="38404" x="5021263" y="3741738"/>
          <p14:tracePt t="38420" x="5037138" y="3741738"/>
          <p14:tracePt t="38424" x="5045075" y="3741738"/>
          <p14:tracePt t="38437" x="5059363" y="3749675"/>
          <p14:tracePt t="38454" x="5075238" y="3756025"/>
          <p14:tracePt t="38470" x="5105400" y="3763963"/>
          <p14:tracePt t="38487" x="5121275" y="3771900"/>
          <p14:tracePt t="38504" x="5151438" y="3771900"/>
          <p14:tracePt t="38520" x="5165725" y="3779838"/>
          <p14:tracePt t="38537" x="5189538" y="3787775"/>
          <p14:tracePt t="38554" x="5227638" y="3817938"/>
          <p14:tracePt t="38570" x="5249863" y="3832225"/>
          <p14:tracePt t="38587" x="5273675" y="3863975"/>
          <p14:tracePt t="38603" x="5295900" y="3902075"/>
          <p14:tracePt t="38620" x="5318125" y="3932238"/>
          <p14:tracePt t="38637" x="5341938" y="3962400"/>
          <p14:tracePt t="38654" x="5364163" y="4000500"/>
          <p14:tracePt t="38673" x="5380038" y="4016375"/>
          <p14:tracePt t="38686" x="5402263" y="4054475"/>
          <p14:tracePt t="38703" x="5426075" y="4084638"/>
          <p14:tracePt t="38720" x="5456238" y="4114800"/>
          <p14:tracePt t="38736" x="5470525" y="4152900"/>
          <p14:tracePt t="38753" x="5486400" y="4175125"/>
          <p14:tracePt t="38770" x="5516563" y="4206875"/>
          <p14:tracePt t="38786" x="5546725" y="4251325"/>
          <p14:tracePt t="38803" x="5554663" y="4259263"/>
          <p14:tracePt t="38820" x="5570538" y="4275138"/>
          <p14:tracePt t="38836" x="5584825" y="4297363"/>
          <p14:tracePt t="39071" x="5592763" y="4297363"/>
          <p14:tracePt t="39087" x="5600700" y="4297363"/>
          <p14:tracePt t="39102" x="5608638" y="4289425"/>
          <p14:tracePt t="39110" x="5608638" y="4283075"/>
          <p14:tracePt t="39120" x="5622925" y="4275138"/>
          <p14:tracePt t="39137" x="5630863" y="4267200"/>
          <p14:tracePt t="39154" x="5654675" y="4237038"/>
          <p14:tracePt t="39171" x="5692775" y="4221163"/>
          <p14:tracePt t="39187" x="5753100" y="4183063"/>
          <p14:tracePt t="39204" x="5837238" y="4152900"/>
          <p14:tracePt t="39221" x="5935663" y="4137025"/>
          <p14:tracePt t="39238" x="6103938" y="4076700"/>
          <p14:tracePt t="39254" x="6156325" y="4068763"/>
          <p14:tracePt t="39275" x="6256338" y="4038600"/>
          <p14:tracePt t="39287" x="6332538" y="4022725"/>
          <p14:tracePt t="39303" x="6438900" y="4000500"/>
          <p14:tracePt t="39320" x="6569075" y="3970338"/>
          <p14:tracePt t="39337" x="6659563" y="3954463"/>
          <p14:tracePt t="39353" x="6721475" y="3932238"/>
          <p14:tracePt t="39370" x="6751638" y="3924300"/>
          <p14:tracePt t="39387" x="6781800" y="3916363"/>
          <p14:tracePt t="39403" x="6789738" y="3902075"/>
          <p14:tracePt t="39420" x="6804025" y="3902075"/>
          <p14:tracePt t="39422" x="6811963" y="3894138"/>
          <p14:tracePt t="39437" x="6827838" y="3894138"/>
          <p14:tracePt t="39453" x="6858000" y="3878263"/>
          <p14:tracePt t="39470" x="6888163" y="3870325"/>
          <p14:tracePt t="39487" x="6896100" y="3856038"/>
          <p14:tracePt t="39631" x="6896100" y="3848100"/>
          <p14:tracePt t="40359" x="6888163" y="3840163"/>
          <p14:tracePt t="40369" x="6865938" y="3840163"/>
          <p14:tracePt t="40379" x="6835775" y="3840163"/>
          <p14:tracePt t="40390" x="6659563" y="3840163"/>
          <p14:tracePt t="40404" x="6537325" y="3840163"/>
          <p14:tracePt t="40407" x="6392863" y="3840163"/>
          <p14:tracePt t="40421" x="6278563" y="3840163"/>
          <p14:tracePt t="40437" x="5965825" y="3840163"/>
          <p14:tracePt t="40454" x="5807075" y="3840163"/>
          <p14:tracePt t="40470" x="5722938" y="3840163"/>
          <p14:tracePt t="40487" x="5692775" y="3832225"/>
          <p14:tracePt t="40504" x="5676900" y="3832225"/>
          <p14:tracePt t="40521" x="5654675" y="3832225"/>
          <p14:tracePt t="40537" x="5584825" y="3832225"/>
          <p14:tracePt t="40554" x="5494338" y="3832225"/>
          <p14:tracePt t="40571" x="5402263" y="3832225"/>
          <p14:tracePt t="40587" x="5287963" y="3832225"/>
          <p14:tracePt t="40604" x="5159375" y="3832225"/>
          <p14:tracePt t="40621" x="5067300" y="3832225"/>
          <p14:tracePt t="40637" x="5013325" y="3825875"/>
          <p14:tracePt t="40654" x="4983163" y="3825875"/>
          <p14:tracePt t="40694" x="4968875" y="3825875"/>
          <p14:tracePt t="40704" x="4945063" y="3825875"/>
          <p14:tracePt t="40721" x="4876800" y="3825875"/>
          <p14:tracePt t="40737" x="4746625" y="3825875"/>
          <p14:tracePt t="40754" x="4610100" y="3825875"/>
          <p14:tracePt t="40771" x="4495800" y="3825875"/>
          <p14:tracePt t="40787" x="4441825" y="3825875"/>
          <p14:tracePt t="40911" x="4457700" y="3817938"/>
          <p14:tracePt t="40921" x="4503738" y="3817938"/>
          <p14:tracePt t="40938" x="4602163" y="3794125"/>
          <p14:tracePt t="40955" x="4708525" y="3794125"/>
          <p14:tracePt t="40971" x="4792663" y="3794125"/>
          <p14:tracePt t="40988" x="4808538" y="3794125"/>
          <p14:tracePt t="41031" x="4800600" y="3787775"/>
          <p14:tracePt t="41041" x="4770438" y="3787775"/>
          <p14:tracePt t="41054" x="4724400" y="3771900"/>
          <p14:tracePt t="41071" x="4686300" y="3771900"/>
          <p14:tracePt t="41126" x="4708525" y="3771900"/>
          <p14:tracePt t="41134" x="4746625" y="3771900"/>
          <p14:tracePt t="41142" x="4778375" y="3771900"/>
          <p14:tracePt t="41154" x="4808538" y="3771900"/>
          <p14:tracePt t="41171" x="4830763" y="3771900"/>
          <p14:tracePt t="41463" x="4854575" y="3771900"/>
          <p14:tracePt t="41473" x="4914900" y="3779838"/>
          <p14:tracePt t="41487" x="5287963" y="3810000"/>
          <p14:tracePt t="41504" x="5783263" y="3810000"/>
          <p14:tracePt t="41521" x="6202363" y="3810000"/>
          <p14:tracePt t="41538" x="6362700" y="3832225"/>
          <p14:tracePt t="41554" x="6384925" y="3840163"/>
          <p14:tracePt t="41588" x="6378575" y="3840163"/>
          <p14:tracePt t="41604" x="6362700" y="3840163"/>
          <p14:tracePt t="41621" x="6354763" y="3840163"/>
          <p14:tracePt t="41679" x="6354763" y="3832225"/>
          <p14:tracePt t="41689" x="6354763" y="3825875"/>
          <p14:tracePt t="41705" x="6354763" y="3817938"/>
          <p14:tracePt t="41721" x="6354763" y="3810000"/>
          <p14:tracePt t="41737" x="6362700" y="3794125"/>
          <p14:tracePt t="41754" x="6370638" y="3794125"/>
          <p14:tracePt t="41771" x="6378575" y="3771900"/>
          <p14:tracePt t="41787" x="6378575" y="3756025"/>
          <p14:tracePt t="41804" x="6378575" y="3741738"/>
          <p14:tracePt t="41821" x="6378575" y="3725863"/>
          <p14:tracePt t="41838" x="6354763" y="3717925"/>
          <p14:tracePt t="41854" x="6340475" y="3703638"/>
          <p14:tracePt t="41871" x="6332538" y="3703638"/>
          <p14:tracePt t="41904" x="6302375" y="3711575"/>
          <p14:tracePt t="41921" x="6270625" y="3741738"/>
          <p14:tracePt t="41938" x="6202363" y="3840163"/>
          <p14:tracePt t="41954" x="6156325" y="3954463"/>
          <p14:tracePt t="41971" x="6118225" y="4038600"/>
          <p14:tracePt t="41988" x="6118225" y="4084638"/>
          <p14:tracePt t="42070" x="6118225" y="4068763"/>
          <p14:tracePt t="42078" x="6118225" y="4038600"/>
          <p14:tracePt t="42088" x="6118225" y="4016375"/>
          <p14:tracePt t="42104" x="6118225" y="3970338"/>
          <p14:tracePt t="42121" x="6118225" y="3916363"/>
          <p14:tracePt t="42138" x="6118225" y="3894138"/>
          <p14:tracePt t="42190" x="6118225" y="3908425"/>
          <p14:tracePt t="42198" x="6118225" y="3954463"/>
          <p14:tracePt t="42206" x="6118225" y="4016375"/>
          <p14:tracePt t="42221" x="6118225" y="4076700"/>
          <p14:tracePt t="42238" x="6118225" y="4175125"/>
          <p14:tracePt t="42254" x="6118225" y="4183063"/>
          <p14:tracePt t="42334" x="6118225" y="4175125"/>
          <p14:tracePt t="42343" x="6103938" y="4160838"/>
          <p14:tracePt t="42355" x="6096000" y="4137025"/>
          <p14:tracePt t="42371" x="6096000" y="4106863"/>
          <p14:tracePt t="42388" x="6096000" y="4092575"/>
          <p14:tracePt t="42422" x="6088063" y="4092575"/>
          <p14:tracePt t="42438" x="6049963" y="4092575"/>
          <p14:tracePt t="42455" x="5951538" y="4092575"/>
          <p14:tracePt t="42471" x="5737225" y="4084638"/>
          <p14:tracePt t="42488" x="5478463" y="4046538"/>
          <p14:tracePt t="42505" x="5280025" y="4000500"/>
          <p14:tracePt t="42521" x="5203825" y="3984625"/>
          <p14:tracePt t="42538" x="5181600" y="3984625"/>
          <p14:tracePt t="42606" x="5165725" y="3970338"/>
          <p14:tracePt t="42617" x="5151438" y="3970338"/>
          <p14:tracePt t="42624" x="5127625" y="3962400"/>
          <p14:tracePt t="42638" x="5075238" y="3946525"/>
          <p14:tracePt t="42655" x="5029200" y="3940175"/>
          <p14:tracePt t="42672" x="4975225" y="3924300"/>
          <p14:tracePt t="42689" x="4945063" y="3908425"/>
          <p14:tracePt t="42705" x="4914900" y="3902075"/>
          <p14:tracePt t="42722" x="4884738" y="3894138"/>
          <p14:tracePt t="42738" x="4860925" y="3886200"/>
          <p14:tracePt t="42755" x="4800600" y="3870325"/>
          <p14:tracePt t="42771" x="4762500" y="3856038"/>
          <p14:tracePt t="42788" x="4716463" y="3840163"/>
          <p14:tracePt t="42805" x="4664075" y="3825875"/>
          <p14:tracePt t="42822" x="4648200" y="3817938"/>
          <p14:tracePt t="43799" x="4640263" y="3817938"/>
          <p14:tracePt t="43815" x="4640263" y="3794125"/>
          <p14:tracePt t="43825" x="4640263" y="3779838"/>
          <p14:tracePt t="43839" x="4664075" y="3741738"/>
          <p14:tracePt t="43856" x="4708525" y="3711575"/>
          <p14:tracePt t="43872" x="4770438" y="3679825"/>
          <p14:tracePt t="43889" x="4838700" y="3673475"/>
          <p14:tracePt t="43906" x="4906963" y="3665538"/>
          <p14:tracePt t="43922" x="4968875" y="3657600"/>
          <p14:tracePt t="43939" x="5045075" y="3657600"/>
          <p14:tracePt t="43955" x="5105400" y="3657600"/>
          <p14:tracePt t="43972" x="5165725" y="3657600"/>
          <p14:tracePt t="43989" x="5249863" y="3657600"/>
          <p14:tracePt t="44006" x="5394325" y="3657600"/>
          <p14:tracePt t="44022" x="5508625" y="3657600"/>
          <p14:tracePt t="44039" x="5616575" y="3679825"/>
          <p14:tracePt t="44055" x="5707063" y="3687763"/>
          <p14:tracePt t="44072" x="5753100" y="3695700"/>
          <p14:tracePt t="44089" x="5768975" y="3695700"/>
          <p14:tracePt t="44134" x="5775325" y="3703638"/>
          <p14:tracePt t="44150" x="5783263" y="3711575"/>
          <p14:tracePt t="44158" x="5799138" y="3717925"/>
          <p14:tracePt t="44174" x="5837238" y="3741738"/>
          <p14:tracePt t="44189" x="5875338" y="3763963"/>
          <p14:tracePt t="44205" x="5927725" y="3794125"/>
          <p14:tracePt t="44222" x="6011863" y="3825875"/>
          <p14:tracePt t="44239" x="6042025" y="3840163"/>
          <p14:tracePt t="44319" x="6049963" y="3840163"/>
          <p14:tracePt t="44329" x="6049963" y="3848100"/>
          <p14:tracePt t="44339" x="6065838" y="3848100"/>
          <p14:tracePt t="44356" x="6073775" y="3856038"/>
          <p14:tracePt t="44373" x="6103938" y="3863975"/>
          <p14:tracePt t="44389" x="6118225" y="3863975"/>
          <p14:tracePt t="45167" x="6103938" y="3863975"/>
          <p14:tracePt t="45177" x="6096000" y="3863975"/>
          <p14:tracePt t="45190" x="6027738" y="3863975"/>
          <p14:tracePt t="45206" x="5997575" y="3856038"/>
          <p14:tracePt t="45222" x="5897563" y="3825875"/>
          <p14:tracePt t="45239" x="5791200" y="3825875"/>
          <p14:tracePt t="45256" x="5654675" y="3825875"/>
          <p14:tracePt t="45272" x="5508625" y="3825875"/>
          <p14:tracePt t="45289" x="5364163" y="3825875"/>
          <p14:tracePt t="45306" x="5265738" y="3825875"/>
          <p14:tracePt t="45322" x="5181600" y="3825875"/>
          <p14:tracePt t="45339" x="5121275" y="3825875"/>
          <p14:tracePt t="45356" x="5075238" y="3825875"/>
          <p14:tracePt t="45372" x="5045075" y="3825875"/>
          <p14:tracePt t="45389" x="5021263" y="3825875"/>
          <p14:tracePt t="45423" x="5013325" y="3825875"/>
          <p14:tracePt t="45855" x="5006975" y="3825875"/>
          <p14:tracePt t="45879" x="5006975" y="3810000"/>
          <p14:tracePt t="45889" x="5006975" y="3802063"/>
          <p14:tracePt t="45903" x="5013325" y="3794125"/>
          <p14:tracePt t="45913" x="5029200" y="3771900"/>
          <p14:tracePt t="45923" x="5045075" y="3771900"/>
          <p14:tracePt t="45939" x="5105400" y="3763963"/>
          <p14:tracePt t="45941" x="5151438" y="3756025"/>
          <p14:tracePt t="45956" x="5203825" y="3756025"/>
          <p14:tracePt t="45973" x="5295900" y="3749675"/>
          <p14:tracePt t="45989" x="5432425" y="3749675"/>
          <p14:tracePt t="46006" x="5600700" y="3749675"/>
          <p14:tracePt t="46023" x="5707063" y="3756025"/>
          <p14:tracePt t="46039" x="5807075" y="3787775"/>
          <p14:tracePt t="46056" x="5897563" y="3817938"/>
          <p14:tracePt t="46073" x="5965825" y="3848100"/>
          <p14:tracePt t="46089" x="5997575" y="3863975"/>
          <p14:tracePt t="46106" x="6035675" y="3886200"/>
          <p14:tracePt t="46123" x="6057900" y="3902075"/>
          <p14:tracePt t="46139" x="6073775" y="3916363"/>
          <p14:tracePt t="46156" x="6088063" y="3932238"/>
          <p14:tracePt t="46173" x="6096000" y="3940175"/>
          <p14:tracePt t="46189" x="6111875" y="3954463"/>
          <p14:tracePt t="46206" x="6134100" y="3978275"/>
          <p14:tracePt t="46223" x="6149975" y="3992563"/>
          <p14:tracePt t="46239" x="6172200" y="4016375"/>
          <p14:tracePt t="46256" x="6194425" y="4046538"/>
          <p14:tracePt t="46273" x="6210300" y="4076700"/>
          <p14:tracePt t="46289" x="6226175" y="4092575"/>
          <p14:tracePt t="46306" x="6232525" y="4122738"/>
          <p14:tracePt t="46323" x="6240463" y="4137025"/>
          <p14:tracePt t="46340" x="6240463" y="4152900"/>
          <p14:tracePt t="46356" x="6240463" y="4160838"/>
          <p14:tracePt t="46373" x="6240463" y="4175125"/>
          <p14:tracePt t="46390" x="6240463" y="4183063"/>
          <p14:tracePt t="46406" x="6240463" y="4206875"/>
          <p14:tracePt t="46423" x="6240463" y="4213225"/>
          <p14:tracePt t="46440" x="6240463" y="4221163"/>
          <p14:tracePt t="46456" x="6240463" y="4237038"/>
          <p14:tracePt t="46473" x="6226175" y="4251325"/>
          <p14:tracePt t="46490" x="6218238" y="4259263"/>
          <p14:tracePt t="46506" x="6202363" y="4259263"/>
          <p14:tracePt t="46523" x="6188075" y="4275138"/>
          <p14:tracePt t="46540" x="6172200" y="4275138"/>
          <p14:tracePt t="46556" x="6156325" y="4275138"/>
          <p14:tracePt t="46573" x="6149975" y="4275138"/>
          <p14:tracePt t="46590" x="6142038" y="4275138"/>
          <p14:tracePt t="47479" x="6156325" y="4275138"/>
          <p14:tracePt t="47499" x="6172200" y="4267200"/>
          <p14:tracePt t="47509" x="6188075" y="4267200"/>
          <p14:tracePt t="47524" x="6286500" y="4237038"/>
          <p14:tracePt t="47540" x="6454775" y="4191000"/>
          <p14:tracePt t="47557" x="6629400" y="4130675"/>
          <p14:tracePt t="47574" x="6781800" y="4092575"/>
          <p14:tracePt t="47590" x="6942138" y="4046538"/>
          <p14:tracePt t="47607" x="7002463" y="4008438"/>
          <p14:tracePt t="47624" x="7048500" y="3984625"/>
          <p14:tracePt t="47640" x="7078663" y="3970338"/>
          <p14:tracePt t="47657" x="7108825" y="3946525"/>
          <p14:tracePt t="47674" x="7140575" y="3924300"/>
          <p14:tracePt t="47690" x="7178675" y="3902075"/>
          <p14:tracePt t="47707" x="7208838" y="3894138"/>
          <p14:tracePt t="47724" x="7239000" y="3886200"/>
          <p14:tracePt t="47740" x="7269163" y="3886200"/>
          <p14:tracePt t="47756" x="7292975" y="3886200"/>
          <p14:tracePt t="47773" x="7315200" y="3863975"/>
          <p14:tracePt t="47790" x="7323138" y="3863975"/>
          <p14:tracePt t="47807" x="7345363" y="3848100"/>
          <p14:tracePt t="47824" x="7353300" y="3840163"/>
          <p14:tracePt t="48599" x="7345363" y="3832225"/>
          <p14:tracePt t="48609" x="7323138" y="3832225"/>
          <p14:tracePt t="48624" x="7216775" y="3832225"/>
          <p14:tracePt t="48640" x="7048500" y="3894138"/>
          <p14:tracePt t="48657" x="6827838" y="3954463"/>
          <p14:tracePt t="48674" x="6591300" y="4046538"/>
          <p14:tracePt t="48690" x="6384925" y="4122738"/>
          <p14:tracePt t="48707" x="6194425" y="4183063"/>
          <p14:tracePt t="48724" x="6049963" y="4229100"/>
          <p14:tracePt t="48740" x="5883275" y="4259263"/>
          <p14:tracePt t="48757" x="5661025" y="4283075"/>
          <p14:tracePt t="48774" x="5584825" y="4289425"/>
          <p14:tracePt t="48790" x="5380038" y="4305300"/>
          <p14:tracePt t="48807" x="5235575" y="4321175"/>
          <p14:tracePt t="48824" x="5135563" y="4321175"/>
          <p14:tracePt t="48840" x="5045075" y="4321175"/>
          <p14:tracePt t="48857" x="4975225" y="4321175"/>
          <p14:tracePt t="48874" x="4876800" y="4321175"/>
          <p14:tracePt t="48890" x="4770438" y="4321175"/>
          <p14:tracePt t="48907" x="4678363" y="4321175"/>
          <p14:tracePt t="48924" x="4625975" y="4321175"/>
          <p14:tracePt t="48940" x="4610100" y="4321175"/>
          <p14:tracePt t="48982" x="4602163" y="4313238"/>
          <p14:tracePt t="48990" x="4587875" y="4305300"/>
          <p14:tracePt t="49007" x="4556125" y="4305300"/>
          <p14:tracePt t="49024" x="4518025" y="4297363"/>
          <p14:tracePt t="49041" x="4511675" y="4297363"/>
          <p14:tracePt t="49159" x="4533900" y="4297363"/>
          <p14:tracePt t="49169" x="4594225" y="4297363"/>
          <p14:tracePt t="49179" x="4694238" y="4297363"/>
          <p14:tracePt t="49191" x="4922838" y="4297363"/>
          <p14:tracePt t="49208" x="5089525" y="4297363"/>
          <p14:tracePt t="49224" x="5203825" y="4297363"/>
          <p14:tracePt t="49241" x="5219700" y="4297363"/>
          <p14:tracePt t="49279" x="5203825" y="4289425"/>
          <p14:tracePt t="49291" x="5197475" y="4289425"/>
          <p14:tracePt t="49308" x="5173663" y="4289425"/>
          <p14:tracePt t="49324" x="5113338" y="4289425"/>
          <p14:tracePt t="49341" x="4975225" y="4289425"/>
          <p14:tracePt t="49358" x="4678363" y="4289425"/>
          <p14:tracePt t="49374" x="4495800" y="4267200"/>
          <p14:tracePt t="49391" x="4427538" y="4259263"/>
          <p14:tracePt t="49424" x="4427538" y="4251325"/>
          <p14:tracePt t="49441" x="4487863" y="4251325"/>
          <p14:tracePt t="49458" x="4602163" y="4237038"/>
          <p14:tracePt t="49474" x="4740275" y="4237038"/>
          <p14:tracePt t="49491" x="4792663" y="4229100"/>
          <p14:tracePt t="49567" x="4770438" y="4229100"/>
          <p14:tracePt t="49577" x="4724400" y="4229100"/>
          <p14:tracePt t="49591" x="4686300" y="4229100"/>
          <p14:tracePt t="49607" x="4686300" y="4237038"/>
          <p14:tracePt t="49646" x="4716463" y="4237038"/>
          <p14:tracePt t="49657" x="4784725" y="4237038"/>
          <p14:tracePt t="49674" x="4975225" y="4237038"/>
          <p14:tracePt t="49691" x="5143500" y="4237038"/>
          <p14:tracePt t="49707" x="5181600" y="4237038"/>
          <p14:tracePt t="49750" x="5165725" y="4237038"/>
          <p14:tracePt t="49758" x="5151438" y="4237038"/>
          <p14:tracePt t="49774" x="5105400" y="4237038"/>
          <p14:tracePt t="49790" x="5075238" y="4237038"/>
          <p14:tracePt t="49935" x="5059363" y="4237038"/>
          <p14:tracePt t="49945" x="5006975" y="4237038"/>
          <p14:tracePt t="49958" x="4937125" y="4244975"/>
          <p14:tracePt t="49974" x="4702175" y="4275138"/>
          <p14:tracePt t="49991" x="4610100" y="4275138"/>
          <p14:tracePt t="50008" x="4579938" y="4275138"/>
          <p14:tracePt t="50159" x="4587875" y="4275138"/>
          <p14:tracePt t="50375" x="4594225" y="4275138"/>
          <p14:tracePt t="50385" x="4625975" y="4275138"/>
          <p14:tracePt t="50395" x="4678363" y="4275138"/>
          <p14:tracePt t="50408" x="4830763" y="4275138"/>
          <p14:tracePt t="50425" x="5021263" y="4275138"/>
          <p14:tracePt t="50441" x="5159375" y="4275138"/>
          <p14:tracePt t="50458" x="5227638" y="4275138"/>
          <p14:tracePt t="50474" x="5235575" y="4275138"/>
          <p14:tracePt t="50735" x="5227638" y="4267200"/>
          <p14:tracePt t="50766" x="5227638" y="4259263"/>
          <p14:tracePt t="50774" x="5227638" y="4251325"/>
          <p14:tracePt t="50782" x="5227638" y="4229100"/>
          <p14:tracePt t="50791" x="5227638" y="4221163"/>
          <p14:tracePt t="50808" x="5241925" y="4144963"/>
          <p14:tracePt t="50824" x="5280025" y="4060825"/>
          <p14:tracePt t="50841" x="5318125" y="3962400"/>
          <p14:tracePt t="50858" x="5356225" y="3863975"/>
          <p14:tracePt t="50874" x="5380038" y="3787775"/>
          <p14:tracePt t="50891" x="5387975" y="3717925"/>
          <p14:tracePt t="50908" x="5387975" y="3673475"/>
          <p14:tracePt t="50924" x="5394325" y="3641725"/>
          <p14:tracePt t="50941" x="5402263" y="3635375"/>
          <p14:tracePt t="50958" x="5402263" y="3619500"/>
          <p14:tracePt t="50974" x="5418138" y="3611563"/>
          <p14:tracePt t="50991" x="5426075" y="3603625"/>
          <p14:tracePt t="51008" x="5440363" y="3597275"/>
          <p14:tracePt t="51024" x="5456238" y="3597275"/>
          <p14:tracePt t="51041" x="5464175" y="3597275"/>
          <p14:tracePt t="51058" x="5470525" y="3597275"/>
          <p14:tracePt t="51074" x="5486400" y="3597275"/>
          <p14:tracePt t="51091" x="5508625" y="3695700"/>
          <p14:tracePt t="51108" x="5532438" y="3916363"/>
          <p14:tracePt t="51124" x="5532438" y="4206875"/>
          <p14:tracePt t="51141" x="5532438" y="4389438"/>
          <p14:tracePt t="51158" x="5546725" y="4479925"/>
          <p14:tracePt t="51191" x="5554663" y="4487863"/>
          <p14:tracePt t="51208" x="5554663" y="4457700"/>
          <p14:tracePt t="51224" x="5554663" y="4351338"/>
          <p14:tracePt t="51241" x="5524500" y="4152900"/>
          <p14:tracePt t="51258" x="5508625" y="4000500"/>
          <p14:tracePt t="51274" x="5508625" y="3902075"/>
          <p14:tracePt t="51291" x="5508625" y="3840163"/>
          <p14:tracePt t="51308" x="5508625" y="3825875"/>
          <p14:tracePt t="51342" x="5508625" y="3832225"/>
          <p14:tracePt t="51358" x="5508625" y="3924300"/>
          <p14:tracePt t="51374" x="5508625" y="4016375"/>
          <p14:tracePt t="51391" x="5508625" y="4068763"/>
          <p14:tracePt t="51408" x="5508625" y="4076700"/>
          <p14:tracePt t="51441" x="5508625" y="4068763"/>
          <p14:tracePt t="51458" x="5502275" y="4008438"/>
          <p14:tracePt t="51475" x="5494338" y="3908425"/>
          <p14:tracePt t="51491" x="5494338" y="3832225"/>
          <p14:tracePt t="51508" x="5494338" y="3787775"/>
          <p14:tracePt t="51525" x="5494338" y="3779838"/>
          <p14:tracePt t="51541" x="5494338" y="3787775"/>
          <p14:tracePt t="51558" x="5494338" y="3894138"/>
          <p14:tracePt t="51575" x="5494338" y="4030663"/>
          <p14:tracePt t="51591" x="5478463" y="4152900"/>
          <p14:tracePt t="51608" x="5464175" y="4229100"/>
          <p14:tracePt t="51625" x="5448300" y="4259263"/>
          <p14:tracePt t="51641" x="5418138" y="4275138"/>
          <p14:tracePt t="51658" x="5341938" y="4275138"/>
          <p14:tracePt t="51675" x="5197475" y="4275138"/>
          <p14:tracePt t="51691" x="5037138" y="4275138"/>
          <p14:tracePt t="51708" x="4914900" y="4283075"/>
          <p14:tracePt t="51726" x="4770438" y="4321175"/>
          <p14:tracePt t="51799" x="4762500" y="4327525"/>
          <p14:tracePt t="51871" x="4762500" y="4335463"/>
          <p14:tracePt t="51887" x="4746625" y="4351338"/>
          <p14:tracePt t="51897" x="4740275" y="4351338"/>
          <p14:tracePt t="51909" x="4724400" y="4351338"/>
          <p14:tracePt t="51925" x="4702175" y="4373563"/>
          <p14:tracePt t="51942" x="4694238" y="4373563"/>
          <p14:tracePt t="51999" x="4686300" y="4373563"/>
          <p14:tracePt t="52015" x="4678363" y="4373563"/>
          <p14:tracePt t="52031" x="4670425" y="4373563"/>
          <p14:tracePt t="52042" x="4664075" y="4365625"/>
          <p14:tracePt t="52215" x="4664075" y="4359275"/>
          <p14:tracePt t="52225" x="4708525" y="4343400"/>
          <p14:tracePt t="52242" x="4830763" y="4313238"/>
          <p14:tracePt t="52259" x="4999038" y="4251325"/>
          <p14:tracePt t="52275" x="5159375" y="4213225"/>
          <p14:tracePt t="52292" x="5265738" y="4160838"/>
          <p14:tracePt t="52309" x="5311775" y="4114800"/>
          <p14:tracePt t="52326" x="5341938" y="4046538"/>
          <p14:tracePt t="52342" x="5349875" y="4030663"/>
          <p14:tracePt t="52359" x="5372100" y="3970338"/>
          <p14:tracePt t="52375" x="5387975" y="3932238"/>
          <p14:tracePt t="52392" x="5402263" y="3908425"/>
          <p14:tracePt t="52409" x="5426075" y="3878263"/>
          <p14:tracePt t="52425" x="5448300" y="3863975"/>
          <p14:tracePt t="52442" x="5448300" y="3848100"/>
          <p14:tracePt t="52567" x="5456238" y="3840163"/>
          <p14:tracePt t="52583" x="5464175" y="3840163"/>
          <p14:tracePt t="52607" x="5478463" y="3840163"/>
          <p14:tracePt t="52617" x="5502275" y="3832225"/>
          <p14:tracePt t="52627" x="5502275" y="3825875"/>
          <p14:tracePt t="52642" x="5516563" y="3825875"/>
          <p14:tracePt t="52659" x="5540375" y="3817938"/>
          <p14:tracePt t="52927" x="5532438" y="3817938"/>
          <p14:tracePt t="52937" x="5494338" y="3817938"/>
          <p14:tracePt t="52947" x="5448300" y="3840163"/>
          <p14:tracePt t="52959" x="5334000" y="3902075"/>
          <p14:tracePt t="52975" x="5249863" y="3970338"/>
          <p14:tracePt t="52992" x="5165725" y="4030663"/>
          <p14:tracePt t="53008" x="5143500" y="4068763"/>
          <p14:tracePt t="53025" x="5135563" y="4092575"/>
          <p14:tracePt t="53042" x="5135563" y="4106863"/>
          <p14:tracePt t="53058" x="5135563" y="4114800"/>
          <p14:tracePt t="53092" x="5135563" y="4130675"/>
          <p14:tracePt t="53110" x="5135563" y="4137025"/>
          <p14:tracePt t="53126" x="5135563" y="4152900"/>
          <p14:tracePt t="53142" x="5135563" y="4160838"/>
          <p14:tracePt t="53166" x="5135563" y="4168775"/>
          <p14:tracePt t="53175" x="5135563" y="4175125"/>
          <p14:tracePt t="53192" x="5135563" y="4183063"/>
          <p14:tracePt t="53230" x="5135563" y="4191000"/>
          <p14:tracePt t="53246" x="5135563" y="4198938"/>
          <p14:tracePt t="53270" x="5127625" y="4206875"/>
          <p14:tracePt t="53286" x="5121275" y="4206875"/>
          <p14:tracePt t="53310" x="5121275" y="4213225"/>
          <p14:tracePt t="53318" x="5121275" y="4221163"/>
          <p14:tracePt t="53358" x="5121275" y="4229100"/>
          <p14:tracePt t="53407" x="5113338" y="4237038"/>
          <p14:tracePt t="53495" x="5113338" y="4244975"/>
          <p14:tracePt t="53535" x="5105400" y="4244975"/>
          <p14:tracePt t="53559" x="5097463" y="4251325"/>
          <p14:tracePt t="53575" x="5089525" y="4251325"/>
          <p14:tracePt t="53591" x="5083175" y="4267200"/>
          <p14:tracePt t="53615" x="5075238" y="4267200"/>
          <p14:tracePt t="54255" x="5083175" y="4267200"/>
          <p14:tracePt t="54279" x="5097463" y="4259263"/>
          <p14:tracePt t="54289" x="5097463" y="4251325"/>
          <p14:tracePt t="54303" x="5105400" y="4244975"/>
          <p14:tracePt t="54313" x="5105400" y="4237038"/>
          <p14:tracePt t="54326" x="5105400" y="4229100"/>
          <p14:tracePt t="54343" x="5121275" y="4221163"/>
          <p14:tracePt t="54359" x="5151438" y="4213225"/>
          <p14:tracePt t="54376" x="5181600" y="4213225"/>
          <p14:tracePt t="54392" x="5211763" y="4198938"/>
          <p14:tracePt t="54409" x="5249863" y="4191000"/>
          <p14:tracePt t="54426" x="5280025" y="4191000"/>
          <p14:tracePt t="54442" x="5303838" y="4191000"/>
          <p14:tracePt t="54459" x="5334000" y="4191000"/>
          <p14:tracePt t="54476" x="5349875" y="4191000"/>
          <p14:tracePt t="54493" x="5364163" y="4191000"/>
          <p14:tracePt t="54494" x="5380038" y="4191000"/>
          <p14:tracePt t="54510" x="5410200" y="4191000"/>
          <p14:tracePt t="54526" x="5432425" y="4198938"/>
          <p14:tracePt t="54543" x="5456238" y="4198938"/>
          <p14:tracePt t="54559" x="5464175" y="4198938"/>
          <p14:tracePt t="54576" x="5464175" y="4206875"/>
          <p14:tracePt t="54593" x="5478463" y="4206875"/>
          <p14:tracePt t="54609" x="5494338" y="4221163"/>
          <p14:tracePt t="54626" x="5508625" y="4229100"/>
          <p14:tracePt t="54643" x="5532438" y="4244975"/>
          <p14:tracePt t="54659" x="5562600" y="4259263"/>
          <p14:tracePt t="54676" x="5584825" y="4275138"/>
          <p14:tracePt t="54693" x="5608638" y="4283075"/>
          <p14:tracePt t="54709" x="5622925" y="4297363"/>
          <p14:tracePt t="54726" x="5630863" y="4297363"/>
          <p14:tracePt t="54742" x="5638800" y="4297363"/>
          <p14:tracePt t="54776" x="5646738" y="4305300"/>
          <p14:tracePt t="55063" x="5654675" y="4305300"/>
          <p14:tracePt t="55511" x="5684838" y="4305300"/>
          <p14:tracePt t="55521" x="5761038" y="4305300"/>
          <p14:tracePt t="55531" x="5821363" y="4305300"/>
          <p14:tracePt t="55543" x="6011863" y="4305300"/>
          <p14:tracePt t="55560" x="6194425" y="4305300"/>
          <p14:tracePt t="55576" x="6354763" y="4305300"/>
          <p14:tracePt t="55593" x="6461125" y="4289425"/>
          <p14:tracePt t="55610" x="6492875" y="4283075"/>
          <p14:tracePt t="55626" x="6530975" y="4283075"/>
          <p14:tracePt t="55643" x="6583363" y="4267200"/>
          <p14:tracePt t="55660" x="6667500" y="4259263"/>
          <p14:tracePt t="55676" x="6789738" y="4259263"/>
          <p14:tracePt t="55693" x="6911975" y="4259263"/>
          <p14:tracePt t="55709" x="6988175" y="4259263"/>
          <p14:tracePt t="55726" x="7002463" y="4259263"/>
          <p14:tracePt t="55887" x="6988175" y="4259263"/>
          <p14:tracePt t="55903" x="6980238" y="4267200"/>
          <p14:tracePt t="55913" x="6972300" y="4267200"/>
          <p14:tracePt t="55926" x="6956425" y="4283075"/>
          <p14:tracePt t="55943" x="6926263" y="4305300"/>
          <p14:tracePt t="55960" x="6904038" y="4321175"/>
          <p14:tracePt t="55976" x="6873875" y="4343400"/>
          <p14:tracePt t="55993" x="6865938" y="4351338"/>
          <p14:tracePt t="56030" x="6858000" y="4359275"/>
          <p14:tracePt t="56551" x="6827838" y="4359275"/>
          <p14:tracePt t="56561" x="6773863" y="4359275"/>
          <p14:tracePt t="56577" x="6637338" y="4359275"/>
          <p14:tracePt t="56593" x="6362700" y="4389438"/>
          <p14:tracePt t="56610" x="6011863" y="4441825"/>
          <p14:tracePt t="56627" x="5668963" y="4449763"/>
          <p14:tracePt t="56643" x="5418138" y="4449763"/>
          <p14:tracePt t="56660" x="5249863" y="4449763"/>
          <p14:tracePt t="56677" x="5135563" y="4449763"/>
          <p14:tracePt t="56694" x="5059363" y="4449763"/>
          <p14:tracePt t="56710" x="4945063" y="4441825"/>
          <p14:tracePt t="56727" x="4868863" y="4441825"/>
          <p14:tracePt t="56744" x="4770438" y="4441825"/>
          <p14:tracePt t="56760" x="4686300" y="4441825"/>
          <p14:tracePt t="56777" x="4632325" y="4435475"/>
          <p14:tracePt t="56793" x="4625975" y="4435475"/>
          <p14:tracePt t="56854" x="4625975" y="4427538"/>
          <p14:tracePt t="56879" x="4625975" y="4419600"/>
          <p14:tracePt t="56889" x="4625975" y="4411663"/>
          <p14:tracePt t="56911" x="4625975" y="4403725"/>
          <p14:tracePt t="56921" x="4625975" y="4397375"/>
          <p14:tracePt t="56935" x="4625975" y="4389438"/>
          <p14:tracePt t="56943" x="4625975" y="4381500"/>
          <p14:tracePt t="56960" x="4625975" y="4373563"/>
          <p14:tracePt t="56977" x="4625975" y="4365625"/>
          <p14:tracePt t="56993" x="4625975" y="4351338"/>
          <p14:tracePt t="57010" x="4625975" y="4343400"/>
          <p14:tracePt t="57027" x="4625975" y="4335463"/>
          <p14:tracePt t="57046" x="4640263" y="4327525"/>
          <p14:tracePt t="57062" x="4648200" y="4327525"/>
          <p14:tracePt t="57077" x="4656138" y="4321175"/>
          <p14:tracePt t="57093" x="4656138" y="4313238"/>
          <p14:tracePt t="57110" x="4670425" y="4313238"/>
          <p14:tracePt t="57127" x="4670425" y="4305300"/>
          <p14:tracePt t="57447" x="4664075" y="4305300"/>
          <p14:tracePt t="57607" x="4670425" y="4305300"/>
          <p14:tracePt t="57617" x="4716463" y="4297363"/>
          <p14:tracePt t="57627" x="4792663" y="4289425"/>
          <p14:tracePt t="57644" x="4968875" y="4237038"/>
          <p14:tracePt t="57661" x="5173663" y="4191000"/>
          <p14:tracePt t="57678" x="5418138" y="4084638"/>
          <p14:tracePt t="57694" x="5470525" y="4060825"/>
          <p14:tracePt t="57711" x="5570538" y="4000500"/>
          <p14:tracePt t="57727" x="5608638" y="3978275"/>
          <p14:tracePt t="57744" x="5630863" y="3946525"/>
          <p14:tracePt t="57761" x="5661025" y="3932238"/>
          <p14:tracePt t="57777" x="5684838" y="3908425"/>
          <p14:tracePt t="57794" x="5699125" y="3894138"/>
          <p14:tracePt t="57811" x="5715000" y="3886200"/>
          <p14:tracePt t="57827" x="5730875" y="3886200"/>
          <p14:tracePt t="57844" x="5737225" y="3878263"/>
          <p14:tracePt t="57861" x="5761038" y="3870325"/>
          <p14:tracePt t="57877" x="5791200" y="3863975"/>
          <p14:tracePt t="57894" x="5821363" y="3863975"/>
          <p14:tracePt t="57911" x="5845175" y="3863975"/>
          <p14:tracePt t="57928" x="5859463" y="3863975"/>
          <p14:tracePt t="57944" x="5889625" y="3848100"/>
          <p14:tracePt t="57961" x="5913438" y="3848100"/>
          <p14:tracePt t="57978" x="5927725" y="3840163"/>
          <p14:tracePt t="57994" x="5935663" y="3840163"/>
          <p14:tracePt t="58011" x="5951538" y="3840163"/>
          <p14:tracePt t="58014" x="5959475" y="3840163"/>
          <p14:tracePt t="58079" x="5965825" y="3840163"/>
          <p14:tracePt t="58089" x="5973763" y="3840163"/>
          <p14:tracePt t="58099" x="5981700" y="3840163"/>
          <p14:tracePt t="58111" x="5989638" y="3840163"/>
          <p14:tracePt t="58128" x="6003925" y="3840163"/>
          <p14:tracePt t="58207" x="6011863" y="3840163"/>
          <p14:tracePt t="58217" x="6019800" y="3840163"/>
          <p14:tracePt t="58231" x="6027738" y="3840163"/>
          <p14:tracePt t="58263" x="6035675" y="3840163"/>
          <p14:tracePt t="58273" x="6049963" y="3840163"/>
          <p14:tracePt t="58286" x="6065838" y="3840163"/>
          <p14:tracePt t="58294" x="6073775" y="3840163"/>
          <p14:tracePt t="58310" x="6080125" y="3840163"/>
          <p14:tracePt t="58879" x="6065838" y="3840163"/>
          <p14:tracePt t="58889" x="6035675" y="3832225"/>
          <p14:tracePt t="58899" x="6011863" y="3832225"/>
          <p14:tracePt t="58911" x="5951538" y="3832225"/>
          <p14:tracePt t="58928" x="5875338" y="3856038"/>
          <p14:tracePt t="58945" x="5775325" y="3894138"/>
          <p14:tracePt t="58961" x="5707063" y="3924300"/>
          <p14:tracePt t="58978" x="5646738" y="3954463"/>
          <p14:tracePt t="58995" x="5592763" y="3970338"/>
          <p14:tracePt t="59011" x="5540375" y="3992563"/>
          <p14:tracePt t="59014" x="5508625" y="4000500"/>
          <p14:tracePt t="59028" x="5478463" y="4016375"/>
          <p14:tracePt t="59044" x="5440363" y="4030663"/>
          <p14:tracePt t="59061" x="5402263" y="4060825"/>
          <p14:tracePt t="59078" x="5380038" y="4076700"/>
          <p14:tracePt t="59094" x="5356225" y="4098925"/>
          <p14:tracePt t="59111" x="5341938" y="4114800"/>
          <p14:tracePt t="59128" x="5326063" y="4144963"/>
          <p14:tracePt t="59144" x="5303838" y="4168775"/>
          <p14:tracePt t="59161" x="5280025" y="4191000"/>
          <p14:tracePt t="59178" x="5265738" y="4206875"/>
          <p14:tracePt t="59194" x="5235575" y="4221163"/>
          <p14:tracePt t="59211" x="5219700" y="4237038"/>
          <p14:tracePt t="59228" x="5203825" y="4244975"/>
          <p14:tracePt t="59244" x="5189538" y="4244975"/>
          <p14:tracePt t="59261" x="5181600" y="4244975"/>
          <p14:tracePt t="59278" x="5165725" y="4251325"/>
          <p14:tracePt t="59294" x="5135563" y="4251325"/>
          <p14:tracePt t="59311" x="5113338" y="4259263"/>
          <p14:tracePt t="59328" x="5075238" y="4267200"/>
          <p14:tracePt t="59344" x="5059363" y="4267200"/>
          <p14:tracePt t="59361" x="5045075" y="4267200"/>
          <p14:tracePt t="59775" x="5037138" y="4267200"/>
          <p14:tracePt t="59799" x="5037138" y="4259263"/>
          <p14:tracePt t="59809" x="5045075" y="4251325"/>
          <p14:tracePt t="59819" x="5051425" y="4251325"/>
          <p14:tracePt t="59829" x="5059363" y="4237038"/>
          <p14:tracePt t="59845" x="5113338" y="4221163"/>
          <p14:tracePt t="59861" x="5211763" y="4168775"/>
          <p14:tracePt t="59878" x="5265738" y="4152900"/>
          <p14:tracePt t="59894" x="5311775" y="4130675"/>
          <p14:tracePt t="59911" x="5372100" y="4106863"/>
          <p14:tracePt t="59928" x="5418138" y="4092575"/>
          <p14:tracePt t="59945" x="5478463" y="4092575"/>
          <p14:tracePt t="59961" x="5570538" y="4092575"/>
          <p14:tracePt t="59978" x="5692775" y="4092575"/>
          <p14:tracePt t="59994" x="5799138" y="4092575"/>
          <p14:tracePt t="60011" x="5875338" y="4092575"/>
          <p14:tracePt t="60028" x="5905500" y="4092575"/>
          <p14:tracePt t="60044" x="5935663" y="4092575"/>
          <p14:tracePt t="60062" x="5951538" y="4092575"/>
          <p14:tracePt t="60078" x="5965825" y="4092575"/>
          <p14:tracePt t="60094" x="5981700" y="4092575"/>
          <p14:tracePt t="60111" x="6003925" y="4098925"/>
          <p14:tracePt t="60128" x="6011863" y="4114800"/>
          <p14:tracePt t="60145" x="6035675" y="4130675"/>
          <p14:tracePt t="60161" x="6042025" y="4137025"/>
          <p14:tracePt t="60178" x="6065838" y="4152900"/>
          <p14:tracePt t="60194" x="6088063" y="4168775"/>
          <p14:tracePt t="60211" x="6103938" y="4183063"/>
          <p14:tracePt t="60228" x="6103938" y="4191000"/>
          <p14:tracePt t="60244" x="6111875" y="4198938"/>
          <p14:tracePt t="60261" x="6111875" y="4221163"/>
          <p14:tracePt t="60278" x="6126163" y="4237038"/>
          <p14:tracePt t="60295" x="6126163" y="4251325"/>
          <p14:tracePt t="60312" x="6126163" y="4275138"/>
          <p14:tracePt t="60328" x="6134100" y="4297363"/>
          <p14:tracePt t="62087" x="6142038" y="4297363"/>
          <p14:tracePt t="62097" x="6202363" y="4297363"/>
          <p14:tracePt t="62112" x="6408738" y="4297363"/>
          <p14:tracePt t="62129" x="6637338" y="4297363"/>
          <p14:tracePt t="62146" x="6858000" y="4297363"/>
          <p14:tracePt t="62162" x="7048500" y="4297363"/>
          <p14:tracePt t="62179" x="7132638" y="4297363"/>
          <p14:tracePt t="62196" x="7162800" y="4297363"/>
          <p14:tracePt t="62212" x="7178675" y="4297363"/>
          <p14:tracePt t="62287" x="7185025" y="4289425"/>
          <p14:tracePt t="62311" x="7185025" y="4283075"/>
          <p14:tracePt t="62335" x="7192963" y="4275138"/>
          <p14:tracePt t="62351" x="7200900" y="4267200"/>
          <p14:tracePt t="62391" x="7208838" y="4259263"/>
          <p14:tracePt t="62415" x="7216775" y="4259263"/>
          <p14:tracePt t="62495" x="7223125" y="4259263"/>
          <p14:tracePt t="62506" x="7231063" y="4259263"/>
          <p14:tracePt t="62516" x="7239000" y="4259263"/>
          <p14:tracePt t="62529" x="7254875" y="4259263"/>
          <p14:tracePt t="62545" x="7269163" y="4259263"/>
          <p14:tracePt t="63399" x="7277100" y="4259263"/>
          <p14:tracePt t="64023" x="7277100" y="4267200"/>
          <p14:tracePt t="64033" x="7269163" y="4289425"/>
          <p14:tracePt t="64046" x="7254875" y="4327525"/>
          <p14:tracePt t="64063" x="7192963" y="4365625"/>
          <p14:tracePt t="64079" x="7102475" y="4381500"/>
          <p14:tracePt t="64096" x="7040563" y="4389438"/>
          <p14:tracePt t="64113" x="7040563" y="4397375"/>
          <p14:tracePt t="64303" x="7056438" y="4397375"/>
          <p14:tracePt t="64313" x="7078663" y="4397375"/>
          <p14:tracePt t="64330" x="7116763" y="4397375"/>
          <p14:tracePt t="64347" x="7162800" y="4397375"/>
          <p14:tracePt t="64363" x="7192963" y="4397375"/>
          <p14:tracePt t="64380" x="7239000" y="4397375"/>
          <p14:tracePt t="64396" x="7254875" y="4397375"/>
          <p14:tracePt t="64413" x="7277100" y="4397375"/>
          <p14:tracePt t="64430" x="7299325" y="4411663"/>
          <p14:tracePt t="64446" x="7315200" y="4411663"/>
          <p14:tracePt t="64463" x="7331075" y="4427538"/>
          <p14:tracePt t="64567" x="7337425" y="4427538"/>
          <p14:tracePt t="64583" x="7345363" y="4427538"/>
          <p14:tracePt t="64599" x="7353300" y="4419600"/>
          <p14:tracePt t="64609" x="7369175" y="4411663"/>
          <p14:tracePt t="64619" x="7375525" y="4397375"/>
          <p14:tracePt t="64630" x="7383463" y="4373563"/>
          <p14:tracePt t="64646" x="7429500" y="4283075"/>
          <p14:tracePt t="64663" x="7437438" y="4244975"/>
          <p14:tracePt t="64680" x="7437438" y="4191000"/>
          <p14:tracePt t="64696" x="7437438" y="4137025"/>
          <p14:tracePt t="64713" x="7437438" y="4092575"/>
          <p14:tracePt t="64730" x="7421563" y="4030663"/>
          <p14:tracePt t="64746" x="7407275" y="3984625"/>
          <p14:tracePt t="64763" x="7391400" y="3940175"/>
          <p14:tracePt t="64779" x="7369175" y="3902075"/>
          <p14:tracePt t="64796" x="7361238" y="3870325"/>
          <p14:tracePt t="64813" x="7337425" y="3840163"/>
          <p14:tracePt t="64829" x="7315200" y="3810000"/>
          <p14:tracePt t="64846" x="7299325" y="3779838"/>
          <p14:tracePt t="64863" x="7277100" y="3756025"/>
          <p14:tracePt t="64879" x="7261225" y="3741738"/>
          <p14:tracePt t="64896" x="7223125" y="3725863"/>
          <p14:tracePt t="64913" x="7185025" y="3711575"/>
          <p14:tracePt t="64929" x="7154863" y="3695700"/>
          <p14:tracePt t="64946" x="7116763" y="3679825"/>
          <p14:tracePt t="64963" x="7094538" y="3665538"/>
          <p14:tracePt t="64979" x="7064375" y="3657600"/>
          <p14:tracePt t="64996" x="7040563" y="3641725"/>
          <p14:tracePt t="65014" x="7002463" y="3635375"/>
          <p14:tracePt t="65017" x="6980238" y="3635375"/>
          <p14:tracePt t="65030" x="6950075" y="3635375"/>
          <p14:tracePt t="65047" x="6911975" y="3635375"/>
          <p14:tracePt t="65063" x="6873875" y="3635375"/>
          <p14:tracePt t="65080" x="6804025" y="3635375"/>
          <p14:tracePt t="65097" x="6759575" y="3641725"/>
          <p14:tracePt t="65113" x="6713538" y="3665538"/>
          <p14:tracePt t="65130" x="6689725" y="3695700"/>
          <p14:tracePt t="65147" x="6667500" y="3725863"/>
          <p14:tracePt t="65163" x="6651625" y="3756025"/>
          <p14:tracePt t="65180" x="6621463" y="3810000"/>
          <p14:tracePt t="65197" x="6613525" y="3848100"/>
          <p14:tracePt t="65214" x="6599238" y="3902075"/>
          <p14:tracePt t="65230" x="6599238" y="3932238"/>
          <p14:tracePt t="65247" x="6599238" y="3962400"/>
          <p14:tracePt t="65264" x="6599238" y="4008438"/>
          <p14:tracePt t="65280" x="6599238" y="4046538"/>
          <p14:tracePt t="65297" x="6607175" y="4114800"/>
          <p14:tracePt t="65313" x="6637338" y="4183063"/>
          <p14:tracePt t="65330" x="6675438" y="4237038"/>
          <p14:tracePt t="65347" x="6705600" y="4297363"/>
          <p14:tracePt t="65363" x="6743700" y="4335463"/>
          <p14:tracePt t="65380" x="6773863" y="4373563"/>
          <p14:tracePt t="65397" x="6827838" y="4411663"/>
          <p14:tracePt t="65414" x="6964363" y="4441825"/>
          <p14:tracePt t="65430" x="7040563" y="4441825"/>
          <p14:tracePt t="65447" x="7116763" y="4441825"/>
          <p14:tracePt t="65463" x="7185025" y="4441825"/>
          <p14:tracePt t="65480" x="7192963" y="4427538"/>
          <p14:tracePt t="65497" x="7223125" y="4389438"/>
          <p14:tracePt t="65513" x="7246938" y="4351338"/>
          <p14:tracePt t="65530" x="7269163" y="4267200"/>
          <p14:tracePt t="65547" x="7307263" y="4198938"/>
          <p14:tracePt t="65563" x="7345363" y="4122738"/>
          <p14:tracePt t="65580" x="7361238" y="4060825"/>
          <p14:tracePt t="65597" x="7383463" y="3992563"/>
          <p14:tracePt t="65614" x="7383463" y="3916363"/>
          <p14:tracePt t="65630" x="7383463" y="3863975"/>
          <p14:tracePt t="65647" x="7383463" y="3817938"/>
          <p14:tracePt t="65663" x="7353300" y="3771900"/>
          <p14:tracePt t="65680" x="7307263" y="3725863"/>
          <p14:tracePt t="65697" x="7277100" y="3695700"/>
          <p14:tracePt t="65713" x="7254875" y="3665538"/>
          <p14:tracePt t="65730" x="7223125" y="3641725"/>
          <p14:tracePt t="65747" x="7185025" y="3619500"/>
          <p14:tracePt t="65763" x="7162800" y="3611563"/>
          <p14:tracePt t="65780" x="7124700" y="3597275"/>
          <p14:tracePt t="65796" x="7086600" y="3581400"/>
          <p14:tracePt t="65813" x="7048500" y="3581400"/>
          <p14:tracePt t="65830" x="7040563" y="3581400"/>
          <p14:tracePt t="65846" x="7010400" y="3581400"/>
          <p14:tracePt t="65863" x="6972300" y="3597275"/>
          <p14:tracePt t="65880" x="6934200" y="3619500"/>
          <p14:tracePt t="65896" x="6888163" y="3649663"/>
          <p14:tracePt t="65913" x="6858000" y="3679825"/>
          <p14:tracePt t="65930" x="6819900" y="3703638"/>
          <p14:tracePt t="65946" x="6811963" y="3711575"/>
          <p14:tracePt t="65963" x="6797675" y="3741738"/>
          <p14:tracePt t="65980" x="6789738" y="3763963"/>
          <p14:tracePt t="65996" x="6773863" y="3794125"/>
          <p14:tracePt t="66013" x="6765925" y="3848100"/>
          <p14:tracePt t="66030" x="6759575" y="3940175"/>
          <p14:tracePt t="66047" x="6759575" y="3984625"/>
          <p14:tracePt t="66063" x="6759575" y="4022725"/>
          <p14:tracePt t="66080" x="6759575" y="4054475"/>
          <p14:tracePt t="66096" x="6759575" y="4076700"/>
          <p14:tracePt t="66113" x="6759575" y="4114800"/>
          <p14:tracePt t="66130" x="6773863" y="4144963"/>
          <p14:tracePt t="66147" x="6781800" y="4183063"/>
          <p14:tracePt t="66163" x="6804025" y="4213225"/>
          <p14:tracePt t="66180" x="6835775" y="4251325"/>
          <p14:tracePt t="66197" x="6858000" y="4275138"/>
          <p14:tracePt t="66213" x="6873875" y="4289425"/>
          <p14:tracePt t="66230" x="6880225" y="4297363"/>
          <p14:tracePt t="66311" x="6888163" y="4297363"/>
          <p14:tracePt t="66321" x="6911975" y="4297363"/>
          <p14:tracePt t="66332" x="6926263" y="4297363"/>
          <p14:tracePt t="66347" x="6988175" y="4289425"/>
          <p14:tracePt t="66364" x="7070725" y="4259263"/>
          <p14:tracePt t="66381" x="7132638" y="4251325"/>
          <p14:tracePt t="66398" x="7162800" y="4237038"/>
          <p14:tracePt t="66414" x="7170738" y="4237038"/>
          <p14:tracePt t="66431" x="7192963" y="4221163"/>
          <p14:tracePt t="66447" x="7223125" y="4198938"/>
          <p14:tracePt t="66464" x="7277100" y="4168775"/>
          <p14:tracePt t="66481" x="7337425" y="4114800"/>
          <p14:tracePt t="66497" x="7383463" y="4068763"/>
          <p14:tracePt t="66514" x="7421563" y="4038600"/>
          <p14:tracePt t="66531" x="7445375" y="4000500"/>
          <p14:tracePt t="66547" x="7451725" y="3962400"/>
          <p14:tracePt t="66550" x="7451725" y="3954463"/>
          <p14:tracePt t="66564" x="7451725" y="3940175"/>
          <p14:tracePt t="66581" x="7467600" y="3902075"/>
          <p14:tracePt t="66598" x="7467600" y="3848100"/>
          <p14:tracePt t="66614" x="7459663" y="3817938"/>
          <p14:tracePt t="66631" x="7413625" y="3756025"/>
          <p14:tracePt t="66647" x="7375525" y="3725863"/>
          <p14:tracePt t="66664" x="7353300" y="3717925"/>
          <p14:tracePt t="66681" x="7331075" y="3695700"/>
          <p14:tracePt t="66697" x="7307263" y="3679825"/>
          <p14:tracePt t="66714" x="7299325" y="3673475"/>
          <p14:tracePt t="66731" x="7285038" y="3673475"/>
          <p14:tracePt t="66747" x="7269163" y="3665538"/>
          <p14:tracePt t="66763" x="7261225" y="3665538"/>
          <p14:tracePt t="66780" x="7254875" y="3665538"/>
          <p14:tracePt t="66797" x="7239000" y="3665538"/>
          <p14:tracePt t="66813" x="7216775" y="3665538"/>
          <p14:tracePt t="66830" x="7170738" y="3665538"/>
          <p14:tracePt t="66847" x="7116763" y="3687763"/>
          <p14:tracePt t="66864" x="7064375" y="3711575"/>
          <p14:tracePt t="66880" x="7002463" y="3741738"/>
          <p14:tracePt t="66897" x="6964363" y="3756025"/>
          <p14:tracePt t="66913" x="6942138" y="3763963"/>
          <p14:tracePt t="66930" x="6934200" y="3763963"/>
          <p14:tracePt t="66964" x="6918325" y="3771900"/>
          <p14:tracePt t="66982" x="6911975" y="3771900"/>
          <p14:tracePt t="66998" x="6904038" y="3771900"/>
          <p14:tracePt t="67014" x="6896100" y="3771900"/>
          <p14:tracePt t="67030" x="6888163" y="3771900"/>
          <p14:tracePt t="67047" x="6865938" y="3771900"/>
          <p14:tracePt t="67064" x="6827838" y="3787775"/>
          <p14:tracePt t="67080" x="6781800" y="3787775"/>
          <p14:tracePt t="67097" x="6773863" y="3794125"/>
          <p14:tracePt t="67223" x="6781800" y="3794125"/>
          <p14:tracePt t="67233" x="6811963" y="3794125"/>
          <p14:tracePt t="67248" x="6911975" y="3771900"/>
          <p14:tracePt t="67264" x="7026275" y="3763963"/>
          <p14:tracePt t="67281" x="7146925" y="3763963"/>
          <p14:tracePt t="67297" x="7223125" y="3756025"/>
          <p14:tracePt t="67314" x="7269163" y="3749675"/>
          <p14:tracePt t="67331" x="7277100" y="3741738"/>
          <p14:tracePt t="67406" x="7299325" y="3741738"/>
          <p14:tracePt t="67414" x="7307263" y="3741738"/>
          <p14:tracePt t="67422" x="7315200" y="3741738"/>
          <p14:tracePt t="67430" x="7331075" y="3741738"/>
          <p14:tracePt t="67447" x="7353300" y="3741738"/>
          <p14:tracePt t="67464" x="7353300" y="3749675"/>
          <p14:tracePt t="67495" x="7353300" y="3763963"/>
          <p14:tracePt t="67505" x="7353300" y="3802063"/>
          <p14:tracePt t="67515" x="7345363" y="3825875"/>
          <p14:tracePt t="67531" x="7299325" y="3908425"/>
          <p14:tracePt t="67547" x="7208838" y="4008438"/>
          <p14:tracePt t="67564" x="7086600" y="4098925"/>
          <p14:tracePt t="67581" x="6988175" y="4144963"/>
          <p14:tracePt t="67598" x="6858000" y="4183063"/>
          <p14:tracePt t="67614" x="6811963" y="4198938"/>
          <p14:tracePt t="67687" x="6811963" y="4206875"/>
          <p14:tracePt t="67711" x="6811963" y="4221163"/>
          <p14:tracePt t="67722" x="6811963" y="4237038"/>
          <p14:tracePt t="67732" x="6827838" y="4251325"/>
          <p14:tracePt t="67747" x="6896100" y="4267200"/>
          <p14:tracePt t="67764" x="7026275" y="4289425"/>
          <p14:tracePt t="67780" x="7170738" y="4297363"/>
          <p14:tracePt t="67797" x="7299325" y="4297363"/>
          <p14:tracePt t="67830" x="7307263" y="4297363"/>
          <p14:tracePt t="68165" x="7307263" y="4289425"/>
          <p14:tracePt t="68173" x="7299325" y="4267200"/>
          <p14:tracePt t="68189" x="7292975" y="4251325"/>
          <p14:tracePt t="68198" x="7269163" y="4213225"/>
          <p14:tracePt t="68214" x="7231063" y="4175125"/>
          <p14:tracePt t="68231" x="7192963" y="4114800"/>
          <p14:tracePt t="68247" x="7192963" y="4076700"/>
          <p14:tracePt t="68264" x="7192963" y="4054475"/>
          <p14:tracePt t="68281" x="7192963" y="4022725"/>
          <p14:tracePt t="68297" x="7192963" y="4008438"/>
          <p14:tracePt t="68314" x="7192963" y="3992563"/>
          <p14:tracePt t="68405" x="7192963" y="3984625"/>
          <p14:tracePt t="68421" x="7192963" y="4000500"/>
          <p14:tracePt t="68430" x="7192963" y="4008438"/>
          <p14:tracePt t="68437" x="7192963" y="4030663"/>
          <p14:tracePt t="68447" x="7192963" y="4038600"/>
          <p14:tracePt t="70479" x="7192963" y="4046538"/>
          <p14:tracePt t="71079" x="7192963" y="4054475"/>
          <p14:tracePt t="71089" x="7178675" y="4054475"/>
          <p14:tracePt t="71099" x="7140575" y="4054475"/>
          <p14:tracePt t="71115" x="7032625" y="4084638"/>
          <p14:tracePt t="71132" x="6926263" y="4114800"/>
          <p14:tracePt t="71149" x="6797675" y="4130675"/>
          <p14:tracePt t="71166" x="6613525" y="4152900"/>
          <p14:tracePt t="71182" x="6499225" y="4168775"/>
          <p14:tracePt t="71199" x="6392863" y="4168775"/>
          <p14:tracePt t="71216" x="6294438" y="4168775"/>
          <p14:tracePt t="71232" x="6240463" y="4168775"/>
          <p14:tracePt t="71249" x="6210300" y="4168775"/>
          <p14:tracePt t="71265" x="6172200" y="4168775"/>
          <p14:tracePt t="71282" x="6142038" y="4168775"/>
          <p14:tracePt t="71299" x="6065838" y="4144963"/>
          <p14:tracePt t="71315" x="5981700" y="4130675"/>
          <p14:tracePt t="71332" x="5829300" y="4106863"/>
          <p14:tracePt t="71349" x="5692775" y="4098925"/>
          <p14:tracePt t="71365" x="5562600" y="4098925"/>
          <p14:tracePt t="71382" x="5356225" y="4098925"/>
          <p14:tracePt t="71399" x="5235575" y="4098925"/>
          <p14:tracePt t="71415" x="5143500" y="4098925"/>
          <p14:tracePt t="71432" x="5089525" y="4098925"/>
          <p14:tracePt t="71449" x="5067300" y="4092575"/>
          <p14:tracePt t="71465" x="5059363" y="4092575"/>
          <p14:tracePt t="71482" x="5051425" y="4092575"/>
          <p14:tracePt t="71499" x="5051425" y="4076700"/>
          <p14:tracePt t="71532" x="5051425" y="4046538"/>
          <p14:tracePt t="71549" x="5045075" y="4016375"/>
          <p14:tracePt t="71566" x="5029200" y="3992563"/>
          <p14:tracePt t="71582" x="5021263" y="3962400"/>
          <p14:tracePt t="71599" x="5013325" y="3954463"/>
          <p14:tracePt t="71711" x="5006975" y="3954463"/>
          <p14:tracePt t="73023" x="5006975" y="3962400"/>
          <p14:tracePt t="73033" x="4999038" y="3970338"/>
          <p14:tracePt t="73050" x="4999038" y="3978275"/>
          <p14:tracePt t="73066" x="4999038" y="3992563"/>
          <p14:tracePt t="73083" x="4999038" y="4016375"/>
          <p14:tracePt t="73100" x="4999038" y="4038600"/>
          <p14:tracePt t="73116" x="4991100" y="4084638"/>
          <p14:tracePt t="73120" x="4983163" y="4098925"/>
          <p14:tracePt t="73133" x="4983163" y="4106863"/>
          <p14:tracePt t="73150" x="4983163" y="4168775"/>
          <p14:tracePt t="73166" x="4983163" y="4267200"/>
          <p14:tracePt t="73183" x="4983163" y="4365625"/>
          <p14:tracePt t="73199" x="4983163" y="4487863"/>
          <p14:tracePt t="73216" x="4983163" y="4632325"/>
          <p14:tracePt t="73233" x="4983163" y="4694238"/>
          <p14:tracePt t="73249" x="4983163" y="4716463"/>
          <p14:tracePt t="73286" x="4983163" y="4724400"/>
          <p14:tracePt t="73447" x="4975225" y="4716463"/>
          <p14:tracePt t="73457" x="4930775" y="4678363"/>
          <p14:tracePt t="73467" x="4914900" y="4640263"/>
          <p14:tracePt t="73703" x="4906963" y="4656138"/>
          <p14:tracePt t="73750" x="4922838" y="4656138"/>
          <p14:tracePt t="73758" x="4975225" y="4632325"/>
          <p14:tracePt t="73766" x="5021263" y="4594225"/>
          <p14:tracePt t="73783" x="5121275" y="4525963"/>
          <p14:tracePt t="73799" x="5227638" y="4441825"/>
          <p14:tracePt t="73816" x="5364163" y="4359275"/>
          <p14:tracePt t="73833" x="5494338" y="4267200"/>
          <p14:tracePt t="73849" x="5616575" y="4183063"/>
          <p14:tracePt t="73866" x="5707063" y="4114800"/>
          <p14:tracePt t="73883" x="5791200" y="4046538"/>
          <p14:tracePt t="73899" x="5875338" y="3978275"/>
          <p14:tracePt t="73916" x="5913438" y="3940175"/>
          <p14:tracePt t="73933" x="5935663" y="3894138"/>
          <p14:tracePt t="73949" x="5951538" y="3870325"/>
          <p14:tracePt t="73966" x="5951538" y="3856038"/>
          <p14:tracePt t="73983" x="5959475" y="3840163"/>
          <p14:tracePt t="74183" x="5965825" y="3840163"/>
          <p14:tracePt t="74199" x="5973763" y="3840163"/>
          <p14:tracePt t="74215" x="5981700" y="3840163"/>
          <p14:tracePt t="74225" x="5997575" y="3840163"/>
          <p14:tracePt t="74235" x="6003925" y="3840163"/>
          <p14:tracePt t="74250" x="6042025" y="3840163"/>
          <p14:tracePt t="74267" x="6088063" y="3840163"/>
          <p14:tracePt t="74284" x="6149975" y="3840163"/>
          <p14:tracePt t="74300" x="6194425" y="3840163"/>
          <p14:tracePt t="74317" x="6218238" y="3840163"/>
          <p14:tracePt t="74334" x="6240463" y="3840163"/>
          <p14:tracePt t="74350" x="6256338" y="3810000"/>
          <p14:tracePt t="74367" x="6256338" y="3787775"/>
          <p14:tracePt t="74383" x="6256338" y="3756025"/>
          <p14:tracePt t="74400" x="6256338" y="3725863"/>
          <p14:tracePt t="74417" x="6248400" y="3703638"/>
          <p14:tracePt t="74434" x="6240463" y="3687763"/>
          <p14:tracePt t="74450" x="6232525" y="3679825"/>
          <p14:tracePt t="74467" x="6210300" y="3673475"/>
          <p14:tracePt t="74484" x="6202363" y="3673475"/>
          <p14:tracePt t="74500" x="6180138" y="3665538"/>
          <p14:tracePt t="74517" x="6156325" y="3649663"/>
          <p14:tracePt t="74534" x="6126163" y="3649663"/>
          <p14:tracePt t="74550" x="6096000" y="3635375"/>
          <p14:tracePt t="74567" x="6073775" y="3635375"/>
          <p14:tracePt t="74584" x="6049963" y="3627438"/>
          <p14:tracePt t="74600" x="6019800" y="3619500"/>
          <p14:tracePt t="74617" x="5973763" y="3611563"/>
          <p14:tracePt t="74634" x="5921375" y="3603625"/>
          <p14:tracePt t="74650" x="5807075" y="3589338"/>
          <p14:tracePt t="74667" x="5676900" y="3573463"/>
          <p14:tracePt t="74684" x="5546725" y="3559175"/>
          <p14:tracePt t="74700" x="5440363" y="3559175"/>
          <p14:tracePt t="74717" x="5387975" y="3559175"/>
          <p14:tracePt t="74733" x="5372100" y="3559175"/>
          <p14:tracePt t="74815" x="5364163" y="3559175"/>
          <p14:tracePt t="74825" x="5356225" y="3559175"/>
          <p14:tracePt t="74835" x="5349875" y="3559175"/>
          <p14:tracePt t="74850" x="5326063" y="3589338"/>
          <p14:tracePt t="74867" x="5295900" y="3635375"/>
          <p14:tracePt t="74884" x="5273675" y="3679825"/>
          <p14:tracePt t="74900" x="5257800" y="3717925"/>
          <p14:tracePt t="74917" x="5249863" y="3749675"/>
          <p14:tracePt t="74934" x="5249863" y="3794125"/>
          <p14:tracePt t="74950" x="5249863" y="3886200"/>
          <p14:tracePt t="74967" x="5249863" y="3940175"/>
          <p14:tracePt t="74984" x="5249863" y="3984625"/>
          <p14:tracePt t="75000" x="5249863" y="4038600"/>
          <p14:tracePt t="75017" x="5249863" y="4092575"/>
          <p14:tracePt t="75034" x="5249863" y="4137025"/>
          <p14:tracePt t="75050" x="5249863" y="4191000"/>
          <p14:tracePt t="75067" x="5265738" y="4237038"/>
          <p14:tracePt t="75084" x="5273675" y="4259263"/>
          <p14:tracePt t="75100" x="5273675" y="4267200"/>
          <p14:tracePt t="75118" x="5287963" y="4297363"/>
          <p14:tracePt t="75134" x="5295900" y="4313238"/>
          <p14:tracePt t="75150" x="5334000" y="4351338"/>
          <p14:tracePt t="75167" x="5356225" y="4381500"/>
          <p14:tracePt t="75184" x="5372100" y="4397375"/>
          <p14:tracePt t="75200" x="5380038" y="4403725"/>
          <p14:tracePt t="75217" x="5418138" y="4419600"/>
          <p14:tracePt t="75233" x="5448300" y="4435475"/>
          <p14:tracePt t="75250" x="5486400" y="4441825"/>
          <p14:tracePt t="75267" x="5562600" y="4441825"/>
          <p14:tracePt t="75284" x="5661025" y="4441825"/>
          <p14:tracePt t="75300" x="5730875" y="4441825"/>
          <p14:tracePt t="75317" x="5807075" y="4427538"/>
          <p14:tracePt t="75334" x="5897563" y="4389438"/>
          <p14:tracePt t="75350" x="6003925" y="4297363"/>
          <p14:tracePt t="75367" x="6057900" y="4244975"/>
          <p14:tracePt t="75384" x="6096000" y="4175125"/>
          <p14:tracePt t="75400" x="6126163" y="4106863"/>
          <p14:tracePt t="75417" x="6149975" y="4046538"/>
          <p14:tracePt t="75434" x="6172200" y="3978275"/>
          <p14:tracePt t="75450" x="6172200" y="3932238"/>
          <p14:tracePt t="75467" x="6172200" y="3878263"/>
          <p14:tracePt t="75484" x="6172200" y="3825875"/>
          <p14:tracePt t="75500" x="6126163" y="3779838"/>
          <p14:tracePt t="75517" x="6096000" y="3763963"/>
          <p14:tracePt t="75534" x="6049963" y="3756025"/>
          <p14:tracePt t="75550" x="6011863" y="3756025"/>
          <p14:tracePt t="75567" x="5897563" y="3763963"/>
          <p14:tracePt t="75584" x="5799138" y="3779838"/>
          <p14:tracePt t="75600" x="5737225" y="3779838"/>
          <p14:tracePt t="75617" x="5692775" y="3794125"/>
          <p14:tracePt t="75634" x="5638800" y="3794125"/>
          <p14:tracePt t="75650" x="5616575" y="3794125"/>
          <p14:tracePt t="75667" x="5608638" y="3794125"/>
          <p14:tracePt t="75694" x="5592763" y="3794125"/>
          <p14:tracePt t="75791" x="5616575" y="3794125"/>
          <p14:tracePt t="75801" x="5638800" y="3794125"/>
          <p14:tracePt t="75817" x="5722938" y="3794125"/>
          <p14:tracePt t="75834" x="5813425" y="3771900"/>
          <p14:tracePt t="75851" x="5921375" y="3756025"/>
          <p14:tracePt t="75867" x="6003925" y="3749675"/>
          <p14:tracePt t="75884" x="6042025" y="3741738"/>
          <p14:tracePt t="75901" x="6049963" y="3741738"/>
          <p14:tracePt t="75918" x="6057900" y="3741738"/>
          <p14:tracePt t="75934" x="6073775" y="3741738"/>
          <p14:tracePt t="75951" x="6103938" y="3741738"/>
          <p14:tracePt t="75967" x="6142038" y="3741738"/>
          <p14:tracePt t="75984" x="6210300" y="3741738"/>
          <p14:tracePt t="76001" x="6248400" y="3741738"/>
          <p14:tracePt t="76018" x="6264275" y="3749675"/>
          <p14:tracePt t="76051" x="6264275" y="3756025"/>
          <p14:tracePt t="76067" x="6264275" y="3763963"/>
          <p14:tracePt t="76084" x="6264275" y="3825875"/>
          <p14:tracePt t="76101" x="6218238" y="3894138"/>
          <p14:tracePt t="76118" x="6111875" y="4000500"/>
          <p14:tracePt t="76134" x="6019800" y="4060825"/>
          <p14:tracePt t="76150" x="5913438" y="4098925"/>
          <p14:tracePt t="76167" x="5829300" y="4130675"/>
          <p14:tracePt t="76184" x="5768975" y="4168775"/>
          <p14:tracePt t="76201" x="5707063" y="4191000"/>
          <p14:tracePt t="76217" x="5661025" y="4213225"/>
          <p14:tracePt t="76234" x="5646738" y="4213225"/>
          <p14:tracePt t="76251" x="5630863" y="4221163"/>
          <p14:tracePt t="76284" x="5622925" y="4221163"/>
          <p14:tracePt t="76301" x="5622925" y="4237038"/>
          <p14:tracePt t="76317" x="5616575" y="4237038"/>
          <p14:tracePt t="76334" x="5616575" y="4251325"/>
          <p14:tracePt t="76351" x="5616575" y="4275138"/>
          <p14:tracePt t="76367" x="5638800" y="4289425"/>
          <p14:tracePt t="76384" x="5745163" y="4297363"/>
          <p14:tracePt t="76401" x="5905500" y="4297363"/>
          <p14:tracePt t="76417" x="6065838" y="4297363"/>
          <p14:tracePt t="76434" x="6172200" y="4297363"/>
          <p14:tracePt t="76451" x="6232525" y="4297363"/>
          <p14:tracePt t="76467" x="6264275" y="4297363"/>
          <p14:tracePt t="76551" x="6264275" y="4313238"/>
          <p14:tracePt t="76561" x="6264275" y="4327525"/>
          <p14:tracePt t="76571" x="6264275" y="4343400"/>
          <p14:tracePt t="76584" x="6264275" y="4381500"/>
          <p14:tracePt t="76601" x="6264275" y="4419600"/>
          <p14:tracePt t="76618" x="6240463" y="4473575"/>
          <p14:tracePt t="76635" x="6172200" y="4533900"/>
          <p14:tracePt t="76650" x="6057900" y="4602163"/>
          <p14:tracePt t="76667" x="5897563" y="4664075"/>
          <p14:tracePt t="76684" x="5730875" y="4732338"/>
          <p14:tracePt t="76700" x="5600700" y="4784725"/>
          <p14:tracePt t="76717" x="5410200" y="4899025"/>
          <p14:tracePt t="76734" x="5287963" y="4983163"/>
          <p14:tracePt t="76751" x="5105400" y="5127625"/>
          <p14:tracePt t="76767" x="4991100" y="5273675"/>
          <p14:tracePt t="76784" x="4899025" y="5364163"/>
          <p14:tracePt t="76801" x="4846638" y="5418138"/>
          <p14:tracePt t="76817" x="4838700" y="5426075"/>
          <p14:tracePt t="76834" x="4830763" y="5432425"/>
          <p14:tracePt t="76894" x="4830763" y="5426075"/>
          <p14:tracePt t="76904" x="4830763" y="5387975"/>
          <p14:tracePt t="76918" x="4830763" y="5349875"/>
          <p14:tracePt t="76934" x="4830763" y="5265738"/>
          <p14:tracePt t="76951" x="4830763" y="5241925"/>
          <p14:tracePt t="77047" x="4838700" y="5241925"/>
          <p14:tracePt t="77063" x="4838700" y="5249863"/>
          <p14:tracePt t="77073" x="4838700" y="5257800"/>
          <p14:tracePt t="77095" x="4838700" y="5265738"/>
          <p14:tracePt t="77159" x="4838700" y="5280025"/>
          <p14:tracePt t="77183" x="4846638" y="5303838"/>
          <p14:tracePt t="77193" x="4854575" y="5311775"/>
          <p14:tracePt t="77207" x="4860925" y="5318125"/>
          <p14:tracePt t="77223" x="4860925" y="5326063"/>
          <p14:tracePt t="77238" x="4860925" y="5334000"/>
          <p14:tracePt t="77254" x="4860925" y="5341938"/>
          <p14:tracePt t="77267" x="4860925" y="5349875"/>
          <p14:tracePt t="78095" x="4860925" y="5334000"/>
          <p14:tracePt t="78105" x="4860925" y="5273675"/>
          <p14:tracePt t="78118" x="4868863" y="5173663"/>
          <p14:tracePt t="78135" x="4876800" y="5083175"/>
          <p14:tracePt t="78152" x="4876800" y="4937125"/>
          <p14:tracePt t="78168" x="4876800" y="4778375"/>
          <p14:tracePt t="78185" x="4876800" y="4594225"/>
          <p14:tracePt t="78202" x="4860925" y="4419600"/>
          <p14:tracePt t="78233" x="4830763" y="4191000"/>
          <p14:tracePt t="78242" x="4830763" y="4144963"/>
          <p14:tracePt t="78251" x="4830763" y="4092575"/>
          <p14:tracePt t="78268" x="4830763" y="4016375"/>
          <p14:tracePt t="78284" x="4816475" y="3932238"/>
          <p14:tracePt t="78302" x="4800600" y="3863975"/>
          <p14:tracePt t="78318" x="4784725" y="3794125"/>
          <p14:tracePt t="78335" x="4778375" y="3771900"/>
          <p14:tracePt t="78352" x="4770438" y="3741738"/>
          <p14:tracePt t="78368" x="4762500" y="3733800"/>
          <p14:tracePt t="78385" x="4762500" y="3703638"/>
          <p14:tracePt t="78402" x="4754563" y="3687763"/>
          <p14:tracePt t="78418" x="4740275" y="3665538"/>
          <p14:tracePt t="78435" x="4732338" y="3657600"/>
          <p14:tracePt t="78468" x="4732338" y="3649663"/>
          <p14:tracePt t="78487" x="4724400" y="3649663"/>
          <p14:tracePt t="78535" x="4708525" y="3657600"/>
          <p14:tracePt t="78545" x="4686300" y="3687763"/>
          <p14:tracePt t="78555" x="4678363" y="3695700"/>
          <p14:tracePt t="78568" x="4664075" y="3733800"/>
          <p14:tracePt t="78585" x="4656138" y="3787775"/>
          <p14:tracePt t="78601" x="4656138" y="3810000"/>
          <p14:tracePt t="78618" x="4656138" y="3825875"/>
          <p14:tracePt t="78847" x="4656138" y="3810000"/>
          <p14:tracePt t="78857" x="4664075" y="3810000"/>
          <p14:tracePt t="78868" x="4678363" y="3810000"/>
          <p14:tracePt t="78886" x="4746625" y="3802063"/>
          <p14:tracePt t="78902" x="4770438" y="3802063"/>
          <p14:tracePt t="78918" x="4846638" y="3794125"/>
          <p14:tracePt t="78935" x="4876800" y="3779838"/>
          <p14:tracePt t="78952" x="4906963" y="3779838"/>
          <p14:tracePt t="78969" x="4937125" y="3779838"/>
          <p14:tracePt t="78985" x="4983163" y="3771900"/>
          <p14:tracePt t="79002" x="5021263" y="3771900"/>
          <p14:tracePt t="79019" x="5097463" y="3771900"/>
          <p14:tracePt t="79035" x="5181600" y="3771900"/>
          <p14:tracePt t="79052" x="5235575" y="3771900"/>
          <p14:tracePt t="79069" x="5265738" y="3771900"/>
          <p14:tracePt t="79085" x="5280025" y="3771900"/>
          <p14:tracePt t="79143" x="5287963" y="3771900"/>
          <p14:tracePt t="79159" x="5287963" y="3794125"/>
          <p14:tracePt t="79169" x="5273675" y="3817938"/>
          <p14:tracePt t="79185" x="5219700" y="3878263"/>
          <p14:tracePt t="79202" x="5151438" y="3946525"/>
          <p14:tracePt t="79219" x="5059363" y="4008438"/>
          <p14:tracePt t="79235" x="4975225" y="4046538"/>
          <p14:tracePt t="79252" x="4876800" y="4068763"/>
          <p14:tracePt t="79269" x="4792663" y="4084638"/>
          <p14:tracePt t="79286" x="4686300" y="4092575"/>
          <p14:tracePt t="79302" x="4656138" y="4092575"/>
          <p14:tracePt t="79319" x="4602163" y="4098925"/>
          <p14:tracePt t="79335" x="4564063" y="4114800"/>
          <p14:tracePt t="79352" x="4549775" y="4122738"/>
          <p14:tracePt t="79369" x="4533900" y="4144963"/>
          <p14:tracePt t="79385" x="4533900" y="4160838"/>
          <p14:tracePt t="79402" x="4533900" y="4183063"/>
          <p14:tracePt t="79419" x="4533900" y="4237038"/>
          <p14:tracePt t="79435" x="4556125" y="4267200"/>
          <p14:tracePt t="79452" x="4618038" y="4289425"/>
          <p14:tracePt t="79469" x="4740275" y="4297363"/>
          <p14:tracePt t="79486" x="4983163" y="4297363"/>
          <p14:tracePt t="79502" x="5067300" y="4297363"/>
          <p14:tracePt t="79519" x="5197475" y="4297363"/>
          <p14:tracePt t="79535" x="5241925" y="4297363"/>
          <p14:tracePt t="79552" x="5257800" y="4305300"/>
          <p14:tracePt t="79569" x="5273675" y="4321175"/>
          <p14:tracePt t="79585" x="5303838" y="4351338"/>
          <p14:tracePt t="79602" x="5372100" y="4411663"/>
          <p14:tracePt t="79619" x="5478463" y="4511675"/>
          <p14:tracePt t="79636" x="5578475" y="4610100"/>
          <p14:tracePt t="79652" x="5668963" y="4716463"/>
          <p14:tracePt t="79668" x="5768975" y="4860925"/>
          <p14:tracePt t="79685" x="5851525" y="4953000"/>
          <p14:tracePt t="79686" x="5889625" y="4991100"/>
          <p14:tracePt t="79701" x="6003925" y="5059363"/>
          <p14:tracePt t="79718" x="6073775" y="5097463"/>
          <p14:tracePt t="79735" x="6096000" y="5105400"/>
          <p14:tracePt t="80391" x="6088063" y="5105400"/>
          <p14:tracePt t="80401" x="6035675" y="5105400"/>
          <p14:tracePt t="80411" x="5965825" y="5105400"/>
          <p14:tracePt t="80421" x="5889625" y="5121275"/>
          <p14:tracePt t="80435" x="5715000" y="5143500"/>
          <p14:tracePt t="80452" x="5540375" y="5173663"/>
          <p14:tracePt t="80469" x="5402263" y="5211763"/>
          <p14:tracePt t="80485" x="5295900" y="5241925"/>
          <p14:tracePt t="80502" x="5227638" y="5265738"/>
          <p14:tracePt t="80519" x="5211763" y="5265738"/>
          <p14:tracePt t="80552" x="5203825" y="5265738"/>
          <p14:tracePt t="80607" x="5173663" y="5265738"/>
          <p14:tracePt t="80617" x="5151438" y="5265738"/>
          <p14:tracePt t="80655" x="5135563" y="5265738"/>
          <p14:tracePt t="80665" x="5121275" y="5265738"/>
          <p14:tracePt t="80675" x="5097463" y="5265738"/>
          <p14:tracePt t="80686" x="5067300" y="5257800"/>
          <p14:tracePt t="80702" x="5045075" y="5257800"/>
          <p14:tracePt t="80719" x="5029200" y="5257800"/>
          <p14:tracePt t="80736" x="5021263" y="5257800"/>
          <p14:tracePt t="80752" x="5013325" y="5249863"/>
          <p14:tracePt t="80895" x="5006975" y="5249863"/>
          <p14:tracePt t="80905" x="4999038" y="5249863"/>
          <p14:tracePt t="80919" x="4937125" y="5249863"/>
          <p14:tracePt t="80936" x="4846638" y="5249863"/>
          <p14:tracePt t="80953" x="4808538" y="5249863"/>
          <p14:tracePt t="80969" x="4792663" y="5257800"/>
          <p14:tracePt t="80986" x="4784725" y="5257800"/>
          <p14:tracePt t="93975" x="4778375" y="5257800"/>
          <p14:tracePt t="94007" x="4778375" y="5249863"/>
          <p14:tracePt t="94017" x="4778375" y="5219700"/>
          <p14:tracePt t="94027" x="4762500" y="5143500"/>
          <p14:tracePt t="94041" x="4754563" y="5083175"/>
          <p14:tracePt t="94058" x="4754563" y="5037138"/>
          <p14:tracePt t="94074" x="4754563" y="4999038"/>
          <p14:tracePt t="94091" x="4754563" y="4975225"/>
          <p14:tracePt t="94107" x="4754563" y="4953000"/>
          <p14:tracePt t="94124" x="4754563" y="4945063"/>
          <p14:tracePt t="94223" x="4754563" y="4930775"/>
          <p14:tracePt t="94233" x="4754563" y="4914900"/>
          <p14:tracePt t="94243" x="4754563" y="4899025"/>
          <p14:tracePt t="94258" x="4754563" y="4892675"/>
          <p14:tracePt t="94274" x="4754563" y="4876800"/>
          <p14:tracePt t="94290" x="4754563" y="4868863"/>
          <p14:tracePt t="94695" x="4746625" y="4868863"/>
          <p14:tracePt t="94705" x="4740275" y="4854575"/>
          <p14:tracePt t="94715" x="4732338" y="4854575"/>
          <p14:tracePt t="94879" x="4716463" y="4854575"/>
          <p14:tracePt t="94889" x="4708525" y="4854575"/>
          <p14:tracePt t="94919" x="4702175" y="4846638"/>
          <p14:tracePt t="94999" x="4694238" y="4846638"/>
          <p14:tracePt t="95008" x="4670425" y="4838700"/>
          <p14:tracePt t="95024" x="4664075" y="4830763"/>
          <p14:tracePt t="95041" x="4632325" y="4822825"/>
          <p14:tracePt t="95058" x="4625975" y="4816475"/>
          <p14:tracePt t="95167" x="4625975" y="4808538"/>
          <p14:tracePt t="95177" x="4632325" y="4800600"/>
          <p14:tracePt t="95191" x="4724400" y="4800600"/>
          <p14:tracePt t="95208" x="4899025" y="4800600"/>
          <p14:tracePt t="95224" x="5143500" y="4800600"/>
          <p14:tracePt t="95241" x="5456238" y="4800600"/>
          <p14:tracePt t="95258" x="5692775" y="4800600"/>
          <p14:tracePt t="95274" x="5859463" y="4800600"/>
          <p14:tracePt t="95291" x="5905500" y="4800600"/>
          <p14:tracePt t="95308" x="5913438" y="4800600"/>
          <p14:tracePt t="95350" x="5875338" y="4800600"/>
          <p14:tracePt t="95359" x="5813425" y="4792663"/>
          <p14:tracePt t="95374" x="5616575" y="4784725"/>
          <p14:tracePt t="95391" x="5387975" y="4784725"/>
          <p14:tracePt t="95408" x="5127625" y="4784725"/>
          <p14:tracePt t="95424" x="5006975" y="4784725"/>
          <p14:tracePt t="95441" x="4999038" y="4784725"/>
          <p14:tracePt t="95607" x="4975225" y="4784725"/>
          <p14:tracePt t="95617" x="4937125" y="4800600"/>
          <p14:tracePt t="95631" x="4922838" y="4800600"/>
          <p14:tracePt t="95719" x="4937125" y="4808538"/>
          <p14:tracePt t="95729" x="4975225" y="4808538"/>
          <p14:tracePt t="95742" x="5089525" y="4830763"/>
          <p14:tracePt t="95758" x="5181600" y="4830763"/>
          <p14:tracePt t="95761" x="5273675" y="4830763"/>
          <p14:tracePt t="95775" x="5540375" y="4838700"/>
          <p14:tracePt t="95791" x="5737225" y="4854575"/>
          <p14:tracePt t="95807" x="5867400" y="4876800"/>
          <p14:tracePt t="95824" x="5883275" y="4876800"/>
          <p14:tracePt t="95951" x="5883275" y="4868863"/>
          <p14:tracePt t="95961" x="5883275" y="4854575"/>
          <p14:tracePt t="95975" x="5875338" y="4816475"/>
          <p14:tracePt t="95992" x="5867400" y="4792663"/>
          <p14:tracePt t="96008" x="5867400" y="4762500"/>
          <p14:tracePt t="96025" x="5859463" y="4740275"/>
          <p14:tracePt t="96041" x="5851525" y="4716463"/>
          <p14:tracePt t="96103" x="5851525" y="4754563"/>
          <p14:tracePt t="96114" x="5851525" y="4838700"/>
          <p14:tracePt t="96125" x="5851525" y="4953000"/>
          <p14:tracePt t="96142" x="5851525" y="5341938"/>
          <p14:tracePt t="96158" x="5851525" y="5418138"/>
          <p14:tracePt t="96175" x="5837238" y="5546725"/>
          <p14:tracePt t="96222" x="5837238" y="5486400"/>
          <p14:tracePt t="96230" x="5837238" y="5426075"/>
          <p14:tracePt t="96241" x="5837238" y="5356225"/>
          <p14:tracePt t="96258" x="5837238" y="5173663"/>
          <p14:tracePt t="96275" x="5837238" y="5051425"/>
          <p14:tracePt t="96291" x="5837238" y="5021263"/>
          <p14:tracePt t="96342" x="5837238" y="5059363"/>
          <p14:tracePt t="96350" x="5837238" y="5097463"/>
          <p14:tracePt t="96358" x="5837238" y="5151438"/>
          <p14:tracePt t="96375" x="5837238" y="5181600"/>
          <p14:tracePt t="96391" x="5837238" y="5189538"/>
          <p14:tracePt t="96408" x="5829300" y="5189538"/>
          <p14:tracePt t="96425" x="5775325" y="5173663"/>
          <p14:tracePt t="96441" x="5676900" y="5059363"/>
          <p14:tracePt t="96458" x="5418138" y="4906963"/>
          <p14:tracePt t="96475" x="5181600" y="4778375"/>
          <p14:tracePt t="96491" x="4999038" y="4702175"/>
          <p14:tracePt t="96508" x="4930775" y="4670425"/>
          <p14:tracePt t="96525" x="4892675" y="4670425"/>
          <p14:tracePt t="96542" x="4854575" y="4686300"/>
          <p14:tracePt t="96558" x="4830763" y="4724400"/>
          <p14:tracePt t="96575" x="4808538" y="4746625"/>
          <p14:tracePt t="96591" x="4754563" y="4770438"/>
          <p14:tracePt t="96608" x="4664075" y="4778375"/>
          <p14:tracePt t="96625" x="4572000" y="4778375"/>
          <p14:tracePt t="96641" x="4533900" y="4778375"/>
          <p14:tracePt t="96658" x="4518025" y="4762500"/>
          <p14:tracePt t="96675" x="4511675" y="4746625"/>
          <p14:tracePt t="96750" x="4518025" y="4746625"/>
          <p14:tracePt t="96761" x="4525963" y="4746625"/>
          <p14:tracePt t="96775" x="4541838" y="4762500"/>
          <p14:tracePt t="96831" x="4549775" y="4762500"/>
          <p14:tracePt t="96847" x="4556125" y="4762500"/>
          <p14:tracePt t="96857" x="4572000" y="4770438"/>
          <p14:tracePt t="96867" x="4579938" y="4770438"/>
          <p14:tracePt t="96875" x="4602163" y="4778375"/>
          <p14:tracePt t="96891" x="4640263" y="4784725"/>
          <p14:tracePt t="96908" x="4664075" y="4792663"/>
          <p14:tracePt t="97119" x="4686300" y="4792663"/>
          <p14:tracePt t="97130" x="4770438" y="4784725"/>
          <p14:tracePt t="97142" x="4860925" y="4784725"/>
          <p14:tracePt t="97159" x="5295900" y="4746625"/>
          <p14:tracePt t="97175" x="5486400" y="4740275"/>
          <p14:tracePt t="97192" x="5578475" y="4732338"/>
          <p14:tracePt t="97209" x="5584825" y="4732338"/>
          <p14:tracePt t="97287" x="5592763" y="4732338"/>
          <p14:tracePt t="97297" x="5600700" y="4732338"/>
          <p14:tracePt t="97309" x="5616575" y="4732338"/>
          <p14:tracePt t="97325" x="5630863" y="4732338"/>
          <p14:tracePt t="97342" x="5638800" y="4732338"/>
          <p14:tracePt t="97358" x="5646738" y="4732338"/>
          <p14:tracePt t="97375" x="5654675" y="4732338"/>
          <p14:tracePt t="97392" x="5707063" y="4740275"/>
          <p14:tracePt t="97408" x="5821363" y="4792663"/>
          <p14:tracePt t="97425" x="5935663" y="4854575"/>
          <p14:tracePt t="97442" x="5981700" y="4868863"/>
          <p14:tracePt t="97511" x="5973763" y="4868863"/>
          <p14:tracePt t="97521" x="5951538" y="4868863"/>
          <p14:tracePt t="97531" x="5927725" y="4868863"/>
          <p14:tracePt t="97542" x="5913438" y="4860925"/>
          <p14:tracePt t="97566" x="5905500" y="4860925"/>
          <p14:tracePt t="97606" x="5897563" y="4860925"/>
          <p14:tracePt t="97614" x="5883275" y="4860925"/>
          <p14:tracePt t="97625" x="5859463" y="4860925"/>
          <p14:tracePt t="97642" x="5837238" y="4868863"/>
          <p14:tracePt t="97658" x="5791200" y="4868863"/>
          <p14:tracePt t="97675" x="5775325" y="4876800"/>
          <p14:tracePt t="97799" x="5768975" y="4876800"/>
          <p14:tracePt t="97806" x="5761038" y="4876800"/>
          <p14:tracePt t="97814" x="5753100" y="4876800"/>
          <p14:tracePt t="97825" x="5737225" y="4876800"/>
          <p14:tracePt t="97842" x="5730875" y="4876800"/>
          <p14:tracePt t="98047" x="5707063" y="4868863"/>
          <p14:tracePt t="98057" x="5684838" y="4868863"/>
          <p14:tracePt t="98067" x="5654675" y="4868863"/>
          <p14:tracePt t="98075" x="5578475" y="4854575"/>
          <p14:tracePt t="98092" x="5448300" y="4854575"/>
          <p14:tracePt t="98109" x="5341938" y="4854575"/>
          <p14:tracePt t="98125" x="5287963" y="4854575"/>
          <p14:tracePt t="98142" x="5265738" y="4846638"/>
          <p14:tracePt t="98199" x="5257800" y="4846638"/>
          <p14:tracePt t="98209" x="5249863" y="4846638"/>
          <p14:tracePt t="98226" x="5241925" y="4846638"/>
          <p14:tracePt t="98242" x="5227638" y="4838700"/>
          <p14:tracePt t="98303" x="5219700" y="4838700"/>
          <p14:tracePt t="98319" x="5211763" y="4838700"/>
          <p14:tracePt t="98343" x="5203825" y="4838700"/>
          <p14:tracePt t="98743" x="5197475" y="4838700"/>
          <p14:tracePt t="98775" x="5197475" y="4830763"/>
          <p14:tracePt t="98786" x="5203825" y="4830763"/>
          <p14:tracePt t="98798" x="5211763" y="4830763"/>
          <p14:tracePt t="98808" x="5227638" y="4830763"/>
          <p14:tracePt t="98825" x="5273675" y="4830763"/>
          <p14:tracePt t="98842" x="5349875" y="4830763"/>
          <p14:tracePt t="98859" x="5410200" y="4830763"/>
          <p14:tracePt t="98875" x="5470525" y="4838700"/>
          <p14:tracePt t="98892" x="5540375" y="4854575"/>
          <p14:tracePt t="98909" x="5584825" y="4860925"/>
          <p14:tracePt t="98925" x="5616575" y="4876800"/>
          <p14:tracePt t="98942" x="5646738" y="4899025"/>
          <p14:tracePt t="98959" x="5668963" y="4930775"/>
          <p14:tracePt t="98975" x="5668963" y="4975225"/>
          <p14:tracePt t="98992" x="5676900" y="5029200"/>
          <p14:tracePt t="99009" x="5692775" y="5097463"/>
          <p14:tracePt t="99025" x="5699125" y="5135563"/>
          <p14:tracePt t="99042" x="5699125" y="5189538"/>
          <p14:tracePt t="99059" x="5707063" y="5219700"/>
          <p14:tracePt t="99075" x="5715000" y="5265738"/>
          <p14:tracePt t="99092" x="5730875" y="5295900"/>
          <p14:tracePt t="99109" x="5730875" y="5318125"/>
          <p14:tracePt t="99125" x="5745163" y="5341938"/>
          <p14:tracePt t="99142" x="5753100" y="5380038"/>
          <p14:tracePt t="99159" x="5753100" y="5402263"/>
          <p14:tracePt t="99192" x="5761038" y="5410200"/>
          <p14:tracePt t="99209" x="5761038" y="5418138"/>
          <p14:tracePt t="99242" x="5768975" y="5426075"/>
          <p14:tracePt t="99359" x="5768975" y="5432425"/>
          <p14:tracePt t="99799" x="5775325" y="5418138"/>
          <p14:tracePt t="99809" x="5813425" y="5418138"/>
          <p14:tracePt t="99819" x="5859463" y="5394325"/>
          <p14:tracePt t="99828" x="5921375" y="5372100"/>
          <p14:tracePt t="99843" x="6088063" y="5303838"/>
          <p14:tracePt t="99860" x="6270625" y="5227638"/>
          <p14:tracePt t="99876" x="6408738" y="5143500"/>
          <p14:tracePt t="99893" x="6492875" y="5089525"/>
          <p14:tracePt t="99910" x="6553200" y="5013325"/>
          <p14:tracePt t="99926" x="6569075" y="4968875"/>
          <p14:tracePt t="99943" x="6575425" y="4937125"/>
          <p14:tracePt t="99960" x="6575425" y="4914900"/>
          <p14:tracePt t="99976" x="6591300" y="4892675"/>
          <p14:tracePt t="99993" x="6599238" y="4876800"/>
          <p14:tracePt t="100010" x="6613525" y="4860925"/>
          <p14:tracePt t="100026" x="6621463" y="4854575"/>
          <p14:tracePt t="100059" x="6629400" y="4854575"/>
          <p14:tracePt t="100076" x="6667500" y="4854575"/>
          <p14:tracePt t="100093" x="6713538" y="4854575"/>
          <p14:tracePt t="100110" x="6781800" y="4854575"/>
          <p14:tracePt t="100126" x="6781800" y="4846638"/>
          <p14:tracePt t="100143" x="6804025" y="4846638"/>
          <p14:tracePt t="100160" x="6827838" y="4838700"/>
          <p14:tracePt t="100176" x="6842125" y="4838700"/>
          <p14:tracePt t="100193" x="6850063" y="4830763"/>
          <p14:tracePt t="100210" x="6865938" y="4830763"/>
          <p14:tracePt t="100263" x="6873875" y="4830763"/>
          <p14:tracePt t="100279" x="6880225" y="4830763"/>
          <p14:tracePt t="100290" x="6896100" y="4830763"/>
          <p14:tracePt t="100300" x="6904038" y="4830763"/>
          <p14:tracePt t="100310" x="6918325" y="4830763"/>
          <p14:tracePt t="100487" x="6926263" y="4830763"/>
          <p14:tracePt t="100631" x="6918325" y="4830763"/>
          <p14:tracePt t="100647" x="6896100" y="4830763"/>
          <p14:tracePt t="100657" x="6873875" y="4830763"/>
          <p14:tracePt t="100667" x="6842125" y="4822825"/>
          <p14:tracePt t="100678" x="6765925" y="4808538"/>
          <p14:tracePt t="100693" x="6683375" y="4808538"/>
          <p14:tracePt t="100709" x="6454775" y="4808538"/>
          <p14:tracePt t="100726" x="5973763" y="4808538"/>
          <p14:tracePt t="100743" x="5638800" y="4808538"/>
          <p14:tracePt t="100759" x="5380038" y="4808538"/>
          <p14:tracePt t="100776" x="5211763" y="4808538"/>
          <p14:tracePt t="100793" x="5105400" y="4792663"/>
          <p14:tracePt t="100810" x="5051425" y="4792663"/>
          <p14:tracePt t="100827" x="5013325" y="4792663"/>
          <p14:tracePt t="100843" x="4983163" y="4792663"/>
          <p14:tracePt t="100860" x="4899025" y="4792663"/>
          <p14:tracePt t="100877" x="4800600" y="4792663"/>
          <p14:tracePt t="100894" x="4610100" y="4792663"/>
          <p14:tracePt t="100910" x="4549775" y="4792663"/>
          <p14:tracePt t="100927" x="4427538" y="4792663"/>
          <p14:tracePt t="100943" x="4403725" y="4792663"/>
          <p14:tracePt t="100960" x="4397375" y="4792663"/>
          <p14:tracePt t="101023" x="4389438" y="4792663"/>
          <p14:tracePt t="101135" x="4403725" y="4800600"/>
          <p14:tracePt t="101151" x="4411663" y="4808538"/>
          <p14:tracePt t="101161" x="4427538" y="4808538"/>
          <p14:tracePt t="101177" x="4449763" y="4816475"/>
          <p14:tracePt t="101193" x="4518025" y="4816475"/>
          <p14:tracePt t="101210" x="4564063" y="4816475"/>
          <p14:tracePt t="101227" x="4610100" y="4816475"/>
          <p14:tracePt t="101243" x="4632325" y="4816475"/>
          <p14:tracePt t="101495" x="4664075" y="4816475"/>
          <p14:tracePt t="101505" x="4724400" y="4816475"/>
          <p14:tracePt t="101515" x="4822825" y="4792663"/>
          <p14:tracePt t="101527" x="5075238" y="4778375"/>
          <p14:tracePt t="101544" x="5334000" y="4740275"/>
          <p14:tracePt t="101560" x="5554663" y="4732338"/>
          <p14:tracePt t="101576" x="5707063" y="4732338"/>
          <p14:tracePt t="101593" x="5799138" y="4732338"/>
          <p14:tracePt t="101610" x="5883275" y="4732338"/>
          <p14:tracePt t="101627" x="5927725" y="4732338"/>
          <p14:tracePt t="101643" x="5989638" y="4732338"/>
          <p14:tracePt t="101660" x="6049963" y="4732338"/>
          <p14:tracePt t="101677" x="6103938" y="4732338"/>
          <p14:tracePt t="101693" x="6103938" y="4740275"/>
          <p14:tracePt t="101743" x="6111875" y="4746625"/>
          <p14:tracePt t="101815" x="6103938" y="4746625"/>
          <p14:tracePt t="101825" x="6103938" y="4762500"/>
          <p14:tracePt t="101839" x="6103938" y="4770438"/>
          <p14:tracePt t="101854" x="6103938" y="4784725"/>
          <p14:tracePt t="101862" x="6103938" y="4792663"/>
          <p14:tracePt t="101894" x="6103938" y="4808538"/>
          <p14:tracePt t="102479" x="6073775" y="4808538"/>
          <p14:tracePt t="102489" x="5989638" y="4808538"/>
          <p14:tracePt t="102499" x="5883275" y="4808538"/>
          <p14:tracePt t="102510" x="5502275" y="4808538"/>
          <p14:tracePt t="102527" x="5089525" y="4808538"/>
          <p14:tracePt t="102543" x="4808538" y="4808538"/>
          <p14:tracePt t="102560" x="4678363" y="4808538"/>
          <p14:tracePt t="102577" x="4670425" y="4808538"/>
          <p14:tracePt t="102593" x="4664075" y="4808538"/>
          <p14:tracePt t="102799" x="4686300" y="4808538"/>
          <p14:tracePt t="102806" x="4754563" y="4808538"/>
          <p14:tracePt t="102814" x="4860925" y="4808538"/>
          <p14:tracePt t="102827" x="4975225" y="4808538"/>
          <p14:tracePt t="102843" x="5334000" y="4808538"/>
          <p14:tracePt t="102860" x="5578475" y="4808538"/>
          <p14:tracePt t="102877" x="5630863" y="4808538"/>
          <p14:tracePt t="102910" x="5578475" y="4800600"/>
          <p14:tracePt t="102927" x="5426075" y="4800600"/>
          <p14:tracePt t="102944" x="5241925" y="4800600"/>
          <p14:tracePt t="102961" x="5067300" y="4800600"/>
          <p14:tracePt t="102977" x="4975225" y="4800600"/>
          <p14:tracePt t="102994" x="4968875" y="4800600"/>
          <p14:tracePt t="103028" x="4968875" y="4808538"/>
          <p14:tracePt t="103044" x="5021263" y="4816475"/>
          <p14:tracePt t="103061" x="5127625" y="4822825"/>
          <p14:tracePt t="103078" x="5372100" y="4830763"/>
          <p14:tracePt t="103094" x="5562600" y="4830763"/>
          <p14:tracePt t="103111" x="5768975" y="4830763"/>
          <p14:tracePt t="103127" x="5927725" y="4830763"/>
          <p14:tracePt t="103144" x="5989638" y="4830763"/>
          <p14:tracePt t="103161" x="6019800" y="4830763"/>
          <p14:tracePt t="103177" x="6035675" y="4830763"/>
          <p14:tracePt t="103194" x="6042025" y="4816475"/>
          <p14:tracePt t="103211" x="6042025" y="4770438"/>
          <p14:tracePt t="103228" x="6049963" y="4724400"/>
          <p14:tracePt t="103244" x="6049963" y="4702175"/>
          <p14:tracePt t="103261" x="6049963" y="4678363"/>
          <p14:tracePt t="103311" x="6049963" y="4670425"/>
          <p14:tracePt t="103321" x="6057900" y="4670425"/>
          <p14:tracePt t="103331" x="6073775" y="4670425"/>
          <p14:tracePt t="103344" x="6096000" y="4754563"/>
          <p14:tracePt t="103360" x="6111875" y="4868863"/>
          <p14:tracePt t="103377" x="6134100" y="4991100"/>
          <p14:tracePt t="103394" x="6142038" y="5051425"/>
          <p14:tracePt t="103447" x="6142038" y="5013325"/>
          <p14:tracePt t="103457" x="6134100" y="4960938"/>
          <p14:tracePt t="103467" x="6118225" y="4914900"/>
          <p14:tracePt t="103477" x="6111875" y="4830763"/>
          <p14:tracePt t="103494" x="6111875" y="4770438"/>
          <p14:tracePt t="103510" x="6111875" y="4754563"/>
          <p14:tracePt t="103550" x="6111875" y="4784725"/>
          <p14:tracePt t="103561" x="6111875" y="4868863"/>
          <p14:tracePt t="103577" x="6111875" y="5059363"/>
          <p14:tracePt t="103594" x="6111875" y="5241925"/>
          <p14:tracePt t="103610" x="6111875" y="5334000"/>
          <p14:tracePt t="103627" x="6111875" y="5341938"/>
          <p14:tracePt t="103662" x="6103938" y="5318125"/>
          <p14:tracePt t="103678" x="6065838" y="5219700"/>
          <p14:tracePt t="103694" x="6049963" y="5127625"/>
          <p14:tracePt t="103711" x="6027738" y="5067300"/>
          <p14:tracePt t="103727" x="6027738" y="5045075"/>
          <p14:tracePt t="103761" x="6027738" y="5051425"/>
          <p14:tracePt t="103777" x="6019800" y="5097463"/>
          <p14:tracePt t="103794" x="5997575" y="5151438"/>
          <p14:tracePt t="103810" x="5973763" y="5189538"/>
          <p14:tracePt t="103827" x="5905500" y="5197475"/>
          <p14:tracePt t="103844" x="5775325" y="5197475"/>
          <p14:tracePt t="103861" x="5600700" y="5165725"/>
          <p14:tracePt t="103878" x="5203825" y="5013325"/>
          <p14:tracePt t="103894" x="5029200" y="4953000"/>
          <p14:tracePt t="103911" x="4922838" y="4930775"/>
          <p14:tracePt t="103927" x="4906963" y="4930775"/>
          <p14:tracePt t="104055" x="4899025" y="4937125"/>
          <p14:tracePt t="104071" x="4884738" y="4937125"/>
          <p14:tracePt t="104081" x="4860925" y="4937125"/>
          <p14:tracePt t="104094" x="4808538" y="4922838"/>
          <p14:tracePt t="104111" x="4754563" y="4914900"/>
          <p14:tracePt t="104127" x="4746625" y="4899025"/>
          <p14:tracePt t="104144" x="4732338" y="4899025"/>
          <p14:tracePt t="104280" x="4732338" y="4892675"/>
          <p14:tracePt t="104303" x="4732338" y="4884738"/>
          <p14:tracePt t="104314" x="4732338" y="4876800"/>
          <p14:tracePt t="104328" x="4724400" y="4868863"/>
          <p14:tracePt t="104447" x="4754563" y="4860925"/>
          <p14:tracePt t="104486" x="5372100" y="4860925"/>
          <p14:tracePt t="104496" x="5540375" y="4860925"/>
          <p14:tracePt t="104511" x="5851525" y="4860925"/>
          <p14:tracePt t="104528" x="6027738" y="4838700"/>
          <p14:tracePt t="104544" x="6073775" y="4838700"/>
          <p14:tracePt t="104561" x="6080125" y="4830763"/>
          <p14:tracePt t="104578" x="6088063" y="4816475"/>
          <p14:tracePt t="104594" x="6088063" y="4792663"/>
          <p14:tracePt t="105303" x="6080125" y="4800600"/>
          <p14:tracePt t="105313" x="6049963" y="4800600"/>
          <p14:tracePt t="105328" x="5973763" y="4800600"/>
          <p14:tracePt t="105345" x="5889625" y="4800600"/>
          <p14:tracePt t="105362" x="5768975" y="4822825"/>
          <p14:tracePt t="105378" x="5668963" y="4838700"/>
          <p14:tracePt t="105395" x="5600700" y="4846638"/>
          <p14:tracePt t="105412" x="5540375" y="4854575"/>
          <p14:tracePt t="105428" x="5516563" y="4860925"/>
          <p14:tracePt t="105445" x="5494338" y="4860925"/>
          <p14:tracePt t="105462" x="5470525" y="4860925"/>
          <p14:tracePt t="105478" x="5448300" y="4860925"/>
          <p14:tracePt t="105495" x="5426075" y="4860925"/>
          <p14:tracePt t="105512" x="5380038" y="4860925"/>
          <p14:tracePt t="105529" x="5356225" y="4860925"/>
          <p14:tracePt t="105545" x="5334000" y="4860925"/>
          <p14:tracePt t="105561" x="5318125" y="4860925"/>
          <p14:tracePt t="105614" x="5311775" y="4860925"/>
          <p14:tracePt t="105630" x="5303838" y="4854575"/>
          <p14:tracePt t="105638" x="5287963" y="4854575"/>
          <p14:tracePt t="105646" x="5280025" y="4854575"/>
          <p14:tracePt t="105661" x="5257800" y="4838700"/>
          <p14:tracePt t="105678" x="5227638" y="4830763"/>
          <p14:tracePt t="105695" x="5219700" y="4830763"/>
          <p14:tracePt t="105711" x="5211763" y="4830763"/>
          <p14:tracePt t="105975" x="5235575" y="4830763"/>
          <p14:tracePt t="105985" x="5303838" y="4838700"/>
          <p14:tracePt t="105995" x="5394325" y="4860925"/>
          <p14:tracePt t="106012" x="5646738" y="4930775"/>
          <p14:tracePt t="106029" x="5913438" y="4999038"/>
          <p14:tracePt t="106046" x="6156325" y="5089525"/>
          <p14:tracePt t="106062" x="6210300" y="5121275"/>
          <p14:tracePt t="106078" x="6286500" y="5189538"/>
          <p14:tracePt t="106095" x="6302375" y="5235575"/>
          <p14:tracePt t="106112" x="6316663" y="5265738"/>
          <p14:tracePt t="106129" x="6316663" y="5303838"/>
          <p14:tracePt t="106145" x="6316663" y="5326063"/>
          <p14:tracePt t="106162" x="6316663" y="5349875"/>
          <p14:tracePt t="106195" x="6316663" y="5356225"/>
          <p14:tracePt t="106247" x="6316663" y="5364163"/>
          <p14:tracePt t="106311" x="6316663" y="5372100"/>
          <p14:tracePt t="106327" x="6308725" y="5372100"/>
          <p14:tracePt t="106337" x="6302375" y="5372100"/>
          <p14:tracePt t="106347" x="6294438" y="5372100"/>
          <p14:tracePt t="106362" x="6270625" y="5356225"/>
          <p14:tracePt t="106379" x="6264275" y="5349875"/>
          <p14:tracePt t="106412" x="6264275" y="5326063"/>
          <p14:tracePt t="106429" x="6264275" y="5318125"/>
          <p14:tracePt t="106446" x="6423025" y="5241925"/>
          <p14:tracePt t="106462" x="6607175" y="5189538"/>
          <p14:tracePt t="106479" x="6835775" y="5127625"/>
          <p14:tracePt t="106495" x="6980238" y="5083175"/>
          <p14:tracePt t="106512" x="7056438" y="5067300"/>
          <p14:tracePt t="106529" x="7094538" y="5051425"/>
          <p14:tracePt t="106545" x="7108825" y="5045075"/>
          <p14:tracePt t="106562" x="7116763" y="5029200"/>
          <p14:tracePt t="106595" x="7140575" y="4999038"/>
          <p14:tracePt t="106612" x="7162800" y="4991100"/>
          <p14:tracePt t="106628" x="7178675" y="4975225"/>
          <p14:tracePt t="106645" x="7223125" y="4960938"/>
          <p14:tracePt t="106662" x="7239000" y="4945063"/>
          <p14:tracePt t="106678" x="7269163" y="4930775"/>
          <p14:tracePt t="106695" x="7285038" y="4922838"/>
          <p14:tracePt t="106712" x="7292975" y="4914900"/>
          <p14:tracePt t="106745" x="7299325" y="4906963"/>
          <p14:tracePt t="107631" x="7292975" y="4906963"/>
          <p14:tracePt t="107641" x="7269163" y="4906963"/>
          <p14:tracePt t="107651" x="7223125" y="4906963"/>
          <p14:tracePt t="107662" x="7056438" y="4960938"/>
          <p14:tracePt t="107679" x="6873875" y="5037138"/>
          <p14:tracePt t="107695" x="6607175" y="5165725"/>
          <p14:tracePt t="107712" x="6294438" y="5295900"/>
          <p14:tracePt t="107729" x="5927725" y="5448300"/>
          <p14:tracePt t="107746" x="5638800" y="5524500"/>
          <p14:tracePt t="107762" x="5394325" y="5570538"/>
          <p14:tracePt t="107779" x="5203825" y="5592763"/>
          <p14:tracePt t="107796" x="5067300" y="5608638"/>
          <p14:tracePt t="107812" x="4968875" y="5608638"/>
          <p14:tracePt t="107829" x="4914900" y="5608638"/>
          <p14:tracePt t="107845" x="4868863" y="5608638"/>
          <p14:tracePt t="107862" x="4830763" y="5578475"/>
          <p14:tracePt t="107879" x="4808538" y="5570538"/>
          <p14:tracePt t="107896" x="4800600" y="5562600"/>
          <p14:tracePt t="107912" x="4800600" y="5554663"/>
          <p14:tracePt t="107966" x="4800600" y="5546725"/>
          <p14:tracePt t="107974" x="4800600" y="5540375"/>
          <p14:tracePt t="107982" x="4800600" y="5524500"/>
          <p14:tracePt t="107998" x="4800600" y="5502275"/>
          <p14:tracePt t="108012" x="4792663" y="5486400"/>
          <p14:tracePt t="108029" x="4784725" y="5456238"/>
          <p14:tracePt t="108046" x="4770438" y="5426075"/>
          <p14:tracePt t="108062" x="4770438" y="5410200"/>
          <p14:tracePt t="108079" x="4770438" y="5394325"/>
          <p14:tracePt t="108096" x="4784725" y="5394325"/>
          <p14:tracePt t="108112" x="4792663" y="5387975"/>
          <p14:tracePt t="108146" x="4800600" y="5387975"/>
          <p14:tracePt t="108167" x="4800600" y="5380038"/>
          <p14:tracePt t="108183" x="4800600" y="5372100"/>
          <p14:tracePt t="108206" x="4800600" y="5364163"/>
          <p14:tracePt t="108222" x="4800600" y="5349875"/>
          <p14:tracePt t="108230" x="4778375" y="5341938"/>
          <p14:tracePt t="108246" x="4762500" y="5341938"/>
          <p14:tracePt t="108262" x="4740275" y="5341938"/>
          <p14:tracePt t="108279" x="4732338" y="5341938"/>
          <p14:tracePt t="108296" x="4724400" y="5341938"/>
          <p14:tracePt t="108313" x="4708525" y="5341938"/>
          <p14:tracePt t="108329" x="4686300" y="5341938"/>
          <p14:tracePt t="108346" x="4664075" y="5341938"/>
          <p14:tracePt t="108399" x="4702175" y="5341938"/>
          <p14:tracePt t="108409" x="4784725" y="5341938"/>
          <p14:tracePt t="108419" x="4892675" y="5341938"/>
          <p14:tracePt t="108430" x="5197475" y="5341938"/>
          <p14:tracePt t="108446" x="5341938" y="5341938"/>
          <p14:tracePt t="108463" x="5592763" y="5341938"/>
          <p14:tracePt t="108479" x="5600700" y="5341938"/>
          <p14:tracePt t="108513" x="5562600" y="5341938"/>
          <p14:tracePt t="108529" x="5372100" y="5341938"/>
          <p14:tracePt t="108546" x="5105400" y="5341938"/>
          <p14:tracePt t="108563" x="4754563" y="5341938"/>
          <p14:tracePt t="108579" x="4457700" y="5341938"/>
          <p14:tracePt t="108596" x="4305300" y="5341938"/>
          <p14:tracePt t="108612" x="4297363" y="5341938"/>
          <p14:tracePt t="108646" x="4321175" y="5318125"/>
          <p14:tracePt t="108662" x="4427538" y="5311775"/>
          <p14:tracePt t="108679" x="4487863" y="5303838"/>
          <p14:tracePt t="108696" x="4495800" y="5295900"/>
          <p14:tracePt t="108822" x="4572000" y="5295900"/>
          <p14:tracePt t="108830" x="4708525" y="5295900"/>
          <p14:tracePt t="108838" x="4830763" y="5295900"/>
          <p14:tracePt t="108846" x="4922838" y="5295900"/>
          <p14:tracePt t="108862" x="5013325" y="5295900"/>
          <p14:tracePt t="108896" x="5021263" y="5295900"/>
          <p14:tracePt t="108912" x="4914900" y="5280025"/>
          <p14:tracePt t="108929" x="4732338" y="5249863"/>
          <p14:tracePt t="108946" x="4610100" y="5249863"/>
          <p14:tracePt t="108962" x="4602163" y="5249863"/>
          <p14:tracePt t="108996" x="4632325" y="5249863"/>
          <p14:tracePt t="109012" x="4784725" y="5257800"/>
          <p14:tracePt t="109029" x="4945063" y="5265738"/>
          <p14:tracePt t="109071" x="4937125" y="5265738"/>
          <p14:tracePt t="109081" x="4899025" y="5265738"/>
          <p14:tracePt t="109096" x="4792663" y="5249863"/>
          <p14:tracePt t="109113" x="4702175" y="5249863"/>
          <p14:tracePt t="109130" x="4686300" y="5249863"/>
          <p14:tracePt t="109175" x="4724400" y="5249863"/>
          <p14:tracePt t="109185" x="4800600" y="5249863"/>
          <p14:tracePt t="109196" x="4899025" y="5249863"/>
          <p14:tracePt t="109213" x="5241925" y="5249863"/>
          <p14:tracePt t="109229" x="5638800" y="5249863"/>
          <p14:tracePt t="109246" x="5989638" y="5189538"/>
          <p14:tracePt t="109263" x="6011863" y="5135563"/>
          <p14:tracePt t="109279" x="6003925" y="5067300"/>
          <p14:tracePt t="109296" x="5935663" y="4953000"/>
          <p14:tracePt t="109313" x="5867400" y="4868863"/>
          <p14:tracePt t="109329" x="5813425" y="4800600"/>
          <p14:tracePt t="109346" x="5807075" y="4784725"/>
          <p14:tracePt t="109363" x="5799138" y="4762500"/>
          <p14:tracePt t="109379" x="5791200" y="4754563"/>
          <p14:tracePt t="109396" x="5768975" y="4740275"/>
          <p14:tracePt t="109413" x="5737225" y="4708525"/>
          <p14:tracePt t="109429" x="5707063" y="4702175"/>
          <p14:tracePt t="109446" x="5699125" y="4686300"/>
          <p14:tracePt t="109479" x="5699125" y="4678363"/>
          <p14:tracePt t="109527" x="5699125" y="4708525"/>
          <p14:tracePt t="109537" x="5699125" y="4754563"/>
          <p14:tracePt t="109547" x="5699125" y="4860925"/>
          <p14:tracePt t="109563" x="5699125" y="5089525"/>
          <p14:tracePt t="109580" x="5699125" y="5318125"/>
          <p14:tracePt t="109596" x="5699125" y="5470525"/>
          <p14:tracePt t="109613" x="5699125" y="5502275"/>
          <p14:tracePt t="109630" x="5699125" y="5464175"/>
          <p14:tracePt t="109646" x="5699125" y="5334000"/>
          <p14:tracePt t="109663" x="5699125" y="5159375"/>
          <p14:tracePt t="109680" x="5699125" y="4983163"/>
          <p14:tracePt t="109696" x="5699125" y="4846638"/>
          <p14:tracePt t="109713" x="5699125" y="4800600"/>
          <p14:tracePt t="109746" x="5715000" y="4800600"/>
          <p14:tracePt t="109763" x="5715000" y="4884738"/>
          <p14:tracePt t="109780" x="5715000" y="4999038"/>
          <p14:tracePt t="109796" x="5715000" y="5083175"/>
          <p14:tracePt t="109798" x="5707063" y="5121275"/>
          <p14:tracePt t="109813" x="5676900" y="5143500"/>
          <p14:tracePt t="109829" x="5622925" y="5165725"/>
          <p14:tracePt t="109846" x="5426075" y="5165725"/>
          <p14:tracePt t="109863" x="5135563" y="5113338"/>
          <p14:tracePt t="109879" x="4784725" y="5067300"/>
          <p14:tracePt t="109896" x="4587875" y="5029200"/>
          <p14:tracePt t="109913" x="4533900" y="5029200"/>
          <p14:tracePt t="109929" x="4518025" y="5029200"/>
          <p14:tracePt t="109946" x="4518025" y="5045075"/>
          <p14:tracePt t="109963" x="4564063" y="5083175"/>
          <p14:tracePt t="109979" x="4610100" y="5113338"/>
          <p14:tracePt t="109996" x="4632325" y="5143500"/>
          <p14:tracePt t="110013" x="4670425" y="5159375"/>
          <p14:tracePt t="110029" x="4694238" y="5173663"/>
          <p14:tracePt t="110078" x="4708525" y="5173663"/>
          <p14:tracePt t="110110" x="4716463" y="5181600"/>
          <p14:tracePt t="110118" x="4724400" y="5189538"/>
          <p14:tracePt t="110130" x="4740275" y="5211763"/>
          <p14:tracePt t="110146" x="4792663" y="5241925"/>
          <p14:tracePt t="110163" x="4816475" y="5265738"/>
          <p14:tracePt t="110180" x="4838700" y="5280025"/>
          <p14:tracePt t="110196" x="4838700" y="5287963"/>
          <p14:tracePt t="110213" x="4838700" y="5295900"/>
          <p14:tracePt t="110230" x="4830763" y="5295900"/>
          <p14:tracePt t="110246" x="4746625" y="5295900"/>
          <p14:tracePt t="110263" x="4724400" y="5295900"/>
          <p14:tracePt t="110280" x="4716463" y="5303838"/>
          <p14:tracePt t="110471" x="4724400" y="5303838"/>
          <p14:tracePt t="110481" x="4746625" y="5287963"/>
          <p14:tracePt t="110497" x="4778375" y="5273675"/>
          <p14:tracePt t="110514" x="4892675" y="5227638"/>
          <p14:tracePt t="110530" x="5006975" y="5181600"/>
          <p14:tracePt t="110547" x="5135563" y="5121275"/>
          <p14:tracePt t="110564" x="5211763" y="5067300"/>
          <p14:tracePt t="110580" x="5235575" y="5021263"/>
          <p14:tracePt t="110597" x="5257800" y="4960938"/>
          <p14:tracePt t="110614" x="5287963" y="4899025"/>
          <p14:tracePt t="110630" x="5341938" y="4830763"/>
          <p14:tracePt t="110647" x="5364163" y="4808538"/>
          <p14:tracePt t="110664" x="5394325" y="4778375"/>
          <p14:tracePt t="110680" x="5426075" y="4762500"/>
          <p14:tracePt t="110697" x="5470525" y="4746625"/>
          <p14:tracePt t="110714" x="5516563" y="4746625"/>
          <p14:tracePt t="110730" x="5562600" y="4746625"/>
          <p14:tracePt t="110747" x="5592763" y="4746625"/>
          <p14:tracePt t="110764" x="5608638" y="4746625"/>
          <p14:tracePt t="110806" x="5622925" y="4746625"/>
          <p14:tracePt t="110814" x="5638800" y="4746625"/>
          <p14:tracePt t="110830" x="5661025" y="4746625"/>
          <p14:tracePt t="110846" x="5722938" y="4778375"/>
          <p14:tracePt t="110863" x="5753100" y="4784725"/>
          <p14:tracePt t="110880" x="5761038" y="4792663"/>
          <p14:tracePt t="110999" x="5761038" y="4800600"/>
          <p14:tracePt t="111015" x="5761038" y="4808538"/>
          <p14:tracePt t="111031" x="5761038" y="4822825"/>
          <p14:tracePt t="111055" x="5761038" y="4830763"/>
          <p14:tracePt t="111087" x="5761038" y="4846638"/>
          <p14:tracePt t="111199" x="5753100" y="4846638"/>
          <p14:tracePt t="111655" x="5737225" y="4846638"/>
          <p14:tracePt t="111671" x="5730875" y="4846638"/>
          <p14:tracePt t="111687" x="5715000" y="4846638"/>
          <p14:tracePt t="111697" x="5707063" y="4846638"/>
          <p14:tracePt t="111714" x="5676900" y="4860925"/>
          <p14:tracePt t="111731" x="5608638" y="4899025"/>
          <p14:tracePt t="111747" x="5516563" y="4960938"/>
          <p14:tracePt t="111764" x="5464175" y="5013325"/>
          <p14:tracePt t="111780" x="5432425" y="5045075"/>
          <p14:tracePt t="111797" x="5418138" y="5067300"/>
          <p14:tracePt t="111813" x="5402263" y="5083175"/>
          <p14:tracePt t="111855" x="5394325" y="5083175"/>
          <p14:tracePt t="111865" x="5394325" y="5089525"/>
          <p14:tracePt t="111881" x="5387975" y="5089525"/>
          <p14:tracePt t="111897" x="5364163" y="5097463"/>
          <p14:tracePt t="111914" x="5356225" y="5113338"/>
          <p14:tracePt t="111930" x="5334000" y="5135563"/>
          <p14:tracePt t="111947" x="5311775" y="5181600"/>
          <p14:tracePt t="111964" x="5287963" y="5219700"/>
          <p14:tracePt t="111980" x="5273675" y="5257800"/>
          <p14:tracePt t="111997" x="5249863" y="5303838"/>
          <p14:tracePt t="112030" x="5249863" y="5311775"/>
          <p14:tracePt t="112119" x="5249863" y="5318125"/>
          <p14:tracePt t="112129" x="5249863" y="5326063"/>
          <p14:tracePt t="112139" x="5241925" y="5326063"/>
          <p14:tracePt t="112149" x="5241925" y="5334000"/>
          <p14:tracePt t="112164" x="5241925" y="5349875"/>
          <p14:tracePt t="112181" x="5241925" y="5364163"/>
          <p14:tracePt t="112367" x="5241925" y="5356225"/>
          <p14:tracePt t="112383" x="5241925" y="5349875"/>
          <p14:tracePt t="112399" x="5241925" y="5334000"/>
          <p14:tracePt t="112423" x="5241925" y="5326063"/>
          <p14:tracePt t="112447" x="5241925" y="5318125"/>
          <p14:tracePt t="112457" x="5241925" y="5311775"/>
          <p14:tracePt t="112467" x="5257800" y="5311775"/>
          <p14:tracePt t="112481" x="5303838" y="5311775"/>
          <p14:tracePt t="112497" x="5349875" y="5311775"/>
          <p14:tracePt t="112514" x="5410200" y="5311775"/>
          <p14:tracePt t="112531" x="5486400" y="5311775"/>
          <p14:tracePt t="112547" x="5562600" y="5311775"/>
          <p14:tracePt t="112564" x="5616575" y="5311775"/>
          <p14:tracePt t="112581" x="5676900" y="5311775"/>
          <p14:tracePt t="112598" x="5753100" y="5311775"/>
          <p14:tracePt t="112614" x="5799138" y="5311775"/>
          <p14:tracePt t="112631" x="5821363" y="5311775"/>
          <p14:tracePt t="112647" x="5837238" y="5318125"/>
          <p14:tracePt t="112735" x="5837238" y="5326063"/>
          <p14:tracePt t="112775" x="5837238" y="5334000"/>
          <p14:tracePt t="112785" x="5837238" y="5341938"/>
          <p14:tracePt t="112798" x="5837238" y="5349875"/>
          <p14:tracePt t="112847" x="5829300" y="5349875"/>
          <p14:tracePt t="112863" x="5813425" y="5349875"/>
          <p14:tracePt t="112873" x="5799138" y="5349875"/>
          <p14:tracePt t="112883" x="5783263" y="5349875"/>
          <p14:tracePt t="112898" x="5753100" y="5349875"/>
          <p14:tracePt t="112914" x="5722938" y="5341938"/>
          <p14:tracePt t="112931" x="5699125" y="5326063"/>
          <p14:tracePt t="112947" x="5699125" y="5318125"/>
          <p14:tracePt t="112990" x="5692775" y="5318125"/>
          <p14:tracePt t="113014" x="5684838" y="5318125"/>
          <p14:tracePt t="113022" x="5684838" y="5311775"/>
          <p14:tracePt t="113087" x="5676900" y="5311775"/>
          <p14:tracePt t="113463" x="5692775" y="5311775"/>
          <p14:tracePt t="113473" x="5715000" y="5318125"/>
          <p14:tracePt t="113483" x="5761038" y="5334000"/>
          <p14:tracePt t="113498" x="5897563" y="5349875"/>
          <p14:tracePt t="113514" x="6080125" y="5364163"/>
          <p14:tracePt t="113531" x="6270625" y="5372100"/>
          <p14:tracePt t="113548" x="6446838" y="5380038"/>
          <p14:tracePt t="113564" x="6561138" y="5380038"/>
          <p14:tracePt t="113581" x="6637338" y="5380038"/>
          <p14:tracePt t="113598" x="6667500" y="5356225"/>
          <p14:tracePt t="113614" x="6683375" y="5349875"/>
          <p14:tracePt t="113631" x="6683375" y="5341938"/>
          <p14:tracePt t="113711" x="6683375" y="5334000"/>
          <p14:tracePt t="113721" x="6683375" y="5326063"/>
          <p14:tracePt t="113743" x="6689725" y="5326063"/>
          <p14:tracePt t="113753" x="6697663" y="5326063"/>
          <p14:tracePt t="113765" x="6721475" y="5326063"/>
          <p14:tracePt t="113781" x="6781800" y="5326063"/>
          <p14:tracePt t="113782" x="6819900" y="5326063"/>
          <p14:tracePt t="113798" x="6896100" y="5326063"/>
          <p14:tracePt t="113814" x="6918325" y="5326063"/>
          <p14:tracePt t="113911" x="6926263" y="5326063"/>
          <p14:tracePt t="114071" x="6926263" y="5341938"/>
          <p14:tracePt t="114311" x="6926263" y="5349875"/>
          <p14:tracePt t="114321" x="6896100" y="5349875"/>
          <p14:tracePt t="114331" x="6835775" y="5349875"/>
          <p14:tracePt t="114348" x="6683375" y="5349875"/>
          <p14:tracePt t="114364" x="6492875" y="5349875"/>
          <p14:tracePt t="114381" x="6126163" y="5394325"/>
          <p14:tracePt t="114398" x="5913438" y="5426075"/>
          <p14:tracePt t="114415" x="5737225" y="5432425"/>
          <p14:tracePt t="114432" x="5592763" y="5432425"/>
          <p14:tracePt t="114448" x="5456238" y="5432425"/>
          <p14:tracePt t="114465" x="5349875" y="5432425"/>
          <p14:tracePt t="114481" x="5235575" y="5432425"/>
          <p14:tracePt t="114498" x="5143500" y="5432425"/>
          <p14:tracePt t="114515" x="5059363" y="5432425"/>
          <p14:tracePt t="114531" x="5021263" y="5432425"/>
          <p14:tracePt t="114548" x="5006975" y="5432425"/>
          <p14:tracePt t="114565" x="4999038" y="5432425"/>
          <p14:tracePt t="114582" x="4975225" y="5432425"/>
          <p14:tracePt t="114598" x="4953000" y="5432425"/>
          <p14:tracePt t="114615" x="4922838" y="5432425"/>
          <p14:tracePt t="114632" x="4892675" y="5432425"/>
          <p14:tracePt t="114648" x="4876800" y="5432425"/>
          <p14:tracePt t="114665" x="4854575" y="5432425"/>
          <p14:tracePt t="114711" x="4846638" y="5432425"/>
          <p14:tracePt t="114727" x="4830763" y="5432425"/>
          <p14:tracePt t="114743" x="4822825" y="5432425"/>
          <p14:tracePt t="114753" x="4808538" y="5432425"/>
          <p14:tracePt t="114764" x="4800600" y="5432425"/>
          <p14:tracePt t="114781" x="4792663" y="5432425"/>
          <p14:tracePt t="114798" x="4784725" y="5432425"/>
          <p14:tracePt t="114838" x="4784725" y="5418138"/>
          <p14:tracePt t="114911" x="4784725" y="5410200"/>
          <p14:tracePt t="114927" x="4784725" y="5394325"/>
          <p14:tracePt t="114943" x="4778375" y="5387975"/>
          <p14:tracePt t="114953" x="4770438" y="5372100"/>
          <p14:tracePt t="114967" x="4770438" y="5364163"/>
          <p14:tracePt t="115022" x="4770438" y="5356225"/>
          <p14:tracePt t="115087" x="4762500" y="5356225"/>
          <p14:tracePt t="115167" x="4746625" y="5349875"/>
          <p14:tracePt t="115183" x="4740275" y="5349875"/>
          <p14:tracePt t="115207" x="4732338" y="5349875"/>
          <p14:tracePt t="115247" x="4724400" y="5349875"/>
          <p14:tracePt t="116567" x="4724400" y="5341938"/>
          <p14:tracePt t="116577" x="4724400" y="5334000"/>
          <p14:tracePt t="116587" x="4740275" y="5318125"/>
          <p14:tracePt t="116599" x="4792663" y="5280025"/>
          <p14:tracePt t="116615" x="4876800" y="5235575"/>
          <p14:tracePt t="116632" x="4983163" y="5173663"/>
          <p14:tracePt t="116649" x="5083175" y="5135563"/>
          <p14:tracePt t="116665" x="5181600" y="5089525"/>
          <p14:tracePt t="116682" x="5257800" y="5045075"/>
          <p14:tracePt t="116699" x="5334000" y="5021263"/>
          <p14:tracePt t="116715" x="5418138" y="4983163"/>
          <p14:tracePt t="116732" x="5508625" y="4968875"/>
          <p14:tracePt t="116749" x="5616575" y="4945063"/>
          <p14:tracePt t="116765" x="5730875" y="4937125"/>
          <p14:tracePt t="116782" x="5889625" y="4937125"/>
          <p14:tracePt t="116799" x="5981700" y="4937125"/>
          <p14:tracePt t="116815" x="6042025" y="4937125"/>
          <p14:tracePt t="116832" x="6065838" y="4937125"/>
          <p14:tracePt t="116849" x="6073775" y="4930775"/>
          <p14:tracePt t="116919" x="6080125" y="4930775"/>
          <p14:tracePt t="116929" x="6088063" y="4922838"/>
          <p14:tracePt t="116939" x="6103938" y="4922838"/>
          <p14:tracePt t="116950" x="6126163" y="4906963"/>
          <p14:tracePt t="116965" x="6142038" y="4899025"/>
          <p14:tracePt t="116982" x="6164263" y="4884738"/>
          <p14:tracePt t="117030" x="6172200" y="4876800"/>
          <p14:tracePt t="117343" x="6156325" y="4876800"/>
          <p14:tracePt t="117353" x="6126163" y="4876800"/>
          <p14:tracePt t="117366" x="6080125" y="4884738"/>
          <p14:tracePt t="117383" x="5927725" y="4960938"/>
          <p14:tracePt t="117399" x="5837238" y="4999038"/>
          <p14:tracePt t="117416" x="5730875" y="5045075"/>
          <p14:tracePt t="117432" x="5630863" y="5083175"/>
          <p14:tracePt t="117449" x="5554663" y="5113338"/>
          <p14:tracePt t="117466" x="5478463" y="5151438"/>
          <p14:tracePt t="117483" x="5410200" y="5203825"/>
          <p14:tracePt t="117499" x="5341938" y="5249863"/>
          <p14:tracePt t="117516" x="5295900" y="5287963"/>
          <p14:tracePt t="117533" x="5273675" y="5303838"/>
          <p14:tracePt t="117550" x="5265738" y="5311775"/>
          <p14:tracePt t="117614" x="5265738" y="5318125"/>
          <p14:tracePt t="117622" x="5265738" y="5326063"/>
          <p14:tracePt t="117646" x="5257800" y="5334000"/>
          <p14:tracePt t="117678" x="5249863" y="5334000"/>
          <p14:tracePt t="117686" x="5241925" y="5334000"/>
          <p14:tracePt t="117702" x="5235575" y="5334000"/>
          <p14:tracePt t="117927" x="5235575" y="5326063"/>
          <p14:tracePt t="117943" x="5235575" y="5318125"/>
          <p14:tracePt t="117953" x="5249863" y="5311775"/>
          <p14:tracePt t="117967" x="5265738" y="5295900"/>
          <p14:tracePt t="117983" x="5287963" y="5273675"/>
          <p14:tracePt t="118000" x="5341938" y="5241925"/>
          <p14:tracePt t="118016" x="5410200" y="5203825"/>
          <p14:tracePt t="118033" x="5502275" y="5165725"/>
          <p14:tracePt t="118049" x="5584825" y="5135563"/>
          <p14:tracePt t="118066" x="5630863" y="5127625"/>
          <p14:tracePt t="118083" x="5676900" y="5127625"/>
          <p14:tracePt t="118099" x="5715000" y="5127625"/>
          <p14:tracePt t="118116" x="5775325" y="5127625"/>
          <p14:tracePt t="118133" x="5875338" y="5127625"/>
          <p14:tracePt t="118150" x="6073775" y="5143500"/>
          <p14:tracePt t="118166" x="6180138" y="5165725"/>
          <p14:tracePt t="118183" x="6256338" y="5197475"/>
          <p14:tracePt t="118199" x="6316663" y="5211763"/>
          <p14:tracePt t="118216" x="6362700" y="5227638"/>
          <p14:tracePt t="118233" x="6384925" y="5249863"/>
          <p14:tracePt t="118266" x="6392863" y="5249863"/>
          <p14:tracePt t="118283" x="6392863" y="5257800"/>
          <p14:tracePt t="118299" x="6392863" y="5273675"/>
          <p14:tracePt t="118316" x="6392863" y="5295900"/>
          <p14:tracePt t="118333" x="6392863" y="5311775"/>
          <p14:tracePt t="118350" x="6392863" y="5334000"/>
          <p14:tracePt t="118366" x="6384925" y="5349875"/>
          <p14:tracePt t="118399" x="6378575" y="5349875"/>
          <p14:tracePt t="118416" x="6354763" y="5349875"/>
          <p14:tracePt t="118433" x="6332538" y="5349875"/>
          <p14:tracePt t="118449" x="6316663" y="5349875"/>
          <p14:tracePt t="118466" x="6278563" y="5349875"/>
          <p14:tracePt t="118483" x="6248400" y="5341938"/>
          <p14:tracePt t="118499" x="6194425" y="5341938"/>
          <p14:tracePt t="118516" x="6164263" y="5334000"/>
          <p14:tracePt t="118533" x="6149975" y="5326063"/>
          <p14:tracePt t="118549" x="6142038" y="5318125"/>
          <p14:tracePt t="118566" x="6134100" y="5318125"/>
          <p14:tracePt t="118695" x="6126163" y="5311775"/>
          <p14:tracePt t="118705" x="6126163" y="5303838"/>
          <p14:tracePt t="118759" x="6142038" y="5303838"/>
          <p14:tracePt t="118769" x="6164263" y="5303838"/>
          <p14:tracePt t="118783" x="6232525" y="5311775"/>
          <p14:tracePt t="118799" x="6346825" y="5326063"/>
          <p14:tracePt t="118816" x="6523038" y="5326063"/>
          <p14:tracePt t="118833" x="6697663" y="5326063"/>
          <p14:tracePt t="118849" x="6835775" y="5326063"/>
          <p14:tracePt t="118866" x="6911975" y="5326063"/>
          <p14:tracePt t="118883" x="6942138" y="5311775"/>
          <p14:tracePt t="118900" x="6950075" y="5303838"/>
          <p14:tracePt t="118916" x="6956425" y="5287963"/>
          <p14:tracePt t="118933" x="6972300" y="5280025"/>
          <p14:tracePt t="118950" x="6988175" y="5273675"/>
          <p14:tracePt t="118966" x="7026275" y="5273675"/>
          <p14:tracePt t="118983" x="7040563" y="5273675"/>
          <p14:tracePt t="119000" x="7056438" y="5273675"/>
          <p14:tracePt t="119016" x="7078663" y="5273675"/>
          <p14:tracePt t="119033" x="7086600" y="5273675"/>
          <p14:tracePt t="119050" x="7146925" y="5280025"/>
          <p14:tracePt t="119066" x="7192963" y="5303838"/>
          <p14:tracePt t="119083" x="7223125" y="5311775"/>
          <p14:tracePt t="119100" x="7254875" y="5318125"/>
          <p14:tracePt t="119191" x="7261225" y="5318125"/>
          <p14:tracePt t="119862" x="7261225" y="5326063"/>
          <p14:tracePt t="119927" x="7254875" y="5326063"/>
          <p14:tracePt t="119937" x="7231063" y="5341938"/>
          <p14:tracePt t="119950" x="7185025" y="5356225"/>
          <p14:tracePt t="119967" x="7132638" y="5372100"/>
          <p14:tracePt t="119984" x="7032625" y="5410200"/>
          <p14:tracePt t="120000" x="6904038" y="5478463"/>
          <p14:tracePt t="120017" x="6781800" y="5540375"/>
          <p14:tracePt t="120034" x="6651625" y="5622925"/>
          <p14:tracePt t="120050" x="6461125" y="5761038"/>
          <p14:tracePt t="120067" x="6226175" y="5875338"/>
          <p14:tracePt t="120084" x="6042025" y="5921375"/>
          <p14:tracePt t="120100" x="5997575" y="5927725"/>
          <p14:tracePt t="120487" x="5989638" y="5927725"/>
          <p14:tracePt t="120495" x="5965825" y="5927725"/>
          <p14:tracePt t="120503" x="5935663" y="5927725"/>
          <p14:tracePt t="120518" x="5889625" y="5935663"/>
          <p14:tracePt t="120534" x="5883275" y="5935663"/>
          <p14:tracePt t="120550" x="5845175" y="5935663"/>
          <p14:tracePt t="120567" x="5829300" y="5935663"/>
          <p14:tracePt t="120584" x="5775325" y="5935663"/>
          <p14:tracePt t="120600" x="5753100" y="5935663"/>
          <p14:tracePt t="120617" x="5745163" y="5935663"/>
          <p14:tracePt t="120651" x="5737225" y="5921375"/>
          <p14:tracePt t="120667" x="5730875" y="5913438"/>
          <p14:tracePt t="122151" x="5715000" y="5905500"/>
          <p14:tracePt t="122351" x="5715000" y="5875338"/>
          <p14:tracePt t="122359" x="5715000" y="5837238"/>
          <p14:tracePt t="122368" x="5722938" y="5799138"/>
          <p14:tracePt t="122385" x="5775325" y="5737225"/>
          <p14:tracePt t="122401" x="5837238" y="5661025"/>
          <p14:tracePt t="122418" x="5935663" y="5600700"/>
          <p14:tracePt t="122435" x="6065838" y="5540375"/>
          <p14:tracePt t="122451" x="6142038" y="5494338"/>
          <p14:tracePt t="122468" x="6218238" y="5448300"/>
          <p14:tracePt t="122485" x="6286500" y="5426075"/>
          <p14:tracePt t="122502" x="6384925" y="5394325"/>
          <p14:tracePt t="122518" x="6438900" y="5387975"/>
          <p14:tracePt t="122535" x="6583363" y="5356225"/>
          <p14:tracePt t="122551" x="6683375" y="5341938"/>
          <p14:tracePt t="122568" x="6751638" y="5318125"/>
          <p14:tracePt t="122584" x="6773863" y="5311775"/>
          <p14:tracePt t="122601" x="6789738" y="5303838"/>
          <p14:tracePt t="122618" x="6797675" y="5295900"/>
          <p14:tracePt t="123551" x="6797675" y="5273675"/>
          <p14:tracePt t="123561" x="6751638" y="5227638"/>
          <p14:tracePt t="123571" x="6705600" y="5189538"/>
          <p14:tracePt t="123585" x="6637338" y="5143500"/>
          <p14:tracePt t="123602" x="6607175" y="5127625"/>
          <p14:tracePt t="123618" x="6583363" y="5121275"/>
          <p14:tracePt t="123635" x="6575425" y="5121275"/>
          <p14:tracePt t="123668" x="6561138" y="5121275"/>
          <p14:tracePt t="123685" x="6523038" y="5121275"/>
          <p14:tracePt t="123702" x="6354763" y="5105400"/>
          <p14:tracePt t="123718" x="6226175" y="5113338"/>
          <p14:tracePt t="123735" x="6057900" y="5135563"/>
          <p14:tracePt t="123752" x="5897563" y="5159375"/>
          <p14:tracePt t="123768" x="5722938" y="5181600"/>
          <p14:tracePt t="123785" x="5540375" y="5203825"/>
          <p14:tracePt t="123802" x="5402263" y="5227638"/>
          <p14:tracePt t="123818" x="5326063" y="5227638"/>
          <p14:tracePt t="123835" x="5287963" y="5227638"/>
          <p14:tracePt t="123851" x="5280025" y="5227638"/>
          <p14:tracePt t="123884" x="5265738" y="5227638"/>
          <p14:tracePt t="123901" x="5227638" y="5219700"/>
          <p14:tracePt t="123918" x="5127625" y="5173663"/>
          <p14:tracePt t="123935" x="5037138" y="5113338"/>
          <p14:tracePt t="123951" x="4968875" y="5067300"/>
          <p14:tracePt t="123968" x="4899025" y="4999038"/>
          <p14:tracePt t="123985" x="4884738" y="4975225"/>
          <p14:tracePt t="124001" x="4876800" y="4930775"/>
          <p14:tracePt t="124018" x="4876800" y="4884738"/>
          <p14:tracePt t="124035" x="4876800" y="4792663"/>
          <p14:tracePt t="124051" x="4884738" y="4716463"/>
          <p14:tracePt t="124068" x="4899025" y="4602163"/>
          <p14:tracePt t="124086" x="4899025" y="4457700"/>
          <p14:tracePt t="124103" x="4899025" y="4365625"/>
          <p14:tracePt t="124120" x="4899025" y="4321175"/>
          <p14:tracePt t="124135" x="4884738" y="4267200"/>
          <p14:tracePt t="124151" x="4876800" y="4244975"/>
          <p14:tracePt t="124168" x="4876800" y="4221163"/>
          <p14:tracePt t="124185" x="4876800" y="4183063"/>
          <p14:tracePt t="124201" x="4868863" y="4152900"/>
          <p14:tracePt t="124218" x="4868863" y="4114800"/>
          <p14:tracePt t="124235" x="4854575" y="4084638"/>
          <p14:tracePt t="124251" x="4854575" y="4060825"/>
          <p14:tracePt t="124268" x="4854575" y="4030663"/>
          <p14:tracePt t="124285" x="4854575" y="4008438"/>
          <p14:tracePt t="124302" x="4854575" y="3992563"/>
          <p14:tracePt t="124318" x="4854575" y="3978275"/>
          <p14:tracePt t="124471" x="4884738" y="3978275"/>
          <p14:tracePt t="124481" x="4945063" y="3978275"/>
          <p14:tracePt t="124491" x="5013325" y="3978275"/>
          <p14:tracePt t="124502" x="5227638" y="3978275"/>
          <p14:tracePt t="124518" x="5464175" y="3978275"/>
          <p14:tracePt t="124535" x="5684838" y="3970338"/>
          <p14:tracePt t="124552" x="5829300" y="3932238"/>
          <p14:tracePt t="124568" x="5867400" y="3932238"/>
          <p14:tracePt t="124671" x="5851525" y="3932238"/>
          <p14:tracePt t="124681" x="5799138" y="3992563"/>
          <p14:tracePt t="124691" x="5730875" y="4054475"/>
          <p14:tracePt t="124702" x="5554663" y="4191000"/>
          <p14:tracePt t="124718" x="5372100" y="4283075"/>
          <p14:tracePt t="124735" x="5211763" y="4373563"/>
          <p14:tracePt t="124752" x="5143500" y="4411663"/>
          <p14:tracePt t="124768" x="5135563" y="4419600"/>
          <p14:tracePt t="124806" x="5143500" y="4419600"/>
          <p14:tracePt t="124818" x="5165725" y="4427538"/>
          <p14:tracePt t="124835" x="5227638" y="4441825"/>
          <p14:tracePt t="124852" x="5273675" y="4449763"/>
          <p14:tracePt t="124868" x="5303838" y="4473575"/>
          <p14:tracePt t="124870" x="5318125" y="4473575"/>
          <p14:tracePt t="124885" x="5341938" y="4473575"/>
          <p14:tracePt t="124902" x="5410200" y="4525963"/>
          <p14:tracePt t="124918" x="5494338" y="4656138"/>
          <p14:tracePt t="124935" x="5616575" y="4868863"/>
          <p14:tracePt t="124952" x="5715000" y="5113338"/>
          <p14:tracePt t="124968" x="5783263" y="5318125"/>
          <p14:tracePt t="124985" x="5845175" y="5418138"/>
          <p14:tracePt t="125002" x="5859463" y="5426075"/>
          <p14:tracePt t="125018" x="5867400" y="5426075"/>
          <p14:tracePt t="125035" x="5981700" y="5402263"/>
          <p14:tracePt t="125052" x="6264275" y="5265738"/>
          <p14:tracePt t="125068" x="6621463" y="5089525"/>
          <p14:tracePt t="125085" x="6911975" y="4960938"/>
          <p14:tracePt t="125102" x="7231063" y="4846638"/>
          <p14:tracePt t="125118" x="7292975" y="4830763"/>
          <p14:tracePt t="125182" x="7292975" y="4822825"/>
          <p14:tracePt t="125206" x="7299325" y="4816475"/>
          <p14:tracePt t="125214" x="7299325" y="4808538"/>
          <p14:tracePt t="125246" x="7299325" y="4792663"/>
          <p14:tracePt t="125256" x="7299325" y="4784725"/>
          <p14:tracePt t="125271" x="7315200" y="4770438"/>
          <p14:tracePt t="125285" x="7331075" y="4732338"/>
          <p14:tracePt t="125302" x="7375525" y="4702175"/>
          <p14:tracePt t="125319" x="7437438" y="4670425"/>
          <p14:tracePt t="125335" x="7483475" y="4648200"/>
          <p14:tracePt t="125352" x="7505700" y="4632325"/>
          <p14:tracePt t="125369" x="7513638" y="4618038"/>
          <p14:tracePt t="125407" x="7521575" y="4610100"/>
          <p14:tracePt t="125431" x="7521575" y="4602163"/>
          <p14:tracePt t="125448" x="7521575" y="4587875"/>
          <p14:tracePt t="125463" x="7505700" y="4564063"/>
          <p14:tracePt t="125486" x="7497763" y="4556125"/>
          <p14:tracePt t="125671" x="7483475" y="4556125"/>
          <p14:tracePt t="125688" x="7459663" y="4579938"/>
          <p14:tracePt t="125702" x="7437438" y="4625975"/>
          <p14:tracePt t="125719" x="7399338" y="4664075"/>
          <p14:tracePt t="125735" x="7353300" y="4708525"/>
          <p14:tracePt t="125752" x="7307263" y="4770438"/>
          <p14:tracePt t="125769" x="7246938" y="4854575"/>
          <p14:tracePt t="125785" x="7208838" y="4922838"/>
          <p14:tracePt t="125802" x="7200900" y="4945063"/>
          <p14:tracePt t="125819" x="7200900" y="4960938"/>
          <p14:tracePt t="126007" x="7208838" y="4960938"/>
          <p14:tracePt t="126017" x="7239000" y="4968875"/>
          <p14:tracePt t="126027" x="7246938" y="4975225"/>
          <p14:tracePt t="126037" x="7254875" y="4975225"/>
          <p14:tracePt t="126063" x="7246938" y="4975225"/>
          <p14:tracePt t="126439" x="7261225" y="4975225"/>
          <p14:tracePt t="126449" x="7269163" y="4975225"/>
          <p14:tracePt t="126459" x="7292975" y="4975225"/>
          <p14:tracePt t="126470" x="7315200" y="4975225"/>
          <p14:tracePt t="126486" x="7331075" y="4968875"/>
          <p14:tracePt t="126502" x="7353300" y="4930775"/>
          <p14:tracePt t="126519" x="7383463" y="4868863"/>
          <p14:tracePt t="126536" x="7413625" y="4792663"/>
          <p14:tracePt t="126552" x="7445375" y="4686300"/>
          <p14:tracePt t="126569" x="7483475" y="4564063"/>
          <p14:tracePt t="126586" x="7521575" y="4449763"/>
          <p14:tracePt t="126602" x="7535863" y="4343400"/>
          <p14:tracePt t="126619" x="7559675" y="4237038"/>
          <p14:tracePt t="126636" x="7559675" y="4130675"/>
          <p14:tracePt t="126652" x="7559675" y="4030663"/>
          <p14:tracePt t="126670" x="7559675" y="3878263"/>
          <p14:tracePt t="126686" x="7543800" y="3825875"/>
          <p14:tracePt t="126702" x="7489825" y="3679825"/>
          <p14:tracePt t="126719" x="7451725" y="3603625"/>
          <p14:tracePt t="126736" x="7413625" y="3527425"/>
          <p14:tracePt t="126752" x="7399338" y="3489325"/>
          <p14:tracePt t="126769" x="7361238" y="3451225"/>
          <p14:tracePt t="126786" x="7299325" y="3436938"/>
          <p14:tracePt t="126802" x="7239000" y="3421063"/>
          <p14:tracePt t="126819" x="7185025" y="3421063"/>
          <p14:tracePt t="126836" x="7048500" y="3527425"/>
          <p14:tracePt t="126852" x="6896100" y="3725863"/>
          <p14:tracePt t="126854" x="6827838" y="3878263"/>
          <p14:tracePt t="126869" x="6759575" y="4092575"/>
          <p14:tracePt t="126886" x="6697663" y="4716463"/>
          <p14:tracePt t="126902" x="6721475" y="5143500"/>
          <p14:tracePt t="126919" x="6865938" y="5456238"/>
          <p14:tracePt t="126936" x="6972300" y="5554663"/>
          <p14:tracePt t="126952" x="7056438" y="5554663"/>
          <p14:tracePt t="126969" x="7192963" y="5540375"/>
          <p14:tracePt t="126986" x="7421563" y="5387975"/>
          <p14:tracePt t="127002" x="7597775" y="5181600"/>
          <p14:tracePt t="127019" x="7696200" y="4899025"/>
          <p14:tracePt t="127036" x="7704138" y="4732338"/>
          <p14:tracePt t="127052" x="7666038" y="4564063"/>
          <p14:tracePt t="127069" x="7505700" y="4403725"/>
          <p14:tracePt t="127086" x="6988175" y="4191000"/>
          <p14:tracePt t="127102" x="6683375" y="4175125"/>
          <p14:tracePt t="127119" x="6461125" y="4221163"/>
          <p14:tracePt t="127136" x="6256338" y="4441825"/>
          <p14:tracePt t="127152" x="6194425" y="4702175"/>
          <p14:tracePt t="127169" x="6188075" y="4975225"/>
          <p14:tracePt t="127186" x="6332538" y="5227638"/>
          <p14:tracePt t="127202" x="6454775" y="5326063"/>
          <p14:tracePt t="127219" x="6507163" y="5334000"/>
          <p14:tracePt t="127236" x="6553200" y="5334000"/>
          <p14:tracePt t="127252" x="6599238" y="5273675"/>
          <p14:tracePt t="127269" x="6637338" y="5097463"/>
          <p14:tracePt t="127286" x="6637338" y="5013325"/>
          <p14:tracePt t="127302" x="6637338" y="4945063"/>
          <p14:tracePt t="127319" x="6637338" y="4922838"/>
          <p14:tracePt t="127374" x="6629400" y="4914900"/>
          <p14:tracePt t="127414" x="6629400" y="4922838"/>
          <p14:tracePt t="127423" x="6629400" y="4937125"/>
          <p14:tracePt t="127436" x="6629400" y="4968875"/>
          <p14:tracePt t="127453" x="6629400" y="5029200"/>
          <p14:tracePt t="127469" x="6637338" y="5121275"/>
          <p14:tracePt t="127486" x="6697663" y="5311775"/>
          <p14:tracePt t="127503" x="6743700" y="5502275"/>
          <p14:tracePt t="127519" x="6819900" y="5745163"/>
          <p14:tracePt t="127536" x="6896100" y="6035675"/>
          <p14:tracePt t="127553" x="6972300" y="6232525"/>
          <p14:tracePt t="127570" x="7026275" y="6370638"/>
          <p14:tracePt t="127586" x="7078663" y="6423025"/>
          <p14:tracePt t="127603" x="7132638" y="6438900"/>
          <p14:tracePt t="127620" x="7170738" y="6446838"/>
          <p14:tracePt t="134479" x="7170738" y="6438900"/>
          <p14:tracePt t="134487" x="7170738" y="6340475"/>
          <p14:tracePt t="134495" x="7086600" y="6172200"/>
          <p14:tracePt t="134506" x="6956425" y="5965825"/>
          <p14:tracePt t="134522" x="6835775" y="5730875"/>
          <p14:tracePt t="134539" x="6811963" y="5622925"/>
          <p14:tracePt t="134556" x="6797675" y="5546725"/>
          <p14:tracePt t="134572" x="6797675" y="5402263"/>
          <p14:tracePt t="134589" x="6765925" y="5181600"/>
          <p14:tracePt t="134613" x="6765925" y="5173663"/>
          <p14:tracePt t="134751" x="6765925" y="5165725"/>
          <p14:tracePt t="134761" x="6689725" y="5045075"/>
          <p14:tracePt t="134772" x="6454775" y="4465638"/>
          <p14:tracePt t="134791" x="5311775" y="2324100"/>
          <p14:tracePt t="134805" x="4770438" y="1882775"/>
          <p14:tracePt t="134822" x="3779838" y="1196975"/>
          <p14:tracePt t="134838" x="3597275" y="1104900"/>
          <p14:tracePt t="134855" x="3527425" y="1104900"/>
          <p14:tracePt t="134872" x="3482975" y="1165225"/>
          <p14:tracePt t="134889" x="3467100" y="1189038"/>
          <p14:tracePt t="134967" x="3467100" y="1196975"/>
          <p14:tracePt t="135031" x="3467100" y="1211263"/>
          <p14:tracePt t="135039" x="3475038" y="1265238"/>
          <p14:tracePt t="135047" x="3505200" y="1349375"/>
          <p14:tracePt t="135056" x="3551238" y="1431925"/>
          <p14:tracePt t="135072" x="3657600" y="1692275"/>
          <p14:tracePt t="135089" x="3779838" y="1997075"/>
          <p14:tracePt t="135106" x="3946525" y="2370138"/>
          <p14:tracePt t="135123" x="4098925" y="2651125"/>
          <p14:tracePt t="135139" x="4229100" y="2857500"/>
          <p14:tracePt t="135156" x="4335463" y="2979738"/>
          <p14:tracePt t="135173" x="4411663" y="3086100"/>
          <p14:tracePt t="135190" x="4479925" y="3192463"/>
          <p14:tracePt t="135206" x="4495800" y="3230563"/>
          <p14:tracePt t="135223" x="4556125" y="3475038"/>
          <p14:tracePt t="135239" x="4572000" y="3703638"/>
          <p14:tracePt t="135256" x="4594225" y="3902075"/>
          <p14:tracePt t="135273" x="4618038" y="4076700"/>
          <p14:tracePt t="135289" x="4678363" y="4206875"/>
          <p14:tracePt t="135306" x="4740275" y="4305300"/>
          <p14:tracePt t="135322" x="4784725" y="4351338"/>
          <p14:tracePt t="135339" x="4808538" y="4359275"/>
          <p14:tracePt t="135356" x="4830763" y="4365625"/>
          <p14:tracePt t="135372" x="4838700" y="4365625"/>
          <p14:tracePt t="135390" x="4868863" y="4365625"/>
          <p14:tracePt t="135406" x="4868863" y="4359275"/>
          <p14:tracePt t="135407" x="4876800" y="4351338"/>
          <p14:tracePt t="135599" x="4876800" y="4343400"/>
          <p14:tracePt t="135610" x="4876800" y="4305300"/>
          <p14:tracePt t="135623" x="4876800" y="4283075"/>
          <p14:tracePt t="135639" x="4876800" y="4259263"/>
          <p14:tracePt t="135656" x="4876800" y="4244975"/>
          <p14:tracePt t="136263" x="4876800" y="4237038"/>
          <p14:tracePt t="136273" x="4884738" y="4229100"/>
          <p14:tracePt t="136290" x="4983163" y="4213225"/>
          <p14:tracePt t="136306" x="5067300" y="4198938"/>
          <p14:tracePt t="136323" x="5189538" y="4191000"/>
          <p14:tracePt t="136340" x="5295900" y="4168775"/>
          <p14:tracePt t="136356" x="5372100" y="4160838"/>
          <p14:tracePt t="136373" x="5402263" y="4144963"/>
          <p14:tracePt t="136390" x="5426075" y="4137025"/>
          <p14:tracePt t="136406" x="5448300" y="4122738"/>
          <p14:tracePt t="136423" x="5470525" y="4106863"/>
          <p14:tracePt t="136439" x="5502275" y="4084638"/>
          <p14:tracePt t="136456" x="5554663" y="4054475"/>
          <p14:tracePt t="136473" x="5616575" y="4030663"/>
          <p14:tracePt t="136489" x="5692775" y="4022725"/>
          <p14:tracePt t="136506" x="5761038" y="4016375"/>
          <p14:tracePt t="136523" x="5807075" y="4008438"/>
          <p14:tracePt t="136539" x="5837238" y="4008438"/>
          <p14:tracePt t="136556" x="5851525" y="4000500"/>
          <p14:tracePt t="136573" x="5867400" y="4000500"/>
          <p14:tracePt t="136727" x="5851525" y="4000500"/>
          <p14:tracePt t="136737" x="5845175" y="4000500"/>
          <p14:tracePt t="136747" x="5829300" y="3992563"/>
          <p14:tracePt t="136756" x="5813425" y="3984625"/>
          <p14:tracePt t="136773" x="5753100" y="3946525"/>
          <p14:tracePt t="136790" x="5668963" y="3802063"/>
          <p14:tracePt t="136806" x="5622925" y="3687763"/>
          <p14:tracePt t="136823" x="5592763" y="3551238"/>
          <p14:tracePt t="136839" x="5562600" y="3451225"/>
          <p14:tracePt t="136856" x="5554663" y="3360738"/>
          <p14:tracePt t="136873" x="5554663" y="3292475"/>
          <p14:tracePt t="136890" x="5546725" y="3260725"/>
          <p14:tracePt t="136906" x="5546725" y="3238500"/>
          <p14:tracePt t="136923" x="5546725" y="3208338"/>
          <p14:tracePt t="136940" x="5546725" y="3184525"/>
          <p14:tracePt t="136956" x="5546725" y="3162300"/>
          <p14:tracePt t="136973" x="5546725" y="3132138"/>
          <p14:tracePt t="136990" x="5554663" y="3108325"/>
          <p14:tracePt t="137006" x="5554663" y="3070225"/>
          <p14:tracePt t="137023" x="5554663" y="3055938"/>
          <p14:tracePt t="137102" x="5554663" y="3078163"/>
          <p14:tracePt t="137110" x="5554663" y="3116263"/>
          <p14:tracePt t="137123" x="5554663" y="3140075"/>
          <p14:tracePt t="137140" x="5554663" y="3192463"/>
          <p14:tracePt t="137156" x="5554663" y="3216275"/>
          <p14:tracePt t="137173" x="5554663" y="3222625"/>
          <p14:tracePt t="138671" x="5554663" y="3216275"/>
          <p14:tracePt t="138679" x="5554663" y="3200400"/>
          <p14:tracePt t="139231" x="5546725" y="3200400"/>
          <p14:tracePt t="139239" x="5540375" y="3208338"/>
          <p14:tracePt t="139255" x="5540375" y="3222625"/>
          <p14:tracePt t="139264" x="5540375" y="3230563"/>
          <p14:tracePt t="139274" x="5540375" y="3246438"/>
          <p14:tracePt t="139291" x="5540375" y="3260725"/>
          <p14:tracePt t="139307" x="5540375" y="3284538"/>
          <p14:tracePt t="139324" x="5540375" y="3306763"/>
          <p14:tracePt t="139341" x="5540375" y="3336925"/>
          <p14:tracePt t="139358" x="5540375" y="3368675"/>
          <p14:tracePt t="139374" x="5546725" y="3390900"/>
          <p14:tracePt t="139391" x="5546725" y="3398838"/>
          <p14:tracePt t="139471" x="5546725" y="3406775"/>
          <p14:tracePt t="139479" x="5540375" y="3406775"/>
          <p14:tracePt t="139491" x="5516563" y="3398838"/>
          <p14:tracePt t="139508" x="5470525" y="3390900"/>
          <p14:tracePt t="139524" x="5426075" y="3375025"/>
          <p14:tracePt t="139541" x="5402263" y="3368675"/>
          <p14:tracePt t="139558" x="5380038" y="3368675"/>
          <p14:tracePt t="139574" x="5372100" y="3360738"/>
          <p14:tracePt t="139615" x="5364163" y="3352800"/>
          <p14:tracePt t="139639" x="5356225" y="3336925"/>
          <p14:tracePt t="139655" x="5349875" y="3330575"/>
          <p14:tracePt t="139664" x="5341938" y="3322638"/>
          <p14:tracePt t="139674" x="5341938" y="3306763"/>
          <p14:tracePt t="139691" x="5341938" y="3298825"/>
          <p14:tracePt t="139708" x="5334000" y="3292475"/>
          <p14:tracePt t="139724" x="5326063" y="3284538"/>
          <p14:tracePt t="139741" x="5318125" y="3268663"/>
          <p14:tracePt t="139758" x="5311775" y="3246438"/>
          <p14:tracePt t="139774" x="5280025" y="3216275"/>
          <p14:tracePt t="139791" x="5273675" y="3200400"/>
          <p14:tracePt t="139808" x="5257800" y="3192463"/>
          <p14:tracePt t="139824" x="5249863" y="3192463"/>
          <p14:tracePt t="139857" x="5241925" y="3192463"/>
          <p14:tracePt t="139874" x="5235575" y="3192463"/>
          <p14:tracePt t="139890" x="5227638" y="3192463"/>
          <p14:tracePt t="139907" x="5219700" y="3192463"/>
          <p14:tracePt t="139924" x="5203825" y="3192463"/>
          <p14:tracePt t="139941" x="5189538" y="3200400"/>
          <p14:tracePt t="139958" x="5181600" y="3216275"/>
          <p14:tracePt t="139974" x="5173663" y="3230563"/>
          <p14:tracePt t="140008" x="5173663" y="3238500"/>
          <p14:tracePt t="140119" x="5165725" y="3238500"/>
          <p14:tracePt t="140151" x="5159375" y="3238500"/>
          <p14:tracePt t="140319" x="5151438" y="3238500"/>
          <p14:tracePt t="140328" x="5143500" y="3238500"/>
          <p14:tracePt t="140343" x="5135563" y="3238500"/>
          <p14:tracePt t="140358" x="5127625" y="3238500"/>
          <p14:tracePt t="140374" x="5075238" y="3238500"/>
          <p14:tracePt t="140391" x="5051425" y="3238500"/>
          <p14:tracePt t="140408" x="5045075" y="3238500"/>
          <p14:tracePt t="140503" x="5037138" y="3238500"/>
          <p14:tracePt t="140711" x="5051425" y="3238500"/>
          <p14:tracePt t="140720" x="5089525" y="3230563"/>
          <p14:tracePt t="140729" x="5127625" y="3222625"/>
          <p14:tracePt t="140742" x="5235575" y="3192463"/>
          <p14:tracePt t="140758" x="5287963" y="3170238"/>
          <p14:tracePt t="140775" x="5410200" y="3140075"/>
          <p14:tracePt t="140791" x="5418138" y="3132138"/>
          <p14:tracePt t="140808" x="5426075" y="3132138"/>
          <p14:tracePt t="140825" x="5426075" y="3124200"/>
          <p14:tracePt t="140841" x="5440363" y="3116263"/>
          <p14:tracePt t="140875" x="5456238" y="3108325"/>
          <p14:tracePt t="140891" x="5464175" y="3108325"/>
          <p14:tracePt t="140919" x="5470525" y="3108325"/>
          <p14:tracePt t="140935" x="5478463" y="3108325"/>
          <p14:tracePt t="140943" x="5486400" y="3108325"/>
          <p14:tracePt t="140959" x="5494338" y="3116263"/>
          <p14:tracePt t="140975" x="5508625" y="3124200"/>
          <p14:tracePt t="140991" x="5524500" y="3140075"/>
          <p14:tracePt t="141008" x="5524500" y="3154363"/>
          <p14:tracePt t="141025" x="5532438" y="3170238"/>
          <p14:tracePt t="141041" x="5532438" y="3184525"/>
          <p14:tracePt t="141075" x="5532438" y="3192463"/>
          <p14:tracePt t="141091" x="5532438" y="3200400"/>
          <p14:tracePt t="141108" x="5532438" y="3208338"/>
          <p14:tracePt t="141135" x="5524500" y="3208338"/>
          <p14:tracePt t="141151" x="5508625" y="3208338"/>
          <p14:tracePt t="141695" x="5508625" y="3230563"/>
          <p14:tracePt t="141703" x="5502275" y="3246438"/>
          <p14:tracePt t="141711" x="5494338" y="3276600"/>
          <p14:tracePt t="141725" x="5486400" y="3292475"/>
          <p14:tracePt t="141742" x="5478463" y="3352800"/>
          <p14:tracePt t="141758" x="5470525" y="3382963"/>
          <p14:tracePt t="141775" x="5448300" y="3398838"/>
          <p14:tracePt t="141792" x="5418138" y="3413125"/>
          <p14:tracePt t="141808" x="5410200" y="3413125"/>
          <p14:tracePt t="141841" x="5402263" y="3413125"/>
          <p14:tracePt t="142111" x="5410200" y="3413125"/>
          <p14:tracePt t="142119" x="5418138" y="3406775"/>
          <p14:tracePt t="142127" x="5448300" y="3390900"/>
          <p14:tracePt t="142142" x="5478463" y="3368675"/>
          <p14:tracePt t="142158" x="5570538" y="3336925"/>
          <p14:tracePt t="142175" x="5646738" y="3322638"/>
          <p14:tracePt t="142192" x="5745163" y="3306763"/>
          <p14:tracePt t="142209" x="5807075" y="3298825"/>
          <p14:tracePt t="142225" x="5875338" y="3292475"/>
          <p14:tracePt t="142242" x="5927725" y="3276600"/>
          <p14:tracePt t="142259" x="5997575" y="3260725"/>
          <p14:tracePt t="142275" x="6073775" y="3230563"/>
          <p14:tracePt t="142292" x="6180138" y="3216275"/>
          <p14:tracePt t="142309" x="6278563" y="3192463"/>
          <p14:tracePt t="142326" x="6378575" y="3184525"/>
          <p14:tracePt t="142342" x="6469063" y="3162300"/>
          <p14:tracePt t="142359" x="6507163" y="3162300"/>
          <p14:tracePt t="142375" x="6515100" y="3162300"/>
          <p14:tracePt t="142392" x="6530975" y="3162300"/>
          <p14:tracePt t="142409" x="6537325" y="3162300"/>
          <p14:tracePt t="142425" x="6561138" y="3162300"/>
          <p14:tracePt t="142442" x="6607175" y="3162300"/>
          <p14:tracePt t="142459" x="6645275" y="3162300"/>
          <p14:tracePt t="142475" x="6683375" y="3170238"/>
          <p14:tracePt t="142478" x="6697663" y="3178175"/>
          <p14:tracePt t="142492" x="6705600" y="3184525"/>
          <p14:tracePt t="142509" x="6713538" y="3192463"/>
          <p14:tracePt t="142687" x="6697663" y="3208338"/>
          <p14:tracePt t="142703" x="6697663" y="3216275"/>
          <p14:tracePt t="142711" x="6683375" y="3222625"/>
          <p14:tracePt t="142726" x="6667500" y="3246438"/>
          <p14:tracePt t="142742" x="6667500" y="3268663"/>
          <p14:tracePt t="142759" x="6645275" y="3330575"/>
          <p14:tracePt t="142775" x="6629400" y="3368675"/>
          <p14:tracePt t="142792" x="6613525" y="3413125"/>
          <p14:tracePt t="142809" x="6607175" y="3436938"/>
          <p14:tracePt t="142825" x="6607175" y="3459163"/>
          <p14:tracePt t="142842" x="6591300" y="3482975"/>
          <p14:tracePt t="142858" x="6591300" y="3505200"/>
          <p14:tracePt t="142875" x="6591300" y="3527425"/>
          <p14:tracePt t="142892" x="6591300" y="3559175"/>
          <p14:tracePt t="142908" x="6591300" y="3573463"/>
          <p14:tracePt t="142925" x="6591300" y="3589338"/>
          <p14:tracePt t="142941" x="6591300" y="3603625"/>
          <p14:tracePt t="142958" x="6591300" y="3611563"/>
          <p14:tracePt t="142975" x="6591300" y="3619500"/>
          <p14:tracePt t="142992" x="6591300" y="3627438"/>
          <p14:tracePt t="143008" x="6591300" y="3635375"/>
          <p14:tracePt t="143025" x="6591300" y="3649663"/>
          <p14:tracePt t="143042" x="6561138" y="3679825"/>
          <p14:tracePt t="143059" x="6537325" y="3695700"/>
          <p14:tracePt t="143399" x="6530975" y="3695700"/>
          <p14:tracePt t="143409" x="6530975" y="3711575"/>
          <p14:tracePt t="143431" x="6523038" y="3711575"/>
          <p14:tracePt t="143442" x="6507163" y="3711575"/>
          <p14:tracePt t="143503" x="6499225" y="3711575"/>
          <p14:tracePt t="148711" x="6492875" y="3711575"/>
          <p14:tracePt t="148721" x="6400800" y="3679825"/>
          <p14:tracePt t="148731" x="6210300" y="3619500"/>
          <p14:tracePt t="148744" x="5813425" y="3573463"/>
          <p14:tracePt t="148761" x="5540375" y="3573463"/>
          <p14:tracePt t="148778" x="5440363" y="3611563"/>
          <p14:tracePt t="148796" x="5394325" y="3635375"/>
          <p14:tracePt t="148811" x="5334000" y="3657600"/>
          <p14:tracePt t="148827" x="5265738" y="3687763"/>
          <p14:tracePt t="148844" x="5235575" y="3703638"/>
          <p14:tracePt t="148860" x="5189538" y="3733800"/>
          <p14:tracePt t="148877" x="5135563" y="3810000"/>
          <p14:tracePt t="148894" x="5105400" y="3870325"/>
          <p14:tracePt t="148911" x="5089525" y="3924300"/>
          <p14:tracePt t="148927" x="5075238" y="3978275"/>
          <p14:tracePt t="148944" x="5037138" y="4046538"/>
          <p14:tracePt t="148961" x="4968875" y="4144963"/>
          <p14:tracePt t="148977" x="4884738" y="4229100"/>
          <p14:tracePt t="148994" x="4838700" y="4275138"/>
          <p14:tracePt t="149011" x="4830763" y="4283075"/>
          <p14:tracePt t="149054" x="4822825" y="4283075"/>
          <p14:tracePt t="149854" x="4822825" y="4251325"/>
          <p14:tracePt t="149862" x="4868863" y="4221163"/>
          <p14:tracePt t="149871" x="4906963" y="4198938"/>
          <p14:tracePt t="149881" x="4953000" y="4183063"/>
          <p14:tracePt t="149895" x="5051425" y="4130675"/>
          <p14:tracePt t="149911" x="5189538" y="4084638"/>
          <p14:tracePt t="149928" x="5295900" y="4054475"/>
          <p14:tracePt t="149945" x="5402263" y="4022725"/>
          <p14:tracePt t="149961" x="5508625" y="3992563"/>
          <p14:tracePt t="149978" x="5570538" y="3984625"/>
          <p14:tracePt t="149994" x="5616575" y="3984625"/>
          <p14:tracePt t="150011" x="5668963" y="3978275"/>
          <p14:tracePt t="150028" x="5737225" y="3978275"/>
          <p14:tracePt t="150044" x="5799138" y="3978275"/>
          <p14:tracePt t="150061" x="5913438" y="3984625"/>
          <p14:tracePt t="150078" x="6049963" y="4022725"/>
          <p14:tracePt t="150094" x="6256338" y="4092575"/>
          <p14:tracePt t="150111" x="6370638" y="4144963"/>
          <p14:tracePt t="150128" x="6416675" y="4160838"/>
          <p14:tracePt t="150144" x="6423025" y="4175125"/>
          <p14:tracePt t="150161" x="6430963" y="4175125"/>
          <p14:tracePt t="150178" x="6430963" y="4183063"/>
          <p14:tracePt t="150194" x="6430963" y="4191000"/>
          <p14:tracePt t="150211" x="6378575" y="4191000"/>
          <p14:tracePt t="150228" x="6324600" y="4191000"/>
          <p14:tracePt t="150244" x="6270625" y="4168775"/>
          <p14:tracePt t="150261" x="6240463" y="4168775"/>
          <p14:tracePt t="150278" x="6226175" y="4152900"/>
          <p14:tracePt t="150311" x="6226175" y="4130675"/>
          <p14:tracePt t="150328" x="6210300" y="4098925"/>
          <p14:tracePt t="150345" x="6210300" y="4084638"/>
          <p14:tracePt t="150361" x="6202363" y="4068763"/>
          <p14:tracePt t="150378" x="6202363" y="4054475"/>
          <p14:tracePt t="150414" x="6202363" y="4046538"/>
          <p14:tracePt t="150430" x="6188075" y="4046538"/>
          <p14:tracePt t="150445" x="6172200" y="4046538"/>
          <p14:tracePt t="150462" x="6096000" y="4046538"/>
          <p14:tracePt t="150478" x="6042025" y="4060825"/>
          <p14:tracePt t="150495" x="5989638" y="4084638"/>
          <p14:tracePt t="150511" x="5981700" y="4084638"/>
          <p14:tracePt t="150528" x="5973763" y="4084638"/>
          <p14:tracePt t="150566" x="5965825" y="4084638"/>
          <p14:tracePt t="195056" x="5935663" y="4046538"/>
          <p14:tracePt t="195115" x="6035675" y="1363663"/>
          <p14:tracePt t="195127" x="6035675" y="1349375"/>
          <p14:tracePt t="195375" x="6065838" y="1349375"/>
          <p14:tracePt t="195383" x="6096000" y="1349375"/>
          <p14:tracePt t="195395" x="6118225" y="1349375"/>
          <p14:tracePt t="195411" x="6156325" y="1393825"/>
          <p14:tracePt t="195428" x="6202363" y="1562100"/>
          <p14:tracePt t="195445" x="6218238" y="1760538"/>
          <p14:tracePt t="195462" x="6302375" y="1981200"/>
          <p14:tracePt t="195478" x="6340475" y="2041525"/>
          <p14:tracePt t="195495" x="6492875" y="2270125"/>
          <p14:tracePt t="195511" x="6607175" y="2422525"/>
          <p14:tracePt t="195528" x="6697663" y="2574925"/>
          <p14:tracePt t="195545" x="6751638" y="2674938"/>
          <p14:tracePt t="195561" x="6789738" y="2773363"/>
          <p14:tracePt t="195578" x="6797675" y="2803525"/>
          <p14:tracePt t="195595" x="6819900" y="2841625"/>
          <p14:tracePt t="195671" x="6819900" y="2849563"/>
          <p14:tracePt t="195680" x="6819900" y="2873375"/>
          <p14:tracePt t="195695" x="6819900" y="2903538"/>
          <p14:tracePt t="195711" x="6819900" y="2925763"/>
          <p14:tracePt t="195728" x="6797675" y="2987675"/>
          <p14:tracePt t="195745" x="6743700" y="3048000"/>
          <p14:tracePt t="195761" x="6683375" y="3108325"/>
          <p14:tracePt t="195778" x="6561138" y="3178175"/>
          <p14:tracePt t="195795" x="6492875" y="3230563"/>
          <p14:tracePt t="195811" x="6438900" y="3254375"/>
          <p14:tracePt t="196143" x="6423025" y="3254375"/>
          <p14:tracePt t="196152" x="6392863" y="3254375"/>
          <p14:tracePt t="196167" x="6384925" y="3246438"/>
          <p14:tracePt t="196223" x="6370638" y="3246438"/>
          <p14:tracePt t="196232" x="6340475" y="3246438"/>
          <p14:tracePt t="196245" x="6286500" y="3246438"/>
          <p14:tracePt t="196262" x="6134100" y="3336925"/>
          <p14:tracePt t="196278" x="5851525" y="3489325"/>
          <p14:tracePt t="196295" x="5676900" y="3573463"/>
          <p14:tracePt t="196311" x="5516563" y="3627438"/>
          <p14:tracePt t="196328" x="5394325" y="3649663"/>
          <p14:tracePt t="196345" x="5356225" y="3657600"/>
          <p14:tracePt t="197143" x="5349875" y="3657600"/>
          <p14:tracePt t="197153" x="5334000" y="3657600"/>
          <p14:tracePt t="197163" x="5326063" y="3657600"/>
          <p14:tracePt t="197179" x="5287963" y="3673475"/>
          <p14:tracePt t="197195" x="5257800" y="3679825"/>
          <p14:tracePt t="197212" x="5211763" y="3703638"/>
          <p14:tracePt t="197228" x="5135563" y="3733800"/>
          <p14:tracePt t="197245" x="5083175" y="3756025"/>
          <p14:tracePt t="197262" x="5037138" y="3779838"/>
          <p14:tracePt t="197263" x="5006975" y="3787775"/>
          <p14:tracePt t="197278" x="4960938" y="3817938"/>
          <p14:tracePt t="197295" x="4937125" y="3832225"/>
          <p14:tracePt t="197312" x="4922838" y="3840163"/>
          <p14:tracePt t="197328" x="4914900" y="3848100"/>
          <p14:tracePt t="197345" x="4914900" y="38560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1" name="Equation" r:id="rId5" imgW="749160" imgH="457200" progId="Equation.DSMT4">
                  <p:embed/>
                </p:oleObj>
              </mc:Choice>
              <mc:Fallback>
                <p:oleObj name="Equation" r:id="rId5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2" name="Equation" r:id="rId7" imgW="1485720" imgH="253800" progId="Equation.DSMT4">
                  <p:embed/>
                </p:oleObj>
              </mc:Choice>
              <mc:Fallback>
                <p:oleObj name="Equation" r:id="rId7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3" name="Equation" r:id="rId9" imgW="1422360" imgH="469800" progId="Equation.DSMT4">
                  <p:embed/>
                </p:oleObj>
              </mc:Choice>
              <mc:Fallback>
                <p:oleObj name="Equation" r:id="rId9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4" name="Equation" r:id="rId11" imgW="1600200" imgH="469800" progId="Equation.DSMT4">
                  <p:embed/>
                </p:oleObj>
              </mc:Choice>
              <mc:Fallback>
                <p:oleObj name="Equation" r:id="rId11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15" name="Equation" r:id="rId13" imgW="1815840" imgH="190440" progId="Equation.DSMT4">
                  <p:embed/>
                </p:oleObj>
              </mc:Choice>
              <mc:Fallback>
                <p:oleObj name="Equation" r:id="rId13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455"/>
    </mc:Choice>
    <mc:Fallback xmlns="">
      <p:transition advTm="156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66" x="5089525" y="3787775"/>
          <p14:tracePt t="3377" x="5448300" y="3589338"/>
          <p14:tracePt t="3394" x="6042025" y="3132138"/>
          <p14:tracePt t="3412" x="6477000" y="2713038"/>
          <p14:tracePt t="3415" x="6645275" y="2460625"/>
          <p14:tracePt t="3433" x="6942138" y="1989138"/>
          <p14:tracePt t="3444" x="7078663" y="1744663"/>
          <p14:tracePt t="3460" x="7277100" y="1371600"/>
          <p14:tracePt t="3477" x="7437438" y="1074738"/>
          <p14:tracePt t="3494" x="7483475" y="944563"/>
          <p14:tracePt t="3511" x="7497763" y="892175"/>
          <p14:tracePt t="3527" x="7497763" y="777875"/>
          <p14:tracePt t="3544" x="7513638" y="617538"/>
          <p14:tracePt t="3870" x="7543800" y="677863"/>
          <p14:tracePt t="3878" x="7566025" y="762000"/>
          <p14:tracePt t="3886" x="7620000" y="906463"/>
          <p14:tracePt t="3894" x="7658100" y="1006475"/>
          <p14:tracePt t="3911" x="7718425" y="1096963"/>
          <p14:tracePt t="3928" x="7826375" y="1273175"/>
          <p14:tracePt t="3945" x="8047038" y="1676400"/>
          <p14:tracePt t="3961" x="8221663" y="2019300"/>
          <p14:tracePt t="3978" x="8305800" y="2239963"/>
          <p14:tracePt t="3995" x="8335963" y="2468563"/>
          <p14:tracePt t="4011" x="8359775" y="2682875"/>
          <p14:tracePt t="4028" x="8359775" y="2865438"/>
          <p14:tracePt t="4045" x="8351838" y="2994025"/>
          <p14:tracePt t="4061" x="8335963" y="3001963"/>
          <p14:tracePt t="4078" x="8328025" y="3001963"/>
          <p14:tracePt t="4095" x="8275638" y="3001963"/>
          <p14:tracePt t="4111" x="8145463" y="2963863"/>
          <p14:tracePt t="4128" x="8001000" y="2895600"/>
          <p14:tracePt t="4145" x="7848600" y="2819400"/>
          <p14:tracePt t="4161" x="7712075" y="2781300"/>
          <p14:tracePt t="4178" x="7635875" y="2759075"/>
          <p14:tracePt t="4195" x="7612063" y="2751138"/>
          <p14:tracePt t="4270" x="7604125" y="2743200"/>
          <p14:tracePt t="4278" x="7597775" y="2735263"/>
          <p14:tracePt t="4286" x="7581900" y="2720975"/>
          <p14:tracePt t="4295" x="7527925" y="2705100"/>
          <p14:tracePt t="4311" x="7421563" y="2674938"/>
          <p14:tracePt t="4328" x="7285038" y="2613025"/>
          <p14:tracePt t="4345" x="7108825" y="2574925"/>
          <p14:tracePt t="4361" x="6911975" y="2522538"/>
          <p14:tracePt t="4378" x="6675438" y="2446338"/>
          <p14:tracePt t="4395" x="6537325" y="2400300"/>
          <p14:tracePt t="4412" x="6469063" y="2346325"/>
          <p14:tracePt t="4415" x="6430963" y="2308225"/>
          <p14:tracePt t="4428" x="6416675" y="2270125"/>
          <p14:tracePt t="4445" x="6384925" y="2133600"/>
          <p14:tracePt t="4461" x="6384925" y="1798638"/>
          <p14:tracePt t="4478" x="6416675" y="1577975"/>
          <p14:tracePt t="4494" x="6454775" y="1409700"/>
          <p14:tracePt t="4511" x="6523038" y="1257300"/>
          <p14:tracePt t="4528" x="6569075" y="1158875"/>
          <p14:tracePt t="4544" x="6621463" y="1082675"/>
          <p14:tracePt t="4561" x="6675438" y="1006475"/>
          <p14:tracePt t="4578" x="6759575" y="968375"/>
          <p14:tracePt t="4595" x="6918325" y="936625"/>
          <p14:tracePt t="4611" x="7132638" y="936625"/>
          <p14:tracePt t="4628" x="7467600" y="974725"/>
          <p14:tracePt t="4645" x="7962900" y="1104900"/>
          <p14:tracePt t="4661" x="8572500" y="1393825"/>
          <p14:tracePt t="4678" x="8877300" y="1622425"/>
          <p14:tracePt t="4695" x="9128125" y="1997075"/>
          <p14:tracePt t="4712" x="9250363" y="2430463"/>
          <p14:tracePt t="4728" x="9266238" y="2933700"/>
          <p14:tracePt t="4745" x="8999538" y="3489325"/>
          <p14:tracePt t="4762" x="8420100" y="3908425"/>
          <p14:tracePt t="4778" x="7810500" y="4054475"/>
          <p14:tracePt t="4795" x="7307263" y="4068763"/>
          <p14:tracePt t="4812" x="6873875" y="3932238"/>
          <p14:tracePt t="4829" x="6332538" y="3436938"/>
          <p14:tracePt t="4845" x="6256338" y="3230563"/>
          <p14:tracePt t="4861" x="6194425" y="2644775"/>
          <p14:tracePt t="4878" x="6286500" y="2308225"/>
          <p14:tracePt t="4895" x="6446838" y="2079625"/>
          <p14:tracePt t="4911" x="6599238" y="1935163"/>
          <p14:tracePt t="4928" x="6743700" y="1844675"/>
          <p14:tracePt t="4945" x="6865938" y="1782763"/>
          <p14:tracePt t="4961" x="6896100" y="1768475"/>
          <p14:tracePt t="4978" x="6904038" y="1768475"/>
          <p14:tracePt t="5294" x="6858000" y="1768475"/>
          <p14:tracePt t="5303" x="6773863" y="1790700"/>
          <p14:tracePt t="5312" x="6713538" y="1798638"/>
          <p14:tracePt t="5328" x="6613525" y="1806575"/>
          <p14:tracePt t="5345" x="6553200" y="1806575"/>
          <p14:tracePt t="5362" x="6523038" y="1806575"/>
          <p14:tracePt t="5378" x="6499225" y="1806575"/>
          <p14:tracePt t="5395" x="6492875" y="1798638"/>
          <p14:tracePt t="5462" x="6492875" y="1782763"/>
          <p14:tracePt t="5472" x="6492875" y="1768475"/>
          <p14:tracePt t="5480" x="6492875" y="1744663"/>
          <p14:tracePt t="5495" x="6492875" y="1706563"/>
          <p14:tracePt t="5511" x="6492875" y="1692275"/>
          <p14:tracePt t="5528" x="6492875" y="1684338"/>
          <p14:tracePt t="5545" x="6499225" y="1684338"/>
          <p14:tracePt t="5561" x="6537325" y="1692275"/>
          <p14:tracePt t="5578" x="6575425" y="1774825"/>
          <p14:tracePt t="5595" x="6591300" y="1874838"/>
          <p14:tracePt t="5611" x="6599238" y="1965325"/>
          <p14:tracePt t="5629" x="6607175" y="2079625"/>
          <p14:tracePt t="5645" x="6607175" y="2111375"/>
          <p14:tracePt t="5661" x="6599238" y="2117725"/>
          <p14:tracePt t="5678" x="6569075" y="2117725"/>
          <p14:tracePt t="5695" x="6530975" y="2117725"/>
          <p14:tracePt t="5712" x="6507163" y="2087563"/>
          <p14:tracePt t="5728" x="6484938" y="2041525"/>
          <p14:tracePt t="5745" x="6484938" y="2035175"/>
          <p14:tracePt t="5762" x="6484938" y="2011363"/>
          <p14:tracePt t="5778" x="6484938" y="2003425"/>
          <p14:tracePt t="5795" x="6492875" y="1997075"/>
          <p14:tracePt t="5812" x="6523038" y="1965325"/>
          <p14:tracePt t="5829" x="6613525" y="1935163"/>
          <p14:tracePt t="5845" x="6705600" y="1905000"/>
          <p14:tracePt t="5862" x="6842125" y="1866900"/>
          <p14:tracePt t="5878" x="6964363" y="1820863"/>
          <p14:tracePt t="5895" x="7040563" y="1782763"/>
          <p14:tracePt t="5912" x="7078663" y="1768475"/>
          <p14:tracePt t="5982" x="7078663" y="1760538"/>
          <p14:tracePt t="6070" x="7078663" y="1752600"/>
          <p14:tracePt t="6126" x="7078663" y="1744663"/>
          <p14:tracePt t="6270" x="7070725" y="1744663"/>
          <p14:tracePt t="6279" x="7064375" y="1736725"/>
          <p14:tracePt t="6302" x="7056438" y="1736725"/>
          <p14:tracePt t="6312" x="7048500" y="1736725"/>
          <p14:tracePt t="6334" x="7040563" y="1736725"/>
          <p14:tracePt t="6406" x="7032625" y="1736725"/>
          <p14:tracePt t="6509" x="7040563" y="1722438"/>
          <p14:tracePt t="6517" x="7048500" y="1714500"/>
          <p14:tracePt t="6528" x="7056438" y="1706563"/>
          <p14:tracePt t="6545" x="7070725" y="1692275"/>
          <p14:tracePt t="6562" x="7146925" y="1654175"/>
          <p14:tracePt t="6579" x="7254875" y="1600200"/>
          <p14:tracePt t="6595" x="7337425" y="1546225"/>
          <p14:tracePt t="6613" x="7451725" y="1508125"/>
          <p14:tracePt t="6629" x="7497763" y="1493838"/>
          <p14:tracePt t="6646" x="7513638" y="1493838"/>
          <p14:tracePt t="6686" x="7527925" y="1493838"/>
          <p14:tracePt t="6695" x="7535863" y="1493838"/>
          <p14:tracePt t="6704" x="7551738" y="1493838"/>
          <p14:tracePt t="6712" x="7589838" y="1516063"/>
          <p14:tracePt t="6729" x="7642225" y="1622425"/>
          <p14:tracePt t="6746" x="7688263" y="1806575"/>
          <p14:tracePt t="6762" x="7718425" y="1989138"/>
          <p14:tracePt t="6779" x="7726363" y="2117725"/>
          <p14:tracePt t="6796" x="7712075" y="2217738"/>
          <p14:tracePt t="6813" x="7566025" y="2301875"/>
          <p14:tracePt t="6829" x="7497763" y="2308225"/>
          <p14:tracePt t="6846" x="7254875" y="2293938"/>
          <p14:tracePt t="6862" x="7056438" y="2239963"/>
          <p14:tracePt t="6879" x="6858000" y="2117725"/>
          <p14:tracePt t="6896" x="6765925" y="2019300"/>
          <p14:tracePt t="6912" x="6743700" y="1897063"/>
          <p14:tracePt t="6929" x="6743700" y="1774825"/>
          <p14:tracePt t="6946" x="6759575" y="1654175"/>
          <p14:tracePt t="6962" x="6888163" y="1524000"/>
          <p14:tracePt t="6979" x="7140575" y="1417638"/>
          <p14:tracePt t="6996" x="7383463" y="1363663"/>
          <p14:tracePt t="7013" x="7680325" y="1341438"/>
          <p14:tracePt t="7029" x="7756525" y="1355725"/>
          <p14:tracePt t="7046" x="7954963" y="1546225"/>
          <p14:tracePt t="7063" x="7985125" y="1744663"/>
          <p14:tracePt t="7079" x="7985125" y="2003425"/>
          <p14:tracePt t="7096" x="7886700" y="2179638"/>
          <p14:tracePt t="7112" x="7788275" y="2217738"/>
          <p14:tracePt t="7129" x="7696200" y="2217738"/>
          <p14:tracePt t="7146" x="7581900" y="2155825"/>
          <p14:tracePt t="7163" x="7513638" y="2041525"/>
          <p14:tracePt t="7179" x="7489825" y="1951038"/>
          <p14:tracePt t="7196" x="7483475" y="1820863"/>
          <p14:tracePt t="7213" x="7483475" y="1736725"/>
          <p14:tracePt t="7229" x="7483475" y="1730375"/>
          <p14:tracePt t="7246" x="7475538" y="1722438"/>
          <p14:tracePt t="7262" x="7445375" y="1722438"/>
          <p14:tracePt t="7279" x="7399338" y="1714500"/>
          <p14:tracePt t="7296" x="7323138" y="1714500"/>
          <p14:tracePt t="7313" x="7277100" y="1714500"/>
          <p14:tracePt t="7329" x="7261225" y="1714500"/>
          <p14:tracePt t="7346" x="7254875" y="1714500"/>
          <p14:tracePt t="7379" x="7246938" y="1706563"/>
          <p14:tracePt t="7396" x="7246938" y="1698625"/>
          <p14:tracePt t="7413" x="7223125" y="1660525"/>
          <p14:tracePt t="7416" x="7208838" y="1646238"/>
          <p14:tracePt t="7430" x="7170738" y="1622425"/>
          <p14:tracePt t="7446" x="7116763" y="1608138"/>
          <p14:tracePt t="7463" x="7094538" y="1608138"/>
          <p14:tracePt t="7501" x="7102475" y="1608138"/>
          <p14:tracePt t="7512" x="7132638" y="1608138"/>
          <p14:tracePt t="7529" x="7254875" y="1638300"/>
          <p14:tracePt t="7545" x="7437438" y="1668463"/>
          <p14:tracePt t="7562" x="7704138" y="1668463"/>
          <p14:tracePt t="7579" x="7924800" y="1668463"/>
          <p14:tracePt t="7596" x="8047038" y="1668463"/>
          <p14:tracePt t="7613" x="8099425" y="1676400"/>
          <p14:tracePt t="7646" x="8093075" y="1714500"/>
          <p14:tracePt t="7663" x="8031163" y="1820863"/>
          <p14:tracePt t="7679" x="7924800" y="1951038"/>
          <p14:tracePt t="7696" x="7772400" y="2065338"/>
          <p14:tracePt t="7713" x="7543800" y="2171700"/>
          <p14:tracePt t="7729" x="7315200" y="2247900"/>
          <p14:tracePt t="7746" x="7178675" y="2278063"/>
          <p14:tracePt t="7763" x="7116763" y="2286000"/>
          <p14:tracePt t="7779" x="7108825" y="2286000"/>
          <p14:tracePt t="7838" x="7124700" y="2293938"/>
          <p14:tracePt t="7847" x="7154863" y="2308225"/>
          <p14:tracePt t="7863" x="7223125" y="2316163"/>
          <p14:tracePt t="7879" x="7345363" y="2362200"/>
          <p14:tracePt t="7896" x="7489825" y="2370138"/>
          <p14:tracePt t="7913" x="7620000" y="2384425"/>
          <p14:tracePt t="7929" x="7642225" y="2392363"/>
          <p14:tracePt t="7990" x="7635875" y="2384425"/>
          <p14:tracePt t="9046" x="7620000" y="2378075"/>
          <p14:tracePt t="9055" x="7581900" y="2362200"/>
          <p14:tracePt t="9063" x="7559675" y="2354263"/>
          <p14:tracePt t="9080" x="7543800" y="2354263"/>
          <p14:tracePt t="9096" x="7527925" y="2354263"/>
          <p14:tracePt t="9113" x="7475538" y="2332038"/>
          <p14:tracePt t="9130" x="7445375" y="2324100"/>
          <p14:tracePt t="9147" x="7413625" y="2308225"/>
          <p14:tracePt t="9180" x="7407275" y="2308225"/>
          <p14:tracePt t="9806" x="7383463" y="2301875"/>
          <p14:tracePt t="9815" x="7345363" y="2286000"/>
          <p14:tracePt t="9830" x="7331075" y="2286000"/>
          <p14:tracePt t="9870" x="7323138" y="2286000"/>
          <p14:tracePt t="9879" x="7315200" y="2278063"/>
          <p14:tracePt t="9887" x="7299325" y="2270125"/>
          <p14:tracePt t="9897" x="7277100" y="2270125"/>
          <p14:tracePt t="9913" x="7269163" y="2263775"/>
          <p14:tracePt t="9930" x="7246938" y="2247900"/>
          <p14:tracePt t="9947" x="7231063" y="2247900"/>
          <p14:tracePt t="9963" x="7223125" y="2239963"/>
          <p14:tracePt t="10014" x="7216775" y="2239963"/>
          <p14:tracePt t="10086" x="7208838" y="2239963"/>
          <p14:tracePt t="10095" x="7200900" y="2239963"/>
          <p14:tracePt t="10126" x="7192963" y="2239963"/>
          <p14:tracePt t="10158" x="7185025" y="2239963"/>
          <p14:tracePt t="10198" x="7178675" y="2239963"/>
          <p14:tracePt t="10246" x="7170738" y="2239963"/>
          <p14:tracePt t="10262" x="7162800" y="2239963"/>
          <p14:tracePt t="10902" x="7108825" y="2255838"/>
          <p14:tracePt t="10911" x="6911975" y="2324100"/>
          <p14:tracePt t="10919" x="6523038" y="2408238"/>
          <p14:tracePt t="10931" x="6142038" y="2468563"/>
          <p14:tracePt t="10947" x="5394325" y="2582863"/>
          <p14:tracePt t="10963" x="4632325" y="2689225"/>
          <p14:tracePt t="10965" x="4327525" y="2727325"/>
          <p14:tracePt t="10980" x="4060825" y="2797175"/>
          <p14:tracePt t="10996" x="3619500" y="2949575"/>
          <p14:tracePt t="11013" x="3268663" y="3070225"/>
          <p14:tracePt t="11030" x="3208338" y="3101975"/>
          <p14:tracePt t="11110" x="3200400" y="3101975"/>
          <p14:tracePt t="11119" x="3192463" y="3101975"/>
          <p14:tracePt t="11131" x="3170238" y="3101975"/>
          <p14:tracePt t="11147" x="3146425" y="3101975"/>
          <p14:tracePt t="11163" x="3116263" y="3101975"/>
          <p14:tracePt t="11180" x="3086100" y="3086100"/>
          <p14:tracePt t="11197" x="3025775" y="3086100"/>
          <p14:tracePt t="11213" x="2979738" y="3086100"/>
          <p14:tracePt t="11230" x="2955925" y="3086100"/>
          <p14:tracePt t="11263" x="2949575" y="3086100"/>
          <p14:tracePt t="11280" x="2949575" y="3101975"/>
          <p14:tracePt t="11297" x="2979738" y="3124200"/>
          <p14:tracePt t="11313" x="3009900" y="3132138"/>
          <p14:tracePt t="11330" x="3017838" y="3132138"/>
          <p14:tracePt t="11347" x="3032125" y="3132138"/>
          <p14:tracePt t="11380" x="3040063" y="3124200"/>
          <p14:tracePt t="11397" x="3040063" y="3116263"/>
          <p14:tracePt t="11413" x="3048000" y="3108325"/>
          <p14:tracePt t="11447" x="3055938" y="3094038"/>
          <p14:tracePt t="11463" x="3055938" y="3086100"/>
          <p14:tracePt t="11480" x="3055938" y="3078163"/>
          <p14:tracePt t="11497" x="3078163" y="3063875"/>
          <p14:tracePt t="11513" x="3108325" y="3055938"/>
          <p14:tracePt t="11530" x="3162300" y="3055938"/>
          <p14:tracePt t="11547" x="3238500" y="3055938"/>
          <p14:tracePt t="11563" x="3276600" y="3055938"/>
          <p14:tracePt t="11580" x="3292475" y="3055938"/>
          <p14:tracePt t="11703" x="3292475" y="3063875"/>
          <p14:tracePt t="11712" x="3292475" y="3070225"/>
          <p14:tracePt t="11721" x="3284538" y="3078163"/>
          <p14:tracePt t="11731" x="3268663" y="3086100"/>
          <p14:tracePt t="11748" x="3254375" y="3094038"/>
          <p14:tracePt t="11798" x="3238500" y="3094038"/>
          <p14:tracePt t="12038" x="3230563" y="3094038"/>
          <p14:tracePt t="12318" x="3230563" y="3086100"/>
          <p14:tracePt t="12327" x="3230563" y="3078163"/>
          <p14:tracePt t="12336" x="3246438" y="3055938"/>
          <p14:tracePt t="12347" x="3276600" y="3032125"/>
          <p14:tracePt t="12364" x="3382963" y="2941638"/>
          <p14:tracePt t="12381" x="3505200" y="2841625"/>
          <p14:tracePt t="12397" x="3611563" y="2705100"/>
          <p14:tracePt t="12414" x="3627438" y="2674938"/>
          <p14:tracePt t="12431" x="3635375" y="2659063"/>
          <p14:tracePt t="12447" x="3635375" y="2651125"/>
          <p14:tracePt t="12464" x="3635375" y="2644775"/>
          <p14:tracePt t="12541" x="3603625" y="2651125"/>
          <p14:tracePt t="12549" x="3581400" y="2697163"/>
          <p14:tracePt t="12557" x="3551238" y="2781300"/>
          <p14:tracePt t="12565" x="3535363" y="2873375"/>
          <p14:tracePt t="12581" x="3497263" y="2994025"/>
          <p14:tracePt t="12597" x="3436938" y="3284538"/>
          <p14:tracePt t="12614" x="3436938" y="3360738"/>
          <p14:tracePt t="12631" x="3436938" y="3375025"/>
          <p14:tracePt t="12647" x="3475038" y="3360738"/>
          <p14:tracePt t="12664" x="3597275" y="3254375"/>
          <p14:tracePt t="12681" x="3725863" y="3086100"/>
          <p14:tracePt t="12697" x="3810000" y="2925763"/>
          <p14:tracePt t="12714" x="3848100" y="2819400"/>
          <p14:tracePt t="12731" x="3848100" y="2773363"/>
          <p14:tracePt t="12747" x="3848100" y="2759075"/>
          <p14:tracePt t="12789" x="3856038" y="2759075"/>
          <p14:tracePt t="12797" x="3886200" y="2797175"/>
          <p14:tracePt t="12814" x="3984625" y="2911475"/>
          <p14:tracePt t="12831" x="4106863" y="3009900"/>
          <p14:tracePt t="12847" x="4152900" y="3040063"/>
          <p14:tracePt t="12893" x="4144963" y="3040063"/>
          <p14:tracePt t="12902" x="4122738" y="3040063"/>
          <p14:tracePt t="12914" x="4084638" y="3032125"/>
          <p14:tracePt t="12931" x="4008438" y="3001963"/>
          <p14:tracePt t="12947" x="3970338" y="2994025"/>
          <p14:tracePt t="12964" x="3970338" y="2987675"/>
          <p14:tracePt t="13070" x="3962400" y="2987675"/>
          <p14:tracePt t="13080" x="3940175" y="2987675"/>
          <p14:tracePt t="13088" x="3894138" y="2987675"/>
          <p14:tracePt t="13098" x="3832225" y="2987675"/>
          <p14:tracePt t="13115" x="3717925" y="2987675"/>
          <p14:tracePt t="13131" x="3619500" y="2987675"/>
          <p14:tracePt t="13148" x="3535363" y="2987675"/>
          <p14:tracePt t="13165" x="3505200" y="2987675"/>
          <p14:tracePt t="13262" x="3489325" y="2987675"/>
          <p14:tracePt t="13271" x="3467100" y="2987675"/>
          <p14:tracePt t="13281" x="3451225" y="2987675"/>
          <p14:tracePt t="13298" x="3390900" y="2987675"/>
          <p14:tracePt t="13315" x="3344863" y="2987675"/>
          <p14:tracePt t="13332" x="3314700" y="2987675"/>
          <p14:tracePt t="13348" x="3298825" y="3001963"/>
          <p14:tracePt t="13365" x="3292475" y="3017838"/>
          <p14:tracePt t="13381" x="3292475" y="3025775"/>
          <p14:tracePt t="13398" x="3292475" y="3032125"/>
          <p14:tracePt t="13750" x="3284538" y="3032125"/>
          <p14:tracePt t="13798" x="3276600" y="3032125"/>
          <p14:tracePt t="16974" x="3260725" y="3032125"/>
          <p14:tracePt t="16998" x="3246438" y="3032125"/>
          <p14:tracePt t="17007" x="3238500" y="3032125"/>
          <p14:tracePt t="17016" x="3238500" y="3025775"/>
          <p14:tracePt t="17038" x="3222625" y="3025775"/>
          <p14:tracePt t="17078" x="3216275" y="3017838"/>
          <p14:tracePt t="17094" x="3208338" y="3017838"/>
          <p14:tracePt t="17262" x="3200400" y="3001963"/>
          <p14:tracePt t="18270" x="3222625" y="2963863"/>
          <p14:tracePt t="18280" x="3306763" y="2911475"/>
          <p14:tracePt t="18288" x="3444875" y="2865438"/>
          <p14:tracePt t="18300" x="3619500" y="2765425"/>
          <p14:tracePt t="18316" x="4068763" y="2590800"/>
          <p14:tracePt t="18333" x="4770438" y="2332038"/>
          <p14:tracePt t="18350" x="5089525" y="2217738"/>
          <p14:tracePt t="18366" x="5273675" y="2149475"/>
          <p14:tracePt t="18383" x="5349875" y="2111375"/>
          <p14:tracePt t="18400" x="5364163" y="2095500"/>
          <p14:tracePt t="18416" x="5364163" y="2087563"/>
          <p14:tracePt t="18433" x="5402263" y="2065338"/>
          <p14:tracePt t="18450" x="5478463" y="2019300"/>
          <p14:tracePt t="18466" x="5616575" y="1973263"/>
          <p14:tracePt t="18483" x="5875338" y="1882775"/>
          <p14:tracePt t="18485" x="6035675" y="1851025"/>
          <p14:tracePt t="18500" x="6188075" y="1836738"/>
          <p14:tracePt t="18517" x="6575425" y="1790700"/>
          <p14:tracePt t="18533" x="6697663" y="1790700"/>
          <p14:tracePt t="18550" x="6735763" y="1790700"/>
          <p14:tracePt t="18646" x="6743700" y="1790700"/>
          <p14:tracePt t="18694" x="6743700" y="1774825"/>
          <p14:tracePt t="18703" x="6759575" y="1744663"/>
          <p14:tracePt t="18717" x="6781800" y="1722438"/>
          <p14:tracePt t="18733" x="6781800" y="1714500"/>
          <p14:tracePt t="18750" x="6804025" y="1692275"/>
          <p14:tracePt t="18767" x="6811963" y="1684338"/>
          <p14:tracePt t="18878" x="6819900" y="1684338"/>
          <p14:tracePt t="18887" x="6835775" y="1684338"/>
          <p14:tracePt t="18900" x="6850063" y="1684338"/>
          <p14:tracePt t="18917" x="6888163" y="1698625"/>
          <p14:tracePt t="18934" x="6904038" y="1698625"/>
          <p14:tracePt t="18950" x="6911975" y="1698625"/>
          <p14:tracePt t="19198" x="6926263" y="1706563"/>
          <p14:tracePt t="19206" x="6934200" y="1714500"/>
          <p14:tracePt t="19217" x="6956425" y="1714500"/>
          <p14:tracePt t="19233" x="6980238" y="1722438"/>
          <p14:tracePt t="19974" x="6988175" y="1722438"/>
          <p14:tracePt t="20358" x="7018338" y="1722438"/>
          <p14:tracePt t="20367" x="7048500" y="1744663"/>
          <p14:tracePt t="20375" x="7064375" y="1752600"/>
          <p14:tracePt t="20384" x="7086600" y="1760538"/>
          <p14:tracePt t="20401" x="7178675" y="1828800"/>
          <p14:tracePt t="20417" x="7269163" y="1897063"/>
          <p14:tracePt t="20434" x="7361238" y="1981200"/>
          <p14:tracePt t="20451" x="7437438" y="2049463"/>
          <p14:tracePt t="20467" x="7489825" y="2103438"/>
          <p14:tracePt t="20484" x="7513638" y="2133600"/>
          <p14:tracePt t="20501" x="7513638" y="2155825"/>
          <p14:tracePt t="20517" x="7521575" y="2187575"/>
          <p14:tracePt t="20534" x="7521575" y="2209800"/>
          <p14:tracePt t="20551" x="7527925" y="2232025"/>
          <p14:tracePt t="20567" x="7535863" y="2263775"/>
          <p14:tracePt t="20583" x="7543800" y="2278063"/>
          <p14:tracePt t="20600" x="7543800" y="2293938"/>
          <p14:tracePt t="20617" x="7559675" y="2324100"/>
          <p14:tracePt t="20633" x="7559675" y="2339975"/>
          <p14:tracePt t="20650" x="7566025" y="2346325"/>
          <p14:tracePt t="20667" x="7566025" y="2354263"/>
          <p14:tracePt t="20878" x="7566025" y="2339975"/>
          <p14:tracePt t="20887" x="7559675" y="2332038"/>
          <p14:tracePt t="20901" x="7521575" y="2270125"/>
          <p14:tracePt t="20917" x="7475538" y="2209800"/>
          <p14:tracePt t="20934" x="7437438" y="2163763"/>
          <p14:tracePt t="20951" x="7399338" y="2133600"/>
          <p14:tracePt t="20968" x="7361238" y="2087563"/>
          <p14:tracePt t="20984" x="7337425" y="2057400"/>
          <p14:tracePt t="21001" x="7323138" y="2035175"/>
          <p14:tracePt t="21018" x="7299325" y="1997075"/>
          <p14:tracePt t="21034" x="7269163" y="1935163"/>
          <p14:tracePt t="21051" x="7231063" y="1882775"/>
          <p14:tracePt t="21068" x="7178675" y="1806575"/>
          <p14:tracePt t="21084" x="7140575" y="1752600"/>
          <p14:tracePt t="21101" x="7108825" y="1714500"/>
          <p14:tracePt t="21117" x="7070725" y="1660525"/>
          <p14:tracePt t="21134" x="7048500" y="1638300"/>
          <p14:tracePt t="21168" x="7040563" y="1630363"/>
          <p14:tracePt t="21710" x="7040563" y="1638300"/>
          <p14:tracePt t="21719" x="7040563" y="1646238"/>
          <p14:tracePt t="21734" x="7040563" y="1668463"/>
          <p14:tracePt t="21751" x="7040563" y="1692275"/>
          <p14:tracePt t="21768" x="7056438" y="1706563"/>
          <p14:tracePt t="22158" x="7064375" y="1706563"/>
          <p14:tracePt t="22167" x="7102475" y="1736725"/>
          <p14:tracePt t="22175" x="7146925" y="1790700"/>
          <p14:tracePt t="22185" x="7192963" y="1851025"/>
          <p14:tracePt t="22201" x="7261225" y="1935163"/>
          <p14:tracePt t="22218" x="7345363" y="2011363"/>
          <p14:tracePt t="22235" x="7413625" y="2073275"/>
          <p14:tracePt t="22251" x="7429500" y="2095500"/>
          <p14:tracePt t="22294" x="7429500" y="2103438"/>
          <p14:tracePt t="22303" x="7429500" y="2111375"/>
          <p14:tracePt t="22318" x="7429500" y="2117725"/>
          <p14:tracePt t="22334" x="7437438" y="2133600"/>
          <p14:tracePt t="22351" x="7445375" y="2149475"/>
          <p14:tracePt t="22368" x="7451725" y="2155825"/>
          <p14:tracePt t="22782" x="7451725" y="2117725"/>
          <p14:tracePt t="22791" x="7445375" y="2079625"/>
          <p14:tracePt t="22802" x="7437438" y="2035175"/>
          <p14:tracePt t="22818" x="7429500" y="1935163"/>
          <p14:tracePt t="22835" x="7421563" y="1866900"/>
          <p14:tracePt t="22852" x="7421563" y="1836738"/>
          <p14:tracePt t="22868" x="7429500" y="1812925"/>
          <p14:tracePt t="22885" x="7437438" y="1790700"/>
          <p14:tracePt t="23118" x="7437438" y="1782763"/>
          <p14:tracePt t="23127" x="7445375" y="1782763"/>
          <p14:tracePt t="23142" x="7459663" y="1768475"/>
          <p14:tracePt t="23152" x="7467600" y="1760538"/>
          <p14:tracePt t="23182" x="7475538" y="1744663"/>
          <p14:tracePt t="23191" x="7483475" y="1736725"/>
          <p14:tracePt t="23214" x="7483475" y="1730375"/>
          <p14:tracePt t="23246" x="7483475" y="1722438"/>
          <p14:tracePt t="23398" x="7483475" y="1730375"/>
          <p14:tracePt t="23407" x="7459663" y="1744663"/>
          <p14:tracePt t="23418" x="7437438" y="1774825"/>
          <p14:tracePt t="23435" x="7391400" y="1812925"/>
          <p14:tracePt t="23452" x="7315200" y="1874838"/>
          <p14:tracePt t="23469" x="7246938" y="1943100"/>
          <p14:tracePt t="23485" x="7231063" y="1958975"/>
          <p14:tracePt t="23502" x="7192963" y="2003425"/>
          <p14:tracePt t="23518" x="7178675" y="2041525"/>
          <p14:tracePt t="23535" x="7162800" y="2057400"/>
          <p14:tracePt t="23551" x="7146925" y="2073275"/>
          <p14:tracePt t="23568" x="7140575" y="2087563"/>
          <p14:tracePt t="23584" x="7132638" y="2117725"/>
          <p14:tracePt t="23601" x="7116763" y="2149475"/>
          <p14:tracePt t="23618" x="7094538" y="2201863"/>
          <p14:tracePt t="23635" x="7078663" y="2232025"/>
          <p14:tracePt t="23651" x="7070725" y="2247900"/>
          <p14:tracePt t="23668" x="7070725" y="2255838"/>
          <p14:tracePt t="23685" x="7064375" y="2263775"/>
          <p14:tracePt t="23910" x="7048500" y="2278063"/>
          <p14:tracePt t="23919" x="7032625" y="2286000"/>
          <p14:tracePt t="23935" x="6994525" y="2324100"/>
          <p14:tracePt t="23952" x="6926263" y="2370138"/>
          <p14:tracePt t="23969" x="6858000" y="2416175"/>
          <p14:tracePt t="23985" x="6751638" y="2454275"/>
          <p14:tracePt t="24002" x="6645275" y="2498725"/>
          <p14:tracePt t="24019" x="6553200" y="2544763"/>
          <p14:tracePt t="24035" x="6492875" y="2574925"/>
          <p14:tracePt t="24052" x="6461125" y="2598738"/>
          <p14:tracePt t="24069" x="6446838" y="2598738"/>
          <p14:tracePt t="24085" x="6438900" y="2606675"/>
          <p14:tracePt t="24102" x="6416675" y="2620963"/>
          <p14:tracePt t="24119" x="6384925" y="2628900"/>
          <p14:tracePt t="24135" x="6324600" y="2667000"/>
          <p14:tracePt t="24152" x="6248400" y="2697163"/>
          <p14:tracePt t="24169" x="6149975" y="2751138"/>
          <p14:tracePt t="24185" x="6035675" y="2819400"/>
          <p14:tracePt t="24202" x="5897563" y="2895600"/>
          <p14:tracePt t="24219" x="5761038" y="2963863"/>
          <p14:tracePt t="24235" x="5646738" y="3017838"/>
          <p14:tracePt t="24252" x="5540375" y="3078163"/>
          <p14:tracePt t="24269" x="5440363" y="3132138"/>
          <p14:tracePt t="24285" x="5387975" y="3162300"/>
          <p14:tracePt t="24302" x="5356225" y="3184525"/>
          <p14:tracePt t="24319" x="5334000" y="3192463"/>
          <p14:tracePt t="24335" x="5311775" y="3208338"/>
          <p14:tracePt t="24352" x="5265738" y="3216275"/>
          <p14:tracePt t="24369" x="5227638" y="3222625"/>
          <p14:tracePt t="24386" x="5173663" y="3246438"/>
          <p14:tracePt t="24402" x="5097463" y="3254375"/>
          <p14:tracePt t="24419" x="5029200" y="3268663"/>
          <p14:tracePt t="24436" x="4960938" y="3276600"/>
          <p14:tracePt t="24453" x="4899025" y="3284538"/>
          <p14:tracePt t="24469" x="4846638" y="3298825"/>
          <p14:tracePt t="24485" x="4816475" y="3298825"/>
          <p14:tracePt t="25118" x="4800600" y="3298825"/>
          <p14:tracePt t="25127" x="4778375" y="3298825"/>
          <p14:tracePt t="25135" x="4746625" y="3292475"/>
          <p14:tracePt t="25152" x="4740275" y="3292475"/>
          <p14:tracePt t="25169" x="4716463" y="3276600"/>
          <p14:tracePt t="25186" x="4656138" y="3222625"/>
          <p14:tracePt t="25203" x="4618038" y="3192463"/>
          <p14:tracePt t="25219" x="4572000" y="3146425"/>
          <p14:tracePt t="25236" x="4541838" y="3116263"/>
          <p14:tracePt t="25253" x="4511675" y="3055938"/>
          <p14:tracePt t="25269" x="4503738" y="3055938"/>
          <p14:tracePt t="25286" x="4465638" y="3001963"/>
          <p14:tracePt t="25302" x="4449763" y="2987675"/>
          <p14:tracePt t="25319" x="4441825" y="2971800"/>
          <p14:tracePt t="25336" x="4435475" y="2971800"/>
          <p14:tracePt t="25353" x="4427538" y="2955925"/>
          <p14:tracePt t="25386" x="4427538" y="2949575"/>
          <p14:tracePt t="25402" x="4427538" y="2933700"/>
          <p14:tracePt t="25419" x="4427538" y="2917825"/>
          <p14:tracePt t="25436" x="4427538" y="2911475"/>
          <p14:tracePt t="25526" x="4427538" y="2903538"/>
          <p14:tracePt t="25536" x="4427538" y="2895600"/>
          <p14:tracePt t="25552" x="4465638" y="2895600"/>
          <p14:tracePt t="25569" x="4541838" y="2895600"/>
          <p14:tracePt t="25586" x="4678363" y="2895600"/>
          <p14:tracePt t="25602" x="4770438" y="2895600"/>
          <p14:tracePt t="25605" x="4800600" y="2895600"/>
          <p14:tracePt t="25619" x="4822825" y="2895600"/>
          <p14:tracePt t="25652" x="4830763" y="2895600"/>
          <p14:tracePt t="25694" x="4830763" y="2903538"/>
          <p14:tracePt t="25718" x="4830763" y="2911475"/>
          <p14:tracePt t="25734" x="4830763" y="2925763"/>
          <p14:tracePt t="25744" x="4838700" y="2955925"/>
          <p14:tracePt t="25753" x="4846638" y="2971800"/>
          <p14:tracePt t="25769" x="4876800" y="3001963"/>
          <p14:tracePt t="25786" x="4906963" y="3025775"/>
          <p14:tracePt t="25803" x="4968875" y="3055938"/>
          <p14:tracePt t="25819" x="5051425" y="3086100"/>
          <p14:tracePt t="25836" x="5113338" y="3086100"/>
          <p14:tracePt t="25853" x="5165725" y="3086100"/>
          <p14:tracePt t="25886" x="5173663" y="3086100"/>
          <p14:tracePt t="25903" x="5181600" y="3078163"/>
          <p14:tracePt t="25919" x="5189538" y="3070225"/>
          <p14:tracePt t="25942" x="5189538" y="3063875"/>
          <p14:tracePt t="25953" x="5197475" y="3055938"/>
          <p14:tracePt t="25969" x="5197475" y="3048000"/>
          <p14:tracePt t="25986" x="5203825" y="3048000"/>
          <p14:tracePt t="26003" x="5211763" y="3032125"/>
          <p14:tracePt t="26019" x="5241925" y="3017838"/>
          <p14:tracePt t="26036" x="5280025" y="2994025"/>
          <p14:tracePt t="26053" x="5326063" y="2979738"/>
          <p14:tracePt t="26069" x="5394325" y="2955925"/>
          <p14:tracePt t="26086" x="5410200" y="2949575"/>
          <p14:tracePt t="26174" x="5418138" y="2949575"/>
          <p14:tracePt t="26184" x="5426075" y="2955925"/>
          <p14:tracePt t="26192" x="5432425" y="2971800"/>
          <p14:tracePt t="26203" x="5432425" y="2979738"/>
          <p14:tracePt t="26219" x="5448300" y="3001963"/>
          <p14:tracePt t="26286" x="5448300" y="3009900"/>
          <p14:tracePt t="26310" x="5456238" y="3009900"/>
          <p14:tracePt t="26326" x="5464175" y="3009900"/>
          <p14:tracePt t="26335" x="5486400" y="2994025"/>
          <p14:tracePt t="26341" x="5524500" y="2971800"/>
          <p14:tracePt t="26352" x="5584825" y="2941638"/>
          <p14:tracePt t="26369" x="5821363" y="2873375"/>
          <p14:tracePt t="26386" x="6294438" y="2743200"/>
          <p14:tracePt t="26402" x="6797675" y="2606675"/>
          <p14:tracePt t="26419" x="7285038" y="2416175"/>
          <p14:tracePt t="26436" x="7505700" y="2293938"/>
          <p14:tracePt t="26453" x="7573963" y="2232025"/>
          <p14:tracePt t="26469" x="7604125" y="2149475"/>
          <p14:tracePt t="26486" x="7604125" y="2065338"/>
          <p14:tracePt t="26503" x="7581900" y="1981200"/>
          <p14:tracePt t="26519" x="7527925" y="1897063"/>
          <p14:tracePt t="26536" x="7513638" y="1866900"/>
          <p14:tracePt t="26552" x="7483475" y="1836738"/>
          <p14:tracePt t="26569" x="7459663" y="1820863"/>
          <p14:tracePt t="26586" x="7421563" y="1812925"/>
          <p14:tracePt t="26603" x="7383463" y="1806575"/>
          <p14:tracePt t="26619" x="7337425" y="1806575"/>
          <p14:tracePt t="26621" x="7323138" y="1798638"/>
          <p14:tracePt t="26636" x="7299325" y="1798638"/>
          <p14:tracePt t="26653" x="7254875" y="1790700"/>
          <p14:tracePt t="26669" x="7200900" y="1774825"/>
          <p14:tracePt t="26686" x="7192963" y="1774825"/>
          <p14:tracePt t="26741" x="7185025" y="1774825"/>
          <p14:tracePt t="26749" x="7162800" y="1768475"/>
          <p14:tracePt t="26757" x="7140575" y="1760538"/>
          <p14:tracePt t="26769" x="7086600" y="1744663"/>
          <p14:tracePt t="26786" x="6972300" y="1722438"/>
          <p14:tracePt t="26803" x="6918325" y="1714500"/>
          <p14:tracePt t="26819" x="6904038" y="1706563"/>
          <p14:tracePt t="26853" x="6904038" y="1698625"/>
          <p14:tracePt t="27086" x="6904038" y="1692275"/>
          <p14:tracePt t="27095" x="6942138" y="1692275"/>
          <p14:tracePt t="27103" x="7002463" y="1714500"/>
          <p14:tracePt t="27120" x="7140575" y="1760538"/>
          <p14:tracePt t="27137" x="7277100" y="1851025"/>
          <p14:tracePt t="27153" x="7421563" y="1965325"/>
          <p14:tracePt t="27170" x="7475538" y="2011363"/>
          <p14:tracePt t="27187" x="7489825" y="2027238"/>
          <p14:tracePt t="27254" x="7489825" y="2035175"/>
          <p14:tracePt t="27263" x="7489825" y="2041525"/>
          <p14:tracePt t="27271" x="7489825" y="2065338"/>
          <p14:tracePt t="27287" x="7489825" y="2117725"/>
          <p14:tracePt t="27303" x="7497763" y="2171700"/>
          <p14:tracePt t="27320" x="7505700" y="2225675"/>
          <p14:tracePt t="27337" x="7513638" y="2255838"/>
          <p14:tracePt t="27462" x="7513638" y="2232025"/>
          <p14:tracePt t="27471" x="7513638" y="2225675"/>
          <p14:tracePt t="27487" x="7513638" y="2179638"/>
          <p14:tracePt t="27503" x="7513638" y="2117725"/>
          <p14:tracePt t="27520" x="7513638" y="2035175"/>
          <p14:tracePt t="27536" x="7513638" y="1897063"/>
          <p14:tracePt t="27553" x="7513638" y="1760538"/>
          <p14:tracePt t="27569" x="7521575" y="1668463"/>
          <p14:tracePt t="27586" x="7527925" y="1622425"/>
          <p14:tracePt t="27603" x="7535863" y="1608138"/>
          <p14:tracePt t="27619" x="7535863" y="1600200"/>
          <p14:tracePt t="27822" x="7489825" y="1646238"/>
          <p14:tracePt t="27831" x="7445375" y="1698625"/>
          <p14:tracePt t="27839" x="7375525" y="1768475"/>
          <p14:tracePt t="27853" x="7299325" y="1836738"/>
          <p14:tracePt t="27870" x="7070725" y="2003425"/>
          <p14:tracePt t="27886" x="6956425" y="2079625"/>
          <p14:tracePt t="27903" x="6926263" y="2095500"/>
          <p14:tracePt t="27920" x="6926263" y="2103438"/>
          <p14:tracePt t="28006" x="6918325" y="2103438"/>
          <p14:tracePt t="28015" x="6911975" y="2103438"/>
          <p14:tracePt t="28023" x="6904038" y="2117725"/>
          <p14:tracePt t="28037" x="6896100" y="2125663"/>
          <p14:tracePt t="28053" x="6896100" y="2149475"/>
          <p14:tracePt t="28070" x="6888163" y="2155825"/>
          <p14:tracePt t="28086" x="6888163" y="2163763"/>
          <p14:tracePt t="28103" x="6888163" y="2171700"/>
          <p14:tracePt t="28120" x="6888163" y="2179638"/>
          <p14:tracePt t="28136" x="6888163" y="2187575"/>
          <p14:tracePt t="28318" x="6873875" y="2193925"/>
          <p14:tracePt t="28327" x="6842125" y="2239963"/>
          <p14:tracePt t="28336" x="6804025" y="2278063"/>
          <p14:tracePt t="28353" x="6629400" y="2438400"/>
          <p14:tracePt t="28370" x="6370638" y="2644775"/>
          <p14:tracePt t="28387" x="6142038" y="2841625"/>
          <p14:tracePt t="28403" x="5921375" y="3025775"/>
          <p14:tracePt t="28420" x="5807075" y="3132138"/>
          <p14:tracePt t="28437" x="5737225" y="3200400"/>
          <p14:tracePt t="28453" x="5692775" y="3260725"/>
          <p14:tracePt t="28470" x="5654675" y="3314700"/>
          <p14:tracePt t="28487" x="5600700" y="3375025"/>
          <p14:tracePt t="28503" x="5532438" y="3451225"/>
          <p14:tracePt t="28520" x="5486400" y="3482975"/>
          <p14:tracePt t="28537" x="5470525" y="3489325"/>
          <p14:tracePt t="28622" x="5464175" y="3489325"/>
          <p14:tracePt t="28633" x="5456238" y="3489325"/>
          <p14:tracePt t="29190" x="5440363" y="3489325"/>
          <p14:tracePt t="29201" x="5387975" y="3475038"/>
          <p14:tracePt t="29211" x="5280025" y="3429000"/>
          <p14:tracePt t="29222" x="5051425" y="3314700"/>
          <p14:tracePt t="29237" x="4808538" y="3184525"/>
          <p14:tracePt t="29253" x="4632325" y="3108325"/>
          <p14:tracePt t="29270" x="4541838" y="3063875"/>
          <p14:tracePt t="29303" x="4541838" y="3048000"/>
          <p14:tracePt t="29320" x="4587875" y="3032125"/>
          <p14:tracePt t="29337" x="4746625" y="2987675"/>
          <p14:tracePt t="29353" x="4975225" y="2917825"/>
          <p14:tracePt t="29370" x="5257800" y="2819400"/>
          <p14:tracePt t="29387" x="5432425" y="2773363"/>
          <p14:tracePt t="29403" x="5592763" y="2759075"/>
          <p14:tracePt t="29420" x="5692775" y="2735263"/>
          <p14:tracePt t="29437" x="5707063" y="2735263"/>
          <p14:tracePt t="29518" x="5715000" y="2735263"/>
          <p14:tracePt t="29534" x="5715000" y="2759075"/>
          <p14:tracePt t="29543" x="5722938" y="2781300"/>
          <p14:tracePt t="29558" x="5722938" y="2789238"/>
          <p14:tracePt t="29570" x="5730875" y="2797175"/>
          <p14:tracePt t="29614" x="5737225" y="2797175"/>
          <p14:tracePt t="29624" x="5745163" y="2797175"/>
          <p14:tracePt t="29637" x="5768975" y="2797175"/>
          <p14:tracePt t="29654" x="5845175" y="2811463"/>
          <p14:tracePt t="29671" x="5859463" y="2811463"/>
          <p14:tracePt t="29742" x="5867400" y="2811463"/>
          <p14:tracePt t="29758" x="5867400" y="2835275"/>
          <p14:tracePt t="29767" x="5867400" y="2857500"/>
          <p14:tracePt t="29776" x="5859463" y="2873375"/>
          <p14:tracePt t="29787" x="5829300" y="2903538"/>
          <p14:tracePt t="29804" x="5745163" y="2941638"/>
          <p14:tracePt t="29821" x="5616575" y="2971800"/>
          <p14:tracePt t="29837" x="5432425" y="2971800"/>
          <p14:tracePt t="29854" x="5402263" y="2971800"/>
          <p14:tracePt t="29887" x="5402263" y="2963863"/>
          <p14:tracePt t="29904" x="5440363" y="2963863"/>
          <p14:tracePt t="29920" x="5532438" y="2963863"/>
          <p14:tracePt t="29937" x="5592763" y="2963863"/>
          <p14:tracePt t="29954" x="5616575" y="2963863"/>
          <p14:tracePt t="30005" x="5600700" y="2971800"/>
          <p14:tracePt t="30013" x="5578475" y="2987675"/>
          <p14:tracePt t="30021" x="5540375" y="3001963"/>
          <p14:tracePt t="30037" x="5494338" y="3025775"/>
          <p14:tracePt t="30054" x="5440363" y="3040063"/>
          <p14:tracePt t="30071" x="5418138" y="3040063"/>
          <p14:tracePt t="30087" x="5410200" y="3048000"/>
          <p14:tracePt t="31590" x="5410200" y="3055938"/>
          <p14:tracePt t="61453" x="5426075" y="3025775"/>
          <p14:tracePt t="61462" x="5456238" y="2955925"/>
          <p14:tracePt t="61469" x="5486400" y="2925763"/>
          <p14:tracePt t="61482" x="5508625" y="2887663"/>
          <p14:tracePt t="61499" x="5562600" y="2797175"/>
          <p14:tracePt t="61515" x="5638800" y="2689225"/>
          <p14:tracePt t="61532" x="5707063" y="2613025"/>
          <p14:tracePt t="61549" x="5775325" y="2544763"/>
          <p14:tracePt t="61565" x="5875338" y="2460625"/>
          <p14:tracePt t="61582" x="5981700" y="2384425"/>
          <p14:tracePt t="61599" x="6096000" y="2324100"/>
          <p14:tracePt t="61615" x="6218238" y="2278063"/>
          <p14:tracePt t="61632" x="6384925" y="2209800"/>
          <p14:tracePt t="61648" x="6561138" y="2155825"/>
          <p14:tracePt t="61665" x="6705600" y="2111375"/>
          <p14:tracePt t="61682" x="6827838" y="2049463"/>
          <p14:tracePt t="61698" x="6888163" y="2027238"/>
          <p14:tracePt t="61715" x="6904038" y="2011363"/>
          <p14:tracePt t="61732" x="6918325" y="1989138"/>
          <p14:tracePt t="61748" x="6926263" y="1965325"/>
          <p14:tracePt t="61765" x="6926263" y="1912938"/>
          <p14:tracePt t="61782" x="6926263" y="1874838"/>
          <p14:tracePt t="61799" x="6926263" y="1844675"/>
          <p14:tracePt t="61815" x="6926263" y="1828800"/>
          <p14:tracePt t="61910" x="6918325" y="1828800"/>
          <p14:tracePt t="61918" x="6858000" y="1844675"/>
          <p14:tracePt t="61933" x="6637338" y="2041525"/>
          <p14:tracePt t="61949" x="6270625" y="2316163"/>
          <p14:tracePt t="61966" x="5859463" y="2582863"/>
          <p14:tracePt t="61983" x="5394325" y="2849563"/>
          <p14:tracePt t="61999" x="5006975" y="3025775"/>
          <p14:tracePt t="62015" x="4740275" y="3108325"/>
          <p14:tracePt t="62032" x="4602163" y="3124200"/>
          <p14:tracePt t="62049" x="4579938" y="3124200"/>
          <p14:tracePt t="62413" x="4594225" y="3116263"/>
          <p14:tracePt t="62421" x="4656138" y="3094038"/>
          <p14:tracePt t="62432" x="4716463" y="3070225"/>
          <p14:tracePt t="62449" x="4914900" y="2994025"/>
          <p14:tracePt t="62465" x="5189538" y="2903538"/>
          <p14:tracePt t="62482" x="5494338" y="2789238"/>
          <p14:tracePt t="62499" x="5745163" y="2667000"/>
          <p14:tracePt t="62515" x="5921375" y="2544763"/>
          <p14:tracePt t="62532" x="6003925" y="2460625"/>
          <p14:tracePt t="62549" x="6057900" y="2346325"/>
          <p14:tracePt t="62565" x="6088063" y="2232025"/>
          <p14:tracePt t="62582" x="6118225" y="2155825"/>
          <p14:tracePt t="62599" x="6118225" y="2087563"/>
          <p14:tracePt t="62616" x="6149975" y="2019300"/>
          <p14:tracePt t="62632" x="6194425" y="1951038"/>
          <p14:tracePt t="62649" x="6256338" y="1905000"/>
          <p14:tracePt t="62666" x="6354763" y="1874838"/>
          <p14:tracePt t="62682" x="6454775" y="1866900"/>
          <p14:tracePt t="62699" x="6599238" y="1866900"/>
          <p14:tracePt t="62716" x="6751638" y="1866900"/>
          <p14:tracePt t="62732" x="6835775" y="1866900"/>
          <p14:tracePt t="62749" x="6858000" y="1866900"/>
          <p14:tracePt t="62926" x="6865938" y="1866900"/>
          <p14:tracePt t="62936" x="6873875" y="1851025"/>
          <p14:tracePt t="62949" x="6880225" y="1844675"/>
          <p14:tracePt t="62966" x="6880225" y="1820863"/>
          <p14:tracePt t="62983" x="6888163" y="1782763"/>
          <p14:tracePt t="62999" x="6896100" y="1744663"/>
          <p14:tracePt t="63016" x="6911975" y="1722438"/>
          <p14:tracePt t="63032" x="6926263" y="1698625"/>
          <p14:tracePt t="63049" x="6934200" y="1668463"/>
          <p14:tracePt t="63066" x="6942138" y="1660525"/>
          <p14:tracePt t="63083" x="6950075" y="1660525"/>
          <p14:tracePt t="63116" x="6956425" y="1660525"/>
          <p14:tracePt t="63132" x="6972300" y="1660525"/>
          <p14:tracePt t="63149" x="6988175" y="1660525"/>
          <p14:tracePt t="63317" x="7010400" y="1660525"/>
          <p14:tracePt t="63325" x="7026275" y="1668463"/>
          <p14:tracePt t="63333" x="7070725" y="1684338"/>
          <p14:tracePt t="63349" x="7170738" y="1722438"/>
          <p14:tracePt t="63366" x="7269163" y="1806575"/>
          <p14:tracePt t="63382" x="7383463" y="1912938"/>
          <p14:tracePt t="63399" x="7483475" y="1997075"/>
          <p14:tracePt t="63416" x="7527925" y="2065338"/>
          <p14:tracePt t="63433" x="7543800" y="2079625"/>
          <p14:tracePt t="63449" x="7559675" y="2103438"/>
          <p14:tracePt t="63466" x="7559675" y="2111375"/>
          <p14:tracePt t="63499" x="7566025" y="2125663"/>
          <p14:tracePt t="63516" x="7566025" y="2133600"/>
          <p14:tracePt t="63533" x="7581900" y="2163763"/>
          <p14:tracePt t="63549" x="7589838" y="2187575"/>
          <p14:tracePt t="63566" x="7597775" y="2209800"/>
          <p14:tracePt t="63583" x="7604125" y="2239963"/>
          <p14:tracePt t="63599" x="7612063" y="2239963"/>
          <p14:tracePt t="63616" x="7620000" y="2263775"/>
          <p14:tracePt t="63830" x="7620000" y="2255838"/>
          <p14:tracePt t="63839" x="7620000" y="2225675"/>
          <p14:tracePt t="63850" x="7620000" y="2193925"/>
          <p14:tracePt t="63867" x="7620000" y="2133600"/>
          <p14:tracePt t="63883" x="7581900" y="2011363"/>
          <p14:tracePt t="63900" x="7551738" y="1889125"/>
          <p14:tracePt t="63917" x="7521575" y="1774825"/>
          <p14:tracePt t="63934" x="7513638" y="1736725"/>
          <p14:tracePt t="63950" x="7513638" y="1714500"/>
          <p14:tracePt t="63967" x="7513638" y="1698625"/>
          <p14:tracePt t="63983" x="7513638" y="1692275"/>
          <p14:tracePt t="64000" x="7513638" y="1684338"/>
          <p14:tracePt t="64046" x="7513638" y="1676400"/>
          <p14:tracePt t="64078" x="7513638" y="1668463"/>
          <p14:tracePt t="64102" x="7513638" y="1660525"/>
          <p14:tracePt t="64118" x="7513638" y="1646238"/>
          <p14:tracePt t="64135" x="7513638" y="1638300"/>
          <p14:tracePt t="64246" x="7513638" y="1646238"/>
          <p14:tracePt t="64255" x="7513638" y="1684338"/>
          <p14:tracePt t="64267" x="7489825" y="1736725"/>
          <p14:tracePt t="64283" x="7437438" y="1828800"/>
          <p14:tracePt t="64286" x="7413625" y="1858963"/>
          <p14:tracePt t="64300" x="7375525" y="1905000"/>
          <p14:tracePt t="64317" x="7307263" y="1973263"/>
          <p14:tracePt t="64333" x="7239000" y="2019300"/>
          <p14:tracePt t="64351" x="7216775" y="2041525"/>
          <p14:tracePt t="64367" x="7200900" y="2057400"/>
          <p14:tracePt t="64383" x="7178675" y="2079625"/>
          <p14:tracePt t="64400" x="7154863" y="2103438"/>
          <p14:tracePt t="64416" x="7132638" y="2133600"/>
          <p14:tracePt t="64433" x="7116763" y="2155825"/>
          <p14:tracePt t="64450" x="7078663" y="2187575"/>
          <p14:tracePt t="64466" x="7056438" y="2209800"/>
          <p14:tracePt t="64483" x="7018338" y="2239963"/>
          <p14:tracePt t="64500" x="6964363" y="2263775"/>
          <p14:tracePt t="64517" x="6918325" y="2293938"/>
          <p14:tracePt t="64533" x="6789738" y="2332038"/>
          <p14:tracePt t="64550" x="6659563" y="2370138"/>
          <p14:tracePt t="64566" x="6492875" y="2446338"/>
          <p14:tracePt t="64583" x="6346825" y="2536825"/>
          <p14:tracePt t="64600" x="6218238" y="2606675"/>
          <p14:tracePt t="64616" x="6126163" y="2667000"/>
          <p14:tracePt t="64633" x="6073775" y="2720975"/>
          <p14:tracePt t="64650" x="6042025" y="2735263"/>
          <p14:tracePt t="64666" x="6035675" y="2735263"/>
          <p14:tracePt t="64710" x="6035675" y="2743200"/>
          <p14:tracePt t="64725" x="6027738" y="2743200"/>
          <p14:tracePt t="64733" x="6019800" y="2751138"/>
          <p14:tracePt t="64750" x="5951538" y="2781300"/>
          <p14:tracePt t="64767" x="5859463" y="2819400"/>
          <p14:tracePt t="64783" x="5722938" y="2895600"/>
          <p14:tracePt t="64800" x="5584825" y="2979738"/>
          <p14:tracePt t="64817" x="5502275" y="3040063"/>
          <p14:tracePt t="64833" x="5448300" y="3086100"/>
          <p14:tracePt t="64850" x="5440363" y="3094038"/>
          <p14:tracePt t="64982" x="5456238" y="3101975"/>
          <p14:tracePt t="64998" x="5464175" y="3101975"/>
          <p14:tracePt t="65007" x="5464175" y="3108325"/>
          <p14:tracePt t="65017" x="5470525" y="3108325"/>
          <p14:tracePt t="65034" x="5486400" y="3116263"/>
          <p14:tracePt t="65050" x="5502275" y="3116263"/>
          <p14:tracePt t="65067" x="5516563" y="3116263"/>
          <p14:tracePt t="65084" x="5540375" y="3116263"/>
          <p14:tracePt t="65101" x="5600700" y="3116263"/>
          <p14:tracePt t="65117" x="5616575" y="3116263"/>
          <p14:tracePt t="65134" x="5676900" y="3101975"/>
          <p14:tracePt t="65150" x="5715000" y="3078163"/>
          <p14:tracePt t="66934" x="5730875" y="3116263"/>
          <p14:tracePt t="66941" x="5737225" y="3178175"/>
          <p14:tracePt t="66951" x="5745163" y="3246438"/>
          <p14:tracePt t="66967" x="5745163" y="3382963"/>
          <p14:tracePt t="66984" x="5745163" y="3559175"/>
          <p14:tracePt t="67001" x="5745163" y="3711575"/>
          <p14:tracePt t="67018" x="5692775" y="3878263"/>
          <p14:tracePt t="67034" x="5646738" y="4030663"/>
          <p14:tracePt t="67050" x="5570538" y="4183063"/>
          <p14:tracePt t="67067" x="5486400" y="4305300"/>
          <p14:tracePt t="67084" x="5372100" y="4441825"/>
          <p14:tracePt t="67101" x="5219700" y="4610100"/>
          <p14:tracePt t="67117" x="5127625" y="4664075"/>
          <p14:tracePt t="67134" x="5059363" y="4702175"/>
          <p14:tracePt t="67150" x="5013325" y="4724400"/>
          <p14:tracePt t="67167" x="4968875" y="4732338"/>
          <p14:tracePt t="67184" x="4937125" y="4732338"/>
          <p14:tracePt t="67200" x="4899025" y="4724400"/>
          <p14:tracePt t="67217" x="4854575" y="4708525"/>
          <p14:tracePt t="67234" x="4808538" y="4670425"/>
          <p14:tracePt t="67251" x="4770438" y="4618038"/>
          <p14:tracePt t="67267" x="4746625" y="4518025"/>
          <p14:tracePt t="67284" x="4746625" y="4389438"/>
          <p14:tracePt t="67285" x="4746625" y="4321175"/>
          <p14:tracePt t="67301" x="4778375" y="4168775"/>
          <p14:tracePt t="67317" x="4838700" y="4030663"/>
          <p14:tracePt t="67334" x="4914900" y="3908425"/>
          <p14:tracePt t="67351" x="5029200" y="3771900"/>
          <p14:tracePt t="67367" x="5197475" y="3649663"/>
          <p14:tracePt t="67384" x="5394325" y="3565525"/>
          <p14:tracePt t="67401" x="5616575" y="3521075"/>
          <p14:tracePt t="67418" x="5791200" y="3521075"/>
          <p14:tracePt t="67434" x="5875338" y="3543300"/>
          <p14:tracePt t="67451" x="5981700" y="3703638"/>
          <p14:tracePt t="67468" x="6027738" y="4098925"/>
          <p14:tracePt t="67485" x="5965825" y="4610100"/>
          <p14:tracePt t="67501" x="5753100" y="5037138"/>
          <p14:tracePt t="67518" x="5608638" y="5059363"/>
          <p14:tracePt t="67534" x="5478463" y="5059363"/>
          <p14:tracePt t="67551" x="5211763" y="4892675"/>
          <p14:tracePt t="67567" x="4884738" y="4533900"/>
          <p14:tracePt t="67584" x="4602163" y="4137025"/>
          <p14:tracePt t="67601" x="4495800" y="3825875"/>
          <p14:tracePt t="67617" x="4495800" y="3679825"/>
          <p14:tracePt t="67634" x="4587875" y="3589338"/>
          <p14:tracePt t="67651" x="4770438" y="3559175"/>
          <p14:tracePt t="67668" x="4945063" y="3581400"/>
          <p14:tracePt t="67685" x="5295900" y="3825875"/>
          <p14:tracePt t="67701" x="5349875" y="3978275"/>
          <p14:tracePt t="67718" x="5349875" y="4511675"/>
          <p14:tracePt t="67734" x="5197475" y="4724400"/>
          <p14:tracePt t="67751" x="5013325" y="4754563"/>
          <p14:tracePt t="67768" x="4800600" y="4708525"/>
          <p14:tracePt t="67784" x="4564063" y="4533900"/>
          <p14:tracePt t="67801" x="4465638" y="4359275"/>
          <p14:tracePt t="67817" x="4465638" y="4206875"/>
          <p14:tracePt t="67834" x="4579938" y="4060825"/>
          <p14:tracePt t="67851" x="4822825" y="3992563"/>
          <p14:tracePt t="67867" x="5037138" y="3992563"/>
          <p14:tracePt t="67884" x="5211763" y="4008438"/>
          <p14:tracePt t="67901" x="5241925" y="4076700"/>
          <p14:tracePt t="67917" x="5241925" y="4160838"/>
          <p14:tracePt t="67934" x="5151438" y="4221163"/>
          <p14:tracePt t="67951" x="5037138" y="4237038"/>
          <p14:tracePt t="67968" x="4983163" y="4237038"/>
          <p14:tracePt t="67984" x="4968875" y="4229100"/>
          <p14:tracePt t="68001" x="4968875" y="4191000"/>
          <p14:tracePt t="68018" x="4968875" y="4130675"/>
          <p14:tracePt t="68034" x="5059363" y="4076700"/>
          <p14:tracePt t="68051" x="5211763" y="4046538"/>
          <p14:tracePt t="68068" x="5318125" y="4046538"/>
          <p14:tracePt t="68084" x="5356225" y="4046538"/>
          <p14:tracePt t="68101" x="5387975" y="4106863"/>
          <p14:tracePt t="68118" x="5387975" y="4168775"/>
          <p14:tracePt t="68134" x="5387975" y="4244975"/>
          <p14:tracePt t="68151" x="5380038" y="4297363"/>
          <p14:tracePt t="68167" x="5356225" y="4327525"/>
          <p14:tracePt t="68184" x="5356225" y="4335463"/>
          <p14:tracePt t="68201" x="5349875" y="4335463"/>
          <p14:tracePt t="68261" x="5349875" y="4327525"/>
          <p14:tracePt t="69765" x="5387975" y="4321175"/>
          <p14:tracePt t="69773" x="5456238" y="4321175"/>
          <p14:tracePt t="69780" x="5600700" y="4297363"/>
          <p14:tracePt t="69789" x="5761038" y="4283075"/>
          <p14:tracePt t="69801" x="5935663" y="4244975"/>
          <p14:tracePt t="69818" x="6248400" y="4175125"/>
          <p14:tracePt t="69835" x="6492875" y="4076700"/>
          <p14:tracePt t="69852" x="6637338" y="3984625"/>
          <p14:tracePt t="69869" x="6743700" y="3794125"/>
          <p14:tracePt t="69885" x="6759575" y="3603625"/>
          <p14:tracePt t="69902" x="6759575" y="3390900"/>
          <p14:tracePt t="69918" x="6721475" y="3200400"/>
          <p14:tracePt t="69935" x="6689725" y="3086100"/>
          <p14:tracePt t="69952" x="6637338" y="2971800"/>
          <p14:tracePt t="69968" x="6583363" y="2879725"/>
          <p14:tracePt t="69985" x="6583363" y="2865438"/>
          <p14:tracePt t="70053" x="6583363" y="2879725"/>
          <p14:tracePt t="70061" x="6583363" y="2941638"/>
          <p14:tracePt t="70069" x="6583363" y="3025775"/>
          <p14:tracePt t="70085" x="6583363" y="3192463"/>
          <p14:tracePt t="70102" x="6575425" y="3314700"/>
          <p14:tracePt t="70118" x="6569075" y="3360738"/>
          <p14:tracePt t="70135" x="6553200" y="3382963"/>
          <p14:tracePt t="70152" x="6545263" y="3390900"/>
          <p14:tracePt t="70168" x="6523038" y="3406775"/>
          <p14:tracePt t="70185" x="6454775" y="3436938"/>
          <p14:tracePt t="70202" x="6370638" y="3497263"/>
          <p14:tracePt t="70218" x="6278563" y="3589338"/>
          <p14:tracePt t="70235" x="6210300" y="3649663"/>
          <p14:tracePt t="70252" x="6180138" y="3695700"/>
          <p14:tracePt t="70317" x="6180138" y="3711575"/>
          <p14:tracePt t="70325" x="6188075" y="3711575"/>
          <p14:tracePt t="70335" x="6202363" y="3717925"/>
          <p14:tracePt t="70381" x="6202363" y="3725863"/>
          <p14:tracePt t="70389" x="6202363" y="3733800"/>
          <p14:tracePt t="70397" x="6202363" y="3779838"/>
          <p14:tracePt t="70405" x="6202363" y="3848100"/>
          <p14:tracePt t="70418" x="6210300" y="3940175"/>
          <p14:tracePt t="70435" x="6270625" y="4144963"/>
          <p14:tracePt t="70452" x="6332538" y="4283075"/>
          <p14:tracePt t="70468" x="6378575" y="4335463"/>
          <p14:tracePt t="70485" x="6392863" y="4343400"/>
          <p14:tracePt t="70502" x="6416675" y="4343400"/>
          <p14:tracePt t="70518" x="6454775" y="4305300"/>
          <p14:tracePt t="70535" x="6492875" y="4267200"/>
          <p14:tracePt t="70552" x="6515100" y="4237038"/>
          <p14:tracePt t="70568" x="6523038" y="4237038"/>
          <p14:tracePt t="70605" x="6530975" y="4229100"/>
          <p14:tracePt t="70618" x="6545263" y="4229100"/>
          <p14:tracePt t="70635" x="6629400" y="4289425"/>
          <p14:tracePt t="70652" x="6721475" y="4343400"/>
          <p14:tracePt t="70668" x="6765925" y="4351338"/>
          <p14:tracePt t="70717" x="6765925" y="4343400"/>
          <p14:tracePt t="70725" x="6721475" y="4321175"/>
          <p14:tracePt t="70735" x="6637338" y="4297363"/>
          <p14:tracePt t="70752" x="6430963" y="4259263"/>
          <p14:tracePt t="70768" x="6218238" y="4213225"/>
          <p14:tracePt t="70785" x="6065838" y="4213225"/>
          <p14:tracePt t="70802" x="5981700" y="4251325"/>
          <p14:tracePt t="70819" x="5973763" y="4251325"/>
          <p14:tracePt t="70835" x="5965825" y="4259263"/>
          <p14:tracePt t="70852" x="5965825" y="4267200"/>
          <p14:tracePt t="70869" x="6111875" y="4321175"/>
          <p14:tracePt t="70885" x="6226175" y="4335463"/>
          <p14:tracePt t="70902" x="6278563" y="4335463"/>
          <p14:tracePt t="70919" x="6286500" y="4335463"/>
          <p14:tracePt t="70957" x="6264275" y="4335463"/>
          <p14:tracePt t="70969" x="6226175" y="4351338"/>
          <p14:tracePt t="70985" x="6172200" y="4359275"/>
          <p14:tracePt t="71002" x="6164263" y="4359275"/>
          <p14:tracePt t="71019" x="6156325" y="4365625"/>
          <p14:tracePt t="71035" x="6194425" y="4397375"/>
          <p14:tracePt t="71052" x="6308725" y="4427538"/>
          <p14:tracePt t="71069" x="6454775" y="4449763"/>
          <p14:tracePt t="71085" x="6499225" y="4457700"/>
          <p14:tracePt t="71125" x="6484938" y="4449763"/>
          <p14:tracePt t="71135" x="6438900" y="4441825"/>
          <p14:tracePt t="71152" x="6378575" y="4411663"/>
          <p14:tracePt t="71169" x="6346825" y="4403725"/>
          <p14:tracePt t="71202" x="6346825" y="4397375"/>
          <p14:tracePt t="71219" x="6346825" y="4389438"/>
          <p14:tracePt t="71236" x="6346825" y="4359275"/>
          <p14:tracePt t="71253" x="6340475" y="4275138"/>
          <p14:tracePt t="71269" x="6316663" y="4175125"/>
          <p14:tracePt t="71286" x="6286500" y="4092575"/>
          <p14:tracePt t="71302" x="6264275" y="4016375"/>
          <p14:tracePt t="71319" x="6226175" y="3932238"/>
          <p14:tracePt t="71336" x="6164263" y="3856038"/>
          <p14:tracePt t="71352" x="6080125" y="3794125"/>
          <p14:tracePt t="71369" x="5989638" y="3725863"/>
          <p14:tracePt t="71385" x="5875338" y="3635375"/>
          <p14:tracePt t="71402" x="5775325" y="3543300"/>
          <p14:tracePt t="71419" x="5692775" y="3444875"/>
          <p14:tracePt t="71435" x="5608638" y="3322638"/>
          <p14:tracePt t="71452" x="5570538" y="3246438"/>
          <p14:tracePt t="71469" x="5562600" y="3124200"/>
          <p14:tracePt t="71486" x="5562600" y="3094038"/>
          <p14:tracePt t="71502" x="5562600" y="3070225"/>
          <p14:tracePt t="71519" x="5562600" y="3055938"/>
          <p14:tracePt t="71536" x="5562600" y="3048000"/>
          <p14:tracePt t="71581" x="5570538" y="3040063"/>
          <p14:tracePt t="71597" x="5584825" y="3040063"/>
          <p14:tracePt t="71605" x="5592763" y="3032125"/>
          <p14:tracePt t="71619" x="5600700" y="3025775"/>
          <p14:tracePt t="71669" x="5600700" y="3017838"/>
          <p14:tracePt t="71734" x="5608638" y="3017838"/>
          <p14:tracePt t="71742" x="5616575" y="3017838"/>
          <p14:tracePt t="71753" x="5616575" y="3009900"/>
          <p14:tracePt t="71769" x="5630863" y="2987675"/>
          <p14:tracePt t="71786" x="5654675" y="2955925"/>
          <p14:tracePt t="71803" x="5661025" y="2933700"/>
          <p14:tracePt t="71819" x="5668963" y="2911475"/>
          <p14:tracePt t="71846" x="5668963" y="2903538"/>
          <p14:tracePt t="71854" x="5668963" y="2887663"/>
          <p14:tracePt t="71870" x="5608638" y="2873375"/>
          <p14:tracePt t="71886" x="5508625" y="2849563"/>
          <p14:tracePt t="71903" x="5341938" y="2841625"/>
          <p14:tracePt t="71920" x="5105400" y="2841625"/>
          <p14:tracePt t="71936" x="4778375" y="2917825"/>
          <p14:tracePt t="71953" x="4441825" y="3032125"/>
          <p14:tracePt t="71970" x="4198938" y="3116263"/>
          <p14:tracePt t="71986" x="4046538" y="3184525"/>
          <p14:tracePt t="72002" x="3970338" y="3208338"/>
          <p14:tracePt t="72019" x="3954463" y="3216275"/>
          <p14:tracePt t="72093" x="3946525" y="3216275"/>
          <p14:tracePt t="72109" x="3940175" y="3216275"/>
          <p14:tracePt t="72117" x="3924300" y="3216275"/>
          <p14:tracePt t="72125" x="3916363" y="3200400"/>
          <p14:tracePt t="72136" x="3894138" y="3192463"/>
          <p14:tracePt t="72152" x="3863975" y="3170238"/>
          <p14:tracePt t="72169" x="3825875" y="3146425"/>
          <p14:tracePt t="72186" x="3756025" y="3116263"/>
          <p14:tracePt t="72202" x="3641725" y="3101975"/>
          <p14:tracePt t="72219" x="3527425" y="3086100"/>
          <p14:tracePt t="72236" x="3436938" y="3086100"/>
          <p14:tracePt t="72252" x="3368675" y="3086100"/>
          <p14:tracePt t="72269" x="3330575" y="3108325"/>
          <p14:tracePt t="72286" x="3314700" y="3116263"/>
          <p14:tracePt t="72303" x="3314700" y="3154363"/>
          <p14:tracePt t="72320" x="3390900" y="3192463"/>
          <p14:tracePt t="72337" x="3565525" y="3238500"/>
          <p14:tracePt t="72353" x="3787775" y="3246438"/>
          <p14:tracePt t="72370" x="4060825" y="3184525"/>
          <p14:tracePt t="72387" x="4198938" y="3094038"/>
          <p14:tracePt t="72403" x="4229100" y="3032125"/>
          <p14:tracePt t="72420" x="4229100" y="3025775"/>
          <p14:tracePt t="72437" x="4084638" y="2987675"/>
          <p14:tracePt t="72453" x="4016375" y="2963863"/>
          <p14:tracePt t="72469" x="3825875" y="2955925"/>
          <p14:tracePt t="72486" x="3771900" y="2979738"/>
          <p14:tracePt t="72503" x="3771900" y="3017838"/>
          <p14:tracePt t="72519" x="3810000" y="3078163"/>
          <p14:tracePt t="72536" x="3978275" y="3132138"/>
          <p14:tracePt t="72553" x="4175125" y="3178175"/>
          <p14:tracePt t="72569" x="4397375" y="3178175"/>
          <p14:tracePt t="72586" x="4632325" y="3170238"/>
          <p14:tracePt t="72603" x="4670425" y="3154363"/>
          <p14:tracePt t="72619" x="4670425" y="3146425"/>
          <p14:tracePt t="72636" x="4656138" y="3108325"/>
          <p14:tracePt t="72653" x="4579938" y="3078163"/>
          <p14:tracePt t="72670" x="4549775" y="3070225"/>
          <p14:tracePt t="72718" x="4587875" y="3070225"/>
          <p14:tracePt t="72726" x="4686300" y="3070225"/>
          <p14:tracePt t="72736" x="4784725" y="3070225"/>
          <p14:tracePt t="72753" x="5051425" y="3070225"/>
          <p14:tracePt t="72769" x="5173663" y="3070225"/>
          <p14:tracePt t="72786" x="5181600" y="3070225"/>
          <p14:tracePt t="72819" x="5173663" y="3070225"/>
          <p14:tracePt t="72836" x="5121275" y="3101975"/>
          <p14:tracePt t="72853" x="5059363" y="3276600"/>
          <p14:tracePt t="72869" x="5051425" y="3459163"/>
          <p14:tracePt t="72886" x="5075238" y="3703638"/>
          <p14:tracePt t="72903" x="5235575" y="4038600"/>
          <p14:tracePt t="72920" x="5432425" y="4313238"/>
          <p14:tracePt t="72936" x="5608638" y="4495800"/>
          <p14:tracePt t="72953" x="5753100" y="4564063"/>
          <p14:tracePt t="72970" x="5807075" y="4618038"/>
          <p14:tracePt t="72986" x="5845175" y="4632325"/>
          <p14:tracePt t="73003" x="5851525" y="4632325"/>
          <p14:tracePt t="73036" x="5897563" y="4632325"/>
          <p14:tracePt t="73053" x="6103938" y="4503738"/>
          <p14:tracePt t="73069" x="6316663" y="4389438"/>
          <p14:tracePt t="73086" x="6651625" y="4289425"/>
          <p14:tracePt t="73103" x="6911975" y="4237038"/>
          <p14:tracePt t="73120" x="6994525" y="4229100"/>
          <p14:tracePt t="73136" x="7002463" y="4229100"/>
          <p14:tracePt t="73170" x="7002463" y="4267200"/>
          <p14:tracePt t="73186" x="6934200" y="4343400"/>
          <p14:tracePt t="73203" x="6789738" y="4403725"/>
          <p14:tracePt t="73219" x="6667500" y="4427538"/>
          <p14:tracePt t="73236" x="6599238" y="4435475"/>
          <p14:tracePt t="73381" x="6583363" y="4435475"/>
          <p14:tracePt t="73389" x="6553200" y="4465638"/>
          <p14:tracePt t="73397" x="6507163" y="4503738"/>
          <p14:tracePt t="73405" x="6461125" y="4549775"/>
          <p14:tracePt t="73419" x="6408738" y="4618038"/>
          <p14:tracePt t="73436" x="6316663" y="4778375"/>
          <p14:tracePt t="73453" x="6248400" y="4930775"/>
          <p14:tracePt t="73469" x="6256338" y="4937125"/>
          <p14:tracePt t="73487" x="6316663" y="4937125"/>
          <p14:tracePt t="73503" x="6454775" y="4854575"/>
          <p14:tracePt t="73520" x="6523038" y="4740275"/>
          <p14:tracePt t="73537" x="6523038" y="4541838"/>
          <p14:tracePt t="73553" x="6438900" y="4275138"/>
          <p14:tracePt t="73570" x="6232525" y="3962400"/>
          <p14:tracePt t="73586" x="5989638" y="3679825"/>
          <p14:tracePt t="73603" x="5661025" y="3398838"/>
          <p14:tracePt t="73620" x="5402263" y="3140075"/>
          <p14:tracePt t="73636" x="5097463" y="2735263"/>
          <p14:tracePt t="73653" x="4999038" y="2606675"/>
          <p14:tracePt t="73670" x="4968875" y="2552700"/>
          <p14:tracePt t="73741" x="4975225" y="2552700"/>
          <p14:tracePt t="73757" x="4991100" y="2568575"/>
          <p14:tracePt t="73764" x="4999038" y="2590800"/>
          <p14:tracePt t="73773" x="5006975" y="2606675"/>
          <p14:tracePt t="73786" x="5037138" y="2636838"/>
          <p14:tracePt t="73803" x="5113338" y="2697163"/>
          <p14:tracePt t="73805" x="5159375" y="2720975"/>
          <p14:tracePt t="73820" x="5219700" y="2751138"/>
          <p14:tracePt t="73837" x="5364163" y="2789238"/>
          <p14:tracePt t="73853" x="5562600" y="2797175"/>
          <p14:tracePt t="73870" x="5578475" y="2797175"/>
          <p14:tracePt t="73886" x="5578475" y="2765425"/>
          <p14:tracePt t="73903" x="5540375" y="2720975"/>
          <p14:tracePt t="73920" x="5418138" y="2682875"/>
          <p14:tracePt t="73936" x="5295900" y="2651125"/>
          <p14:tracePt t="73953" x="5227638" y="2651125"/>
          <p14:tracePt t="73970" x="5165725" y="2682875"/>
          <p14:tracePt t="73987" x="5143500" y="2803525"/>
          <p14:tracePt t="74003" x="5143500" y="2903538"/>
          <p14:tracePt t="74020" x="5280025" y="3017838"/>
          <p14:tracePt t="74037" x="5684838" y="3101975"/>
          <p14:tracePt t="74053" x="5997575" y="3078163"/>
          <p14:tracePt t="74070" x="6180138" y="2971800"/>
          <p14:tracePt t="74086" x="6202363" y="2873375"/>
          <p14:tracePt t="74103" x="6134100" y="2759075"/>
          <p14:tracePt t="74120" x="5927725" y="2682875"/>
          <p14:tracePt t="74137" x="5646738" y="2620963"/>
          <p14:tracePt t="74153" x="5273675" y="2620963"/>
          <p14:tracePt t="74170" x="5037138" y="2743200"/>
          <p14:tracePt t="74187" x="5006975" y="2827338"/>
          <p14:tracePt t="74203" x="5021263" y="2917825"/>
          <p14:tracePt t="74220" x="5151438" y="2955925"/>
          <p14:tracePt t="74237" x="5426075" y="2987675"/>
          <p14:tracePt t="74253" x="5600700" y="2987675"/>
          <p14:tracePt t="74270" x="5616575" y="2979738"/>
          <p14:tracePt t="74304" x="5608638" y="2979738"/>
          <p14:tracePt t="74320" x="5554663" y="3108325"/>
          <p14:tracePt t="74337" x="5546725" y="3497263"/>
          <p14:tracePt t="74354" x="5546725" y="4221163"/>
          <p14:tracePt t="74370" x="5562600" y="4906963"/>
          <p14:tracePt t="74394" x="5905500" y="5470525"/>
          <p14:tracePt t="74404" x="6065838" y="5502275"/>
          <p14:tracePt t="74420" x="6392863" y="5502275"/>
          <p14:tracePt t="74436" x="6751638" y="5197475"/>
          <p14:tracePt t="74453" x="6827838" y="4868863"/>
          <p14:tracePt t="74470" x="6797675" y="4441825"/>
          <p14:tracePt t="74487" x="6561138" y="4122738"/>
          <p14:tracePt t="74503" x="6294438" y="3894138"/>
          <p14:tracePt t="74520" x="6156325" y="3810000"/>
          <p14:tracePt t="74537" x="6126163" y="3810000"/>
          <p14:tracePt t="74553" x="6118225" y="3810000"/>
          <p14:tracePt t="74570" x="6118225" y="3902075"/>
          <p14:tracePt t="74587" x="6142038" y="4022725"/>
          <p14:tracePt t="74603" x="6248400" y="4144963"/>
          <p14:tracePt t="74620" x="6354763" y="4237038"/>
          <p14:tracePt t="74637" x="6384925" y="4244975"/>
          <p14:tracePt t="74670" x="6370638" y="4206875"/>
          <p14:tracePt t="74687" x="6134100" y="4084638"/>
          <p14:tracePt t="74703" x="5753100" y="3962400"/>
          <p14:tracePt t="74720" x="5516563" y="3940175"/>
          <p14:tracePt t="74737" x="5440363" y="3954463"/>
          <p14:tracePt t="74753" x="5432425" y="4030663"/>
          <p14:tracePt t="74770" x="5578475" y="4130675"/>
          <p14:tracePt t="74787" x="6027738" y="4244975"/>
          <p14:tracePt t="74803" x="6575425" y="4267200"/>
          <p14:tracePt t="74820" x="6873875" y="4267200"/>
          <p14:tracePt t="74821" x="6888163" y="4267200"/>
          <p14:tracePt t="74845" x="6880225" y="4259263"/>
          <p14:tracePt t="74853" x="6781800" y="4237038"/>
          <p14:tracePt t="74870" x="6202363" y="4068763"/>
          <p14:tracePt t="74887" x="5356225" y="3946525"/>
          <p14:tracePt t="74903" x="4899025" y="3886200"/>
          <p14:tracePt t="74920" x="4822825" y="3863975"/>
          <p14:tracePt t="74953" x="4884738" y="3856038"/>
          <p14:tracePt t="74970" x="5105400" y="3825875"/>
          <p14:tracePt t="74987" x="5318125" y="3817938"/>
          <p14:tracePt t="75003" x="5364163" y="3817938"/>
          <p14:tracePt t="75037" x="5334000" y="3832225"/>
          <p14:tracePt t="75054" x="5273675" y="3886200"/>
          <p14:tracePt t="75070" x="5249863" y="3954463"/>
          <p14:tracePt t="75087" x="5249863" y="4016375"/>
          <p14:tracePt t="75103" x="5287963" y="4060825"/>
          <p14:tracePt t="75120" x="5418138" y="4092575"/>
          <p14:tracePt t="75137" x="5562600" y="4106863"/>
          <p14:tracePt t="75153" x="5622925" y="4106863"/>
          <p14:tracePt t="75205" x="5616575" y="4106863"/>
          <p14:tracePt t="75245" x="5622925" y="4106863"/>
          <p14:tracePt t="75254" x="5654675" y="4106863"/>
          <p14:tracePt t="75262" x="5722938" y="4137025"/>
          <p14:tracePt t="75272" x="5807075" y="4175125"/>
          <p14:tracePt t="75287" x="6019800" y="4221163"/>
          <p14:tracePt t="75304" x="6218238" y="4237038"/>
          <p14:tracePt t="75320" x="6340475" y="4237038"/>
          <p14:tracePt t="75337" x="6416675" y="4213225"/>
          <p14:tracePt t="75354" x="6454775" y="4183063"/>
          <p14:tracePt t="75370" x="6454775" y="4152900"/>
          <p14:tracePt t="75387" x="6400800" y="4114800"/>
          <p14:tracePt t="75404" x="6256338" y="4084638"/>
          <p14:tracePt t="75420" x="6142038" y="4084638"/>
          <p14:tracePt t="75437" x="6057900" y="4144963"/>
          <p14:tracePt t="75454" x="6049963" y="4198938"/>
          <p14:tracePt t="75470" x="6049963" y="4221163"/>
          <p14:tracePt t="75504" x="6065838" y="4221163"/>
          <p14:tracePt t="75520" x="6103938" y="4221163"/>
          <p14:tracePt t="75537" x="6126163" y="4206875"/>
          <p14:tracePt t="75554" x="6142038" y="4175125"/>
          <p14:tracePt t="75570" x="6142038" y="4168775"/>
          <p14:tracePt t="75646" x="6142038" y="4183063"/>
          <p14:tracePt t="75654" x="6142038" y="4213225"/>
          <p14:tracePt t="75662" x="6142038" y="4237038"/>
          <p14:tracePt t="75671" x="6142038" y="4275138"/>
          <p14:tracePt t="75688" x="6156325" y="4351338"/>
          <p14:tracePt t="75704" x="6172200" y="4419600"/>
          <p14:tracePt t="75721" x="6194425" y="4465638"/>
          <p14:tracePt t="75737" x="6202363" y="4487863"/>
          <p14:tracePt t="75754" x="6210300" y="4487863"/>
          <p14:tracePt t="80997" x="6210300" y="4479925"/>
          <p14:tracePt t="81005" x="6210300" y="4397375"/>
          <p14:tracePt t="81013" x="6210300" y="4259263"/>
          <p14:tracePt t="81022" x="6226175" y="4106863"/>
          <p14:tracePt t="81039" x="6226175" y="3984625"/>
          <p14:tracePt t="81056" x="6226175" y="3970338"/>
          <p14:tracePt t="81141" x="6226175" y="3954463"/>
          <p14:tracePt t="81149" x="6226175" y="3932238"/>
          <p14:tracePt t="81156" x="6226175" y="3908425"/>
          <p14:tracePt t="81173" x="6240463" y="3886200"/>
          <p14:tracePt t="81709" x="6240463" y="3878263"/>
          <p14:tracePt t="81725" x="6248400" y="3878263"/>
          <p14:tracePt t="81733" x="6286500" y="3916363"/>
          <p14:tracePt t="81741" x="6324600" y="3940175"/>
          <p14:tracePt t="81756" x="6370638" y="3978275"/>
          <p14:tracePt t="81773" x="6537325" y="4098925"/>
          <p14:tracePt t="81789" x="6675438" y="4168775"/>
          <p14:tracePt t="81806" x="6842125" y="4221163"/>
          <p14:tracePt t="81823" x="6972300" y="4229100"/>
          <p14:tracePt t="81839" x="7094538" y="4229100"/>
          <p14:tracePt t="81856" x="7185025" y="4198938"/>
          <p14:tracePt t="81873" x="7246938" y="4152900"/>
          <p14:tracePt t="81889" x="7285038" y="4098925"/>
          <p14:tracePt t="81906" x="7299325" y="4076700"/>
          <p14:tracePt t="81923" x="7307263" y="4046538"/>
          <p14:tracePt t="81939" x="7315200" y="4022725"/>
          <p14:tracePt t="81956" x="7323138" y="4008438"/>
          <p14:tracePt t="81973" x="7323138" y="4000500"/>
          <p14:tracePt t="82149" x="7331075" y="3992563"/>
          <p14:tracePt t="82157" x="7337425" y="3992563"/>
          <p14:tracePt t="82164" x="7353300" y="3992563"/>
          <p14:tracePt t="82173" x="7361238" y="4000500"/>
          <p14:tracePt t="82189" x="7421563" y="4030663"/>
          <p14:tracePt t="82206" x="7445375" y="4030663"/>
          <p14:tracePt t="82389" x="7451725" y="4030663"/>
          <p14:tracePt t="82397" x="7459663" y="4008438"/>
          <p14:tracePt t="82406" x="7467600" y="4008438"/>
          <p14:tracePt t="82429" x="7459663" y="4008438"/>
          <p14:tracePt t="82439" x="7429500" y="3978275"/>
          <p14:tracePt t="82456" x="7399338" y="3962400"/>
          <p14:tracePt t="82473" x="7399338" y="3946525"/>
          <p14:tracePt t="82490" x="7391400" y="3940175"/>
          <p14:tracePt t="82506" x="7391400" y="3932238"/>
          <p14:tracePt t="82523" x="7391400" y="3916363"/>
          <p14:tracePt t="82540" x="7391400" y="3894138"/>
          <p14:tracePt t="82556" x="7383463" y="3840163"/>
          <p14:tracePt t="82573" x="7375525" y="3810000"/>
          <p14:tracePt t="82590" x="7375525" y="3794125"/>
          <p14:tracePt t="82606" x="7369175" y="3794125"/>
          <p14:tracePt t="82686" x="7361238" y="3787775"/>
          <p14:tracePt t="83109" x="7353300" y="3749675"/>
          <p14:tracePt t="83117" x="7331075" y="3649663"/>
          <p14:tracePt t="83125" x="7323138" y="3535363"/>
          <p14:tracePt t="83140" x="7292975" y="3406775"/>
          <p14:tracePt t="83156" x="7292975" y="3132138"/>
          <p14:tracePt t="83173" x="7269163" y="2644775"/>
          <p14:tracePt t="83190" x="7239000" y="2316163"/>
          <p14:tracePt t="83206" x="7239000" y="2079625"/>
          <p14:tracePt t="83223" x="7239000" y="1920875"/>
          <p14:tracePt t="83240" x="7231063" y="1782763"/>
          <p14:tracePt t="83256" x="7231063" y="1698625"/>
          <p14:tracePt t="83273" x="7231063" y="1638300"/>
          <p14:tracePt t="83290" x="7231063" y="1608138"/>
          <p14:tracePt t="83306" x="7223125" y="1577975"/>
          <p14:tracePt t="83340" x="7223125" y="1570038"/>
          <p14:tracePt t="83356" x="7223125" y="1554163"/>
          <p14:tracePt t="83373" x="7223125" y="1546225"/>
          <p14:tracePt t="83390" x="7223125" y="1531938"/>
          <p14:tracePt t="83406" x="7208838" y="1524000"/>
          <p14:tracePt t="83423" x="7208838" y="1516063"/>
          <p14:tracePt t="83477" x="7208838" y="1508125"/>
          <p14:tracePt t="83525" x="7208838" y="1516063"/>
          <p14:tracePt t="83533" x="7208838" y="1546225"/>
          <p14:tracePt t="83541" x="7208838" y="1554163"/>
          <p14:tracePt t="83557" x="7208838" y="1577975"/>
          <p14:tracePt t="83573" x="7216775" y="1608138"/>
          <p14:tracePt t="83590" x="7239000" y="1676400"/>
          <p14:tracePt t="83607" x="7246938" y="1760538"/>
          <p14:tracePt t="83623" x="7277100" y="1874838"/>
          <p14:tracePt t="83640" x="7323138" y="2019300"/>
          <p14:tracePt t="83656" x="7337425" y="2163763"/>
          <p14:tracePt t="83673" x="7375525" y="2384425"/>
          <p14:tracePt t="83690" x="7421563" y="2674938"/>
          <p14:tracePt t="83707" x="7483475" y="2979738"/>
          <p14:tracePt t="83723" x="7513638" y="3230563"/>
          <p14:tracePt t="83740" x="7535863" y="3475038"/>
          <p14:tracePt t="83756" x="7535863" y="3771900"/>
          <p14:tracePt t="83773" x="7535863" y="3932238"/>
          <p14:tracePt t="83790" x="7535863" y="4046538"/>
          <p14:tracePt t="83807" x="7535863" y="4106863"/>
          <p14:tracePt t="83823" x="7535863" y="4144963"/>
          <p14:tracePt t="83840" x="7535863" y="4168775"/>
          <p14:tracePt t="83857" x="7535863" y="4175125"/>
          <p14:tracePt t="83873" x="7535863" y="4183063"/>
          <p14:tracePt t="83890" x="7535863" y="4191000"/>
          <p14:tracePt t="83907" x="7535863" y="4221163"/>
          <p14:tracePt t="83924" x="7535863" y="4237038"/>
          <p14:tracePt t="83927" x="7535863" y="4251325"/>
          <p14:tracePt t="83941" x="7535863" y="4267200"/>
          <p14:tracePt t="83957" x="7535863" y="4275138"/>
          <p14:tracePt t="83974" x="7535863" y="4283075"/>
          <p14:tracePt t="83998" x="7535863" y="4289425"/>
          <p14:tracePt t="84014" x="7513638" y="4275138"/>
          <p14:tracePt t="84025" x="7489825" y="4206875"/>
          <p14:tracePt t="84041" x="7437438" y="4000500"/>
          <p14:tracePt t="84057" x="7375525" y="3717925"/>
          <p14:tracePt t="84074" x="7323138" y="3382963"/>
          <p14:tracePt t="84090" x="7269163" y="3048000"/>
          <p14:tracePt t="84107" x="7223125" y="2651125"/>
          <p14:tracePt t="84124" x="7200900" y="2332038"/>
          <p14:tracePt t="84141" x="7200900" y="2103438"/>
          <p14:tracePt t="84157" x="7200900" y="1874838"/>
          <p14:tracePt t="84174" x="7200900" y="1798638"/>
          <p14:tracePt t="84191" x="7216775" y="1744663"/>
          <p14:tracePt t="84224" x="7216775" y="1736725"/>
          <p14:tracePt t="84389" x="7216775" y="1782763"/>
          <p14:tracePt t="84397" x="7216775" y="1889125"/>
          <p14:tracePt t="84407" x="7216775" y="2079625"/>
          <p14:tracePt t="84423" x="7216775" y="2720975"/>
          <p14:tracePt t="84440" x="7216775" y="3375025"/>
          <p14:tracePt t="84457" x="7216775" y="3832225"/>
          <p14:tracePt t="84474" x="7216775" y="4144963"/>
          <p14:tracePt t="84490" x="7216775" y="4365625"/>
          <p14:tracePt t="84507" x="7216775" y="4518025"/>
          <p14:tracePt t="84524" x="7216775" y="4587875"/>
          <p14:tracePt t="84540" x="7216775" y="4602163"/>
          <p14:tracePt t="84629" x="7216775" y="4549775"/>
          <p14:tracePt t="84637" x="7216775" y="4411663"/>
          <p14:tracePt t="84645" x="7216775" y="4297363"/>
          <p14:tracePt t="84657" x="7216775" y="4183063"/>
          <p14:tracePt t="84674" x="7216775" y="3902075"/>
          <p14:tracePt t="84690" x="7216775" y="3695700"/>
          <p14:tracePt t="84707" x="7216775" y="3535363"/>
          <p14:tracePt t="84724" x="7216775" y="3413125"/>
          <p14:tracePt t="84740" x="7216775" y="3368675"/>
          <p14:tracePt t="84805" x="7216775" y="3444875"/>
          <p14:tracePt t="84813" x="7223125" y="3559175"/>
          <p14:tracePt t="84821" x="7246938" y="3717925"/>
          <p14:tracePt t="84829" x="7246938" y="3902075"/>
          <p14:tracePt t="84840" x="7246938" y="4092575"/>
          <p14:tracePt t="84857" x="7246938" y="4321175"/>
          <p14:tracePt t="84874" x="7246938" y="4381500"/>
          <p14:tracePt t="84925" x="7246938" y="4373563"/>
          <p14:tracePt t="84933" x="7246938" y="4343400"/>
          <p14:tracePt t="84941" x="7223125" y="4305300"/>
          <p14:tracePt t="84957" x="7216775" y="4283075"/>
          <p14:tracePt t="84974" x="7216775" y="4275138"/>
          <p14:tracePt t="85550" x="7216775" y="4237038"/>
          <p14:tracePt t="85561" x="7246938" y="4137025"/>
          <p14:tracePt t="85575" x="7285038" y="4016375"/>
          <p14:tracePt t="85591" x="7315200" y="3924300"/>
          <p14:tracePt t="85607" x="7331075" y="3810000"/>
          <p14:tracePt t="85624" x="7345363" y="3717925"/>
          <p14:tracePt t="85641" x="7345363" y="3665538"/>
          <p14:tracePt t="85657" x="7345363" y="3657600"/>
          <p14:tracePt t="85757" x="7361238" y="3657600"/>
          <p14:tracePt t="85773" x="7369175" y="3657600"/>
          <p14:tracePt t="85781" x="7375525" y="3665538"/>
          <p14:tracePt t="85845" x="7383463" y="3665538"/>
          <p14:tracePt t="85853" x="7383463" y="3679825"/>
          <p14:tracePt t="85861" x="7383463" y="3695700"/>
          <p14:tracePt t="85874" x="7383463" y="3711575"/>
          <p14:tracePt t="85891" x="7383463" y="3717925"/>
          <p14:tracePt t="85907" x="7383463" y="3733800"/>
          <p14:tracePt t="85924" x="7391400" y="3733800"/>
          <p14:tracePt t="85941" x="7399338" y="3763963"/>
          <p14:tracePt t="85957" x="7399338" y="3794125"/>
          <p14:tracePt t="85974" x="7399338" y="3832225"/>
          <p14:tracePt t="85991" x="7399338" y="3863975"/>
          <p14:tracePt t="86007" x="7399338" y="3886200"/>
          <p14:tracePt t="86024" x="7399338" y="3902075"/>
          <p14:tracePt t="86041" x="7399338" y="3908425"/>
          <p14:tracePt t="86074" x="7399338" y="3924300"/>
          <p14:tracePt t="86091" x="7399338" y="3932238"/>
          <p14:tracePt t="86107" x="7399338" y="3946525"/>
          <p14:tracePt t="86124" x="7399338" y="3954463"/>
          <p14:tracePt t="86141" x="7391400" y="3992563"/>
          <p14:tracePt t="86157" x="7375525" y="4016375"/>
          <p14:tracePt t="86174" x="7375525" y="4022725"/>
          <p14:tracePt t="86790" x="7369175" y="4000500"/>
          <p14:tracePt t="86801" x="7361238" y="3908425"/>
          <p14:tracePt t="86812" x="7345363" y="3825875"/>
          <p14:tracePt t="86825" x="7315200" y="3673475"/>
          <p14:tracePt t="86841" x="7292975" y="3475038"/>
          <p14:tracePt t="86858" x="7246938" y="3162300"/>
          <p14:tracePt t="86875" x="7192963" y="2803525"/>
          <p14:tracePt t="86892" x="7178675" y="2536825"/>
          <p14:tracePt t="86909" x="7140575" y="2263775"/>
          <p14:tracePt t="86925" x="7124700" y="2193925"/>
          <p14:tracePt t="86942" x="7102475" y="2041525"/>
          <p14:tracePt t="86958" x="7094538" y="1981200"/>
          <p14:tracePt t="86975" x="7086600" y="1912938"/>
          <p14:tracePt t="86992" x="7070725" y="1858963"/>
          <p14:tracePt t="87009" x="7070725" y="1820863"/>
          <p14:tracePt t="87025" x="7064375" y="1774825"/>
          <p14:tracePt t="87042" x="7056438" y="1744663"/>
          <p14:tracePt t="87059" x="7056438" y="1706563"/>
          <p14:tracePt t="87075" x="7048500" y="1684338"/>
          <p14:tracePt t="87092" x="7040563" y="1638300"/>
          <p14:tracePt t="87109" x="7018338" y="1584325"/>
          <p14:tracePt t="87125" x="7018338" y="1570038"/>
          <p14:tracePt t="87254" x="7018338" y="1584325"/>
          <p14:tracePt t="87263" x="7018338" y="1600200"/>
          <p14:tracePt t="87275" x="7018338" y="1608138"/>
          <p14:tracePt t="87292" x="7018338" y="1638300"/>
          <p14:tracePt t="87309" x="7032625" y="1706563"/>
          <p14:tracePt t="87325" x="7032625" y="1714500"/>
          <p14:tracePt t="87342" x="7040563" y="1736725"/>
          <p14:tracePt t="87470" x="7040563" y="1744663"/>
          <p14:tracePt t="87527" x="7040563" y="1752600"/>
          <p14:tracePt t="87581" x="7040563" y="1760538"/>
          <p14:tracePt t="88422" x="7040563" y="1782763"/>
          <p14:tracePt t="88431" x="7064375" y="1820863"/>
          <p14:tracePt t="88442" x="7094538" y="1851025"/>
          <p14:tracePt t="88459" x="7146925" y="1897063"/>
          <p14:tracePt t="88462" x="7170738" y="1912938"/>
          <p14:tracePt t="88476" x="7200900" y="1943100"/>
          <p14:tracePt t="88493" x="7254875" y="1973263"/>
          <p14:tracePt t="88509" x="7277100" y="1989138"/>
          <p14:tracePt t="88526" x="7299325" y="2011363"/>
          <p14:tracePt t="88542" x="7307263" y="2019300"/>
          <p14:tracePt t="88621" x="7315200" y="2035175"/>
          <p14:tracePt t="88629" x="7323138" y="2035175"/>
          <p14:tracePt t="88637" x="7331075" y="2041525"/>
          <p14:tracePt t="88653" x="7337425" y="2041525"/>
          <p14:tracePt t="88661" x="7345363" y="2057400"/>
          <p14:tracePt t="88750" x="7353300" y="2073275"/>
          <p14:tracePt t="88759" x="7361238" y="2087563"/>
          <p14:tracePt t="88767" x="7375525" y="2103438"/>
          <p14:tracePt t="88776" x="7383463" y="2125663"/>
          <p14:tracePt t="88793" x="7413625" y="2193925"/>
          <p14:tracePt t="88809" x="7483475" y="2308225"/>
          <p14:tracePt t="88826" x="7535863" y="2446338"/>
          <p14:tracePt t="88843" x="7620000" y="2636838"/>
          <p14:tracePt t="88859" x="7704138" y="2827338"/>
          <p14:tracePt t="88876" x="7750175" y="3001963"/>
          <p14:tracePt t="88893" x="7794625" y="3162300"/>
          <p14:tracePt t="88909" x="7802563" y="3200400"/>
          <p14:tracePt t="88926" x="7818438" y="3336925"/>
          <p14:tracePt t="88942" x="7818438" y="3459163"/>
          <p14:tracePt t="88959" x="7818438" y="3597275"/>
          <p14:tracePt t="88976" x="7818438" y="3733800"/>
          <p14:tracePt t="88993" x="7818438" y="3856038"/>
          <p14:tracePt t="89009" x="7818438" y="3940175"/>
          <p14:tracePt t="89025" x="7818438" y="3970338"/>
          <p14:tracePt t="89042" x="7818438" y="3992563"/>
          <p14:tracePt t="89059" x="7818438" y="4016375"/>
          <p14:tracePt t="89076" x="7802563" y="4046538"/>
          <p14:tracePt t="89092" x="7788275" y="4068763"/>
          <p14:tracePt t="89109" x="7742238" y="4114800"/>
          <p14:tracePt t="89126" x="7718425" y="4137025"/>
          <p14:tracePt t="89142" x="7680325" y="4168775"/>
          <p14:tracePt t="89159" x="7650163" y="4198938"/>
          <p14:tracePt t="89176" x="7627938" y="4237038"/>
          <p14:tracePt t="89192" x="7620000" y="4283075"/>
          <p14:tracePt t="89209" x="7620000" y="4305300"/>
          <p14:tracePt t="89310" x="7620000" y="4313238"/>
          <p14:tracePt t="89321" x="7620000" y="4321175"/>
          <p14:tracePt t="89332" x="7620000" y="4327525"/>
          <p14:tracePt t="89343" x="7620000" y="4335463"/>
          <p14:tracePt t="89359" x="7620000" y="4343400"/>
          <p14:tracePt t="89376" x="7627938" y="4359275"/>
          <p14:tracePt t="89393" x="7627938" y="4373563"/>
          <p14:tracePt t="89409" x="7627938" y="4381500"/>
          <p14:tracePt t="89702" x="7627938" y="4373563"/>
          <p14:tracePt t="89713" x="7627938" y="4351338"/>
          <p14:tracePt t="89726" x="7627938" y="4283075"/>
          <p14:tracePt t="89743" x="7627938" y="4160838"/>
          <p14:tracePt t="89760" x="7627938" y="3978275"/>
          <p14:tracePt t="89776" x="7627938" y="3763963"/>
          <p14:tracePt t="89793" x="7627938" y="3573463"/>
          <p14:tracePt t="89810" x="7627938" y="3429000"/>
          <p14:tracePt t="89826" x="7627938" y="3298825"/>
          <p14:tracePt t="89843" x="7627938" y="3170238"/>
          <p14:tracePt t="89859" x="7627938" y="3040063"/>
          <p14:tracePt t="89876" x="7627938" y="2933700"/>
          <p14:tracePt t="89893" x="7627938" y="2857500"/>
          <p14:tracePt t="89909" x="7612063" y="2751138"/>
          <p14:tracePt t="89926" x="7604125" y="2682875"/>
          <p14:tracePt t="89943" x="7604125" y="2636838"/>
          <p14:tracePt t="89960" x="7604125" y="2606675"/>
          <p14:tracePt t="89976" x="7604125" y="2582863"/>
          <p14:tracePt t="89993" x="7604125" y="2568575"/>
          <p14:tracePt t="90010" x="7597775" y="2552700"/>
          <p14:tracePt t="90026" x="7589838" y="2522538"/>
          <p14:tracePt t="90043" x="7573963" y="2498725"/>
          <p14:tracePt t="90060" x="7573963" y="2484438"/>
          <p14:tracePt t="90076" x="7551738" y="2454275"/>
          <p14:tracePt t="90093" x="7551738" y="2430463"/>
          <p14:tracePt t="90110" x="7527925" y="2378075"/>
          <p14:tracePt t="90126" x="7489825" y="2316163"/>
          <p14:tracePt t="90143" x="7489825" y="2270125"/>
          <p14:tracePt t="90160" x="7467600" y="2209800"/>
          <p14:tracePt t="90176" x="7451725" y="2171700"/>
          <p14:tracePt t="90193" x="7451725" y="2141538"/>
          <p14:tracePt t="90210" x="7437438" y="2125663"/>
          <p14:tracePt t="90510" x="7437438" y="2133600"/>
          <p14:tracePt t="90519" x="7437438" y="2155825"/>
          <p14:tracePt t="90527" x="7437438" y="2179638"/>
          <p14:tracePt t="90543" x="7437438" y="2286000"/>
          <p14:tracePt t="90559" x="7421563" y="2468563"/>
          <p14:tracePt t="90576" x="7391400" y="2674938"/>
          <p14:tracePt t="90592" x="7345363" y="2873375"/>
          <p14:tracePt t="90609" x="7299325" y="3032125"/>
          <p14:tracePt t="90626" x="7254875" y="3162300"/>
          <p14:tracePt t="90643" x="7239000" y="3238500"/>
          <p14:tracePt t="90660" x="7223125" y="3284538"/>
          <p14:tracePt t="90677" x="7208838" y="3344863"/>
          <p14:tracePt t="90693" x="7208838" y="3360738"/>
          <p14:tracePt t="90710" x="7192963" y="3444875"/>
          <p14:tracePt t="90727" x="7192963" y="3482975"/>
          <p14:tracePt t="90743" x="7178675" y="3505200"/>
          <p14:tracePt t="90760" x="7178675" y="3527425"/>
          <p14:tracePt t="90777" x="7170738" y="3551238"/>
          <p14:tracePt t="90793" x="7146925" y="3611563"/>
          <p14:tracePt t="90810" x="7132638" y="3687763"/>
          <p14:tracePt t="90826" x="7124700" y="3725863"/>
          <p14:tracePt t="90843" x="7108825" y="3749675"/>
          <p14:tracePt t="90876" x="7108825" y="3756025"/>
          <p14:tracePt t="90894" x="7108825" y="3763963"/>
          <p14:tracePt t="90910" x="7108825" y="3771900"/>
          <p14:tracePt t="90926" x="7102475" y="3810000"/>
          <p14:tracePt t="90943" x="7086600" y="3878263"/>
          <p14:tracePt t="90960" x="7078663" y="3962400"/>
          <p14:tracePt t="90976" x="7078663" y="4030663"/>
          <p14:tracePt t="90993" x="7070725" y="4076700"/>
          <p14:tracePt t="91286" x="7070725" y="4068763"/>
          <p14:tracePt t="91298" x="7070725" y="4060825"/>
          <p14:tracePt t="91310" x="7070725" y="4038600"/>
          <p14:tracePt t="91327" x="7070725" y="4008438"/>
          <p14:tracePt t="91343" x="7078663" y="3954463"/>
          <p14:tracePt t="91360" x="7094538" y="3870325"/>
          <p14:tracePt t="91376" x="7124700" y="3703638"/>
          <p14:tracePt t="91393" x="7178675" y="3482975"/>
          <p14:tracePt t="91410" x="7223125" y="3268663"/>
          <p14:tracePt t="91426" x="7261225" y="3048000"/>
          <p14:tracePt t="91443" x="7292975" y="2849563"/>
          <p14:tracePt t="91460" x="7315200" y="2644775"/>
          <p14:tracePt t="91463" x="7337425" y="2536825"/>
          <p14:tracePt t="91477" x="7361238" y="2324100"/>
          <p14:tracePt t="91493" x="7375525" y="2239963"/>
          <p14:tracePt t="91510" x="7383463" y="1997075"/>
          <p14:tracePt t="91527" x="7391400" y="1882775"/>
          <p14:tracePt t="91543" x="7399338" y="1812925"/>
          <p14:tracePt t="91560" x="7421563" y="1736725"/>
          <p14:tracePt t="91576" x="7445375" y="1668463"/>
          <p14:tracePt t="91593" x="7459663" y="1638300"/>
          <p14:tracePt t="91610" x="7475538" y="1600200"/>
          <p14:tracePt t="91626" x="7483475" y="1562100"/>
          <p14:tracePt t="91643" x="7489825" y="1531938"/>
          <p14:tracePt t="91660" x="7489825" y="1516063"/>
          <p14:tracePt t="91677" x="7505700" y="1501775"/>
          <p14:tracePt t="91702" x="7505700" y="1493838"/>
          <p14:tracePt t="91726" x="7505700" y="1485900"/>
          <p14:tracePt t="91830" x="7505700" y="1501775"/>
          <p14:tracePt t="91839" x="7505700" y="1516063"/>
          <p14:tracePt t="91847" x="7505700" y="1539875"/>
          <p14:tracePt t="91861" x="7505700" y="1584325"/>
          <p14:tracePt t="91877" x="7505700" y="1600200"/>
          <p14:tracePt t="91894" x="7497763" y="1646238"/>
          <p14:tracePt t="91910" x="7497763" y="1668463"/>
          <p14:tracePt t="91927" x="7497763" y="1676400"/>
          <p14:tracePt t="91944" x="7497763" y="1684338"/>
          <p14:tracePt t="91960" x="7497763" y="1698625"/>
          <p14:tracePt t="91977" x="7497763" y="1714500"/>
          <p14:tracePt t="91994" x="7497763" y="1722438"/>
          <p14:tracePt t="92010" x="7497763" y="1736725"/>
          <p14:tracePt t="92027" x="7497763" y="1744663"/>
          <p14:tracePt t="92044" x="7497763" y="1752600"/>
          <p14:tracePt t="92510" x="7497763" y="1768475"/>
          <p14:tracePt t="92519" x="7483475" y="1782763"/>
          <p14:tracePt t="92527" x="7483475" y="1798638"/>
          <p14:tracePt t="92543" x="7483475" y="1858963"/>
          <p14:tracePt t="92560" x="7483475" y="2019300"/>
          <p14:tracePt t="92577" x="7489825" y="2225675"/>
          <p14:tracePt t="92594" x="7521575" y="2438400"/>
          <p14:tracePt t="92610" x="7559675" y="2682875"/>
          <p14:tracePt t="92627" x="7581900" y="2925763"/>
          <p14:tracePt t="92643" x="7620000" y="3140075"/>
          <p14:tracePt t="92661" x="7627938" y="3382963"/>
          <p14:tracePt t="92678" x="7627938" y="3521075"/>
          <p14:tracePt t="92694" x="7627938" y="3627438"/>
          <p14:tracePt t="92710" x="7620000" y="3717925"/>
          <p14:tracePt t="92727" x="7604125" y="3794125"/>
          <p14:tracePt t="92743" x="7589838" y="3832225"/>
          <p14:tracePt t="92760" x="7589838" y="3840163"/>
          <p14:tracePt t="92777" x="7581900" y="3848100"/>
          <p14:tracePt t="92793" x="7581900" y="3856038"/>
          <p14:tracePt t="92810" x="7573963" y="3878263"/>
          <p14:tracePt t="92827" x="7559675" y="3908425"/>
          <p14:tracePt t="92843" x="7559675" y="3924300"/>
          <p14:tracePt t="92860" x="7551738" y="3954463"/>
          <p14:tracePt t="92877" x="7551738" y="3978275"/>
          <p14:tracePt t="92893" x="7551738" y="3992563"/>
          <p14:tracePt t="93270" x="7543800" y="4022725"/>
          <p14:tracePt t="93281" x="7521575" y="4054475"/>
          <p14:tracePt t="93294" x="7421563" y="4160838"/>
          <p14:tracePt t="93310" x="7307263" y="4267200"/>
          <p14:tracePt t="93327" x="7216775" y="4351338"/>
          <p14:tracePt t="93344" x="7200900" y="4365625"/>
          <p14:tracePt t="93360" x="7192963" y="4365625"/>
          <p14:tracePt t="93405" x="7192963" y="4373563"/>
          <p14:tracePt t="93413" x="7185025" y="4373563"/>
          <p14:tracePt t="93427" x="7178675" y="4381500"/>
          <p14:tracePt t="93444" x="7162800" y="4389438"/>
          <p14:tracePt t="93461" x="7146925" y="4397375"/>
          <p14:tracePt t="93477" x="7124700" y="4403725"/>
          <p14:tracePt t="93493" x="7102475" y="4419600"/>
          <p14:tracePt t="93510" x="7086600" y="4427538"/>
          <p14:tracePt t="93527" x="7056438" y="4427538"/>
          <p14:tracePt t="93544" x="7040563" y="4427538"/>
          <p14:tracePt t="93613" x="7040563" y="4419600"/>
          <p14:tracePt t="93621" x="7040563" y="4411663"/>
          <p14:tracePt t="93629" x="7040563" y="4397375"/>
          <p14:tracePt t="93644" x="7040563" y="4373563"/>
          <p14:tracePt t="93660" x="7040563" y="4297363"/>
          <p14:tracePt t="93677" x="7064375" y="4060825"/>
          <p14:tracePt t="93694" x="7094538" y="3817938"/>
          <p14:tracePt t="93710" x="7170738" y="3375025"/>
          <p14:tracePt t="93727" x="7208838" y="2789238"/>
          <p14:tracePt t="93744" x="7208838" y="2308225"/>
          <p14:tracePt t="93760" x="7208838" y="1997075"/>
          <p14:tracePt t="93777" x="7208838" y="1836738"/>
          <p14:tracePt t="93794" x="7208838" y="1736725"/>
          <p14:tracePt t="93810" x="7208838" y="1668463"/>
          <p14:tracePt t="93827" x="7208838" y="1654175"/>
          <p14:tracePt t="93844" x="7208838" y="1646238"/>
          <p14:tracePt t="93989" x="7208838" y="1654175"/>
          <p14:tracePt t="93997" x="7208838" y="1676400"/>
          <p14:tracePt t="94005" x="7208838" y="1730375"/>
          <p14:tracePt t="94013" x="7200900" y="1790700"/>
          <p14:tracePt t="94027" x="7170738" y="1897063"/>
          <p14:tracePt t="94044" x="7140575" y="2141538"/>
          <p14:tracePt t="94060" x="7102475" y="2454275"/>
          <p14:tracePt t="94077" x="6994525" y="2857500"/>
          <p14:tracePt t="94094" x="6950075" y="3025775"/>
          <p14:tracePt t="94110" x="6918325" y="3154363"/>
          <p14:tracePt t="94127" x="6904038" y="3306763"/>
          <p14:tracePt t="94144" x="6873875" y="3513138"/>
          <p14:tracePt t="94160" x="6835775" y="3741738"/>
          <p14:tracePt t="94177" x="6827838" y="3916363"/>
          <p14:tracePt t="94194" x="6827838" y="4054475"/>
          <p14:tracePt t="94210" x="6827838" y="4160838"/>
          <p14:tracePt t="94227" x="6827838" y="4251325"/>
          <p14:tracePt t="94244" x="6842125" y="4335463"/>
          <p14:tracePt t="94260" x="6873875" y="4457700"/>
          <p14:tracePt t="94277" x="6880225" y="4533900"/>
          <p14:tracePt t="94294" x="6904038" y="4594225"/>
          <p14:tracePt t="94311" x="6911975" y="4618038"/>
          <p14:tracePt t="94327" x="6911975" y="4640263"/>
          <p14:tracePt t="94741" x="6918325" y="4648200"/>
          <p14:tracePt t="94749" x="6926263" y="4648200"/>
          <p14:tracePt t="94761" x="6934200" y="4632325"/>
          <p14:tracePt t="95109" x="6942138" y="4632325"/>
          <p14:tracePt t="95133" x="7002463" y="4632325"/>
          <p14:tracePt t="95141" x="7026275" y="4656138"/>
          <p14:tracePt t="95165" x="7032625" y="4664075"/>
          <p14:tracePt t="95189" x="7040563" y="4670425"/>
          <p14:tracePt t="95197" x="7048500" y="4678363"/>
          <p14:tracePt t="95205" x="7056438" y="4686300"/>
          <p14:tracePt t="95253" x="7056438" y="4694238"/>
          <p14:tracePt t="95301" x="7056438" y="4702175"/>
          <p14:tracePt t="95357" x="7064375" y="4702175"/>
          <p14:tracePt t="95477" x="7070725" y="4694238"/>
          <p14:tracePt t="96637" x="7070725" y="4686300"/>
          <p14:tracePt t="96645" x="7078663" y="4625975"/>
          <p14:tracePt t="96653" x="7102475" y="4549775"/>
          <p14:tracePt t="96661" x="7116763" y="4487863"/>
          <p14:tracePt t="96678" x="7170738" y="4313238"/>
          <p14:tracePt t="96695" x="7216775" y="4000500"/>
          <p14:tracePt t="96711" x="7223125" y="3535363"/>
          <p14:tracePt t="96728" x="7239000" y="3116263"/>
          <p14:tracePt t="96745" x="7239000" y="2827338"/>
          <p14:tracePt t="96761" x="7239000" y="2636838"/>
          <p14:tracePt t="96778" x="7239000" y="2492375"/>
          <p14:tracePt t="96795" x="7239000" y="2332038"/>
          <p14:tracePt t="96811" x="7239000" y="2179638"/>
          <p14:tracePt t="96828" x="7239000" y="2049463"/>
          <p14:tracePt t="96845" x="7239000" y="1851025"/>
          <p14:tracePt t="96861" x="7261225" y="1768475"/>
          <p14:tracePt t="96878" x="7261225" y="1722438"/>
          <p14:tracePt t="96895" x="7261225" y="1698625"/>
          <p14:tracePt t="97077" x="7261225" y="1692275"/>
          <p14:tracePt t="97093" x="7261225" y="1684338"/>
          <p14:tracePt t="97133" x="7254875" y="1684338"/>
          <p14:tracePt t="97149" x="7239000" y="1684338"/>
          <p14:tracePt t="97156" x="7231063" y="1684338"/>
          <p14:tracePt t="97164" x="7223125" y="1684338"/>
          <p14:tracePt t="97178" x="7208838" y="1684338"/>
          <p14:tracePt t="97195" x="7185025" y="1684338"/>
          <p14:tracePt t="97212" x="7154863" y="1684338"/>
          <p14:tracePt t="97228" x="7140575" y="1692275"/>
          <p14:tracePt t="97245" x="7132638" y="1692275"/>
          <p14:tracePt t="97262" x="7132638" y="1698625"/>
          <p14:tracePt t="97295" x="7124700" y="1698625"/>
          <p14:tracePt t="97312" x="7108825" y="1698625"/>
          <p14:tracePt t="97328" x="7094538" y="1698625"/>
          <p14:tracePt t="97345" x="7070725" y="1698625"/>
          <p14:tracePt t="97362" x="7064375" y="1698625"/>
          <p14:tracePt t="97395" x="7048500" y="1698625"/>
          <p14:tracePt t="97573" x="7048500" y="1706563"/>
          <p14:tracePt t="97582" x="7056438" y="1714500"/>
          <p14:tracePt t="97591" x="7070725" y="1736725"/>
          <p14:tracePt t="97599" x="7094538" y="1752600"/>
          <p14:tracePt t="97612" x="7108825" y="1768475"/>
          <p14:tracePt t="97629" x="7146925" y="1790700"/>
          <p14:tracePt t="97645" x="7239000" y="1858963"/>
          <p14:tracePt t="97662" x="7323138" y="1927225"/>
          <p14:tracePt t="97679" x="7383463" y="1989138"/>
          <p14:tracePt t="97695" x="7421563" y="2019300"/>
          <p14:tracePt t="97712" x="7467600" y="2073275"/>
          <p14:tracePt t="97728" x="7475538" y="2117725"/>
          <p14:tracePt t="97745" x="7521575" y="2179638"/>
          <p14:tracePt t="97762" x="7581900" y="2270125"/>
          <p14:tracePt t="97778" x="7627938" y="2346325"/>
          <p14:tracePt t="97795" x="7666038" y="2408238"/>
          <p14:tracePt t="97812" x="7688263" y="2430463"/>
          <p14:tracePt t="97828" x="7696200" y="2446338"/>
          <p14:tracePt t="97941" x="7696200" y="2408238"/>
          <p14:tracePt t="97949" x="7680325" y="2370138"/>
          <p14:tracePt t="97957" x="7658100" y="2332038"/>
          <p14:tracePt t="97965" x="7627938" y="2286000"/>
          <p14:tracePt t="97978" x="7589838" y="2247900"/>
          <p14:tracePt t="97995" x="7527925" y="2163763"/>
          <p14:tracePt t="98012" x="7445375" y="2087563"/>
          <p14:tracePt t="98028" x="7345363" y="2003425"/>
          <p14:tracePt t="98045" x="7299325" y="1965325"/>
          <p14:tracePt t="98062" x="7277100" y="1927225"/>
          <p14:tracePt t="98079" x="7254875" y="1912938"/>
          <p14:tracePt t="98095" x="7246938" y="1889125"/>
          <p14:tracePt t="98112" x="7223125" y="1858963"/>
          <p14:tracePt t="98129" x="7208838" y="1828800"/>
          <p14:tracePt t="98145" x="7185025" y="1806575"/>
          <p14:tracePt t="98162" x="7162800" y="1768475"/>
          <p14:tracePt t="98179" x="7146925" y="1744663"/>
          <p14:tracePt t="98195" x="7140575" y="1730375"/>
          <p14:tracePt t="98212" x="7132638" y="1722438"/>
          <p14:tracePt t="98229" x="7132638" y="1714500"/>
          <p14:tracePt t="98245" x="7124700" y="1714500"/>
          <p14:tracePt t="98365" x="7154863" y="1722438"/>
          <p14:tracePt t="98373" x="7170738" y="1736725"/>
          <p14:tracePt t="98381" x="7185025" y="1752600"/>
          <p14:tracePt t="98395" x="7208838" y="1774825"/>
          <p14:tracePt t="98412" x="7261225" y="1828800"/>
          <p14:tracePt t="98429" x="7353300" y="1905000"/>
          <p14:tracePt t="98445" x="7391400" y="1958975"/>
          <p14:tracePt t="98462" x="7445375" y="2019300"/>
          <p14:tracePt t="98479" x="7497763" y="2095500"/>
          <p14:tracePt t="98495" x="7535863" y="2155825"/>
          <p14:tracePt t="98512" x="7559675" y="2201863"/>
          <p14:tracePt t="98529" x="7581900" y="2239963"/>
          <p14:tracePt t="98545" x="7589838" y="2247900"/>
          <p14:tracePt t="98562" x="7589838" y="2255838"/>
          <p14:tracePt t="98597" x="7589838" y="2270125"/>
          <p14:tracePt t="98613" x="7597775" y="2278063"/>
          <p14:tracePt t="98709" x="7597775" y="2270125"/>
          <p14:tracePt t="98717" x="7597775" y="2232025"/>
          <p14:tracePt t="98725" x="7566025" y="2171700"/>
          <p14:tracePt t="98733" x="7521575" y="2117725"/>
          <p14:tracePt t="98746" x="7489825" y="2049463"/>
          <p14:tracePt t="98762" x="7391400" y="1912938"/>
          <p14:tracePt t="98779" x="7299325" y="1790700"/>
          <p14:tracePt t="98796" x="7208838" y="1684338"/>
          <p14:tracePt t="98812" x="7170738" y="1638300"/>
          <p14:tracePt t="98829" x="7124700" y="1584325"/>
          <p14:tracePt t="98845" x="7102475" y="1562100"/>
          <p14:tracePt t="98862" x="7094538" y="1554163"/>
          <p14:tracePt t="98895" x="7086600" y="1554163"/>
          <p14:tracePt t="98957" x="7086600" y="1562100"/>
          <p14:tracePt t="98965" x="7102475" y="1584325"/>
          <p14:tracePt t="98973" x="7132638" y="1630363"/>
          <p14:tracePt t="98981" x="7170738" y="1692275"/>
          <p14:tracePt t="98996" x="7200900" y="1760538"/>
          <p14:tracePt t="99012" x="7277100" y="1882775"/>
          <p14:tracePt t="99029" x="7413625" y="2065338"/>
          <p14:tracePt t="99046" x="7497763" y="2179638"/>
          <p14:tracePt t="99062" x="7527925" y="2232025"/>
          <p14:tracePt t="99079" x="7543800" y="2255838"/>
          <p14:tracePt t="99096" x="7543800" y="2270125"/>
          <p14:tracePt t="99112" x="7551738" y="2270125"/>
          <p14:tracePt t="99166" x="7551738" y="2255838"/>
          <p14:tracePt t="99175" x="7521575" y="2209800"/>
          <p14:tracePt t="99184" x="7459663" y="2149475"/>
          <p14:tracePt t="99196" x="7391400" y="2073275"/>
          <p14:tracePt t="99213" x="7200900" y="1905000"/>
          <p14:tracePt t="99229" x="6964363" y="1768475"/>
          <p14:tracePt t="99246" x="6873875" y="1714500"/>
          <p14:tracePt t="99262" x="6858000" y="1698625"/>
          <p14:tracePt t="99341" x="6873875" y="1698625"/>
          <p14:tracePt t="99349" x="6918325" y="1714500"/>
          <p14:tracePt t="99357" x="6972300" y="1744663"/>
          <p14:tracePt t="99365" x="7040563" y="1760538"/>
          <p14:tracePt t="99379" x="7078663" y="1774825"/>
          <p14:tracePt t="99396" x="7200900" y="1836738"/>
          <p14:tracePt t="99412" x="7323138" y="1927225"/>
          <p14:tracePt t="99429" x="7429500" y="2057400"/>
          <p14:tracePt t="99446" x="7459663" y="2125663"/>
          <p14:tracePt t="99462" x="7459663" y="2155825"/>
          <p14:tracePt t="99533" x="7429500" y="2103438"/>
          <p14:tracePt t="99541" x="7361238" y="2027238"/>
          <p14:tracePt t="99549" x="7292975" y="1951038"/>
          <p14:tracePt t="99562" x="7200900" y="1858963"/>
          <p14:tracePt t="99579" x="7078663" y="1744663"/>
          <p14:tracePt t="99596" x="7010400" y="1654175"/>
          <p14:tracePt t="99612" x="6994525" y="1622425"/>
          <p14:tracePt t="99653" x="7002463" y="1622425"/>
          <p14:tracePt t="99662" x="7026275" y="1638300"/>
          <p14:tracePt t="99679" x="7086600" y="1698625"/>
          <p14:tracePt t="99696" x="7170738" y="1844675"/>
          <p14:tracePt t="99712" x="7277100" y="2041525"/>
          <p14:tracePt t="99729" x="7383463" y="2193925"/>
          <p14:tracePt t="99746" x="7429500" y="2255838"/>
          <p14:tracePt t="99805" x="7407275" y="2187575"/>
          <p14:tracePt t="99814" x="7345363" y="2111375"/>
          <p14:tracePt t="99821" x="7269163" y="2019300"/>
          <p14:tracePt t="99830" x="7185025" y="1927225"/>
          <p14:tracePt t="99846" x="6934200" y="1714500"/>
          <p14:tracePt t="99863" x="6781800" y="1616075"/>
          <p14:tracePt t="99880" x="6751638" y="1592263"/>
          <p14:tracePt t="99913" x="6751638" y="1616075"/>
          <p14:tracePt t="99930" x="6819900" y="1698625"/>
          <p14:tracePt t="99947" x="6988175" y="1874838"/>
          <p14:tracePt t="99963" x="7254875" y="2087563"/>
          <p14:tracePt t="99980" x="7421563" y="2187575"/>
          <p14:tracePt t="99997" x="7489825" y="2217738"/>
          <p14:tracePt t="100046" x="7497763" y="2217738"/>
          <p14:tracePt t="100055" x="7459663" y="2179638"/>
          <p14:tracePt t="100063" x="7407275" y="2117725"/>
          <p14:tracePt t="100080" x="7285038" y="1989138"/>
          <p14:tracePt t="100097" x="7154863" y="1882775"/>
          <p14:tracePt t="100114" x="7124700" y="1874838"/>
          <p14:tracePt t="100147" x="7162800" y="1889125"/>
          <p14:tracePt t="100163" x="7292975" y="1997075"/>
          <p14:tracePt t="100180" x="7429500" y="2111375"/>
          <p14:tracePt t="100197" x="7597775" y="2217738"/>
          <p14:tracePt t="100213" x="7612063" y="2225675"/>
          <p14:tracePt t="100254" x="7597775" y="2225675"/>
          <p14:tracePt t="100263" x="7566025" y="2225675"/>
          <p14:tracePt t="100280" x="7483475" y="2193925"/>
          <p14:tracePt t="100297" x="7391400" y="2149475"/>
          <p14:tracePt t="100314" x="7375525" y="2133600"/>
          <p14:tracePt t="100574" x="7375525" y="2125663"/>
          <p14:tracePt t="100583" x="7375525" y="2111375"/>
          <p14:tracePt t="100596" x="7375525" y="2087563"/>
          <p14:tracePt t="100613" x="7375525" y="2035175"/>
          <p14:tracePt t="100629" x="7383463" y="1989138"/>
          <p14:tracePt t="100646" x="7399338" y="1943100"/>
          <p14:tracePt t="100663" x="7413625" y="1905000"/>
          <p14:tracePt t="100680" x="7429500" y="1866900"/>
          <p14:tracePt t="100696" x="7445375" y="1851025"/>
          <p14:tracePt t="100713" x="7445375" y="1828800"/>
          <p14:tracePt t="100730" x="7459663" y="1806575"/>
          <p14:tracePt t="100746" x="7467600" y="1790700"/>
          <p14:tracePt t="100763" x="7467600" y="1774825"/>
          <p14:tracePt t="100780" x="7483475" y="1760538"/>
          <p14:tracePt t="100796" x="7483475" y="1744663"/>
          <p14:tracePt t="100813" x="7483475" y="1730375"/>
          <p14:tracePt t="100830" x="7483475" y="1722438"/>
          <p14:tracePt t="100846" x="7489825" y="1714500"/>
          <p14:tracePt t="100869" x="7489825" y="1706563"/>
          <p14:tracePt t="100885" x="7497763" y="1698625"/>
          <p14:tracePt t="100974" x="7497763" y="1692275"/>
          <p14:tracePt t="101030" x="7497763" y="1684338"/>
          <p14:tracePt t="101206" x="7489825" y="1684338"/>
          <p14:tracePt t="101238" x="7483475" y="1684338"/>
          <p14:tracePt t="101247" x="7475538" y="1684338"/>
          <p14:tracePt t="101255" x="7467600" y="1684338"/>
          <p14:tracePt t="101278" x="7437438" y="1684338"/>
          <p14:tracePt t="101287" x="7421563" y="1698625"/>
          <p14:tracePt t="101297" x="7391400" y="1722438"/>
          <p14:tracePt t="101314" x="7323138" y="1790700"/>
          <p14:tracePt t="101331" x="7277100" y="1866900"/>
          <p14:tracePt t="101347" x="7216775" y="1958975"/>
          <p14:tracePt t="101364" x="7170738" y="2041525"/>
          <p14:tracePt t="101381" x="7124700" y="2141538"/>
          <p14:tracePt t="101397" x="7108825" y="2163763"/>
          <p14:tracePt t="101414" x="7064375" y="2225675"/>
          <p14:tracePt t="101431" x="7040563" y="2247900"/>
          <p14:tracePt t="101447" x="7026275" y="2270125"/>
          <p14:tracePt t="101464" x="7018338" y="2293938"/>
          <p14:tracePt t="101480" x="7002463" y="2308225"/>
          <p14:tracePt t="101497" x="6994525" y="2324100"/>
          <p14:tracePt t="101514" x="6988175" y="2332038"/>
          <p14:tracePt t="101531" x="6980238" y="2332038"/>
          <p14:tracePt t="101645" x="6988175" y="2324100"/>
          <p14:tracePt t="101653" x="7002463" y="2316163"/>
          <p14:tracePt t="101663" x="7032625" y="2286000"/>
          <p14:tracePt t="101680" x="7086600" y="2217738"/>
          <p14:tracePt t="101697" x="7162800" y="2133600"/>
          <p14:tracePt t="101713" x="7231063" y="2087563"/>
          <p14:tracePt t="101730" x="7285038" y="2011363"/>
          <p14:tracePt t="101747" x="7323138" y="1965325"/>
          <p14:tracePt t="101763" x="7353300" y="1935163"/>
          <p14:tracePt t="101780" x="7375525" y="1897063"/>
          <p14:tracePt t="101797" x="7413625" y="1858963"/>
          <p14:tracePt t="101813" x="7421563" y="1828800"/>
          <p14:tracePt t="101830" x="7437438" y="1812925"/>
          <p14:tracePt t="101847" x="7459663" y="1798638"/>
          <p14:tracePt t="101863" x="7475538" y="1782763"/>
          <p14:tracePt t="101880" x="7489825" y="1768475"/>
          <p14:tracePt t="101897" x="7505700" y="1768475"/>
          <p14:tracePt t="101914" x="7521575" y="1752600"/>
          <p14:tracePt t="101930" x="7527925" y="1730375"/>
          <p14:tracePt t="101947" x="7535863" y="1722438"/>
          <p14:tracePt t="101964" x="7543800" y="1684338"/>
          <p14:tracePt t="101980" x="7559675" y="1660525"/>
          <p14:tracePt t="101997" x="7566025" y="1630363"/>
          <p14:tracePt t="102014" x="7566025" y="1608138"/>
          <p14:tracePt t="102030" x="7573963" y="1608138"/>
          <p14:tracePt t="102126" x="7551738" y="1646238"/>
          <p14:tracePt t="102135" x="7527925" y="1684338"/>
          <p14:tracePt t="102147" x="7505700" y="1706563"/>
          <p14:tracePt t="102164" x="7467600" y="1774825"/>
          <p14:tracePt t="102181" x="7413625" y="1828800"/>
          <p14:tracePt t="102198" x="7345363" y="1889125"/>
          <p14:tracePt t="102214" x="7299325" y="1927225"/>
          <p14:tracePt t="102231" x="7246938" y="1965325"/>
          <p14:tracePt t="102248" x="7208838" y="2003425"/>
          <p14:tracePt t="102264" x="7154863" y="2049463"/>
          <p14:tracePt t="102281" x="7094538" y="2111375"/>
          <p14:tracePt t="102298" x="7048500" y="2141538"/>
          <p14:tracePt t="102314" x="6972300" y="2179638"/>
          <p14:tracePt t="102331" x="6926263" y="2209800"/>
          <p14:tracePt t="102348" x="6911975" y="2225675"/>
          <p14:tracePt t="102364" x="6896100" y="2225675"/>
          <p14:tracePt t="102462" x="6904038" y="2225675"/>
          <p14:tracePt t="102471" x="6942138" y="2225675"/>
          <p14:tracePt t="102481" x="6994525" y="2217738"/>
          <p14:tracePt t="102498" x="7094538" y="2141538"/>
          <p14:tracePt t="102514" x="7208838" y="2041525"/>
          <p14:tracePt t="102531" x="7299325" y="1973263"/>
          <p14:tracePt t="102548" x="7361238" y="1882775"/>
          <p14:tracePt t="102551" x="7391400" y="1836738"/>
          <p14:tracePt t="102564" x="7407275" y="1806575"/>
          <p14:tracePt t="102581" x="7459663" y="1706563"/>
          <p14:tracePt t="102598" x="7489825" y="1646238"/>
          <p14:tracePt t="102614" x="7521575" y="1616075"/>
          <p14:tracePt t="102631" x="7535863" y="1577975"/>
          <p14:tracePt t="102647" x="7559675" y="1554163"/>
          <p14:tracePt t="102664" x="7573963" y="1539875"/>
          <p14:tracePt t="102681" x="7581900" y="1531938"/>
          <p14:tracePt t="102714" x="7581900" y="1524000"/>
          <p14:tracePt t="102731" x="7581900" y="1516063"/>
          <p14:tracePt t="102830" x="7581900" y="1531938"/>
          <p14:tracePt t="102839" x="7566025" y="1562100"/>
          <p14:tracePt t="102848" x="7543800" y="1608138"/>
          <p14:tracePt t="102864" x="7489825" y="1692275"/>
          <p14:tracePt t="102881" x="7445375" y="1760538"/>
          <p14:tracePt t="102898" x="7391400" y="1828800"/>
          <p14:tracePt t="102914" x="7353300" y="1874838"/>
          <p14:tracePt t="102931" x="7315200" y="1905000"/>
          <p14:tracePt t="102948" x="7277100" y="1951038"/>
          <p14:tracePt t="102965" x="7208838" y="2019300"/>
          <p14:tracePt t="102981" x="7200900" y="2041525"/>
          <p14:tracePt t="102998" x="7132638" y="2133600"/>
          <p14:tracePt t="103014" x="7086600" y="2193925"/>
          <p14:tracePt t="103031" x="7040563" y="2239963"/>
          <p14:tracePt t="103048" x="7002463" y="2278063"/>
          <p14:tracePt t="103064" x="6972300" y="2301875"/>
          <p14:tracePt t="103081" x="6950075" y="2308225"/>
          <p14:tracePt t="103098" x="6934200" y="2324100"/>
          <p14:tracePt t="103114" x="6918325" y="2339975"/>
          <p14:tracePt t="103131" x="6904038" y="2346325"/>
          <p14:tracePt t="103148" x="6888163" y="2370138"/>
          <p14:tracePt t="103164" x="6873875" y="2378075"/>
          <p14:tracePt t="103183" x="6873875" y="2384425"/>
          <p14:tracePt t="103214" x="6873875" y="2392363"/>
          <p14:tracePt t="103223" x="6880225" y="2392363"/>
          <p14:tracePt t="103231" x="6904038" y="2384425"/>
          <p14:tracePt t="103247" x="7002463" y="2324100"/>
          <p14:tracePt t="103264" x="7124700" y="2232025"/>
          <p14:tracePt t="103281" x="7231063" y="2117725"/>
          <p14:tracePt t="103297" x="7323138" y="2011363"/>
          <p14:tracePt t="103314" x="7391400" y="1912938"/>
          <p14:tracePt t="103331" x="7459663" y="1812925"/>
          <p14:tracePt t="103347" x="7505700" y="1736725"/>
          <p14:tracePt t="103364" x="7535863" y="1692275"/>
          <p14:tracePt t="103381" x="7573963" y="1638300"/>
          <p14:tracePt t="103397" x="7620000" y="1592263"/>
          <p14:tracePt t="103414" x="7642225" y="1562100"/>
          <p14:tracePt t="103431" x="7650163" y="1546225"/>
          <p14:tracePt t="103448" x="7666038" y="1531938"/>
          <p14:tracePt t="103464" x="7673975" y="1531938"/>
          <p14:tracePt t="103481" x="7673975" y="1524000"/>
          <p14:tracePt t="103497" x="7673975" y="1516063"/>
          <p14:tracePt t="103514" x="7673975" y="1508125"/>
          <p14:tracePt t="103605" x="7658100" y="1524000"/>
          <p14:tracePt t="103613" x="7620000" y="1577975"/>
          <p14:tracePt t="103621" x="7581900" y="1622425"/>
          <p14:tracePt t="103631" x="7543800" y="1676400"/>
          <p14:tracePt t="103647" x="7459663" y="1798638"/>
          <p14:tracePt t="103664" x="7369175" y="1889125"/>
          <p14:tracePt t="103681" x="7315200" y="1958975"/>
          <p14:tracePt t="103697" x="7246938" y="2019300"/>
          <p14:tracePt t="103714" x="7192963" y="2087563"/>
          <p14:tracePt t="103731" x="7140575" y="2149475"/>
          <p14:tracePt t="103747" x="7116763" y="2187575"/>
          <p14:tracePt t="103764" x="7078663" y="2225675"/>
          <p14:tracePt t="103781" x="7056438" y="2247900"/>
          <p14:tracePt t="103797" x="7048500" y="2255838"/>
          <p14:tracePt t="103814" x="7040563" y="2263775"/>
          <p14:tracePt t="103831" x="7018338" y="2278063"/>
          <p14:tracePt t="103847" x="7002463" y="2278063"/>
          <p14:tracePt t="103864" x="7002463" y="2286000"/>
          <p14:tracePt t="103881" x="6994525" y="2286000"/>
          <p14:tracePt t="104501" x="7002463" y="2278063"/>
          <p14:tracePt t="104509" x="7018338" y="2270125"/>
          <p14:tracePt t="104517" x="7032625" y="2247900"/>
          <p14:tracePt t="104531" x="7056438" y="2217738"/>
          <p14:tracePt t="104548" x="7086600" y="2141538"/>
          <p14:tracePt t="104565" x="7116763" y="2041525"/>
          <p14:tracePt t="104566" x="7116763" y="1989138"/>
          <p14:tracePt t="104581" x="7116763" y="1889125"/>
          <p14:tracePt t="104598" x="7116763" y="1820863"/>
          <p14:tracePt t="104614" x="7116763" y="1782763"/>
          <p14:tracePt t="104631" x="7116763" y="1768475"/>
          <p14:tracePt t="104648" x="7116763" y="1760538"/>
          <p14:tracePt t="104664" x="7116763" y="1752600"/>
          <p14:tracePt t="104698" x="7108825" y="1736725"/>
          <p14:tracePt t="104714" x="7102475" y="1736725"/>
          <p14:tracePt t="104731" x="7094538" y="1736725"/>
          <p14:tracePt t="104748" x="7094538" y="1730375"/>
          <p14:tracePt t="104765" x="7078663" y="1714500"/>
          <p14:tracePt t="104782" x="7064375" y="1706563"/>
          <p14:tracePt t="104798" x="7064375" y="1692275"/>
          <p14:tracePt t="104832" x="7064375" y="1684338"/>
          <p14:tracePt t="104934" x="7056438" y="1676400"/>
          <p14:tracePt t="105190" x="7070725" y="1676400"/>
          <p14:tracePt t="105206" x="7094538" y="1684338"/>
          <p14:tracePt t="105215" x="7108825" y="1698625"/>
          <p14:tracePt t="105232" x="7132638" y="1706563"/>
          <p14:tracePt t="105249" x="7185025" y="1736725"/>
          <p14:tracePt t="105265" x="7223125" y="1774825"/>
          <p14:tracePt t="105282" x="7269163" y="1836738"/>
          <p14:tracePt t="105299" x="7323138" y="1912938"/>
          <p14:tracePt t="105315" x="7361238" y="1973263"/>
          <p14:tracePt t="105332" x="7391400" y="2035175"/>
          <p14:tracePt t="105349" x="7429500" y="2149475"/>
          <p14:tracePt t="105365" x="7445375" y="2187575"/>
          <p14:tracePt t="105382" x="7497763" y="2324100"/>
          <p14:tracePt t="105399" x="7513638" y="2354263"/>
          <p14:tracePt t="105415" x="7521575" y="2370138"/>
          <p14:tracePt t="105605" x="7521575" y="2362200"/>
          <p14:tracePt t="105613" x="7521575" y="2339975"/>
          <p14:tracePt t="105621" x="7513638" y="2332038"/>
          <p14:tracePt t="105631" x="7497763" y="2301875"/>
          <p14:tracePt t="105648" x="7451725" y="2247900"/>
          <p14:tracePt t="105665" x="7413625" y="2193925"/>
          <p14:tracePt t="105681" x="7383463" y="2141538"/>
          <p14:tracePt t="105698" x="7353300" y="2103438"/>
          <p14:tracePt t="105715" x="7323138" y="2065338"/>
          <p14:tracePt t="105732" x="7292975" y="2035175"/>
          <p14:tracePt t="105749" x="7254875" y="1997075"/>
          <p14:tracePt t="105765" x="7246938" y="1965325"/>
          <p14:tracePt t="105782" x="7216775" y="1943100"/>
          <p14:tracePt t="105799" x="7178675" y="1905000"/>
          <p14:tracePt t="105815" x="7162800" y="1889125"/>
          <p14:tracePt t="105832" x="7146925" y="1874838"/>
          <p14:tracePt t="105849" x="7124700" y="1851025"/>
          <p14:tracePt t="105865" x="7116763" y="1844675"/>
          <p14:tracePt t="105882" x="7094538" y="1828800"/>
          <p14:tracePt t="105899" x="7078663" y="1806575"/>
          <p14:tracePt t="105916" x="7064375" y="1782763"/>
          <p14:tracePt t="105932" x="7032625" y="1752600"/>
          <p14:tracePt t="105949" x="7010400" y="1722438"/>
          <p14:tracePt t="105965" x="7002463" y="1706563"/>
          <p14:tracePt t="105982" x="6988175" y="1692275"/>
          <p14:tracePt t="105999" x="6988175" y="1684338"/>
          <p14:tracePt t="106118" x="7002463" y="1684338"/>
          <p14:tracePt t="106127" x="7026275" y="1698625"/>
          <p14:tracePt t="106135" x="7048500" y="1722438"/>
          <p14:tracePt t="106149" x="7078663" y="1744663"/>
          <p14:tracePt t="106166" x="7146925" y="1806575"/>
          <p14:tracePt t="106182" x="7185025" y="1828800"/>
          <p14:tracePt t="106199" x="7208838" y="1858963"/>
          <p14:tracePt t="106216" x="7239000" y="1889125"/>
          <p14:tracePt t="106232" x="7261225" y="1927225"/>
          <p14:tracePt t="106249" x="7285038" y="1965325"/>
          <p14:tracePt t="106266" x="7337425" y="2035175"/>
          <p14:tracePt t="106282" x="7375525" y="2079625"/>
          <p14:tracePt t="106299" x="7399338" y="2111375"/>
          <p14:tracePt t="106316" x="7429500" y="2163763"/>
          <p14:tracePt t="106333" x="7459663" y="2193925"/>
          <p14:tracePt t="106349" x="7483475" y="2232025"/>
          <p14:tracePt t="106366" x="7513638" y="2270125"/>
          <p14:tracePt t="106382" x="7535863" y="2301875"/>
          <p14:tracePt t="106399" x="7559675" y="2339975"/>
          <p14:tracePt t="106416" x="7573963" y="2362200"/>
          <p14:tracePt t="106432" x="7589838" y="2392363"/>
          <p14:tracePt t="106449" x="7589838" y="2400300"/>
          <p14:tracePt t="106542" x="7589838" y="2392363"/>
          <p14:tracePt t="106551" x="7581900" y="2354263"/>
          <p14:tracePt t="106566" x="7527925" y="2270125"/>
          <p14:tracePt t="106582" x="7459663" y="2171700"/>
          <p14:tracePt t="106599" x="7383463" y="2079625"/>
          <p14:tracePt t="106615" x="7323138" y="2019300"/>
          <p14:tracePt t="106632" x="7254875" y="1951038"/>
          <p14:tracePt t="106649" x="7216775" y="1912938"/>
          <p14:tracePt t="106665" x="7162800" y="1858963"/>
          <p14:tracePt t="106682" x="7124700" y="1820863"/>
          <p14:tracePt t="106699" x="7094538" y="1798638"/>
          <p14:tracePt t="106715" x="7070725" y="1774825"/>
          <p14:tracePt t="106732" x="7064375" y="1760538"/>
          <p14:tracePt t="106749" x="7048500" y="1752600"/>
          <p14:tracePt t="106765" x="7040563" y="1752600"/>
          <p14:tracePt t="106782" x="7032625" y="1736725"/>
          <p14:tracePt t="106799" x="7026275" y="1736725"/>
          <p14:tracePt t="106815" x="7026275" y="1730375"/>
          <p14:tracePt t="106832" x="7018338" y="1722438"/>
          <p14:tracePt t="106865" x="7018338" y="1714500"/>
          <p14:tracePt t="106882" x="7010400" y="1706563"/>
          <p14:tracePt t="106933" x="7032625" y="1706563"/>
          <p14:tracePt t="106941" x="7078663" y="1730375"/>
          <p14:tracePt t="106949" x="7132638" y="1744663"/>
          <p14:tracePt t="106965" x="7216775" y="1782763"/>
          <p14:tracePt t="106982" x="7299325" y="1828800"/>
          <p14:tracePt t="106999" x="7361238" y="1882775"/>
          <p14:tracePt t="107016" x="7437438" y="1958975"/>
          <p14:tracePt t="107033" x="7513638" y="2041525"/>
          <p14:tracePt t="107049" x="7581900" y="2117725"/>
          <p14:tracePt t="107066" x="7627938" y="2193925"/>
          <p14:tracePt t="107083" x="7666038" y="2278063"/>
          <p14:tracePt t="107085" x="7680325" y="2324100"/>
          <p14:tracePt t="107099" x="7696200" y="2346325"/>
          <p14:tracePt t="107116" x="7718425" y="2400300"/>
          <p14:tracePt t="107133" x="7726363" y="2438400"/>
          <p14:tracePt t="107230" x="7712075" y="2422525"/>
          <p14:tracePt t="107239" x="7680325" y="2362200"/>
          <p14:tracePt t="107249" x="7642225" y="2316163"/>
          <p14:tracePt t="107266" x="7573963" y="2193925"/>
          <p14:tracePt t="107283" x="7521575" y="2095500"/>
          <p14:tracePt t="107299" x="7451725" y="1973263"/>
          <p14:tracePt t="107316" x="7375525" y="1858963"/>
          <p14:tracePt t="107333" x="7323138" y="1768475"/>
          <p14:tracePt t="107349" x="7315200" y="1744663"/>
          <p14:tracePt t="107366" x="7292975" y="1714500"/>
          <p14:tracePt t="107383" x="7277100" y="1698625"/>
          <p14:tracePt t="107399" x="7277100" y="1692275"/>
          <p14:tracePt t="107416" x="7269163" y="1692275"/>
          <p14:tracePt t="107470" x="7269163" y="1684338"/>
          <p14:tracePt t="107494" x="7261225" y="1684338"/>
          <p14:tracePt t="107558" x="7254875" y="1684338"/>
          <p14:tracePt t="107568" x="7246938" y="1684338"/>
          <p14:tracePt t="107583" x="7239000" y="1684338"/>
          <p14:tracePt t="107599" x="7223125" y="1692275"/>
          <p14:tracePt t="107616" x="7208838" y="1692275"/>
          <p14:tracePt t="107632" x="7200900" y="1698625"/>
          <p14:tracePt t="107649" x="7192963" y="1698625"/>
          <p14:tracePt t="107682" x="7185025" y="1698625"/>
          <p14:tracePt t="107709" x="7178675" y="1698625"/>
          <p14:tracePt t="107717" x="7170738" y="1698625"/>
          <p14:tracePt t="107734" x="7162800" y="1698625"/>
          <p14:tracePt t="107750" x="7154863" y="1698625"/>
          <p14:tracePt t="107902" x="7162800" y="1698625"/>
          <p14:tracePt t="107911" x="7185025" y="1698625"/>
          <p14:tracePt t="107923" x="7208838" y="1706563"/>
          <p14:tracePt t="107935" x="7269163" y="1730375"/>
          <p14:tracePt t="107949" x="7323138" y="1736725"/>
          <p14:tracePt t="107966" x="7383463" y="1774825"/>
          <p14:tracePt t="107982" x="7421563" y="1790700"/>
          <p14:tracePt t="107999" x="7459663" y="1798638"/>
          <p14:tracePt t="108015" x="7489825" y="1812925"/>
          <p14:tracePt t="108032" x="7505700" y="1828800"/>
          <p14:tracePt t="108049" x="7521575" y="1836738"/>
          <p14:tracePt t="108066" x="7527925" y="1866900"/>
          <p14:tracePt t="108083" x="7551738" y="1905000"/>
          <p14:tracePt t="108099" x="7566025" y="1943100"/>
          <p14:tracePt t="108116" x="7573963" y="1981200"/>
          <p14:tracePt t="108133" x="7573963" y="2019300"/>
          <p14:tracePt t="108149" x="7573963" y="2035175"/>
          <p14:tracePt t="108166" x="7573963" y="2057400"/>
          <p14:tracePt t="108183" x="7573963" y="2079625"/>
          <p14:tracePt t="108199" x="7573963" y="2111375"/>
          <p14:tracePt t="108216" x="7573963" y="2125663"/>
          <p14:tracePt t="108233" x="7573963" y="2133600"/>
          <p14:tracePt t="108266" x="7573963" y="2149475"/>
          <p14:tracePt t="108283" x="7573963" y="2155825"/>
          <p14:tracePt t="108299" x="7573963" y="2171700"/>
          <p14:tracePt t="108316" x="7573963" y="2187575"/>
          <p14:tracePt t="108333" x="7573963" y="2201863"/>
          <p14:tracePt t="108349" x="7573963" y="2209800"/>
          <p14:tracePt t="108366" x="7573963" y="2217738"/>
          <p14:tracePt t="108397" x="7573963" y="2225675"/>
          <p14:tracePt t="108541" x="7566025" y="2225675"/>
          <p14:tracePt t="108565" x="7559675" y="2225675"/>
          <p14:tracePt t="108710" x="7543800" y="2225675"/>
          <p14:tracePt t="108719" x="7535863" y="2225675"/>
          <p14:tracePt t="108733" x="7521575" y="2225675"/>
          <p14:tracePt t="108750" x="7467600" y="2225675"/>
          <p14:tracePt t="108767" x="7437438" y="2225675"/>
          <p14:tracePt t="108783" x="7391400" y="2217738"/>
          <p14:tracePt t="108799" x="7369175" y="2201863"/>
          <p14:tracePt t="108816" x="7361238" y="2201863"/>
          <p14:tracePt t="108833" x="7345363" y="2193925"/>
          <p14:tracePt t="108849" x="7345363" y="2187575"/>
          <p14:tracePt t="108866" x="7315200" y="2171700"/>
          <p14:tracePt t="108883" x="7261225" y="2133600"/>
          <p14:tracePt t="108899" x="7178675" y="2079625"/>
          <p14:tracePt t="108916" x="7108825" y="2019300"/>
          <p14:tracePt t="108933" x="7040563" y="1965325"/>
          <p14:tracePt t="108950" x="7010400" y="1927225"/>
          <p14:tracePt t="108966" x="6980238" y="1882775"/>
          <p14:tracePt t="108983" x="6972300" y="1844675"/>
          <p14:tracePt t="109000" x="6956425" y="1790700"/>
          <p14:tracePt t="109017" x="6950075" y="1752600"/>
          <p14:tracePt t="109033" x="6926263" y="1714500"/>
          <p14:tracePt t="109050" x="6926263" y="1684338"/>
          <p14:tracePt t="109067" x="6926263" y="1660525"/>
          <p14:tracePt t="109083" x="6926263" y="1630363"/>
          <p14:tracePt t="109100" x="6918325" y="1622425"/>
          <p14:tracePt t="109116" x="6918325" y="1608138"/>
          <p14:tracePt t="109133" x="6918325" y="1600200"/>
          <p14:tracePt t="110238" x="6918325" y="1616075"/>
          <p14:tracePt t="110247" x="6918325" y="1622425"/>
          <p14:tracePt t="110255" x="6918325" y="1646238"/>
          <p14:tracePt t="110267" x="6918325" y="1668463"/>
          <p14:tracePt t="110283" x="6918325" y="1714500"/>
          <p14:tracePt t="110300" x="6918325" y="1812925"/>
          <p14:tracePt t="110317" x="6918325" y="1989138"/>
          <p14:tracePt t="110334" x="6918325" y="2308225"/>
          <p14:tracePt t="110350" x="6918325" y="2530475"/>
          <p14:tracePt t="110366" x="6918325" y="2743200"/>
          <p14:tracePt t="110383" x="6934200" y="2917825"/>
          <p14:tracePt t="110400" x="6972300" y="3055938"/>
          <p14:tracePt t="110416" x="7002463" y="3178175"/>
          <p14:tracePt t="110433" x="7026275" y="3254375"/>
          <p14:tracePt t="110450" x="7048500" y="3314700"/>
          <p14:tracePt t="110467" x="7056438" y="3330575"/>
          <p14:tracePt t="110483" x="7070725" y="3352800"/>
          <p14:tracePt t="110500" x="7094538" y="3360738"/>
          <p14:tracePt t="110517" x="7102475" y="3368675"/>
          <p14:tracePt t="110533" x="7154863" y="3368675"/>
          <p14:tracePt t="110550" x="7269163" y="3260725"/>
          <p14:tracePt t="110567" x="7445375" y="3040063"/>
          <p14:tracePt t="110583" x="7597775" y="2743200"/>
          <p14:tracePt t="110600" x="7658100" y="2460625"/>
          <p14:tracePt t="110617" x="7726363" y="2179638"/>
          <p14:tracePt t="110633" x="7742238" y="1973263"/>
          <p14:tracePt t="110650" x="7742238" y="1820863"/>
          <p14:tracePt t="110667" x="7742238" y="1722438"/>
          <p14:tracePt t="110683" x="7742238" y="1692275"/>
          <p14:tracePt t="110700" x="7742238" y="1676400"/>
          <p14:tracePt t="110813" x="7742238" y="1668463"/>
          <p14:tracePt t="110821" x="7734300" y="1660525"/>
          <p14:tracePt t="110829" x="7718425" y="1654175"/>
          <p14:tracePt t="110837" x="7712075" y="1654175"/>
          <p14:tracePt t="110850" x="7696200" y="1654175"/>
          <p14:tracePt t="110867" x="7673975" y="1646238"/>
          <p14:tracePt t="110883" x="7650163" y="1646238"/>
          <p14:tracePt t="110900" x="7642225" y="1646238"/>
          <p14:tracePt t="110917" x="7620000" y="1646238"/>
          <p14:tracePt t="110933" x="7612063" y="1646238"/>
          <p14:tracePt t="110950" x="7597775" y="1646238"/>
          <p14:tracePt t="110967" x="7581900" y="1646238"/>
          <p14:tracePt t="110983" x="7559675" y="1646238"/>
          <p14:tracePt t="111000" x="7527925" y="1646238"/>
          <p14:tracePt t="111017" x="7505700" y="1646238"/>
          <p14:tracePt t="111033" x="7489825" y="1646238"/>
          <p14:tracePt t="111067" x="7489825" y="1654175"/>
          <p14:tracePt t="111083" x="7483475" y="1654175"/>
          <p14:tracePt t="111100" x="7467600" y="1668463"/>
          <p14:tracePt t="111117" x="7383463" y="1730375"/>
          <p14:tracePt t="111133" x="7315200" y="1820863"/>
          <p14:tracePt t="111150" x="7254875" y="1935163"/>
          <p14:tracePt t="111167" x="7185025" y="2049463"/>
          <p14:tracePt t="111183" x="7140575" y="2117725"/>
          <p14:tracePt t="111200" x="7124700" y="2141538"/>
          <p14:tracePt t="111217" x="7108825" y="2155825"/>
          <p14:tracePt t="111233" x="7086600" y="2171700"/>
          <p14:tracePt t="111250" x="7064375" y="2187575"/>
          <p14:tracePt t="111267" x="7032625" y="2201863"/>
          <p14:tracePt t="111283" x="6980238" y="2225675"/>
          <p14:tracePt t="111300" x="6934200" y="2239963"/>
          <p14:tracePt t="111317" x="6904038" y="2263775"/>
          <p14:tracePt t="111334" x="6896100" y="2263775"/>
          <p14:tracePt t="111413" x="6904038" y="2263775"/>
          <p14:tracePt t="111421" x="6926263" y="2232025"/>
          <p14:tracePt t="111429" x="6972300" y="2187575"/>
          <p14:tracePt t="111437" x="7002463" y="2149475"/>
          <p14:tracePt t="111450" x="7048500" y="2103438"/>
          <p14:tracePt t="111467" x="7124700" y="1997075"/>
          <p14:tracePt t="111484" x="7208838" y="1897063"/>
          <p14:tracePt t="111500" x="7277100" y="1828800"/>
          <p14:tracePt t="111517" x="7345363" y="1744663"/>
          <p14:tracePt t="111534" x="7391400" y="1692275"/>
          <p14:tracePt t="111550" x="7413625" y="1660525"/>
          <p14:tracePt t="111567" x="7445375" y="1638300"/>
          <p14:tracePt t="111584" x="7459663" y="1616075"/>
          <p14:tracePt t="111600" x="7475538" y="1600200"/>
          <p14:tracePt t="111617" x="7483475" y="1584325"/>
          <p14:tracePt t="111634" x="7483475" y="1577975"/>
          <p14:tracePt t="111650" x="7489825" y="1570038"/>
          <p14:tracePt t="111701" x="7489825" y="1562100"/>
          <p14:tracePt t="111789" x="7489825" y="1592263"/>
          <p14:tracePt t="111797" x="7451725" y="1654175"/>
          <p14:tracePt t="111805" x="7421563" y="1714500"/>
          <p14:tracePt t="111817" x="7383463" y="1760538"/>
          <p14:tracePt t="111834" x="7292975" y="1905000"/>
          <p14:tracePt t="111850" x="7208838" y="2019300"/>
          <p14:tracePt t="111867" x="7178675" y="2079625"/>
          <p14:tracePt t="111884" x="7146925" y="2125663"/>
          <p14:tracePt t="111900" x="7132638" y="2149475"/>
          <p14:tracePt t="111917" x="7116763" y="2155825"/>
          <p14:tracePt t="112013" x="7116763" y="2163763"/>
          <p14:tracePt t="112021" x="7132638" y="2163763"/>
          <p14:tracePt t="112029" x="7146925" y="2141538"/>
          <p14:tracePt t="112037" x="7185025" y="2095500"/>
          <p14:tracePt t="112050" x="7239000" y="2057400"/>
          <p14:tracePt t="112067" x="7399338" y="1935163"/>
          <p14:tracePt t="112084" x="7573963" y="1806575"/>
          <p14:tracePt t="112085" x="7680325" y="1730375"/>
          <p14:tracePt t="112100" x="7726363" y="1692275"/>
          <p14:tracePt t="112117" x="7818438" y="1600200"/>
          <p14:tracePt t="112134" x="7832725" y="1584325"/>
          <p14:tracePt t="112213" x="7832725" y="1577975"/>
          <p14:tracePt t="112221" x="7826375" y="1577975"/>
          <p14:tracePt t="112229" x="7810500" y="1577975"/>
          <p14:tracePt t="112237" x="7780338" y="1577975"/>
          <p14:tracePt t="112250" x="7734300" y="1600200"/>
          <p14:tracePt t="112267" x="7620000" y="1684338"/>
          <p14:tracePt t="112284" x="7475538" y="1782763"/>
          <p14:tracePt t="112301" x="7353300" y="1882775"/>
          <p14:tracePt t="112317" x="7200900" y="2027238"/>
          <p14:tracePt t="112334" x="7124700" y="2111375"/>
          <p14:tracePt t="112351" x="7070725" y="2171700"/>
          <p14:tracePt t="112367" x="7032625" y="2217738"/>
          <p14:tracePt t="112384" x="7010400" y="2232025"/>
          <p14:tracePt t="112400" x="7002463" y="2239963"/>
          <p14:tracePt t="112477" x="7010400" y="2209800"/>
          <p14:tracePt t="112485" x="7070725" y="2155825"/>
          <p14:tracePt t="112493" x="7140575" y="2087563"/>
          <p14:tracePt t="112501" x="7216775" y="2027238"/>
          <p14:tracePt t="112517" x="7353300" y="1882775"/>
          <p14:tracePt t="112534" x="7459663" y="1768475"/>
          <p14:tracePt t="112551" x="7543800" y="1676400"/>
          <p14:tracePt t="112567" x="7573963" y="1622425"/>
          <p14:tracePt t="112584" x="7573963" y="1616075"/>
          <p14:tracePt t="112677" x="7566025" y="1622425"/>
          <p14:tracePt t="112685" x="7551738" y="1660525"/>
          <p14:tracePt t="112693" x="7505700" y="1730375"/>
          <p14:tracePt t="112701" x="7445375" y="1806575"/>
          <p14:tracePt t="112717" x="7315200" y="1981200"/>
          <p14:tracePt t="112734" x="7192963" y="2125663"/>
          <p14:tracePt t="112751" x="7116763" y="2187575"/>
          <p14:tracePt t="112767" x="7102475" y="2209800"/>
          <p14:tracePt t="112837" x="7108825" y="2217738"/>
          <p14:tracePt t="112845" x="7146925" y="2201863"/>
          <p14:tracePt t="112853" x="7223125" y="2171700"/>
          <p14:tracePt t="112867" x="7307263" y="2141538"/>
          <p14:tracePt t="112884" x="7459663" y="2065338"/>
          <p14:tracePt t="112901" x="7559675" y="2011363"/>
          <p14:tracePt t="112917" x="7566025" y="2011363"/>
          <p14:tracePt t="112965" x="7566025" y="2027238"/>
          <p14:tracePt t="112973" x="7551738" y="2111375"/>
          <p14:tracePt t="112984" x="7521575" y="2201863"/>
          <p14:tracePt t="113001" x="7421563" y="2560638"/>
          <p14:tracePt t="113017" x="7299325" y="2971800"/>
          <p14:tracePt t="113034" x="7185025" y="3352800"/>
          <p14:tracePt t="113051" x="7116763" y="3559175"/>
          <p14:tracePt t="113067" x="7094538" y="3649663"/>
          <p14:tracePt t="113084" x="7094538" y="3703638"/>
          <p14:tracePt t="113085" x="7094538" y="3725863"/>
          <p14:tracePt t="113101" x="7102475" y="3771900"/>
          <p14:tracePt t="113117" x="7124700" y="3848100"/>
          <p14:tracePt t="113134" x="7140575" y="3870325"/>
          <p14:tracePt t="113151" x="7146925" y="3886200"/>
          <p14:tracePt t="113309" x="7146925" y="3870325"/>
          <p14:tracePt t="113317" x="7170738" y="3856038"/>
          <p14:tracePt t="113325" x="7185025" y="3856038"/>
          <p14:tracePt t="113821" x="7192963" y="3863975"/>
          <p14:tracePt t="113829" x="7200900" y="3886200"/>
          <p14:tracePt t="113837" x="7200900" y="3894138"/>
          <p14:tracePt t="114245" x="7200900" y="3902075"/>
          <p14:tracePt t="114253" x="7200900" y="3924300"/>
          <p14:tracePt t="114261" x="7200900" y="3962400"/>
          <p14:tracePt t="114269" x="7216775" y="3992563"/>
          <p14:tracePt t="114285" x="7231063" y="4092575"/>
          <p14:tracePt t="114301" x="7239000" y="4152900"/>
          <p14:tracePt t="114318" x="7254875" y="4237038"/>
          <p14:tracePt t="114335" x="7269163" y="4351338"/>
          <p14:tracePt t="114351" x="7307263" y="4479925"/>
          <p14:tracePt t="114368" x="7337425" y="4579938"/>
          <p14:tracePt t="114385" x="7345363" y="4625975"/>
          <p14:tracePt t="114401" x="7345363" y="4664075"/>
          <p14:tracePt t="114418" x="7345363" y="4708525"/>
          <p14:tracePt t="114435" x="7345363" y="4716463"/>
          <p14:tracePt t="114573" x="7345363" y="4724400"/>
          <p14:tracePt t="120966" x="7337425" y="4716463"/>
          <p14:tracePt t="120975" x="7337425" y="4640263"/>
          <p14:tracePt t="120987" x="7353300" y="4525963"/>
          <p14:tracePt t="121004" x="7323138" y="4251325"/>
          <p14:tracePt t="121020" x="7078663" y="3848100"/>
          <p14:tracePt t="121037" x="6858000" y="3421063"/>
          <p14:tracePt t="121054" x="6842125" y="3246438"/>
          <p14:tracePt t="121070" x="6842125" y="3040063"/>
          <p14:tracePt t="121087" x="6842125" y="2941638"/>
          <p14:tracePt t="121104" x="6865938" y="2895600"/>
          <p14:tracePt t="121120" x="6873875" y="2879725"/>
          <p14:tracePt t="121137" x="6888163" y="2857500"/>
          <p14:tracePt t="121154" x="6888163" y="2841625"/>
          <p14:tracePt t="121170" x="6888163" y="2797175"/>
          <p14:tracePt t="121187" x="6888163" y="2743200"/>
          <p14:tracePt t="121204" x="6888163" y="2689225"/>
          <p14:tracePt t="121220" x="6880225" y="2613025"/>
          <p14:tracePt t="121237" x="6850063" y="2392363"/>
          <p14:tracePt t="121254" x="6850063" y="2255838"/>
          <p14:tracePt t="121270" x="6865938" y="2111375"/>
          <p14:tracePt t="121287" x="6904038" y="2003425"/>
          <p14:tracePt t="121304" x="6926263" y="1958975"/>
          <p14:tracePt t="121320" x="6934200" y="1935163"/>
          <p14:tracePt t="121354" x="6934200" y="1927225"/>
          <p14:tracePt t="121389" x="6942138" y="1927225"/>
          <p14:tracePt t="121413" x="6950075" y="1912938"/>
          <p14:tracePt t="121437" x="6956425" y="1905000"/>
          <p14:tracePt t="121445" x="6964363" y="1889125"/>
          <p14:tracePt t="121454" x="6972300" y="1882775"/>
          <p14:tracePt t="121470" x="6972300" y="1866900"/>
          <p14:tracePt t="121487" x="6980238" y="1844675"/>
          <p14:tracePt t="121521" x="6988175" y="1828800"/>
          <p14:tracePt t="121537" x="6988175" y="1820863"/>
          <p14:tracePt t="121581" x="7002463" y="1820863"/>
          <p14:tracePt t="121589" x="7056438" y="1820863"/>
          <p14:tracePt t="121604" x="7108825" y="1836738"/>
          <p14:tracePt t="121621" x="7413625" y="2125663"/>
          <p14:tracePt t="121637" x="7650163" y="2498725"/>
          <p14:tracePt t="121654" x="7794625" y="2765425"/>
          <p14:tracePt t="121671" x="7886700" y="2925763"/>
          <p14:tracePt t="121687" x="7932738" y="3009900"/>
          <p14:tracePt t="121704" x="7947025" y="3032125"/>
          <p14:tracePt t="121773" x="7947025" y="3040063"/>
          <p14:tracePt t="121781" x="7940675" y="3032125"/>
          <p14:tracePt t="121789" x="7924800" y="2979738"/>
          <p14:tracePt t="121804" x="7902575" y="2941638"/>
          <p14:tracePt t="121821" x="7818438" y="2751138"/>
          <p14:tracePt t="121837" x="7764463" y="2598738"/>
          <p14:tracePt t="121854" x="7718425" y="2438400"/>
          <p14:tracePt t="121871" x="7650163" y="2239963"/>
          <p14:tracePt t="121887" x="7589838" y="2049463"/>
          <p14:tracePt t="121904" x="7581900" y="1844675"/>
          <p14:tracePt t="121921" x="7581900" y="1660525"/>
          <p14:tracePt t="121937" x="7635875" y="1393825"/>
          <p14:tracePt t="121954" x="7688263" y="1211263"/>
          <p14:tracePt t="121971" x="7696200" y="1173163"/>
          <p14:tracePt t="121987" x="7712075" y="1150938"/>
          <p14:tracePt t="122070" x="7680325" y="1189038"/>
          <p14:tracePt t="122078" x="7650163" y="1241425"/>
          <p14:tracePt t="122088" x="7612063" y="1311275"/>
          <p14:tracePt t="122105" x="7475538" y="1470025"/>
          <p14:tracePt t="122122" x="7146925" y="1768475"/>
          <p14:tracePt t="122138" x="6743700" y="2065338"/>
          <p14:tracePt t="122155" x="6270625" y="2408238"/>
          <p14:tracePt t="122171" x="5821363" y="2651125"/>
          <p14:tracePt t="122174" x="5699125" y="2735263"/>
          <p14:tracePt t="122192" x="5562600" y="2811463"/>
          <p14:tracePt t="122208" x="5554663" y="2819400"/>
          <p14:tracePt t="122238" x="5592763" y="2819400"/>
          <p14:tracePt t="122254" x="5821363" y="2713038"/>
          <p14:tracePt t="122271" x="6057900" y="2582863"/>
          <p14:tracePt t="122287" x="6302375" y="2476500"/>
          <p14:tracePt t="122304" x="6545263" y="2392363"/>
          <p14:tracePt t="122321" x="6713538" y="2324100"/>
          <p14:tracePt t="122338" x="6835775" y="2255838"/>
          <p14:tracePt t="122354" x="6865938" y="2232025"/>
          <p14:tracePt t="122371" x="6873875" y="2232025"/>
          <p14:tracePt t="122693" x="6835775" y="2255838"/>
          <p14:tracePt t="122701" x="6797675" y="2316163"/>
          <p14:tracePt t="122709" x="6765925" y="2384425"/>
          <p14:tracePt t="122721" x="6727825" y="2460625"/>
          <p14:tracePt t="122738" x="6659563" y="2644775"/>
          <p14:tracePt t="122754" x="6553200" y="2849563"/>
          <p14:tracePt t="122771" x="6416675" y="3009900"/>
          <p14:tracePt t="122788" x="6240463" y="3070225"/>
          <p14:tracePt t="122804" x="6134100" y="3116263"/>
          <p14:tracePt t="122973" x="6118225" y="3116263"/>
          <p14:tracePt t="123021" x="6134100" y="3124200"/>
          <p14:tracePt t="124221" x="6134100" y="3170238"/>
          <p14:tracePt t="124229" x="6134100" y="3222625"/>
          <p14:tracePt t="124238" x="6118225" y="3284538"/>
          <p14:tracePt t="124255" x="6035675" y="3413125"/>
          <p14:tracePt t="124272" x="5927725" y="3527425"/>
          <p14:tracePt t="124288" x="5829300" y="3641725"/>
          <p14:tracePt t="124305" x="5699125" y="3741738"/>
          <p14:tracePt t="124322" x="5554663" y="3832225"/>
          <p14:tracePt t="124338" x="5387975" y="3902075"/>
          <p14:tracePt t="124355" x="5211763" y="3962400"/>
          <p14:tracePt t="124372" x="5013325" y="4022725"/>
          <p14:tracePt t="124388" x="4884738" y="4060825"/>
          <p14:tracePt t="124405" x="4846638" y="4076700"/>
          <p14:tracePt t="124438" x="4846638" y="4046538"/>
          <p14:tracePt t="124446" x="4846638" y="3984625"/>
          <p14:tracePt t="124455" x="4854575" y="3902075"/>
          <p14:tracePt t="124472" x="4906963" y="3733800"/>
          <p14:tracePt t="124488" x="4937125" y="3597275"/>
          <p14:tracePt t="124505" x="4937125" y="3527425"/>
          <p14:tracePt t="124522" x="4922838" y="3475038"/>
          <p14:tracePt t="124538" x="4854575" y="3382963"/>
          <p14:tracePt t="124556" x="4732338" y="3306763"/>
          <p14:tracePt t="124572" x="4541838" y="3222625"/>
          <p14:tracePt t="124589" x="4114800" y="3116263"/>
          <p14:tracePt t="124605" x="3589338" y="3116263"/>
          <p14:tracePt t="124622" x="3314700" y="3200400"/>
          <p14:tracePt t="124639" x="3124200" y="3306763"/>
          <p14:tracePt t="124655" x="3048000" y="3360738"/>
          <p14:tracePt t="124672" x="3025775" y="3390900"/>
          <p14:tracePt t="124688" x="3025775" y="3421063"/>
          <p14:tracePt t="124705" x="3040063" y="3467100"/>
          <p14:tracePt t="124722" x="3124200" y="3513138"/>
          <p14:tracePt t="124738" x="3192463" y="3535363"/>
          <p14:tracePt t="124772" x="3200400" y="3535363"/>
          <p14:tracePt t="124805" x="3216275" y="3535363"/>
          <p14:tracePt t="124821" x="3222625" y="3521075"/>
          <p14:tracePt t="124829" x="3222625" y="3513138"/>
          <p14:tracePt t="124838" x="3222625" y="3497263"/>
          <p14:tracePt t="124855" x="3208338" y="3451225"/>
          <p14:tracePt t="124872" x="3146425" y="3429000"/>
          <p14:tracePt t="124888" x="3116263" y="3413125"/>
          <p14:tracePt t="124905" x="3101975" y="3413125"/>
          <p14:tracePt t="124973" x="3124200" y="3413125"/>
          <p14:tracePt t="124981" x="3170238" y="3421063"/>
          <p14:tracePt t="124989" x="3230563" y="3436938"/>
          <p14:tracePt t="125005" x="3406775" y="3436938"/>
          <p14:tracePt t="125022" x="3589338" y="3436938"/>
          <p14:tracePt t="125039" x="3771900" y="3436938"/>
          <p14:tracePt t="125055" x="3970338" y="3436938"/>
          <p14:tracePt t="125072" x="4191000" y="3436938"/>
          <p14:tracePt t="125089" x="4411663" y="3436938"/>
          <p14:tracePt t="125105" x="4618038" y="3444875"/>
          <p14:tracePt t="125122" x="4816475" y="3444875"/>
          <p14:tracePt t="125139" x="5051425" y="3444875"/>
          <p14:tracePt t="125155" x="5273675" y="3444875"/>
          <p14:tracePt t="125172" x="5532438" y="3444875"/>
          <p14:tracePt t="125189" x="5807075" y="3444875"/>
          <p14:tracePt t="125189" x="5951538" y="3444875"/>
          <p14:tracePt t="125205" x="6346825" y="3444875"/>
          <p14:tracePt t="125222" x="6705600" y="3444875"/>
          <p14:tracePt t="125239" x="7140575" y="3444875"/>
          <p14:tracePt t="125255" x="7742238" y="3475038"/>
          <p14:tracePt t="125272" x="8305800" y="3475038"/>
          <p14:tracePt t="125289" x="8839200" y="3475038"/>
          <p14:tracePt t="125305" x="9318625" y="3475038"/>
          <p14:tracePt t="125322" x="9677400" y="3429000"/>
          <p14:tracePt t="125339" x="9898063" y="3390900"/>
          <p14:tracePt t="125355" x="10004425" y="3360738"/>
          <p14:tracePt t="125372" x="10020300" y="3352800"/>
          <p14:tracePt t="125389" x="10028238" y="3352800"/>
          <p14:tracePt t="125429" x="10012363" y="3352800"/>
          <p14:tracePt t="125437" x="9974263" y="3352800"/>
          <p14:tracePt t="125445" x="9898063" y="3352800"/>
          <p14:tracePt t="125455" x="9821863" y="3352800"/>
          <p14:tracePt t="125472" x="9563100" y="3451225"/>
          <p14:tracePt t="125489" x="8961438" y="3603625"/>
          <p14:tracePt t="125505" x="8221663" y="3717925"/>
          <p14:tracePt t="125522" x="7369175" y="3749675"/>
          <p14:tracePt t="125539" x="6461125" y="3749675"/>
          <p14:tracePt t="125555" x="5676900" y="3749675"/>
          <p14:tracePt t="125572" x="4953000" y="3749675"/>
          <p14:tracePt t="125589" x="4130675" y="3695700"/>
          <p14:tracePt t="125606" x="3711575" y="3635375"/>
          <p14:tracePt t="125622" x="3459163" y="3597275"/>
          <p14:tracePt t="125639" x="3276600" y="3559175"/>
          <p14:tracePt t="125655" x="3070225" y="3543300"/>
          <p14:tracePt t="125672" x="2895600" y="3513138"/>
          <p14:tracePt t="125689" x="2735263" y="3489325"/>
          <p14:tracePt t="125705" x="2628900" y="3482975"/>
          <p14:tracePt t="125723" x="2620963" y="3482975"/>
          <p14:tracePt t="125739" x="2613025" y="3475038"/>
          <p14:tracePt t="125789" x="2620963" y="3475038"/>
          <p14:tracePt t="125797" x="2689225" y="3467100"/>
          <p14:tracePt t="125805" x="2765425" y="3467100"/>
          <p14:tracePt t="125822" x="3063875" y="3444875"/>
          <p14:tracePt t="125839" x="3665538" y="3444875"/>
          <p14:tracePt t="125855" x="4411663" y="3444875"/>
          <p14:tracePt t="125872" x="5273675" y="3444875"/>
          <p14:tracePt t="125889" x="6226175" y="3444875"/>
          <p14:tracePt t="125905" x="7132638" y="3444875"/>
          <p14:tracePt t="125922" x="7932738" y="3444875"/>
          <p14:tracePt t="125939" x="8550275" y="3444875"/>
          <p14:tracePt t="125956" x="9197975" y="3429000"/>
          <p14:tracePt t="125972" x="9585325" y="3382963"/>
          <p14:tracePt t="125989" x="9998075" y="3360738"/>
          <p14:tracePt t="126006" x="10150475" y="3314700"/>
          <p14:tracePt t="126022" x="10218738" y="3298825"/>
          <p14:tracePt t="126039" x="10256838" y="3298825"/>
          <p14:tracePt t="126072" x="10264775" y="3298825"/>
          <p14:tracePt t="126133" x="10256838" y="3298825"/>
          <p14:tracePt t="126141" x="10210800" y="3298825"/>
          <p14:tracePt t="126149" x="10134600" y="3306763"/>
          <p14:tracePt t="126157" x="10036175" y="3314700"/>
          <p14:tracePt t="126172" x="9875838" y="3344863"/>
          <p14:tracePt t="126189" x="9021763" y="3451225"/>
          <p14:tracePt t="126206" x="8297863" y="3521075"/>
          <p14:tracePt t="126223" x="7597775" y="3551238"/>
          <p14:tracePt t="126239" x="6911975" y="3551238"/>
          <p14:tracePt t="126256" x="6294438" y="3551238"/>
          <p14:tracePt t="126272" x="5753100" y="3551238"/>
          <p14:tracePt t="126289" x="5349875" y="3535363"/>
          <p14:tracePt t="126306" x="5021263" y="3489325"/>
          <p14:tracePt t="126322" x="4754563" y="3482975"/>
          <p14:tracePt t="126339" x="4556125" y="3482975"/>
          <p14:tracePt t="126356" x="4321175" y="3482975"/>
          <p14:tracePt t="126372" x="4084638" y="3482975"/>
          <p14:tracePt t="126389" x="3665538" y="3482975"/>
          <p14:tracePt t="126406" x="3421063" y="3482975"/>
          <p14:tracePt t="126423" x="3246438" y="3482975"/>
          <p14:tracePt t="126439" x="3184525" y="3482975"/>
          <p14:tracePt t="126456" x="3178175" y="3482975"/>
          <p14:tracePt t="126489" x="3170238" y="3475038"/>
          <p14:tracePt t="126581" x="3230563" y="3475038"/>
          <p14:tracePt t="126589" x="3375025" y="3497263"/>
          <p14:tracePt t="126597" x="3627438" y="3513138"/>
          <p14:tracePt t="126606" x="4000500" y="3513138"/>
          <p14:tracePt t="126622" x="4968875" y="3513138"/>
          <p14:tracePt t="126639" x="6019800" y="3513138"/>
          <p14:tracePt t="126656" x="7231063" y="3513138"/>
          <p14:tracePt t="126672" x="8275638" y="3421063"/>
          <p14:tracePt t="126689" x="9059863" y="3336925"/>
          <p14:tracePt t="126706" x="9547225" y="3284538"/>
          <p14:tracePt t="126722" x="9715500" y="3276600"/>
          <p14:tracePt t="126740" x="9715500" y="3268663"/>
          <p14:tracePt t="131781" x="9707563" y="3268663"/>
          <p14:tracePt t="131789" x="9639300" y="3268663"/>
          <p14:tracePt t="131797" x="9494838" y="3292475"/>
          <p14:tracePt t="131808" x="9174163" y="3436938"/>
          <p14:tracePt t="131825" x="8335963" y="3779838"/>
          <p14:tracePt t="131841" x="7696200" y="4054475"/>
          <p14:tracePt t="131858" x="7269163" y="4213225"/>
          <p14:tracePt t="131875" x="6918325" y="4321175"/>
          <p14:tracePt t="131892" x="6645275" y="4397375"/>
          <p14:tracePt t="131909" x="6515100" y="4427538"/>
          <p14:tracePt t="132317" x="6484938" y="4427538"/>
          <p14:tracePt t="132325" x="6423025" y="4427538"/>
          <p14:tracePt t="132333" x="6370638" y="4419600"/>
          <p14:tracePt t="132342" x="6332538" y="4411663"/>
          <p14:tracePt t="132358" x="6270625" y="4397375"/>
          <p14:tracePt t="132375" x="6202363" y="4381500"/>
          <p14:tracePt t="132392" x="6096000" y="4359275"/>
          <p14:tracePt t="132408" x="5951538" y="4343400"/>
          <p14:tracePt t="132425" x="5807075" y="4313238"/>
          <p14:tracePt t="132441" x="5684838" y="4289425"/>
          <p14:tracePt t="132458" x="5622925" y="4283075"/>
          <p14:tracePt t="132475" x="5616575" y="4275138"/>
          <p14:tracePt t="132973" x="5578475" y="4275138"/>
          <p14:tracePt t="132981" x="5532438" y="4275138"/>
          <p14:tracePt t="132991" x="5508625" y="4267200"/>
          <p14:tracePt t="133008" x="5440363" y="4251325"/>
          <p14:tracePt t="133025" x="5372100" y="4237038"/>
          <p14:tracePt t="133041" x="5257800" y="4237038"/>
          <p14:tracePt t="133058" x="5151438" y="4244975"/>
          <p14:tracePt t="133076" x="5113338" y="4251325"/>
          <p14:tracePt t="133092" x="5075238" y="4275138"/>
          <p14:tracePt t="133109" x="5067300" y="4275138"/>
          <p14:tracePt t="133134" x="5067300" y="4283075"/>
          <p14:tracePt t="133150" x="5067300" y="4289425"/>
          <p14:tracePt t="133161" x="5067300" y="4297363"/>
          <p14:tracePt t="133176" x="5067300" y="4321175"/>
          <p14:tracePt t="133192" x="5067300" y="4327525"/>
          <p14:tracePt t="133209" x="5067300" y="4335463"/>
          <p14:tracePt t="133661" x="5067300" y="4343400"/>
          <p14:tracePt t="133677" x="5067300" y="4359275"/>
          <p14:tracePt t="133685" x="5067300" y="4373563"/>
          <p14:tracePt t="133693" x="5067300" y="4397375"/>
          <p14:tracePt t="133709" x="5067300" y="4403725"/>
          <p14:tracePt t="133725" x="5067300" y="4411663"/>
          <p14:tracePt t="133933" x="5075238" y="4411663"/>
          <p14:tracePt t="133941" x="5075238" y="4403725"/>
          <p14:tracePt t="133949" x="5075238" y="4397375"/>
          <p14:tracePt t="133959" x="5083175" y="4389438"/>
          <p14:tracePt t="133975" x="5105400" y="4359275"/>
          <p14:tracePt t="133992" x="5143500" y="4305300"/>
          <p14:tracePt t="134008" x="5181600" y="4259263"/>
          <p14:tracePt t="134025" x="5227638" y="4198938"/>
          <p14:tracePt t="134042" x="5241925" y="4168775"/>
          <p14:tracePt t="134058" x="5249863" y="4144963"/>
          <p14:tracePt t="134075" x="5249863" y="4137025"/>
          <p14:tracePt t="134092" x="5257800" y="4130675"/>
          <p14:tracePt t="134189" x="5257800" y="4152900"/>
          <p14:tracePt t="134197" x="5235575" y="4206875"/>
          <p14:tracePt t="134209" x="5227638" y="4237038"/>
          <p14:tracePt t="134225" x="5197475" y="4343400"/>
          <p14:tracePt t="134242" x="5189538" y="4441825"/>
          <p14:tracePt t="134259" x="5189538" y="4487863"/>
          <p14:tracePt t="134275" x="5181600" y="4511675"/>
          <p14:tracePt t="134358" x="5173663" y="4495800"/>
          <p14:tracePt t="134369" x="5173663" y="4479925"/>
          <p14:tracePt t="134380" x="5173663" y="4473575"/>
          <p14:tracePt t="134392" x="5165725" y="4435475"/>
          <p14:tracePt t="134409" x="5159375" y="4411663"/>
          <p14:tracePt t="134425" x="5159375" y="4403725"/>
          <p14:tracePt t="134910" x="5159375" y="4373563"/>
          <p14:tracePt t="134922" x="5105400" y="4221163"/>
          <p14:tracePt t="134933" x="5006975" y="4038600"/>
          <p14:tracePt t="134944" x="4930775" y="3794125"/>
          <p14:tracePt t="134960" x="4914900" y="3641725"/>
          <p14:tracePt t="134976" x="4914900" y="3467100"/>
          <p14:tracePt t="134992" x="4914900" y="3360738"/>
          <p14:tracePt t="135009" x="4930775" y="3238500"/>
          <p14:tracePt t="135026" x="4968875" y="3132138"/>
          <p14:tracePt t="135043" x="5013325" y="3025775"/>
          <p14:tracePt t="135059" x="5067300" y="2903538"/>
          <p14:tracePt t="135076" x="5089525" y="2841625"/>
          <p14:tracePt t="135093" x="5135563" y="2759075"/>
          <p14:tracePt t="135109" x="5165725" y="2735263"/>
          <p14:tracePt t="135126" x="5165725" y="2727325"/>
          <p14:tracePt t="135143" x="5181600" y="2720975"/>
          <p14:tracePt t="135366" x="5181600" y="2727325"/>
          <p14:tracePt t="135375" x="5181600" y="2735263"/>
          <p14:tracePt t="135384" x="5181600" y="2765425"/>
          <p14:tracePt t="135393" x="5181600" y="2789238"/>
          <p14:tracePt t="135410" x="5181600" y="2865438"/>
          <p14:tracePt t="135426" x="5189538" y="2925763"/>
          <p14:tracePt t="135443" x="5203825" y="2994025"/>
          <p14:tracePt t="135460" x="5235575" y="3048000"/>
          <p14:tracePt t="135476" x="5241925" y="3063875"/>
          <p14:tracePt t="135493" x="5249863" y="3070225"/>
          <p14:tracePt t="135510" x="5249863" y="3078163"/>
          <p14:tracePt t="135646" x="5249863" y="3086100"/>
          <p14:tracePt t="135655" x="5249863" y="3108325"/>
          <p14:tracePt t="135664" x="5249863" y="3170238"/>
          <p14:tracePt t="135677" x="5249863" y="3344863"/>
          <p14:tracePt t="135693" x="5249863" y="3444875"/>
          <p14:tracePt t="135709" x="5249863" y="3756025"/>
          <p14:tracePt t="135726" x="5249863" y="3886200"/>
          <p14:tracePt t="135743" x="5249863" y="3970338"/>
          <p14:tracePt t="135759" x="5249863" y="4000500"/>
          <p14:tracePt t="135776" x="5257800" y="4038600"/>
          <p14:tracePt t="135793" x="5265738" y="4054475"/>
          <p14:tracePt t="135809" x="5265738" y="4092575"/>
          <p14:tracePt t="135826" x="5280025" y="4106863"/>
          <p14:tracePt t="135843" x="5287963" y="4122738"/>
          <p14:tracePt t="135859" x="5287963" y="4137025"/>
          <p14:tracePt t="135876" x="5295900" y="4144963"/>
          <p14:tracePt t="135926" x="5303838" y="4144963"/>
          <p14:tracePt t="135998" x="5295900" y="4144963"/>
          <p14:tracePt t="136009" x="5287963" y="4144963"/>
          <p14:tracePt t="136020" x="5280025" y="4144963"/>
          <p14:tracePt t="136031" x="5257800" y="4168775"/>
          <p14:tracePt t="136043" x="5241925" y="4191000"/>
          <p14:tracePt t="136060" x="5219700" y="4229100"/>
          <p14:tracePt t="136077" x="5189538" y="4289425"/>
          <p14:tracePt t="136094" x="5189538" y="4343400"/>
          <p14:tracePt t="136110" x="5173663" y="4351338"/>
          <p14:tracePt t="136166" x="5173663" y="4343400"/>
          <p14:tracePt t="136177" x="5173663" y="4321175"/>
          <p14:tracePt t="136193" x="5173663" y="4267200"/>
          <p14:tracePt t="136210" x="5173663" y="4213225"/>
          <p14:tracePt t="136227" x="5173663" y="4137025"/>
          <p14:tracePt t="136229" x="5189538" y="4106863"/>
          <p14:tracePt t="136243" x="5197475" y="4092575"/>
          <p14:tracePt t="136260" x="5235575" y="4038600"/>
          <p14:tracePt t="136277" x="5265738" y="4000500"/>
          <p14:tracePt t="136294" x="5287963" y="3984625"/>
          <p14:tracePt t="136326" x="5295900" y="3984625"/>
          <p14:tracePt t="136343" x="5311775" y="3984625"/>
          <p14:tracePt t="136360" x="5326063" y="4054475"/>
          <p14:tracePt t="136376" x="5349875" y="4175125"/>
          <p14:tracePt t="136393" x="5364163" y="4283075"/>
          <p14:tracePt t="136410" x="5380038" y="4335463"/>
          <p14:tracePt t="136469" x="5380038" y="4305300"/>
          <p14:tracePt t="136477" x="5380038" y="4259263"/>
          <p14:tracePt t="136485" x="5380038" y="4213225"/>
          <p14:tracePt t="136494" x="5387975" y="4160838"/>
          <p14:tracePt t="136510" x="5402263" y="4068763"/>
          <p14:tracePt t="136526" x="5426075" y="4008438"/>
          <p14:tracePt t="136543" x="5448300" y="3978275"/>
          <p14:tracePt t="136560" x="5456238" y="3970338"/>
          <p14:tracePt t="136593" x="5470525" y="3970338"/>
          <p14:tracePt t="136610" x="5478463" y="4076700"/>
          <p14:tracePt t="136626" x="5486400" y="4244975"/>
          <p14:tracePt t="136643" x="5486400" y="4411663"/>
          <p14:tracePt t="136660" x="5486400" y="4465638"/>
          <p14:tracePt t="136701" x="5502275" y="4449763"/>
          <p14:tracePt t="136710" x="5516563" y="4403725"/>
          <p14:tracePt t="136726" x="5540375" y="4313238"/>
          <p14:tracePt t="136743" x="5578475" y="4213225"/>
          <p14:tracePt t="136760" x="5622925" y="4144963"/>
          <p14:tracePt t="136777" x="5654675" y="4130675"/>
          <p14:tracePt t="136793" x="5684838" y="4122738"/>
          <p14:tracePt t="136827" x="5699125" y="4122738"/>
          <p14:tracePt t="136845" x="5707063" y="4137025"/>
          <p14:tracePt t="136860" x="5707063" y="4160838"/>
          <p14:tracePt t="136877" x="5707063" y="4183063"/>
          <p14:tracePt t="136893" x="5715000" y="4191000"/>
          <p14:tracePt t="136910" x="5722938" y="4191000"/>
          <p14:tracePt t="137358" x="5730875" y="4152900"/>
          <p14:tracePt t="137367" x="5737225" y="4122738"/>
          <p14:tracePt t="137377" x="5761038" y="4068763"/>
          <p14:tracePt t="137393" x="5799138" y="3954463"/>
          <p14:tracePt t="137410" x="5829300" y="3863975"/>
          <p14:tracePt t="137427" x="5851525" y="3771900"/>
          <p14:tracePt t="137443" x="5867400" y="3717925"/>
          <p14:tracePt t="137460" x="5867400" y="3703638"/>
          <p14:tracePt t="137477" x="5875338" y="3695700"/>
          <p14:tracePt t="137718" x="5875338" y="3733800"/>
          <p14:tracePt t="137730" x="5913438" y="3878263"/>
          <p14:tracePt t="137744" x="6049963" y="4321175"/>
          <p14:tracePt t="137761" x="6202363" y="4762500"/>
          <p14:tracePt t="137777" x="6332538" y="5006975"/>
          <p14:tracePt t="137793" x="6400800" y="5067300"/>
          <p14:tracePt t="137810" x="6416675" y="5075238"/>
          <p14:tracePt t="137843" x="6430963" y="5051425"/>
          <p14:tracePt t="137860" x="6438900" y="4975225"/>
          <p14:tracePt t="137877" x="6477000" y="4899025"/>
          <p14:tracePt t="137894" x="6523038" y="4830763"/>
          <p14:tracePt t="137910" x="6537325" y="4808538"/>
          <p14:tracePt t="137927" x="6545263" y="4800600"/>
          <p14:tracePt t="137944" x="6553200" y="4792663"/>
          <p14:tracePt t="137960" x="6561138" y="4792663"/>
          <p14:tracePt t="137977" x="6591300" y="4792663"/>
          <p14:tracePt t="137994" x="6613525" y="4792663"/>
          <p14:tracePt t="138010" x="6621463" y="4792663"/>
          <p14:tracePt t="138462" x="6629400" y="4784725"/>
          <p14:tracePt t="138473" x="6637338" y="4746625"/>
          <p14:tracePt t="138485" x="6705600" y="4579938"/>
          <p14:tracePt t="138498" x="6743700" y="4495800"/>
          <p14:tracePt t="138510" x="6827838" y="4327525"/>
          <p14:tracePt t="138527" x="6926263" y="4168775"/>
          <p14:tracePt t="138544" x="6994525" y="4054475"/>
          <p14:tracePt t="138560" x="7026275" y="3992563"/>
          <p14:tracePt t="138577" x="7040563" y="3962400"/>
          <p14:tracePt t="138678" x="7032625" y="3954463"/>
          <p14:tracePt t="138694" x="7026275" y="3954463"/>
          <p14:tracePt t="138710" x="7010400" y="3954463"/>
          <p14:tracePt t="138765" x="7010400" y="3946525"/>
          <p14:tracePt t="138813" x="7010400" y="3940175"/>
          <p14:tracePt t="138837" x="7010400" y="3932238"/>
          <p14:tracePt t="138854" x="7010400" y="3916363"/>
          <p14:tracePt t="138861" x="7010400" y="3908425"/>
          <p14:tracePt t="138878" x="7010400" y="3902075"/>
          <p14:tracePt t="138894" x="7010400" y="3894138"/>
          <p14:tracePt t="138950" x="7010400" y="3886200"/>
          <p14:tracePt t="138990" x="7002463" y="3886200"/>
          <p14:tracePt t="139014" x="6994525" y="3886200"/>
          <p14:tracePt t="139025" x="6994525" y="3894138"/>
          <p14:tracePt t="139046" x="6994525" y="3902075"/>
          <p14:tracePt t="139070" x="6994525" y="3908425"/>
          <p14:tracePt t="139086" x="6994525" y="3916363"/>
          <p14:tracePt t="139098" x="7010400" y="3916363"/>
          <p14:tracePt t="139111" x="7040563" y="3932238"/>
          <p14:tracePt t="139128" x="7078663" y="3932238"/>
          <p14:tracePt t="139144" x="7102475" y="3932238"/>
          <p14:tracePt t="139160" x="7108825" y="3932238"/>
          <p14:tracePt t="139177" x="7116763" y="3932238"/>
          <p14:tracePt t="139194" x="7124700" y="3924300"/>
          <p14:tracePt t="139211" x="7132638" y="3908425"/>
          <p14:tracePt t="139227" x="7140575" y="3886200"/>
          <p14:tracePt t="139244" x="7140575" y="3863975"/>
          <p14:tracePt t="139261" x="7146925" y="3832225"/>
          <p14:tracePt t="139285" x="7146925" y="3825875"/>
          <p14:tracePt t="139301" x="7146925" y="3817938"/>
          <p14:tracePt t="139653" x="7154863" y="3817938"/>
          <p14:tracePt t="139661" x="7185025" y="3832225"/>
          <p14:tracePt t="139672" x="7246938" y="3878263"/>
          <p14:tracePt t="139683" x="7299325" y="3924300"/>
          <p14:tracePt t="139695" x="7445375" y="4054475"/>
          <p14:tracePt t="139711" x="7573963" y="4168775"/>
          <p14:tracePt t="139728" x="7658100" y="4244975"/>
          <p14:tracePt t="139745" x="7688263" y="4283075"/>
          <p14:tracePt t="139761" x="7704138" y="4305300"/>
          <p14:tracePt t="139778" x="7712075" y="4343400"/>
          <p14:tracePt t="139794" x="7712075" y="4365625"/>
          <p14:tracePt t="139811" x="7712075" y="4389438"/>
          <p14:tracePt t="139877" x="7712075" y="4397375"/>
          <p14:tracePt t="139885" x="7696200" y="4389438"/>
          <p14:tracePt t="139894" x="7680325" y="4351338"/>
          <p14:tracePt t="139911" x="7627938" y="4267200"/>
          <p14:tracePt t="139927" x="7559675" y="4183063"/>
          <p14:tracePt t="139944" x="7483475" y="4098925"/>
          <p14:tracePt t="139961" x="7375525" y="4022725"/>
          <p14:tracePt t="139977" x="7285038" y="3954463"/>
          <p14:tracePt t="139994" x="7223125" y="3908425"/>
          <p14:tracePt t="140011" x="7170738" y="3863975"/>
          <p14:tracePt t="140027" x="7132638" y="3840163"/>
          <p14:tracePt t="140044" x="7108825" y="3817938"/>
          <p14:tracePt t="140061" x="7094538" y="3802063"/>
          <p14:tracePt t="140077" x="7086600" y="3802063"/>
          <p14:tracePt t="140133" x="7102475" y="3810000"/>
          <p14:tracePt t="140141" x="7116763" y="3863975"/>
          <p14:tracePt t="140149" x="7146925" y="3924300"/>
          <p14:tracePt t="140161" x="7162800" y="3984625"/>
          <p14:tracePt t="140178" x="7239000" y="4130675"/>
          <p14:tracePt t="140194" x="7315200" y="4305300"/>
          <p14:tracePt t="140211" x="7369175" y="4419600"/>
          <p14:tracePt t="140228" x="7407275" y="4473575"/>
          <p14:tracePt t="140244" x="7413625" y="4479925"/>
          <p14:tracePt t="140309" x="7413625" y="4457700"/>
          <p14:tracePt t="140317" x="7407275" y="4427538"/>
          <p14:tracePt t="140328" x="7391400" y="4411663"/>
          <p14:tracePt t="140344" x="7345363" y="4351338"/>
          <p14:tracePt t="140361" x="7292975" y="4305300"/>
          <p14:tracePt t="140378" x="7285038" y="4297363"/>
          <p14:tracePt t="140445" x="7277100" y="4297363"/>
          <p14:tracePt t="140590" x="7277100" y="4305300"/>
          <p14:tracePt t="140598" x="7277100" y="4313238"/>
          <p14:tracePt t="140611" x="7277100" y="4321175"/>
          <p14:tracePt t="140628" x="7277100" y="4335463"/>
          <p14:tracePt t="140644" x="7277100" y="4359275"/>
          <p14:tracePt t="140661" x="7277100" y="4419600"/>
          <p14:tracePt t="140678" x="7277100" y="4479925"/>
          <p14:tracePt t="140694" x="7277100" y="4533900"/>
          <p14:tracePt t="140711" x="7277100" y="4572000"/>
          <p14:tracePt t="140728" x="7277100" y="4602163"/>
          <p14:tracePt t="140744" x="7277100" y="4610100"/>
          <p14:tracePt t="140778" x="7285038" y="4610100"/>
          <p14:tracePt t="140794" x="7337425" y="4610100"/>
          <p14:tracePt t="140811" x="7429500" y="4549775"/>
          <p14:tracePt t="140828" x="7559675" y="4449763"/>
          <p14:tracePt t="140845" x="7666038" y="4351338"/>
          <p14:tracePt t="140861" x="7756525" y="4237038"/>
          <p14:tracePt t="140878" x="7794625" y="4183063"/>
          <p14:tracePt t="140894" x="7802563" y="4130675"/>
          <p14:tracePt t="140911" x="7802563" y="4084638"/>
          <p14:tracePt t="140928" x="7802563" y="4046538"/>
          <p14:tracePt t="140945" x="7802563" y="4000500"/>
          <p14:tracePt t="140961" x="7788275" y="3984625"/>
          <p14:tracePt t="140978" x="7780338" y="3978275"/>
          <p14:tracePt t="141037" x="7780338" y="3970338"/>
          <p14:tracePt t="141053" x="7780338" y="3962400"/>
          <p14:tracePt t="141061" x="7780338" y="3954463"/>
          <p14:tracePt t="141077" x="7780338" y="3946525"/>
          <p14:tracePt t="141093" x="7780338" y="3932238"/>
          <p14:tracePt t="141133" x="7780338" y="3924300"/>
          <p14:tracePt t="141141" x="7756525" y="3924300"/>
          <p14:tracePt t="141149" x="7734300" y="3924300"/>
          <p14:tracePt t="141161" x="7696200" y="3924300"/>
          <p14:tracePt t="141178" x="7551738" y="4016375"/>
          <p14:tracePt t="141195" x="7345363" y="4206875"/>
          <p14:tracePt t="141211" x="7124700" y="4473575"/>
          <p14:tracePt t="141228" x="7010400" y="4587875"/>
          <p14:tracePt t="141245" x="6988175" y="4610100"/>
          <p14:tracePt t="141293" x="7002463" y="4587875"/>
          <p14:tracePt t="141301" x="7040563" y="4541838"/>
          <p14:tracePt t="141311" x="7086600" y="4487863"/>
          <p14:tracePt t="141328" x="7185025" y="4365625"/>
          <p14:tracePt t="141345" x="7292975" y="4237038"/>
          <p14:tracePt t="141361" x="7369175" y="4175125"/>
          <p14:tracePt t="141378" x="7413625" y="4137025"/>
          <p14:tracePt t="141395" x="7421563" y="4130675"/>
          <p14:tracePt t="141429" x="7413625" y="4130675"/>
          <p14:tracePt t="141445" x="7383463" y="4130675"/>
          <p14:tracePt t="141461" x="7315200" y="4221163"/>
          <p14:tracePt t="141478" x="7299325" y="4259263"/>
          <p14:tracePt t="141533" x="7307263" y="4259263"/>
          <p14:tracePt t="141541" x="7323138" y="4251325"/>
          <p14:tracePt t="141549" x="7331075" y="4237038"/>
          <p14:tracePt t="141561" x="7353300" y="4221163"/>
          <p14:tracePt t="141578" x="7375525" y="4198938"/>
          <p14:tracePt t="141594" x="7383463" y="4191000"/>
          <p14:tracePt t="141611" x="7391400" y="4191000"/>
          <p14:tracePt t="141678" x="7391400" y="4198938"/>
          <p14:tracePt t="141688" x="7375525" y="4221163"/>
          <p14:tracePt t="141698" x="7361238" y="4251325"/>
          <p14:tracePt t="141712" x="7337425" y="4275138"/>
          <p14:tracePt t="141729" x="7323138" y="4289425"/>
          <p14:tracePt t="141789" x="7337425" y="4289425"/>
          <p14:tracePt t="141797" x="7345363" y="4275138"/>
          <p14:tracePt t="141812" x="7369175" y="4244975"/>
          <p14:tracePt t="141828" x="7413625" y="4183063"/>
          <p14:tracePt t="141845" x="7497763" y="4098925"/>
          <p14:tracePt t="141862" x="7543800" y="4046538"/>
          <p14:tracePt t="141878" x="7573963" y="3992563"/>
          <p14:tracePt t="141895" x="7581900" y="3984625"/>
          <p14:tracePt t="141912" x="7581900" y="3978275"/>
          <p14:tracePt t="141928" x="7581900" y="3970338"/>
          <p14:tracePt t="141945" x="7581900" y="3962400"/>
          <p14:tracePt t="141962" x="7589838" y="3954463"/>
          <p14:tracePt t="141978" x="7597775" y="3946525"/>
          <p14:tracePt t="142012" x="7604125" y="3940175"/>
          <p14:tracePt t="142029" x="7612063" y="3924300"/>
          <p14:tracePt t="142045" x="7627938" y="3916363"/>
          <p14:tracePt t="142062" x="7642225" y="3908425"/>
          <p14:tracePt t="142078" x="7673975" y="3902075"/>
          <p14:tracePt t="142095" x="7688263" y="3886200"/>
          <p14:tracePt t="142112" x="7704138" y="3886200"/>
          <p14:tracePt t="142128" x="7712075" y="3878263"/>
          <p14:tracePt t="142214" x="7704138" y="3878263"/>
          <p14:tracePt t="142225" x="7688263" y="3878263"/>
          <p14:tracePt t="142236" x="7620000" y="3916363"/>
          <p14:tracePt t="142245" x="7505700" y="4022725"/>
          <p14:tracePt t="142262" x="7369175" y="4137025"/>
          <p14:tracePt t="142278" x="7231063" y="4237038"/>
          <p14:tracePt t="142295" x="7154863" y="4267200"/>
          <p14:tracePt t="142312" x="7116763" y="4275138"/>
          <p14:tracePt t="142329" x="7102475" y="4275138"/>
          <p14:tracePt t="142345" x="7086600" y="4283075"/>
          <p14:tracePt t="142379" x="7078663" y="4289425"/>
          <p14:tracePt t="142413" x="7078663" y="4297363"/>
          <p14:tracePt t="142421" x="7070725" y="4297363"/>
          <p14:tracePt t="142437" x="7070725" y="4305300"/>
          <p14:tracePt t="142453" x="7070725" y="4313238"/>
          <p14:tracePt t="142462" x="7070725" y="4321175"/>
          <p14:tracePt t="142479" x="7064375" y="4335463"/>
          <p14:tracePt t="142495" x="7056438" y="4359275"/>
          <p14:tracePt t="142512" x="7048500" y="4365625"/>
          <p14:tracePt t="142529" x="7048500" y="4373563"/>
          <p14:tracePt t="142545" x="7048500" y="4381500"/>
          <p14:tracePt t="142578" x="7048500" y="4389438"/>
          <p14:tracePt t="142595" x="7048500" y="4403725"/>
          <p14:tracePt t="142612" x="7048500" y="4427538"/>
          <p14:tracePt t="142628" x="7048500" y="4511675"/>
          <p14:tracePt t="142645" x="7048500" y="4594225"/>
          <p14:tracePt t="142662" x="7056438" y="4694238"/>
          <p14:tracePt t="142678" x="7086600" y="4778375"/>
          <p14:tracePt t="142695" x="7094538" y="4846638"/>
          <p14:tracePt t="142712" x="7116763" y="4884738"/>
          <p14:tracePt t="142729" x="7116763" y="4906963"/>
          <p14:tracePt t="142745" x="7140575" y="4937125"/>
          <p14:tracePt t="142762" x="7154863" y="4960938"/>
          <p14:tracePt t="142765" x="7154863" y="4968875"/>
          <p14:tracePt t="142779" x="7170738" y="4975225"/>
          <p14:tracePt t="142796" x="7178675" y="4983163"/>
          <p14:tracePt t="142886" x="7132638" y="4975225"/>
          <p14:tracePt t="142897" x="7078663" y="4953000"/>
          <p14:tracePt t="142913" x="6964363" y="4906963"/>
          <p14:tracePt t="142929" x="6950075" y="489902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1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59"/>
    </mc:Choice>
    <mc:Fallback xmlns="">
      <p:transition advTm="16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02" x="6904038" y="4830763"/>
          <p14:tracePt t="5510" x="6858000" y="4564063"/>
          <p14:tracePt t="5518" x="6765925" y="4237038"/>
          <p14:tracePt t="5530" x="6689725" y="3984625"/>
          <p14:tracePt t="5547" x="6583363" y="3687763"/>
          <p14:tracePt t="5563" x="6484938" y="3527425"/>
          <p14:tracePt t="5580" x="6469063" y="3467100"/>
          <p14:tracePt t="5982" x="6477000" y="3467100"/>
          <p14:tracePt t="5991" x="6484938" y="3467100"/>
          <p14:tracePt t="5999" x="6515100" y="3489325"/>
          <p14:tracePt t="6014" x="6575425" y="3489325"/>
          <p14:tracePt t="6030" x="6629400" y="3513138"/>
          <p14:tracePt t="6047" x="6689725" y="3527425"/>
          <p14:tracePt t="6064" x="6697663" y="3527425"/>
          <p14:tracePt t="6080" x="6705600" y="3527425"/>
          <p14:tracePt t="6326" x="6697663" y="3527425"/>
          <p14:tracePt t="6607" x="6697663" y="3489325"/>
          <p14:tracePt t="6615" x="6697663" y="3398838"/>
          <p14:tracePt t="6631" x="6683375" y="3314700"/>
          <p14:tracePt t="6647" x="6659563" y="3246438"/>
          <p14:tracePt t="6664" x="6613525" y="3116263"/>
          <p14:tracePt t="6681" x="6569075" y="3017838"/>
          <p14:tracePt t="6697" x="6530975" y="2917825"/>
          <p14:tracePt t="6714" x="6461125" y="2819400"/>
          <p14:tracePt t="6731" x="6408738" y="2727325"/>
          <p14:tracePt t="6747" x="6346825" y="2651125"/>
          <p14:tracePt t="6764" x="6308725" y="2598738"/>
          <p14:tracePt t="6781" x="6286500" y="2582863"/>
          <p14:tracePt t="6797" x="6278563" y="2568575"/>
          <p14:tracePt t="6950" x="6278563" y="2574925"/>
          <p14:tracePt t="6959" x="6278563" y="2598738"/>
          <p14:tracePt t="6968" x="6278563" y="2620963"/>
          <p14:tracePt t="6981" x="6278563" y="2659063"/>
          <p14:tracePt t="6997" x="6278563" y="2697163"/>
          <p14:tracePt t="7014" x="6278563" y="2713038"/>
          <p14:tracePt t="7030" x="6278563" y="2735263"/>
          <p14:tracePt t="7070" x="6278563" y="2743200"/>
          <p14:tracePt t="7166" x="6278563" y="2751138"/>
          <p14:tracePt t="7175" x="6278563" y="2759075"/>
          <p14:tracePt t="8214" x="6286500" y="2797175"/>
          <p14:tracePt t="8223" x="6346825" y="2873375"/>
          <p14:tracePt t="8231" x="6416675" y="2949575"/>
          <p14:tracePt t="8248" x="6553200" y="3094038"/>
          <p14:tracePt t="8265" x="6713538" y="3208338"/>
          <p14:tracePt t="8281" x="6850063" y="3284538"/>
          <p14:tracePt t="8298" x="6888163" y="3298825"/>
          <p14:tracePt t="8950" x="6896100" y="3292475"/>
          <p14:tracePt t="8959" x="6896100" y="3268663"/>
          <p14:tracePt t="8967" x="6896100" y="3254375"/>
          <p14:tracePt t="8982" x="6880225" y="3200400"/>
          <p14:tracePt t="8998" x="6865938" y="3132138"/>
          <p14:tracePt t="9015" x="6858000" y="3070225"/>
          <p14:tracePt t="9031" x="6858000" y="3017838"/>
          <p14:tracePt t="9048" x="6858000" y="2963863"/>
          <p14:tracePt t="9065" x="6858000" y="2917825"/>
          <p14:tracePt t="9081" x="6858000" y="2865438"/>
          <p14:tracePt t="9098" x="6858000" y="2835275"/>
          <p14:tracePt t="9115" x="6858000" y="2797175"/>
          <p14:tracePt t="9131" x="6858000" y="2765425"/>
          <p14:tracePt t="9148" x="6865938" y="2743200"/>
          <p14:tracePt t="9165" x="6865938" y="2697163"/>
          <p14:tracePt t="9181" x="6865938" y="2689225"/>
          <p14:tracePt t="9198" x="6865938" y="2674938"/>
          <p14:tracePt t="9214" x="6865938" y="2667000"/>
          <p14:tracePt t="9231" x="6865938" y="2659063"/>
          <p14:tracePt t="9248" x="6865938" y="2651125"/>
          <p14:tracePt t="9638" x="6858000" y="2651125"/>
          <p14:tracePt t="9647" x="6827838" y="2659063"/>
          <p14:tracePt t="9655" x="6797675" y="2689225"/>
          <p14:tracePt t="9665" x="6759575" y="2727325"/>
          <p14:tracePt t="9682" x="6697663" y="2819400"/>
          <p14:tracePt t="9698" x="6599238" y="2933700"/>
          <p14:tracePt t="9715" x="6484938" y="3048000"/>
          <p14:tracePt t="9732" x="6370638" y="3132138"/>
          <p14:tracePt t="9749" x="6248400" y="3192463"/>
          <p14:tracePt t="9765" x="6180138" y="3246438"/>
          <p14:tracePt t="9782" x="6111875" y="3292475"/>
          <p14:tracePt t="9798" x="6088063" y="33067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4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5" name="Equation" r:id="rId6" imgW="1739880" imgH="253800" progId="Equation.DSMT4">
                  <p:embed/>
                </p:oleObj>
              </mc:Choice>
              <mc:Fallback>
                <p:oleObj name="Equation" r:id="rId6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16" name="Equation" r:id="rId8" imgW="1676160" imgH="457200" progId="Equation.DSMT4">
                  <p:embed/>
                </p:oleObj>
              </mc:Choice>
              <mc:Fallback>
                <p:oleObj name="Equation" r:id="rId8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257"/>
    </mc:Choice>
    <mc:Fallback xmlns="">
      <p:transition advTm="762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1" x="6073775" y="3284538"/>
          <p14:tracePt t="1441" x="6073775" y="3170238"/>
          <p14:tracePt t="1451" x="6073775" y="2987675"/>
          <p14:tracePt t="1460" x="6073775" y="2743200"/>
          <p14:tracePt t="1475" x="6103938" y="2354263"/>
          <p14:tracePt t="1492" x="6156325" y="2019300"/>
          <p14:tracePt t="1509" x="6218238" y="1730375"/>
          <p14:tracePt t="1525" x="6248400" y="1584325"/>
          <p14:tracePt t="1542" x="6256338" y="1570038"/>
          <p14:tracePt t="1655" x="6256338" y="1562100"/>
          <p14:tracePt t="1671" x="6210300" y="1554163"/>
          <p14:tracePt t="1680" x="6134100" y="1546225"/>
          <p14:tracePt t="1693" x="6073775" y="1546225"/>
          <p14:tracePt t="1710" x="5981700" y="1638300"/>
          <p14:tracePt t="1726" x="5889625" y="1790700"/>
          <p14:tracePt t="1743" x="5715000" y="2087563"/>
          <p14:tracePt t="1759" x="5661025" y="2163763"/>
          <p14:tracePt t="1776" x="5654675" y="2171700"/>
          <p14:tracePt t="1871" x="5646738" y="2179638"/>
          <p14:tracePt t="1880" x="5638800" y="2187575"/>
          <p14:tracePt t="1893" x="5622925" y="2209800"/>
          <p14:tracePt t="1910" x="5616575" y="2255838"/>
          <p14:tracePt t="1926" x="5584825" y="2339975"/>
          <p14:tracePt t="1943" x="5540375" y="2460625"/>
          <p14:tracePt t="1959" x="5494338" y="2560638"/>
          <p14:tracePt t="1976" x="5456238" y="2620963"/>
          <p14:tracePt t="1993" x="5387975" y="2705100"/>
          <p14:tracePt t="2009" x="5303838" y="2781300"/>
          <p14:tracePt t="2026" x="5181600" y="2857500"/>
          <p14:tracePt t="2043" x="5013325" y="2925763"/>
          <p14:tracePt t="2046" x="4945063" y="2941638"/>
          <p14:tracePt t="2059" x="4846638" y="2949575"/>
          <p14:tracePt t="2076" x="4702175" y="2949575"/>
          <p14:tracePt t="2093" x="4579938" y="2949575"/>
          <p14:tracePt t="2110" x="4465638" y="2949575"/>
          <p14:tracePt t="2126" x="4449763" y="2949575"/>
          <p14:tracePt t="2143" x="4441825" y="2941638"/>
          <p14:tracePt t="2271" x="4435475" y="2941638"/>
          <p14:tracePt t="2282" x="4435475" y="2949575"/>
          <p14:tracePt t="2293" x="4441825" y="2963863"/>
          <p14:tracePt t="2310" x="4503738" y="3055938"/>
          <p14:tracePt t="2326" x="4518025" y="3094038"/>
          <p14:tracePt t="2343" x="4579938" y="3200400"/>
          <p14:tracePt t="2359" x="4610100" y="3238500"/>
          <p14:tracePt t="2431" x="4610100" y="3222625"/>
          <p14:tracePt t="2441" x="4610100" y="3208338"/>
          <p14:tracePt t="2455" x="4610100" y="3192463"/>
          <p14:tracePt t="2543" x="4610100" y="3184525"/>
          <p14:tracePt t="2831" x="4610100" y="3170238"/>
          <p14:tracePt t="2841" x="4618038" y="3170238"/>
          <p14:tracePt t="2863" x="4625975" y="3162300"/>
          <p14:tracePt t="2879" x="4632325" y="3154363"/>
          <p14:tracePt t="2889" x="4632325" y="3146425"/>
          <p14:tracePt t="2902" x="4632325" y="3140075"/>
          <p14:tracePt t="2910" x="4632325" y="3124200"/>
          <p14:tracePt t="2926" x="4640263" y="3116263"/>
          <p14:tracePt t="2943" x="4648200" y="3101975"/>
          <p14:tracePt t="2959" x="4656138" y="3094038"/>
          <p14:tracePt t="2976" x="4656138" y="3086100"/>
          <p14:tracePt t="2993" x="4664075" y="3086100"/>
          <p14:tracePt t="3009" x="4664075" y="3078163"/>
          <p14:tracePt t="3183" x="4664075" y="3070225"/>
          <p14:tracePt t="3543" x="4678363" y="3055938"/>
          <p14:tracePt t="3553" x="4770438" y="2971800"/>
          <p14:tracePt t="3560" x="4846638" y="2903538"/>
          <p14:tracePt t="3576" x="5045075" y="2697163"/>
          <p14:tracePt t="3593" x="5303838" y="2392363"/>
          <p14:tracePt t="3610" x="5578475" y="2035175"/>
          <p14:tracePt t="3626" x="5768975" y="1744663"/>
          <p14:tracePt t="3643" x="5845175" y="1584325"/>
          <p14:tracePt t="3660" x="5889625" y="1470025"/>
          <p14:tracePt t="3676" x="5927725" y="1363663"/>
          <p14:tracePt t="3693" x="5951538" y="1303338"/>
          <p14:tracePt t="3710" x="5989638" y="1235075"/>
          <p14:tracePt t="3726" x="6011863" y="1189038"/>
          <p14:tracePt t="3743" x="6027738" y="1158875"/>
          <p14:tracePt t="3760" x="6027738" y="1150938"/>
          <p14:tracePt t="3776" x="6027738" y="1143000"/>
          <p14:tracePt t="3951" x="6027738" y="1150938"/>
          <p14:tracePt t="3959" x="6027738" y="1189038"/>
          <p14:tracePt t="3967" x="6027738" y="1241425"/>
          <p14:tracePt t="3977" x="6027738" y="1279525"/>
          <p14:tracePt t="3993" x="6049963" y="1409700"/>
          <p14:tracePt t="4010" x="6073775" y="1554163"/>
          <p14:tracePt t="4027" x="6149975" y="1714500"/>
          <p14:tracePt t="4043" x="6226175" y="1882775"/>
          <p14:tracePt t="4060" x="6278563" y="1997075"/>
          <p14:tracePt t="4062" x="6308725" y="2035175"/>
          <p14:tracePt t="4077" x="6340475" y="2073275"/>
          <p14:tracePt t="4093" x="6346825" y="2095500"/>
          <p14:tracePt t="4303" x="6354763" y="2087563"/>
          <p14:tracePt t="4312" x="6354763" y="2035175"/>
          <p14:tracePt t="4327" x="6370638" y="1882775"/>
          <p14:tracePt t="4344" x="6400800" y="1676400"/>
          <p14:tracePt t="4360" x="6408738" y="1493838"/>
          <p14:tracePt t="4377" x="6408738" y="1379538"/>
          <p14:tracePt t="4394" x="6408738" y="1311275"/>
          <p14:tracePt t="4410" x="6408738" y="1287463"/>
          <p14:tracePt t="4551" x="6408738" y="1295400"/>
          <p14:tracePt t="4561" x="6378575" y="1349375"/>
          <p14:tracePt t="4577" x="6294438" y="1562100"/>
          <p14:tracePt t="4593" x="6142038" y="1905000"/>
          <p14:tracePt t="4610" x="5965825" y="2316163"/>
          <p14:tracePt t="4627" x="5829300" y="2667000"/>
          <p14:tracePt t="4643" x="5676900" y="2994025"/>
          <p14:tracePt t="4660" x="5592763" y="3184525"/>
          <p14:tracePt t="4677" x="5546725" y="3314700"/>
          <p14:tracePt t="4694" x="5502275" y="3413125"/>
          <p14:tracePt t="4710" x="5502275" y="3429000"/>
          <p14:tracePt t="4759" x="5502275" y="3436938"/>
          <p14:tracePt t="4767" x="5516563" y="3436938"/>
          <p14:tracePt t="4777" x="5570538" y="3436938"/>
          <p14:tracePt t="4794" x="5775325" y="3436938"/>
          <p14:tracePt t="4810" x="6057900" y="3398838"/>
          <p14:tracePt t="4827" x="6346825" y="3314700"/>
          <p14:tracePt t="4844" x="6575425" y="3276600"/>
          <p14:tracePt t="4861" x="6659563" y="3268663"/>
          <p14:tracePt t="4877" x="6675438" y="3268663"/>
          <p14:tracePt t="4983" x="6675438" y="3260725"/>
          <p14:tracePt t="4999" x="6675438" y="3254375"/>
          <p14:tracePt t="5010" x="6675438" y="3246438"/>
          <p14:tracePt t="5019" x="6689725" y="3208338"/>
          <p14:tracePt t="5029" x="6721475" y="3178175"/>
          <p14:tracePt t="5044" x="6797675" y="3108325"/>
          <p14:tracePt t="5060" x="6873875" y="3055938"/>
          <p14:tracePt t="5062" x="6888163" y="3040063"/>
          <p14:tracePt t="5077" x="6904038" y="3025775"/>
          <p14:tracePt t="5094" x="6911975" y="3001963"/>
          <p14:tracePt t="5111" x="6918325" y="2994025"/>
          <p14:tracePt t="5127" x="6918325" y="2979738"/>
          <p14:tracePt t="5144" x="6888163" y="2963863"/>
          <p14:tracePt t="5161" x="6827838" y="2949575"/>
          <p14:tracePt t="5177" x="6765925" y="2933700"/>
          <p14:tracePt t="5194" x="6697663" y="2933700"/>
          <p14:tracePt t="5210" x="6659563" y="2933700"/>
          <p14:tracePt t="5227" x="6645275" y="2941638"/>
          <p14:tracePt t="5243" x="6629400" y="2949575"/>
          <p14:tracePt t="5310" x="6629400" y="2955925"/>
          <p14:tracePt t="5318" x="6667500" y="2963863"/>
          <p14:tracePt t="5327" x="6743700" y="2971800"/>
          <p14:tracePt t="5343" x="7026275" y="2987675"/>
          <p14:tracePt t="5360" x="7399338" y="2987675"/>
          <p14:tracePt t="5377" x="7734300" y="2987675"/>
          <p14:tracePt t="5394" x="7924800" y="2987675"/>
          <p14:tracePt t="5410" x="7978775" y="2987675"/>
          <p14:tracePt t="5444" x="7978775" y="2979738"/>
          <p14:tracePt t="5460" x="7902575" y="2955925"/>
          <p14:tracePt t="5477" x="7848600" y="2949575"/>
          <p14:tracePt t="5494" x="7832725" y="2949575"/>
          <p14:tracePt t="5510" x="7818438" y="2949575"/>
          <p14:tracePt t="5527" x="7810500" y="2949575"/>
          <p14:tracePt t="5544" x="7780338" y="2963863"/>
          <p14:tracePt t="5560" x="7734300" y="2979738"/>
          <p14:tracePt t="5577" x="7658100" y="3025775"/>
          <p14:tracePt t="5594" x="7566025" y="3063875"/>
          <p14:tracePt t="5610" x="7475538" y="3094038"/>
          <p14:tracePt t="5627" x="7451725" y="3094038"/>
          <p14:tracePt t="5644" x="7451725" y="3101975"/>
          <p14:tracePt t="5694" x="7445375" y="3101975"/>
          <p14:tracePt t="5718" x="7445375" y="3094038"/>
          <p14:tracePt t="5742" x="7451725" y="3078163"/>
          <p14:tracePt t="5782" x="7459663" y="3070225"/>
          <p14:tracePt t="6191" x="7467600" y="3048000"/>
          <p14:tracePt t="6202" x="7505700" y="3032125"/>
          <p14:tracePt t="6212" x="7543800" y="3017838"/>
          <p14:tracePt t="6227" x="7696200" y="2979738"/>
          <p14:tracePt t="6244" x="7826375" y="2955925"/>
          <p14:tracePt t="6261" x="7932738" y="2917825"/>
          <p14:tracePt t="6277" x="8016875" y="2895600"/>
          <p14:tracePt t="6967" x="8054975" y="2887663"/>
          <p14:tracePt t="6975" x="8085138" y="2887663"/>
          <p14:tracePt t="6983" x="8115300" y="2887663"/>
          <p14:tracePt t="6995" x="8153400" y="2887663"/>
          <p14:tracePt t="7011" x="8199438" y="2887663"/>
          <p14:tracePt t="7028" x="8207375" y="2887663"/>
          <p14:tracePt t="7045" x="8213725" y="2887663"/>
          <p14:tracePt t="7215" x="8221663" y="2887663"/>
          <p14:tracePt t="7319" x="8229600" y="2887663"/>
          <p14:tracePt t="7327" x="8251825" y="2887663"/>
          <p14:tracePt t="7335" x="8259763" y="2903538"/>
          <p14:tracePt t="7345" x="8275638" y="2925763"/>
          <p14:tracePt t="7361" x="8289925" y="2949575"/>
          <p14:tracePt t="7378" x="8297863" y="2955925"/>
          <p14:tracePt t="7395" x="8305800" y="2963863"/>
          <p14:tracePt t="7411" x="8305800" y="2971800"/>
          <p14:tracePt t="7428" x="8305800" y="2979738"/>
          <p14:tracePt t="7445" x="8313738" y="2994025"/>
          <p14:tracePt t="7462" x="8321675" y="3025775"/>
          <p14:tracePt t="7478" x="8328025" y="3040063"/>
          <p14:tracePt t="7495" x="8328025" y="3055938"/>
          <p14:tracePt t="7511" x="8328025" y="3070225"/>
          <p14:tracePt t="7528" x="8335963" y="3078163"/>
          <p14:tracePt t="7545" x="8335963" y="3094038"/>
          <p14:tracePt t="7561" x="8335963" y="3108325"/>
          <p14:tracePt t="7578" x="8335963" y="3116263"/>
          <p14:tracePt t="7595" x="8335963" y="3124200"/>
          <p14:tracePt t="7611" x="8335963" y="3140075"/>
          <p14:tracePt t="7628" x="8335963" y="3146425"/>
          <p14:tracePt t="7647" x="8335963" y="3154363"/>
          <p14:tracePt t="7679" x="8335963" y="3162300"/>
          <p14:tracePt t="7687" x="8351838" y="3178175"/>
          <p14:tracePt t="7695" x="8359775" y="3184525"/>
          <p14:tracePt t="7711" x="8366125" y="3192463"/>
          <p14:tracePt t="7728" x="8374063" y="3192463"/>
          <p14:tracePt t="7745" x="8374063" y="3216275"/>
          <p14:tracePt t="8286" x="8374063" y="3222625"/>
          <p14:tracePt t="8318" x="8374063" y="3230563"/>
          <p14:tracePt t="8334" x="8366125" y="3230563"/>
          <p14:tracePt t="8375" x="8359775" y="3230563"/>
          <p14:tracePt t="8551" x="8351838" y="3230563"/>
          <p14:tracePt t="8559" x="8343900" y="3230563"/>
          <p14:tracePt t="8567" x="8328025" y="3230563"/>
          <p14:tracePt t="8579" x="8313738" y="3230563"/>
          <p14:tracePt t="8595" x="8275638" y="3230563"/>
          <p14:tracePt t="8612" x="8245475" y="3238500"/>
          <p14:tracePt t="8629" x="8199438" y="3246438"/>
          <p14:tracePt t="8646" x="8153400" y="3260725"/>
          <p14:tracePt t="8662" x="8145463" y="3260725"/>
          <p14:tracePt t="9607" x="8145463" y="3268663"/>
          <p14:tracePt t="9623" x="8137525" y="3268663"/>
          <p14:tracePt t="9631" x="8115300" y="3268663"/>
          <p14:tracePt t="9639" x="8077200" y="3260725"/>
          <p14:tracePt t="9647" x="8047038" y="3254375"/>
          <p14:tracePt t="9662" x="8008938" y="3246438"/>
          <p14:tracePt t="9679" x="7916863" y="3216275"/>
          <p14:tracePt t="9696" x="7840663" y="3184525"/>
          <p14:tracePt t="9712" x="7780338" y="3162300"/>
          <p14:tracePt t="9729" x="7704138" y="3132138"/>
          <p14:tracePt t="9746" x="7612063" y="3094038"/>
          <p14:tracePt t="9762" x="7535863" y="3055938"/>
          <p14:tracePt t="9779" x="7407275" y="3025775"/>
          <p14:tracePt t="9796" x="7285038" y="2994025"/>
          <p14:tracePt t="9812" x="7192963" y="2963863"/>
          <p14:tracePt t="9829" x="7140575" y="2941638"/>
          <p14:tracePt t="9846" x="7078663" y="2933700"/>
          <p14:tracePt t="9927" x="7070725" y="2933700"/>
          <p14:tracePt t="9951" x="7064375" y="2933700"/>
          <p14:tracePt t="9990" x="7056438" y="2933700"/>
          <p14:tracePt t="10046" x="7048500" y="2941638"/>
          <p14:tracePt t="10359" x="7040563" y="2941638"/>
          <p14:tracePt t="10370" x="7010400" y="2941638"/>
          <p14:tracePt t="10380" x="6980238" y="2941638"/>
          <p14:tracePt t="10396" x="6926263" y="2941638"/>
          <p14:tracePt t="10413" x="6904038" y="2941638"/>
          <p14:tracePt t="10429" x="6819900" y="2917825"/>
          <p14:tracePt t="10446" x="6591300" y="2873375"/>
          <p14:tracePt t="10462" x="6430963" y="2797175"/>
          <p14:tracePt t="10479" x="6302375" y="2720975"/>
          <p14:tracePt t="10496" x="6202363" y="2620963"/>
          <p14:tracePt t="10512" x="6156325" y="2530475"/>
          <p14:tracePt t="10529" x="6134100" y="2430463"/>
          <p14:tracePt t="10546" x="6134100" y="2339975"/>
          <p14:tracePt t="10562" x="6134100" y="2247900"/>
          <p14:tracePt t="10579" x="6134100" y="2171700"/>
          <p14:tracePt t="10596" x="6134100" y="2111375"/>
          <p14:tracePt t="10613" x="6134100" y="2035175"/>
          <p14:tracePt t="10630" x="6142038" y="1973263"/>
          <p14:tracePt t="10646" x="6149975" y="1889125"/>
          <p14:tracePt t="10663" x="6149975" y="1782763"/>
          <p14:tracePt t="10679" x="6149975" y="1736725"/>
          <p14:tracePt t="10696" x="6149975" y="1706563"/>
          <p14:tracePt t="10713" x="6126163" y="1660525"/>
          <p14:tracePt t="10729" x="6088063" y="1638300"/>
          <p14:tracePt t="10746" x="6049963" y="1622425"/>
          <p14:tracePt t="10763" x="6019800" y="1608138"/>
          <p14:tracePt t="10779" x="5989638" y="1608138"/>
          <p14:tracePt t="10796" x="5965825" y="1608138"/>
          <p14:tracePt t="10813" x="5859463" y="1654175"/>
          <p14:tracePt t="10829" x="5722938" y="1790700"/>
          <p14:tracePt t="10846" x="5554663" y="2027238"/>
          <p14:tracePt t="10862" x="5502275" y="2095500"/>
          <p14:tracePt t="10879" x="5470525" y="2133600"/>
          <p14:tracePt t="10895" x="5464175" y="2149475"/>
          <p14:tracePt t="10912" x="5456238" y="2149475"/>
          <p14:tracePt t="10929" x="5448300" y="2171700"/>
          <p14:tracePt t="10945" x="5418138" y="2255838"/>
          <p14:tracePt t="10962" x="5380038" y="2422525"/>
          <p14:tracePt t="10979" x="5349875" y="2644775"/>
          <p14:tracePt t="10996" x="5295900" y="3017838"/>
          <p14:tracePt t="11012" x="5219700" y="3459163"/>
          <p14:tracePt t="11029" x="5173663" y="3832225"/>
          <p14:tracePt t="11046" x="5173663" y="4030663"/>
          <p14:tracePt t="11062" x="5173663" y="4229100"/>
          <p14:tracePt t="11079" x="5173663" y="4275138"/>
          <p14:tracePt t="11095" x="5173663" y="4283075"/>
          <p14:tracePt t="11134" x="5173663" y="4289425"/>
          <p14:tracePt t="11150" x="5159375" y="4283075"/>
          <p14:tracePt t="11158" x="5151438" y="4251325"/>
          <p14:tracePt t="11166" x="5135563" y="4206875"/>
          <p14:tracePt t="11179" x="5105400" y="4152900"/>
          <p14:tracePt t="11196" x="5051425" y="4068763"/>
          <p14:tracePt t="11212" x="4991100" y="3984625"/>
          <p14:tracePt t="11229" x="4953000" y="3954463"/>
          <p14:tracePt t="11246" x="4945063" y="3954463"/>
          <p14:tracePt t="11262" x="4937125" y="3954463"/>
          <p14:tracePt t="11279" x="4922838" y="3954463"/>
          <p14:tracePt t="11296" x="4906963" y="3992563"/>
          <p14:tracePt t="11312" x="4899025" y="4022725"/>
          <p14:tracePt t="11329" x="4884738" y="4046538"/>
          <p14:tracePt t="11362" x="4876800" y="4054475"/>
          <p14:tracePt t="11379" x="4860925" y="4054475"/>
          <p14:tracePt t="11396" x="4830763" y="4060825"/>
          <p14:tracePt t="11412" x="4808538" y="4068763"/>
          <p14:tracePt t="11429" x="4778375" y="4076700"/>
          <p14:tracePt t="11502" x="4778375" y="4068763"/>
          <p14:tracePt t="11510" x="4770438" y="4060825"/>
          <p14:tracePt t="11534" x="4762500" y="4046538"/>
          <p14:tracePt t="11542" x="4762500" y="4038600"/>
          <p14:tracePt t="11566" x="4754563" y="4038600"/>
          <p14:tracePt t="11606" x="4746625" y="4038600"/>
          <p14:tracePt t="11614" x="4740275" y="4038600"/>
          <p14:tracePt t="11622" x="4732338" y="4046538"/>
          <p14:tracePt t="11630" x="4724400" y="4046538"/>
          <p14:tracePt t="11646" x="4716463" y="4092575"/>
          <p14:tracePt t="11662" x="4702175" y="4106863"/>
          <p14:tracePt t="11679" x="4702175" y="4114800"/>
          <p14:tracePt t="12103" x="4716463" y="4098925"/>
          <p14:tracePt t="12115" x="4740275" y="4068763"/>
          <p14:tracePt t="12130" x="4808538" y="3962400"/>
          <p14:tracePt t="12147" x="4884738" y="3832225"/>
          <p14:tracePt t="12163" x="4937125" y="3687763"/>
          <p14:tracePt t="12180" x="4975225" y="3559175"/>
          <p14:tracePt t="12197" x="5021263" y="3421063"/>
          <p14:tracePt t="12213" x="5037138" y="3298825"/>
          <p14:tracePt t="12229" x="5037138" y="3140075"/>
          <p14:tracePt t="12246" x="5037138" y="2895600"/>
          <p14:tracePt t="12262" x="5037138" y="2735263"/>
          <p14:tracePt t="12279" x="5059363" y="2568575"/>
          <p14:tracePt t="12296" x="5075238" y="2422525"/>
          <p14:tracePt t="12312" x="5127625" y="2255838"/>
          <p14:tracePt t="12329" x="5173663" y="2103438"/>
          <p14:tracePt t="12346" x="5211763" y="1981200"/>
          <p14:tracePt t="12363" x="5235575" y="1889125"/>
          <p14:tracePt t="12379" x="5273675" y="1806575"/>
          <p14:tracePt t="12396" x="5295900" y="1760538"/>
          <p14:tracePt t="12414" x="5318125" y="1714500"/>
          <p14:tracePt t="12430" x="5334000" y="1692275"/>
          <p14:tracePt t="12447" x="5341938" y="1676400"/>
          <p14:tracePt t="12480" x="5356225" y="1668463"/>
          <p14:tracePt t="12497" x="5394325" y="1668463"/>
          <p14:tracePt t="12513" x="5456238" y="1698625"/>
          <p14:tracePt t="12530" x="5494338" y="1706563"/>
          <p14:tracePt t="12547" x="5508625" y="1706563"/>
          <p14:tracePt t="12580" x="5532438" y="1722438"/>
          <p14:tracePt t="12597" x="5616575" y="1798638"/>
          <p14:tracePt t="12614" x="5775325" y="2011363"/>
          <p14:tracePt t="12616" x="5883275" y="2209800"/>
          <p14:tracePt t="12630" x="5965825" y="2446338"/>
          <p14:tracePt t="12647" x="6226175" y="3254375"/>
          <p14:tracePt t="12663" x="6346825" y="3635375"/>
          <p14:tracePt t="12681" x="6408738" y="3832225"/>
          <p14:tracePt t="12700" x="6484938" y="3954463"/>
          <p14:tracePt t="12713" x="6583363" y="3984625"/>
          <p14:tracePt t="12730" x="6727825" y="3962400"/>
          <p14:tracePt t="12746" x="6873875" y="3848100"/>
          <p14:tracePt t="12763" x="6950075" y="3725863"/>
          <p14:tracePt t="12780" x="7010400" y="3597275"/>
          <p14:tracePt t="12796" x="7064375" y="3467100"/>
          <p14:tracePt t="12813" x="7116763" y="3375025"/>
          <p14:tracePt t="12830" x="7192963" y="3314700"/>
          <p14:tracePt t="12846" x="7331075" y="3260725"/>
          <p14:tracePt t="12863" x="7437438" y="3254375"/>
          <p14:tracePt t="12880" x="7497763" y="3254375"/>
          <p14:tracePt t="12896" x="7535863" y="3254375"/>
          <p14:tracePt t="12959" x="7527925" y="3254375"/>
          <p14:tracePt t="12969" x="7521575" y="3254375"/>
          <p14:tracePt t="12983" x="7513638" y="3254375"/>
          <p14:tracePt t="13007" x="7505700" y="3254375"/>
          <p14:tracePt t="13014" x="7505700" y="3246438"/>
          <p14:tracePt t="13030" x="7505700" y="3230563"/>
          <p14:tracePt t="13047" x="7521575" y="3178175"/>
          <p14:tracePt t="13064" x="7566025" y="3094038"/>
          <p14:tracePt t="13080" x="7597775" y="3017838"/>
          <p14:tracePt t="13097" x="7612063" y="2971800"/>
          <p14:tracePt t="13113" x="7620000" y="2949575"/>
          <p14:tracePt t="13130" x="7620000" y="2925763"/>
          <p14:tracePt t="13175" x="7612063" y="2925763"/>
          <p14:tracePt t="13183" x="7597775" y="2925763"/>
          <p14:tracePt t="13196" x="7566025" y="2955925"/>
          <p14:tracePt t="13213" x="7399338" y="3178175"/>
          <p14:tracePt t="13230" x="6956425" y="3673475"/>
          <p14:tracePt t="13246" x="6103938" y="4441825"/>
          <p14:tracePt t="13263" x="5516563" y="4740275"/>
          <p14:tracePt t="13280" x="5121275" y="4860925"/>
          <p14:tracePt t="13296" x="4953000" y="4868863"/>
          <p14:tracePt t="13314" x="4906963" y="4868863"/>
          <p14:tracePt t="13330" x="4906963" y="4822825"/>
          <p14:tracePt t="13347" x="4906963" y="4770438"/>
          <p14:tracePt t="13364" x="4922838" y="4670425"/>
          <p14:tracePt t="13380" x="4930775" y="4541838"/>
          <p14:tracePt t="13397" x="4930775" y="4411663"/>
          <p14:tracePt t="13414" x="4930775" y="4267200"/>
          <p14:tracePt t="13430" x="4922838" y="4244975"/>
          <p14:tracePt t="13447" x="4868863" y="4213225"/>
          <p14:tracePt t="13464" x="4808538" y="4213225"/>
          <p14:tracePt t="13480" x="4724400" y="4267200"/>
          <p14:tracePt t="13497" x="4708525" y="4289425"/>
          <p14:tracePt t="13514" x="4708525" y="4297363"/>
          <p14:tracePt t="13530" x="4724400" y="4297363"/>
          <p14:tracePt t="13547" x="4800600" y="4297363"/>
          <p14:tracePt t="13563" x="4945063" y="4259263"/>
          <p14:tracePt t="13580" x="5097463" y="4183063"/>
          <p14:tracePt t="13597" x="5173663" y="4144963"/>
          <p14:tracePt t="13613" x="5197475" y="4130675"/>
          <p14:tracePt t="13630" x="5203825" y="4130675"/>
          <p14:tracePt t="13647" x="5203825" y="4183063"/>
          <p14:tracePt t="13663" x="5203825" y="4297363"/>
          <p14:tracePt t="13680" x="5203825" y="4403725"/>
          <p14:tracePt t="13697" x="5219700" y="4441825"/>
          <p14:tracePt t="13730" x="5219700" y="4449763"/>
          <p14:tracePt t="13747" x="5249863" y="4389438"/>
          <p14:tracePt t="13763" x="5265738" y="4297363"/>
          <p14:tracePt t="13780" x="5280025" y="4213225"/>
          <p14:tracePt t="13797" x="5303838" y="4183063"/>
          <p14:tracePt t="13855" x="5303838" y="4206875"/>
          <p14:tracePt t="13865" x="5303838" y="4237038"/>
          <p14:tracePt t="13880" x="5303838" y="4267200"/>
          <p14:tracePt t="13897" x="5303838" y="4275138"/>
          <p14:tracePt t="14129" x="5303838" y="4283075"/>
          <p14:tracePt t="14140" x="5303838" y="4297363"/>
          <p14:tracePt t="14152" x="5303838" y="4313238"/>
          <p14:tracePt t="14183" x="5303838" y="4321175"/>
          <p14:tracePt t="14246" x="5303838" y="4313238"/>
          <p14:tracePt t="14254" x="5318125" y="4267200"/>
          <p14:tracePt t="14263" x="5356225" y="4206875"/>
          <p14:tracePt t="14280" x="5426075" y="4038600"/>
          <p14:tracePt t="14297" x="5516563" y="3817938"/>
          <p14:tracePt t="14313" x="5592763" y="3565525"/>
          <p14:tracePt t="14330" x="5692775" y="3230563"/>
          <p14:tracePt t="14347" x="5745163" y="3001963"/>
          <p14:tracePt t="14363" x="5821363" y="2811463"/>
          <p14:tracePt t="14380" x="5883275" y="2659063"/>
          <p14:tracePt t="14397" x="5943600" y="2514600"/>
          <p14:tracePt t="14414" x="6035675" y="2354263"/>
          <p14:tracePt t="14430" x="6088063" y="2263775"/>
          <p14:tracePt t="14447" x="6111875" y="2193925"/>
          <p14:tracePt t="14464" x="6134100" y="2133600"/>
          <p14:tracePt t="14480" x="6134100" y="2117725"/>
          <p14:tracePt t="14497" x="6142038" y="2087563"/>
          <p14:tracePt t="14514" x="6142038" y="2065338"/>
          <p14:tracePt t="14530" x="6142038" y="2027238"/>
          <p14:tracePt t="14547" x="6126163" y="1973263"/>
          <p14:tracePt t="14564" x="6096000" y="1912938"/>
          <p14:tracePt t="14580" x="6065838" y="1858963"/>
          <p14:tracePt t="14597" x="6049963" y="1844675"/>
          <p14:tracePt t="14614" x="6035675" y="1806575"/>
          <p14:tracePt t="14630" x="6011863" y="1760538"/>
          <p14:tracePt t="14647" x="6003925" y="1736725"/>
          <p14:tracePt t="14663" x="5981700" y="1698625"/>
          <p14:tracePt t="14680" x="5973763" y="1684338"/>
          <p14:tracePt t="14697" x="5951538" y="1646238"/>
          <p14:tracePt t="14714" x="5935663" y="1622425"/>
          <p14:tracePt t="14731" x="5921375" y="1592263"/>
          <p14:tracePt t="14748" x="5897563" y="1554163"/>
          <p14:tracePt t="14764" x="5889625" y="1531938"/>
          <p14:tracePt t="14781" x="5875338" y="1501775"/>
          <p14:tracePt t="14798" x="5867400" y="1485900"/>
          <p14:tracePt t="14831" x="5867400" y="1477963"/>
          <p14:tracePt t="14848" x="5867400" y="1470025"/>
          <p14:tracePt t="14864" x="5859463" y="1470025"/>
          <p14:tracePt t="15095" x="5883275" y="1493838"/>
          <p14:tracePt t="15105" x="5913438" y="1501775"/>
          <p14:tracePt t="15115" x="5959475" y="1539875"/>
          <p14:tracePt t="15131" x="6065838" y="1646238"/>
          <p14:tracePt t="15147" x="6164263" y="1782763"/>
          <p14:tracePt t="15164" x="6294438" y="1958975"/>
          <p14:tracePt t="15181" x="6378575" y="2079625"/>
          <p14:tracePt t="15197" x="6408738" y="2171700"/>
          <p14:tracePt t="15214" x="6416675" y="2201863"/>
          <p14:tracePt t="15230" x="6416675" y="2209800"/>
          <p14:tracePt t="15254" x="6400800" y="2209800"/>
          <p14:tracePt t="15264" x="6384925" y="2209800"/>
          <p14:tracePt t="15281" x="6346825" y="2187575"/>
          <p14:tracePt t="15297" x="6264275" y="2087563"/>
          <p14:tracePt t="15314" x="6149975" y="1951038"/>
          <p14:tracePt t="15331" x="6080125" y="1836738"/>
          <p14:tracePt t="15348" x="6035675" y="1730375"/>
          <p14:tracePt t="15364" x="6019800" y="1692275"/>
          <p14:tracePt t="15381" x="6019800" y="1676400"/>
          <p14:tracePt t="15398" x="6011863" y="1668463"/>
          <p14:tracePt t="15471" x="6003925" y="1660525"/>
          <p14:tracePt t="15480" x="5997575" y="1646238"/>
          <p14:tracePt t="15488" x="5989638" y="1646238"/>
          <p14:tracePt t="15497" x="5981700" y="1638300"/>
          <p14:tracePt t="15514" x="5965825" y="1616075"/>
          <p14:tracePt t="15531" x="5943600" y="1592263"/>
          <p14:tracePt t="15547" x="5943600" y="1584325"/>
          <p14:tracePt t="15564" x="5935663" y="1570038"/>
          <p14:tracePt t="15581" x="5927725" y="1562100"/>
          <p14:tracePt t="15598" x="5905500" y="1546225"/>
          <p14:tracePt t="15614" x="5897563" y="1546225"/>
          <p14:tracePt t="15631" x="5883275" y="1546225"/>
          <p14:tracePt t="15665" x="5875338" y="1546225"/>
          <p14:tracePt t="15799" x="5875338" y="1539875"/>
          <p14:tracePt t="16151" x="5883275" y="1562100"/>
          <p14:tracePt t="16161" x="5927725" y="1577975"/>
          <p14:tracePt t="16170" x="5951538" y="1584325"/>
          <p14:tracePt t="16182" x="6011863" y="1616075"/>
          <p14:tracePt t="16198" x="6049963" y="1668463"/>
          <p14:tracePt t="16214" x="6149975" y="1798638"/>
          <p14:tracePt t="16231" x="6210300" y="1889125"/>
          <p14:tracePt t="16248" x="6240463" y="1951038"/>
          <p14:tracePt t="16264" x="6256338" y="1989138"/>
          <p14:tracePt t="16281" x="6256338" y="2003425"/>
          <p14:tracePt t="16298" x="6256338" y="2011363"/>
          <p14:tracePt t="16407" x="6264275" y="2019300"/>
          <p14:tracePt t="16416" x="6270625" y="2027238"/>
          <p14:tracePt t="16431" x="6294438" y="2057400"/>
          <p14:tracePt t="16448" x="6302375" y="2065338"/>
          <p14:tracePt t="16465" x="6308725" y="2079625"/>
          <p14:tracePt t="16647" x="6308725" y="2087563"/>
          <p14:tracePt t="16656" x="6308725" y="2163763"/>
          <p14:tracePt t="16665" x="6308725" y="2286000"/>
          <p14:tracePt t="16682" x="6308725" y="2789238"/>
          <p14:tracePt t="16698" x="6308725" y="3406775"/>
          <p14:tracePt t="16716" x="6308725" y="3902075"/>
          <p14:tracePt t="16733" x="6308725" y="4275138"/>
          <p14:tracePt t="16748" x="6308725" y="4479925"/>
          <p14:tracePt t="16764" x="6308725" y="4572000"/>
          <p14:tracePt t="16781" x="6308725" y="4610100"/>
          <p14:tracePt t="16798" x="6308725" y="4632325"/>
          <p14:tracePt t="16814" x="6302375" y="4648200"/>
          <p14:tracePt t="16831" x="6294438" y="4664075"/>
          <p14:tracePt t="16848" x="6278563" y="4670425"/>
          <p14:tracePt t="16881" x="6256338" y="4670425"/>
          <p14:tracePt t="16898" x="6188075" y="4670425"/>
          <p14:tracePt t="16914" x="6118225" y="4640263"/>
          <p14:tracePt t="16931" x="5997575" y="4602163"/>
          <p14:tracePt t="16948" x="5867400" y="4572000"/>
          <p14:tracePt t="16964" x="5768975" y="4541838"/>
          <p14:tracePt t="16981" x="5737225" y="4525963"/>
          <p14:tracePt t="16998" x="5707063" y="4479925"/>
          <p14:tracePt t="17014" x="5692775" y="4327525"/>
          <p14:tracePt t="17031" x="5692775" y="4183063"/>
          <p14:tracePt t="17048" x="5692775" y="4038600"/>
          <p14:tracePt t="17065" x="5692775" y="3940175"/>
          <p14:tracePt t="17082" x="5715000" y="3863975"/>
          <p14:tracePt t="17098" x="5722938" y="3810000"/>
          <p14:tracePt t="17115" x="5737225" y="3794125"/>
          <p14:tracePt t="17132" x="5737225" y="3787775"/>
          <p14:tracePt t="17148" x="5745163" y="3779838"/>
          <p14:tracePt t="17165" x="5745163" y="3763963"/>
          <p14:tracePt t="17182" x="5761038" y="3749675"/>
          <p14:tracePt t="17200" x="5768975" y="3741738"/>
          <p14:tracePt t="17215" x="5775325" y="3725863"/>
          <p14:tracePt t="17231" x="5775325" y="3711575"/>
          <p14:tracePt t="17248" x="5775325" y="3703638"/>
          <p14:tracePt t="17310" x="5791200" y="3703638"/>
          <p14:tracePt t="17318" x="5799138" y="3717925"/>
          <p14:tracePt t="17331" x="5829300" y="3794125"/>
          <p14:tracePt t="17348" x="5905500" y="3978275"/>
          <p14:tracePt t="17365" x="5989638" y="4152900"/>
          <p14:tracePt t="17381" x="6080125" y="4283075"/>
          <p14:tracePt t="17398" x="6218238" y="4441825"/>
          <p14:tracePt t="17415" x="6264275" y="4487863"/>
          <p14:tracePt t="17432" x="6270625" y="4495800"/>
          <p14:tracePt t="17471" x="6264275" y="4487863"/>
          <p14:tracePt t="17482" x="6256338" y="4473575"/>
          <p14:tracePt t="17499" x="6226175" y="4435475"/>
          <p14:tracePt t="17515" x="6156325" y="4343400"/>
          <p14:tracePt t="17532" x="6088063" y="4244975"/>
          <p14:tracePt t="17548" x="6049963" y="4160838"/>
          <p14:tracePt t="17565" x="6042025" y="4076700"/>
          <p14:tracePt t="17582" x="6042025" y="3932238"/>
          <p14:tracePt t="17598" x="6080125" y="3794125"/>
          <p14:tracePt t="17615" x="6156325" y="3611563"/>
          <p14:tracePt t="17632" x="6232525" y="3436938"/>
          <p14:tracePt t="17648" x="6316663" y="3200400"/>
          <p14:tracePt t="17665" x="6346825" y="2994025"/>
          <p14:tracePt t="17682" x="6362700" y="2827338"/>
          <p14:tracePt t="17698" x="6362700" y="2705100"/>
          <p14:tracePt t="17715" x="6362700" y="2598738"/>
          <p14:tracePt t="17732" x="6332538" y="2522538"/>
          <p14:tracePt t="17748" x="6316663" y="2468563"/>
          <p14:tracePt t="17765" x="6316663" y="2430463"/>
          <p14:tracePt t="17782" x="6316663" y="2384425"/>
          <p14:tracePt t="17798" x="6316663" y="2354263"/>
          <p14:tracePt t="17815" x="6316663" y="2308225"/>
          <p14:tracePt t="17832" x="6316663" y="2239963"/>
          <p14:tracePt t="17848" x="6316663" y="2163763"/>
          <p14:tracePt t="17865" x="6316663" y="2079625"/>
          <p14:tracePt t="17882" x="6316663" y="1989138"/>
          <p14:tracePt t="17898" x="6316663" y="1905000"/>
          <p14:tracePt t="17915" x="6316663" y="1812925"/>
          <p14:tracePt t="17932" x="6316663" y="1752600"/>
          <p14:tracePt t="17948" x="6316663" y="1692275"/>
          <p14:tracePt t="17965" x="6316663" y="1654175"/>
          <p14:tracePt t="17982" x="6316663" y="1592263"/>
          <p14:tracePt t="17998" x="6316663" y="1570038"/>
          <p14:tracePt t="18015" x="6316663" y="1546225"/>
          <p14:tracePt t="18032" x="6316663" y="1524000"/>
          <p14:tracePt t="18048" x="6316663" y="1508125"/>
          <p14:tracePt t="18065" x="6316663" y="1501775"/>
          <p14:tracePt t="18711" x="6302375" y="1508125"/>
          <p14:tracePt t="18721" x="6294438" y="1584325"/>
          <p14:tracePt t="18732" x="6286500" y="1660525"/>
          <p14:tracePt t="18749" x="6256338" y="1874838"/>
          <p14:tracePt t="18766" x="6194425" y="2378075"/>
          <p14:tracePt t="18782" x="6172200" y="2613025"/>
          <p14:tracePt t="18799" x="6057900" y="3352800"/>
          <p14:tracePt t="18815" x="5981700" y="3848100"/>
          <p14:tracePt t="18832" x="5927725" y="4137025"/>
          <p14:tracePt t="18848" x="5913438" y="4259263"/>
          <p14:tracePt t="18865" x="5905500" y="4313238"/>
          <p14:tracePt t="18882" x="5905500" y="4327525"/>
          <p14:tracePt t="19063" x="5913438" y="4313238"/>
          <p14:tracePt t="19074" x="5921375" y="4289425"/>
          <p14:tracePt t="19085" x="5943600" y="4244975"/>
          <p14:tracePt t="19099" x="6003925" y="4076700"/>
          <p14:tracePt t="19115" x="6088063" y="3848100"/>
          <p14:tracePt t="19132" x="6134100" y="3603625"/>
          <p14:tracePt t="19149" x="6188075" y="3208338"/>
          <p14:tracePt t="19166" x="6188075" y="2582863"/>
          <p14:tracePt t="19182" x="6172200" y="2155825"/>
          <p14:tracePt t="19199" x="6096000" y="1851025"/>
          <p14:tracePt t="19215" x="6011863" y="1660525"/>
          <p14:tracePt t="19232" x="5965825" y="1546225"/>
          <p14:tracePt t="19249" x="5943600" y="1485900"/>
          <p14:tracePt t="19265" x="5935663" y="1447800"/>
          <p14:tracePt t="19282" x="5935663" y="1439863"/>
          <p14:tracePt t="19350" x="5927725" y="1439863"/>
          <p14:tracePt t="19358" x="5921375" y="1439863"/>
          <p14:tracePt t="19374" x="5921375" y="1447800"/>
          <p14:tracePt t="19382" x="5921375" y="1463675"/>
          <p14:tracePt t="19399" x="5905500" y="1493838"/>
          <p14:tracePt t="19415" x="5889625" y="1516063"/>
          <p14:tracePt t="19432" x="5883275" y="1562100"/>
          <p14:tracePt t="19449" x="5859463" y="1622425"/>
          <p14:tracePt t="19465" x="5829300" y="1714500"/>
          <p14:tracePt t="19483" x="5821363" y="1774825"/>
          <p14:tracePt t="19499" x="5821363" y="1836738"/>
          <p14:tracePt t="19516" x="5829300" y="1889125"/>
          <p14:tracePt t="19533" x="5829300" y="1912938"/>
          <p14:tracePt t="19549" x="5837238" y="1943100"/>
          <p14:tracePt t="19566" x="5845175" y="1981200"/>
          <p14:tracePt t="19583" x="5851525" y="1989138"/>
          <p14:tracePt t="19623" x="5851525" y="1997075"/>
          <p14:tracePt t="19638" x="5859463" y="2011363"/>
          <p14:tracePt t="19649" x="5859463" y="2019300"/>
          <p14:tracePt t="19666" x="5867400" y="2117725"/>
          <p14:tracePt t="19682" x="5889625" y="2339975"/>
          <p14:tracePt t="19699" x="5889625" y="2751138"/>
          <p14:tracePt t="19716" x="5889625" y="3314700"/>
          <p14:tracePt t="19732" x="5889625" y="3832225"/>
          <p14:tracePt t="19749" x="5883275" y="4130675"/>
          <p14:tracePt t="19766" x="5821363" y="4381500"/>
          <p14:tracePt t="19782" x="5791200" y="4479925"/>
          <p14:tracePt t="19799" x="5761038" y="4541838"/>
          <p14:tracePt t="19816" x="5761038" y="4556125"/>
          <p14:tracePt t="19832" x="5753100" y="4556125"/>
          <p14:tracePt t="19887" x="5745163" y="4572000"/>
          <p14:tracePt t="19894" x="5737225" y="4579938"/>
          <p14:tracePt t="19902" x="5737225" y="4587875"/>
          <p14:tracePt t="19916" x="5730875" y="4602163"/>
          <p14:tracePt t="19932" x="5715000" y="4702175"/>
          <p14:tracePt t="19949" x="5692775" y="4808538"/>
          <p14:tracePt t="19966" x="5676900" y="4914900"/>
          <p14:tracePt t="19982" x="5661025" y="4953000"/>
          <p14:tracePt t="20016" x="5668963" y="4937125"/>
          <p14:tracePt t="20032" x="5684838" y="4784725"/>
          <p14:tracePt t="20049" x="5684838" y="4625975"/>
          <p14:tracePt t="20066" x="5684838" y="4473575"/>
          <p14:tracePt t="20083" x="5668963" y="4365625"/>
          <p14:tracePt t="20099" x="5661025" y="4289425"/>
          <p14:tracePt t="20116" x="5654675" y="4267200"/>
          <p14:tracePt t="20132" x="5654675" y="4259263"/>
          <p14:tracePt t="20207" x="5654675" y="4267200"/>
          <p14:tracePt t="20218" x="5654675" y="4283075"/>
          <p14:tracePt t="20233" x="5654675" y="4297363"/>
          <p14:tracePt t="20250" x="5654675" y="4313238"/>
          <p14:tracePt t="20367" x="5654675" y="4321175"/>
          <p14:tracePt t="20378" x="5646738" y="4327525"/>
          <p14:tracePt t="20389" x="5630863" y="4335463"/>
          <p14:tracePt t="20400" x="5584825" y="4343400"/>
          <p14:tracePt t="20416" x="5516563" y="4381500"/>
          <p14:tracePt t="20433" x="5418138" y="4411663"/>
          <p14:tracePt t="20450" x="5311775" y="4457700"/>
          <p14:tracePt t="20466" x="5189538" y="4495800"/>
          <p14:tracePt t="20483" x="5075238" y="4525963"/>
          <p14:tracePt t="20500" x="5006975" y="4541838"/>
          <p14:tracePt t="20516" x="4991100" y="4549775"/>
          <p14:tracePt t="20533" x="4975225" y="4541838"/>
          <p14:tracePt t="20550" x="4975225" y="4495800"/>
          <p14:tracePt t="20566" x="4975225" y="4473575"/>
          <p14:tracePt t="20583" x="4968875" y="4389438"/>
          <p14:tracePt t="20600" x="4960938" y="4351338"/>
          <p14:tracePt t="20616" x="4953000" y="4289425"/>
          <p14:tracePt t="20633" x="4953000" y="4251325"/>
          <p14:tracePt t="20649" x="4953000" y="4213225"/>
          <p14:tracePt t="20666" x="4953000" y="4183063"/>
          <p14:tracePt t="20683" x="4960938" y="4144963"/>
          <p14:tracePt t="20699" x="4991100" y="4098925"/>
          <p14:tracePt t="20716" x="5006975" y="4046538"/>
          <p14:tracePt t="20733" x="5029200" y="3984625"/>
          <p14:tracePt t="20750" x="5067300" y="3863975"/>
          <p14:tracePt t="20766" x="5067300" y="3825875"/>
          <p14:tracePt t="20783" x="5075238" y="3749675"/>
          <p14:tracePt t="20799" x="5089525" y="3703638"/>
          <p14:tracePt t="20816" x="5097463" y="3679825"/>
          <p14:tracePt t="20833" x="5113338" y="3649663"/>
          <p14:tracePt t="20849" x="5127625" y="3619500"/>
          <p14:tracePt t="20866" x="5151438" y="3581400"/>
          <p14:tracePt t="20883" x="5165725" y="3543300"/>
          <p14:tracePt t="20899" x="5181600" y="3527425"/>
          <p14:tracePt t="20916" x="5197475" y="3513138"/>
          <p14:tracePt t="20933" x="5203825" y="3505200"/>
          <p14:tracePt t="20950" x="5241925" y="3505200"/>
          <p14:tracePt t="20966" x="5257800" y="3505200"/>
          <p14:tracePt t="20983" x="5287963" y="3505200"/>
          <p14:tracePt t="21000" x="5303838" y="3505200"/>
          <p14:tracePt t="21016" x="5311775" y="3505200"/>
          <p14:tracePt t="21033" x="5326063" y="3521075"/>
          <p14:tracePt t="21050" x="5356225" y="3527425"/>
          <p14:tracePt t="21066" x="5372100" y="3573463"/>
          <p14:tracePt t="21083" x="5387975" y="3627438"/>
          <p14:tracePt t="21100" x="5410200" y="3703638"/>
          <p14:tracePt t="21116" x="5410200" y="3794125"/>
          <p14:tracePt t="21133" x="5410200" y="3908425"/>
          <p14:tracePt t="21150" x="5394325" y="4114800"/>
          <p14:tracePt t="21166" x="5372100" y="4237038"/>
          <p14:tracePt t="21183" x="5341938" y="4343400"/>
          <p14:tracePt t="21200" x="5303838" y="4441825"/>
          <p14:tracePt t="21217" x="5257800" y="4525963"/>
          <p14:tracePt t="21233" x="5227638" y="4564063"/>
          <p14:tracePt t="21250" x="5197475" y="4587875"/>
          <p14:tracePt t="21266" x="5143500" y="4594225"/>
          <p14:tracePt t="21283" x="5089525" y="4594225"/>
          <p14:tracePt t="21300" x="5051425" y="4594225"/>
          <p14:tracePt t="21316" x="5006975" y="4556125"/>
          <p14:tracePt t="21333" x="4991100" y="4533900"/>
          <p14:tracePt t="21350" x="4983163" y="4503738"/>
          <p14:tracePt t="21366" x="4968875" y="4403725"/>
          <p14:tracePt t="21383" x="4968875" y="4313238"/>
          <p14:tracePt t="21400" x="4968875" y="4191000"/>
          <p14:tracePt t="21416" x="4975225" y="4054475"/>
          <p14:tracePt t="21433" x="5021263" y="3902075"/>
          <p14:tracePt t="21450" x="5075238" y="3749675"/>
          <p14:tracePt t="21466" x="5151438" y="3627438"/>
          <p14:tracePt t="21483" x="5219700" y="3535363"/>
          <p14:tracePt t="21500" x="5265738" y="3489325"/>
          <p14:tracePt t="21516" x="5303838" y="3475038"/>
          <p14:tracePt t="21533" x="5326063" y="3475038"/>
          <p14:tracePt t="21550" x="5356225" y="3482975"/>
          <p14:tracePt t="21566" x="5387975" y="3565525"/>
          <p14:tracePt t="21583" x="5387975" y="3679825"/>
          <p14:tracePt t="21600" x="5387975" y="3840163"/>
          <p14:tracePt t="21616" x="5387975" y="4016375"/>
          <p14:tracePt t="21633" x="5387975" y="4206875"/>
          <p14:tracePt t="21650" x="5341938" y="4343400"/>
          <p14:tracePt t="21666" x="5295900" y="4449763"/>
          <p14:tracePt t="21683" x="5235575" y="4525963"/>
          <p14:tracePt t="21700" x="5173663" y="4533900"/>
          <p14:tracePt t="21716" x="5127625" y="4533900"/>
          <p14:tracePt t="21718" x="5089525" y="4518025"/>
          <p14:tracePt t="21733" x="5067300" y="4495800"/>
          <p14:tracePt t="21750" x="4991100" y="4335463"/>
          <p14:tracePt t="21766" x="4960938" y="4229100"/>
          <p14:tracePt t="21783" x="4953000" y="4122738"/>
          <p14:tracePt t="21800" x="4945063" y="4008438"/>
          <p14:tracePt t="21816" x="4945063" y="3932238"/>
          <p14:tracePt t="21833" x="4975225" y="3870325"/>
          <p14:tracePt t="21850" x="5029200" y="3810000"/>
          <p14:tracePt t="21866" x="5089525" y="3794125"/>
          <p14:tracePt t="21883" x="5105400" y="3794125"/>
          <p14:tracePt t="21900" x="5135563" y="3794125"/>
          <p14:tracePt t="21917" x="5151438" y="3840163"/>
          <p14:tracePt t="21933" x="5159375" y="3954463"/>
          <p14:tracePt t="21950" x="5159375" y="4122738"/>
          <p14:tracePt t="21966" x="5159375" y="4365625"/>
          <p14:tracePt t="21983" x="5135563" y="4449763"/>
          <p14:tracePt t="22000" x="5121275" y="4473575"/>
          <p14:tracePt t="22017" x="5113338" y="4473575"/>
          <p14:tracePt t="22033" x="5105400" y="4473575"/>
          <p14:tracePt t="22050" x="5105400" y="4457700"/>
          <p14:tracePt t="22067" x="5105400" y="4441825"/>
          <p14:tracePt t="22083" x="5105400" y="4427538"/>
          <p14:tracePt t="22117" x="5105400" y="4419600"/>
          <p14:tracePt t="22133" x="5105400" y="4411663"/>
          <p14:tracePt t="22239" x="5113338" y="4411663"/>
          <p14:tracePt t="22250" x="5121275" y="4403725"/>
          <p14:tracePt t="22267" x="5121275" y="4397375"/>
          <p14:tracePt t="22283" x="5127625" y="4389438"/>
          <p14:tracePt t="22300" x="5135563" y="4351338"/>
          <p14:tracePt t="22317" x="5135563" y="4305300"/>
          <p14:tracePt t="22333" x="5135563" y="4237038"/>
          <p14:tracePt t="22350" x="5113338" y="4160838"/>
          <p14:tracePt t="22367" x="5105400" y="4054475"/>
          <p14:tracePt t="22383" x="5105400" y="3962400"/>
          <p14:tracePt t="22400" x="5151438" y="3870325"/>
          <p14:tracePt t="22417" x="5227638" y="3749675"/>
          <p14:tracePt t="22433" x="5295900" y="3635375"/>
          <p14:tracePt t="22450" x="5372100" y="3551238"/>
          <p14:tracePt t="22467" x="5486400" y="3475038"/>
          <p14:tracePt t="22483" x="5608638" y="3421063"/>
          <p14:tracePt t="22500" x="5737225" y="3390900"/>
          <p14:tracePt t="22517" x="5883275" y="3390900"/>
          <p14:tracePt t="22534" x="6042025" y="3398838"/>
          <p14:tracePt t="22551" x="6088063" y="3421063"/>
          <p14:tracePt t="22567" x="6188075" y="3535363"/>
          <p14:tracePt t="22584" x="6286500" y="3679825"/>
          <p14:tracePt t="22600" x="6370638" y="3840163"/>
          <p14:tracePt t="22617" x="6438900" y="4022725"/>
          <p14:tracePt t="22634" x="6454775" y="4175125"/>
          <p14:tracePt t="22650" x="6454775" y="4335463"/>
          <p14:tracePt t="22667" x="6408738" y="4511675"/>
          <p14:tracePt t="22684" x="6286500" y="4664075"/>
          <p14:tracePt t="22700" x="6096000" y="4800600"/>
          <p14:tracePt t="22717" x="5935663" y="4884738"/>
          <p14:tracePt t="22718" x="5875338" y="4906963"/>
          <p14:tracePt t="22734" x="5761038" y="4914900"/>
          <p14:tracePt t="22750" x="5730875" y="4914900"/>
          <p14:tracePt t="22767" x="5661025" y="4868863"/>
          <p14:tracePt t="22784" x="5630863" y="4784725"/>
          <p14:tracePt t="22800" x="5622925" y="4694238"/>
          <p14:tracePt t="22817" x="5600700" y="4587875"/>
          <p14:tracePt t="22834" x="5600700" y="4473575"/>
          <p14:tracePt t="22850" x="5600700" y="4403725"/>
          <p14:tracePt t="22867" x="5616575" y="4359275"/>
          <p14:tracePt t="22884" x="5630863" y="4343400"/>
          <p14:tracePt t="22901" x="5630863" y="4335463"/>
          <p14:tracePt t="22917" x="5646738" y="4335463"/>
          <p14:tracePt t="22934" x="5654675" y="4335463"/>
          <p14:tracePt t="23159" x="5654675" y="4343400"/>
          <p14:tracePt t="23175" x="5654675" y="4365625"/>
          <p14:tracePt t="23186" x="5654675" y="4381500"/>
          <p14:tracePt t="23200" x="5638800" y="4435475"/>
          <p14:tracePt t="23217" x="5630863" y="4487863"/>
          <p14:tracePt t="23234" x="5630863" y="4503738"/>
          <p14:tracePt t="23408" x="5638800" y="4518025"/>
          <p14:tracePt t="23419" x="5668963" y="4518025"/>
          <p14:tracePt t="23434" x="5699125" y="4525963"/>
          <p14:tracePt t="23767" x="5730875" y="4549775"/>
          <p14:tracePt t="23779" x="5730875" y="4556125"/>
          <p14:tracePt t="23789" x="5730875" y="4572000"/>
          <p14:tracePt t="23800" x="5737225" y="4625975"/>
          <p14:tracePt t="23817" x="5730875" y="4656138"/>
          <p14:tracePt t="23863" x="5761038" y="4640263"/>
          <p14:tracePt t="23874" x="5799138" y="4618038"/>
          <p14:tracePt t="23885" x="5875338" y="4594225"/>
          <p14:tracePt t="23901" x="5897563" y="4579938"/>
          <p14:tracePt t="24919" x="5905500" y="4564063"/>
          <p14:tracePt t="24930" x="5897563" y="4556125"/>
          <p14:tracePt t="24943" x="5889625" y="4556125"/>
          <p14:tracePt t="24959" x="5883275" y="4549775"/>
          <p14:tracePt t="24970" x="5867400" y="4549775"/>
          <p14:tracePt t="24985" x="5851525" y="4549775"/>
          <p14:tracePt t="25001" x="5821363" y="4549775"/>
          <p14:tracePt t="25018" x="5807075" y="4541838"/>
          <p14:tracePt t="25035" x="5799138" y="4533900"/>
          <p14:tracePt t="25051" x="5783263" y="4533900"/>
          <p14:tracePt t="25415" x="5768975" y="4533900"/>
          <p14:tracePt t="25426" x="5737225" y="4533900"/>
          <p14:tracePt t="25437" x="5692775" y="4533900"/>
          <p14:tracePt t="25451" x="5638800" y="4525963"/>
          <p14:tracePt t="25468" x="5600700" y="4503738"/>
          <p14:tracePt t="25484" x="5546725" y="4457700"/>
          <p14:tracePt t="25501" x="5486400" y="4403725"/>
          <p14:tracePt t="25518" x="5432425" y="4343400"/>
          <p14:tracePt t="25534" x="5394325" y="4259263"/>
          <p14:tracePt t="25551" x="5380038" y="4213225"/>
          <p14:tracePt t="25568" x="5372100" y="4183063"/>
          <p14:tracePt t="25584" x="5364163" y="4144963"/>
          <p14:tracePt t="25601" x="5364163" y="4122738"/>
          <p14:tracePt t="25618" x="5356225" y="4098925"/>
          <p14:tracePt t="25634" x="5356225" y="4084638"/>
          <p14:tracePt t="25651" x="5341938" y="4068763"/>
          <p14:tracePt t="25685" x="5341938" y="4054475"/>
          <p14:tracePt t="25701" x="5334000" y="4046538"/>
          <p14:tracePt t="25718" x="5326063" y="4022725"/>
          <p14:tracePt t="25734" x="5303838" y="4008438"/>
          <p14:tracePt t="25751" x="5295900" y="4000500"/>
          <p14:tracePt t="25783" x="5287963" y="4000500"/>
          <p14:tracePt t="26111" x="5273675" y="4016375"/>
          <p14:tracePt t="26122" x="5273675" y="4030663"/>
          <p14:tracePt t="26135" x="5273675" y="4046538"/>
          <p14:tracePt t="26152" x="5265738" y="4084638"/>
          <p14:tracePt t="26168" x="5265738" y="4114800"/>
          <p14:tracePt t="26185" x="5265738" y="4130675"/>
          <p14:tracePt t="26351" x="5265738" y="4122738"/>
          <p14:tracePt t="26362" x="5265738" y="4114800"/>
          <p14:tracePt t="26415" x="5265738" y="4106863"/>
          <p14:tracePt t="26959" x="5257800" y="4092575"/>
          <p14:tracePt t="26970" x="5257800" y="4084638"/>
          <p14:tracePt t="26985" x="5257800" y="4060825"/>
          <p14:tracePt t="27002" x="5249863" y="4038600"/>
          <p14:tracePt t="27018" x="5241925" y="4008438"/>
          <p14:tracePt t="27035" x="5241925" y="3946525"/>
          <p14:tracePt t="27052" x="5241925" y="3886200"/>
          <p14:tracePt t="27068" x="5241925" y="3817938"/>
          <p14:tracePt t="27085" x="5241925" y="3749675"/>
          <p14:tracePt t="27102" x="5257800" y="3687763"/>
          <p14:tracePt t="27118" x="5280025" y="3641725"/>
          <p14:tracePt t="27135" x="5303838" y="3589338"/>
          <p14:tracePt t="27152" x="5356225" y="3527425"/>
          <p14:tracePt t="27168" x="5456238" y="3459163"/>
          <p14:tracePt t="27185" x="5570538" y="3406775"/>
          <p14:tracePt t="27202" x="5730875" y="3344863"/>
          <p14:tracePt t="27218" x="5897563" y="3314700"/>
          <p14:tracePt t="27235" x="6073775" y="3292475"/>
          <p14:tracePt t="27252" x="6194425" y="3276600"/>
          <p14:tracePt t="27269" x="6226175" y="3276600"/>
          <p14:tracePt t="27327" x="6240463" y="3276600"/>
          <p14:tracePt t="27342" x="6248400" y="3292475"/>
          <p14:tracePt t="27350" x="6264275" y="3368675"/>
          <p14:tracePt t="27358" x="6278563" y="3429000"/>
          <p14:tracePt t="27368" x="6286500" y="3489325"/>
          <p14:tracePt t="27385" x="6286500" y="3641725"/>
          <p14:tracePt t="27402" x="6286500" y="3787775"/>
          <p14:tracePt t="27418" x="6264275" y="3902075"/>
          <p14:tracePt t="27435" x="6202363" y="4016375"/>
          <p14:tracePt t="27452" x="6126163" y="4092575"/>
          <p14:tracePt t="27468" x="6042025" y="4130675"/>
          <p14:tracePt t="27485" x="5943600" y="4144963"/>
          <p14:tracePt t="27502" x="5829300" y="4144963"/>
          <p14:tracePt t="27518" x="5707063" y="4144963"/>
          <p14:tracePt t="27535" x="5661025" y="4144963"/>
          <p14:tracePt t="27552" x="5638800" y="4137025"/>
          <p14:tracePt t="27671" x="5630863" y="4137025"/>
          <p14:tracePt t="27682" x="5622925" y="4137025"/>
          <p14:tracePt t="27692" x="5616575" y="4137025"/>
          <p14:tracePt t="27702" x="5592763" y="4137025"/>
          <p14:tracePt t="27718" x="5532438" y="4137025"/>
          <p14:tracePt t="27735" x="5502275" y="4144963"/>
          <p14:tracePt t="27752" x="5478463" y="4152900"/>
          <p14:tracePt t="27863" x="5508625" y="4152900"/>
          <p14:tracePt t="27874" x="5546725" y="4152900"/>
          <p14:tracePt t="27886" x="5676900" y="4152900"/>
          <p14:tracePt t="27902" x="5768975" y="4152900"/>
          <p14:tracePt t="27919" x="6065838" y="4137025"/>
          <p14:tracePt t="27935" x="6240463" y="4122738"/>
          <p14:tracePt t="27952" x="6362700" y="4098925"/>
          <p14:tracePt t="27968" x="6446838" y="4084638"/>
          <p14:tracePt t="27985" x="6454775" y="4084638"/>
          <p14:tracePt t="28039" x="6461125" y="4092575"/>
          <p14:tracePt t="28050" x="6461125" y="4122738"/>
          <p14:tracePt t="28061" x="6461125" y="4152900"/>
          <p14:tracePt t="28072" x="6408738" y="4259263"/>
          <p14:tracePt t="28086" x="6354763" y="4343400"/>
          <p14:tracePt t="28102" x="6270625" y="4381500"/>
          <p14:tracePt t="28119" x="6210300" y="4389438"/>
          <p14:tracePt t="28135" x="6172200" y="4389438"/>
          <p14:tracePt t="28152" x="6149975" y="4373563"/>
          <p14:tracePt t="28169" x="6134100" y="4327525"/>
          <p14:tracePt t="28185" x="6134100" y="4251325"/>
          <p14:tracePt t="28202" x="6149975" y="4137025"/>
          <p14:tracePt t="28219" x="6264275" y="3984625"/>
          <p14:tracePt t="28235" x="6416675" y="3848100"/>
          <p14:tracePt t="28252" x="6675438" y="3703638"/>
          <p14:tracePt t="28269" x="6896100" y="3635375"/>
          <p14:tracePt t="28286" x="7146925" y="3597275"/>
          <p14:tracePt t="28302" x="7239000" y="3603625"/>
          <p14:tracePt t="28319" x="7285038" y="3635375"/>
          <p14:tracePt t="28335" x="7337425" y="3771900"/>
          <p14:tracePt t="28352" x="7383463" y="3984625"/>
          <p14:tracePt t="28369" x="7391400" y="4335463"/>
          <p14:tracePt t="28385" x="7337425" y="4640263"/>
          <p14:tracePt t="28402" x="7185025" y="4754563"/>
          <p14:tracePt t="28419" x="7026275" y="4754563"/>
          <p14:tracePt t="28435" x="6835775" y="4632325"/>
          <p14:tracePt t="28452" x="6553200" y="4335463"/>
          <p14:tracePt t="28469" x="6370638" y="4084638"/>
          <p14:tracePt t="28485" x="6308725" y="3902075"/>
          <p14:tracePt t="28502" x="6308725" y="3733800"/>
          <p14:tracePt t="28519" x="6416675" y="3649663"/>
          <p14:tracePt t="28535" x="6591300" y="3641725"/>
          <p14:tracePt t="28552" x="6789738" y="3641725"/>
          <p14:tracePt t="28569" x="6926263" y="3725863"/>
          <p14:tracePt t="28585" x="7078663" y="3932238"/>
          <p14:tracePt t="28602" x="7246938" y="4359275"/>
          <p14:tracePt t="28619" x="7285038" y="4746625"/>
          <p14:tracePt t="28635" x="7254875" y="4953000"/>
          <p14:tracePt t="28652" x="7154863" y="4999038"/>
          <p14:tracePt t="28669" x="7018338" y="4983163"/>
          <p14:tracePt t="28686" x="6781800" y="4708525"/>
          <p14:tracePt t="28702" x="6613525" y="4411663"/>
          <p14:tracePt t="28719" x="6569075" y="4221163"/>
          <p14:tracePt t="28735" x="6569075" y="4076700"/>
          <p14:tracePt t="28752" x="6667500" y="3962400"/>
          <p14:tracePt t="28769" x="6842125" y="3940175"/>
          <p14:tracePt t="28785" x="7048500" y="3940175"/>
          <p14:tracePt t="28802" x="7231063" y="4038600"/>
          <p14:tracePt t="28819" x="7361238" y="4221163"/>
          <p14:tracePt t="28835" x="7375525" y="4511675"/>
          <p14:tracePt t="28852" x="7345363" y="4762500"/>
          <p14:tracePt t="28869" x="7231063" y="4868863"/>
          <p14:tracePt t="28886" x="7032625" y="4860925"/>
          <p14:tracePt t="28902" x="6888163" y="4746625"/>
          <p14:tracePt t="28919" x="6781800" y="4602163"/>
          <p14:tracePt t="28935" x="6743700" y="4511675"/>
          <p14:tracePt t="28952" x="6735763" y="4465638"/>
          <p14:tracePt t="28969" x="6735763" y="4435475"/>
          <p14:tracePt t="28985" x="6735763" y="4427538"/>
          <p14:tracePt t="29215" x="6735763" y="4419600"/>
          <p14:tracePt t="29226" x="6735763" y="4411663"/>
          <p14:tracePt t="29238" x="6727825" y="4351338"/>
          <p14:tracePt t="29253" x="6683375" y="4175125"/>
          <p14:tracePt t="29270" x="6659563" y="3817938"/>
          <p14:tracePt t="29286" x="6659563" y="3695700"/>
          <p14:tracePt t="29303" x="6765925" y="3306763"/>
          <p14:tracePt t="29319" x="6972300" y="3063875"/>
          <p14:tracePt t="29335" x="7231063" y="2917825"/>
          <p14:tracePt t="29352" x="7429500" y="2865438"/>
          <p14:tracePt t="29369" x="7573963" y="2865438"/>
          <p14:tracePt t="29386" x="7658100" y="2895600"/>
          <p14:tracePt t="29403" x="7772400" y="3040063"/>
          <p14:tracePt t="29420" x="7916863" y="3444875"/>
          <p14:tracePt t="29436" x="8008938" y="4030663"/>
          <p14:tracePt t="29453" x="8008938" y="4686300"/>
          <p14:tracePt t="29470" x="7864475" y="5211763"/>
          <p14:tracePt t="29486" x="7780338" y="5287963"/>
          <p14:tracePt t="29503" x="7445375" y="5334000"/>
          <p14:tracePt t="29520" x="7108825" y="5197475"/>
          <p14:tracePt t="29536" x="6743700" y="4892675"/>
          <p14:tracePt t="29553" x="6553200" y="4602163"/>
          <p14:tracePt t="29570" x="6492875" y="4297363"/>
          <p14:tracePt t="29586" x="6492875" y="4084638"/>
          <p14:tracePt t="29603" x="6599238" y="3894138"/>
          <p14:tracePt t="29619" x="6781800" y="3779838"/>
          <p14:tracePt t="29636" x="6972300" y="3763963"/>
          <p14:tracePt t="29653" x="7078663" y="3779838"/>
          <p14:tracePt t="29669" x="7185025" y="3978275"/>
          <p14:tracePt t="29686" x="7254875" y="4435475"/>
          <p14:tracePt t="29703" x="7246938" y="5280025"/>
          <p14:tracePt t="29719" x="7124700" y="5478463"/>
          <p14:tracePt t="29736" x="6956425" y="5516563"/>
          <p14:tracePt t="29753" x="6827838" y="5478463"/>
          <p14:tracePt t="29769" x="6667500" y="5273675"/>
          <p14:tracePt t="29786" x="6492875" y="4937125"/>
          <p14:tracePt t="29803" x="6446838" y="4625975"/>
          <p14:tracePt t="29819" x="6499225" y="4403725"/>
          <p14:tracePt t="29836" x="6721475" y="4191000"/>
          <p14:tracePt t="29853" x="7010400" y="4068763"/>
          <p14:tracePt t="29869" x="7292975" y="4060825"/>
          <p14:tracePt t="29886" x="7513638" y="4152900"/>
          <p14:tracePt t="29903" x="7750175" y="4716463"/>
          <p14:tracePt t="29919" x="7772400" y="5241925"/>
          <p14:tracePt t="29936" x="7666038" y="5562600"/>
          <p14:tracePt t="29953" x="7467600" y="5638800"/>
          <p14:tracePt t="29969" x="7146925" y="5578475"/>
          <p14:tracePt t="29986" x="6727825" y="5257800"/>
          <p14:tracePt t="30003" x="6384925" y="4854575"/>
          <p14:tracePt t="30019" x="6232525" y="4503738"/>
          <p14:tracePt t="30036" x="6226175" y="4297363"/>
          <p14:tracePt t="30053" x="6294438" y="4122738"/>
          <p14:tracePt t="30075" x="6537325" y="3978275"/>
          <p14:tracePt t="30086" x="6697663" y="3962400"/>
          <p14:tracePt t="30103" x="6759575" y="3962400"/>
          <p14:tracePt t="30119" x="6765925" y="3978275"/>
          <p14:tracePt t="30136" x="6811963" y="4114800"/>
          <p14:tracePt t="30153" x="6835775" y="4305300"/>
          <p14:tracePt t="30169" x="6835775" y="4511675"/>
          <p14:tracePt t="30186" x="6743700" y="4656138"/>
          <p14:tracePt t="30203" x="6637338" y="4724400"/>
          <p14:tracePt t="30219" x="6621463" y="4724400"/>
          <p14:tracePt t="30455" x="6621463" y="4670425"/>
          <p14:tracePt t="30466" x="6621463" y="4518025"/>
          <p14:tracePt t="30477" x="6637338" y="4321175"/>
          <p14:tracePt t="30494" x="6926263" y="3711575"/>
          <p14:tracePt t="30506" x="7048500" y="3527425"/>
          <p14:tracePt t="30519" x="7337425" y="3178175"/>
          <p14:tracePt t="30536" x="7620000" y="2941638"/>
          <p14:tracePt t="30553" x="7856538" y="2827338"/>
          <p14:tracePt t="30569" x="8016875" y="2811463"/>
          <p14:tracePt t="30586" x="8115300" y="2835275"/>
          <p14:tracePt t="30603" x="8213725" y="3009900"/>
          <p14:tracePt t="30620" x="8283575" y="3413125"/>
          <p14:tracePt t="30637" x="8297863" y="4038600"/>
          <p14:tracePt t="30653" x="8267700" y="4708525"/>
          <p14:tracePt t="30670" x="7985125" y="5364163"/>
          <p14:tracePt t="30687" x="7802563" y="5440363"/>
          <p14:tracePt t="30703" x="7612063" y="5402263"/>
          <p14:tracePt t="30720" x="7331075" y="5165725"/>
          <p14:tracePt t="30737" x="7078663" y="4838700"/>
          <p14:tracePt t="30753" x="6942138" y="4511675"/>
          <p14:tracePt t="30770" x="6942138" y="4221163"/>
          <p14:tracePt t="30786" x="7002463" y="4030663"/>
          <p14:tracePt t="30803" x="7124700" y="3902075"/>
          <p14:tracePt t="30820" x="7315200" y="3856038"/>
          <p14:tracePt t="30836" x="7399338" y="3856038"/>
          <p14:tracePt t="30853" x="7445375" y="3954463"/>
          <p14:tracePt t="30870" x="7483475" y="4183063"/>
          <p14:tracePt t="30886" x="7483475" y="4556125"/>
          <p14:tracePt t="30903" x="7421563" y="4686300"/>
          <p14:tracePt t="30920" x="7361238" y="4724400"/>
          <p14:tracePt t="30936" x="7345363" y="4724400"/>
          <p14:tracePt t="30953" x="7337425" y="4724400"/>
          <p14:tracePt t="30970" x="7331075" y="4716463"/>
          <p14:tracePt t="30986" x="7331075" y="4678363"/>
          <p14:tracePt t="31003" x="7331075" y="4632325"/>
          <p14:tracePt t="31020" x="7331075" y="4610100"/>
          <p14:tracePt t="31036" x="7331075" y="4602163"/>
          <p14:tracePt t="31887" x="7331075" y="4579938"/>
          <p14:tracePt t="31898" x="7315200" y="4511675"/>
          <p14:tracePt t="31909" x="7292975" y="4435475"/>
          <p14:tracePt t="31920" x="7231063" y="4221163"/>
          <p14:tracePt t="31937" x="7124700" y="3916363"/>
          <p14:tracePt t="31953" x="6956425" y="3467100"/>
          <p14:tracePt t="31970" x="6811963" y="3048000"/>
          <p14:tracePt t="31987" x="6637338" y="2674938"/>
          <p14:tracePt t="32003" x="6545263" y="2454275"/>
          <p14:tracePt t="32020" x="6469063" y="2278063"/>
          <p14:tracePt t="32037" x="6423025" y="2171700"/>
          <p14:tracePt t="32054" x="6384925" y="2087563"/>
          <p14:tracePt t="32070" x="6362700" y="2057400"/>
          <p14:tracePt t="32087" x="6332538" y="2019300"/>
          <p14:tracePt t="32104" x="6324600" y="2003425"/>
          <p14:tracePt t="32121" x="6302375" y="1981200"/>
          <p14:tracePt t="32137" x="6278563" y="1943100"/>
          <p14:tracePt t="32154" x="6240463" y="1889125"/>
          <p14:tracePt t="32171" x="6188075" y="1812925"/>
          <p14:tracePt t="32187" x="6134100" y="1736725"/>
          <p14:tracePt t="32204" x="6111875" y="1692275"/>
          <p14:tracePt t="32221" x="6080125" y="1660525"/>
          <p14:tracePt t="32295" x="6073775" y="1654175"/>
          <p14:tracePt t="32431" x="6065838" y="1654175"/>
          <p14:tracePt t="32535" x="6057900" y="1654175"/>
          <p14:tracePt t="32591" x="6057900" y="1660525"/>
          <p14:tracePt t="32615" x="6057900" y="1668463"/>
          <p14:tracePt t="32631" x="6057900" y="1676400"/>
          <p14:tracePt t="32647" x="6057900" y="1684338"/>
          <p14:tracePt t="32663" x="6057900" y="1692275"/>
          <p14:tracePt t="32672" x="6057900" y="1698625"/>
          <p14:tracePt t="32703" x="6057900" y="1706563"/>
          <p14:tracePt t="32712" x="6065838" y="1714500"/>
          <p14:tracePt t="32775" x="6065838" y="1722438"/>
          <p14:tracePt t="32791" x="6065838" y="1730375"/>
          <p14:tracePt t="32800" x="6073775" y="1752600"/>
          <p14:tracePt t="32809" x="6073775" y="1760538"/>
          <p14:tracePt t="32821" x="6073775" y="1774825"/>
          <p14:tracePt t="32837" x="6080125" y="1851025"/>
          <p14:tracePt t="32854" x="6096000" y="1997075"/>
          <p14:tracePt t="32870" x="6172200" y="2446338"/>
          <p14:tracePt t="32887" x="6256338" y="2849563"/>
          <p14:tracePt t="32904" x="6392863" y="3268663"/>
          <p14:tracePt t="32920" x="6583363" y="3627438"/>
          <p14:tracePt t="32937" x="6765925" y="3902075"/>
          <p14:tracePt t="32954" x="6926263" y="4114800"/>
          <p14:tracePt t="32970" x="7086600" y="4289425"/>
          <p14:tracePt t="32987" x="7170738" y="4381500"/>
          <p14:tracePt t="33004" x="7223125" y="4435475"/>
          <p14:tracePt t="33020" x="7292975" y="4495800"/>
          <p14:tracePt t="33037" x="7323138" y="4533900"/>
          <p14:tracePt t="33054" x="7345363" y="4556125"/>
          <p14:tracePt t="33070" x="7369175" y="4564063"/>
          <p14:tracePt t="33087" x="7375525" y="4572000"/>
          <p14:tracePt t="33104" x="7383463" y="4579938"/>
          <p14:tracePt t="33137" x="7391400" y="4587875"/>
          <p14:tracePt t="33154" x="7399338" y="4594225"/>
          <p14:tracePt t="33215" x="7407275" y="4594225"/>
          <p14:tracePt t="33239" x="7413625" y="4579938"/>
          <p14:tracePt t="33250" x="7413625" y="4556125"/>
          <p14:tracePt t="33260" x="7413625" y="4533900"/>
          <p14:tracePt t="33272" x="7413625" y="4503738"/>
          <p14:tracePt t="33287" x="7413625" y="4473575"/>
          <p14:tracePt t="33304" x="7413625" y="4449763"/>
          <p14:tracePt t="33321" x="7407275" y="4419600"/>
          <p14:tracePt t="33337" x="7399338" y="4403725"/>
          <p14:tracePt t="33354" x="7399338" y="4373563"/>
          <p14:tracePt t="33370" x="7391400" y="4359275"/>
          <p14:tracePt t="33387" x="7391400" y="4351338"/>
          <p14:tracePt t="33404" x="7391400" y="4343400"/>
          <p14:tracePt t="34471" x="7391400" y="4335463"/>
          <p14:tracePt t="34482" x="7383463" y="4297363"/>
          <p14:tracePt t="34493" x="7383463" y="4259263"/>
          <p14:tracePt t="34505" x="7353300" y="4114800"/>
          <p14:tracePt t="34521" x="7307263" y="3924300"/>
          <p14:tracePt t="34537" x="7208838" y="3665538"/>
          <p14:tracePt t="34554" x="7078663" y="3406775"/>
          <p14:tracePt t="34571" x="6926263" y="3184525"/>
          <p14:tracePt t="34588" x="6842125" y="3009900"/>
          <p14:tracePt t="34604" x="6781800" y="2879725"/>
          <p14:tracePt t="34621" x="6721475" y="2751138"/>
          <p14:tracePt t="34638" x="6689725" y="2644775"/>
          <p14:tracePt t="34655" x="6659563" y="2544763"/>
          <p14:tracePt t="34671" x="6629400" y="2468563"/>
          <p14:tracePt t="34688" x="6613525" y="2408238"/>
          <p14:tracePt t="34705" x="6599238" y="2354263"/>
          <p14:tracePt t="34722" x="6583363" y="2316163"/>
          <p14:tracePt t="34738" x="6575425" y="2286000"/>
          <p14:tracePt t="34755" x="6569075" y="2255838"/>
          <p14:tracePt t="34771" x="6569075" y="2247900"/>
          <p14:tracePt t="34788" x="6569075" y="2239963"/>
          <p14:tracePt t="34822" x="6561138" y="2232025"/>
          <p14:tracePt t="34847" x="6561138" y="2217738"/>
          <p14:tracePt t="34856" x="6553200" y="2209800"/>
          <p14:tracePt t="34871" x="6553200" y="2193925"/>
          <p14:tracePt t="34888" x="6530975" y="2163763"/>
          <p14:tracePt t="34905" x="6515100" y="2141538"/>
          <p14:tracePt t="34921" x="6499225" y="2103438"/>
          <p14:tracePt t="34938" x="6461125" y="2049463"/>
          <p14:tracePt t="34955" x="6423025" y="1989138"/>
          <p14:tracePt t="34971" x="6378575" y="1912938"/>
          <p14:tracePt t="34988" x="6354763" y="1874838"/>
          <p14:tracePt t="35005" x="6324600" y="1828800"/>
          <p14:tracePt t="35022" x="6302375" y="1782763"/>
          <p14:tracePt t="35039" x="6294438" y="1768475"/>
          <p14:tracePt t="35055" x="6286500" y="1760538"/>
          <p14:tracePt t="35072" x="6286500" y="1752600"/>
          <p14:tracePt t="35088" x="6286500" y="1744663"/>
          <p14:tracePt t="35105" x="6286500" y="1736725"/>
          <p14:tracePt t="35138" x="6286500" y="1730375"/>
          <p14:tracePt t="35263" x="6286500" y="1736725"/>
          <p14:tracePt t="35272" x="6286500" y="1760538"/>
          <p14:tracePt t="35288" x="6286500" y="1858963"/>
          <p14:tracePt t="35305" x="6286500" y="2011363"/>
          <p14:tracePt t="35322" x="6316663" y="2255838"/>
          <p14:tracePt t="35342" x="6492875" y="2873375"/>
          <p14:tracePt t="35354" x="6583363" y="3124200"/>
          <p14:tracePt t="35371" x="6819900" y="3589338"/>
          <p14:tracePt t="35388" x="7094538" y="4016375"/>
          <p14:tracePt t="35405" x="7331075" y="4335463"/>
          <p14:tracePt t="35423" x="7620000" y="4656138"/>
          <p14:tracePt t="35442" x="7712075" y="4716463"/>
          <p14:tracePt t="35455" x="7734300" y="4716463"/>
          <p14:tracePt t="35527" x="7734300" y="4678363"/>
          <p14:tracePt t="35535" x="7734300" y="4618038"/>
          <p14:tracePt t="35546" x="7734300" y="4549775"/>
          <p14:tracePt t="35557" x="7734300" y="4457700"/>
          <p14:tracePt t="35572" x="7680325" y="4229100"/>
          <p14:tracePt t="35588" x="7559675" y="3946525"/>
          <p14:tracePt t="35605" x="7413625" y="3635375"/>
          <p14:tracePt t="35622" x="7185025" y="3246438"/>
          <p14:tracePt t="35638" x="7056438" y="3063875"/>
          <p14:tracePt t="35655" x="6964363" y="2933700"/>
          <p14:tracePt t="35671" x="6888163" y="2841625"/>
          <p14:tracePt t="35688" x="6858000" y="2811463"/>
          <p14:tracePt t="35705" x="6842125" y="2797175"/>
          <p14:tracePt t="35767" x="6842125" y="2819400"/>
          <p14:tracePt t="35777" x="6835775" y="2895600"/>
          <p14:tracePt t="35789" x="6835775" y="2971800"/>
          <p14:tracePt t="35805" x="6835775" y="3216275"/>
          <p14:tracePt t="35822" x="6835775" y="3603625"/>
          <p14:tracePt t="35840" x="6980238" y="4114800"/>
          <p14:tracePt t="35860" x="7086600" y="4283075"/>
          <p14:tracePt t="35862" x="7116763" y="4327525"/>
          <p14:tracePt t="35874" x="7140575" y="4359275"/>
          <p14:tracePt t="35889" x="7178675" y="4397375"/>
          <p14:tracePt t="36711" x="7178675" y="4403725"/>
          <p14:tracePt t="36723" x="7178675" y="4427538"/>
          <p14:tracePt t="36739" x="7178675" y="4441825"/>
          <p14:tracePt t="36756" x="7178675" y="4457700"/>
          <p14:tracePt t="36775" x="7178675" y="4465638"/>
          <p14:tracePt t="37471" x="7170738" y="4473575"/>
          <p14:tracePt t="37482" x="7170738" y="4479925"/>
          <p14:tracePt t="37503" x="7170738" y="4495800"/>
          <p14:tracePt t="37514" x="7154863" y="4518025"/>
          <p14:tracePt t="37591" x="7162800" y="4518025"/>
          <p14:tracePt t="37602" x="7170738" y="4518025"/>
          <p14:tracePt t="37623" x="7185025" y="4511675"/>
          <p14:tracePt t="37663" x="7192963" y="4511675"/>
          <p14:tracePt t="37695" x="7192963" y="4503738"/>
          <p14:tracePt t="38943" x="7200900" y="4503738"/>
          <p14:tracePt t="38954" x="7200900" y="4495800"/>
          <p14:tracePt t="38965" x="7200900" y="4473575"/>
          <p14:tracePt t="38976" x="7200900" y="4435475"/>
          <p14:tracePt t="38990" x="7200900" y="4419600"/>
          <p14:tracePt t="39006" x="7200900" y="4403725"/>
          <p14:tracePt t="39023" x="7200900" y="4351338"/>
          <p14:tracePt t="39039" x="7200900" y="4305300"/>
          <p14:tracePt t="39056" x="7200900" y="4259263"/>
          <p14:tracePt t="39073" x="7200900" y="4221163"/>
          <p14:tracePt t="39089" x="7200900" y="4191000"/>
          <p14:tracePt t="39106" x="7200900" y="4152900"/>
          <p14:tracePt t="39123" x="7200900" y="4106863"/>
          <p14:tracePt t="39139" x="7200900" y="4076700"/>
          <p14:tracePt t="39156" x="7200900" y="4068763"/>
          <p14:tracePt t="39173" x="7192963" y="4054475"/>
          <p14:tracePt t="39383" x="7192963" y="4060825"/>
          <p14:tracePt t="39394" x="7192963" y="4068763"/>
          <p14:tracePt t="39406" x="7192963" y="4076700"/>
          <p14:tracePt t="39423" x="7124700" y="4130675"/>
          <p14:tracePt t="39440" x="7002463" y="4144963"/>
          <p14:tracePt t="39457" x="6896100" y="4168775"/>
          <p14:tracePt t="39751" x="6896100" y="4175125"/>
          <p14:tracePt t="40439" x="6904038" y="4183063"/>
          <p14:tracePt t="40450" x="6918325" y="4191000"/>
          <p14:tracePt t="40461" x="6972300" y="4198938"/>
          <p14:tracePt t="40473" x="7064375" y="4229100"/>
          <p14:tracePt t="40490" x="7216775" y="4267200"/>
          <p14:tracePt t="40506" x="7383463" y="4327525"/>
          <p14:tracePt t="40523" x="7566025" y="4381500"/>
          <p14:tracePt t="40540" x="7734300" y="4441825"/>
          <p14:tracePt t="40556" x="7794625" y="4457700"/>
          <p14:tracePt t="40573" x="7802563" y="4457700"/>
          <p14:tracePt t="42183" x="7810500" y="4465638"/>
          <p14:tracePt t="42199" x="7794625" y="4479925"/>
          <p14:tracePt t="42210" x="7780338" y="4533900"/>
          <p14:tracePt t="42224" x="7742238" y="4618038"/>
          <p14:tracePt t="42240" x="7704138" y="4632325"/>
          <p14:tracePt t="42258" x="7680325" y="4632325"/>
          <p14:tracePt t="42274" x="7673975" y="4632325"/>
          <p14:tracePt t="42583" x="7673975" y="4648200"/>
          <p14:tracePt t="42594" x="7658100" y="4648200"/>
          <p14:tracePt t="42608" x="7635875" y="4670425"/>
          <p14:tracePt t="42624" x="7635875" y="4686300"/>
          <p14:tracePt t="42641" x="7635875" y="4708525"/>
          <p14:tracePt t="42657" x="7635875" y="4724400"/>
          <p14:tracePt t="42674" x="7650163" y="47402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798" name="Equation" r:id="rId4" imgW="787320" imgH="457200" progId="Equation.DSMT4">
                  <p:embed/>
                </p:oleObj>
              </mc:Choice>
              <mc:Fallback>
                <p:oleObj name="Equation" r:id="rId4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335"/>
    </mc:Choice>
    <mc:Fallback xmlns="">
      <p:transition advTm="23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06" x="7604125" y="4740275"/>
          <p14:tracePt t="4814" x="7527925" y="4716463"/>
          <p14:tracePt t="4822" x="7467600" y="4678363"/>
          <p14:tracePt t="4832" x="7407275" y="4656138"/>
          <p14:tracePt t="4848" x="7323138" y="4572000"/>
          <p14:tracePt t="4865" x="7277100" y="4479925"/>
          <p14:tracePt t="4882" x="7216775" y="4381500"/>
          <p14:tracePt t="4898" x="7140575" y="4267200"/>
          <p14:tracePt t="4915" x="7086600" y="4191000"/>
          <p14:tracePt t="4932" x="7078663" y="4175125"/>
          <p14:tracePt t="5062" x="7078663" y="4152900"/>
          <p14:tracePt t="5070" x="7078663" y="3954463"/>
          <p14:tracePt t="5082" x="7132638" y="3489325"/>
          <p14:tracePt t="5098" x="7407275" y="2506663"/>
          <p14:tracePt t="5115" x="7513638" y="2041525"/>
          <p14:tracePt t="5132" x="7513638" y="2035175"/>
          <p14:tracePt t="5174" x="7513638" y="2027238"/>
          <p14:tracePt t="5182" x="7459663" y="2027238"/>
          <p14:tracePt t="5190" x="7353300" y="1997075"/>
          <p14:tracePt t="5198" x="7231063" y="1965325"/>
          <p14:tracePt t="5215" x="7102475" y="1927225"/>
          <p14:tracePt t="5232" x="7070725" y="1920875"/>
          <p14:tracePt t="5250" x="7048500" y="1920875"/>
          <p14:tracePt t="5265" x="6950075" y="1920875"/>
          <p14:tracePt t="5282" x="6765925" y="1943100"/>
          <p14:tracePt t="5298" x="6499225" y="2027238"/>
          <p14:tracePt t="5315" x="6324600" y="2087563"/>
          <p14:tracePt t="5318" x="6248400" y="2117725"/>
          <p14:tracePt t="5332" x="6202363" y="2149475"/>
          <p14:tracePt t="5349" x="6126163" y="2187575"/>
          <p14:tracePt t="5365" x="6118225" y="2239963"/>
          <p14:tracePt t="5382" x="6111875" y="2308225"/>
          <p14:tracePt t="5398" x="6126163" y="2392363"/>
          <p14:tracePt t="5415" x="6218238" y="2506663"/>
          <p14:tracePt t="5432" x="6354763" y="2620963"/>
          <p14:tracePt t="5449" x="6499225" y="2735263"/>
          <p14:tracePt t="5465" x="6583363" y="2811463"/>
          <p14:tracePt t="5482" x="6607175" y="2841625"/>
          <p14:tracePt t="5499" x="6613525" y="2857500"/>
          <p14:tracePt t="5515" x="6613525" y="2873375"/>
          <p14:tracePt t="5558" x="6613525" y="2879725"/>
          <p14:tracePt t="5567" x="6583363" y="2887663"/>
          <p14:tracePt t="5582" x="6545263" y="2887663"/>
          <p14:tracePt t="5599" x="6492875" y="2887663"/>
          <p14:tracePt t="5615" x="6461125" y="2887663"/>
          <p14:tracePt t="5632" x="6438900" y="2895600"/>
          <p14:tracePt t="5649" x="6423025" y="2895600"/>
          <p14:tracePt t="5665" x="6423025" y="2903538"/>
          <p14:tracePt t="6038" x="6423025" y="2911475"/>
          <p14:tracePt t="6047" x="6423025" y="2987675"/>
          <p14:tracePt t="6055" x="6454775" y="3108325"/>
          <p14:tracePt t="6065" x="6499225" y="3352800"/>
          <p14:tracePt t="6082" x="6621463" y="3749675"/>
          <p14:tracePt t="6099" x="6683375" y="3932238"/>
          <p14:tracePt t="6115" x="6751638" y="4068763"/>
          <p14:tracePt t="6131" x="6804025" y="4168775"/>
          <p14:tracePt t="6148" x="6811963" y="4183063"/>
          <p14:tracePt t="6165" x="6811963" y="4191000"/>
          <p14:tracePt t="6182" x="6827838" y="4191000"/>
          <p14:tracePt t="6310" x="6835775" y="4191000"/>
          <p14:tracePt t="6318" x="6835775" y="4183063"/>
          <p14:tracePt t="6326" x="6842125" y="4183063"/>
          <p14:tracePt t="8766" x="6850063" y="4175125"/>
          <p14:tracePt t="8774" x="6842125" y="4060825"/>
          <p14:tracePt t="8783" x="6773863" y="3908425"/>
          <p14:tracePt t="8800" x="6659563" y="3687763"/>
          <p14:tracePt t="8816" x="6607175" y="3581400"/>
          <p14:tracePt t="8833" x="6561138" y="3475038"/>
          <p14:tracePt t="8850" x="6507163" y="3360738"/>
          <p14:tracePt t="8866" x="6484938" y="3276600"/>
          <p14:tracePt t="8883" x="6461125" y="3216275"/>
          <p14:tracePt t="8900" x="6461125" y="3184525"/>
          <p14:tracePt t="8917" x="6454775" y="3140075"/>
          <p14:tracePt t="8933" x="6438900" y="3116263"/>
          <p14:tracePt t="8950" x="6430963" y="3086100"/>
          <p14:tracePt t="8967" x="6423025" y="3070225"/>
          <p14:tracePt t="8983" x="6400800" y="3040063"/>
          <p14:tracePt t="9000" x="6378575" y="3017838"/>
          <p14:tracePt t="9017" x="6354763" y="2994025"/>
          <p14:tracePt t="9033" x="6346825" y="2979738"/>
          <p14:tracePt t="9050" x="6346825" y="2955925"/>
          <p14:tracePt t="9067" x="6332538" y="2917825"/>
          <p14:tracePt t="9083" x="6332538" y="2887663"/>
          <p14:tracePt t="9100" x="6324600" y="2849563"/>
          <p14:tracePt t="9116" x="6308725" y="2819400"/>
          <p14:tracePt t="9133" x="6302375" y="2781300"/>
          <p14:tracePt t="9149" x="6294438" y="2773363"/>
          <p14:tracePt t="9166" x="6294438" y="2759075"/>
          <p14:tracePt t="9183" x="6286500" y="2751138"/>
          <p14:tracePt t="9534" x="6278563" y="2743200"/>
          <p14:tracePt t="10022" x="6278563" y="2765425"/>
          <p14:tracePt t="10031" x="6286500" y="2797175"/>
          <p14:tracePt t="10039" x="6316663" y="2835275"/>
          <p14:tracePt t="10050" x="6362700" y="2895600"/>
          <p14:tracePt t="10067" x="6454775" y="2994025"/>
          <p14:tracePt t="10084" x="6561138" y="3094038"/>
          <p14:tracePt t="10100" x="6629400" y="3146425"/>
          <p14:tracePt t="10117" x="6705600" y="3192463"/>
          <p14:tracePt t="10133" x="6727825" y="3208338"/>
          <p14:tracePt t="10302" x="6735763" y="3222625"/>
          <p14:tracePt t="10311" x="6743700" y="3222625"/>
          <p14:tracePt t="10326" x="6751638" y="3222625"/>
          <p14:tracePt t="11878" x="6751638" y="3216275"/>
          <p14:tracePt t="11887" x="6751638" y="3200400"/>
          <p14:tracePt t="11901" x="6759575" y="3162300"/>
          <p14:tracePt t="11918" x="6759575" y="3140075"/>
          <p14:tracePt t="11934" x="6765925" y="3108325"/>
          <p14:tracePt t="11951" x="6765925" y="3094038"/>
          <p14:tracePt t="11968" x="6765925" y="3070225"/>
          <p14:tracePt t="11984" x="6765925" y="3055938"/>
          <p14:tracePt t="12001" x="6765925" y="3040063"/>
          <p14:tracePt t="12018" x="6765925" y="3009900"/>
          <p14:tracePt t="12034" x="6765925" y="2987675"/>
          <p14:tracePt t="12051" x="6765925" y="2963863"/>
          <p14:tracePt t="12068" x="6765925" y="2933700"/>
          <p14:tracePt t="12084" x="6765925" y="2887663"/>
          <p14:tracePt t="12101" x="6765925" y="2849563"/>
          <p14:tracePt t="12117" x="6765925" y="2819400"/>
          <p14:tracePt t="12134" x="6759575" y="2789238"/>
          <p14:tracePt t="12150" x="6759575" y="2781300"/>
          <p14:tracePt t="12167" x="6759575" y="2773363"/>
          <p14:tracePt t="13118" x="6743700" y="2781300"/>
          <p14:tracePt t="13127" x="6713538" y="2811463"/>
          <p14:tracePt t="13136" x="6697663" y="2835275"/>
          <p14:tracePt t="13151" x="6645275" y="2879725"/>
          <p14:tracePt t="13168" x="6537325" y="2955925"/>
          <p14:tracePt t="13185" x="6446838" y="3032125"/>
          <p14:tracePt t="13201" x="6362700" y="3094038"/>
          <p14:tracePt t="13218" x="6302375" y="3140075"/>
          <p14:tracePt t="13235" x="6264275" y="3170238"/>
          <p14:tracePt t="13251" x="6248400" y="3178175"/>
          <p14:tracePt t="13268" x="6232525" y="3184525"/>
          <p14:tracePt t="13285" x="6226175" y="3192463"/>
          <p14:tracePt t="13342" x="6218238" y="3200400"/>
          <p14:tracePt t="13358" x="6210300" y="3200400"/>
          <p14:tracePt t="13382" x="6210300" y="3208338"/>
          <p14:tracePt t="13398" x="6210300" y="3216275"/>
          <p14:tracePt t="13422" x="6210300" y="3222625"/>
          <p14:tracePt t="14367" x="6202363" y="3230563"/>
          <p14:tracePt t="16838" x="6202363" y="32385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2" name="Equation" r:id="rId4" imgW="2438280" imgH="253800" progId="Equation.DSMT4">
                  <p:embed/>
                </p:oleObj>
              </mc:Choice>
              <mc:Fallback>
                <p:oleObj name="Equation" r:id="rId4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3" name="Equation" r:id="rId6" imgW="1815840" imgH="838080" progId="Equation.DSMT4">
                  <p:embed/>
                </p:oleObj>
              </mc:Choice>
              <mc:Fallback>
                <p:oleObj name="Equation" r:id="rId6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4" name="Equation" r:id="rId8" imgW="787320" imgH="457200" progId="Equation.DSMT4">
                  <p:embed/>
                </p:oleObj>
              </mc:Choice>
              <mc:Fallback>
                <p:oleObj name="Equation" r:id="rId8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12"/>
    </mc:Choice>
    <mc:Fallback xmlns="">
      <p:transition advTm="45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1" x="6226175" y="3238500"/>
          <p14:tracePt t="883" x="6256338" y="3238500"/>
          <p14:tracePt t="893" x="6324600" y="3238500"/>
          <p14:tracePt t="903" x="6561138" y="3208338"/>
          <p14:tracePt t="920" x="6751638" y="3132138"/>
          <p14:tracePt t="937" x="6759575" y="3132138"/>
          <p14:tracePt t="953" x="6765925" y="3124200"/>
          <p14:tracePt t="1279" x="6773863" y="3124200"/>
          <p14:tracePt t="1291" x="6789738" y="3108325"/>
          <p14:tracePt t="1304" x="6858000" y="2979738"/>
          <p14:tracePt t="1320" x="6950075" y="2879725"/>
          <p14:tracePt t="1337" x="7124700" y="2781300"/>
          <p14:tracePt t="1353" x="7299325" y="2751138"/>
          <p14:tracePt t="1370" x="7451725" y="2751138"/>
          <p14:tracePt t="1387" x="7551738" y="2765425"/>
          <p14:tracePt t="1403" x="7581900" y="2773363"/>
          <p14:tracePt t="1420" x="7589838" y="2773363"/>
          <p14:tracePt t="1462" x="7589838" y="2781300"/>
          <p14:tracePt t="1495" x="7597775" y="2789238"/>
          <p14:tracePt t="1519" x="7604125" y="2789238"/>
          <p14:tracePt t="1727" x="7658100" y="2797175"/>
          <p14:tracePt t="1739" x="7734300" y="2819400"/>
          <p14:tracePt t="1754" x="7886700" y="2865438"/>
          <p14:tracePt t="1771" x="8031163" y="2903538"/>
          <p14:tracePt t="1787" x="8099425" y="2925763"/>
          <p14:tracePt t="1803" x="8131175" y="2925763"/>
          <p14:tracePt t="1820" x="8161338" y="2933700"/>
          <p14:tracePt t="3303" x="8161338" y="2941638"/>
          <p14:tracePt t="3335" x="8145463" y="2949575"/>
          <p14:tracePt t="3347" x="8123238" y="2949575"/>
          <p14:tracePt t="3357" x="8085138" y="2971800"/>
          <p14:tracePt t="3371" x="7978775" y="3017838"/>
          <p14:tracePt t="3387" x="7832725" y="3070225"/>
          <p14:tracePt t="3404" x="7658100" y="3108325"/>
          <p14:tracePt t="3421" x="7483475" y="3124200"/>
          <p14:tracePt t="3438" x="7331075" y="3124200"/>
          <p14:tracePt t="3454" x="7140575" y="3086100"/>
          <p14:tracePt t="3471" x="7002463" y="3048000"/>
          <p14:tracePt t="3487" x="6850063" y="3017838"/>
          <p14:tracePt t="3504" x="6721475" y="2971800"/>
          <p14:tracePt t="3521" x="6621463" y="2925763"/>
          <p14:tracePt t="3538" x="6515100" y="2865438"/>
          <p14:tracePt t="3554" x="6408738" y="2759075"/>
          <p14:tracePt t="3571" x="6324600" y="2651125"/>
          <p14:tracePt t="3588" x="6264275" y="2530475"/>
          <p14:tracePt t="3604" x="6188075" y="2400300"/>
          <p14:tracePt t="3621" x="6126163" y="2247900"/>
          <p14:tracePt t="3638" x="6042025" y="2095500"/>
          <p14:tracePt t="3654" x="6011863" y="2041525"/>
          <p14:tracePt t="3671" x="5989638" y="2003425"/>
          <p14:tracePt t="3688" x="5959475" y="1989138"/>
          <p14:tracePt t="3704" x="5927725" y="1965325"/>
          <p14:tracePt t="3721" x="5889625" y="1958975"/>
          <p14:tracePt t="3738" x="5845175" y="1943100"/>
          <p14:tracePt t="3754" x="5813425" y="1943100"/>
          <p14:tracePt t="3771" x="5783263" y="1943100"/>
          <p14:tracePt t="3788" x="5753100" y="1943100"/>
          <p14:tracePt t="3804" x="5730875" y="1951038"/>
          <p14:tracePt t="3821" x="5715000" y="1951038"/>
          <p14:tracePt t="3838" x="5692775" y="1973263"/>
          <p14:tracePt t="3854" x="5646738" y="2019300"/>
          <p14:tracePt t="3871" x="5630863" y="2049463"/>
          <p14:tracePt t="3934" x="5622925" y="2049463"/>
          <p14:tracePt t="3950" x="5616575" y="2041525"/>
          <p14:tracePt t="3958" x="5616575" y="2003425"/>
          <p14:tracePt t="3971" x="5608638" y="1958975"/>
          <p14:tracePt t="3988" x="5592763" y="1897063"/>
          <p14:tracePt t="4004" x="5592763" y="1836738"/>
          <p14:tracePt t="4021" x="5592763" y="1798638"/>
          <p14:tracePt t="4038" x="5592763" y="1774825"/>
          <p14:tracePt t="4054" x="5592763" y="1752600"/>
          <p14:tracePt t="4088" x="5608638" y="1752600"/>
          <p14:tracePt t="4104" x="5646738" y="1752600"/>
          <p14:tracePt t="4121" x="5707063" y="1760538"/>
          <p14:tracePt t="4138" x="5753100" y="1790700"/>
          <p14:tracePt t="4154" x="5791200" y="1798638"/>
          <p14:tracePt t="4463" x="5799138" y="1798638"/>
          <p14:tracePt t="4472" x="5807075" y="1798638"/>
          <p14:tracePt t="4519" x="5813425" y="1798638"/>
          <p14:tracePt t="4528" x="5821363" y="1798638"/>
          <p14:tracePt t="4538" x="5867400" y="1768475"/>
          <p14:tracePt t="4555" x="5973763" y="1660525"/>
          <p14:tracePt t="4572" x="6035675" y="1616075"/>
          <p14:tracePt t="4589" x="6088063" y="1562100"/>
          <p14:tracePt t="4592" x="6103938" y="1554163"/>
          <p14:tracePt t="4605" x="6103938" y="1546225"/>
          <p14:tracePt t="4622" x="6111875" y="1539875"/>
          <p14:tracePt t="4703" x="6118225" y="1531938"/>
          <p14:tracePt t="4713" x="6142038" y="1531938"/>
          <p14:tracePt t="4722" x="6164263" y="1539875"/>
          <p14:tracePt t="4739" x="6188075" y="1570038"/>
          <p14:tracePt t="4755" x="6194425" y="1592263"/>
          <p14:tracePt t="4772" x="6202363" y="1600200"/>
          <p14:tracePt t="4838" x="6194425" y="1600200"/>
          <p14:tracePt t="4846" x="6180138" y="1600200"/>
          <p14:tracePt t="4855" x="6164263" y="1600200"/>
          <p14:tracePt t="4871" x="6149975" y="1600200"/>
          <p14:tracePt t="4888" x="6142038" y="1600200"/>
          <p14:tracePt t="5223" x="6164263" y="1654175"/>
          <p14:tracePt t="5232" x="6232525" y="1768475"/>
          <p14:tracePt t="5241" x="6346825" y="1935163"/>
          <p14:tracePt t="5255" x="6607175" y="2293938"/>
          <p14:tracePt t="5272" x="6880225" y="2560638"/>
          <p14:tracePt t="5288" x="7026275" y="2644775"/>
          <p14:tracePt t="5305" x="7056438" y="2659063"/>
          <p14:tracePt t="5338" x="7056438" y="2651125"/>
          <p14:tracePt t="5355" x="7002463" y="2422525"/>
          <p14:tracePt t="5372" x="6751638" y="2035175"/>
          <p14:tracePt t="5388" x="6446838" y="1654175"/>
          <p14:tracePt t="5405" x="6210300" y="1387475"/>
          <p14:tracePt t="5422" x="6042025" y="1211263"/>
          <p14:tracePt t="5438" x="6011863" y="1181100"/>
          <p14:tracePt t="5519" x="6011863" y="1203325"/>
          <p14:tracePt t="5529" x="6011863" y="1287463"/>
          <p14:tracePt t="5539" x="6011863" y="1379538"/>
          <p14:tracePt t="5556" x="6088063" y="1676400"/>
          <p14:tracePt t="5572" x="6218238" y="2079625"/>
          <p14:tracePt t="5589" x="6346825" y="2362200"/>
          <p14:tracePt t="5592" x="6392863" y="2460625"/>
          <p14:tracePt t="5606" x="6430963" y="2552700"/>
          <p14:tracePt t="5623" x="6530975" y="2827338"/>
          <p14:tracePt t="5638" x="6575425" y="3101975"/>
          <p14:tracePt t="5655" x="6599238" y="3551238"/>
          <p14:tracePt t="5672" x="6599238" y="3962400"/>
          <p14:tracePt t="5688" x="6523038" y="4313238"/>
          <p14:tracePt t="5705" x="6469063" y="4479925"/>
          <p14:tracePt t="5722" x="6446838" y="4541838"/>
          <p14:tracePt t="5738" x="6446838" y="4549775"/>
          <p14:tracePt t="5774" x="6438900" y="4564063"/>
          <p14:tracePt t="5790" x="6430963" y="4579938"/>
          <p14:tracePt t="5805" x="6423025" y="4594225"/>
          <p14:tracePt t="5822" x="6340475" y="4648200"/>
          <p14:tracePt t="5838" x="6218238" y="4678363"/>
          <p14:tracePt t="5855" x="6080125" y="4694238"/>
          <p14:tracePt t="5872" x="5935663" y="4724400"/>
          <p14:tracePt t="5888" x="5813425" y="4754563"/>
          <p14:tracePt t="5905" x="5753100" y="4770438"/>
          <p14:tracePt t="5922" x="5737225" y="4778375"/>
          <p14:tracePt t="5955" x="5745163" y="4740275"/>
          <p14:tracePt t="5972" x="5775325" y="4632325"/>
          <p14:tracePt t="5989" x="5813425" y="4503738"/>
          <p14:tracePt t="6005" x="5845175" y="4389438"/>
          <p14:tracePt t="6022" x="5851525" y="4327525"/>
          <p14:tracePt t="6038" x="5859463" y="4275138"/>
          <p14:tracePt t="6055" x="5859463" y="4259263"/>
          <p14:tracePt t="6215" x="5859463" y="4251325"/>
          <p14:tracePt t="6232" x="5851525" y="4251325"/>
          <p14:tracePt t="6254" x="5837238" y="4251325"/>
          <p14:tracePt t="6335" x="5837238" y="4259263"/>
          <p14:tracePt t="6351" x="5845175" y="4351338"/>
          <p14:tracePt t="6366" x="5965825" y="4564063"/>
          <p14:tracePt t="6381" x="6042025" y="4670425"/>
          <p14:tracePt t="6389" x="6134100" y="4784725"/>
          <p14:tracePt t="6406" x="6340475" y="4968875"/>
          <p14:tracePt t="6422" x="6408738" y="4991100"/>
          <p14:tracePt t="6439" x="6484938" y="5021263"/>
          <p14:tracePt t="6495" x="6492875" y="5021263"/>
          <p14:tracePt t="6510" x="6477000" y="4968875"/>
          <p14:tracePt t="6539" x="6469063" y="4930775"/>
          <p14:tracePt t="6555" x="6461125" y="4899025"/>
          <p14:tracePt t="6589" x="6461125" y="4892675"/>
          <p14:tracePt t="6623" x="6446838" y="4876800"/>
          <p14:tracePt t="6639" x="6423025" y="4846638"/>
          <p14:tracePt t="6654" x="6400800" y="4822825"/>
          <p14:tracePt t="6669" x="6392863" y="4816475"/>
          <p14:tracePt t="6683" x="6346825" y="4792663"/>
          <p14:tracePt t="6705" x="6340475" y="4792663"/>
          <p14:tracePt t="6999" x="6340475" y="4762500"/>
          <p14:tracePt t="7015" x="6362700" y="4610100"/>
          <p14:tracePt t="7030" x="6461125" y="4335463"/>
          <p14:tracePt t="7040" x="6530975" y="4160838"/>
          <p14:tracePt t="7055" x="6637338" y="3832225"/>
          <p14:tracePt t="7072" x="6667500" y="3467100"/>
          <p14:tracePt t="7089" x="6667500" y="3170238"/>
          <p14:tracePt t="7105" x="6667500" y="2895600"/>
          <p14:tracePt t="7122" x="6607175" y="2667000"/>
          <p14:tracePt t="7139" x="6569075" y="2460625"/>
          <p14:tracePt t="7156" x="6537325" y="2286000"/>
          <p14:tracePt t="7172" x="6523038" y="2133600"/>
          <p14:tracePt t="7189" x="6492875" y="1973263"/>
          <p14:tracePt t="7206" x="6477000" y="1844675"/>
          <p14:tracePt t="7222" x="6477000" y="1706563"/>
          <p14:tracePt t="7239" x="6477000" y="1660525"/>
          <p14:tracePt t="7256" x="6477000" y="1616075"/>
          <p14:tracePt t="7272" x="6477000" y="1592263"/>
          <p14:tracePt t="7289" x="6484938" y="1554163"/>
          <p14:tracePt t="7306" x="6484938" y="1546225"/>
          <p14:tracePt t="7322" x="6492875" y="1539875"/>
          <p14:tracePt t="7339" x="6492875" y="1531938"/>
          <p14:tracePt t="7356" x="6492875" y="1524000"/>
          <p14:tracePt t="7372" x="6523038" y="1508125"/>
          <p14:tracePt t="7389" x="6561138" y="1508125"/>
          <p14:tracePt t="7406" x="6591300" y="1501775"/>
          <p14:tracePt t="7423" x="6613525" y="1485900"/>
          <p14:tracePt t="7439" x="6621463" y="1485900"/>
          <p14:tracePt t="7456" x="6629400" y="1485900"/>
          <p14:tracePt t="7503" x="6637338" y="1485900"/>
          <p14:tracePt t="7519" x="6645275" y="1485900"/>
          <p14:tracePt t="7529" x="6651625" y="1501775"/>
          <p14:tracePt t="7539" x="6651625" y="1516063"/>
          <p14:tracePt t="7556" x="6651625" y="1554163"/>
          <p14:tracePt t="7573" x="6651625" y="1584325"/>
          <p14:tracePt t="7589" x="6651625" y="1616075"/>
          <p14:tracePt t="8079" x="6629400" y="1638300"/>
          <p14:tracePt t="8088" x="6613525" y="1714500"/>
          <p14:tracePt t="8097" x="6607175" y="1812925"/>
          <p14:tracePt t="8106" x="6583363" y="1958975"/>
          <p14:tracePt t="8123" x="6537325" y="2392363"/>
          <p14:tracePt t="8140" x="6484938" y="2987675"/>
          <p14:tracePt t="8156" x="6484938" y="3565525"/>
          <p14:tracePt t="8173" x="6484938" y="4000500"/>
          <p14:tracePt t="8190" x="6484938" y="4351338"/>
          <p14:tracePt t="8206" x="6484938" y="4435475"/>
          <p14:tracePt t="8223" x="6484938" y="4572000"/>
          <p14:tracePt t="8239" x="6484938" y="4602163"/>
          <p14:tracePt t="8273" x="6477000" y="4610100"/>
          <p14:tracePt t="8311" x="6477000" y="4618038"/>
          <p14:tracePt t="8327" x="6469063" y="4618038"/>
          <p14:tracePt t="8342" x="6461125" y="4618038"/>
          <p14:tracePt t="8356" x="6438900" y="4625975"/>
          <p14:tracePt t="8373" x="6423025" y="4648200"/>
          <p14:tracePt t="8390" x="6362700" y="4702175"/>
          <p14:tracePt t="8406" x="6346825" y="4724400"/>
          <p14:tracePt t="8423" x="6324600" y="4740275"/>
          <p14:tracePt t="8440" x="6308725" y="4740275"/>
          <p14:tracePt t="8456" x="6302375" y="4656138"/>
          <p14:tracePt t="8473" x="6286500" y="4518025"/>
          <p14:tracePt t="8490" x="6270625" y="4365625"/>
          <p14:tracePt t="8506" x="6248400" y="4251325"/>
          <p14:tracePt t="8523" x="6248400" y="4198938"/>
          <p14:tracePt t="8540" x="6240463" y="4183063"/>
          <p14:tracePt t="8687" x="6240463" y="4191000"/>
          <p14:tracePt t="8702" x="6240463" y="4206875"/>
          <p14:tracePt t="8723" x="6240463" y="4213225"/>
          <p14:tracePt t="8739" x="6240463" y="4221163"/>
          <p14:tracePt t="8807" x="6240463" y="4198938"/>
          <p14:tracePt t="8814" x="6240463" y="4130675"/>
          <p14:tracePt t="8823" x="6240463" y="3978275"/>
          <p14:tracePt t="8839" x="6240463" y="3559175"/>
          <p14:tracePt t="8856" x="6240463" y="2955925"/>
          <p14:tracePt t="8873" x="6240463" y="2484438"/>
          <p14:tracePt t="8889" x="6240463" y="2187575"/>
          <p14:tracePt t="8906" x="6240463" y="1951038"/>
          <p14:tracePt t="8923" x="6232525" y="1812925"/>
          <p14:tracePt t="8939" x="6226175" y="1752600"/>
          <p14:tracePt t="8956" x="6226175" y="1744663"/>
          <p14:tracePt t="9023" x="6218238" y="1736725"/>
          <p14:tracePt t="9079" x="6210300" y="1736725"/>
          <p14:tracePt t="9095" x="6202363" y="1736725"/>
          <p14:tracePt t="9151" x="6202363" y="1752600"/>
          <p14:tracePt t="9160" x="6202363" y="1782763"/>
          <p14:tracePt t="9173" x="6202363" y="1828800"/>
          <p14:tracePt t="9190" x="6188075" y="1989138"/>
          <p14:tracePt t="9207" x="6142038" y="2201863"/>
          <p14:tracePt t="9224" x="6118225" y="2255838"/>
          <p14:tracePt t="9271" x="6111875" y="2255838"/>
          <p14:tracePt t="9295" x="6111875" y="2232025"/>
          <p14:tracePt t="9304" x="6096000" y="2209800"/>
          <p14:tracePt t="9319" x="6096000" y="2187575"/>
          <p14:tracePt t="9328" x="6096000" y="2171700"/>
          <p14:tracePt t="9340" x="6088063" y="2155825"/>
          <p14:tracePt t="9357" x="6088063" y="2111375"/>
          <p14:tracePt t="9374" x="6088063" y="2103438"/>
          <p14:tracePt t="9390" x="6088063" y="2087563"/>
          <p14:tracePt t="9407" x="6088063" y="2079625"/>
          <p14:tracePt t="9551" x="6080125" y="2087563"/>
          <p14:tracePt t="9560" x="6080125" y="2149475"/>
          <p14:tracePt t="9574" x="6057900" y="2530475"/>
          <p14:tracePt t="9591" x="6011863" y="3178175"/>
          <p14:tracePt t="9606" x="5981700" y="3984625"/>
          <p14:tracePt t="9623" x="5943600" y="4594225"/>
          <p14:tracePt t="9640" x="5883275" y="4991100"/>
          <p14:tracePt t="9656" x="5867400" y="5197475"/>
          <p14:tracePt t="9673" x="5859463" y="5273675"/>
          <p14:tracePt t="9690" x="5851525" y="5273675"/>
          <p14:tracePt t="9871" x="5851525" y="5241925"/>
          <p14:tracePt t="9886" x="5851525" y="5181600"/>
          <p14:tracePt t="9902" x="5851525" y="5067300"/>
          <p14:tracePt t="9917" x="5851525" y="4999038"/>
          <p14:tracePt t="9933" x="5851525" y="4884738"/>
          <p14:tracePt t="9950" x="5845175" y="4822825"/>
          <p14:tracePt t="9965" x="5837238" y="4784725"/>
          <p14:tracePt t="9990" x="5837238" y="4778375"/>
          <p14:tracePt t="10167" x="5829300" y="4778375"/>
          <p14:tracePt t="10199" x="5813425" y="4778375"/>
          <p14:tracePt t="10214" x="5737225" y="4778375"/>
          <p14:tracePt t="10229" x="5699125" y="4778375"/>
          <p14:tracePt t="10246" x="5464175" y="4778375"/>
          <p14:tracePt t="10257" x="5380038" y="4746625"/>
          <p14:tracePt t="10273" x="5265738" y="4678363"/>
          <p14:tracePt t="10290" x="5249863" y="4640263"/>
          <p14:tracePt t="10307" x="5249863" y="4579938"/>
          <p14:tracePt t="10323" x="5265738" y="4511675"/>
          <p14:tracePt t="10340" x="5295900" y="4449763"/>
          <p14:tracePt t="10357" x="5311775" y="4411663"/>
          <p14:tracePt t="10373" x="5326063" y="4381500"/>
          <p14:tracePt t="10390" x="5326063" y="4351338"/>
          <p14:tracePt t="10407" x="5326063" y="4335463"/>
          <p14:tracePt t="10423" x="5326063" y="4313238"/>
          <p14:tracePt t="10440" x="5334000" y="4297363"/>
          <p14:tracePt t="10457" x="5334000" y="4275138"/>
          <p14:tracePt t="10473" x="5334000" y="4251325"/>
          <p14:tracePt t="10490" x="5334000" y="4244975"/>
          <p14:tracePt t="10507" x="5334000" y="4237038"/>
          <p14:tracePt t="10523" x="5334000" y="4229100"/>
          <p14:tracePt t="10608" x="5334000" y="4221163"/>
          <p14:tracePt t="10631" x="5334000" y="4213225"/>
          <p14:tracePt t="10646" x="5334000" y="4206875"/>
          <p14:tracePt t="10661" x="5334000" y="4191000"/>
          <p14:tracePt t="10674" x="5334000" y="4183063"/>
          <p14:tracePt t="10690" x="5326063" y="4175125"/>
          <p14:tracePt t="10799" x="5318125" y="4191000"/>
          <p14:tracePt t="10815" x="5287963" y="4305300"/>
          <p14:tracePt t="10823" x="5287963" y="4389438"/>
          <p14:tracePt t="10840" x="5280025" y="4572000"/>
          <p14:tracePt t="10857" x="5280025" y="4770438"/>
          <p14:tracePt t="10873" x="5280025" y="4892675"/>
          <p14:tracePt t="10890" x="5280025" y="4960938"/>
          <p14:tracePt t="10907" x="5280025" y="4975225"/>
          <p14:tracePt t="10950" x="5280025" y="4960938"/>
          <p14:tracePt t="10958" x="5280025" y="4922838"/>
          <p14:tracePt t="10974" x="5280025" y="4846638"/>
          <p14:tracePt t="10990" x="5280025" y="4610100"/>
          <p14:tracePt t="11007" x="5280025" y="4503738"/>
          <p14:tracePt t="11024" x="5287963" y="4479925"/>
          <p14:tracePt t="11057" x="5287963" y="4473575"/>
          <p14:tracePt t="11074" x="5326063" y="4487863"/>
          <p14:tracePt t="11091" x="5402263" y="4549775"/>
          <p14:tracePt t="11108" x="5502275" y="4594225"/>
          <p14:tracePt t="11124" x="5578475" y="4625975"/>
          <p14:tracePt t="11127" x="5592763" y="4632325"/>
          <p14:tracePt t="11175" x="5570538" y="4632325"/>
          <p14:tracePt t="11191" x="5486400" y="4618038"/>
          <p14:tracePt t="11204" x="5426075" y="4594225"/>
          <p14:tracePt t="11210" x="5380038" y="4587875"/>
          <p14:tracePt t="11224" x="5273675" y="4572000"/>
          <p14:tracePt t="11240" x="5249863" y="4572000"/>
          <p14:tracePt t="11278" x="5249863" y="4587875"/>
          <p14:tracePt t="11290" x="5249863" y="4594225"/>
          <p14:tracePt t="11307" x="5257800" y="4632325"/>
          <p14:tracePt t="11324" x="5257800" y="4648200"/>
          <p14:tracePt t="11367" x="5257800" y="4656138"/>
          <p14:tracePt t="11375" x="5257800" y="4664075"/>
          <p14:tracePt t="11391" x="5249863" y="4664075"/>
          <p14:tracePt t="11407" x="5241925" y="4670425"/>
          <p14:tracePt t="11424" x="5227638" y="4678363"/>
          <p14:tracePt t="11441" x="5219700" y="4686300"/>
          <p14:tracePt t="11457" x="5219700" y="4694238"/>
          <p14:tracePt t="11511" x="5203825" y="4702175"/>
          <p14:tracePt t="11927" x="5203825" y="4708525"/>
          <p14:tracePt t="11944" x="5227638" y="4716463"/>
          <p14:tracePt t="11958" x="5295900" y="4724400"/>
          <p14:tracePt t="11974" x="5364163" y="4724400"/>
          <p14:tracePt t="11990" x="5654675" y="4724400"/>
          <p14:tracePt t="12007" x="5905500" y="4724400"/>
          <p14:tracePt t="12024" x="6180138" y="4724400"/>
          <p14:tracePt t="12040" x="6438900" y="4724400"/>
          <p14:tracePt t="12057" x="6599238" y="4678363"/>
          <p14:tracePt t="12074" x="6689725" y="4625975"/>
          <p14:tracePt t="12091" x="6721475" y="4602163"/>
          <p14:tracePt t="12107" x="6721475" y="4579938"/>
          <p14:tracePt t="12124" x="6721475" y="4564063"/>
          <p14:tracePt t="12141" x="6721475" y="4549775"/>
          <p14:tracePt t="12157" x="6721475" y="4533900"/>
          <p14:tracePt t="12272" x="6721475" y="4525963"/>
          <p14:tracePt t="12295" x="6721475" y="4518025"/>
          <p14:tracePt t="12311" x="6721475" y="4511675"/>
          <p14:tracePt t="12640" x="6721475" y="4495800"/>
          <p14:tracePt t="12655" x="6721475" y="4479925"/>
          <p14:tracePt t="12670" x="6735763" y="4449763"/>
          <p14:tracePt t="12691" x="6759575" y="4427538"/>
          <p14:tracePt t="12707" x="6789738" y="4389438"/>
          <p14:tracePt t="12724" x="6827838" y="4351338"/>
          <p14:tracePt t="12741" x="6865938" y="4289425"/>
          <p14:tracePt t="12758" x="6911975" y="4213225"/>
          <p14:tracePt t="12774" x="6964363" y="4152900"/>
          <p14:tracePt t="12791" x="6994525" y="4092575"/>
          <p14:tracePt t="12807" x="7040563" y="4000500"/>
          <p14:tracePt t="12824" x="7064375" y="3932238"/>
          <p14:tracePt t="12841" x="7086600" y="3886200"/>
          <p14:tracePt t="12858" x="7094538" y="3848100"/>
          <p14:tracePt t="12875" x="7102475" y="3832225"/>
          <p14:tracePt t="12891" x="7102475" y="3810000"/>
          <p14:tracePt t="12925" x="7102475" y="3802063"/>
          <p14:tracePt t="12941" x="7102475" y="3794125"/>
          <p14:tracePt t="12958" x="7102475" y="3787775"/>
          <p14:tracePt t="12974" x="7102475" y="3771900"/>
          <p14:tracePt t="12991" x="7108825" y="3771900"/>
          <p14:tracePt t="13008" x="7108825" y="3763963"/>
          <p14:tracePt t="13024" x="7116763" y="3763963"/>
          <p14:tracePt t="13058" x="7132638" y="3763963"/>
          <p14:tracePt t="13074" x="7140575" y="3763963"/>
          <p14:tracePt t="13091" x="7146925" y="3763963"/>
          <p14:tracePt t="23143" x="7178675" y="3733800"/>
          <p14:tracePt t="23158" x="7445375" y="3611563"/>
          <p14:tracePt t="23173" x="7566025" y="3573463"/>
          <p14:tracePt t="23184" x="7612063" y="3559175"/>
          <p14:tracePt t="23263" x="7620000" y="3559175"/>
          <p14:tracePt t="23278" x="7620000" y="3573463"/>
          <p14:tracePt t="23293" x="7620000" y="3581400"/>
          <p14:tracePt t="23301" x="7620000" y="3597275"/>
          <p14:tracePt t="23311" x="7612063" y="3627438"/>
          <p14:tracePt t="23328" x="7604125" y="3657600"/>
          <p14:tracePt t="23345" x="7597775" y="3679825"/>
          <p14:tracePt t="23361" x="7589838" y="3703638"/>
          <p14:tracePt t="23378" x="7581900" y="3717925"/>
          <p14:tracePt t="23395" x="7573963" y="3741738"/>
          <p14:tracePt t="23412" x="7551738" y="3787775"/>
          <p14:tracePt t="23428" x="7505700" y="3863975"/>
          <p14:tracePt t="23445" x="7421563" y="3978275"/>
          <p14:tracePt t="23462" x="7315200" y="4114800"/>
          <p14:tracePt t="23478" x="7261225" y="4191000"/>
          <p14:tracePt t="23495" x="7231063" y="4213225"/>
          <p14:tracePt t="23512" x="7223125" y="4229100"/>
          <p14:tracePt t="23528" x="7223125" y="4237038"/>
          <p14:tracePt t="23545" x="7200900" y="4259263"/>
          <p14:tracePt t="23562" x="7162800" y="4289425"/>
          <p14:tracePt t="23578" x="7124700" y="4305300"/>
          <p14:tracePt t="23595" x="7094538" y="4321175"/>
          <p14:tracePt t="23612" x="7078663" y="4327525"/>
          <p14:tracePt t="23712" x="7116763" y="4321175"/>
          <p14:tracePt t="23726" x="7231063" y="4229100"/>
          <p14:tracePt t="23742" x="7375525" y="4130675"/>
          <p14:tracePt t="23750" x="7451725" y="4084638"/>
          <p14:tracePt t="23762" x="7497763" y="4054475"/>
          <p14:tracePt t="23778" x="7589838" y="4000500"/>
          <p14:tracePt t="23795" x="7635875" y="3970338"/>
          <p14:tracePt t="23854" x="7642225" y="3954463"/>
          <p14:tracePt t="24007" x="7642225" y="3962400"/>
          <p14:tracePt t="24023" x="7666038" y="3992563"/>
          <p14:tracePt t="24039" x="7666038" y="4016375"/>
          <p14:tracePt t="24048" x="7666038" y="4022725"/>
          <p14:tracePt t="24079" x="7666038" y="4046538"/>
          <p14:tracePt t="24095" x="7666038" y="4068763"/>
          <p14:tracePt t="24112" x="7666038" y="4114800"/>
          <p14:tracePt t="24128" x="7658100" y="4175125"/>
          <p14:tracePt t="24145" x="7642225" y="4213225"/>
          <p14:tracePt t="24162" x="7642225" y="4244975"/>
          <p14:tracePt t="24178" x="7635875" y="4259263"/>
          <p14:tracePt t="24195" x="7627938" y="4267200"/>
          <p14:tracePt t="24212" x="7627938" y="4289425"/>
          <p14:tracePt t="24229" x="7627938" y="4305300"/>
          <p14:tracePt t="24246" x="7627938" y="4313238"/>
          <p14:tracePt t="24335" x="7620000" y="4327525"/>
          <p14:tracePt t="24352" x="7620000" y="4335463"/>
          <p14:tracePt t="24367" x="7612063" y="4359275"/>
          <p14:tracePt t="24382" x="7597775" y="4381500"/>
          <p14:tracePt t="24395" x="7597775" y="4389438"/>
          <p14:tracePt t="24412" x="7573963" y="4427538"/>
          <p14:tracePt t="24428" x="7535863" y="4473575"/>
          <p14:tracePt t="24445" x="7459663" y="4511675"/>
          <p14:tracePt t="24462" x="7285038" y="4594225"/>
          <p14:tracePt t="24479" x="7185025" y="4640263"/>
          <p14:tracePt t="24495" x="7032625" y="4678363"/>
          <p14:tracePt t="24512" x="6926263" y="4708525"/>
          <p14:tracePt t="24529" x="6835775" y="4732338"/>
          <p14:tracePt t="24545" x="6789738" y="4754563"/>
          <p14:tracePt t="24562" x="6773863" y="4754563"/>
          <p14:tracePt t="24632" x="6759575" y="4762500"/>
          <p14:tracePt t="24647" x="6759575" y="4770438"/>
          <p14:tracePt t="24662" x="6759575" y="4778375"/>
          <p14:tracePt t="24679" x="6759575" y="4822825"/>
          <p14:tracePt t="24696" x="6759575" y="4846638"/>
          <p14:tracePt t="24712" x="6765925" y="4876800"/>
          <p14:tracePt t="24729" x="6773863" y="4899025"/>
          <p14:tracePt t="24746" x="6773863" y="4922838"/>
          <p14:tracePt t="24762" x="6773863" y="4953000"/>
          <p14:tracePt t="24779" x="6773863" y="4975225"/>
          <p14:tracePt t="24796" x="6773863" y="4983163"/>
          <p14:tracePt t="24812" x="6789738" y="5006975"/>
          <p14:tracePt t="24829" x="6797675" y="5029200"/>
          <p14:tracePt t="24845" x="6819900" y="5045075"/>
          <p14:tracePt t="24862" x="6842125" y="5075238"/>
          <p14:tracePt t="24879" x="6858000" y="5083175"/>
          <p14:tracePt t="37295" x="6865938" y="5083175"/>
          <p14:tracePt t="37310" x="7018338" y="5029200"/>
          <p14:tracePt t="37326" x="7108825" y="4953000"/>
          <p14:tracePt t="37335" x="7140575" y="4930775"/>
          <p14:tracePt t="37350" x="7162800" y="4906963"/>
          <p14:tracePt t="37367" x="7216775" y="4876800"/>
          <p14:tracePt t="38183" x="7216775" y="4846638"/>
          <p14:tracePt t="38199" x="7223125" y="4686300"/>
          <p14:tracePt t="38210" x="7208838" y="4610100"/>
          <p14:tracePt t="38327" x="7146925" y="4640263"/>
          <p14:tracePt t="38342" x="7010400" y="4694238"/>
          <p14:tracePt t="38355" x="6950075" y="4702175"/>
          <p14:tracePt t="38367" x="6835775" y="4702175"/>
          <p14:tracePt t="38384" x="6789738" y="4694238"/>
          <p14:tracePt t="38400" x="6773863" y="4694238"/>
          <p14:tracePt t="38417" x="6765925" y="4686300"/>
          <p14:tracePt t="38434" x="6743700" y="4678363"/>
          <p14:tracePt t="38450" x="6629400" y="4664075"/>
          <p14:tracePt t="38467" x="6416675" y="4625975"/>
          <p14:tracePt t="38484" x="6149975" y="4610100"/>
          <p14:tracePt t="38500" x="5951538" y="4610100"/>
          <p14:tracePt t="38517" x="5791200" y="4610100"/>
          <p14:tracePt t="38534" x="5622925" y="4610100"/>
          <p14:tracePt t="38550" x="5380038" y="4610100"/>
          <p14:tracePt t="38567" x="5249863" y="4610100"/>
          <p14:tracePt t="38584" x="5165725" y="4610100"/>
          <p14:tracePt t="38600" x="5135563" y="4610100"/>
          <p14:tracePt t="38634" x="5089525" y="4594225"/>
          <p14:tracePt t="38650" x="4960938" y="4556125"/>
          <p14:tracePt t="38667" x="4800600" y="4525963"/>
          <p14:tracePt t="38684" x="4648200" y="4525963"/>
          <p14:tracePt t="38700" x="4487863" y="4525963"/>
          <p14:tracePt t="38717" x="4373563" y="4525963"/>
          <p14:tracePt t="38734" x="4343400" y="4525963"/>
          <p14:tracePt t="39143" x="4351338" y="4525963"/>
          <p14:tracePt t="39158" x="4427538" y="4495800"/>
          <p14:tracePt t="39173" x="4473575" y="4465638"/>
          <p14:tracePt t="39189" x="4587875" y="4389438"/>
          <p14:tracePt t="39202" x="4648200" y="4327525"/>
          <p14:tracePt t="39217" x="4724400" y="4251325"/>
          <p14:tracePt t="39234" x="4816475" y="4175125"/>
          <p14:tracePt t="39250" x="4914900" y="4060825"/>
          <p14:tracePt t="39267" x="5013325" y="3946525"/>
          <p14:tracePt t="39284" x="5067300" y="3886200"/>
          <p14:tracePt t="39301" x="5089525" y="3840163"/>
          <p14:tracePt t="39317" x="5089525" y="3825875"/>
          <p14:tracePt t="39334" x="5089525" y="3810000"/>
          <p14:tracePt t="39671" x="5127625" y="3802063"/>
          <p14:tracePt t="39687" x="5334000" y="3771900"/>
          <p14:tracePt t="39701" x="5464175" y="3749675"/>
          <p14:tracePt t="39718" x="5973763" y="3619500"/>
          <p14:tracePt t="39734" x="6286500" y="3482975"/>
          <p14:tracePt t="39751" x="6492875" y="3382963"/>
          <p14:tracePt t="39767" x="6651625" y="3298825"/>
          <p14:tracePt t="39784" x="6765925" y="3230563"/>
          <p14:tracePt t="39801" x="6797675" y="3216275"/>
          <p14:tracePt t="39888" x="6835775" y="3216275"/>
          <p14:tracePt t="39898" x="6888163" y="3216275"/>
          <p14:tracePt t="39910" x="6956425" y="3216275"/>
          <p14:tracePt t="39920" x="7162800" y="3216275"/>
          <p14:tracePt t="39935" x="7467600" y="3216275"/>
          <p14:tracePt t="39951" x="7878763" y="3216275"/>
          <p14:tracePt t="39968" x="8175625" y="3216275"/>
          <p14:tracePt t="39984" x="8382000" y="3216275"/>
          <p14:tracePt t="40001" x="8496300" y="3208338"/>
          <p14:tracePt t="40079" x="8496300" y="3200400"/>
          <p14:tracePt t="40095" x="8504238" y="3184525"/>
          <p14:tracePt t="40104" x="8512175" y="3178175"/>
          <p14:tracePt t="40167" x="8518525" y="3162300"/>
          <p14:tracePt t="40175" x="8526463" y="3154363"/>
          <p14:tracePt t="40185" x="8534400" y="3146425"/>
          <p14:tracePt t="40202" x="8534400" y="3140075"/>
          <p14:tracePt t="40218" x="8534400" y="3108325"/>
          <p14:tracePt t="40235" x="8534400" y="3078163"/>
          <p14:tracePt t="40252" x="8534400" y="3032125"/>
          <p14:tracePt t="40254" x="8512175" y="3009900"/>
          <p14:tracePt t="40268" x="8488363" y="2987675"/>
          <p14:tracePt t="40285" x="8458200" y="2955925"/>
          <p14:tracePt t="40302" x="8404225" y="2933700"/>
          <p14:tracePt t="40318" x="8382000" y="2925763"/>
          <p14:tracePt t="40335" x="8313738" y="2903538"/>
          <p14:tracePt t="40352" x="8297863" y="2895600"/>
          <p14:tracePt t="40368" x="8289925" y="2895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6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96"/>
    </mc:Choice>
    <mc:Fallback xmlns="">
      <p:transition advTm="262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7" x="8297863" y="2841625"/>
          <p14:tracePt t="2416" x="8412163" y="2628900"/>
          <p14:tracePt t="2425" x="8602663" y="2392363"/>
          <p14:tracePt t="2443" x="8855075" y="2193925"/>
          <p14:tracePt t="2459" x="8861425" y="2193925"/>
          <p14:tracePt t="2495" x="8778875" y="2179638"/>
          <p14:tracePt t="2509" x="8656638" y="2179638"/>
          <p14:tracePt t="2526" x="7718425" y="2506663"/>
          <p14:tracePt t="2543" x="7483475" y="2628900"/>
          <p14:tracePt t="2559" x="7178675" y="2797175"/>
          <p14:tracePt t="2576" x="7078663" y="2865438"/>
          <p14:tracePt t="2592" x="7018338" y="2911475"/>
          <p14:tracePt t="2609" x="7002463" y="2925763"/>
          <p14:tracePt t="2679" x="6988175" y="2925763"/>
          <p14:tracePt t="2688" x="6964363" y="2925763"/>
          <p14:tracePt t="2696" x="6918325" y="2917825"/>
          <p14:tracePt t="2709" x="6858000" y="2911475"/>
          <p14:tracePt t="2727" x="6683375" y="2911475"/>
          <p14:tracePt t="2743" x="6561138" y="2994025"/>
          <p14:tracePt t="2763" x="6408738" y="3101975"/>
          <p14:tracePt t="2775" x="6286500" y="3178175"/>
          <p14:tracePt t="2792" x="6226175" y="3208338"/>
          <p14:tracePt t="2903" x="6226175" y="3200400"/>
          <p14:tracePt t="2919" x="6218238" y="3184525"/>
          <p14:tracePt t="3111" x="6218238" y="3154363"/>
          <p14:tracePt t="3120" x="6240463" y="3108325"/>
          <p14:tracePt t="3128" x="6264275" y="3078163"/>
          <p14:tracePt t="3143" x="6340475" y="3001963"/>
          <p14:tracePt t="3159" x="6477000" y="2925763"/>
          <p14:tracePt t="3176" x="6575425" y="2873375"/>
          <p14:tracePt t="3351" x="6561138" y="2887663"/>
          <p14:tracePt t="3360" x="6537325" y="2917825"/>
          <p14:tracePt t="3376" x="6507163" y="2949575"/>
          <p14:tracePt t="3392" x="6499225" y="2955925"/>
          <p14:tracePt t="4631" x="6492875" y="2955925"/>
          <p14:tracePt t="4647" x="6484938" y="2955925"/>
          <p14:tracePt t="4656" x="6469063" y="2955925"/>
          <p14:tracePt t="4664" x="6461125" y="2941638"/>
          <p14:tracePt t="4676" x="6454775" y="2933700"/>
          <p14:tracePt t="4693" x="6430963" y="2895600"/>
          <p14:tracePt t="4710" x="6400800" y="2865438"/>
          <p14:tracePt t="4726" x="6400800" y="2857500"/>
          <p14:tracePt t="4743" x="6378575" y="2841625"/>
          <p14:tracePt t="4760" x="6362700" y="2835275"/>
          <p14:tracePt t="4808" x="6354763" y="2835275"/>
          <p14:tracePt t="4823" x="6346825" y="2835275"/>
          <p14:tracePt t="4863" x="6340475" y="2835275"/>
          <p14:tracePt t="4872" x="6324600" y="2835275"/>
          <p14:tracePt t="4888" x="6308725" y="2819400"/>
          <p14:tracePt t="4896" x="6302375" y="2819400"/>
          <p14:tracePt t="4910" x="6294438" y="2811463"/>
          <p14:tracePt t="4927" x="6286500" y="2811463"/>
          <p14:tracePt t="4943" x="6278563" y="2803525"/>
          <p14:tracePt t="4960" x="6264275" y="2797175"/>
          <p14:tracePt t="4999" x="6264275" y="2789238"/>
          <p14:tracePt t="5016" x="6256338" y="2789238"/>
          <p14:tracePt t="5032" x="6248400" y="2781300"/>
          <p14:tracePt t="5055" x="6248400" y="2773363"/>
          <p14:tracePt t="5271" x="6270625" y="2773363"/>
          <p14:tracePt t="5280" x="6294438" y="2797175"/>
          <p14:tracePt t="5293" x="6324600" y="2841625"/>
          <p14:tracePt t="5311" x="6461125" y="2979738"/>
          <p14:tracePt t="5327" x="6575425" y="3063875"/>
          <p14:tracePt t="5343" x="6675438" y="3132138"/>
          <p14:tracePt t="5360" x="6759575" y="3178175"/>
          <p14:tracePt t="5377" x="6773863" y="3184525"/>
          <p14:tracePt t="5559" x="6773863" y="3200400"/>
          <p14:tracePt t="5575" x="6773863" y="3208338"/>
          <p14:tracePt t="6047" x="6773863" y="3192463"/>
          <p14:tracePt t="6056" x="6773863" y="3162300"/>
          <p14:tracePt t="6064" x="6773863" y="3132138"/>
          <p14:tracePt t="6077" x="6773863" y="3108325"/>
          <p14:tracePt t="6094" x="6765925" y="3040063"/>
          <p14:tracePt t="6110" x="6765925" y="3009900"/>
          <p14:tracePt t="6127" x="6765925" y="2949575"/>
          <p14:tracePt t="6144" x="6765925" y="2903538"/>
          <p14:tracePt t="6160" x="6765925" y="2879725"/>
          <p14:tracePt t="6177" x="6765925" y="2865438"/>
          <p14:tracePt t="6194" x="6765925" y="2849563"/>
          <p14:tracePt t="6210" x="6765925" y="2835275"/>
          <p14:tracePt t="6227" x="6765925" y="2819400"/>
          <p14:tracePt t="6244" x="6773863" y="2803525"/>
          <p14:tracePt t="6260" x="6773863" y="2789238"/>
          <p14:tracePt t="6277" x="6773863" y="2781300"/>
          <p14:tracePt t="6336" x="6773863" y="2773363"/>
          <p14:tracePt t="6344" x="6773863" y="2765425"/>
          <p14:tracePt t="6361" x="6773863" y="2759075"/>
          <p14:tracePt t="6535" x="6765925" y="2759075"/>
          <p14:tracePt t="6542" x="6727825" y="2765425"/>
          <p14:tracePt t="6550" x="6683375" y="2797175"/>
          <p14:tracePt t="6560" x="6621463" y="2849563"/>
          <p14:tracePt t="6577" x="6499225" y="2941638"/>
          <p14:tracePt t="6593" x="6362700" y="3040063"/>
          <p14:tracePt t="6611" x="6264275" y="3132138"/>
          <p14:tracePt t="6627" x="6194425" y="3222625"/>
          <p14:tracePt t="6644" x="6156325" y="3268663"/>
          <p14:tracePt t="6661" x="6142038" y="32924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0" name="Equation" r:id="rId5" imgW="1777680" imgH="253800" progId="Equation.DSMT4">
                  <p:embed/>
                </p:oleObj>
              </mc:Choice>
              <mc:Fallback>
                <p:oleObj name="Equation" r:id="rId5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1" name="Equation" r:id="rId7" imgW="2514600" imgH="190440" progId="Equation.DSMT4">
                  <p:embed/>
                </p:oleObj>
              </mc:Choice>
              <mc:Fallback>
                <p:oleObj name="Equation" r:id="rId7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2" name="Equation" r:id="rId9" imgW="1523880" imgH="164880" progId="Equation.DSMT4">
                  <p:embed/>
                </p:oleObj>
              </mc:Choice>
              <mc:Fallback>
                <p:oleObj name="Equation" r:id="rId9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3" name="Equation" r:id="rId11" imgW="749160" imgH="457200" progId="Equation.DSMT4">
                  <p:embed/>
                </p:oleObj>
              </mc:Choice>
              <mc:Fallback>
                <p:oleObj name="Equation" r:id="rId11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45"/>
    </mc:Choice>
    <mc:Fallback xmlns="">
      <p:transition advTm="5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4" name="Equation" r:id="rId5" imgW="545626" imgH="266469" progId="Equation.DSMT4">
                    <p:embed/>
                  </p:oleObj>
                </mc:Choice>
                <mc:Fallback>
                  <p:oleObj name="Equation" r:id="rId5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5" name="Equation" r:id="rId7" imgW="914400" imgH="419100" progId="Equation.DSMT4">
                    <p:embed/>
                  </p:oleObj>
                </mc:Choice>
                <mc:Fallback>
                  <p:oleObj name="Equation" r:id="rId7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0"/>
    </mc:Choice>
    <mc:Fallback xmlns="">
      <p:transition advTm="53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623" x="6088063" y="3298825"/>
          <p14:tracePt t="18631" x="5989638" y="3292475"/>
          <p14:tracePt t="18639" x="5905500" y="3268663"/>
          <p14:tracePt t="18654" x="5783263" y="3238500"/>
          <p14:tracePt t="18670" x="5661025" y="3230563"/>
          <p14:tracePt t="18687" x="5532438" y="3208338"/>
          <p14:tracePt t="18704" x="5410200" y="3170238"/>
          <p14:tracePt t="18720" x="5326063" y="3101975"/>
          <p14:tracePt t="18737" x="5273675" y="3025775"/>
          <p14:tracePt t="18754" x="5203825" y="2941638"/>
          <p14:tracePt t="18770" x="5143500" y="2879725"/>
          <p14:tracePt t="18787" x="5121275" y="2873375"/>
          <p14:tracePt t="18804" x="5113338" y="2873375"/>
          <p14:tracePt t="18820" x="5105400" y="2873375"/>
          <p14:tracePt t="18838" x="5089525" y="3025775"/>
          <p14:tracePt t="18854" x="5105400" y="3192463"/>
          <p14:tracePt t="18870" x="5143500" y="3375025"/>
          <p14:tracePt t="18887" x="5159375" y="3573463"/>
          <p14:tracePt t="18904" x="5189538" y="3687763"/>
          <p14:tracePt t="18921" x="5189538" y="3756025"/>
          <p14:tracePt t="18937" x="5189538" y="3863975"/>
          <p14:tracePt t="18954" x="5189538" y="3916363"/>
          <p14:tracePt t="18971" x="5151438" y="3970338"/>
          <p14:tracePt t="18987" x="5113338" y="4000500"/>
          <p14:tracePt t="19004" x="5067300" y="4022725"/>
          <p14:tracePt t="19021" x="5021263" y="4038600"/>
          <p14:tracePt t="19037" x="5006975" y="4054475"/>
          <p14:tracePt t="19054" x="4999038" y="4076700"/>
          <p14:tracePt t="19071" x="4999038" y="4092575"/>
          <p14:tracePt t="19087" x="4999038" y="4098925"/>
          <p14:tracePt t="19104" x="4999038" y="4106863"/>
          <p14:tracePt t="19121" x="4999038" y="4114800"/>
          <p14:tracePt t="19191" x="4991100" y="4122738"/>
          <p14:tracePt t="19319" x="4991100" y="4114800"/>
          <p14:tracePt t="19334" x="4991100" y="4098925"/>
          <p14:tracePt t="19343" x="4991100" y="4092575"/>
          <p14:tracePt t="19354" x="4991100" y="4076700"/>
          <p14:tracePt t="19371" x="4991100" y="4054475"/>
          <p14:tracePt t="19387" x="4991100" y="4046538"/>
          <p14:tracePt t="19404" x="4991100" y="4030663"/>
          <p14:tracePt t="19422" x="4991100" y="4022725"/>
          <p14:tracePt t="19454" x="4991100" y="4008438"/>
          <p14:tracePt t="19526" x="4991100" y="4000500"/>
          <p14:tracePt t="19805" x="4991100" y="3984625"/>
          <p14:tracePt t="19839" x="4991100" y="3978275"/>
          <p14:tracePt t="19854" x="4991100" y="3970338"/>
          <p14:tracePt t="19862" x="4991100" y="3962400"/>
          <p14:tracePt t="19879" x="4991100" y="3954463"/>
          <p14:tracePt t="19888" x="4983163" y="3954463"/>
          <p14:tracePt t="19904" x="4983163" y="3946525"/>
          <p14:tracePt t="20190" x="4983163" y="3940175"/>
          <p14:tracePt t="20206" x="5013325" y="3940175"/>
          <p14:tracePt t="20214" x="5045075" y="3954463"/>
          <p14:tracePt t="20223" x="5059363" y="3970338"/>
          <p14:tracePt t="20238" x="5105400" y="4000500"/>
          <p14:tracePt t="20254" x="5165725" y="4030663"/>
          <p14:tracePt t="20271" x="5235575" y="4084638"/>
          <p14:tracePt t="20288" x="5311775" y="4137025"/>
          <p14:tracePt t="20304" x="5364163" y="4175125"/>
          <p14:tracePt t="20321" x="5418138" y="4221163"/>
          <p14:tracePt t="20338" x="5470525" y="4275138"/>
          <p14:tracePt t="20354" x="5546725" y="4343400"/>
          <p14:tracePt t="20371" x="5608638" y="4381500"/>
          <p14:tracePt t="20388" x="5654675" y="4427538"/>
          <p14:tracePt t="20404" x="5676900" y="4449763"/>
          <p14:tracePt t="20422" x="5715000" y="4479925"/>
          <p14:tracePt t="21071" x="5715000" y="4473575"/>
          <p14:tracePt t="21079" x="5715000" y="4465638"/>
          <p14:tracePt t="21102" x="5715000" y="4449763"/>
          <p14:tracePt t="21111" x="5715000" y="4427538"/>
          <p14:tracePt t="21121" x="5715000" y="4403725"/>
          <p14:tracePt t="21138" x="5715000" y="4389438"/>
          <p14:tracePt t="21155" x="5715000" y="4359275"/>
          <p14:tracePt t="21171" x="5715000" y="4321175"/>
          <p14:tracePt t="21188" x="5715000" y="4289425"/>
          <p14:tracePt t="21205" x="5715000" y="4267200"/>
          <p14:tracePt t="21238" x="5715000" y="4259263"/>
          <p14:tracePt t="21310" x="5722938" y="4259263"/>
          <p14:tracePt t="21319" x="5730875" y="4251325"/>
          <p14:tracePt t="21327" x="5730875" y="4244975"/>
          <p14:tracePt t="21338" x="5730875" y="4237038"/>
          <p14:tracePt t="21355" x="5730875" y="4206875"/>
          <p14:tracePt t="21371" x="5730875" y="4160838"/>
          <p14:tracePt t="21388" x="5730875" y="4122738"/>
          <p14:tracePt t="21406" x="5730875" y="4046538"/>
          <p14:tracePt t="21422" x="5730875" y="4030663"/>
          <p14:tracePt t="21438" x="5730875" y="3984625"/>
          <p14:tracePt t="21455" x="5730875" y="3962400"/>
          <p14:tracePt t="21471" x="5730875" y="3954463"/>
          <p14:tracePt t="21488" x="5730875" y="3940175"/>
          <p14:tracePt t="21522" x="5730875" y="3924300"/>
          <p14:tracePt t="21538" x="5730875" y="3916363"/>
          <p14:tracePt t="22983" x="5722938" y="3908425"/>
          <p14:tracePt t="22991" x="5707063" y="3908425"/>
          <p14:tracePt t="22999" x="5692775" y="3946525"/>
          <p14:tracePt t="23007" x="5661025" y="3984625"/>
          <p14:tracePt t="23022" x="5570538" y="4076700"/>
          <p14:tracePt t="23039" x="5470525" y="4198938"/>
          <p14:tracePt t="23055" x="5372100" y="4305300"/>
          <p14:tracePt t="23072" x="5249863" y="4389438"/>
          <p14:tracePt t="23089" x="5159375" y="4441825"/>
          <p14:tracePt t="23105" x="5089525" y="4479925"/>
          <p14:tracePt t="23122" x="5067300" y="4487863"/>
          <p14:tracePt t="23239" x="5059363" y="4495800"/>
          <p14:tracePt t="23310" x="5059363" y="4511675"/>
          <p14:tracePt t="23326" x="5059363" y="4525963"/>
          <p14:tracePt t="23334" x="5059363" y="4533900"/>
          <p14:tracePt t="23342" x="5059363" y="4541838"/>
          <p14:tracePt t="23356" x="5059363" y="4556125"/>
          <p14:tracePt t="23372" x="5059363" y="4587875"/>
          <p14:tracePt t="23390" x="5059363" y="4602163"/>
          <p14:tracePt t="23406" x="5059363" y="4610100"/>
          <p14:tracePt t="23422" x="5059363" y="4618038"/>
          <p14:tracePt t="23439" x="5067300" y="4640263"/>
          <p14:tracePt t="28806" x="5097463" y="4640263"/>
          <p14:tracePt t="28814" x="5181600" y="4640263"/>
          <p14:tracePt t="28824" x="5295900" y="4625975"/>
          <p14:tracePt t="28841" x="5783263" y="4335463"/>
          <p14:tracePt t="28858" x="5913438" y="4244975"/>
          <p14:tracePt t="28874" x="5921375" y="4244975"/>
          <p14:tracePt t="28891" x="5951538" y="4137025"/>
          <p14:tracePt t="28908" x="5989638" y="4000500"/>
          <p14:tracePt t="28924" x="6027738" y="3886200"/>
          <p14:tracePt t="28942" x="6065838" y="3679825"/>
          <p14:tracePt t="28958" x="6065838" y="3597275"/>
          <p14:tracePt t="28974" x="6073775" y="3459163"/>
          <p14:tracePt t="28991" x="6073775" y="3429000"/>
          <p14:tracePt t="29008" x="6073775" y="3413125"/>
          <p14:tracePt t="29175" x="6096000" y="3398838"/>
          <p14:tracePt t="29182" x="6126163" y="3368675"/>
          <p14:tracePt t="29191" x="6188075" y="3322638"/>
          <p14:tracePt t="29208" x="6302375" y="3260725"/>
          <p14:tracePt t="29224" x="6416675" y="3200400"/>
          <p14:tracePt t="29241" x="6461125" y="3146425"/>
          <p14:tracePt t="29258" x="6492875" y="3108325"/>
          <p14:tracePt t="29274" x="6507163" y="3070225"/>
          <p14:tracePt t="29291" x="6507163" y="3040063"/>
          <p14:tracePt t="29308" x="6507163" y="3032125"/>
          <p14:tracePt t="29350" x="6499225" y="3017838"/>
          <p14:tracePt t="29359" x="6438900" y="3001963"/>
          <p14:tracePt t="29374" x="6286500" y="2955925"/>
          <p14:tracePt t="29391" x="6096000" y="2925763"/>
          <p14:tracePt t="29408" x="5927725" y="2917825"/>
          <p14:tracePt t="29424" x="5807075" y="2917825"/>
          <p14:tracePt t="29441" x="5745163" y="2917825"/>
          <p14:tracePt t="29458" x="5722938" y="2917825"/>
          <p14:tracePt t="29559" x="5730875" y="2917825"/>
          <p14:tracePt t="29566" x="5737225" y="2917825"/>
          <p14:tracePt t="29598" x="5745163" y="2917825"/>
          <p14:tracePt t="29607" x="5753100" y="2917825"/>
          <p14:tracePt t="29614" x="5753100" y="2895600"/>
          <p14:tracePt t="29625" x="5753100" y="2887663"/>
          <p14:tracePt t="29641" x="5753100" y="2849563"/>
          <p14:tracePt t="29658" x="5753100" y="2819400"/>
          <p14:tracePt t="29675" x="5745163" y="2811463"/>
          <p14:tracePt t="29691" x="5699125" y="2811463"/>
          <p14:tracePt t="29708" x="5646738" y="2819400"/>
          <p14:tracePt t="29725" x="5608638" y="2987675"/>
          <p14:tracePt t="29742" x="5592763" y="3230563"/>
          <p14:tracePt t="29758" x="5600700" y="3306763"/>
          <p14:tracePt t="29775" x="5622925" y="3330575"/>
          <p14:tracePt t="29791" x="5646738" y="3330575"/>
          <p14:tracePt t="29808" x="5699125" y="3292475"/>
          <p14:tracePt t="29825" x="5753100" y="3116263"/>
          <p14:tracePt t="29841" x="5761038" y="2941638"/>
          <p14:tracePt t="29858" x="5730875" y="2789238"/>
          <p14:tracePt t="29875" x="5638800" y="2689225"/>
          <p14:tracePt t="29891" x="5546725" y="2659063"/>
          <p14:tracePt t="29908" x="5486400" y="2659063"/>
          <p14:tracePt t="29925" x="5402263" y="2751138"/>
          <p14:tracePt t="29941" x="5372100" y="2879725"/>
          <p14:tracePt t="29958" x="5372100" y="3017838"/>
          <p14:tracePt t="29975" x="5402263" y="3032125"/>
          <p14:tracePt t="29991" x="5418138" y="3032125"/>
          <p14:tracePt t="30025" x="5418138" y="3009900"/>
          <p14:tracePt t="30041" x="5418138" y="2963863"/>
          <p14:tracePt t="30058" x="5326063" y="2941638"/>
          <p14:tracePt t="30075" x="5295900" y="2941638"/>
          <p14:tracePt t="30091" x="5249863" y="2994025"/>
          <p14:tracePt t="30108" x="5241925" y="3063875"/>
          <p14:tracePt t="30125" x="5273675" y="3124200"/>
          <p14:tracePt t="30127" x="5303838" y="3140075"/>
          <p14:tracePt t="30141" x="5326063" y="3140075"/>
          <p14:tracePt t="30158" x="5432425" y="3140075"/>
          <p14:tracePt t="30175" x="5494338" y="3108325"/>
          <p14:tracePt t="30191" x="5502275" y="3063875"/>
          <p14:tracePt t="30208" x="5502275" y="3009900"/>
          <p14:tracePt t="30225" x="5456238" y="2963863"/>
          <p14:tracePt t="30241" x="5402263" y="2941638"/>
          <p14:tracePt t="30258" x="5394325" y="2941638"/>
          <p14:tracePt t="30275" x="5380038" y="2949575"/>
          <p14:tracePt t="30291" x="5380038" y="2955925"/>
          <p14:tracePt t="30308" x="5394325" y="2994025"/>
          <p14:tracePt t="30325" x="5494338" y="3025775"/>
          <p14:tracePt t="30342" x="5540375" y="3032125"/>
          <p14:tracePt t="30358" x="5715000" y="3055938"/>
          <p14:tracePt t="30375" x="5889625" y="3055938"/>
          <p14:tracePt t="30391" x="6011863" y="3063875"/>
          <p14:tracePt t="30408" x="6042025" y="3063875"/>
          <p14:tracePt t="30543" x="6057900" y="3070225"/>
          <p14:tracePt t="30551" x="6088063" y="3070225"/>
          <p14:tracePt t="30559" x="6118225" y="3086100"/>
          <p14:tracePt t="30575" x="6180138" y="3101975"/>
          <p14:tracePt t="30591" x="6188075" y="3101975"/>
          <p14:tracePt t="37471" x="6226175" y="3086100"/>
          <p14:tracePt t="37479" x="6340475" y="2949575"/>
          <p14:tracePt t="37486" x="6461125" y="2765425"/>
          <p14:tracePt t="37495" x="6515100" y="2689225"/>
          <p14:tracePt t="37511" x="6545263" y="2644775"/>
          <p14:tracePt t="37527" x="6530975" y="2613025"/>
          <p14:tracePt t="37544" x="6142038" y="2468563"/>
          <p14:tracePt t="37561" x="5486400" y="2468563"/>
          <p14:tracePt t="37577" x="4678363" y="2682875"/>
          <p14:tracePt t="37594" x="4175125" y="2857500"/>
          <p14:tracePt t="37611" x="3848100" y="3001963"/>
          <p14:tracePt t="37627" x="3513138" y="3162300"/>
          <p14:tracePt t="37644" x="3162300" y="3314700"/>
          <p14:tracePt t="37648" x="2994025" y="3360738"/>
          <p14:tracePt t="37662" x="2857500" y="3398838"/>
          <p14:tracePt t="37677" x="2849563" y="3398838"/>
          <p14:tracePt t="37751" x="2841625" y="3406775"/>
          <p14:tracePt t="37758" x="2841625" y="3413125"/>
          <p14:tracePt t="37766" x="2849563" y="3421063"/>
          <p14:tracePt t="37778" x="2857500" y="3459163"/>
          <p14:tracePt t="37794" x="2903538" y="3635375"/>
          <p14:tracePt t="37810" x="3001963" y="3954463"/>
          <p14:tracePt t="37827" x="3116263" y="4351338"/>
          <p14:tracePt t="37844" x="3230563" y="4686300"/>
          <p14:tracePt t="37862" x="3475038" y="5006975"/>
          <p14:tracePt t="37878" x="3817938" y="5127625"/>
          <p14:tracePt t="37894" x="4206875" y="5159375"/>
          <p14:tracePt t="37911" x="4518025" y="5159375"/>
          <p14:tracePt t="37928" x="4664075" y="5113338"/>
          <p14:tracePt t="37944" x="4686300" y="5089525"/>
          <p14:tracePt t="37961" x="4694238" y="5083175"/>
          <p14:tracePt t="37978" x="4694238" y="5075238"/>
          <p14:tracePt t="38039" x="4702175" y="5075238"/>
          <p14:tracePt t="38046" x="4724400" y="5075238"/>
          <p14:tracePt t="38055" x="4778375" y="5089525"/>
          <p14:tracePt t="38063" x="4822825" y="5113338"/>
          <p14:tracePt t="38078" x="4868863" y="5143500"/>
          <p14:tracePt t="38094" x="4876800" y="5143500"/>
          <p14:tracePt t="38111" x="4884738" y="5143500"/>
          <p14:tracePt t="38128" x="4892675" y="5143500"/>
          <p14:tracePt t="38144" x="4899025" y="5135563"/>
          <p14:tracePt t="38161" x="4899025" y="5105400"/>
          <p14:tracePt t="38178" x="4899025" y="5097463"/>
          <p14:tracePt t="38194" x="4899025" y="5089525"/>
          <p14:tracePt t="38211" x="4899025" y="5067300"/>
          <p14:tracePt t="38228" x="4914900" y="5051425"/>
          <p14:tracePt t="38244" x="4937125" y="5037138"/>
          <p14:tracePt t="38261" x="4975225" y="5013325"/>
          <p14:tracePt t="38278" x="4999038" y="4991100"/>
          <p14:tracePt t="38294" x="5013325" y="4983163"/>
          <p14:tracePt t="38311" x="5021263" y="4983163"/>
          <p14:tracePt t="38328" x="5045075" y="4983163"/>
          <p14:tracePt t="38344" x="5067300" y="4968875"/>
          <p14:tracePt t="38361" x="5105400" y="4968875"/>
          <p14:tracePt t="38378" x="5165725" y="4968875"/>
          <p14:tracePt t="38394" x="5241925" y="5006975"/>
          <p14:tracePt t="38411" x="5349875" y="5067300"/>
          <p14:tracePt t="38428" x="5486400" y="5181600"/>
          <p14:tracePt t="38445" x="5616575" y="5326063"/>
          <p14:tracePt t="38462" x="5799138" y="5546725"/>
          <p14:tracePt t="38478" x="5889625" y="5638800"/>
          <p14:tracePt t="38494" x="5935663" y="5661025"/>
          <p14:tracePt t="38543" x="5935663" y="5654675"/>
          <p14:tracePt t="38550" x="5935663" y="5622925"/>
          <p14:tracePt t="38561" x="5927725" y="5570538"/>
          <p14:tracePt t="38578" x="5913438" y="5524500"/>
          <p14:tracePt t="38595" x="5897563" y="5418138"/>
          <p14:tracePt t="38611" x="5889625" y="5318125"/>
          <p14:tracePt t="38628" x="5889625" y="5203825"/>
          <p14:tracePt t="38645" x="5889625" y="5089525"/>
          <p14:tracePt t="38647" x="5889625" y="5059363"/>
          <p14:tracePt t="38662" x="5897563" y="4953000"/>
          <p14:tracePt t="38678" x="5905500" y="4876800"/>
          <p14:tracePt t="38695" x="5935663" y="4830763"/>
          <p14:tracePt t="38711" x="5943600" y="4800600"/>
          <p14:tracePt t="38728" x="5951538" y="4784725"/>
          <p14:tracePt t="38745" x="5951538" y="4778375"/>
          <p14:tracePt t="38797" x="5959475" y="4778375"/>
          <p14:tracePt t="38895" x="5951538" y="4778375"/>
          <p14:tracePt t="38902" x="5927725" y="4778375"/>
          <p14:tracePt t="38911" x="5883275" y="4808538"/>
          <p14:tracePt t="38928" x="5753100" y="4953000"/>
          <p14:tracePt t="38945" x="5540375" y="5159375"/>
          <p14:tracePt t="38961" x="5249863" y="5349875"/>
          <p14:tracePt t="38978" x="4999038" y="5478463"/>
          <p14:tracePt t="38995" x="4816475" y="5546725"/>
          <p14:tracePt t="39011" x="4746625" y="5578475"/>
          <p14:tracePt t="39054" x="4740275" y="5578475"/>
          <p14:tracePt t="39063" x="4784725" y="5546725"/>
          <p14:tracePt t="39078" x="4953000" y="5464175"/>
          <p14:tracePt t="39095" x="5135563" y="5364163"/>
          <p14:tracePt t="39111" x="5303838" y="5287963"/>
          <p14:tracePt t="39128" x="5341938" y="5265738"/>
          <p14:tracePt t="39166" x="5311775" y="5265738"/>
          <p14:tracePt t="39178" x="5241925" y="5280025"/>
          <p14:tracePt t="39195" x="5135563" y="5349875"/>
          <p14:tracePt t="39211" x="5059363" y="5402263"/>
          <p14:tracePt t="39228" x="5021263" y="5426075"/>
          <p14:tracePt t="39270" x="5045075" y="5426075"/>
          <p14:tracePt t="39279" x="5097463" y="5418138"/>
          <p14:tracePt t="39295" x="5219700" y="5364163"/>
          <p14:tracePt t="39375" x="5211763" y="5364163"/>
          <p14:tracePt t="39391" x="5203825" y="5364163"/>
          <p14:tracePt t="39439" x="5211763" y="5364163"/>
          <p14:tracePt t="39446" x="5241925" y="5364163"/>
          <p14:tracePt t="39455" x="5273675" y="5364163"/>
          <p14:tracePt t="39463" x="5303838" y="5364163"/>
          <p14:tracePt t="39478" x="5356225" y="5364163"/>
          <p14:tracePt t="39495" x="5364163" y="5364163"/>
          <p14:tracePt t="39512" x="5372100" y="5364163"/>
          <p14:tracePt t="39551" x="5380038" y="5372100"/>
          <p14:tracePt t="39562" x="5394325" y="5394325"/>
          <p14:tracePt t="39578" x="5426075" y="5464175"/>
          <p14:tracePt t="39595" x="5464175" y="5508625"/>
          <p14:tracePt t="39612" x="5532438" y="5562600"/>
          <p14:tracePt t="39628" x="5646738" y="5592763"/>
          <p14:tracePt t="39646" x="5935663" y="5638800"/>
          <p14:tracePt t="39662" x="6035675" y="5638800"/>
          <p14:tracePt t="39678" x="6324600" y="5638800"/>
          <p14:tracePt t="39695" x="6461125" y="5638800"/>
          <p14:tracePt t="39712" x="6530975" y="5638800"/>
          <p14:tracePt t="39728" x="6583363" y="5638800"/>
          <p14:tracePt t="39745" x="6621463" y="5638800"/>
          <p14:tracePt t="44862" x="6613525" y="5638800"/>
          <p14:tracePt t="44871" x="6583363" y="5638800"/>
          <p14:tracePt t="44880" x="6370638" y="5699125"/>
          <p14:tracePt t="44897" x="5448300" y="5943600"/>
          <p14:tracePt t="44914" x="4267200" y="6142038"/>
          <p14:tracePt t="44930" x="3192463" y="6218238"/>
          <p14:tracePt t="44947" x="2484438" y="6202363"/>
          <p14:tracePt t="44964" x="2232025" y="6103938"/>
          <p14:tracePt t="44980" x="2087563" y="6019800"/>
          <p14:tracePt t="44997" x="2041525" y="5935663"/>
          <p14:tracePt t="45014" x="2041525" y="5897563"/>
          <p14:tracePt t="45030" x="2111375" y="5584825"/>
          <p14:tracePt t="45047" x="2270125" y="5303838"/>
          <p14:tracePt t="45063" x="2384425" y="5165725"/>
          <p14:tracePt t="45080" x="2416175" y="5135563"/>
          <p14:tracePt t="45158" x="2416175" y="5151438"/>
          <p14:tracePt t="45166" x="2416175" y="5241925"/>
          <p14:tracePt t="45175" x="2416175" y="5356225"/>
          <p14:tracePt t="45182" x="2416175" y="5524500"/>
          <p14:tracePt t="45198" x="2492375" y="5867400"/>
          <p14:tracePt t="45214" x="2536825" y="6035675"/>
          <p14:tracePt t="45230" x="2598738" y="6080125"/>
          <p14:tracePt t="45247" x="2651125" y="6080125"/>
          <p14:tracePt t="45264" x="2827338" y="5973763"/>
          <p14:tracePt t="45280" x="3070225" y="5699125"/>
          <p14:tracePt t="45297" x="3330575" y="5341938"/>
          <p14:tracePt t="45314" x="3489325" y="5075238"/>
          <p14:tracePt t="45330" x="3565525" y="4953000"/>
          <p14:tracePt t="45382" x="3581400" y="4953000"/>
          <p14:tracePt t="45390" x="3597275" y="4975225"/>
          <p14:tracePt t="45399" x="3611563" y="4999038"/>
          <p14:tracePt t="45414" x="3649663" y="5029200"/>
          <p14:tracePt t="45430" x="3673475" y="5045075"/>
          <p14:tracePt t="45447" x="3679825" y="5045075"/>
          <p14:tracePt t="45464" x="3695700" y="5037138"/>
          <p14:tracePt t="45480" x="3717925" y="5021263"/>
          <p14:tracePt t="45497" x="3756025" y="4937125"/>
          <p14:tracePt t="45514" x="3810000" y="4838700"/>
          <p14:tracePt t="45530" x="3870325" y="4770438"/>
          <p14:tracePt t="45547" x="3916363" y="4740275"/>
          <p14:tracePt t="45564" x="3924300" y="4740275"/>
          <p14:tracePt t="45580" x="3940175" y="4754563"/>
          <p14:tracePt t="45597" x="4000500" y="4960938"/>
          <p14:tracePt t="45614" x="4022725" y="5067300"/>
          <p14:tracePt t="45630" x="4046538" y="5105400"/>
          <p14:tracePt t="45664" x="4054475" y="5105400"/>
          <p14:tracePt t="45680" x="4084638" y="5029200"/>
          <p14:tracePt t="45697" x="4106863" y="4876800"/>
          <p14:tracePt t="45714" x="4122738" y="4770438"/>
          <p14:tracePt t="45730" x="4122738" y="4754563"/>
          <p14:tracePt t="45747" x="4130675" y="4746625"/>
          <p14:tracePt t="45780" x="4130675" y="4822825"/>
          <p14:tracePt t="45798" x="4130675" y="5045075"/>
          <p14:tracePt t="45814" x="4137025" y="5173663"/>
          <p14:tracePt t="45830" x="4160838" y="5203825"/>
          <p14:tracePt t="45864" x="4168775" y="5211763"/>
          <p14:tracePt t="45880" x="4183063" y="5159375"/>
          <p14:tracePt t="45897" x="4191000" y="5083175"/>
          <p14:tracePt t="45914" x="4191000" y="5051425"/>
          <p14:tracePt t="45958" x="4191000" y="5083175"/>
          <p14:tracePt t="45966" x="4191000" y="5173663"/>
          <p14:tracePt t="45980" x="4191000" y="5287963"/>
          <p14:tracePt t="45998" x="4221163" y="5562600"/>
          <p14:tracePt t="46014" x="4244975" y="5630863"/>
          <p14:tracePt t="46047" x="4275138" y="5630863"/>
          <p14:tracePt t="46064" x="4343400" y="5432425"/>
          <p14:tracePt t="46081" x="4381500" y="5135563"/>
          <p14:tracePt t="46097" x="4403725" y="4892675"/>
          <p14:tracePt t="46114" x="4427538" y="4746625"/>
          <p14:tracePt t="46131" x="4427538" y="4740275"/>
          <p14:tracePt t="46164" x="4427538" y="4762500"/>
          <p14:tracePt t="46181" x="4427538" y="5013325"/>
          <p14:tracePt t="46197" x="4427538" y="5235575"/>
          <p14:tracePt t="46214" x="4449763" y="5380038"/>
          <p14:tracePt t="46247" x="4487863" y="5318125"/>
          <p14:tracePt t="46264" x="4541838" y="5121275"/>
          <p14:tracePt t="46281" x="4541838" y="4968875"/>
          <p14:tracePt t="46297" x="4541838" y="4892675"/>
          <p14:tracePt t="46314" x="4541838" y="4884738"/>
          <p14:tracePt t="46331" x="4533900" y="4884738"/>
          <p14:tracePt t="46348" x="4457700" y="5029200"/>
          <p14:tracePt t="46364" x="4403725" y="5235575"/>
          <p14:tracePt t="46381" x="4403725" y="5494338"/>
          <p14:tracePt t="46397" x="4419600" y="5540375"/>
          <p14:tracePt t="46414" x="4465638" y="5540375"/>
          <p14:tracePt t="46431" x="4549775" y="5440363"/>
          <p14:tracePt t="46447" x="4610100" y="5287963"/>
          <p14:tracePt t="46464" x="4640263" y="5121275"/>
          <p14:tracePt t="46481" x="4640263" y="5045075"/>
          <p14:tracePt t="46519" x="4640263" y="5037138"/>
          <p14:tracePt t="46531" x="4640263" y="5051425"/>
          <p14:tracePt t="46547" x="4640263" y="5135563"/>
          <p14:tracePt t="46564" x="4656138" y="5181600"/>
          <p14:tracePt t="46581" x="4664075" y="5189538"/>
          <p14:tracePt t="46598" x="4686300" y="5189538"/>
          <p14:tracePt t="46614" x="4838700" y="4991100"/>
          <p14:tracePt t="46631" x="4930775" y="4754563"/>
          <p14:tracePt t="46647" x="5029200" y="4511675"/>
          <p14:tracePt t="46664" x="5089525" y="4351338"/>
          <p14:tracePt t="46681" x="5105400" y="4221163"/>
          <p14:tracePt t="46697" x="5105400" y="4168775"/>
          <p14:tracePt t="46714" x="5121275" y="4137025"/>
          <p14:tracePt t="47702" x="5127625" y="4114800"/>
          <p14:tracePt t="47711" x="5227638" y="4030663"/>
          <p14:tracePt t="47718" x="5318125" y="3916363"/>
          <p14:tracePt t="47731" x="5334000" y="3863975"/>
          <p14:tracePt t="47748" x="5334000" y="3817938"/>
          <p14:tracePt t="47764" x="5303838" y="3703638"/>
          <p14:tracePt t="47781" x="5249863" y="3382963"/>
          <p14:tracePt t="47797" x="5249863" y="3162300"/>
          <p14:tracePt t="47814" x="5249863" y="2987675"/>
          <p14:tracePt t="47831" x="5280025" y="2835275"/>
          <p14:tracePt t="47847" x="5287963" y="2751138"/>
          <p14:tracePt t="47864" x="5311775" y="2682875"/>
          <p14:tracePt t="47881" x="5326063" y="2606675"/>
          <p14:tracePt t="47897" x="5334000" y="2560638"/>
          <p14:tracePt t="47914" x="5334000" y="2552700"/>
          <p14:tracePt t="47931" x="5341938" y="2544763"/>
          <p14:tracePt t="48039" x="5349875" y="2552700"/>
          <p14:tracePt t="48047" x="5364163" y="2560638"/>
          <p14:tracePt t="48063" x="5380038" y="2568575"/>
          <p14:tracePt t="48071" x="5387975" y="2568575"/>
          <p14:tracePt t="48081" x="5394325" y="2574925"/>
          <p14:tracePt t="48098" x="5394325" y="2582863"/>
          <p14:tracePt t="48115" x="5418138" y="2636838"/>
          <p14:tracePt t="48131" x="5432425" y="2759075"/>
          <p14:tracePt t="48148" x="5464175" y="2987675"/>
          <p14:tracePt t="48165" x="5508625" y="3284538"/>
          <p14:tracePt t="48181" x="5508625" y="3535363"/>
          <p14:tracePt t="48184" x="5508625" y="3611563"/>
          <p14:tracePt t="48198" x="5508625" y="3725863"/>
          <p14:tracePt t="48215" x="5508625" y="3763963"/>
          <p14:tracePt t="48253" x="5508625" y="3749675"/>
          <p14:tracePt t="48265" x="5524500" y="3657600"/>
          <p14:tracePt t="48281" x="5578475" y="3292475"/>
          <p14:tracePt t="48298" x="5692775" y="2841625"/>
          <p14:tracePt t="48315" x="5837238" y="2324100"/>
          <p14:tracePt t="48331" x="6057900" y="1798638"/>
          <p14:tracePt t="48348" x="6278563" y="1409700"/>
          <p14:tracePt t="48365" x="6446838" y="1279525"/>
          <p14:tracePt t="48381" x="6461125" y="1279525"/>
          <p14:tracePt t="48398" x="6583363" y="1493838"/>
          <p14:tracePt t="48415" x="6675438" y="1989138"/>
          <p14:tracePt t="48431" x="6735763" y="2667000"/>
          <p14:tracePt t="48448" x="6735763" y="3140075"/>
          <p14:tracePt t="48465" x="6735763" y="3429000"/>
          <p14:tracePt t="48481" x="6735763" y="3551238"/>
          <p14:tracePt t="48498" x="6735763" y="3559175"/>
          <p14:tracePt t="48531" x="6735763" y="3406775"/>
          <p14:tracePt t="48548" x="6735763" y="3055938"/>
          <p14:tracePt t="48566" x="6675438" y="2636838"/>
          <p14:tracePt t="48582" x="6667500" y="2606675"/>
          <p14:tracePt t="48598" x="6659563" y="2574925"/>
          <p14:tracePt t="48615" x="6621463" y="2606675"/>
          <p14:tracePt t="48631" x="6530975" y="2797175"/>
          <p14:tracePt t="48648" x="6400800" y="3124200"/>
          <p14:tracePt t="48665" x="6316663" y="3352800"/>
          <p14:tracePt t="48682" x="6240463" y="3482975"/>
          <p14:tracePt t="48698" x="6194425" y="3535363"/>
          <p14:tracePt t="48715" x="6180138" y="3543300"/>
          <p14:tracePt t="48732" x="6164263" y="3543300"/>
          <p14:tracePt t="48748" x="6134100" y="3475038"/>
          <p14:tracePt t="48764" x="6096000" y="3413125"/>
          <p14:tracePt t="48781" x="6019800" y="3330575"/>
          <p14:tracePt t="48798" x="5927725" y="3254375"/>
          <p14:tracePt t="48814" x="5867400" y="3208338"/>
          <p14:tracePt t="48832" x="5829300" y="3178175"/>
          <p14:tracePt t="48848" x="5799138" y="3154363"/>
          <p14:tracePt t="48894" x="5783263" y="3154363"/>
          <p14:tracePt t="48902" x="5768975" y="3162300"/>
          <p14:tracePt t="48915" x="5737225" y="3178175"/>
          <p14:tracePt t="48932" x="5638800" y="3222625"/>
          <p14:tracePt t="48948" x="5570538" y="3254375"/>
          <p14:tracePt t="48966" x="5494338" y="3284538"/>
          <p14:tracePt t="48982" x="5470525" y="3284538"/>
          <p14:tracePt t="48998" x="5448300" y="3284538"/>
          <p14:tracePt t="49015" x="5432425" y="3238500"/>
          <p14:tracePt t="49032" x="5380038" y="3184525"/>
          <p14:tracePt t="49048" x="5287963" y="3101975"/>
          <p14:tracePt t="49065" x="5181600" y="3032125"/>
          <p14:tracePt t="49082" x="5067300" y="2979738"/>
          <p14:tracePt t="49098" x="5013325" y="2933700"/>
          <p14:tracePt t="49115" x="4983163" y="2873375"/>
          <p14:tracePt t="49132" x="4968875" y="2765425"/>
          <p14:tracePt t="49148" x="4975225" y="2651125"/>
          <p14:tracePt t="49166" x="5051425" y="2498725"/>
          <p14:tracePt t="49182" x="5075238" y="2422525"/>
          <p14:tracePt t="49198" x="5089525" y="2362200"/>
          <p14:tracePt t="49215" x="5097463" y="2346325"/>
          <p14:tracePt t="49248" x="5097463" y="2339975"/>
          <p14:tracePt t="49265" x="5083175" y="2332038"/>
          <p14:tracePt t="49383" x="5083175" y="2316163"/>
          <p14:tracePt t="49391" x="5083175" y="2301875"/>
          <p14:tracePt t="49399" x="5083175" y="2278063"/>
          <p14:tracePt t="49415" x="5083175" y="2247900"/>
          <p14:tracePt t="49432" x="5083175" y="2225675"/>
          <p14:tracePt t="49465" x="5083175" y="2209800"/>
          <p14:tracePt t="49503" x="5075238" y="2201863"/>
          <p14:tracePt t="49518" x="5067300" y="2201863"/>
          <p14:tracePt t="49527" x="5059363" y="2201863"/>
          <p14:tracePt t="49535" x="5045075" y="2201863"/>
          <p14:tracePt t="49549" x="5029200" y="2193925"/>
          <p14:tracePt t="49566" x="4945063" y="2179638"/>
          <p14:tracePt t="49582" x="4892675" y="2171700"/>
          <p14:tracePt t="49599" x="4884738" y="2171700"/>
          <p14:tracePt t="49615" x="4868863" y="2171700"/>
          <p14:tracePt t="49632" x="4860925" y="2171700"/>
          <p14:tracePt t="49765" x="4846638" y="2171700"/>
          <p14:tracePt t="49774" x="4838700" y="2179638"/>
          <p14:tracePt t="49782" x="4838700" y="2193925"/>
          <p14:tracePt t="49798" x="4830763" y="2239963"/>
          <p14:tracePt t="49815" x="4830763" y="2354263"/>
          <p14:tracePt t="49832" x="4830763" y="2514600"/>
          <p14:tracePt t="49849" x="4830763" y="2697163"/>
          <p14:tracePt t="49865" x="4830763" y="2857500"/>
          <p14:tracePt t="49882" x="4830763" y="2971800"/>
          <p14:tracePt t="49899" x="4830763" y="3040063"/>
          <p14:tracePt t="49915" x="4830763" y="3070225"/>
          <p14:tracePt t="49949" x="4830763" y="3078163"/>
          <p14:tracePt t="49991" x="4830763" y="3063875"/>
          <p14:tracePt t="49998" x="4830763" y="3040063"/>
          <p14:tracePt t="50007" x="4846638" y="3001963"/>
          <p14:tracePt t="50015" x="4892675" y="2955925"/>
          <p14:tracePt t="50032" x="5013325" y="2879725"/>
          <p14:tracePt t="50049" x="5143500" y="2811463"/>
          <p14:tracePt t="50065" x="5235575" y="2759075"/>
          <p14:tracePt t="50082" x="5287963" y="2713038"/>
          <p14:tracePt t="50099" x="5303838" y="2689225"/>
          <p14:tracePt t="50115" x="5311775" y="2651125"/>
          <p14:tracePt t="50132" x="5311775" y="2598738"/>
          <p14:tracePt t="50149" x="5257800" y="2476500"/>
          <p14:tracePt t="50165" x="5249863" y="2446338"/>
          <p14:tracePt t="50182" x="5211763" y="2354263"/>
          <p14:tracePt t="50199" x="5203825" y="2316163"/>
          <p14:tracePt t="50215" x="5203825" y="2301875"/>
          <p14:tracePt t="50232" x="5203825" y="2263775"/>
          <p14:tracePt t="50249" x="5249863" y="2255838"/>
          <p14:tracePt t="50265" x="5326063" y="2225675"/>
          <p14:tracePt t="50282" x="5380038" y="2201863"/>
          <p14:tracePt t="50463" x="5380038" y="2232025"/>
          <p14:tracePt t="50471" x="5380038" y="2286000"/>
          <p14:tracePt t="50482" x="5402263" y="2339975"/>
          <p14:tracePt t="50499" x="5402263" y="2484438"/>
          <p14:tracePt t="50516" x="5402263" y="2636838"/>
          <p14:tracePt t="50532" x="5402263" y="2765425"/>
          <p14:tracePt t="50550" x="5364163" y="2925763"/>
          <p14:tracePt t="50566" x="5341938" y="2987675"/>
          <p14:tracePt t="50582" x="5326063" y="3001963"/>
          <p14:tracePt t="50599" x="5326063" y="3009900"/>
          <p14:tracePt t="50616" x="5318125" y="3017838"/>
          <p14:tracePt t="50632" x="5303838" y="3017838"/>
          <p14:tracePt t="50649" x="5280025" y="3017838"/>
          <p14:tracePt t="50665" x="5249863" y="3017838"/>
          <p14:tracePt t="50682" x="5227638" y="3017838"/>
          <p14:tracePt t="50699" x="5203825" y="3017838"/>
          <p14:tracePt t="50702" x="5189538" y="3017838"/>
          <p14:tracePt t="50854" x="5189538" y="3025775"/>
          <p14:tracePt t="50863" x="5197475" y="3025775"/>
          <p14:tracePt t="50871" x="5211763" y="3032125"/>
          <p14:tracePt t="50882" x="5235575" y="3040063"/>
          <p14:tracePt t="50899" x="5326063" y="3070225"/>
          <p14:tracePt t="50916" x="5464175" y="3101975"/>
          <p14:tracePt t="50932" x="5654675" y="3200400"/>
          <p14:tracePt t="50950" x="5989638" y="3336925"/>
          <p14:tracePt t="50966" x="6103938" y="3368675"/>
          <p14:tracePt t="50982" x="6149975" y="3382963"/>
          <p14:tracePt t="50999" x="6164263" y="3390900"/>
          <p14:tracePt t="51016" x="6188075" y="3413125"/>
          <p14:tracePt t="51032" x="6218238" y="3451225"/>
          <p14:tracePt t="51049" x="6248400" y="3489325"/>
          <p14:tracePt t="51066" x="6264275" y="3505200"/>
          <p14:tracePt t="51082" x="6264275" y="35131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18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96"/>
    </mc:Choice>
    <mc:Fallback xmlns="">
      <p:transition advTm="1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383" x="6278563" y="3451225"/>
          <p14:tracePt t="10391" x="6294438" y="3390900"/>
          <p14:tracePt t="10400" x="6294438" y="3382963"/>
          <p14:tracePt t="10494" x="6302375" y="3382963"/>
          <p14:tracePt t="10502" x="6324600" y="3336925"/>
          <p14:tracePt t="10511" x="6346825" y="3292475"/>
          <p14:tracePt t="10519" x="6370638" y="3268663"/>
          <p14:tracePt t="10534" x="6378575" y="3246438"/>
          <p14:tracePt t="10550" x="6392863" y="3216275"/>
          <p14:tracePt t="10567" x="6400800" y="3200400"/>
          <p14:tracePt t="10584" x="6400800" y="3192463"/>
          <p14:tracePt t="10630" x="6423025" y="3170238"/>
          <p14:tracePt t="10638" x="6446838" y="3140075"/>
          <p14:tracePt t="10650" x="6484938" y="3101975"/>
          <p14:tracePt t="10667" x="6569075" y="3017838"/>
          <p14:tracePt t="10683" x="6629400" y="2933700"/>
          <p14:tracePt t="10700" x="6651625" y="2903538"/>
          <p14:tracePt t="10717" x="6667500" y="2879725"/>
          <p14:tracePt t="10806" x="6667500" y="2873375"/>
          <p14:tracePt t="10870" x="6667500" y="2865438"/>
          <p14:tracePt t="11039" x="6675438" y="2865438"/>
          <p14:tracePt t="11046" x="6713538" y="2873375"/>
          <p14:tracePt t="11054" x="6759575" y="2911475"/>
          <p14:tracePt t="11067" x="6804025" y="2949575"/>
          <p14:tracePt t="11084" x="6988175" y="3063875"/>
          <p14:tracePt t="11101" x="7132638" y="3170238"/>
          <p14:tracePt t="11118" x="7299325" y="3276600"/>
          <p14:tracePt t="11134" x="7337425" y="3298825"/>
          <p14:tracePt t="11214" x="7345363" y="3314700"/>
          <p14:tracePt t="11254" x="7345363" y="3330575"/>
          <p14:tracePt t="11263" x="7345363" y="3336925"/>
          <p14:tracePt t="11271" x="7345363" y="3344863"/>
          <p14:tracePt t="11284" x="7345363" y="3352800"/>
          <p14:tracePt t="11301" x="7369175" y="3390900"/>
          <p14:tracePt t="11318" x="7375525" y="3413125"/>
          <p14:tracePt t="11334" x="7391400" y="3444875"/>
          <p14:tracePt t="11351" x="7399338" y="3451225"/>
          <p14:tracePt t="11799" x="7399338" y="3436938"/>
          <p14:tracePt t="11807" x="7383463" y="3352800"/>
          <p14:tracePt t="11817" x="7375525" y="3284538"/>
          <p14:tracePt t="11834" x="7337425" y="3178175"/>
          <p14:tracePt t="11851" x="7315200" y="3101975"/>
          <p14:tracePt t="11868" x="7299325" y="3063875"/>
          <p14:tracePt t="11884" x="7299325" y="3048000"/>
          <p14:tracePt t="11901" x="7299325" y="3040063"/>
          <p14:tracePt t="11918" x="7299325" y="3032125"/>
          <p14:tracePt t="11934" x="7299325" y="3025775"/>
          <p14:tracePt t="11951" x="7299325" y="3017838"/>
          <p14:tracePt t="12110" x="7292975" y="3017838"/>
          <p14:tracePt t="12143" x="7285038" y="3017838"/>
          <p14:tracePt t="12151" x="7277100" y="3009900"/>
          <p14:tracePt t="12159" x="7269163" y="3009900"/>
          <p14:tracePt t="12175" x="7261225" y="3009900"/>
          <p14:tracePt t="12184" x="7239000" y="3001963"/>
          <p14:tracePt t="12201" x="7223125" y="2994025"/>
          <p14:tracePt t="12218" x="7200900" y="2979738"/>
          <p14:tracePt t="12463" x="7162800" y="2971800"/>
          <p14:tracePt t="12471" x="7108825" y="2994025"/>
          <p14:tracePt t="12479" x="7018338" y="3078163"/>
          <p14:tracePt t="12486" x="6880225" y="3184525"/>
          <p14:tracePt t="12502" x="6645275" y="3360738"/>
          <p14:tracePt t="12518" x="6523038" y="3444875"/>
          <p14:tracePt t="12534" x="6294438" y="3535363"/>
          <p14:tracePt t="12551" x="6264275" y="3551238"/>
          <p14:tracePt t="12568" x="6256338" y="3559175"/>
          <p14:tracePt t="12750" x="6264275" y="3559175"/>
          <p14:tracePt t="12759" x="6286500" y="3559175"/>
          <p14:tracePt t="12768" x="6294438" y="3559175"/>
          <p14:tracePt t="12785" x="6354763" y="3559175"/>
          <p14:tracePt t="12801" x="6469063" y="3559175"/>
          <p14:tracePt t="12818" x="6599238" y="3513138"/>
          <p14:tracePt t="12835" x="6675438" y="3475038"/>
          <p14:tracePt t="12851" x="6697663" y="3451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2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3" name="Equation" r:id="rId7" imgW="3086100" imgH="393700" progId="Equation.DSMT4">
                  <p:embed/>
                </p:oleObj>
              </mc:Choice>
              <mc:Fallback>
                <p:oleObj name="Equation" r:id="rId7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4"/>
    </mc:Choice>
    <mc:Fallback xmlns="">
      <p:transition advTm="18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26" name="Equation" r:id="rId5" imgW="1624895" imgH="215806" progId="Equation.DSMT4">
                  <p:embed/>
                </p:oleObj>
              </mc:Choice>
              <mc:Fallback>
                <p:oleObj name="Equation" r:id="rId5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27" name="Equation" r:id="rId7" imgW="1675673" imgH="215806" progId="Equation.DSMT4">
                  <p:embed/>
                </p:oleObj>
              </mc:Choice>
              <mc:Fallback>
                <p:oleObj name="Equation" r:id="rId7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28" name="Equation" r:id="rId9" imgW="2463800" imgH="368300" progId="Equation.DSMT4">
                  <p:embed/>
                </p:oleObj>
              </mc:Choice>
              <mc:Fallback>
                <p:oleObj name="Equation" r:id="rId9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29" name="Equation" r:id="rId11" imgW="3886200" imgH="419100" progId="Equation.DSMT4">
                  <p:embed/>
                </p:oleObj>
              </mc:Choice>
              <mc:Fallback>
                <p:oleObj name="Equation" r:id="rId11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279"/>
    </mc:Choice>
    <mc:Fallback xmlns="">
      <p:transition advTm="18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237" x="6621463" y="3406775"/>
          <p14:tracePt t="19245" x="6278563" y="3063875"/>
          <p14:tracePt t="19253" x="5676900" y="2560638"/>
          <p14:tracePt t="19262" x="5037138" y="2117725"/>
          <p14:tracePt t="19278" x="3840163" y="1485900"/>
          <p14:tracePt t="19295" x="3344863" y="1349375"/>
          <p14:tracePt t="19312" x="3260725" y="1325563"/>
          <p14:tracePt t="19329" x="3254375" y="1325563"/>
          <p14:tracePt t="19345" x="3162300" y="1311275"/>
          <p14:tracePt t="19362" x="2552700" y="1127125"/>
          <p14:tracePt t="19379" x="1524000" y="1096963"/>
          <p14:tracePt t="19396" x="715963" y="1096963"/>
          <p14:tracePt t="19412" x="449263" y="1173163"/>
          <p14:tracePt t="19430" x="593725" y="1279525"/>
          <p14:tracePt t="19446" x="860425" y="1409700"/>
          <p14:tracePt t="19462" x="1104900" y="1463675"/>
          <p14:tracePt t="19479" x="1135063" y="1463675"/>
          <p14:tracePt t="19638" x="1127125" y="1477963"/>
          <p14:tracePt t="19647" x="1058863" y="1516063"/>
          <p14:tracePt t="19655" x="968375" y="1562100"/>
          <p14:tracePt t="19663" x="892175" y="1600200"/>
          <p14:tracePt t="19679" x="815975" y="1654175"/>
          <p14:tracePt t="19696" x="808038" y="1736725"/>
          <p14:tracePt t="19712" x="808038" y="1851025"/>
          <p14:tracePt t="19729" x="884238" y="2011363"/>
          <p14:tracePt t="19746" x="1012825" y="2171700"/>
          <p14:tracePt t="19762" x="1143000" y="2293938"/>
          <p14:tracePt t="19779" x="1279525" y="2370138"/>
          <p14:tracePt t="19796" x="1409700" y="2460625"/>
          <p14:tracePt t="19800" x="1477963" y="2506663"/>
          <p14:tracePt t="19812" x="1546225" y="2552700"/>
          <p14:tracePt t="19830" x="1774825" y="2697163"/>
          <p14:tracePt t="19846" x="1851025" y="2735263"/>
          <p14:tracePt t="19862" x="1965325" y="2789238"/>
          <p14:tracePt t="19879" x="1997075" y="2789238"/>
          <p14:tracePt t="19896" x="2019300" y="2789238"/>
          <p14:tracePt t="19913" x="2027238" y="2789238"/>
          <p14:tracePt t="19929" x="2041525" y="2789238"/>
          <p14:tracePt t="19946" x="2065338" y="2781300"/>
          <p14:tracePt t="19962" x="2087563" y="2773363"/>
          <p14:tracePt t="19979" x="2103438" y="2773363"/>
          <p14:tracePt t="19996" x="2117725" y="2773363"/>
          <p14:tracePt t="20013" x="2163763" y="2773363"/>
          <p14:tracePt t="20030" x="2225675" y="2781300"/>
          <p14:tracePt t="20046" x="2346325" y="2841625"/>
          <p14:tracePt t="20062" x="2438400" y="2911475"/>
          <p14:tracePt t="20079" x="2536825" y="2971800"/>
          <p14:tracePt t="20096" x="2590800" y="2987675"/>
          <p14:tracePt t="20113" x="2613025" y="2994025"/>
          <p14:tracePt t="20129" x="2620963" y="3001963"/>
          <p14:tracePt t="20246" x="2620963" y="3009900"/>
          <p14:tracePt t="20255" x="2620963" y="3017838"/>
          <p14:tracePt t="20287" x="2620963" y="3025775"/>
          <p14:tracePt t="20343" x="2628900" y="3025775"/>
          <p14:tracePt t="20350" x="2628900" y="3017838"/>
          <p14:tracePt t="20359" x="2628900" y="2994025"/>
          <p14:tracePt t="20367" x="2628900" y="2979738"/>
          <p14:tracePt t="20379" x="2628900" y="2963863"/>
          <p14:tracePt t="20396" x="2620963" y="2933700"/>
          <p14:tracePt t="20413" x="2620963" y="2925763"/>
          <p14:tracePt t="20430" x="2620963" y="2917825"/>
          <p14:tracePt t="20446" x="2620963" y="2903538"/>
          <p14:tracePt t="20463" x="2620963" y="2895600"/>
          <p14:tracePt t="20479" x="2628900" y="2895600"/>
          <p14:tracePt t="20496" x="2659063" y="2895600"/>
          <p14:tracePt t="20513" x="2682875" y="2895600"/>
          <p14:tracePt t="20529" x="2705100" y="2895600"/>
          <p14:tracePt t="20546" x="2743200" y="2895600"/>
          <p14:tracePt t="20563" x="2781300" y="2903538"/>
          <p14:tracePt t="20579" x="2811463" y="2911475"/>
          <p14:tracePt t="20613" x="2819400" y="2911475"/>
          <p14:tracePt t="20639" x="2827338" y="2917825"/>
          <p14:tracePt t="20663" x="2835275" y="2917825"/>
          <p14:tracePt t="20671" x="2841625" y="2917825"/>
          <p14:tracePt t="20687" x="2865438" y="2917825"/>
          <p14:tracePt t="20702" x="2879725" y="2917825"/>
          <p14:tracePt t="20713" x="2895600" y="2917825"/>
          <p14:tracePt t="20729" x="2917825" y="2917825"/>
          <p14:tracePt t="20746" x="2941638" y="2917825"/>
          <p14:tracePt t="20780" x="2955925" y="2917825"/>
          <p14:tracePt t="20796" x="2963863" y="2917825"/>
          <p14:tracePt t="20814" x="3001963" y="2917825"/>
          <p14:tracePt t="20830" x="3017838" y="2917825"/>
          <p14:tracePt t="20846" x="3108325" y="2917825"/>
          <p14:tracePt t="20863" x="3184525" y="2917825"/>
          <p14:tracePt t="20880" x="3238500" y="2917825"/>
          <p14:tracePt t="20896" x="3276600" y="2917825"/>
          <p14:tracePt t="20913" x="3298825" y="2911475"/>
          <p14:tracePt t="20930" x="3306763" y="2903538"/>
          <p14:tracePt t="20946" x="3314700" y="2895600"/>
          <p14:tracePt t="20980" x="3322638" y="2887663"/>
          <p14:tracePt t="20996" x="3330575" y="2887663"/>
          <p14:tracePt t="21014" x="3352800" y="2887663"/>
          <p14:tracePt t="21030" x="3368675" y="2887663"/>
          <p14:tracePt t="21046" x="3505200" y="2887663"/>
          <p14:tracePt t="21063" x="3657600" y="2887663"/>
          <p14:tracePt t="21080" x="3825875" y="2887663"/>
          <p14:tracePt t="21096" x="3978275" y="2887663"/>
          <p14:tracePt t="21113" x="4054475" y="2887663"/>
          <p14:tracePt t="21130" x="4106863" y="2887663"/>
          <p14:tracePt t="21287" x="4114800" y="2887663"/>
          <p14:tracePt t="21311" x="4122738" y="2887663"/>
          <p14:tracePt t="21327" x="4122738" y="2903538"/>
          <p14:tracePt t="21334" x="4122738" y="2925763"/>
          <p14:tracePt t="21346" x="4122738" y="2949575"/>
          <p14:tracePt t="21363" x="4098925" y="3017838"/>
          <p14:tracePt t="21380" x="3992563" y="3086100"/>
          <p14:tracePt t="21396" x="3863975" y="3146425"/>
          <p14:tracePt t="21414" x="3619500" y="3238500"/>
          <p14:tracePt t="21430" x="3444875" y="3284538"/>
          <p14:tracePt t="21446" x="3268663" y="3314700"/>
          <p14:tracePt t="21463" x="3132138" y="3360738"/>
          <p14:tracePt t="21480" x="3063875" y="3382963"/>
          <p14:tracePt t="21496" x="3048000" y="3390900"/>
          <p14:tracePt t="21530" x="3040063" y="3398838"/>
          <p14:tracePt t="21550" x="3032125" y="3398838"/>
          <p14:tracePt t="21566" x="3032125" y="3406775"/>
          <p14:tracePt t="21580" x="3025775" y="3413125"/>
          <p14:tracePt t="21596" x="2994025" y="3429000"/>
          <p14:tracePt t="21614" x="2911475" y="3467100"/>
          <p14:tracePt t="21630" x="2873375" y="3482975"/>
          <p14:tracePt t="21646" x="2841625" y="3521075"/>
          <p14:tracePt t="21663" x="2841625" y="3559175"/>
          <p14:tracePt t="21680" x="2841625" y="3603625"/>
          <p14:tracePt t="21697" x="2857500" y="3649663"/>
          <p14:tracePt t="21713" x="2994025" y="3703638"/>
          <p14:tracePt t="21730" x="3170238" y="3733800"/>
          <p14:tracePt t="21747" x="3375025" y="3763963"/>
          <p14:tracePt t="21763" x="3573463" y="3763963"/>
          <p14:tracePt t="21780" x="3779838" y="3763963"/>
          <p14:tracePt t="21783" x="3878263" y="3763963"/>
          <p14:tracePt t="21797" x="3940175" y="3763963"/>
          <p14:tracePt t="21814" x="4106863" y="3763963"/>
          <p14:tracePt t="21830" x="4152900" y="3756025"/>
          <p14:tracePt t="21847" x="4175125" y="3756025"/>
          <p14:tracePt t="21863" x="4198938" y="3756025"/>
          <p14:tracePt t="21880" x="4213225" y="3756025"/>
          <p14:tracePt t="21897" x="4221163" y="3756025"/>
          <p14:tracePt t="21930" x="4229100" y="3756025"/>
          <p14:tracePt t="21967" x="4206875" y="3756025"/>
          <p14:tracePt t="21975" x="4152900" y="3756025"/>
          <p14:tracePt t="21982" x="4060825" y="3756025"/>
          <p14:tracePt t="21997" x="3940175" y="3756025"/>
          <p14:tracePt t="22014" x="3276600" y="3756025"/>
          <p14:tracePt t="22030" x="2759075" y="3756025"/>
          <p14:tracePt t="22047" x="2270125" y="3717925"/>
          <p14:tracePt t="22063" x="1882775" y="3635375"/>
          <p14:tracePt t="22080" x="1676400" y="3573463"/>
          <p14:tracePt t="22097" x="1622425" y="3559175"/>
          <p14:tracePt t="22113" x="1622425" y="3551238"/>
          <p14:tracePt t="22130" x="1630363" y="3527425"/>
          <p14:tracePt t="22147" x="1684338" y="3467100"/>
          <p14:tracePt t="22163" x="1774825" y="3406775"/>
          <p14:tracePt t="22179" x="1882775" y="3314700"/>
          <p14:tracePt t="22196" x="1965325" y="3216275"/>
          <p14:tracePt t="22214" x="2057400" y="3070225"/>
          <p14:tracePt t="22230" x="2095500" y="3001963"/>
          <p14:tracePt t="22247" x="2125663" y="2941638"/>
          <p14:tracePt t="22263" x="2163763" y="2879725"/>
          <p14:tracePt t="22280" x="2187575" y="2835275"/>
          <p14:tracePt t="22297" x="2209800" y="2803525"/>
          <p14:tracePt t="22313" x="2217738" y="2797175"/>
          <p14:tracePt t="22330" x="2247900" y="2773363"/>
          <p14:tracePt t="22347" x="2263775" y="2773363"/>
          <p14:tracePt t="22363" x="2308225" y="2773363"/>
          <p14:tracePt t="22380" x="2384425" y="2773363"/>
          <p14:tracePt t="22397" x="2514600" y="2773363"/>
          <p14:tracePt t="22413" x="2560638" y="2773363"/>
          <p14:tracePt t="22430" x="2620963" y="2773363"/>
          <p14:tracePt t="22479" x="2620963" y="2781300"/>
          <p14:tracePt t="22495" x="2620963" y="2803525"/>
          <p14:tracePt t="22503" x="2620963" y="2835275"/>
          <p14:tracePt t="22513" x="2620963" y="2865438"/>
          <p14:tracePt t="22530" x="2620963" y="2911475"/>
          <p14:tracePt t="22547" x="2620963" y="2949575"/>
          <p14:tracePt t="22564" x="2620963" y="2955925"/>
          <p14:tracePt t="22679" x="2628900" y="2955925"/>
          <p14:tracePt t="22791" x="2636838" y="2949575"/>
          <p14:tracePt t="22798" x="2636838" y="2941638"/>
          <p14:tracePt t="22823" x="2636838" y="2933700"/>
          <p14:tracePt t="22839" x="2636838" y="2925763"/>
          <p14:tracePt t="22847" x="2636838" y="2917825"/>
          <p14:tracePt t="22855" x="2636838" y="2911475"/>
          <p14:tracePt t="22910" x="2636838" y="2903538"/>
          <p14:tracePt t="23455" x="2644775" y="2903538"/>
          <p14:tracePt t="23471" x="2659063" y="2911475"/>
          <p14:tracePt t="23479" x="2667000" y="2911475"/>
          <p14:tracePt t="23495" x="2674938" y="2911475"/>
          <p14:tracePt t="23503" x="2689225" y="2911475"/>
          <p14:tracePt t="23514" x="2705100" y="2911475"/>
          <p14:tracePt t="23531" x="2727325" y="2911475"/>
          <p14:tracePt t="23547" x="2735263" y="2911475"/>
          <p14:tracePt t="23564" x="2751138" y="2911475"/>
          <p14:tracePt t="23581" x="2759075" y="2911475"/>
          <p14:tracePt t="23903" x="2759075" y="2917825"/>
          <p14:tracePt t="23919" x="2765425" y="2917825"/>
          <p14:tracePt t="23927" x="2773363" y="2917825"/>
          <p14:tracePt t="23934" x="2781300" y="2917825"/>
          <p14:tracePt t="23947" x="2789238" y="2917825"/>
          <p14:tracePt t="23964" x="2811463" y="2925763"/>
          <p14:tracePt t="23981" x="2827338" y="2925763"/>
          <p14:tracePt t="23998" x="2865438" y="2925763"/>
          <p14:tracePt t="24014" x="2941638" y="2925763"/>
          <p14:tracePt t="24031" x="3009900" y="2925763"/>
          <p14:tracePt t="24047" x="3070225" y="2925763"/>
          <p14:tracePt t="24064" x="3124200" y="2925763"/>
          <p14:tracePt t="24081" x="3162300" y="2911475"/>
          <p14:tracePt t="24114" x="3170238" y="2911475"/>
          <p14:tracePt t="24131" x="3184525" y="2911475"/>
          <p14:tracePt t="24147" x="3192463" y="2911475"/>
          <p14:tracePt t="24164" x="3216275" y="2911475"/>
          <p14:tracePt t="24181" x="3254375" y="2911475"/>
          <p14:tracePt t="24198" x="3322638" y="2925763"/>
          <p14:tracePt t="24214" x="3436938" y="2941638"/>
          <p14:tracePt t="24231" x="3513138" y="2941638"/>
          <p14:tracePt t="24247" x="3559175" y="2941638"/>
          <p14:tracePt t="24264" x="3589338" y="2941638"/>
          <p14:tracePt t="24298" x="3597275" y="2941638"/>
          <p14:tracePt t="24319" x="3603625" y="2941638"/>
          <p14:tracePt t="24334" x="3611563" y="2941638"/>
          <p14:tracePt t="24348" x="3619500" y="2941638"/>
          <p14:tracePt t="24364" x="3641725" y="2941638"/>
          <p14:tracePt t="24382" x="3695700" y="2941638"/>
          <p14:tracePt t="24398" x="3711575" y="2941638"/>
          <p14:tracePt t="24414" x="3749675" y="2941638"/>
          <p14:tracePt t="24431" x="3787775" y="2941638"/>
          <p14:tracePt t="24448" x="3817938" y="2941638"/>
          <p14:tracePt t="24464" x="3856038" y="2941638"/>
          <p14:tracePt t="24481" x="3886200" y="2941638"/>
          <p14:tracePt t="24498" x="3908425" y="2941638"/>
          <p14:tracePt t="24514" x="3932238" y="2941638"/>
          <p14:tracePt t="24531" x="3954463" y="2941638"/>
          <p14:tracePt t="24564" x="3962400" y="2941638"/>
          <p14:tracePt t="24583" x="3970338" y="2941638"/>
          <p14:tracePt t="24607" x="3978275" y="2941638"/>
          <p14:tracePt t="24623" x="3984625" y="2949575"/>
          <p14:tracePt t="24631" x="3992563" y="2949575"/>
          <p14:tracePt t="24648" x="4016375" y="2955925"/>
          <p14:tracePt t="24664" x="4046538" y="2963863"/>
          <p14:tracePt t="24681" x="4076700" y="2971800"/>
          <p14:tracePt t="24698" x="4098925" y="2971800"/>
          <p14:tracePt t="24714" x="4106863" y="2971800"/>
          <p14:tracePt t="24731" x="4114800" y="2971800"/>
          <p14:tracePt t="24871" x="4106863" y="2971800"/>
          <p14:tracePt t="24887" x="4098925" y="2979738"/>
          <p14:tracePt t="24895" x="4098925" y="2987675"/>
          <p14:tracePt t="24902" x="4084638" y="3001963"/>
          <p14:tracePt t="24927" x="4068763" y="3017838"/>
          <p14:tracePt t="24943" x="4060825" y="3025775"/>
          <p14:tracePt t="24959" x="4054475" y="3025775"/>
          <p14:tracePt t="24966" x="4038600" y="3032125"/>
          <p14:tracePt t="24982" x="4022725" y="3048000"/>
          <p14:tracePt t="24998" x="4000500" y="3070225"/>
          <p14:tracePt t="25015" x="3978275" y="3094038"/>
          <p14:tracePt t="25048" x="3970338" y="3108325"/>
          <p14:tracePt t="25064" x="3962400" y="3116263"/>
          <p14:tracePt t="25098" x="3962400" y="3124200"/>
          <p14:tracePt t="25114" x="3954463" y="3124200"/>
          <p14:tracePt t="25131" x="3940175" y="3124200"/>
          <p14:tracePt t="25148" x="3940175" y="3132138"/>
          <p14:tracePt t="25164" x="3932238" y="3132138"/>
          <p14:tracePt t="25181" x="3924300" y="3146425"/>
          <p14:tracePt t="25197" x="3908425" y="3200400"/>
          <p14:tracePt t="25214" x="3870325" y="3298825"/>
          <p14:tracePt t="25231" x="3802063" y="3451225"/>
          <p14:tracePt t="25248" x="3763963" y="3611563"/>
          <p14:tracePt t="25264" x="3711575" y="3749675"/>
          <p14:tracePt t="25281" x="3641725" y="3886200"/>
          <p14:tracePt t="25298" x="3559175" y="3962400"/>
          <p14:tracePt t="25314" x="3436938" y="4008438"/>
          <p14:tracePt t="25331" x="3292475" y="4030663"/>
          <p14:tracePt t="25348" x="3162300" y="4030663"/>
          <p14:tracePt t="25364" x="2994025" y="4008438"/>
          <p14:tracePt t="25382" x="2841625" y="3908425"/>
          <p14:tracePt t="25398" x="2803525" y="3870325"/>
          <p14:tracePt t="25415" x="2773363" y="3832225"/>
          <p14:tracePt t="25431" x="2773363" y="3802063"/>
          <p14:tracePt t="25448" x="2773363" y="3771900"/>
          <p14:tracePt t="25465" x="2773363" y="3749675"/>
          <p14:tracePt t="25481" x="2773363" y="3725863"/>
          <p14:tracePt t="25498" x="2803525" y="3687763"/>
          <p14:tracePt t="25515" x="2841625" y="3657600"/>
          <p14:tracePt t="25531" x="2887663" y="3619500"/>
          <p14:tracePt t="25548" x="2925763" y="3581400"/>
          <p14:tracePt t="25565" x="3009900" y="3543300"/>
          <p14:tracePt t="25582" x="3162300" y="3482975"/>
          <p14:tracePt t="25598" x="3246438" y="3459163"/>
          <p14:tracePt t="25615" x="3344863" y="3436938"/>
          <p14:tracePt t="25631" x="3451225" y="3421063"/>
          <p14:tracePt t="25648" x="3505200" y="3413125"/>
          <p14:tracePt t="25665" x="3535363" y="3413125"/>
          <p14:tracePt t="25681" x="3559175" y="3406775"/>
          <p14:tracePt t="25698" x="3565525" y="3406775"/>
          <p14:tracePt t="25715" x="3597275" y="3382963"/>
          <p14:tracePt t="25731" x="3627438" y="3360738"/>
          <p14:tracePt t="25748" x="3673475" y="3322638"/>
          <p14:tracePt t="25765" x="3711575" y="3292475"/>
          <p14:tracePt t="25782" x="3771900" y="3238500"/>
          <p14:tracePt t="25798" x="3817938" y="3216275"/>
          <p14:tracePt t="25815" x="3848100" y="3192463"/>
          <p14:tracePt t="25831" x="3878263" y="3178175"/>
          <p14:tracePt t="25848" x="3894138" y="3162300"/>
          <p14:tracePt t="25959" x="3894138" y="3170238"/>
          <p14:tracePt t="25967" x="3870325" y="3216275"/>
          <p14:tracePt t="25975" x="3817938" y="3344863"/>
          <p14:tracePt t="25983" x="3725863" y="3482975"/>
          <p14:tracePt t="25998" x="3535363" y="3771900"/>
          <p14:tracePt t="26015" x="3306763" y="4022725"/>
          <p14:tracePt t="26031" x="3086100" y="4160838"/>
          <p14:tracePt t="26048" x="2887663" y="4206875"/>
          <p14:tracePt t="26065" x="2743200" y="4206875"/>
          <p14:tracePt t="26081" x="2613025" y="4168775"/>
          <p14:tracePt t="26098" x="2560638" y="4137025"/>
          <p14:tracePt t="26115" x="2560638" y="4122738"/>
          <p14:tracePt t="26131" x="2560638" y="4084638"/>
          <p14:tracePt t="26148" x="2560638" y="4046538"/>
          <p14:tracePt t="26165" x="2560638" y="3992563"/>
          <p14:tracePt t="26182" x="2560638" y="3962400"/>
          <p14:tracePt t="26198" x="2574925" y="3908425"/>
          <p14:tracePt t="26215" x="2598738" y="3886200"/>
          <p14:tracePt t="26232" x="2606675" y="3856038"/>
          <p14:tracePt t="26248" x="2606675" y="3840163"/>
          <p14:tracePt t="26265" x="2606675" y="3810000"/>
          <p14:tracePt t="26282" x="2613025" y="3794125"/>
          <p14:tracePt t="26298" x="2613025" y="3779838"/>
          <p14:tracePt t="26315" x="2613025" y="3771900"/>
          <p14:tracePt t="26331" x="2613025" y="3763963"/>
          <p14:tracePt t="26334" x="2620963" y="3756025"/>
          <p14:tracePt t="26348" x="2628900" y="3749675"/>
          <p14:tracePt t="26366" x="2636838" y="3725863"/>
          <p14:tracePt t="26398" x="2667000" y="3679825"/>
          <p14:tracePt t="26415" x="2689225" y="3649663"/>
          <p14:tracePt t="26432" x="2697163" y="3641725"/>
          <p14:tracePt t="26448" x="2705100" y="3635375"/>
          <p14:tracePt t="26465" x="2727325" y="3627438"/>
          <p14:tracePt t="26482" x="2735263" y="3627438"/>
          <p14:tracePt t="26498" x="2751138" y="3627438"/>
          <p14:tracePt t="26515" x="2781300" y="3627438"/>
          <p14:tracePt t="26532" x="2827338" y="3627438"/>
          <p14:tracePt t="26548" x="2887663" y="3627438"/>
          <p14:tracePt t="26566" x="2963863" y="3635375"/>
          <p14:tracePt t="26582" x="3009900" y="3649663"/>
          <p14:tracePt t="26598" x="3070225" y="3657600"/>
          <p14:tracePt t="26615" x="3132138" y="3665538"/>
          <p14:tracePt t="26632" x="3216275" y="3665538"/>
          <p14:tracePt t="26648" x="3306763" y="3665538"/>
          <p14:tracePt t="26665" x="3382963" y="3665538"/>
          <p14:tracePt t="26681" x="3421063" y="3665538"/>
          <p14:tracePt t="26698" x="3459163" y="3665538"/>
          <p14:tracePt t="26714" x="3489325" y="3665538"/>
          <p14:tracePt t="26731" x="3527425" y="3665538"/>
          <p14:tracePt t="26748" x="3565525" y="3665538"/>
          <p14:tracePt t="26764" x="3589338" y="3679825"/>
          <p14:tracePt t="26781" x="3597275" y="3687763"/>
          <p14:tracePt t="26824" x="3573463" y="3687763"/>
          <p14:tracePt t="26832" x="3527425" y="3695700"/>
          <p14:tracePt t="26848" x="3382963" y="3717925"/>
          <p14:tracePt t="26865" x="3222625" y="3733800"/>
          <p14:tracePt t="26882" x="3101975" y="3741738"/>
          <p14:tracePt t="26898" x="3009900" y="3741738"/>
          <p14:tracePt t="26915" x="2979738" y="3741738"/>
          <p14:tracePt t="26932" x="2955925" y="3741738"/>
          <p14:tracePt t="26948" x="2941638" y="3733800"/>
          <p14:tracePt t="26966" x="2941638" y="3725863"/>
          <p14:tracePt t="26982" x="2925763" y="3717925"/>
          <p14:tracePt t="26998" x="2925763" y="3711575"/>
          <p14:tracePt t="27015" x="2917825" y="3687763"/>
          <p14:tracePt t="27032" x="2903538" y="3665538"/>
          <p14:tracePt t="27049" x="2865438" y="3641725"/>
          <p14:tracePt t="27065" x="2841625" y="3627438"/>
          <p14:tracePt t="27082" x="2819400" y="3619500"/>
          <p14:tracePt t="27099" x="2811463" y="3619500"/>
          <p14:tracePt t="27158" x="2797175" y="3619500"/>
          <p14:tracePt t="27215" x="2781300" y="3619500"/>
          <p14:tracePt t="27223" x="2781300" y="3627438"/>
          <p14:tracePt t="27232" x="2765425" y="3627438"/>
          <p14:tracePt t="27249" x="2735263" y="3649663"/>
          <p14:tracePt t="27265" x="2720975" y="3665538"/>
          <p14:tracePt t="27282" x="2705100" y="3679825"/>
          <p14:tracePt t="27315" x="2705100" y="3687763"/>
          <p14:tracePt t="27334" x="2705100" y="3695700"/>
          <p14:tracePt t="27383" x="2713038" y="3695700"/>
          <p14:tracePt t="27391" x="2727325" y="3695700"/>
          <p14:tracePt t="27399" x="2735263" y="3695700"/>
          <p14:tracePt t="27415" x="2765425" y="3657600"/>
          <p14:tracePt t="27432" x="2781300" y="3635375"/>
          <p14:tracePt t="27449" x="2789238" y="3603625"/>
          <p14:tracePt t="27465" x="2797175" y="3603625"/>
          <p14:tracePt t="27482" x="2803525" y="3597275"/>
          <p14:tracePt t="27515" x="2811463" y="3597275"/>
          <p14:tracePt t="27534" x="2827338" y="3597275"/>
          <p14:tracePt t="27550" x="2835275" y="3597275"/>
          <p14:tracePt t="27574" x="2841625" y="3597275"/>
          <p14:tracePt t="27583" x="2849563" y="3597275"/>
          <p14:tracePt t="27599" x="2873375" y="3611563"/>
          <p14:tracePt t="27615" x="2887663" y="3611563"/>
          <p14:tracePt t="27632" x="2903538" y="3611563"/>
          <p14:tracePt t="27649" x="2911475" y="3619500"/>
          <p14:tracePt t="27665" x="2925763" y="3619500"/>
          <p14:tracePt t="27682" x="2933700" y="3619500"/>
          <p14:tracePt t="27699" x="2949575" y="3619500"/>
          <p14:tracePt t="27715" x="2955925" y="3619500"/>
          <p14:tracePt t="27732" x="2955925" y="3627438"/>
          <p14:tracePt t="27749" x="2979738" y="3627438"/>
          <p14:tracePt t="27765" x="2994025" y="3635375"/>
          <p14:tracePt t="27782" x="3032125" y="3641725"/>
          <p14:tracePt t="27799" x="3055938" y="3641725"/>
          <p14:tracePt t="27815" x="3078163" y="3641725"/>
          <p14:tracePt t="27832" x="3101975" y="3641725"/>
          <p14:tracePt t="27849" x="3108325" y="3641725"/>
          <p14:tracePt t="27865" x="3116263" y="3641725"/>
          <p14:tracePt t="27882" x="3124200" y="3641725"/>
          <p14:tracePt t="27899" x="3140075" y="3641725"/>
          <p14:tracePt t="27916" x="3154363" y="3641725"/>
          <p14:tracePt t="27932" x="3178175" y="3641725"/>
          <p14:tracePt t="27949" x="3200400" y="3641725"/>
          <p14:tracePt t="27966" x="3216275" y="3641725"/>
          <p14:tracePt t="27982" x="3238500" y="3641725"/>
          <p14:tracePt t="27999" x="3260725" y="3641725"/>
          <p14:tracePt t="28015" x="3292475" y="3649663"/>
          <p14:tracePt t="28032" x="3306763" y="3657600"/>
          <p14:tracePt t="28049" x="3322638" y="3657600"/>
          <p14:tracePt t="28066" x="3344863" y="3657600"/>
          <p14:tracePt t="28082" x="3360738" y="3657600"/>
          <p14:tracePt t="28099" x="3368675" y="3657600"/>
          <p14:tracePt t="28116" x="3382963" y="3657600"/>
          <p14:tracePt t="28132" x="3406775" y="3657600"/>
          <p14:tracePt t="28150" x="3436938" y="3657600"/>
          <p14:tracePt t="28166" x="3444875" y="3657600"/>
          <p14:tracePt t="28182" x="3451225" y="3657600"/>
          <p14:tracePt t="28198" x="3459163" y="3657600"/>
          <p14:tracePt t="28215" x="3482975" y="3657600"/>
          <p14:tracePt t="28232" x="3489325" y="3657600"/>
          <p14:tracePt t="28249" x="3505200" y="3657600"/>
          <p14:tracePt t="28266" x="3513138" y="3665538"/>
          <p14:tracePt t="28282" x="3527425" y="3665538"/>
          <p14:tracePt t="28299" x="3543300" y="3665538"/>
          <p14:tracePt t="28316" x="3559175" y="3665538"/>
          <p14:tracePt t="28332" x="3573463" y="3665538"/>
          <p14:tracePt t="28350" x="3603625" y="3665538"/>
          <p14:tracePt t="28366" x="3619500" y="3665538"/>
          <p14:tracePt t="28382" x="3641725" y="3665538"/>
          <p14:tracePt t="28399" x="3657600" y="3665538"/>
          <p14:tracePt t="28416" x="3665538" y="3665538"/>
          <p14:tracePt t="28432" x="3687763" y="3665538"/>
          <p14:tracePt t="28449" x="3703638" y="3665538"/>
          <p14:tracePt t="28466" x="3717925" y="3665538"/>
          <p14:tracePt t="28482" x="3725863" y="3665538"/>
          <p14:tracePt t="28499" x="3733800" y="3665538"/>
          <p14:tracePt t="28516" x="3756025" y="3665538"/>
          <p14:tracePt t="28532" x="3779838" y="3665538"/>
          <p14:tracePt t="28550" x="3832225" y="3665538"/>
          <p14:tracePt t="28566" x="3863975" y="3665538"/>
          <p14:tracePt t="28582" x="3894138" y="3665538"/>
          <p14:tracePt t="28599" x="3924300" y="3665538"/>
          <p14:tracePt t="28616" x="3962400" y="3665538"/>
          <p14:tracePt t="28632" x="4000500" y="3665538"/>
          <p14:tracePt t="28649" x="4046538" y="3673475"/>
          <p14:tracePt t="28666" x="4068763" y="3673475"/>
          <p14:tracePt t="28682" x="4084638" y="3673475"/>
          <p14:tracePt t="28699" x="4106863" y="3673475"/>
          <p14:tracePt t="28716" x="4114800" y="3673475"/>
          <p14:tracePt t="28732" x="4122738" y="3673475"/>
          <p14:tracePt t="28767" x="4130675" y="3673475"/>
          <p14:tracePt t="28783" x="4137025" y="3665538"/>
          <p14:tracePt t="28799" x="4144963" y="3665538"/>
          <p14:tracePt t="28807" x="4160838" y="3665538"/>
          <p14:tracePt t="28816" x="4168775" y="3665538"/>
          <p14:tracePt t="28832" x="4191000" y="3665538"/>
          <p14:tracePt t="28849" x="4213225" y="3665538"/>
          <p14:tracePt t="28866" x="4229100" y="3665538"/>
          <p14:tracePt t="28883" x="4251325" y="3665538"/>
          <p14:tracePt t="28899" x="4259263" y="3665538"/>
          <p14:tracePt t="28916" x="4275138" y="3665538"/>
          <p14:tracePt t="28933" x="4297363" y="3673475"/>
          <p14:tracePt t="28950" x="4343400" y="3687763"/>
          <p14:tracePt t="28966" x="4359275" y="3695700"/>
          <p14:tracePt t="28982" x="4365625" y="3695700"/>
          <p14:tracePt t="29016" x="4373563" y="3703638"/>
          <p14:tracePt t="29032" x="4381500" y="3717925"/>
          <p14:tracePt t="29049" x="4389438" y="3717925"/>
          <p14:tracePt t="29066" x="4389438" y="3733800"/>
          <p14:tracePt t="29083" x="4397375" y="3741738"/>
          <p14:tracePt t="29099" x="4403725" y="3763963"/>
          <p14:tracePt t="29116" x="4411663" y="3787775"/>
          <p14:tracePt t="29132" x="4411663" y="3802063"/>
          <p14:tracePt t="29150" x="4411663" y="3810000"/>
          <p14:tracePt t="59087" x="4283075" y="3779838"/>
          <p14:tracePt t="59095" x="3886200" y="3657600"/>
          <p14:tracePt t="59103" x="3360738" y="3551238"/>
          <p14:tracePt t="59111" x="2803525" y="3382963"/>
          <p14:tracePt t="59127" x="1905000" y="3200400"/>
          <p14:tracePt t="59144" x="1470025" y="3086100"/>
          <p14:tracePt t="59160" x="1379538" y="3055938"/>
          <p14:tracePt t="59194" x="1363663" y="3040063"/>
          <p14:tracePt t="59210" x="1265238" y="2955925"/>
          <p14:tracePt t="59226" x="1211263" y="2941638"/>
          <p14:tracePt t="59295" x="1203325" y="2941638"/>
          <p14:tracePt t="59319" x="1196975" y="2949575"/>
          <p14:tracePt t="59327" x="1196975" y="3009900"/>
          <p14:tracePt t="59335" x="1196975" y="3086100"/>
          <p14:tracePt t="59344" x="1219200" y="3208338"/>
          <p14:tracePt t="59360" x="1439863" y="3429000"/>
          <p14:tracePt t="59377" x="1744663" y="3559175"/>
          <p14:tracePt t="59394" x="2065338" y="3657600"/>
          <p14:tracePt t="59410" x="2286000" y="3711575"/>
          <p14:tracePt t="59427" x="2460625" y="3741738"/>
          <p14:tracePt t="59444" x="2522538" y="3741738"/>
          <p14:tracePt t="59495" x="2544763" y="3749675"/>
          <p14:tracePt t="59511" x="2560638" y="3756025"/>
          <p14:tracePt t="59519" x="2606675" y="3756025"/>
          <p14:tracePt t="59527" x="2720975" y="3771900"/>
          <p14:tracePt t="59544" x="3009900" y="3848100"/>
          <p14:tracePt t="59560" x="3192463" y="3992563"/>
          <p14:tracePt t="59577" x="3330575" y="4251325"/>
          <p14:tracePt t="59594" x="3459163" y="4473575"/>
          <p14:tracePt t="59610" x="3551238" y="4625975"/>
          <p14:tracePt t="59627" x="3611563" y="4716463"/>
          <p14:tracePt t="59644" x="3641725" y="4740275"/>
          <p14:tracePt t="59661" x="3649663" y="4746625"/>
          <p14:tracePt t="59727" x="3665538" y="4746625"/>
          <p14:tracePt t="59735" x="3673475" y="4754563"/>
          <p14:tracePt t="59744" x="3695700" y="4770438"/>
          <p14:tracePt t="59761" x="3779838" y="4800600"/>
          <p14:tracePt t="59777" x="3894138" y="4830763"/>
          <p14:tracePt t="59794" x="4000500" y="4860925"/>
          <p14:tracePt t="59811" x="4076700" y="4876800"/>
          <p14:tracePt t="59827" x="4098925" y="4876800"/>
          <p14:tracePt t="59844" x="4106863" y="4876800"/>
          <p14:tracePt t="59861" x="4106863" y="4822825"/>
          <p14:tracePt t="59878" x="4038600" y="4678363"/>
          <p14:tracePt t="59894" x="4022725" y="4640263"/>
          <p14:tracePt t="59910" x="3984625" y="4572000"/>
          <p14:tracePt t="59927" x="3978275" y="4549775"/>
          <p14:tracePt t="60015" x="3970338" y="4549775"/>
          <p14:tracePt t="60023" x="3954463" y="4533900"/>
          <p14:tracePt t="60039" x="3946525" y="4525963"/>
          <p14:tracePt t="60047" x="3940175" y="4518025"/>
          <p14:tracePt t="60061" x="3932238" y="4518025"/>
          <p14:tracePt t="60078" x="3924300" y="4503738"/>
          <p14:tracePt t="60094" x="3908425" y="4479925"/>
          <p14:tracePt t="60111" x="3902075" y="4465638"/>
          <p14:tracePt t="60127" x="3902075" y="4457700"/>
          <p14:tracePt t="60207" x="3902075" y="4449763"/>
          <p14:tracePt t="60215" x="3902075" y="4441825"/>
          <p14:tracePt t="60223" x="3902075" y="4435475"/>
          <p14:tracePt t="60231" x="3902075" y="4427538"/>
          <p14:tracePt t="60244" x="3902075" y="4419600"/>
          <p14:tracePt t="60261" x="3902075" y="4411663"/>
          <p14:tracePt t="60278" x="3902075" y="4403725"/>
          <p14:tracePt t="60294" x="3902075" y="4389438"/>
          <p14:tracePt t="60311" x="3902075" y="4381500"/>
          <p14:tracePt t="60831" x="3894138" y="4381500"/>
          <p14:tracePt t="60839" x="3894138" y="4427538"/>
          <p14:tracePt t="60846" x="3878263" y="4511675"/>
          <p14:tracePt t="60862" x="3878263" y="4740275"/>
          <p14:tracePt t="60878" x="3870325" y="4838700"/>
          <p14:tracePt t="60894" x="3840163" y="5037138"/>
          <p14:tracePt t="60911" x="3840163" y="5075238"/>
          <p14:tracePt t="62127" x="3863975" y="5075238"/>
          <p14:tracePt t="62135" x="3924300" y="5051425"/>
          <p14:tracePt t="62145" x="3970338" y="5021263"/>
          <p14:tracePt t="62161" x="4068763" y="4953000"/>
          <p14:tracePt t="62178" x="4144963" y="4884738"/>
          <p14:tracePt t="62195" x="4183063" y="4830763"/>
          <p14:tracePt t="62212" x="4191000" y="4808538"/>
          <p14:tracePt t="62228" x="4198938" y="4784725"/>
          <p14:tracePt t="62245" x="4198938" y="4754563"/>
          <p14:tracePt t="62261" x="4198938" y="4746625"/>
          <p14:tracePt t="62278" x="4198938" y="4740275"/>
          <p14:tracePt t="62295" x="4198938" y="4732338"/>
          <p14:tracePt t="62311" x="4198938" y="4716463"/>
          <p14:tracePt t="62328" x="4206875" y="4702175"/>
          <p14:tracePt t="62345" x="4213225" y="4694238"/>
          <p14:tracePt t="62361" x="4213225" y="4686300"/>
          <p14:tracePt t="62395" x="4221163" y="4670425"/>
          <p14:tracePt t="62411" x="4229100" y="4664075"/>
          <p14:tracePt t="62428" x="4237038" y="4656138"/>
          <p14:tracePt t="62445" x="4275138" y="4625975"/>
          <p14:tracePt t="62462" x="4289425" y="4618038"/>
          <p14:tracePt t="62478" x="4321175" y="4602163"/>
          <p14:tracePt t="62767" x="4365625" y="4587875"/>
          <p14:tracePt t="62775" x="4441825" y="4564063"/>
          <p14:tracePt t="62783" x="4479925" y="4556125"/>
          <p14:tracePt t="62795" x="4533900" y="4533900"/>
          <p14:tracePt t="62812" x="4602163" y="4479925"/>
          <p14:tracePt t="62828" x="4618038" y="4465638"/>
          <p14:tracePt t="62871" x="4618038" y="4449763"/>
          <p14:tracePt t="62879" x="4618038" y="4441825"/>
          <p14:tracePt t="62895" x="4618038" y="4435475"/>
          <p14:tracePt t="62912" x="4618038" y="4419600"/>
          <p14:tracePt t="62928" x="4618038" y="4411663"/>
          <p14:tracePt t="62945" x="4618038" y="4403725"/>
          <p14:tracePt t="62962" x="4618038" y="4397375"/>
          <p14:tracePt t="62995" x="4625975" y="4381500"/>
          <p14:tracePt t="63015" x="4625975" y="4373563"/>
          <p14:tracePt t="63028" x="4625975" y="4365625"/>
          <p14:tracePt t="63046" x="4648200" y="4343400"/>
          <p14:tracePt t="63062" x="4708525" y="4327525"/>
          <p14:tracePt t="63078" x="4778375" y="4305300"/>
          <p14:tracePt t="63095" x="4846638" y="4283075"/>
          <p14:tracePt t="63112" x="4860925" y="4267200"/>
          <p14:tracePt t="63145" x="4868863" y="4259263"/>
          <p14:tracePt t="63375" x="4868863" y="4267200"/>
          <p14:tracePt t="63391" x="4868863" y="4275138"/>
          <p14:tracePt t="63398" x="4868863" y="4289425"/>
          <p14:tracePt t="63415" x="4868863" y="4297363"/>
          <p14:tracePt t="63423" x="4868863" y="4305300"/>
          <p14:tracePt t="63430" x="4868863" y="4313238"/>
          <p14:tracePt t="63445" x="4868863" y="4321175"/>
          <p14:tracePt t="63959" x="4868863" y="4335463"/>
          <p14:tracePt t="63966" x="4868863" y="4365625"/>
          <p14:tracePt t="63975" x="4868863" y="4411663"/>
          <p14:tracePt t="63982" x="4868863" y="4465638"/>
          <p14:tracePt t="63995" x="4868863" y="4525963"/>
          <p14:tracePt t="64012" x="4860925" y="4618038"/>
          <p14:tracePt t="64029" x="4854575" y="4686300"/>
          <p14:tracePt t="64032" x="4838700" y="4708525"/>
          <p14:tracePt t="64045" x="4838700" y="4716463"/>
          <p14:tracePt t="64062" x="4838700" y="4724400"/>
          <p14:tracePt t="64087" x="4838700" y="4732338"/>
          <p14:tracePt t="64095" x="4838700" y="4740275"/>
          <p14:tracePt t="64127" x="4838700" y="4746625"/>
          <p14:tracePt t="64151" x="4838700" y="4754563"/>
          <p14:tracePt t="64239" x="4838700" y="4762500"/>
          <p14:tracePt t="64255" x="4838700" y="4770438"/>
          <p14:tracePt t="64262" x="4838700" y="4784725"/>
          <p14:tracePt t="64271" x="4838700" y="4792663"/>
          <p14:tracePt t="64279" x="4838700" y="4808538"/>
          <p14:tracePt t="64295" x="4838700" y="4838700"/>
          <p14:tracePt t="64312" x="4838700" y="4860925"/>
          <p14:tracePt t="64329" x="4846638" y="4876800"/>
          <p14:tracePt t="65327" x="4846638" y="4884738"/>
          <p14:tracePt t="65335" x="4784725" y="4868863"/>
          <p14:tracePt t="65346" x="4732338" y="4860925"/>
          <p14:tracePt t="65363" x="4625975" y="4822825"/>
          <p14:tracePt t="65379" x="4541838" y="4808538"/>
          <p14:tracePt t="65396" x="4495800" y="4784725"/>
          <p14:tracePt t="65413" x="4487863" y="4784725"/>
          <p14:tracePt t="65639" x="4541838" y="4762500"/>
          <p14:tracePt t="65647" x="4632325" y="4746625"/>
          <p14:tracePt t="65655" x="4784725" y="4716463"/>
          <p14:tracePt t="65663" x="4899025" y="4702175"/>
          <p14:tracePt t="65679" x="5135563" y="4664075"/>
          <p14:tracePt t="65696" x="5326063" y="4648200"/>
          <p14:tracePt t="65713" x="5508625" y="4610100"/>
          <p14:tracePt t="65729" x="5684838" y="4587875"/>
          <p14:tracePt t="65746" x="5783263" y="4572000"/>
          <p14:tracePt t="65763" x="5821363" y="4556125"/>
          <p14:tracePt t="65779" x="5851525" y="4549775"/>
          <p14:tracePt t="65796" x="5867400" y="4549775"/>
          <p14:tracePt t="65813" x="5897563" y="4549775"/>
          <p14:tracePt t="65829" x="5913438" y="4549775"/>
          <p14:tracePt t="65846" x="5951538" y="4549775"/>
          <p14:tracePt t="65863" x="5989638" y="4556125"/>
          <p14:tracePt t="65879" x="6003925" y="4564063"/>
          <p14:tracePt t="65896" x="6049963" y="4587875"/>
          <p14:tracePt t="65913" x="6080125" y="4610100"/>
          <p14:tracePt t="65929" x="6118225" y="4625975"/>
          <p14:tracePt t="65946" x="6164263" y="4640263"/>
          <p14:tracePt t="65963" x="6172200" y="4640263"/>
          <p14:tracePt t="65996" x="6188075" y="4640263"/>
          <p14:tracePt t="66015" x="6194425" y="4640263"/>
          <p14:tracePt t="66031" x="6202363" y="4640263"/>
          <p14:tracePt t="66047" x="6210300" y="4625975"/>
          <p14:tracePt t="66063" x="6218238" y="4618038"/>
          <p14:tracePt t="66096" x="6240463" y="4618038"/>
          <p14:tracePt t="66113" x="6256338" y="4610100"/>
          <p14:tracePt t="66130" x="6294438" y="4610100"/>
          <p14:tracePt t="66146" x="6316663" y="4610100"/>
          <p14:tracePt t="66163" x="6340475" y="4610100"/>
          <p14:tracePt t="66247" x="6340475" y="4625975"/>
          <p14:tracePt t="66255" x="6324600" y="4648200"/>
          <p14:tracePt t="66263" x="6308725" y="4664075"/>
          <p14:tracePt t="66280" x="6232525" y="4732338"/>
          <p14:tracePt t="66296" x="6126163" y="4784725"/>
          <p14:tracePt t="66313" x="6027738" y="4808538"/>
          <p14:tracePt t="66330" x="5927725" y="4822825"/>
          <p14:tracePt t="66346" x="5813425" y="4822825"/>
          <p14:tracePt t="66363" x="5668963" y="4822825"/>
          <p14:tracePt t="66380" x="5516563" y="4822825"/>
          <p14:tracePt t="66396" x="5387975" y="4822825"/>
          <p14:tracePt t="66414" x="5235575" y="4808538"/>
          <p14:tracePt t="66430" x="5211763" y="4808538"/>
          <p14:tracePt t="66446" x="5165725" y="4800600"/>
          <p14:tracePt t="66463" x="5159375" y="4800600"/>
          <p14:tracePt t="66480" x="5151438" y="4800600"/>
          <p14:tracePt t="66496" x="5135563" y="4800600"/>
          <p14:tracePt t="66513" x="5113338" y="4792663"/>
          <p14:tracePt t="66530" x="5059363" y="4792663"/>
          <p14:tracePt t="66546" x="4968875" y="4792663"/>
          <p14:tracePt t="66563" x="4830763" y="4792663"/>
          <p14:tracePt t="66566" x="4762500" y="4792663"/>
          <p14:tracePt t="66580" x="4702175" y="4792663"/>
          <p14:tracePt t="66596" x="4564063" y="4800600"/>
          <p14:tracePt t="66614" x="4465638" y="4838700"/>
          <p14:tracePt t="66630" x="4457700" y="4838700"/>
          <p14:tracePt t="66719" x="4457700" y="4854575"/>
          <p14:tracePt t="66727" x="4457700" y="4860925"/>
          <p14:tracePt t="66759" x="4465638" y="4860925"/>
          <p14:tracePt t="66767" x="4473575" y="4868863"/>
          <p14:tracePt t="66783" x="4479925" y="4868863"/>
          <p14:tracePt t="66799" x="4487863" y="4868863"/>
          <p14:tracePt t="66822" x="4495800" y="4868863"/>
          <p14:tracePt t="66831" x="4495800" y="4830763"/>
          <p14:tracePt t="66839" x="4465638" y="4792663"/>
          <p14:tracePt t="66847" x="4419600" y="4754563"/>
          <p14:tracePt t="66863" x="4381500" y="4740275"/>
          <p14:tracePt t="67319" x="4359275" y="4740275"/>
          <p14:tracePt t="67327" x="4327525" y="4740275"/>
          <p14:tracePt t="67334" x="4289425" y="4740275"/>
          <p14:tracePt t="67347" x="4244975" y="4740275"/>
          <p14:tracePt t="67363" x="4168775" y="4740275"/>
          <p14:tracePt t="67380" x="4092575" y="4740275"/>
          <p14:tracePt t="67397" x="4054475" y="4740275"/>
          <p14:tracePt t="68351" x="4046538" y="4740275"/>
          <p14:tracePt t="68359" x="4016375" y="4716463"/>
          <p14:tracePt t="68366" x="3978275" y="4656138"/>
          <p14:tracePt t="68380" x="3940175" y="4610100"/>
          <p14:tracePt t="68398" x="3870325" y="4503738"/>
          <p14:tracePt t="68414" x="3840163" y="4465638"/>
          <p14:tracePt t="68430" x="3802063" y="4411663"/>
          <p14:tracePt t="68447" x="3749675" y="4343400"/>
          <p14:tracePt t="68464" x="3665538" y="4237038"/>
          <p14:tracePt t="68480" x="3565525" y="4168775"/>
          <p14:tracePt t="68497" x="3482975" y="4098925"/>
          <p14:tracePt t="68514" x="3429000" y="4060825"/>
          <p14:tracePt t="68530" x="3406775" y="4038600"/>
          <p14:tracePt t="68547" x="3398838" y="4038600"/>
          <p14:tracePt t="69159" x="3451225" y="4038600"/>
          <p14:tracePt t="69166" x="3597275" y="4038600"/>
          <p14:tracePt t="69175" x="3703638" y="4038600"/>
          <p14:tracePt t="69183" x="3840163" y="4038600"/>
          <p14:tracePt t="69197" x="4084638" y="4060825"/>
          <p14:tracePt t="69214" x="4381500" y="4106863"/>
          <p14:tracePt t="69230" x="4808538" y="4144963"/>
          <p14:tracePt t="69247" x="5265738" y="4144963"/>
          <p14:tracePt t="69264" x="5600700" y="4144963"/>
          <p14:tracePt t="69281" x="5761038" y="4144963"/>
          <p14:tracePt t="69297" x="5799138" y="4144963"/>
          <p14:tracePt t="69543" x="5799138" y="4152900"/>
          <p14:tracePt t="69559" x="5799138" y="4160838"/>
          <p14:tracePt t="69567" x="5791200" y="4175125"/>
          <p14:tracePt t="69575" x="5768975" y="4183063"/>
          <p14:tracePt t="69583" x="5745163" y="4191000"/>
          <p14:tracePt t="69598" x="5699125" y="4206875"/>
          <p14:tracePt t="69614" x="5608638" y="4237038"/>
          <p14:tracePt t="69631" x="5554663" y="4244975"/>
          <p14:tracePt t="69647" x="5486400" y="4251325"/>
          <p14:tracePt t="69664" x="5380038" y="4251325"/>
          <p14:tracePt t="69681" x="5235575" y="4251325"/>
          <p14:tracePt t="69698" x="5075238" y="4251325"/>
          <p14:tracePt t="69714" x="4937125" y="4251325"/>
          <p14:tracePt t="69731" x="4822825" y="4251325"/>
          <p14:tracePt t="69748" x="4778375" y="4251325"/>
          <p14:tracePt t="69764" x="4770438" y="4251325"/>
          <p14:tracePt t="70575" x="4746625" y="4259263"/>
          <p14:tracePt t="70583" x="4740275" y="4275138"/>
          <p14:tracePt t="70591" x="4740275" y="4289425"/>
          <p14:tracePt t="70599" x="4740275" y="4297363"/>
          <p14:tracePt t="70615" x="4724400" y="4359275"/>
          <p14:tracePt t="70631" x="4724400" y="4411663"/>
          <p14:tracePt t="70648" x="4724400" y="4449763"/>
          <p14:tracePt t="70665" x="4732338" y="4495800"/>
          <p14:tracePt t="70681" x="4754563" y="4541838"/>
          <p14:tracePt t="70698" x="4816475" y="4602163"/>
          <p14:tracePt t="70715" x="4906963" y="4656138"/>
          <p14:tracePt t="70731" x="5075238" y="4686300"/>
          <p14:tracePt t="70748" x="5303838" y="4694238"/>
          <p14:tracePt t="70765" x="5584825" y="4694238"/>
          <p14:tracePt t="70782" x="5745163" y="4664075"/>
          <p14:tracePt t="70967" x="5761038" y="4664075"/>
          <p14:tracePt t="70975" x="5775325" y="4664075"/>
          <p14:tracePt t="70983" x="5791200" y="4670425"/>
          <p14:tracePt t="70998" x="5821363" y="4694238"/>
          <p14:tracePt t="71015" x="5845175" y="4732338"/>
          <p14:tracePt t="71031" x="5867400" y="4770438"/>
          <p14:tracePt t="71048" x="5883275" y="4784725"/>
          <p14:tracePt t="71065" x="5921375" y="4784725"/>
          <p14:tracePt t="71081" x="6027738" y="4740275"/>
          <p14:tracePt t="71098" x="6156325" y="4670425"/>
          <p14:tracePt t="71115" x="6232525" y="4640263"/>
          <p14:tracePt t="71131" x="6294438" y="4594225"/>
          <p14:tracePt t="71148" x="6332538" y="4564063"/>
          <p14:tracePt t="71165" x="6346825" y="4549775"/>
          <p14:tracePt t="71182" x="6354763" y="4533900"/>
          <p14:tracePt t="71198" x="6362700" y="4518025"/>
          <p14:tracePt t="71215" x="6362700" y="4495800"/>
          <p14:tracePt t="71231" x="6362700" y="4479925"/>
          <p14:tracePt t="71343" x="6370638" y="4473575"/>
          <p14:tracePt t="71350" x="6392863" y="4479925"/>
          <p14:tracePt t="71359" x="6392863" y="4495800"/>
          <p14:tracePt t="71366" x="6408738" y="4518025"/>
          <p14:tracePt t="71382" x="6416675" y="4533900"/>
          <p14:tracePt t="71398" x="6416675" y="4572000"/>
          <p14:tracePt t="72182" x="6416675" y="4587875"/>
          <p14:tracePt t="72190" x="6408738" y="4587875"/>
          <p14:tracePt t="72198" x="6362700" y="4572000"/>
          <p14:tracePt t="72215" x="6194425" y="4495800"/>
          <p14:tracePt t="72232" x="5883275" y="4365625"/>
          <p14:tracePt t="72248" x="5616575" y="4244975"/>
          <p14:tracePt t="72265" x="5387975" y="4137025"/>
          <p14:tracePt t="72282" x="5235575" y="4076700"/>
          <p14:tracePt t="72298" x="5173663" y="4030663"/>
          <p14:tracePt t="72315" x="5159375" y="4022725"/>
          <p14:tracePt t="72332" x="5151438" y="4008438"/>
          <p14:tracePt t="72349" x="5151438" y="4000500"/>
          <p14:tracePt t="72366" x="5051425" y="3924300"/>
          <p14:tracePt t="72382" x="4937125" y="3848100"/>
          <p14:tracePt t="72398" x="4792663" y="3756025"/>
          <p14:tracePt t="72415" x="4648200" y="3657600"/>
          <p14:tracePt t="72432" x="4511675" y="3573463"/>
          <p14:tracePt t="72448" x="4381500" y="3513138"/>
          <p14:tracePt t="72465" x="4275138" y="3451225"/>
          <p14:tracePt t="72482" x="4237038" y="3421063"/>
          <p14:tracePt t="72499" x="4183063" y="3382963"/>
          <p14:tracePt t="72515" x="4122738" y="3344863"/>
          <p14:tracePt t="72532" x="4008438" y="3268663"/>
          <p14:tracePt t="72549" x="3878263" y="3216275"/>
          <p14:tracePt t="72566" x="3649663" y="3116263"/>
          <p14:tracePt t="72582" x="3459163" y="3063875"/>
          <p14:tracePt t="72599" x="3284538" y="3032125"/>
          <p14:tracePt t="72615" x="3132138" y="3009900"/>
          <p14:tracePt t="72632" x="3025775" y="2994025"/>
          <p14:tracePt t="72649" x="2941638" y="2987675"/>
          <p14:tracePt t="72665" x="2879725" y="2987675"/>
          <p14:tracePt t="72682" x="2873375" y="2987675"/>
          <p14:tracePt t="72727" x="2865438" y="2987675"/>
          <p14:tracePt t="72735" x="2865438" y="2979738"/>
          <p14:tracePt t="72750" x="2849563" y="2979738"/>
          <p14:tracePt t="72766" x="2827338" y="2971800"/>
          <p14:tracePt t="72782" x="2765425" y="2941638"/>
          <p14:tracePt t="72799" x="2727325" y="2917825"/>
          <p14:tracePt t="72815" x="2713038" y="2917825"/>
          <p14:tracePt t="72849" x="2705100" y="2911475"/>
          <p14:tracePt t="72951" x="2697163" y="2903538"/>
          <p14:tracePt t="72967" x="2689225" y="2895600"/>
          <p14:tracePt t="72991" x="2674938" y="2895600"/>
          <p14:tracePt t="72998" x="2667000" y="2887663"/>
          <p14:tracePt t="73007" x="2659063" y="2879725"/>
          <p14:tracePt t="73023" x="2651125" y="2879725"/>
          <p14:tracePt t="73222" x="2644775" y="2879725"/>
          <p14:tracePt t="73575" x="2659063" y="2879725"/>
          <p14:tracePt t="73583" x="2674938" y="2879725"/>
          <p14:tracePt t="73591" x="2697163" y="2887663"/>
          <p14:tracePt t="73599" x="2720975" y="2887663"/>
          <p14:tracePt t="73616" x="2765425" y="2887663"/>
          <p14:tracePt t="73632" x="2811463" y="2887663"/>
          <p14:tracePt t="73649" x="2887663" y="2879725"/>
          <p14:tracePt t="73666" x="2941638" y="2879725"/>
          <p14:tracePt t="73682" x="2994025" y="2873375"/>
          <p14:tracePt t="73699" x="3040063" y="2865438"/>
          <p14:tracePt t="73716" x="3086100" y="2865438"/>
          <p14:tracePt t="73732" x="3132138" y="2865438"/>
          <p14:tracePt t="73750" x="3200400" y="2865438"/>
          <p14:tracePt t="73766" x="3246438" y="2865438"/>
          <p14:tracePt t="73782" x="3284538" y="2865438"/>
          <p14:tracePt t="73799" x="3292475" y="2865438"/>
          <p14:tracePt t="73999" x="3268663" y="2865438"/>
          <p14:tracePt t="74007" x="3238500" y="2879725"/>
          <p14:tracePt t="74016" x="3208338" y="2903538"/>
          <p14:tracePt t="74033" x="3094038" y="2979738"/>
          <p14:tracePt t="74049" x="2955925" y="3070225"/>
          <p14:tracePt t="74066" x="2811463" y="3154363"/>
          <p14:tracePt t="74082" x="2713038" y="3216275"/>
          <p14:tracePt t="74099" x="2620963" y="3284538"/>
          <p14:tracePt t="74116" x="2552700" y="3344863"/>
          <p14:tracePt t="74133" x="2544763" y="3382963"/>
          <p14:tracePt t="74150" x="2530475" y="3413125"/>
          <p14:tracePt t="74166" x="2536825" y="3436938"/>
          <p14:tracePt t="74183" x="2568575" y="3467100"/>
          <p14:tracePt t="74199" x="2590800" y="3489325"/>
          <p14:tracePt t="74215" x="2613025" y="3505200"/>
          <p14:tracePt t="74232" x="2620963" y="3513138"/>
          <p14:tracePt t="74249" x="2628900" y="3513138"/>
          <p14:tracePt t="74282" x="2644775" y="3489325"/>
          <p14:tracePt t="74299" x="2644775" y="3444875"/>
          <p14:tracePt t="74315" x="2644775" y="3390900"/>
          <p14:tracePt t="74333" x="2628900" y="3314700"/>
          <p14:tracePt t="74350" x="2606675" y="3200400"/>
          <p14:tracePt t="74366" x="2590800" y="3132138"/>
          <p14:tracePt t="74382" x="2590800" y="3070225"/>
          <p14:tracePt t="74399" x="2590800" y="3025775"/>
          <p14:tracePt t="74416" x="2598738" y="2971800"/>
          <p14:tracePt t="74433" x="2606675" y="2949575"/>
          <p14:tracePt t="74449" x="2606675" y="2925763"/>
          <p14:tracePt t="74466" x="2613025" y="2917825"/>
          <p14:tracePt t="74483" x="2613025" y="2903538"/>
          <p14:tracePt t="74516" x="2613025" y="2895600"/>
          <p14:tracePt t="74533" x="2613025" y="2887663"/>
          <p14:tracePt t="74550" x="2620963" y="2879725"/>
          <p14:tracePt t="74566" x="2620963" y="2873375"/>
          <p14:tracePt t="74583" x="2628900" y="2865438"/>
          <p14:tracePt t="74599" x="2636838" y="2857500"/>
          <p14:tracePt t="74831" x="2644775" y="2857500"/>
          <p14:tracePt t="74839" x="2659063" y="2857500"/>
          <p14:tracePt t="74849" x="2667000" y="2857500"/>
          <p14:tracePt t="74866" x="2697163" y="2857500"/>
          <p14:tracePt t="74883" x="2727325" y="2865438"/>
          <p14:tracePt t="74900" x="2773363" y="2865438"/>
          <p14:tracePt t="74916" x="2819400" y="2865438"/>
          <p14:tracePt t="74933" x="2857500" y="2865438"/>
          <p14:tracePt t="74950" x="2887663" y="2865438"/>
          <p14:tracePt t="74966" x="2949575" y="2865438"/>
          <p14:tracePt t="74983" x="3032125" y="2865438"/>
          <p14:tracePt t="75000" x="3132138" y="2865438"/>
          <p14:tracePt t="75016" x="3238500" y="2865438"/>
          <p14:tracePt t="75033" x="3368675" y="2865438"/>
          <p14:tracePt t="75049" x="3482975" y="2865438"/>
          <p14:tracePt t="75066" x="3573463" y="2865438"/>
          <p14:tracePt t="75083" x="3657600" y="2865438"/>
          <p14:tracePt t="75100" x="3703638" y="2865438"/>
          <p14:tracePt t="75116" x="3733800" y="2865438"/>
          <p14:tracePt t="75133" x="3741738" y="2865438"/>
          <p14:tracePt t="75167" x="3756025" y="2865438"/>
          <p14:tracePt t="75175" x="3763963" y="2865438"/>
          <p14:tracePt t="75183" x="3779838" y="2865438"/>
          <p14:tracePt t="75199" x="3863975" y="2865438"/>
          <p14:tracePt t="75216" x="3932238" y="2865438"/>
          <p14:tracePt t="75233" x="3984625" y="2865438"/>
          <p14:tracePt t="75249" x="4000500" y="2865438"/>
          <p14:tracePt t="75375" x="3992563" y="2865438"/>
          <p14:tracePt t="75383" x="3932238" y="2849563"/>
          <p14:tracePt t="75391" x="3878263" y="2841625"/>
          <p14:tracePt t="75400" x="3802063" y="2835275"/>
          <p14:tracePt t="75416" x="3597275" y="2835275"/>
          <p14:tracePt t="75433" x="3336925" y="2835275"/>
          <p14:tracePt t="75450" x="3116263" y="2835275"/>
          <p14:tracePt t="75466" x="2963863" y="2835275"/>
          <p14:tracePt t="75483" x="2917825" y="2835275"/>
          <p14:tracePt t="75500" x="2911475" y="2835275"/>
          <p14:tracePt t="75568" x="2903538" y="2835275"/>
          <p14:tracePt t="75591" x="2887663" y="2835275"/>
          <p14:tracePt t="75607" x="2879725" y="2835275"/>
          <p14:tracePt t="75615" x="2857500" y="2835275"/>
          <p14:tracePt t="75623" x="2849563" y="2827338"/>
          <p14:tracePt t="75633" x="2819400" y="2819400"/>
          <p14:tracePt t="75650" x="2789238" y="2819400"/>
          <p14:tracePt t="75666" x="2759075" y="2819400"/>
          <p14:tracePt t="75683" x="2743200" y="2827338"/>
          <p14:tracePt t="75735" x="2743200" y="2835275"/>
          <p14:tracePt t="75791" x="2735263" y="2835275"/>
          <p14:tracePt t="75847" x="2727325" y="2835275"/>
          <p14:tracePt t="75863" x="2720975" y="2835275"/>
          <p14:tracePt t="75879" x="2713038" y="2835275"/>
          <p14:tracePt t="75886" x="2689225" y="2835275"/>
          <p14:tracePt t="75895" x="2667000" y="2827338"/>
          <p14:tracePt t="75910" x="2644775" y="2827338"/>
          <p14:tracePt t="75927" x="2636838" y="2827338"/>
          <p14:tracePt t="76063" x="2644775" y="2827338"/>
          <p14:tracePt t="76070" x="2644775" y="2835275"/>
          <p14:tracePt t="76103" x="2651125" y="2841625"/>
          <p14:tracePt t="76238" x="2651125" y="2835275"/>
          <p14:tracePt t="76351" x="2644775" y="2841625"/>
          <p14:tracePt t="76383" x="2644775" y="2849563"/>
          <p14:tracePt t="76407" x="2644775" y="2857500"/>
          <p14:tracePt t="76423" x="2644775" y="2865438"/>
          <p14:tracePt t="76719" x="2644775" y="2873375"/>
          <p14:tracePt t="76727" x="2636838" y="2887663"/>
          <p14:tracePt t="76751" x="2628900" y="2903538"/>
          <p14:tracePt t="76759" x="2628900" y="2911475"/>
          <p14:tracePt t="76775" x="2620963" y="2917825"/>
          <p14:tracePt t="77039" x="2620963" y="2911475"/>
          <p14:tracePt t="77056" x="2620963" y="2903538"/>
          <p14:tracePt t="77063" x="2620963" y="2887663"/>
          <p14:tracePt t="77087" x="2620963" y="2879725"/>
          <p14:tracePt t="77095" x="2620963" y="2873375"/>
          <p14:tracePt t="77127" x="2620963" y="2865438"/>
          <p14:tracePt t="77183" x="2636838" y="2865438"/>
          <p14:tracePt t="77198" x="2644775" y="2865438"/>
          <p14:tracePt t="77206" x="2651125" y="2865438"/>
          <p14:tracePt t="77216" x="2659063" y="2865438"/>
          <p14:tracePt t="77233" x="2667000" y="2873375"/>
          <p14:tracePt t="77250" x="2682875" y="2879725"/>
          <p14:tracePt t="77266" x="2689225" y="2879725"/>
          <p14:tracePt t="77300" x="2705100" y="2879725"/>
          <p14:tracePt t="77316" x="2713038" y="2879725"/>
          <p14:tracePt t="77334" x="2735263" y="2879725"/>
          <p14:tracePt t="77350" x="2773363" y="2873375"/>
          <p14:tracePt t="77367" x="2781300" y="2865438"/>
          <p14:tracePt t="77384" x="2797175" y="2849563"/>
          <p14:tracePt t="77400" x="2803525" y="2835275"/>
          <p14:tracePt t="77417" x="2811463" y="2827338"/>
          <p14:tracePt t="77434" x="2819400" y="2827338"/>
          <p14:tracePt t="77467" x="2835275" y="2827338"/>
          <p14:tracePt t="77484" x="2849563" y="2827338"/>
          <p14:tracePt t="77500" x="2879725" y="2827338"/>
          <p14:tracePt t="77518" x="2941638" y="2835275"/>
          <p14:tracePt t="77534" x="2955925" y="2841625"/>
          <p14:tracePt t="77550" x="2963863" y="2841625"/>
          <p14:tracePt t="77567" x="2971800" y="2841625"/>
          <p14:tracePt t="77584" x="2979738" y="2841625"/>
          <p14:tracePt t="77631" x="2987675" y="2849563"/>
          <p14:tracePt t="77663" x="3001963" y="2849563"/>
          <p14:tracePt t="77679" x="3009900" y="2849563"/>
          <p14:tracePt t="77687" x="3025775" y="2849563"/>
          <p14:tracePt t="77695" x="3032125" y="2849563"/>
          <p14:tracePt t="77702" x="3055938" y="2865438"/>
          <p14:tracePt t="77718" x="3094038" y="2865438"/>
          <p14:tracePt t="77734" x="3140075" y="2865438"/>
          <p14:tracePt t="77750" x="3170238" y="2865438"/>
          <p14:tracePt t="77767" x="3192463" y="2865438"/>
          <p14:tracePt t="77784" x="3200400" y="2865438"/>
          <p14:tracePt t="77975" x="3208338" y="2865438"/>
          <p14:tracePt t="77999" x="3222625" y="2865438"/>
          <p14:tracePt t="78015" x="3238500" y="2865438"/>
          <p14:tracePt t="78023" x="3246438" y="2865438"/>
          <p14:tracePt t="78034" x="3260725" y="2865438"/>
          <p14:tracePt t="78051" x="3284538" y="2873375"/>
          <p14:tracePt t="78067" x="3314700" y="2879725"/>
          <p14:tracePt t="78070" x="3322638" y="2879725"/>
          <p14:tracePt t="78084" x="3336925" y="2879725"/>
          <p14:tracePt t="78101" x="3352800" y="2887663"/>
          <p14:tracePt t="78117" x="3368675" y="2887663"/>
          <p14:tracePt t="78175" x="3375025" y="2887663"/>
          <p14:tracePt t="78215" x="3390900" y="2887663"/>
          <p14:tracePt t="78238" x="3398838" y="2887663"/>
          <p14:tracePt t="78253" x="3413125" y="2887663"/>
          <p14:tracePt t="78271" x="3436938" y="2887663"/>
          <p14:tracePt t="78279" x="3444875" y="2873375"/>
          <p14:tracePt t="78287" x="3459163" y="2873375"/>
          <p14:tracePt t="78301" x="3482975" y="2873375"/>
          <p14:tracePt t="78318" x="3527425" y="2865438"/>
          <p14:tracePt t="78334" x="3573463" y="2865438"/>
          <p14:tracePt t="78351" x="3597275" y="2857500"/>
          <p14:tracePt t="78367" x="3603625" y="2857500"/>
          <p14:tracePt t="78384" x="3627438" y="2857500"/>
          <p14:tracePt t="78401" x="3649663" y="2857500"/>
          <p14:tracePt t="78417" x="3687763" y="2857500"/>
          <p14:tracePt t="78434" x="3741738" y="2857500"/>
          <p14:tracePt t="78451" x="3794125" y="2857500"/>
          <p14:tracePt t="78467" x="3832225" y="2857500"/>
          <p14:tracePt t="78484" x="3863975" y="2857500"/>
          <p14:tracePt t="78501" x="3878263" y="2857500"/>
          <p14:tracePt t="78517" x="3886200" y="2857500"/>
          <p14:tracePt t="78534" x="3894138" y="2857500"/>
          <p14:tracePt t="78551" x="3902075" y="2857500"/>
          <p14:tracePt t="78568" x="3908425" y="2857500"/>
          <p14:tracePt t="78584" x="3932238" y="2865438"/>
          <p14:tracePt t="78601" x="3940175" y="2865438"/>
          <p14:tracePt t="78618" x="3970338" y="2873375"/>
          <p14:tracePt t="78634" x="3984625" y="2873375"/>
          <p14:tracePt t="78651" x="4000500" y="2873375"/>
          <p14:tracePt t="78668" x="4008438" y="2873375"/>
          <p14:tracePt t="78684" x="4016375" y="2873375"/>
          <p14:tracePt t="79166" x="4022725" y="2879725"/>
          <p14:tracePt t="79183" x="4016375" y="2895600"/>
          <p14:tracePt t="79191" x="3992563" y="2933700"/>
          <p14:tracePt t="79201" x="3954463" y="2979738"/>
          <p14:tracePt t="79217" x="3840163" y="3094038"/>
          <p14:tracePt t="79234" x="3695700" y="3192463"/>
          <p14:tracePt t="79251" x="3535363" y="3254375"/>
          <p14:tracePt t="79267" x="3375025" y="3292475"/>
          <p14:tracePt t="79284" x="3238500" y="3330575"/>
          <p14:tracePt t="79302" x="3124200" y="3368675"/>
          <p14:tracePt t="79318" x="3094038" y="3375025"/>
          <p14:tracePt t="79334" x="3078163" y="3390900"/>
          <p14:tracePt t="79368" x="3063875" y="3398838"/>
          <p14:tracePt t="79401" x="3040063" y="3406775"/>
          <p14:tracePt t="79418" x="3032125" y="3413125"/>
          <p14:tracePt t="79434" x="2994025" y="3429000"/>
          <p14:tracePt t="79451" x="2955925" y="3451225"/>
          <p14:tracePt t="79468" x="2887663" y="3482975"/>
          <p14:tracePt t="79484" x="2835275" y="3513138"/>
          <p14:tracePt t="79502" x="2773363" y="3551238"/>
          <p14:tracePt t="79518" x="2751138" y="3573463"/>
          <p14:tracePt t="79534" x="2735263" y="3603625"/>
          <p14:tracePt t="79551" x="2735263" y="3611563"/>
          <p14:tracePt t="79568" x="2727325" y="3619500"/>
          <p14:tracePt t="79585" x="2727325" y="3627438"/>
          <p14:tracePt t="79601" x="2727325" y="3635375"/>
          <p14:tracePt t="79618" x="2727325" y="3641725"/>
          <p14:tracePt t="79807" x="2727325" y="3649663"/>
          <p14:tracePt t="79822" x="2713038" y="3665538"/>
          <p14:tracePt t="79831" x="2713038" y="3673475"/>
          <p14:tracePt t="79839" x="2697163" y="3695700"/>
          <p14:tracePt t="79851" x="2689225" y="3711575"/>
          <p14:tracePt t="79868" x="2667000" y="3741738"/>
          <p14:tracePt t="79885" x="2651125" y="3771900"/>
          <p14:tracePt t="79901" x="2636838" y="3787775"/>
          <p14:tracePt t="80095" x="2636838" y="3779838"/>
          <p14:tracePt t="80103" x="2636838" y="3771900"/>
          <p14:tracePt t="80111" x="2636838" y="3763963"/>
          <p14:tracePt t="80127" x="2636838" y="3749675"/>
          <p14:tracePt t="80135" x="2636838" y="3741738"/>
          <p14:tracePt t="80151" x="2644775" y="3725863"/>
          <p14:tracePt t="80168" x="2651125" y="3711575"/>
          <p14:tracePt t="80185" x="2651125" y="3695700"/>
          <p14:tracePt t="80201" x="2659063" y="3687763"/>
          <p14:tracePt t="80999" x="2667000" y="3679825"/>
          <p14:tracePt t="81007" x="2682875" y="3679825"/>
          <p14:tracePt t="81018" x="2697163" y="3679825"/>
          <p14:tracePt t="81035" x="2705100" y="3679825"/>
          <p14:tracePt t="81095" x="2713038" y="3679825"/>
          <p14:tracePt t="81103" x="2735263" y="3673475"/>
          <p14:tracePt t="81111" x="2765425" y="3657600"/>
          <p14:tracePt t="81119" x="2781300" y="3649663"/>
          <p14:tracePt t="81135" x="2811463" y="3635375"/>
          <p14:tracePt t="81152" x="2865438" y="3619500"/>
          <p14:tracePt t="81168" x="2887663" y="3603625"/>
          <p14:tracePt t="81185" x="2911475" y="3597275"/>
          <p14:tracePt t="81202" x="2933700" y="3589338"/>
          <p14:tracePt t="81218" x="2949575" y="3581400"/>
          <p14:tracePt t="81234" x="2963863" y="3573463"/>
          <p14:tracePt t="81251" x="2979738" y="3573463"/>
          <p14:tracePt t="81268" x="3001963" y="3573463"/>
          <p14:tracePt t="81285" x="3009900" y="3573463"/>
          <p14:tracePt t="81301" x="3032125" y="3573463"/>
          <p14:tracePt t="81318" x="3048000" y="3573463"/>
          <p14:tracePt t="81335" x="3070225" y="3573463"/>
          <p14:tracePt t="81352" x="3108325" y="3589338"/>
          <p14:tracePt t="81368" x="3132138" y="3603625"/>
          <p14:tracePt t="81385" x="3178175" y="3635375"/>
          <p14:tracePt t="81402" x="3192463" y="3635375"/>
          <p14:tracePt t="81418" x="3200400" y="3641725"/>
          <p14:tracePt t="81452" x="3208338" y="3641725"/>
          <p14:tracePt t="81471" x="3216275" y="3641725"/>
          <p14:tracePt t="81487" x="3230563" y="3641725"/>
          <p14:tracePt t="81502" x="3276600" y="3657600"/>
          <p14:tracePt t="81518" x="3314700" y="3657600"/>
          <p14:tracePt t="81535" x="3352800" y="3665538"/>
          <p14:tracePt t="81552" x="3390900" y="3679825"/>
          <p14:tracePt t="81569" x="3413125" y="3679825"/>
          <p14:tracePt t="81585" x="3421063" y="3679825"/>
          <p14:tracePt t="81602" x="3429000" y="3679825"/>
          <p14:tracePt t="81831" x="3436938" y="3679825"/>
          <p14:tracePt t="81838" x="3444875" y="3679825"/>
          <p14:tracePt t="81847" x="3459163" y="3679825"/>
          <p14:tracePt t="81854" x="3482975" y="3679825"/>
          <p14:tracePt t="81869" x="3505200" y="3679825"/>
          <p14:tracePt t="81886" x="3573463" y="3649663"/>
          <p14:tracePt t="81902" x="3603625" y="3635375"/>
          <p14:tracePt t="81919" x="3619500" y="3619500"/>
          <p14:tracePt t="81935" x="3627438" y="3611563"/>
          <p14:tracePt t="81952" x="3635375" y="3603625"/>
          <p14:tracePt t="81985" x="3635375" y="3597275"/>
          <p14:tracePt t="82002" x="3649663" y="3581400"/>
          <p14:tracePt t="82019" x="3657600" y="3573463"/>
          <p14:tracePt t="82035" x="3673475" y="3573463"/>
          <p14:tracePt t="82052" x="3687763" y="3573463"/>
          <p14:tracePt t="82069" x="3703638" y="3573463"/>
          <p14:tracePt t="82072" x="3711575" y="3573463"/>
          <p14:tracePt t="82086" x="3717925" y="3573463"/>
          <p14:tracePt t="82102" x="3771900" y="3573463"/>
          <p14:tracePt t="82119" x="3802063" y="3573463"/>
          <p14:tracePt t="82135" x="3832225" y="3589338"/>
          <p14:tracePt t="82169" x="3848100" y="3589338"/>
          <p14:tracePt t="82185" x="3856038" y="3597275"/>
          <p14:tracePt t="82206" x="3870325" y="3597275"/>
          <p14:tracePt t="82239" x="3886200" y="3603625"/>
          <p14:tracePt t="82247" x="3894138" y="3611563"/>
          <p14:tracePt t="82263" x="3908425" y="3611563"/>
          <p14:tracePt t="82270" x="3924300" y="3619500"/>
          <p14:tracePt t="82286" x="3932238" y="3619500"/>
          <p14:tracePt t="82302" x="3992563" y="3635375"/>
          <p14:tracePt t="82319" x="4016375" y="3635375"/>
          <p14:tracePt t="82336" x="4054475" y="3641725"/>
          <p14:tracePt t="82352" x="4068763" y="3641725"/>
          <p14:tracePt t="82369" x="4076700" y="3649663"/>
          <p14:tracePt t="82386" x="4084638" y="3649663"/>
          <p14:tracePt t="82402" x="4098925" y="3649663"/>
          <p14:tracePt t="82419" x="4106863" y="3649663"/>
          <p14:tracePt t="82436" x="4122738" y="3649663"/>
          <p14:tracePt t="82452" x="4137025" y="3665538"/>
          <p14:tracePt t="82470" x="4152900" y="3665538"/>
          <p14:tracePt t="82999" x="4130675" y="3649663"/>
          <p14:tracePt t="83007" x="4092575" y="3641725"/>
          <p14:tracePt t="83015" x="4054475" y="3627438"/>
          <p14:tracePt t="83023" x="3992563" y="3597275"/>
          <p14:tracePt t="83036" x="3908425" y="3559175"/>
          <p14:tracePt t="83052" x="3673475" y="3497263"/>
          <p14:tracePt t="83070" x="3192463" y="3352800"/>
          <p14:tracePt t="83086" x="3025775" y="3306763"/>
          <p14:tracePt t="83102" x="2963863" y="3260725"/>
          <p14:tracePt t="83119" x="2949575" y="3238500"/>
          <p14:tracePt t="83136" x="2949575" y="3222625"/>
          <p14:tracePt t="83153" x="2949575" y="3192463"/>
          <p14:tracePt t="83169" x="2941638" y="3162300"/>
          <p14:tracePt t="83186" x="2917825" y="3132138"/>
          <p14:tracePt t="83203" x="2887663" y="3086100"/>
          <p14:tracePt t="83219" x="2857500" y="3063875"/>
          <p14:tracePt t="83235" x="2849563" y="3055938"/>
          <p14:tracePt t="83252" x="2835275" y="3040063"/>
          <p14:tracePt t="83270" x="2803525" y="3025775"/>
          <p14:tracePt t="83286" x="2781300" y="3017838"/>
          <p14:tracePt t="83319" x="2773363" y="3017838"/>
          <p14:tracePt t="83399" x="2765425" y="3025775"/>
          <p14:tracePt t="83406" x="2759075" y="3025775"/>
          <p14:tracePt t="83422" x="2751138" y="3025775"/>
          <p14:tracePt t="83431" x="2743200" y="3025775"/>
          <p14:tracePt t="83439" x="2735263" y="3017838"/>
          <p14:tracePt t="83453" x="2727325" y="3017838"/>
          <p14:tracePt t="83470" x="2682875" y="2987675"/>
          <p14:tracePt t="83486" x="2636838" y="2963863"/>
          <p14:tracePt t="83503" x="2598738" y="2933700"/>
          <p14:tracePt t="83519" x="2582863" y="2925763"/>
          <p14:tracePt t="83536" x="2568575" y="2911475"/>
          <p14:tracePt t="83553" x="2560638" y="2903538"/>
          <p14:tracePt t="83615" x="2560638" y="2887663"/>
          <p14:tracePt t="84527" x="2568575" y="2887663"/>
          <p14:tracePt t="84535" x="2568575" y="2879725"/>
          <p14:tracePt t="84543" x="2582863" y="2879725"/>
          <p14:tracePt t="84553" x="2598738" y="2879725"/>
          <p14:tracePt t="84570" x="2613025" y="2873375"/>
          <p14:tracePt t="84586" x="2644775" y="2865438"/>
          <p14:tracePt t="84603" x="2667000" y="2857500"/>
          <p14:tracePt t="84620" x="2705100" y="2841625"/>
          <p14:tracePt t="84636" x="2743200" y="2835275"/>
          <p14:tracePt t="84654" x="2811463" y="2819400"/>
          <p14:tracePt t="84670" x="2849563" y="2819400"/>
          <p14:tracePt t="84686" x="2903538" y="2819400"/>
          <p14:tracePt t="84703" x="2955925" y="2819400"/>
          <p14:tracePt t="84720" x="3009900" y="2803525"/>
          <p14:tracePt t="84736" x="3078163" y="2789238"/>
          <p14:tracePt t="84753" x="3140075" y="2789238"/>
          <p14:tracePt t="84770" x="3184525" y="2789238"/>
          <p14:tracePt t="84786" x="3230563" y="2789238"/>
          <p14:tracePt t="84803" x="3260725" y="2781300"/>
          <p14:tracePt t="84820" x="3276600" y="2781300"/>
          <p14:tracePt t="84836" x="3292475" y="2781300"/>
          <p14:tracePt t="84854" x="3306763" y="2781300"/>
          <p14:tracePt t="84870" x="3314700" y="2781300"/>
          <p14:tracePt t="84886" x="3330575" y="2781300"/>
          <p14:tracePt t="84920" x="3336925" y="2789238"/>
          <p14:tracePt t="84936" x="3344863" y="2789238"/>
          <p14:tracePt t="84970" x="3352800" y="2797175"/>
          <p14:tracePt t="85023" x="3352800" y="2803525"/>
          <p14:tracePt t="85031" x="3330575" y="2803525"/>
          <p14:tracePt t="85039" x="3292475" y="2803525"/>
          <p14:tracePt t="85054" x="3192463" y="2803525"/>
          <p14:tracePt t="85070" x="3040063" y="2803525"/>
          <p14:tracePt t="85086" x="2873375" y="2819400"/>
          <p14:tracePt t="85103" x="2735263" y="2835275"/>
          <p14:tracePt t="85120" x="2636838" y="2841625"/>
          <p14:tracePt t="85137" x="2606675" y="2857500"/>
          <p14:tracePt t="85153" x="2590800" y="2857500"/>
          <p14:tracePt t="85191" x="2582863" y="2857500"/>
          <p14:tracePt t="85255" x="2574925" y="2857500"/>
          <p14:tracePt t="85295" x="2568575" y="2857500"/>
          <p14:tracePt t="85303" x="2560638" y="2857500"/>
          <p14:tracePt t="85327" x="2552700" y="2857500"/>
          <p14:tracePt t="85343" x="2544763" y="2857500"/>
          <p14:tracePt t="85695" x="2552700" y="2857500"/>
          <p14:tracePt t="86047" x="2568575" y="2857500"/>
          <p14:tracePt t="86055" x="2582863" y="2857500"/>
          <p14:tracePt t="86063" x="2598738" y="2857500"/>
          <p14:tracePt t="86071" x="2606675" y="2857500"/>
          <p14:tracePt t="86087" x="2644775" y="2857500"/>
          <p14:tracePt t="86104" x="2697163" y="2857500"/>
          <p14:tracePt t="86120" x="2759075" y="2857500"/>
          <p14:tracePt t="86137" x="2811463" y="2857500"/>
          <p14:tracePt t="86154" x="2849563" y="2857500"/>
          <p14:tracePt t="86170" x="2879725" y="2857500"/>
          <p14:tracePt t="86187" x="2903538" y="2857500"/>
          <p14:tracePt t="86204" x="2925763" y="2865438"/>
          <p14:tracePt t="86220" x="2971800" y="2873375"/>
          <p14:tracePt t="86238" x="3040063" y="2887663"/>
          <p14:tracePt t="86254" x="3086100" y="2887663"/>
          <p14:tracePt t="86270" x="3116263" y="2887663"/>
          <p14:tracePt t="86303" x="3124200" y="2887663"/>
          <p14:tracePt t="86320" x="3140075" y="2887663"/>
          <p14:tracePt t="86337" x="3154363" y="2895600"/>
          <p14:tracePt t="86354" x="3200400" y="2903538"/>
          <p14:tracePt t="86370" x="3260725" y="2903538"/>
          <p14:tracePt t="86387" x="3284538" y="2911475"/>
          <p14:tracePt t="86404" x="3292475" y="2911475"/>
          <p14:tracePt t="89423" x="3284538" y="2911475"/>
          <p14:tracePt t="89567" x="3276600" y="2911475"/>
          <p14:tracePt t="89574" x="3268663" y="2911475"/>
          <p14:tracePt t="89599" x="3254375" y="2911475"/>
          <p14:tracePt t="89607" x="3238500" y="2911475"/>
          <p14:tracePt t="89615" x="3216275" y="2911475"/>
          <p14:tracePt t="89623" x="3184525" y="2925763"/>
          <p14:tracePt t="89638" x="3094038" y="2994025"/>
          <p14:tracePt t="89655" x="3001963" y="3078163"/>
          <p14:tracePt t="89672" x="2933700" y="3140075"/>
          <p14:tracePt t="89688" x="2887663" y="3184525"/>
          <p14:tracePt t="89705" x="2873375" y="3216275"/>
          <p14:tracePt t="89722" x="2865438" y="3254375"/>
          <p14:tracePt t="89738" x="2857500" y="3268663"/>
          <p14:tracePt t="89755" x="2857500" y="3292475"/>
          <p14:tracePt t="89772" x="2849563" y="3330575"/>
          <p14:tracePt t="89788" x="2835275" y="3352800"/>
          <p14:tracePt t="89806" x="2827338" y="3375025"/>
          <p14:tracePt t="89822" x="2827338" y="3382963"/>
          <p14:tracePt t="89838" x="2819400" y="3390900"/>
          <p14:tracePt t="89855" x="2811463" y="3398838"/>
          <p14:tracePt t="89872" x="2811463" y="3413125"/>
          <p14:tracePt t="89888" x="2797175" y="3429000"/>
          <p14:tracePt t="89905" x="2781300" y="3451225"/>
          <p14:tracePt t="89922" x="2765425" y="3475038"/>
          <p14:tracePt t="89938" x="2751138" y="3489325"/>
          <p14:tracePt t="89955" x="2720975" y="3521075"/>
          <p14:tracePt t="89972" x="2705100" y="3543300"/>
          <p14:tracePt t="89988" x="2682875" y="3559175"/>
          <p14:tracePt t="90006" x="2667000" y="3573463"/>
          <p14:tracePt t="90022" x="2667000" y="3581400"/>
          <p14:tracePt t="90038" x="2659063" y="3597275"/>
          <p14:tracePt t="90151" x="2659063" y="3603625"/>
          <p14:tracePt t="90159" x="2651125" y="3611563"/>
          <p14:tracePt t="90183" x="2644775" y="3619500"/>
          <p14:tracePt t="90191" x="2644775" y="3635375"/>
          <p14:tracePt t="90199" x="2636838" y="3635375"/>
          <p14:tracePt t="90223" x="2636838" y="3641725"/>
          <p14:tracePt t="90927" x="2667000" y="3641725"/>
          <p14:tracePt t="90935" x="2727325" y="3641725"/>
          <p14:tracePt t="90943" x="2789238" y="3641725"/>
          <p14:tracePt t="90955" x="2857500" y="3641725"/>
          <p14:tracePt t="90972" x="3001963" y="3641725"/>
          <p14:tracePt t="90990" x="3116263" y="3641725"/>
          <p14:tracePt t="91006" x="3132138" y="3641725"/>
          <p14:tracePt t="91022" x="3140075" y="3641725"/>
          <p14:tracePt t="91039" x="3146425" y="3641725"/>
          <p14:tracePt t="91087" x="3154363" y="3641725"/>
          <p14:tracePt t="91103" x="3170238" y="3641725"/>
          <p14:tracePt t="91111" x="3178175" y="3641725"/>
          <p14:tracePt t="91122" x="3184525" y="3641725"/>
          <p14:tracePt t="91139" x="3208338" y="3641725"/>
          <p14:tracePt t="91155" x="3222625" y="3641725"/>
          <p14:tracePt t="91172" x="3254375" y="3649663"/>
          <p14:tracePt t="91189" x="3268663" y="3665538"/>
          <p14:tracePt t="91206" x="3314700" y="3665538"/>
          <p14:tracePt t="91222" x="3336925" y="3673475"/>
          <p14:tracePt t="91255" x="3344863" y="3673475"/>
          <p14:tracePt t="92823" x="3382963" y="3687763"/>
          <p14:tracePt t="92831" x="3451225" y="3711575"/>
          <p14:tracePt t="92839" x="3535363" y="3733800"/>
          <p14:tracePt t="92856" x="3733800" y="3794125"/>
          <p14:tracePt t="92873" x="4008438" y="3848100"/>
          <p14:tracePt t="92889" x="4403725" y="3902075"/>
          <p14:tracePt t="92906" x="4822825" y="3962400"/>
          <p14:tracePt t="92923" x="5235575" y="3962400"/>
          <p14:tracePt t="92939" x="5532438" y="3962400"/>
          <p14:tracePt t="92956" x="5745163" y="3962400"/>
          <p14:tracePt t="92973" x="5943600" y="3932238"/>
          <p14:tracePt t="92990" x="6096000" y="3902075"/>
          <p14:tracePt t="93006" x="6270625" y="3848100"/>
          <p14:tracePt t="93023" x="6302375" y="3832225"/>
          <p14:tracePt t="93039" x="6316663" y="3825875"/>
          <p14:tracePt t="93073" x="6324600" y="3817938"/>
          <p14:tracePt t="93090" x="6340475" y="3817938"/>
          <p14:tracePt t="93106" x="6384925" y="3817938"/>
          <p14:tracePt t="93123" x="6454775" y="3817938"/>
          <p14:tracePt t="93139" x="6537325" y="3817938"/>
          <p14:tracePt t="93156" x="6607175" y="3817938"/>
          <p14:tracePt t="93173" x="6667500" y="3856038"/>
          <p14:tracePt t="93190" x="6667500" y="3863975"/>
          <p14:tracePt t="93206" x="6689725" y="4000500"/>
          <p14:tracePt t="93223" x="6689725" y="4144963"/>
          <p14:tracePt t="93240" x="6683375" y="4267200"/>
          <p14:tracePt t="93256" x="6621463" y="4373563"/>
          <p14:tracePt t="93273" x="6575425" y="4457700"/>
          <p14:tracePt t="93290" x="6561138" y="4503738"/>
          <p14:tracePt t="93306" x="6545263" y="4556125"/>
          <p14:tracePt t="93323" x="6553200" y="4610100"/>
          <p14:tracePt t="93340" x="6637338" y="4670425"/>
          <p14:tracePt t="93356" x="6765925" y="4702175"/>
          <p14:tracePt t="93374" x="6926263" y="4708525"/>
          <p14:tracePt t="93390" x="6956425" y="4724400"/>
          <p14:tracePt t="93439" x="6964363" y="4724400"/>
          <p14:tracePt t="93647" x="6964363" y="4708525"/>
          <p14:tracePt t="93655" x="6942138" y="4702175"/>
          <p14:tracePt t="93663" x="6888163" y="4694238"/>
          <p14:tracePt t="93673" x="6819900" y="4686300"/>
          <p14:tracePt t="93690" x="6683375" y="4648200"/>
          <p14:tracePt t="93706" x="6629400" y="4625975"/>
          <p14:tracePt t="102383" x="6621463" y="4625975"/>
          <p14:tracePt t="102391" x="6607175" y="4625975"/>
          <p14:tracePt t="102399" x="6561138" y="4625975"/>
          <p14:tracePt t="102410" x="6537325" y="4618038"/>
          <p14:tracePt t="102426" x="6484938" y="4610100"/>
          <p14:tracePt t="102443" x="6438900" y="4594225"/>
          <p14:tracePt t="102460" x="6423025" y="4587875"/>
          <p14:tracePt t="102623" x="6423025" y="4594225"/>
          <p14:tracePt t="103119" x="6416675" y="4610100"/>
          <p14:tracePt t="103126" x="6408738" y="4610100"/>
          <p14:tracePt t="103134" x="6392863" y="4610100"/>
          <p14:tracePt t="103142" x="6370638" y="4610100"/>
          <p14:tracePt t="103159" x="6332538" y="4602163"/>
          <p14:tracePt t="103176" x="6302375" y="4587875"/>
          <p14:tracePt t="103192" x="6264275" y="4587875"/>
          <p14:tracePt t="103209" x="6164263" y="4587875"/>
          <p14:tracePt t="103226" x="6027738" y="4594225"/>
          <p14:tracePt t="103243" x="5837238" y="4610100"/>
          <p14:tracePt t="103260" x="5584825" y="4610100"/>
          <p14:tracePt t="103277" x="5257800" y="4587875"/>
          <p14:tracePt t="103294" x="4784725" y="4411663"/>
          <p14:tracePt t="103310" x="4479925" y="4275138"/>
          <p14:tracePt t="103327" x="4297363" y="4183063"/>
          <p14:tracePt t="103343" x="4168775" y="4092575"/>
          <p14:tracePt t="103360" x="4076700" y="4008438"/>
          <p14:tracePt t="103377" x="3984625" y="3916363"/>
          <p14:tracePt t="103393" x="3924300" y="3832225"/>
          <p14:tracePt t="103410" x="3840163" y="3725863"/>
          <p14:tracePt t="103427" x="3703638" y="3611563"/>
          <p14:tracePt t="103443" x="3459163" y="3444875"/>
          <p14:tracePt t="103460" x="3216275" y="3292475"/>
          <p14:tracePt t="103477" x="2994025" y="3192463"/>
          <p14:tracePt t="103494" x="2759075" y="3086100"/>
          <p14:tracePt t="103510" x="2682875" y="3063875"/>
          <p14:tracePt t="103527" x="2674938" y="3055938"/>
          <p14:tracePt t="103607" x="2697163" y="3063875"/>
          <p14:tracePt t="103615" x="2727325" y="3086100"/>
          <p14:tracePt t="103627" x="2759075" y="3124200"/>
          <p14:tracePt t="103643" x="2797175" y="3208338"/>
          <p14:tracePt t="103660" x="2865438" y="3314700"/>
          <p14:tracePt t="103677" x="2955925" y="3459163"/>
          <p14:tracePt t="103694" x="3208338" y="3725863"/>
          <p14:tracePt t="103710" x="3559175" y="3946525"/>
          <p14:tracePt t="103727" x="4030663" y="4152900"/>
          <p14:tracePt t="103743" x="4564063" y="4275138"/>
          <p14:tracePt t="103760" x="5075238" y="4327525"/>
          <p14:tracePt t="103777" x="5494338" y="4327525"/>
          <p14:tracePt t="103793" x="5707063" y="4321175"/>
          <p14:tracePt t="103810" x="5813425" y="4297363"/>
          <p14:tracePt t="103843" x="5821363" y="4289425"/>
          <p14:tracePt t="103879" x="5821363" y="4283075"/>
          <p14:tracePt t="103911" x="5813425" y="4283075"/>
          <p14:tracePt t="103919" x="5807075" y="4283075"/>
          <p14:tracePt t="103927" x="5799138" y="4283075"/>
          <p14:tracePt t="103944" x="5768975" y="4283075"/>
          <p14:tracePt t="103960" x="5676900" y="4335463"/>
          <p14:tracePt t="103977" x="5570538" y="4389438"/>
          <p14:tracePt t="103994" x="5448300" y="4449763"/>
          <p14:tracePt t="104010" x="5334000" y="4495800"/>
          <p14:tracePt t="104027" x="5219700" y="4541838"/>
          <p14:tracePt t="104044" x="5113338" y="4572000"/>
          <p14:tracePt t="104060" x="5037138" y="4587875"/>
          <p14:tracePt t="104077" x="4975225" y="4602163"/>
          <p14:tracePt t="104094" x="4892675" y="4602163"/>
          <p14:tracePt t="104110" x="4740275" y="4556125"/>
          <p14:tracePt t="104127" x="4640263" y="4511675"/>
          <p14:tracePt t="104144" x="4549775" y="4449763"/>
          <p14:tracePt t="104160" x="4479925" y="4397375"/>
          <p14:tracePt t="104177" x="4427538" y="4327525"/>
          <p14:tracePt t="104194" x="4411663" y="4289425"/>
          <p14:tracePt t="104210" x="4397375" y="4251325"/>
          <p14:tracePt t="104227" x="4389438" y="4206875"/>
          <p14:tracePt t="104243" x="4373563" y="4175125"/>
          <p14:tracePt t="104260" x="4365625" y="4137025"/>
          <p14:tracePt t="104278" x="4343400" y="4046538"/>
          <p14:tracePt t="104294" x="4327525" y="4022725"/>
          <p14:tracePt t="104310" x="4289425" y="3954463"/>
          <p14:tracePt t="104327" x="4267200" y="3916363"/>
          <p14:tracePt t="104344" x="4259263" y="3908425"/>
          <p14:tracePt t="104775" x="4251325" y="3902075"/>
          <p14:tracePt t="104783" x="4221163" y="3924300"/>
          <p14:tracePt t="104794" x="4198938" y="3962400"/>
          <p14:tracePt t="104810" x="4152900" y="4046538"/>
          <p14:tracePt t="104827" x="4122738" y="4114800"/>
          <p14:tracePt t="104844" x="4084638" y="4191000"/>
          <p14:tracePt t="104861" x="4060825" y="4259263"/>
          <p14:tracePt t="104878" x="4046538" y="4327525"/>
          <p14:tracePt t="104894" x="4030663" y="4381500"/>
          <p14:tracePt t="104910" x="4022725" y="4403725"/>
          <p14:tracePt t="104927" x="4000500" y="4427538"/>
          <p14:tracePt t="104944" x="4000500" y="4435475"/>
          <p14:tracePt t="104960" x="3984625" y="4449763"/>
          <p14:tracePt t="104977" x="3962400" y="4465638"/>
          <p14:tracePt t="104994" x="3932238" y="4479925"/>
          <p14:tracePt t="105011" x="3894138" y="4518025"/>
          <p14:tracePt t="105027" x="3856038" y="4572000"/>
          <p14:tracePt t="105044" x="3832225" y="4602163"/>
          <p14:tracePt t="105061" x="3817938" y="4618038"/>
          <p14:tracePt t="105077" x="3817938" y="4625975"/>
          <p14:tracePt t="105143" x="3810000" y="4625975"/>
          <p14:tracePt t="105159" x="3802063" y="4625975"/>
          <p14:tracePt t="105167" x="3794125" y="4625975"/>
          <p14:tracePt t="105199" x="3787775" y="4625975"/>
          <p14:tracePt t="105207" x="3779838" y="4618038"/>
          <p14:tracePt t="105214" x="3771900" y="4610100"/>
          <p14:tracePt t="105227" x="3771900" y="4602163"/>
          <p14:tracePt t="105246" x="3771900" y="4594225"/>
          <p14:tracePt t="105260" x="3771900" y="4587875"/>
          <p14:tracePt t="105278" x="3771900" y="4579938"/>
          <p14:tracePt t="105294" x="3771900" y="4572000"/>
          <p14:tracePt t="105311" x="3771900" y="4556125"/>
          <p14:tracePt t="105327" x="3763963" y="4533900"/>
          <p14:tracePt t="105344" x="3763963" y="4503738"/>
          <p14:tracePt t="105361" x="3763963" y="4479925"/>
          <p14:tracePt t="105378" x="3756025" y="4457700"/>
          <p14:tracePt t="105394" x="3756025" y="4435475"/>
          <p14:tracePt t="105411" x="3756025" y="4419600"/>
          <p14:tracePt t="105427" x="3756025" y="4411663"/>
          <p14:tracePt t="105444" x="3756025" y="4397375"/>
          <p14:tracePt t="105478" x="3756025" y="4389438"/>
          <p14:tracePt t="105519" x="3763963" y="4389438"/>
          <p14:tracePt t="105535" x="3779838" y="4389438"/>
          <p14:tracePt t="105551" x="3787775" y="4389438"/>
          <p14:tracePt t="105607" x="3787775" y="4403725"/>
          <p14:tracePt t="105623" x="3787775" y="4411663"/>
          <p14:tracePt t="105630" x="3771900" y="4419600"/>
          <p14:tracePt t="105639" x="3756025" y="4427538"/>
          <p14:tracePt t="105647" x="3749675" y="4427538"/>
          <p14:tracePt t="105663" x="3741738" y="4427538"/>
          <p14:tracePt t="106079" x="3749675" y="4427538"/>
          <p14:tracePt t="106087" x="3749675" y="4435475"/>
          <p14:tracePt t="106527" x="3756025" y="4435475"/>
          <p14:tracePt t="106559" x="3763963" y="4435475"/>
          <p14:tracePt t="107895" x="3756025" y="4435475"/>
          <p14:tracePt t="108262" x="3733800" y="4419600"/>
          <p14:tracePt t="108271" x="3717925" y="4419600"/>
          <p14:tracePt t="108279" x="3703638" y="4403725"/>
          <p14:tracePt t="108295" x="3611563" y="4327525"/>
          <p14:tracePt t="108312" x="3513138" y="4244975"/>
          <p14:tracePt t="108328" x="3368675" y="4098925"/>
          <p14:tracePt t="108345" x="3192463" y="3886200"/>
          <p14:tracePt t="108362" x="3017838" y="3687763"/>
          <p14:tracePt t="108378" x="2865438" y="3521075"/>
          <p14:tracePt t="108395" x="2751138" y="3390900"/>
          <p14:tracePt t="108412" x="2720975" y="3344863"/>
          <p14:tracePt t="108428" x="2713038" y="3330575"/>
          <p14:tracePt t="108446" x="2713038" y="3322638"/>
          <p14:tracePt t="108463" x="2713038" y="3314700"/>
          <p14:tracePt t="108479" x="2713038" y="3306763"/>
          <p14:tracePt t="108503" x="2713038" y="3292475"/>
          <p14:tracePt t="108512" x="2713038" y="3284538"/>
          <p14:tracePt t="108529" x="2713038" y="3268663"/>
          <p14:tracePt t="108545" x="2713038" y="3254375"/>
          <p14:tracePt t="108562" x="2713038" y="3230563"/>
          <p14:tracePt t="108578" x="2713038" y="3216275"/>
          <p14:tracePt t="108595" x="2713038" y="3192463"/>
          <p14:tracePt t="108612" x="2713038" y="3178175"/>
          <p14:tracePt t="108628" x="2713038" y="3162300"/>
          <p14:tracePt t="108646" x="2720975" y="3116263"/>
          <p14:tracePt t="108662" x="2720975" y="3086100"/>
          <p14:tracePt t="108678" x="2720975" y="3055938"/>
          <p14:tracePt t="108695" x="2720975" y="3025775"/>
          <p14:tracePt t="108712" x="2720975" y="3009900"/>
          <p14:tracePt t="108729" x="2720975" y="2994025"/>
          <p14:tracePt t="108745" x="2720975" y="2987675"/>
          <p14:tracePt t="108823" x="2720975" y="2979738"/>
          <p14:tracePt t="108919" x="2705100" y="2971800"/>
          <p14:tracePt t="108943" x="2697163" y="2971800"/>
          <p14:tracePt t="108951" x="2689225" y="2963863"/>
          <p14:tracePt t="108962" x="2689225" y="2949575"/>
          <p14:tracePt t="108979" x="2674938" y="2933700"/>
          <p14:tracePt t="109012" x="2667000" y="2917825"/>
          <p14:tracePt t="109029" x="2667000" y="2895600"/>
          <p14:tracePt t="109046" x="2667000" y="2879725"/>
          <p14:tracePt t="109062" x="2651125" y="2873375"/>
          <p14:tracePt t="109079" x="2651125" y="2865438"/>
          <p14:tracePt t="109095" x="2651125" y="2857500"/>
          <p14:tracePt t="109112" x="2651125" y="2849563"/>
          <p14:tracePt t="109145" x="2644775" y="2841625"/>
          <p14:tracePt t="109199" x="2644775" y="2835275"/>
          <p14:tracePt t="109230" x="2644775" y="2819400"/>
          <p14:tracePt t="109255" x="2636838" y="2811463"/>
          <p14:tracePt t="109271" x="2628900" y="2803525"/>
          <p14:tracePt t="109511" x="2628900" y="2811463"/>
          <p14:tracePt t="109519" x="2628900" y="2819400"/>
          <p14:tracePt t="109535" x="2628900" y="2827338"/>
          <p14:tracePt t="109551" x="2628900" y="2841625"/>
          <p14:tracePt t="109567" x="2628900" y="2857500"/>
          <p14:tracePt t="109582" x="2628900" y="2865438"/>
          <p14:tracePt t="109596" x="2628900" y="2879725"/>
          <p14:tracePt t="109612" x="2628900" y="2887663"/>
          <p14:tracePt t="109629" x="2620963" y="2911475"/>
          <p14:tracePt t="109646" x="2620963" y="2933700"/>
          <p14:tracePt t="109662" x="2613025" y="2979738"/>
          <p14:tracePt t="109679" x="2606675" y="3009900"/>
          <p14:tracePt t="109696" x="2606675" y="3048000"/>
          <p14:tracePt t="109712" x="2606675" y="3101975"/>
          <p14:tracePt t="109729" x="2606675" y="3154363"/>
          <p14:tracePt t="109746" x="2598738" y="3216275"/>
          <p14:tracePt t="109762" x="2590800" y="3284538"/>
          <p14:tracePt t="109779" x="2568575" y="3344863"/>
          <p14:tracePt t="109796" x="2560638" y="3421063"/>
          <p14:tracePt t="109812" x="2536825" y="3513138"/>
          <p14:tracePt t="109830" x="2530475" y="3565525"/>
          <p14:tracePt t="109846" x="2530475" y="3581400"/>
          <p14:tracePt t="109862" x="2522538" y="3589338"/>
          <p14:tracePt t="109943" x="2530475" y="3543300"/>
          <p14:tracePt t="109951" x="2536825" y="3475038"/>
          <p14:tracePt t="109962" x="2568575" y="3368675"/>
          <p14:tracePt t="109979" x="2590800" y="3154363"/>
          <p14:tracePt t="109996" x="2613025" y="2933700"/>
          <p14:tracePt t="110012" x="2620963" y="2727325"/>
          <p14:tracePt t="110030" x="2636838" y="2530475"/>
          <p14:tracePt t="110046" x="2644775" y="2468563"/>
          <p14:tracePt t="110062" x="2644775" y="2460625"/>
          <p14:tracePt t="110096" x="2651125" y="2460625"/>
          <p14:tracePt t="110119" x="2659063" y="2460625"/>
          <p14:tracePt t="110129" x="2659063" y="2484438"/>
          <p14:tracePt t="110146" x="2659063" y="2620963"/>
          <p14:tracePt t="110162" x="2682875" y="2895600"/>
          <p14:tracePt t="110179" x="2682875" y="3108325"/>
          <p14:tracePt t="110196" x="2682875" y="3268663"/>
          <p14:tracePt t="110213" x="2682875" y="3352800"/>
          <p14:tracePt t="110215" x="2682875" y="3375025"/>
          <p14:tracePt t="110229" x="2682875" y="3390900"/>
          <p14:tracePt t="110295" x="2689225" y="3368675"/>
          <p14:tracePt t="110303" x="2697163" y="3298825"/>
          <p14:tracePt t="110312" x="2697163" y="3216275"/>
          <p14:tracePt t="110329" x="2720975" y="3055938"/>
          <p14:tracePt t="110346" x="2727325" y="2917825"/>
          <p14:tracePt t="110362" x="2727325" y="2835275"/>
          <p14:tracePt t="110379" x="2727325" y="2819400"/>
          <p14:tracePt t="110396" x="2727325" y="2811463"/>
          <p14:tracePt t="110423" x="2735263" y="2865438"/>
          <p14:tracePt t="110431" x="2735263" y="2963863"/>
          <p14:tracePt t="110446" x="2735263" y="3306763"/>
          <p14:tracePt t="110463" x="2735263" y="3679825"/>
          <p14:tracePt t="110479" x="2735263" y="3848100"/>
          <p14:tracePt t="110496" x="2735263" y="3878263"/>
          <p14:tracePt t="110551" x="2735263" y="3863975"/>
          <p14:tracePt t="110559" x="2735263" y="3771900"/>
          <p14:tracePt t="110567" x="2735263" y="3687763"/>
          <p14:tracePt t="110579" x="2735263" y="3597275"/>
          <p14:tracePt t="110596" x="2735263" y="3413125"/>
          <p14:tracePt t="110613" x="2727325" y="3330575"/>
          <p14:tracePt t="110629" x="2720975" y="3298825"/>
          <p14:tracePt t="110671" x="2720975" y="3336925"/>
          <p14:tracePt t="110679" x="2720975" y="3429000"/>
          <p14:tracePt t="110696" x="2720975" y="3641725"/>
          <p14:tracePt t="110713" x="2720975" y="3794125"/>
          <p14:tracePt t="110729" x="2720975" y="3817938"/>
          <p14:tracePt t="110767" x="2735263" y="3771900"/>
          <p14:tracePt t="110775" x="2751138" y="3657600"/>
          <p14:tracePt t="110783" x="2751138" y="3513138"/>
          <p14:tracePt t="110796" x="2751138" y="3398838"/>
          <p14:tracePt t="110813" x="2751138" y="3178175"/>
          <p14:tracePt t="110830" x="2751138" y="2994025"/>
          <p14:tracePt t="110846" x="2751138" y="2987675"/>
          <p14:tracePt t="110879" x="2751138" y="3025775"/>
          <p14:tracePt t="110896" x="2751138" y="3178175"/>
          <p14:tracePt t="110913" x="2751138" y="3336925"/>
          <p14:tracePt t="110929" x="2751138" y="3413125"/>
          <p14:tracePt t="110975" x="2759075" y="3382963"/>
          <p14:tracePt t="110982" x="2765425" y="3276600"/>
          <p14:tracePt t="110996" x="2765425" y="3178175"/>
          <p14:tracePt t="111013" x="2765425" y="2979738"/>
          <p14:tracePt t="111030" x="2765425" y="2720975"/>
          <p14:tracePt t="111046" x="2765425" y="2689225"/>
          <p14:tracePt t="111063" x="2765425" y="2682875"/>
          <p14:tracePt t="111096" x="2765425" y="2811463"/>
          <p14:tracePt t="111113" x="2765425" y="3063875"/>
          <p14:tracePt t="111130" x="2765425" y="3298825"/>
          <p14:tracePt t="111146" x="2765425" y="3375025"/>
          <p14:tracePt t="111163" x="2765425" y="3390900"/>
          <p14:tracePt t="111179" x="2765425" y="3375025"/>
          <p14:tracePt t="111196" x="2797175" y="3140075"/>
          <p14:tracePt t="111213" x="2797175" y="2841625"/>
          <p14:tracePt t="111230" x="2682875" y="2270125"/>
          <p14:tracePt t="111246" x="2636838" y="2117725"/>
          <p14:tracePt t="111262" x="2636838" y="2103438"/>
          <p14:tracePt t="111296" x="2628900" y="2286000"/>
          <p14:tracePt t="111313" x="2590800" y="2773363"/>
          <p14:tracePt t="111330" x="2590800" y="3230563"/>
          <p14:tracePt t="111346" x="2590800" y="3413125"/>
          <p14:tracePt t="111363" x="2590800" y="3444875"/>
          <p14:tracePt t="111396" x="2628900" y="3330575"/>
          <p14:tracePt t="111413" x="2644775" y="2925763"/>
          <p14:tracePt t="111430" x="2644775" y="2759075"/>
          <p14:tracePt t="111446" x="2620963" y="2568575"/>
          <p14:tracePt t="111480" x="2620963" y="2560638"/>
          <p14:tracePt t="111496" x="2613025" y="2613025"/>
          <p14:tracePt t="111513" x="2598738" y="2873375"/>
          <p14:tracePt t="111530" x="2598738" y="3222625"/>
          <p14:tracePt t="111546" x="2598738" y="3398838"/>
          <p14:tracePt t="111563" x="2598738" y="3436938"/>
          <p14:tracePt t="111596" x="2598738" y="3406775"/>
          <p14:tracePt t="111614" x="2606675" y="3192463"/>
          <p14:tracePt t="111630" x="2606675" y="3116263"/>
          <p14:tracePt t="111646" x="2606675" y="2979738"/>
          <p14:tracePt t="111663" x="2606675" y="2963863"/>
          <p14:tracePt t="111696" x="2606675" y="3009900"/>
          <p14:tracePt t="111713" x="2606675" y="3184525"/>
          <p14:tracePt t="111730" x="2636838" y="3382963"/>
          <p14:tracePt t="111746" x="2644775" y="3467100"/>
          <p14:tracePt t="111763" x="2644775" y="3482975"/>
          <p14:tracePt t="111780" x="2659063" y="3482975"/>
          <p14:tracePt t="111796" x="2705100" y="3298825"/>
          <p14:tracePt t="111814" x="2720975" y="2827338"/>
          <p14:tracePt t="111830" x="2720975" y="2590800"/>
          <p14:tracePt t="111846" x="2720975" y="2498725"/>
          <p14:tracePt t="111863" x="2720975" y="2484438"/>
          <p14:tracePt t="111896" x="2720975" y="2620963"/>
          <p14:tracePt t="111913" x="2720975" y="3063875"/>
          <p14:tracePt t="111930" x="2720975" y="3535363"/>
          <p14:tracePt t="111946" x="2720975" y="3787775"/>
          <p14:tracePt t="111963" x="2720975" y="3810000"/>
          <p14:tracePt t="111996" x="2743200" y="3711575"/>
          <p14:tracePt t="112014" x="2751138" y="3360738"/>
          <p14:tracePt t="112030" x="2751138" y="3178175"/>
          <p14:tracePt t="112046" x="2751138" y="3116263"/>
          <p14:tracePt t="112080" x="2751138" y="3132138"/>
          <p14:tracePt t="112096" x="2751138" y="3398838"/>
          <p14:tracePt t="112112" x="2751138" y="3794125"/>
          <p14:tracePt t="112129" x="2751138" y="4046538"/>
          <p14:tracePt t="112146" x="2751138" y="4114800"/>
          <p14:tracePt t="112162" x="2751138" y="4122738"/>
          <p14:tracePt t="112179" x="2773363" y="4084638"/>
          <p14:tracePt t="112196" x="2797175" y="3817938"/>
          <p14:tracePt t="112213" x="2797175" y="3276600"/>
          <p14:tracePt t="112229" x="2781300" y="3055938"/>
          <p14:tracePt t="112246" x="2765425" y="2979738"/>
          <p14:tracePt t="112280" x="2751138" y="3048000"/>
          <p14:tracePt t="112296" x="2727325" y="3284538"/>
          <p14:tracePt t="112313" x="2727325" y="3635375"/>
          <p14:tracePt t="112330" x="2727325" y="3916363"/>
          <p14:tracePt t="112346" x="2727325" y="4000500"/>
          <p14:tracePt t="112380" x="2751138" y="3932238"/>
          <p14:tracePt t="112397" x="2819400" y="3641725"/>
          <p14:tracePt t="112414" x="2819400" y="3178175"/>
          <p14:tracePt t="112430" x="2797175" y="2949575"/>
          <p14:tracePt t="112447" x="2773363" y="2879725"/>
          <p14:tracePt t="112480" x="2765425" y="2895600"/>
          <p14:tracePt t="112497" x="2743200" y="3086100"/>
          <p14:tracePt t="112513" x="2727325" y="3352800"/>
          <p14:tracePt t="112530" x="2727325" y="3597275"/>
          <p14:tracePt t="112547" x="2727325" y="3695700"/>
          <p14:tracePt t="112563" x="2735263" y="3703638"/>
          <p14:tracePt t="112580" x="2743200" y="3703638"/>
          <p14:tracePt t="112597" x="2781300" y="3543300"/>
          <p14:tracePt t="112614" x="2789238" y="3254375"/>
          <p14:tracePt t="112630" x="2789238" y="3101975"/>
          <p14:tracePt t="112647" x="2789238" y="3063875"/>
          <p14:tracePt t="112680" x="2781300" y="3086100"/>
          <p14:tracePt t="112697" x="2759075" y="3306763"/>
          <p14:tracePt t="112713" x="2759075" y="3635375"/>
          <p14:tracePt t="112730" x="2759075" y="3878263"/>
          <p14:tracePt t="112747" x="2759075" y="3940175"/>
          <p14:tracePt t="112780" x="2759075" y="3924300"/>
          <p14:tracePt t="112797" x="2759075" y="3733800"/>
          <p14:tracePt t="112814" x="2759075" y="3459163"/>
          <p14:tracePt t="112830" x="2759075" y="3124200"/>
          <p14:tracePt t="112847" x="2735263" y="3070225"/>
          <p14:tracePt t="112880" x="2735263" y="3078163"/>
          <p14:tracePt t="112897" x="2735263" y="3352800"/>
          <p14:tracePt t="112913" x="2735263" y="3749675"/>
          <p14:tracePt t="112930" x="2735263" y="3946525"/>
          <p14:tracePt t="112947" x="2735263" y="3978275"/>
          <p14:tracePt t="112980" x="2781300" y="3870325"/>
          <p14:tracePt t="112997" x="2827338" y="3459163"/>
          <p14:tracePt t="113014" x="2827338" y="3132138"/>
          <p14:tracePt t="113030" x="2827338" y="2849563"/>
          <p14:tracePt t="113047" x="2827338" y="2811463"/>
          <p14:tracePt t="113087" x="2827338" y="2819400"/>
          <p14:tracePt t="113097" x="2827338" y="2917825"/>
          <p14:tracePt t="113114" x="2827338" y="3116263"/>
          <p14:tracePt t="113130" x="2827338" y="3284538"/>
          <p14:tracePt t="113147" x="2827338" y="3322638"/>
          <p14:tracePt t="113183" x="2835275" y="3260725"/>
          <p14:tracePt t="113198" x="2841625" y="3032125"/>
          <p14:tracePt t="113214" x="2841625" y="2933700"/>
          <p14:tracePt t="113216" x="2841625" y="2841625"/>
          <p14:tracePt t="113230" x="2841625" y="2697163"/>
          <p14:tracePt t="113247" x="2841625" y="2659063"/>
          <p14:tracePt t="113286" x="2841625" y="2759075"/>
          <p14:tracePt t="113297" x="2841625" y="2971800"/>
          <p14:tracePt t="113314" x="2841625" y="3467100"/>
          <p14:tracePt t="113330" x="2841625" y="3817938"/>
          <p14:tracePt t="113347" x="2841625" y="3902075"/>
          <p14:tracePt t="113380" x="2857500" y="3902075"/>
          <p14:tracePt t="113398" x="2857500" y="3559175"/>
          <p14:tracePt t="113414" x="2857500" y="3413125"/>
          <p14:tracePt t="113430" x="2857500" y="3086100"/>
          <p14:tracePt t="113447" x="2841625" y="3009900"/>
          <p14:tracePt t="113480" x="2827338" y="3055938"/>
          <p14:tracePt t="113497" x="2797175" y="3344863"/>
          <p14:tracePt t="113514" x="2765425" y="3673475"/>
          <p14:tracePt t="113530" x="2765425" y="3902075"/>
          <p14:tracePt t="113547" x="2765425" y="3978275"/>
          <p14:tracePt t="113580" x="2765425" y="3970338"/>
          <p14:tracePt t="113598" x="2789238" y="3741738"/>
          <p14:tracePt t="113614" x="2789238" y="3573463"/>
          <p14:tracePt t="113630" x="2789238" y="3482975"/>
          <p14:tracePt t="113647" x="2789238" y="3467100"/>
          <p14:tracePt t="113686" x="2797175" y="3467100"/>
          <p14:tracePt t="113697" x="2803525" y="3489325"/>
          <p14:tracePt t="113713" x="2803525" y="3521075"/>
          <p14:tracePt t="113730" x="2811463" y="3543300"/>
          <p14:tracePt t="113747" x="2819400" y="3551238"/>
          <p14:tracePt t="113790" x="2827338" y="3551238"/>
          <p14:tracePt t="113798" x="2835275" y="3551238"/>
          <p14:tracePt t="113814" x="2887663" y="3551238"/>
          <p14:tracePt t="113830" x="3001963" y="3497263"/>
          <p14:tracePt t="113847" x="3170238" y="3421063"/>
          <p14:tracePt t="113864" x="3360738" y="3344863"/>
          <p14:tracePt t="113881" x="3521075" y="3276600"/>
          <p14:tracePt t="113897" x="3627438" y="3208338"/>
          <p14:tracePt t="113914" x="3679825" y="3170238"/>
          <p14:tracePt t="113931" x="3703638" y="3146425"/>
          <p14:tracePt t="113947" x="3725863" y="3108325"/>
          <p14:tracePt t="113964" x="3756025" y="3070225"/>
          <p14:tracePt t="113981" x="3787775" y="3040063"/>
          <p14:tracePt t="113998" x="3878263" y="2994025"/>
          <p14:tracePt t="114014" x="3962400" y="2955925"/>
          <p14:tracePt t="114031" x="4008438" y="2925763"/>
          <p14:tracePt t="114047" x="4022725" y="2911475"/>
          <p14:tracePt t="114064" x="4038600" y="2895600"/>
          <p14:tracePt t="114081" x="4054475" y="2873375"/>
          <p14:tracePt t="114097" x="4060825" y="2827338"/>
          <p14:tracePt t="114114" x="4068763" y="2797175"/>
          <p14:tracePt t="114131" x="4068763" y="2743200"/>
          <p14:tracePt t="114147" x="4068763" y="2705100"/>
          <p14:tracePt t="114164" x="4068763" y="2682875"/>
          <p14:tracePt t="114181" x="4068763" y="2674938"/>
          <p14:tracePt t="114197" x="4068763" y="2667000"/>
          <p14:tracePt t="114223" x="4068763" y="2682875"/>
          <p14:tracePt t="114231" x="4068763" y="2743200"/>
          <p14:tracePt t="114247" x="4068763" y="2987675"/>
          <p14:tracePt t="114263" x="4068763" y="3360738"/>
          <p14:tracePt t="114281" x="4076700" y="3635375"/>
          <p14:tracePt t="114297" x="4084638" y="3771900"/>
          <p14:tracePt t="114314" x="4084638" y="3787775"/>
          <p14:tracePt t="114347" x="4084638" y="3603625"/>
          <p14:tracePt t="114364" x="4084638" y="3330575"/>
          <p14:tracePt t="114381" x="4016375" y="2987675"/>
          <p14:tracePt t="114398" x="3954463" y="2682875"/>
          <p14:tracePt t="114414" x="3940175" y="2636838"/>
          <p14:tracePt t="114447" x="3940175" y="2651125"/>
          <p14:tracePt t="114464" x="3940175" y="2857500"/>
          <p14:tracePt t="114481" x="3940175" y="3070225"/>
          <p14:tracePt t="114497" x="3940175" y="3192463"/>
          <p14:tracePt t="114514" x="3946525" y="3216275"/>
          <p14:tracePt t="114547" x="3954463" y="3140075"/>
          <p14:tracePt t="114564" x="3970338" y="2925763"/>
          <p14:tracePt t="114581" x="3992563" y="2727325"/>
          <p14:tracePt t="114598" x="3992563" y="2606675"/>
          <p14:tracePt t="114631" x="3992563" y="2674938"/>
          <p14:tracePt t="114647" x="3992563" y="2963863"/>
          <p14:tracePt t="114664" x="3992563" y="3322638"/>
          <p14:tracePt t="114681" x="4022725" y="3597275"/>
          <p14:tracePt t="114698" x="4054475" y="3673475"/>
          <p14:tracePt t="114731" x="4084638" y="3589338"/>
          <p14:tracePt t="114747" x="4106863" y="3368675"/>
          <p14:tracePt t="114764" x="4106863" y="3170238"/>
          <p14:tracePt t="114781" x="4106863" y="3094038"/>
          <p14:tracePt t="114815" x="4106863" y="3146425"/>
          <p14:tracePt t="114831" x="4106863" y="3451225"/>
          <p14:tracePt t="114847" x="4106863" y="3810000"/>
          <p14:tracePt t="114864" x="4114800" y="3992563"/>
          <p14:tracePt t="114881" x="4122738" y="4016375"/>
          <p14:tracePt t="114914" x="4144963" y="3870325"/>
          <p14:tracePt t="114931" x="4152900" y="3627438"/>
          <p14:tracePt t="114947" x="4152900" y="3292475"/>
          <p14:tracePt t="114964" x="4152900" y="3086100"/>
          <p14:tracePt t="114981" x="4152900" y="3040063"/>
          <p14:tracePt t="115014" x="4114800" y="3268663"/>
          <p14:tracePt t="115031" x="4114800" y="3565525"/>
          <p14:tracePt t="115047" x="4114800" y="3802063"/>
          <p14:tracePt t="115064" x="4114800" y="3863975"/>
          <p14:tracePt t="115098" x="4144963" y="3779838"/>
          <p14:tracePt t="115114" x="4152900" y="3527425"/>
          <p14:tracePt t="115131" x="4160838" y="3222625"/>
          <p14:tracePt t="115148" x="4130675" y="2971800"/>
          <p14:tracePt t="115164" x="4114800" y="2857500"/>
          <p14:tracePt t="115181" x="4114800" y="2849563"/>
          <p14:tracePt t="115199" x="4106863" y="2879725"/>
          <p14:tracePt t="115214" x="4098925" y="3070225"/>
          <p14:tracePt t="115231" x="4098925" y="3284538"/>
          <p14:tracePt t="115248" x="4098925" y="3406775"/>
          <p14:tracePt t="115264" x="4098925" y="3421063"/>
          <p14:tracePt t="115298" x="4098925" y="3306763"/>
          <p14:tracePt t="115314" x="4098925" y="3094038"/>
          <p14:tracePt t="115331" x="4098925" y="2841625"/>
          <p14:tracePt t="115348" x="4060825" y="2606675"/>
          <p14:tracePt t="115364" x="4054475" y="2530475"/>
          <p14:tracePt t="115381" x="4054475" y="2522538"/>
          <p14:tracePt t="115399" x="4054475" y="2568575"/>
          <p14:tracePt t="115414" x="4046538" y="2781300"/>
          <p14:tracePt t="115431" x="4046538" y="3048000"/>
          <p14:tracePt t="115448" x="4046538" y="3284538"/>
          <p14:tracePt t="115464" x="4046538" y="3382963"/>
          <p14:tracePt t="115498" x="4046538" y="3368675"/>
          <p14:tracePt t="115514" x="4060825" y="3216275"/>
          <p14:tracePt t="115531" x="4060825" y="3063875"/>
          <p14:tracePt t="115548" x="4046538" y="2911475"/>
          <p14:tracePt t="115564" x="4038600" y="2857500"/>
          <p14:tracePt t="115598" x="4038600" y="2971800"/>
          <p14:tracePt t="115614" x="4038600" y="3238500"/>
          <p14:tracePt t="115631" x="4038600" y="3611563"/>
          <p14:tracePt t="115648" x="4092575" y="3916363"/>
          <p14:tracePt t="115664" x="4168775" y="4046538"/>
          <p14:tracePt t="115698" x="4175125" y="4046538"/>
          <p14:tracePt t="115714" x="4191000" y="4022725"/>
          <p14:tracePt t="115731" x="4191000" y="3954463"/>
          <p14:tracePt t="115734" x="4191000" y="3932238"/>
          <p14:tracePt t="115775" x="4191000" y="3924300"/>
          <p14:tracePt t="115791" x="4206875" y="3932238"/>
          <p14:tracePt t="115799" x="4221163" y="3984625"/>
          <p14:tracePt t="115807" x="4229100" y="4030663"/>
          <p14:tracePt t="115815" x="4267200" y="4122738"/>
          <p14:tracePt t="115831" x="4381500" y="4313238"/>
          <p14:tracePt t="115848" x="4473575" y="4419600"/>
          <p14:tracePt t="115865" x="4541838" y="4457700"/>
          <p14:tracePt t="115881" x="4564063" y="4465638"/>
          <p14:tracePt t="115898" x="4579938" y="4465638"/>
          <p14:tracePt t="115915" x="4579938" y="4473575"/>
          <p14:tracePt t="119519" x="4564063" y="4473575"/>
          <p14:tracePt t="119527" x="4556125" y="4457700"/>
          <p14:tracePt t="119534" x="4525963" y="4449763"/>
          <p14:tracePt t="119550" x="4449763" y="4365625"/>
          <p14:tracePt t="119566" x="4343400" y="4206875"/>
          <p14:tracePt t="119583" x="4198938" y="4060825"/>
          <p14:tracePt t="119599" x="4106863" y="3970338"/>
          <p14:tracePt t="119616" x="4008438" y="3870325"/>
          <p14:tracePt t="119633" x="3908425" y="3733800"/>
          <p14:tracePt t="119649" x="3817938" y="3603625"/>
          <p14:tracePt t="119666" x="3749675" y="3513138"/>
          <p14:tracePt t="119683" x="3703638" y="3413125"/>
          <p14:tracePt t="119699" x="3641725" y="3322638"/>
          <p14:tracePt t="119716" x="3565525" y="3200400"/>
          <p14:tracePt t="119733" x="3513138" y="3108325"/>
          <p14:tracePt t="119750" x="3513138" y="3086100"/>
          <p14:tracePt t="119766" x="3513138" y="3070225"/>
          <p14:tracePt t="119783" x="3505200" y="3055938"/>
          <p14:tracePt t="119799" x="3497263" y="3048000"/>
          <p14:tracePt t="119816" x="3482975" y="3025775"/>
          <p14:tracePt t="119833" x="3459163" y="3009900"/>
          <p14:tracePt t="119849" x="3429000" y="2971800"/>
          <p14:tracePt t="119866" x="3413125" y="2949575"/>
          <p14:tracePt t="119883" x="3375025" y="2887663"/>
          <p14:tracePt t="119899" x="3330575" y="2827338"/>
          <p14:tracePt t="119916" x="3298825" y="2773363"/>
          <p14:tracePt t="119933" x="3284538" y="2743200"/>
          <p14:tracePt t="119950" x="3254375" y="2697163"/>
          <p14:tracePt t="119966" x="3246438" y="2674938"/>
          <p14:tracePt t="119983" x="3230563" y="2659063"/>
          <p14:tracePt t="119999" x="3230563" y="2644775"/>
          <p14:tracePt t="120016" x="3230563" y="2636838"/>
          <p14:tracePt t="120143" x="3230563" y="2713038"/>
          <p14:tracePt t="120151" x="3230563" y="2811463"/>
          <p14:tracePt t="120159" x="3230563" y="2925763"/>
          <p14:tracePt t="120167" x="3230563" y="3078163"/>
          <p14:tracePt t="120183" x="3230563" y="3475038"/>
          <p14:tracePt t="120199" x="3230563" y="3848100"/>
          <p14:tracePt t="120216" x="3230563" y="4084638"/>
          <p14:tracePt t="120233" x="3230563" y="4175125"/>
          <p14:tracePt t="120278" x="3230563" y="4152900"/>
          <p14:tracePt t="120285" x="3230563" y="4060825"/>
          <p14:tracePt t="120299" x="3222625" y="3932238"/>
          <p14:tracePt t="120316" x="3178175" y="3603625"/>
          <p14:tracePt t="120332" x="3132138" y="3230563"/>
          <p14:tracePt t="120349" x="3132138" y="2955925"/>
          <p14:tracePt t="120366" x="3132138" y="2697163"/>
          <p14:tracePt t="120383" x="3132138" y="2659063"/>
          <p14:tracePt t="120400" x="3132138" y="2651125"/>
          <p14:tracePt t="120416" x="3132138" y="2659063"/>
          <p14:tracePt t="120433" x="3170238" y="2751138"/>
          <p14:tracePt t="120450" x="3192463" y="2987675"/>
          <p14:tracePt t="120466" x="3192463" y="3200400"/>
          <p14:tracePt t="120483" x="3216275" y="3330575"/>
          <p14:tracePt t="120500" x="3216275" y="3360738"/>
          <p14:tracePt t="120534" x="3216275" y="3298825"/>
          <p14:tracePt t="120550" x="3216275" y="3178175"/>
          <p14:tracePt t="120566" x="3216275" y="2849563"/>
          <p14:tracePt t="120583" x="3216275" y="2628900"/>
          <p14:tracePt t="120600" x="3216275" y="2506663"/>
          <p14:tracePt t="120616" x="3216275" y="2484438"/>
          <p14:tracePt t="120650" x="3216275" y="2514600"/>
          <p14:tracePt t="120666" x="3216275" y="2895600"/>
          <p14:tracePt t="120683" x="3216275" y="3375025"/>
          <p14:tracePt t="120700" x="3216275" y="3687763"/>
          <p14:tracePt t="120716" x="3216275" y="3802063"/>
          <p14:tracePt t="120753" x="3216275" y="3794125"/>
          <p14:tracePt t="120766" x="3216275" y="3527425"/>
          <p14:tracePt t="120783" x="3216275" y="3276600"/>
          <p14:tracePt t="120800" x="3216275" y="3101975"/>
          <p14:tracePt t="120816" x="3216275" y="3032125"/>
          <p14:tracePt t="120850" x="3208338" y="3094038"/>
          <p14:tracePt t="120866" x="3178175" y="3429000"/>
          <p14:tracePt t="120883" x="3154363" y="3870325"/>
          <p14:tracePt t="120900" x="3132138" y="4175125"/>
          <p14:tracePt t="120916" x="3132138" y="4267200"/>
          <p14:tracePt t="120950" x="3132138" y="4130675"/>
          <p14:tracePt t="120966" x="3132138" y="3863975"/>
          <p14:tracePt t="120983" x="3132138" y="3589338"/>
          <p14:tracePt t="121000" x="3132138" y="3375025"/>
          <p14:tracePt t="121016" x="3132138" y="3268663"/>
          <p14:tracePt t="121033" x="3132138" y="3260725"/>
          <p14:tracePt t="121066" x="3132138" y="3413125"/>
          <p14:tracePt t="121083" x="3132138" y="3627438"/>
          <p14:tracePt t="121100" x="3132138" y="3787775"/>
          <p14:tracePt t="121116" x="3132138" y="3848100"/>
          <p14:tracePt t="121150" x="3140075" y="3832225"/>
          <p14:tracePt t="121166" x="3184525" y="3565525"/>
          <p14:tracePt t="121183" x="3222625" y="3375025"/>
          <p14:tracePt t="121200" x="3222625" y="3216275"/>
          <p14:tracePt t="121216" x="3230563" y="3162300"/>
          <p14:tracePt t="121254" x="3230563" y="3230563"/>
          <p14:tracePt t="121266" x="3230563" y="3368675"/>
          <p14:tracePt t="121283" x="3230563" y="3581400"/>
          <p14:tracePt t="121299" x="3230563" y="3703638"/>
          <p14:tracePt t="121317" x="3238500" y="3733800"/>
          <p14:tracePt t="121334" x="3246438" y="3733800"/>
          <p14:tracePt t="121350" x="3246438" y="3673475"/>
          <p14:tracePt t="121367" x="3260725" y="3322638"/>
          <p14:tracePt t="121383" x="3260725" y="3048000"/>
          <p14:tracePt t="121400" x="3260725" y="2857500"/>
          <p14:tracePt t="121417" x="3260725" y="2797175"/>
          <p14:tracePt t="121450" x="3260725" y="2873375"/>
          <p14:tracePt t="121467" x="3260725" y="3184525"/>
          <p14:tracePt t="121483" x="3260725" y="3535363"/>
          <p14:tracePt t="121500" x="3260725" y="3771900"/>
          <p14:tracePt t="121517" x="3276600" y="3856038"/>
          <p14:tracePt t="121534" x="3284538" y="3856038"/>
          <p14:tracePt t="121550" x="3292475" y="3832225"/>
          <p14:tracePt t="121567" x="3292475" y="3505200"/>
          <p14:tracePt t="121583" x="3292475" y="3230563"/>
          <p14:tracePt t="121600" x="3292475" y="3009900"/>
          <p14:tracePt t="121617" x="3292475" y="2865438"/>
          <p14:tracePt t="121633" x="3292475" y="2857500"/>
          <p14:tracePt t="121650" x="3292475" y="2865438"/>
          <p14:tracePt t="121667" x="3292475" y="3094038"/>
          <p14:tracePt t="121683" x="3314700" y="3413125"/>
          <p14:tracePt t="121700" x="3314700" y="3673475"/>
          <p14:tracePt t="121717" x="3322638" y="3794125"/>
          <p14:tracePt t="121733" x="3330575" y="3802063"/>
          <p14:tracePt t="121751" x="3330575" y="3771900"/>
          <p14:tracePt t="121767" x="3360738" y="3551238"/>
          <p14:tracePt t="121783" x="3360738" y="3336925"/>
          <p14:tracePt t="121800" x="3360738" y="3140075"/>
          <p14:tracePt t="121817" x="3360738" y="3025775"/>
          <p14:tracePt t="121833" x="3360738" y="3001963"/>
          <p14:tracePt t="121867" x="3360738" y="3124200"/>
          <p14:tracePt t="121883" x="3360738" y="3336925"/>
          <p14:tracePt t="121900" x="3360738" y="3505200"/>
          <p14:tracePt t="121917" x="3360738" y="3543300"/>
          <p14:tracePt t="121950" x="3382963" y="3413125"/>
          <p14:tracePt t="121967" x="3398838" y="3208338"/>
          <p14:tracePt t="121983" x="3398838" y="3017838"/>
          <p14:tracePt t="122000" x="3398838" y="2873375"/>
          <p14:tracePt t="122017" x="3398838" y="2849563"/>
          <p14:tracePt t="122050" x="3398838" y="2911475"/>
          <p14:tracePt t="122067" x="3398838" y="3146425"/>
          <p14:tracePt t="122084" x="3398838" y="3390900"/>
          <p14:tracePt t="122100" x="3398838" y="3565525"/>
          <p14:tracePt t="122117" x="3398838" y="3597275"/>
          <p14:tracePt t="122150" x="3406775" y="3475038"/>
          <p14:tracePt t="122167" x="3429000" y="3292475"/>
          <p14:tracePt t="122184" x="3429000" y="3108325"/>
          <p14:tracePt t="122200" x="3429000" y="3025775"/>
          <p14:tracePt t="122217" x="3429000" y="3017838"/>
          <p14:tracePt t="122250" x="3421063" y="3154363"/>
          <p14:tracePt t="122266" x="3390900" y="3375025"/>
          <p14:tracePt t="122283" x="3390900" y="3535363"/>
          <p14:tracePt t="122300" x="3390900" y="3589338"/>
          <p14:tracePt t="122335" x="3390900" y="3543300"/>
          <p14:tracePt t="122350" x="3398838" y="3352800"/>
          <p14:tracePt t="122367" x="3398838" y="3170238"/>
          <p14:tracePt t="122384" x="3406775" y="3032125"/>
          <p14:tracePt t="122400" x="3406775" y="3001963"/>
          <p14:tracePt t="122434" x="3406775" y="3116263"/>
          <p14:tracePt t="122450" x="3406775" y="3368675"/>
          <p14:tracePt t="122467" x="3406775" y="3589338"/>
          <p14:tracePt t="122484" x="3429000" y="3733800"/>
          <p14:tracePt t="122500" x="3436938" y="3771900"/>
          <p14:tracePt t="122517" x="3444875" y="3779838"/>
          <p14:tracePt t="122535" x="3451225" y="3725863"/>
          <p14:tracePt t="122550" x="3451225" y="3581400"/>
          <p14:tracePt t="122567" x="3451225" y="3436938"/>
          <p14:tracePt t="122584" x="3451225" y="3336925"/>
          <p14:tracePt t="122600" x="3451225" y="3306763"/>
          <p14:tracePt t="122727" x="3451225" y="3298825"/>
          <p14:tracePt t="122751" x="3459163" y="3284538"/>
          <p14:tracePt t="122759" x="3467100" y="3268663"/>
          <p14:tracePt t="122767" x="3467100" y="3254375"/>
          <p14:tracePt t="122784" x="3497263" y="3200400"/>
          <p14:tracePt t="122800" x="3565525" y="3101975"/>
          <p14:tracePt t="122817" x="3627438" y="3009900"/>
          <p14:tracePt t="122834" x="3733800" y="2879725"/>
          <p14:tracePt t="122850" x="3856038" y="2765425"/>
          <p14:tracePt t="122867" x="3992563" y="2682875"/>
          <p14:tracePt t="122884" x="4076700" y="2651125"/>
          <p14:tracePt t="122901" x="4106863" y="2651125"/>
          <p14:tracePt t="122918" x="4122738" y="2659063"/>
          <p14:tracePt t="122934" x="4137025" y="2713038"/>
          <p14:tracePt t="122950" x="4168775" y="2835275"/>
          <p14:tracePt t="122967" x="4168775" y="2987675"/>
          <p14:tracePt t="122984" x="4168775" y="3116263"/>
          <p14:tracePt t="123000" x="4168775" y="3170238"/>
          <p14:tracePt t="123034" x="4160838" y="3170238"/>
          <p14:tracePt t="123050" x="4160838" y="3101975"/>
          <p14:tracePt t="123067" x="4152900" y="2949575"/>
          <p14:tracePt t="123084" x="4130675" y="2781300"/>
          <p14:tracePt t="123100" x="4114800" y="2659063"/>
          <p14:tracePt t="123117" x="4098925" y="2620963"/>
          <p14:tracePt t="123151" x="4098925" y="2735263"/>
          <p14:tracePt t="123167" x="4098925" y="2925763"/>
          <p14:tracePt t="123184" x="4098925" y="3108325"/>
          <p14:tracePt t="123201" x="4098925" y="3230563"/>
          <p14:tracePt t="123217" x="4098925" y="3254375"/>
          <p14:tracePt t="123234" x="4098925" y="3260725"/>
          <p14:tracePt t="123250" x="4098925" y="3238500"/>
          <p14:tracePt t="123267" x="4098925" y="3116263"/>
          <p14:tracePt t="123284" x="4098925" y="2987675"/>
          <p14:tracePt t="123287" x="4084638" y="2925763"/>
          <p14:tracePt t="123301" x="4076700" y="2865438"/>
          <p14:tracePt t="123318" x="4068763" y="2811463"/>
          <p14:tracePt t="123367" x="4068763" y="2857500"/>
          <p14:tracePt t="123375" x="4068763" y="2895600"/>
          <p14:tracePt t="123384" x="4068763" y="2941638"/>
          <p14:tracePt t="123401" x="4068763" y="3001963"/>
          <p14:tracePt t="123417" x="4068763" y="3063875"/>
          <p14:tracePt t="123434" x="4068763" y="3101975"/>
          <p14:tracePt t="123451" x="4068763" y="3140075"/>
          <p14:tracePt t="123467" x="4068763" y="3154363"/>
          <p14:tracePt t="123484" x="4068763" y="3162300"/>
          <p14:tracePt t="123591" x="4068763" y="3108325"/>
          <p14:tracePt t="123599" x="4068763" y="3048000"/>
          <p14:tracePt t="123607" x="4068763" y="2987675"/>
          <p14:tracePt t="123617" x="4068763" y="2903538"/>
          <p14:tracePt t="123634" x="4046538" y="2743200"/>
          <p14:tracePt t="123651" x="4022725" y="2582863"/>
          <p14:tracePt t="123668" x="4022725" y="2492375"/>
          <p14:tracePt t="123684" x="4022725" y="2476500"/>
          <p14:tracePt t="123719" x="4022725" y="2492375"/>
          <p14:tracePt t="123727" x="4022725" y="2552700"/>
          <p14:tracePt t="123735" x="4022725" y="2667000"/>
          <p14:tracePt t="123751" x="4022725" y="2971800"/>
          <p14:tracePt t="123768" x="4022725" y="3451225"/>
          <p14:tracePt t="123784" x="4022725" y="3825875"/>
          <p14:tracePt t="123801" x="4022725" y="3932238"/>
          <p14:tracePt t="123834" x="4038600" y="3932238"/>
          <p14:tracePt t="123851" x="4054475" y="3771900"/>
          <p14:tracePt t="123868" x="4054475" y="3535363"/>
          <p14:tracePt t="123884" x="4054475" y="3260725"/>
          <p14:tracePt t="123901" x="4054475" y="3025775"/>
          <p14:tracePt t="123918" x="4054475" y="2917825"/>
          <p14:tracePt t="123951" x="4054475" y="2979738"/>
          <p14:tracePt t="123968" x="4054475" y="3352800"/>
          <p14:tracePt t="123984" x="4054475" y="3771900"/>
          <p14:tracePt t="124001" x="4054475" y="4098925"/>
          <p14:tracePt t="124018" x="4054475" y="4221163"/>
          <p14:tracePt t="124034" x="4054475" y="4229100"/>
          <p14:tracePt t="124051" x="4068763" y="4191000"/>
          <p14:tracePt t="124068" x="4092575" y="3940175"/>
          <p14:tracePt t="124084" x="4092575" y="3673475"/>
          <p14:tracePt t="124102" x="4092575" y="3108325"/>
          <p14:tracePt t="124118" x="4092575" y="3001963"/>
          <p14:tracePt t="124134" x="4092575" y="2879725"/>
          <p14:tracePt t="124168" x="4092575" y="3078163"/>
          <p14:tracePt t="124184" x="4092575" y="3497263"/>
          <p14:tracePt t="124201" x="4092575" y="3970338"/>
          <p14:tracePt t="124218" x="4098925" y="4251325"/>
          <p14:tracePt t="124234" x="4114800" y="4335463"/>
          <p14:tracePt t="124268" x="4144963" y="4259263"/>
          <p14:tracePt t="124284" x="4144963" y="4016375"/>
          <p14:tracePt t="124287" x="4144963" y="3894138"/>
          <p14:tracePt t="124302" x="4130675" y="3527425"/>
          <p14:tracePt t="124318" x="4106863" y="3429000"/>
          <p14:tracePt t="124335" x="4068763" y="3254375"/>
          <p14:tracePt t="124368" x="4068763" y="3306763"/>
          <p14:tracePt t="124384" x="4060825" y="3543300"/>
          <p14:tracePt t="124401" x="4060825" y="3832225"/>
          <p14:tracePt t="124418" x="4092575" y="4000500"/>
          <p14:tracePt t="124434" x="4152900" y="4076700"/>
          <p14:tracePt t="124468" x="4168775" y="4076700"/>
          <p14:tracePt t="124484" x="4213225" y="4000500"/>
          <p14:tracePt t="124502" x="4259263" y="3870325"/>
          <p14:tracePt t="124518" x="4289425" y="3810000"/>
          <p14:tracePt t="124534" x="4327525" y="3787775"/>
          <p14:tracePt t="124551" x="4365625" y="3787775"/>
          <p14:tracePt t="124568" x="4435475" y="3794125"/>
          <p14:tracePt t="124584" x="4503738" y="3825875"/>
          <p14:tracePt t="124601" x="4618038" y="3908425"/>
          <p14:tracePt t="124618" x="4664075" y="3932238"/>
          <p14:tracePt t="124634" x="4670425" y="3932238"/>
          <p14:tracePt t="130015" x="4702175" y="3954463"/>
          <p14:tracePt t="130023" x="4746625" y="4000500"/>
          <p14:tracePt t="130031" x="4784725" y="4054475"/>
          <p14:tracePt t="130039" x="4868863" y="4198938"/>
          <p14:tracePt t="130054" x="5013325" y="4602163"/>
          <p14:tracePt t="130070" x="5127625" y="5067300"/>
          <p14:tracePt t="130086" x="5189538" y="5546725"/>
          <p14:tracePt t="130103" x="5249863" y="5959475"/>
          <p14:tracePt t="130120" x="5303838" y="6316663"/>
          <p14:tracePt t="130136" x="5318125" y="6515100"/>
          <p14:tracePt t="130153" x="5334000" y="6599238"/>
          <p14:tracePt t="130170" x="5334000" y="6613525"/>
          <p14:tracePt t="130223" x="5280025" y="6613525"/>
          <p14:tracePt t="130230" x="5159375" y="6575425"/>
          <p14:tracePt t="130239" x="4953000" y="6515100"/>
          <p14:tracePt t="130253" x="4724400" y="6454775"/>
          <p14:tracePt t="130270" x="4160838" y="6423025"/>
          <p14:tracePt t="130286" x="3825875" y="6583363"/>
          <p14:tracePt t="130303" x="3535363" y="6759575"/>
          <p14:tracePt t="130320" x="3382963" y="6835775"/>
          <p14:tracePt t="130337" x="3344863" y="6850063"/>
          <p14:tracePt t="130415" x="3330575" y="6850063"/>
          <p14:tracePt t="130423" x="3314700" y="6850063"/>
          <p14:tracePt t="130431" x="3292475" y="6850063"/>
          <p14:tracePt t="130439" x="3276600" y="6850063"/>
          <p14:tracePt t="130454" x="3246438" y="6819900"/>
          <p14:tracePt t="130470" x="3200400" y="6789738"/>
          <p14:tracePt t="130486" x="3140075" y="6743700"/>
          <p14:tracePt t="130503" x="3124200" y="6705600"/>
          <p14:tracePt t="130520" x="3124200" y="6675438"/>
          <p14:tracePt t="130537" x="3124200" y="6659563"/>
          <p14:tracePt t="130783" x="3124200" y="6651625"/>
          <p14:tracePt t="130791" x="3124200" y="6645275"/>
          <p14:tracePt t="130815" x="3124200" y="6629400"/>
          <p14:tracePt t="130823" x="3124200" y="6621463"/>
          <p14:tracePt t="130831" x="3124200" y="6613525"/>
          <p14:tracePt t="130847" x="3124200" y="6607175"/>
          <p14:tracePt t="130855" x="3124200" y="6591300"/>
          <p14:tracePt t="130870" x="3124200" y="6499225"/>
          <p14:tracePt t="130887" x="3124200" y="6340475"/>
          <p14:tracePt t="130903" x="3101975" y="6142038"/>
          <p14:tracePt t="130920" x="3063875" y="5959475"/>
          <p14:tracePt t="130937" x="3048000" y="5807075"/>
          <p14:tracePt t="130953" x="3009900" y="5646738"/>
          <p14:tracePt t="130970" x="2979738" y="5494338"/>
          <p14:tracePt t="130987" x="2963863" y="5380038"/>
          <p14:tracePt t="131003" x="2963863" y="5326063"/>
          <p14:tracePt t="131020" x="2963863" y="5311775"/>
          <p14:tracePt t="131246" x="2963863" y="5280025"/>
          <p14:tracePt t="131255" x="2994025" y="5189538"/>
          <p14:tracePt t="131263" x="3055938" y="5059363"/>
          <p14:tracePt t="131271" x="3108325" y="4960938"/>
          <p14:tracePt t="131287" x="3184525" y="4792663"/>
          <p14:tracePt t="131304" x="3268663" y="4610100"/>
          <p14:tracePt t="131320" x="3336925" y="4441825"/>
          <p14:tracePt t="131337" x="3368675" y="4343400"/>
          <p14:tracePt t="131354" x="3375025" y="4327525"/>
          <p14:tracePt t="131415" x="3390900" y="4335463"/>
          <p14:tracePt t="131423" x="3451225" y="4411663"/>
          <p14:tracePt t="131431" x="3521075" y="4541838"/>
          <p14:tracePt t="131439" x="3627438" y="4708525"/>
          <p14:tracePt t="131454" x="3717925" y="4884738"/>
          <p14:tracePt t="131470" x="4008438" y="5326063"/>
          <p14:tracePt t="131487" x="4168775" y="5516563"/>
          <p14:tracePt t="131504" x="4206875" y="5578475"/>
          <p14:tracePt t="131599" x="4213225" y="5578475"/>
          <p14:tracePt t="131759" x="4198938" y="5578475"/>
          <p14:tracePt t="131767" x="4191000" y="5570538"/>
          <p14:tracePt t="131775" x="4175125" y="5570538"/>
          <p14:tracePt t="131787" x="4160838" y="5562600"/>
          <p14:tracePt t="131804" x="4144963" y="5554663"/>
          <p14:tracePt t="132287" x="4137025" y="5554663"/>
          <p14:tracePt t="132295" x="4122738" y="5554663"/>
          <p14:tracePt t="132304" x="4054475" y="5532438"/>
          <p14:tracePt t="132321" x="3908425" y="5470525"/>
          <p14:tracePt t="132337" x="3756025" y="5349875"/>
          <p14:tracePt t="132354" x="3603625" y="5165725"/>
          <p14:tracePt t="132371" x="3444875" y="4884738"/>
          <p14:tracePt t="132387" x="3306763" y="4640263"/>
          <p14:tracePt t="132404" x="3192463" y="4427538"/>
          <p14:tracePt t="132421" x="3086100" y="4251325"/>
          <p14:tracePt t="132438" x="3025775" y="4092575"/>
          <p14:tracePt t="132454" x="3001963" y="4022725"/>
          <p14:tracePt t="132471" x="2979738" y="3962400"/>
          <p14:tracePt t="132487" x="2955925" y="3902075"/>
          <p14:tracePt t="132504" x="2941638" y="3856038"/>
          <p14:tracePt t="132521" x="2917825" y="3787775"/>
          <p14:tracePt t="132537" x="2879725" y="3717925"/>
          <p14:tracePt t="132554" x="2849563" y="3641725"/>
          <p14:tracePt t="132571" x="2827338" y="3581400"/>
          <p14:tracePt t="132587" x="2797175" y="3527425"/>
          <p14:tracePt t="132604" x="2781300" y="3489325"/>
          <p14:tracePt t="132621" x="2765425" y="3444875"/>
          <p14:tracePt t="132638" x="2751138" y="3406775"/>
          <p14:tracePt t="132654" x="2751138" y="3368675"/>
          <p14:tracePt t="132671" x="2735263" y="3330575"/>
          <p14:tracePt t="132688" x="2720975" y="3276600"/>
          <p14:tracePt t="132704" x="2705100" y="3222625"/>
          <p14:tracePt t="132721" x="2674938" y="3146425"/>
          <p14:tracePt t="132738" x="2667000" y="3094038"/>
          <p14:tracePt t="132754" x="2651125" y="3055938"/>
          <p14:tracePt t="132771" x="2644775" y="3017838"/>
          <p14:tracePt t="132788" x="2644775" y="3009900"/>
          <p14:tracePt t="132804" x="2628900" y="2994025"/>
          <p14:tracePt t="132808" x="2628900" y="2987675"/>
          <p14:tracePt t="132821" x="2628900" y="2979738"/>
          <p14:tracePt t="132838" x="2628900" y="2971800"/>
          <p14:tracePt t="132854" x="2620963" y="2955925"/>
          <p14:tracePt t="132871" x="2620963" y="2949575"/>
          <p14:tracePt t="132904" x="2620963" y="2941638"/>
          <p14:tracePt t="132921" x="2613025" y="2925763"/>
          <p14:tracePt t="133839" x="2620963" y="2925763"/>
          <p14:tracePt t="133847" x="2651125" y="2925763"/>
          <p14:tracePt t="133855" x="2697163" y="2933700"/>
          <p14:tracePt t="133871" x="2811463" y="2933700"/>
          <p14:tracePt t="133888" x="2933700" y="2933700"/>
          <p14:tracePt t="133905" x="3048000" y="2911475"/>
          <p14:tracePt t="133921" x="3124200" y="2887663"/>
          <p14:tracePt t="133938" x="3170238" y="2887663"/>
          <p14:tracePt t="133955" x="3200400" y="2873375"/>
          <p14:tracePt t="133971" x="3208338" y="2873375"/>
          <p14:tracePt t="133988" x="3222625" y="2865438"/>
          <p14:tracePt t="134005" x="3268663" y="2857500"/>
          <p14:tracePt t="134022" x="3344863" y="2857500"/>
          <p14:tracePt t="134038" x="3406775" y="2849563"/>
          <p14:tracePt t="134054" x="3436938" y="2849563"/>
          <p14:tracePt t="134295" x="3398838" y="2873375"/>
          <p14:tracePt t="134303" x="3344863" y="2903538"/>
          <p14:tracePt t="134311" x="3276600" y="2955925"/>
          <p14:tracePt t="134321" x="3222625" y="3017838"/>
          <p14:tracePt t="134338" x="3108325" y="3108325"/>
          <p14:tracePt t="134355" x="2987675" y="3192463"/>
          <p14:tracePt t="134371" x="2903538" y="3246438"/>
          <p14:tracePt t="134388" x="2857500" y="3284538"/>
          <p14:tracePt t="134405" x="2827338" y="3298825"/>
          <p14:tracePt t="134422" x="2803525" y="3330575"/>
          <p14:tracePt t="134438" x="2789238" y="3344863"/>
          <p14:tracePt t="134455" x="2773363" y="3375025"/>
          <p14:tracePt t="134471" x="2759075" y="3406775"/>
          <p14:tracePt t="134488" x="2720975" y="3459163"/>
          <p14:tracePt t="134505" x="2689225" y="3513138"/>
          <p14:tracePt t="134521" x="2659063" y="3559175"/>
          <p14:tracePt t="134538" x="2651125" y="3589338"/>
          <p14:tracePt t="134555" x="2628900" y="3611563"/>
          <p14:tracePt t="134571" x="2620963" y="3627438"/>
          <p14:tracePt t="134605" x="2613025" y="3635375"/>
          <p14:tracePt t="134631" x="2613025" y="3649663"/>
          <p14:tracePt t="134647" x="2613025" y="3657600"/>
          <p14:tracePt t="134663" x="2613025" y="3673475"/>
          <p14:tracePt t="134871" x="2613025" y="3679825"/>
          <p14:tracePt t="134879" x="2620963" y="3687763"/>
          <p14:tracePt t="134888" x="2667000" y="3711575"/>
          <p14:tracePt t="134905" x="2765425" y="3725863"/>
          <p14:tracePt t="134922" x="2887663" y="3725863"/>
          <p14:tracePt t="134938" x="3001963" y="3725863"/>
          <p14:tracePt t="134955" x="3040063" y="3725863"/>
          <p14:tracePt t="135023" x="3055938" y="3725863"/>
          <p14:tracePt t="135031" x="3063875" y="3725863"/>
          <p14:tracePt t="135039" x="3078163" y="3725863"/>
          <p14:tracePt t="135055" x="3146425" y="3711575"/>
          <p14:tracePt t="135072" x="3230563" y="3703638"/>
          <p14:tracePt t="135088" x="3306763" y="3703638"/>
          <p14:tracePt t="135105" x="3398838" y="3703638"/>
          <p14:tracePt t="135122" x="3413125" y="3703638"/>
          <p14:tracePt t="135278" x="3429000" y="3703638"/>
          <p14:tracePt t="135286" x="3436938" y="3711575"/>
          <p14:tracePt t="135294" x="3459163" y="3771900"/>
          <p14:tracePt t="135305" x="3475038" y="3856038"/>
          <p14:tracePt t="135321" x="3589338" y="4213225"/>
          <p14:tracePt t="135338" x="3717925" y="4670425"/>
          <p14:tracePt t="135355" x="3878263" y="5021263"/>
          <p14:tracePt t="135371" x="3978275" y="5235575"/>
          <p14:tracePt t="135388" x="4022725" y="5334000"/>
          <p14:tracePt t="135405" x="4046538" y="5364163"/>
          <p14:tracePt t="135471" x="4046538" y="5356225"/>
          <p14:tracePt t="135479" x="4046538" y="5326063"/>
          <p14:tracePt t="135488" x="4046538" y="5303838"/>
          <p14:tracePt t="135505" x="4046538" y="5257800"/>
          <p14:tracePt t="135522" x="4016375" y="5189538"/>
          <p14:tracePt t="135538" x="4008438" y="5159375"/>
          <p14:tracePt t="135607" x="4008438" y="5173663"/>
          <p14:tracePt t="135615" x="4008438" y="5197475"/>
          <p14:tracePt t="135623" x="4008438" y="5203825"/>
          <p14:tracePt t="135639" x="4008438" y="5219700"/>
          <p14:tracePt t="135751" x="4000500" y="5227638"/>
          <p14:tracePt t="136759" x="4000500" y="5235575"/>
          <p14:tracePt t="136767" x="4008438" y="5235575"/>
          <p14:tracePt t="136783" x="4022725" y="5235575"/>
          <p14:tracePt t="136790" x="4038600" y="5235575"/>
          <p14:tracePt t="136806" x="4068763" y="5235575"/>
          <p14:tracePt t="136822" x="4213225" y="5235575"/>
          <p14:tracePt t="136839" x="4351338" y="5235575"/>
          <p14:tracePt t="136856" x="4457700" y="5235575"/>
          <p14:tracePt t="136872" x="4541838" y="5235575"/>
          <p14:tracePt t="136889" x="4594225" y="5235575"/>
          <p14:tracePt t="136906" x="4602163" y="5235575"/>
          <p14:tracePt t="136975" x="4618038" y="5235575"/>
          <p14:tracePt t="136983" x="4632325" y="5235575"/>
          <p14:tracePt t="136991" x="4648200" y="5235575"/>
          <p14:tracePt t="137006" x="4670425" y="5235575"/>
          <p14:tracePt t="137022" x="4724400" y="5235575"/>
          <p14:tracePt t="137039" x="4740275" y="5235575"/>
          <p14:tracePt t="138015" x="4732338" y="5235575"/>
          <p14:tracePt t="138023" x="4724400" y="5235575"/>
          <p14:tracePt t="138031" x="4708525" y="5235575"/>
          <p14:tracePt t="138039" x="4678363" y="5241925"/>
          <p14:tracePt t="138056" x="4632325" y="5265738"/>
          <p14:tracePt t="138073" x="4572000" y="5295900"/>
          <p14:tracePt t="138089" x="4503738" y="5341938"/>
          <p14:tracePt t="138106" x="4441825" y="5380038"/>
          <p14:tracePt t="138123" x="4381500" y="5440363"/>
          <p14:tracePt t="138139" x="4335463" y="5494338"/>
          <p14:tracePt t="138156" x="4267200" y="5562600"/>
          <p14:tracePt t="138173" x="4213225" y="5608638"/>
          <p14:tracePt t="138190" x="4168775" y="5630863"/>
          <p14:tracePt t="138206" x="4152900" y="5638800"/>
          <p14:tracePt t="138223" x="4144963" y="5646738"/>
          <p14:tracePt t="138239" x="4137025" y="5646738"/>
          <p14:tracePt t="138256" x="4122738" y="5646738"/>
          <p14:tracePt t="138272" x="4098925" y="5646738"/>
          <p14:tracePt t="138289" x="4068763" y="5654675"/>
          <p14:tracePt t="138306" x="4030663" y="5654675"/>
          <p14:tracePt t="138323" x="3992563" y="5654675"/>
          <p14:tracePt t="138339" x="3962400" y="5654675"/>
          <p14:tracePt t="138356" x="3946525" y="5654675"/>
          <p14:tracePt t="138470" x="3954463" y="5654675"/>
          <p14:tracePt t="138487" x="3962400" y="5654675"/>
          <p14:tracePt t="138495" x="3970338" y="5654675"/>
          <p14:tracePt t="138506" x="3978275" y="5654675"/>
          <p14:tracePt t="138523" x="3984625" y="5654675"/>
          <p14:tracePt t="138540" x="3992563" y="5646738"/>
          <p14:tracePt t="138919" x="4000500" y="5638800"/>
          <p14:tracePt t="138926" x="4038600" y="5622925"/>
          <p14:tracePt t="138935" x="4092575" y="5608638"/>
          <p14:tracePt t="138942" x="4160838" y="5592763"/>
          <p14:tracePt t="138956" x="4244975" y="5570538"/>
          <p14:tracePt t="138974" x="4441825" y="5532438"/>
          <p14:tracePt t="138990" x="4495800" y="5516563"/>
          <p14:tracePt t="139006" x="4587875" y="5508625"/>
          <p14:tracePt t="139023" x="4610100" y="5502275"/>
          <p14:tracePt t="139040" x="4625975" y="5502275"/>
          <p14:tracePt t="139056" x="4632325" y="5502275"/>
          <p14:tracePt t="139073" x="4656138" y="5508625"/>
          <p14:tracePt t="139090" x="4702175" y="5516563"/>
          <p14:tracePt t="139107" x="4754563" y="5540375"/>
          <p14:tracePt t="139123" x="4816475" y="5554663"/>
          <p14:tracePt t="139140" x="4846638" y="5570538"/>
          <p14:tracePt t="139156" x="4868863" y="5578475"/>
          <p14:tracePt t="139174" x="4868863" y="5584825"/>
          <p14:tracePt t="139190" x="4868863" y="5592763"/>
          <p14:tracePt t="139206" x="4868863" y="5616575"/>
          <p14:tracePt t="139223" x="4868863" y="5630863"/>
          <p14:tracePt t="139240" x="4854575" y="5646738"/>
          <p14:tracePt t="139256" x="4838700" y="5661025"/>
          <p14:tracePt t="139273" x="4822825" y="5668963"/>
          <p14:tracePt t="139290" x="4816475" y="5668963"/>
          <p14:tracePt t="139307" x="4800600" y="5668963"/>
          <p14:tracePt t="139343" x="4792663" y="5668963"/>
          <p14:tracePt t="139374" x="4784725" y="5668963"/>
          <p14:tracePt t="139391" x="4778375" y="5668963"/>
          <p14:tracePt t="139399" x="4762500" y="5661025"/>
          <p14:tracePt t="139407" x="4746625" y="5646738"/>
          <p14:tracePt t="139455" x="4740275" y="5638800"/>
          <p14:tracePt t="139967" x="4732338" y="5638800"/>
          <p14:tracePt t="139975" x="4686300" y="5638800"/>
          <p14:tracePt t="139983" x="4618038" y="5638800"/>
          <p14:tracePt t="139991" x="4541838" y="5638800"/>
          <p14:tracePt t="140007" x="4373563" y="5638800"/>
          <p14:tracePt t="140023" x="4221163" y="5638800"/>
          <p14:tracePt t="140040" x="4168775" y="5622925"/>
          <p14:tracePt t="140057" x="4160838" y="5616575"/>
          <p14:tracePt t="140073" x="4152900" y="5608638"/>
          <p14:tracePt t="140090" x="4152900" y="5592763"/>
          <p14:tracePt t="140107" x="4152900" y="5570538"/>
          <p14:tracePt t="140124" x="4152900" y="5540375"/>
          <p14:tracePt t="140140" x="4152900" y="5502275"/>
          <p14:tracePt t="140157" x="4152900" y="5486400"/>
          <p14:tracePt t="140174" x="4152900" y="5464175"/>
          <p14:tracePt t="140190" x="4152900" y="5432425"/>
          <p14:tracePt t="140207" x="4152900" y="5410200"/>
          <p14:tracePt t="140224" x="4144963" y="5380038"/>
          <p14:tracePt t="140240" x="4130675" y="5334000"/>
          <p14:tracePt t="140257" x="4114800" y="5318125"/>
          <p14:tracePt t="140273" x="4098925" y="5295900"/>
          <p14:tracePt t="140290" x="4084638" y="5280025"/>
          <p14:tracePt t="140307" x="4068763" y="5265738"/>
          <p14:tracePt t="140324" x="4046538" y="5249863"/>
          <p14:tracePt t="140340" x="4030663" y="5241925"/>
          <p14:tracePt t="140375" x="4022725" y="5241925"/>
          <p14:tracePt t="140391" x="4016375" y="5241925"/>
          <p14:tracePt t="140407" x="4008438" y="5241925"/>
          <p14:tracePt t="140424" x="3992563" y="5241925"/>
          <p14:tracePt t="140440" x="3970338" y="5241925"/>
          <p14:tracePt t="140457" x="3954463" y="5241925"/>
          <p14:tracePt t="140474" x="3946525" y="5241925"/>
          <p14:tracePt t="140543" x="3932238" y="5235575"/>
          <p14:tracePt t="140551" x="3932238" y="5227638"/>
          <p14:tracePt t="140567" x="3932238" y="5211763"/>
          <p14:tracePt t="140576" x="3932238" y="5203825"/>
          <p14:tracePt t="140590" x="3932238" y="5165725"/>
          <p14:tracePt t="140607" x="3932238" y="5143500"/>
          <p14:tracePt t="140624" x="3932238" y="5121275"/>
          <p14:tracePt t="140640" x="3932238" y="5113338"/>
          <p14:tracePt t="140719" x="3932238" y="5151438"/>
          <p14:tracePt t="140726" x="3932238" y="5197475"/>
          <p14:tracePt t="140735" x="3932238" y="5280025"/>
          <p14:tracePt t="140742" x="3932238" y="5356225"/>
          <p14:tracePt t="140758" x="3932238" y="5622925"/>
          <p14:tracePt t="140774" x="3932238" y="5737225"/>
          <p14:tracePt t="140790" x="3932238" y="5973763"/>
          <p14:tracePt t="140807" x="3932238" y="6019800"/>
          <p14:tracePt t="140877" x="3932238" y="5981700"/>
          <p14:tracePt t="140885" x="3940175" y="5921375"/>
          <p14:tracePt t="140893" x="3946525" y="5851525"/>
          <p14:tracePt t="140907" x="3970338" y="5753100"/>
          <p14:tracePt t="140923" x="3984625" y="5562600"/>
          <p14:tracePt t="140940" x="4008438" y="5394325"/>
          <p14:tracePt t="140957" x="4008438" y="5303838"/>
          <p14:tracePt t="140973" x="4008438" y="5265738"/>
          <p14:tracePt t="141021" x="4008438" y="5273675"/>
          <p14:tracePt t="141029" x="4008438" y="5334000"/>
          <p14:tracePt t="141040" x="4008438" y="5394325"/>
          <p14:tracePt t="141057" x="4008438" y="5546725"/>
          <p14:tracePt t="141074" x="4008438" y="5646738"/>
          <p14:tracePt t="141090" x="4008438" y="5661025"/>
          <p14:tracePt t="141126" x="4016375" y="5638800"/>
          <p14:tracePt t="141140" x="4016375" y="5600700"/>
          <p14:tracePt t="141157" x="4016375" y="5418138"/>
          <p14:tracePt t="141174" x="4016375" y="5311775"/>
          <p14:tracePt t="141190" x="4016375" y="5257800"/>
          <p14:tracePt t="141207" x="4016375" y="5241925"/>
          <p14:tracePt t="141271" x="4016375" y="5280025"/>
          <p14:tracePt t="141278" x="4016375" y="5311775"/>
          <p14:tracePt t="141287" x="4016375" y="5356225"/>
          <p14:tracePt t="141295" x="4016375" y="5380038"/>
          <p14:tracePt t="141307" x="4016375" y="5387975"/>
          <p14:tracePt t="141324" x="4016375" y="5394325"/>
          <p14:tracePt t="141359" x="4016375" y="5372100"/>
          <p14:tracePt t="141367" x="4000500" y="5326063"/>
          <p14:tracePt t="141375" x="3992563" y="5273675"/>
          <p14:tracePt t="141391" x="3978275" y="5159375"/>
          <p14:tracePt t="141407" x="3962400" y="5045075"/>
          <p14:tracePt t="141424" x="3940175" y="4999038"/>
          <p14:tracePt t="141479" x="3940175" y="5037138"/>
          <p14:tracePt t="141487" x="3940175" y="5121275"/>
          <p14:tracePt t="141495" x="3940175" y="5197475"/>
          <p14:tracePt t="141507" x="3940175" y="5280025"/>
          <p14:tracePt t="141524" x="3954463" y="5387975"/>
          <p14:tracePt t="141541" x="3954463" y="5394325"/>
          <p14:tracePt t="141583" x="3954463" y="5364163"/>
          <p14:tracePt t="141591" x="3954463" y="5326063"/>
          <p14:tracePt t="141599" x="3954463" y="5295900"/>
          <p14:tracePt t="141607" x="3954463" y="5249863"/>
          <p14:tracePt t="141624" x="3946525" y="5197475"/>
          <p14:tracePt t="141641" x="3940175" y="5181600"/>
          <p14:tracePt t="141687" x="3940175" y="5219700"/>
          <p14:tracePt t="141695" x="3940175" y="5287963"/>
          <p14:tracePt t="141707" x="3940175" y="5372100"/>
          <p14:tracePt t="141724" x="3940175" y="5494338"/>
          <p14:tracePt t="141741" x="3954463" y="5562600"/>
          <p14:tracePt t="141783" x="3962400" y="5532438"/>
          <p14:tracePt t="141791" x="3962400" y="5494338"/>
          <p14:tracePt t="141807" x="3962400" y="5387975"/>
          <p14:tracePt t="141824" x="3946525" y="5303838"/>
          <p14:tracePt t="141841" x="3946525" y="5257800"/>
          <p14:tracePt t="141858" x="3946525" y="5249863"/>
          <p14:tracePt t="141895" x="3946525" y="5287963"/>
          <p14:tracePt t="141903" x="3946525" y="5356225"/>
          <p14:tracePt t="141911" x="3946525" y="5426075"/>
          <p14:tracePt t="141924" x="3946525" y="5494338"/>
          <p14:tracePt t="141941" x="3946525" y="5584825"/>
          <p14:tracePt t="141958" x="3946525" y="5608638"/>
          <p14:tracePt t="141983" x="3946525" y="5592763"/>
          <p14:tracePt t="141991" x="3946525" y="5554663"/>
          <p14:tracePt t="142008" x="3946525" y="5448300"/>
          <p14:tracePt t="142024" x="3946525" y="5334000"/>
          <p14:tracePt t="142041" x="3946525" y="5257800"/>
          <p14:tracePt t="142058" x="3946525" y="5227638"/>
          <p14:tracePt t="142091" x="3954463" y="5219700"/>
          <p14:tracePt t="142108" x="3978275" y="5318125"/>
          <p14:tracePt t="142124" x="3992563" y="5456238"/>
          <p14:tracePt t="142141" x="4022725" y="5562600"/>
          <p14:tracePt t="142158" x="4022725" y="5578475"/>
          <p14:tracePt t="142199" x="4022725" y="5546725"/>
          <p14:tracePt t="142207" x="4022725" y="5516563"/>
          <p14:tracePt t="142215" x="4022725" y="5470525"/>
          <p14:tracePt t="142224" x="4022725" y="5440363"/>
          <p14:tracePt t="142241" x="4022725" y="5387975"/>
          <p14:tracePt t="142257" x="4022725" y="5372100"/>
          <p14:tracePt t="142293" x="4016375" y="5380038"/>
          <p14:tracePt t="142308" x="4016375" y="5418138"/>
          <p14:tracePt t="142325" x="4016375" y="5508625"/>
          <p14:tracePt t="142342" x="4016375" y="5584825"/>
          <p14:tracePt t="142423" x="4016375" y="5578475"/>
          <p14:tracePt t="142439" x="4016375" y="5570538"/>
          <p14:tracePt t="142839" x="4016375" y="5562600"/>
          <p14:tracePt t="142847" x="4030663" y="5562600"/>
          <p14:tracePt t="142858" x="4046538" y="5554663"/>
          <p14:tracePt t="142874" x="4130675" y="5516563"/>
          <p14:tracePt t="142891" x="4221163" y="5470525"/>
          <p14:tracePt t="142908" x="4283075" y="5410200"/>
          <p14:tracePt t="142925" x="4343400" y="5356225"/>
          <p14:tracePt t="142942" x="4373563" y="5287963"/>
          <p14:tracePt t="142958" x="4381500" y="5249863"/>
          <p14:tracePt t="142974" x="4397375" y="5203825"/>
          <p14:tracePt t="142991" x="4411663" y="5181600"/>
          <p14:tracePt t="143008" x="4427538" y="5159375"/>
          <p14:tracePt t="143025" x="4441825" y="5143500"/>
          <p14:tracePt t="143041" x="4465638" y="5127625"/>
          <p14:tracePt t="143058" x="4495800" y="5127625"/>
          <p14:tracePt t="143075" x="4518025" y="5121275"/>
          <p14:tracePt t="143091" x="4556125" y="5113338"/>
          <p14:tracePt t="143125" x="4572000" y="5113338"/>
          <p14:tracePt t="143142" x="4572000" y="5105400"/>
          <p14:tracePt t="143367" x="4572000" y="5097463"/>
          <p14:tracePt t="143391" x="4564063" y="5127625"/>
          <p14:tracePt t="143399" x="4564063" y="5165725"/>
          <p14:tracePt t="143408" x="4564063" y="5235575"/>
          <p14:tracePt t="143425" x="4564063" y="5440363"/>
          <p14:tracePt t="143441" x="4564063" y="5668963"/>
          <p14:tracePt t="143458" x="4564063" y="5837238"/>
          <p14:tracePt t="143475" x="4587875" y="5889625"/>
          <p14:tracePt t="143527" x="4587875" y="5859463"/>
          <p14:tracePt t="143535" x="4587875" y="5821363"/>
          <p14:tracePt t="143543" x="4587875" y="5745163"/>
          <p14:tracePt t="143558" x="4572000" y="5592763"/>
          <p14:tracePt t="143575" x="4556125" y="5418138"/>
          <p14:tracePt t="143591" x="4525963" y="5287963"/>
          <p14:tracePt t="143608" x="4525963" y="5211763"/>
          <p14:tracePt t="143625" x="4525963" y="5203825"/>
          <p14:tracePt t="143663" x="4525963" y="5241925"/>
          <p14:tracePt t="143675" x="4541838" y="5326063"/>
          <p14:tracePt t="143691" x="4587875" y="5448300"/>
          <p14:tracePt t="143708" x="4618038" y="5540375"/>
          <p14:tracePt t="143725" x="4618038" y="5554663"/>
          <p14:tracePt t="143759" x="4618038" y="5546725"/>
          <p14:tracePt t="143767" x="4618038" y="5502275"/>
          <p14:tracePt t="143775" x="4618038" y="5448300"/>
          <p14:tracePt t="143791" x="4618038" y="5356225"/>
          <p14:tracePt t="143808" x="4602163" y="5273675"/>
          <p14:tracePt t="143825" x="4602163" y="5235575"/>
          <p14:tracePt t="143863" x="4602163" y="5241925"/>
          <p14:tracePt t="143875" x="4602163" y="5303838"/>
          <p14:tracePt t="143891" x="4656138" y="5486400"/>
          <p14:tracePt t="143908" x="4694238" y="5630863"/>
          <p14:tracePt t="143925" x="4708525" y="5668963"/>
          <p14:tracePt t="143967" x="4708525" y="5622925"/>
          <p14:tracePt t="143975" x="4708525" y="5554663"/>
          <p14:tracePt t="143992" x="4708525" y="5440363"/>
          <p14:tracePt t="144008" x="4686300" y="5326063"/>
          <p14:tracePt t="144025" x="4686300" y="5273675"/>
          <p14:tracePt t="144042" x="4678363" y="5265738"/>
          <p14:tracePt t="144075" x="4678363" y="5380038"/>
          <p14:tracePt t="144092" x="4678363" y="5516563"/>
          <p14:tracePt t="144108" x="4678363" y="5638800"/>
          <p14:tracePt t="144125" x="4694238" y="5676900"/>
          <p14:tracePt t="144159" x="4694238" y="5630863"/>
          <p14:tracePt t="144175" x="4694238" y="5540375"/>
          <p14:tracePt t="144192" x="4670425" y="5410200"/>
          <p14:tracePt t="144208" x="4640263" y="5311775"/>
          <p14:tracePt t="144225" x="4610100" y="5273675"/>
          <p14:tracePt t="144262" x="4610100" y="5311775"/>
          <p14:tracePt t="144275" x="4610100" y="5364163"/>
          <p14:tracePt t="144291" x="4610100" y="5494338"/>
          <p14:tracePt t="144308" x="4610100" y="5570538"/>
          <p14:tracePt t="144359" x="4610100" y="5532438"/>
          <p14:tracePt t="144367" x="4610100" y="5508625"/>
          <p14:tracePt t="144375" x="4602163" y="5478463"/>
          <p14:tracePt t="144392" x="4587875" y="5418138"/>
          <p14:tracePt t="144408" x="4572000" y="5387975"/>
          <p14:tracePt t="144425" x="4572000" y="5380038"/>
          <p14:tracePt t="146215" x="4572000" y="5387975"/>
          <p14:tracePt t="146223" x="4572000" y="5394325"/>
          <p14:tracePt t="146230" x="4572000" y="5410200"/>
          <p14:tracePt t="146246" x="4587875" y="5418138"/>
          <p14:tracePt t="146259" x="4618038" y="5448300"/>
          <p14:tracePt t="146275" x="4678363" y="5478463"/>
          <p14:tracePt t="146292" x="4762500" y="5516563"/>
          <p14:tracePt t="146309" x="4892675" y="5540375"/>
          <p14:tracePt t="146326" x="5105400" y="5554663"/>
          <p14:tracePt t="146342" x="5173663" y="5554663"/>
          <p14:tracePt t="146407" x="5181600" y="5554663"/>
          <p14:tracePt t="146423" x="5197475" y="5546725"/>
          <p14:tracePt t="146431" x="5211763" y="5540375"/>
          <p14:tracePt t="146442" x="5219700" y="5540375"/>
          <p14:tracePt t="146459" x="5273675" y="5532438"/>
          <p14:tracePt t="146476" x="5318125" y="5532438"/>
          <p14:tracePt t="146493" x="5341938" y="5532438"/>
          <p14:tracePt t="146510" x="5364163" y="5532438"/>
          <p14:tracePt t="146526" x="5380038" y="5532438"/>
          <p14:tracePt t="146543" x="5387975" y="5524500"/>
          <p14:tracePt t="147286" x="5380038" y="5524500"/>
          <p14:tracePt t="147294" x="5334000" y="5524500"/>
          <p14:tracePt t="147302" x="5287963" y="5524500"/>
          <p14:tracePt t="147310" x="5211763" y="5524500"/>
          <p14:tracePt t="147326" x="5051425" y="5540375"/>
          <p14:tracePt t="147343" x="4884738" y="5554663"/>
          <p14:tracePt t="147359" x="4762500" y="5554663"/>
          <p14:tracePt t="147376" x="4702175" y="5554663"/>
          <p14:tracePt t="147393" x="4670425" y="5554663"/>
          <p14:tracePt t="147410" x="4648200" y="5554663"/>
          <p14:tracePt t="147426" x="4625975" y="5540375"/>
          <p14:tracePt t="147443" x="4618038" y="5540375"/>
          <p14:tracePt t="147460" x="4602163" y="5532438"/>
          <p14:tracePt t="147476" x="4579938" y="5516563"/>
          <p14:tracePt t="147493" x="4533900" y="5478463"/>
          <p14:tracePt t="147510" x="4503738" y="5470525"/>
          <p14:tracePt t="147526" x="4427538" y="5426075"/>
          <p14:tracePt t="147543" x="4365625" y="5394325"/>
          <p14:tracePt t="147560" x="4313238" y="5380038"/>
          <p14:tracePt t="147576" x="4213225" y="5349875"/>
          <p14:tracePt t="147593" x="4130675" y="5341938"/>
          <p14:tracePt t="147610" x="4022725" y="5326063"/>
          <p14:tracePt t="147626" x="3932238" y="5326063"/>
          <p14:tracePt t="147643" x="3894138" y="5326063"/>
          <p14:tracePt t="147660" x="3870325" y="5326063"/>
          <p14:tracePt t="147676" x="3863975" y="5318125"/>
          <p14:tracePt t="147743" x="3856038" y="5318125"/>
          <p14:tracePt t="147759" x="3848100" y="5295900"/>
          <p14:tracePt t="147767" x="3840163" y="5295900"/>
          <p14:tracePt t="147776" x="3840163" y="5287963"/>
          <p14:tracePt t="147793" x="3840163" y="5265738"/>
          <p14:tracePt t="147810" x="3840163" y="5249863"/>
          <p14:tracePt t="147826" x="3840163" y="5227638"/>
          <p14:tracePt t="147843" x="3840163" y="5219700"/>
          <p14:tracePt t="147860" x="3848100" y="5203825"/>
          <p14:tracePt t="147863" x="3863975" y="5189538"/>
          <p14:tracePt t="147876" x="3878263" y="5181600"/>
          <p14:tracePt t="147894" x="3932238" y="5151438"/>
          <p14:tracePt t="147910" x="3962400" y="5143500"/>
          <p14:tracePt t="147926" x="4016375" y="5105400"/>
          <p14:tracePt t="147943" x="4016375" y="5097463"/>
          <p14:tracePt t="147960" x="4016375" y="5089525"/>
          <p14:tracePt t="147976" x="4016375" y="5083175"/>
          <p14:tracePt t="147993" x="4016375" y="5075238"/>
          <p14:tracePt t="148063" x="4016375" y="5121275"/>
          <p14:tracePt t="148071" x="4008438" y="5219700"/>
          <p14:tracePt t="148079" x="4000500" y="5341938"/>
          <p14:tracePt t="148094" x="3962400" y="5616575"/>
          <p14:tracePt t="148110" x="3954463" y="5730875"/>
          <p14:tracePt t="148126" x="3932238" y="5913438"/>
          <p14:tracePt t="148143" x="3924300" y="5921375"/>
          <p14:tracePt t="148183" x="3924300" y="5913438"/>
          <p14:tracePt t="148193" x="3924300" y="5851525"/>
          <p14:tracePt t="148210" x="3902075" y="5646738"/>
          <p14:tracePt t="148227" x="3870325" y="5464175"/>
          <p14:tracePt t="148243" x="3848100" y="5295900"/>
          <p14:tracePt t="148259" x="3832225" y="5173663"/>
          <p14:tracePt t="148276" x="3832225" y="5143500"/>
          <p14:tracePt t="148310" x="3832225" y="5165725"/>
          <p14:tracePt t="148326" x="3832225" y="5356225"/>
          <p14:tracePt t="148343" x="3832225" y="5600700"/>
          <p14:tracePt t="148360" x="3856038" y="5699125"/>
          <p14:tracePt t="148399" x="3863975" y="5622925"/>
          <p14:tracePt t="148407" x="3863975" y="5532438"/>
          <p14:tracePt t="148415" x="3863975" y="5410200"/>
          <p14:tracePt t="148427" x="3863975" y="5280025"/>
          <p14:tracePt t="148443" x="3863975" y="4991100"/>
          <p14:tracePt t="148460" x="3863975" y="4746625"/>
          <p14:tracePt t="148477" x="3863975" y="4610100"/>
          <p14:tracePt t="148493" x="3863975" y="4602163"/>
          <p14:tracePt t="148511" x="3863975" y="4686300"/>
          <p14:tracePt t="148527" x="3863975" y="5006975"/>
          <p14:tracePt t="148543" x="3894138" y="5432425"/>
          <p14:tracePt t="148560" x="3984625" y="5745163"/>
          <p14:tracePt t="148577" x="4016375" y="5791200"/>
          <p14:tracePt t="148593" x="4022725" y="5791200"/>
          <p14:tracePt t="148610" x="4060825" y="5676900"/>
          <p14:tracePt t="148627" x="4060825" y="5456238"/>
          <p14:tracePt t="148643" x="3984625" y="5197475"/>
          <p14:tracePt t="148660" x="3946525" y="5013325"/>
          <p14:tracePt t="148677" x="3924300" y="4975225"/>
          <p14:tracePt t="148703" x="3924300" y="5013325"/>
          <p14:tracePt t="148711" x="3924300" y="5121275"/>
          <p14:tracePt t="148727" x="3924300" y="5402263"/>
          <p14:tracePt t="148743" x="3978275" y="5676900"/>
          <p14:tracePt t="148760" x="4008438" y="5768975"/>
          <p14:tracePt t="148777" x="4016375" y="5768975"/>
          <p14:tracePt t="148810" x="4008438" y="5616575"/>
          <p14:tracePt t="148827" x="3954463" y="5456238"/>
          <p14:tracePt t="148843" x="3924300" y="5372100"/>
          <p14:tracePt t="148860" x="3924300" y="5356225"/>
          <p14:tracePt t="148879" x="3924300" y="5364163"/>
          <p14:tracePt t="148894" x="3924300" y="5464175"/>
          <p14:tracePt t="148910" x="3924300" y="5584825"/>
          <p14:tracePt t="148927" x="3924300" y="5646738"/>
          <p14:tracePt t="148944" x="3932238" y="5654675"/>
          <p14:tracePt t="148991" x="3932238" y="5638800"/>
          <p14:tracePt t="148999" x="3932238" y="5616575"/>
          <p14:tracePt t="149010" x="3932238" y="5600700"/>
          <p14:tracePt t="149027" x="3932238" y="5570538"/>
          <p14:tracePt t="149043" x="3932238" y="5562600"/>
          <p14:tracePt t="149175" x="3932238" y="5554663"/>
          <p14:tracePt t="149183" x="3932238" y="5540375"/>
          <p14:tracePt t="149199" x="3932238" y="5524500"/>
          <p14:tracePt t="149210" x="3924300" y="5516563"/>
          <p14:tracePt t="149227" x="3908425" y="5470525"/>
          <p14:tracePt t="149243" x="3870325" y="5432425"/>
          <p14:tracePt t="149260" x="3763963" y="5380038"/>
          <p14:tracePt t="149276" x="3551238" y="5326063"/>
          <p14:tracePt t="149293" x="2963863" y="5265738"/>
          <p14:tracePt t="149310" x="2613025" y="5265738"/>
          <p14:tracePt t="149327" x="2346325" y="5318125"/>
          <p14:tracePt t="149344" x="2255838" y="5349875"/>
          <p14:tracePt t="149623" x="2255838" y="5341938"/>
          <p14:tracePt t="149631" x="2286000" y="5303838"/>
          <p14:tracePt t="149639" x="2324100" y="5265738"/>
          <p14:tracePt t="149647" x="2378075" y="5219700"/>
          <p14:tracePt t="149660" x="2438400" y="5165725"/>
          <p14:tracePt t="149678" x="2689225" y="4838700"/>
          <p14:tracePt t="149694" x="2797175" y="4694238"/>
          <p14:tracePt t="149710" x="3009900" y="4259263"/>
          <p14:tracePt t="149727" x="3094038" y="4054475"/>
          <p14:tracePt t="149744" x="3132138" y="3902075"/>
          <p14:tracePt t="149760" x="3184525" y="3771900"/>
          <p14:tracePt t="149777" x="3238500" y="3641725"/>
          <p14:tracePt t="149794" x="3330575" y="3521075"/>
          <p14:tracePt t="149810" x="3413125" y="3429000"/>
          <p14:tracePt t="149827" x="3497263" y="3352800"/>
          <p14:tracePt t="149844" x="3559175" y="3314700"/>
          <p14:tracePt t="149860" x="3597275" y="3298825"/>
          <p14:tracePt t="149877" x="3619500" y="3284538"/>
          <p14:tracePt t="149894" x="3641725" y="3268663"/>
          <p14:tracePt t="149910" x="3665538" y="3238500"/>
          <p14:tracePt t="149927" x="3695700" y="3184525"/>
          <p14:tracePt t="149944" x="3717925" y="3132138"/>
          <p14:tracePt t="149960" x="3741738" y="3086100"/>
          <p14:tracePt t="149977" x="3749675" y="3048000"/>
          <p14:tracePt t="149994" x="3756025" y="3032125"/>
          <p14:tracePt t="150010" x="3763963" y="3017838"/>
          <p14:tracePt t="150027" x="3763963" y="3009900"/>
          <p14:tracePt t="150044" x="3779838" y="3001963"/>
          <p14:tracePt t="150061" x="3802063" y="3001963"/>
          <p14:tracePt t="150078" x="3863975" y="2987675"/>
          <p14:tracePt t="150094" x="3894138" y="2963863"/>
          <p14:tracePt t="150110" x="3932238" y="2933700"/>
          <p14:tracePt t="150127" x="3962400" y="2903538"/>
          <p14:tracePt t="150144" x="4008438" y="2873375"/>
          <p14:tracePt t="150161" x="4022725" y="2849563"/>
          <p14:tracePt t="150177" x="4046538" y="2803525"/>
          <p14:tracePt t="150194" x="4054475" y="2773363"/>
          <p14:tracePt t="150211" x="4060825" y="2751138"/>
          <p14:tracePt t="150227" x="4068763" y="2735263"/>
          <p14:tracePt t="150343" x="4068763" y="2781300"/>
          <p14:tracePt t="150351" x="4068763" y="2903538"/>
          <p14:tracePt t="150361" x="4068763" y="3048000"/>
          <p14:tracePt t="150377" x="4068763" y="3551238"/>
          <p14:tracePt t="150394" x="4137025" y="3970338"/>
          <p14:tracePt t="150411" x="4175125" y="4191000"/>
          <p14:tracePt t="150427" x="4183063" y="4267200"/>
          <p14:tracePt t="150479" x="4183063" y="4221163"/>
          <p14:tracePt t="150487" x="4183063" y="4152900"/>
          <p14:tracePt t="150496" x="4183063" y="4076700"/>
          <p14:tracePt t="150511" x="4175125" y="4000500"/>
          <p14:tracePt t="150527" x="4175125" y="3984625"/>
          <p14:tracePt t="150561" x="4206875" y="4060825"/>
          <p14:tracePt t="150577" x="4473575" y="4473575"/>
          <p14:tracePt t="150594" x="4968875" y="5173663"/>
          <p14:tracePt t="150611" x="5608638" y="5791200"/>
          <p14:tracePt t="150627" x="6180138" y="6164263"/>
          <p14:tracePt t="150644" x="6523038" y="6286500"/>
          <p14:tracePt t="150661" x="6645275" y="6302375"/>
          <p14:tracePt t="150678" x="6667500" y="6302375"/>
          <p14:tracePt t="150694" x="6667500" y="6240463"/>
          <p14:tracePt t="150711" x="6645275" y="6164263"/>
          <p14:tracePt t="150728" x="6621463" y="6096000"/>
          <p14:tracePt t="150744" x="6621463" y="6073775"/>
          <p14:tracePt t="150761" x="6621463" y="6049963"/>
          <p14:tracePt t="150777" x="6621463" y="6035675"/>
          <p14:tracePt t="150794" x="6621463" y="6003925"/>
          <p14:tracePt t="150811" x="6621463" y="5981700"/>
          <p14:tracePt t="150828" x="6621463" y="5959475"/>
          <p14:tracePt t="150844" x="6621463" y="5927725"/>
          <p14:tracePt t="150861" x="6607175" y="5889625"/>
          <p14:tracePt t="150878" x="6575425" y="5783263"/>
          <p14:tracePt t="150894" x="6507163" y="5676900"/>
          <p14:tracePt t="150911" x="6408738" y="5554663"/>
          <p14:tracePt t="150928" x="6286500" y="5464175"/>
          <p14:tracePt t="150944" x="6210300" y="5418138"/>
          <p14:tracePt t="150961" x="6180138" y="5394325"/>
          <p14:tracePt t="150978" x="6156325" y="5387975"/>
          <p14:tracePt t="150994" x="6149975" y="5387975"/>
          <p14:tracePt t="151011" x="6134100" y="5387975"/>
          <p14:tracePt t="151028" x="6118225" y="5372100"/>
          <p14:tracePt t="151044" x="6103938" y="5349875"/>
          <p14:tracePt t="151061" x="6057900" y="5273675"/>
          <p14:tracePt t="151078" x="5981700" y="5143500"/>
          <p14:tracePt t="151094" x="5935663" y="5021263"/>
          <p14:tracePt t="151111" x="5921375" y="4983163"/>
          <p14:tracePt t="151175" x="5921375" y="5013325"/>
          <p14:tracePt t="151183" x="5927725" y="5105400"/>
          <p14:tracePt t="151194" x="5927725" y="5219700"/>
          <p14:tracePt t="151211" x="5927725" y="5464175"/>
          <p14:tracePt t="151228" x="5927725" y="5692775"/>
          <p14:tracePt t="151244" x="5927725" y="5807075"/>
          <p14:tracePt t="151261" x="5927725" y="5821363"/>
          <p14:tracePt t="151286" x="5921375" y="5807075"/>
          <p14:tracePt t="151294" x="5913438" y="5737225"/>
          <p14:tracePt t="151310" x="5889625" y="5600700"/>
          <p14:tracePt t="151328" x="5875338" y="5456238"/>
          <p14:tracePt t="151345" x="5851525" y="5364163"/>
          <p14:tracePt t="151361" x="5851525" y="5334000"/>
          <p14:tracePt t="151415" x="5867400" y="5334000"/>
          <p14:tracePt t="151423" x="5883275" y="5341938"/>
          <p14:tracePt t="151431" x="5883275" y="5364163"/>
          <p14:tracePt t="151444" x="5883275" y="5380038"/>
          <p14:tracePt t="151461" x="5897563" y="5394325"/>
          <p14:tracePt t="151503" x="5897563" y="5349875"/>
          <p14:tracePt t="151511" x="5897563" y="5273675"/>
          <p14:tracePt t="151519" x="5897563" y="5197475"/>
          <p14:tracePt t="151528" x="5897563" y="5143500"/>
          <p14:tracePt t="151544" x="5889625" y="5029200"/>
          <p14:tracePt t="151561" x="5883275" y="4983163"/>
          <p14:tracePt t="151615" x="5883275" y="5037138"/>
          <p14:tracePt t="151623" x="5883275" y="5127625"/>
          <p14:tracePt t="151631" x="5905500" y="5219700"/>
          <p14:tracePt t="151644" x="5913438" y="5303838"/>
          <p14:tracePt t="151662" x="5935663" y="5440363"/>
          <p14:tracePt t="151678" x="5935663" y="5456238"/>
          <p14:tracePt t="151719" x="5943600" y="5456238"/>
          <p14:tracePt t="151728" x="5943600" y="5410200"/>
          <p14:tracePt t="151744" x="5943600" y="5295900"/>
          <p14:tracePt t="151761" x="5935663" y="5211763"/>
          <p14:tracePt t="151778" x="5927725" y="5159375"/>
          <p14:tracePt t="151794" x="5921375" y="5143500"/>
          <p14:tracePt t="151811" x="5921375" y="5135563"/>
          <p14:tracePt t="152047" x="5921375" y="5151438"/>
          <p14:tracePt t="152055" x="5913438" y="5219700"/>
          <p14:tracePt t="152063" x="5913438" y="5311775"/>
          <p14:tracePt t="152078" x="5913438" y="5516563"/>
          <p14:tracePt t="152095" x="5913438" y="5699125"/>
          <p14:tracePt t="152111" x="5913438" y="5837238"/>
          <p14:tracePt t="152128" x="5913438" y="5921375"/>
          <p14:tracePt t="152145" x="5913438" y="5951538"/>
          <p14:tracePt t="152247" x="5913438" y="5943600"/>
          <p14:tracePt t="152254" x="5913438" y="5927725"/>
          <p14:tracePt t="152263" x="5913438" y="5913438"/>
          <p14:tracePt t="152278" x="5913438" y="5897563"/>
          <p14:tracePt t="152295" x="5913438" y="5889625"/>
          <p14:tracePt t="152375" x="5913438" y="5875338"/>
          <p14:tracePt t="152391" x="5913438" y="5867400"/>
          <p14:tracePt t="152399" x="5913438" y="5851525"/>
          <p14:tracePt t="152407" x="5913438" y="5829300"/>
          <p14:tracePt t="152415" x="5927725" y="5807075"/>
          <p14:tracePt t="152428" x="5927725" y="5775325"/>
          <p14:tracePt t="152445" x="5959475" y="5684838"/>
          <p14:tracePt t="152462" x="6027738" y="5524500"/>
          <p14:tracePt t="152478" x="6088063" y="5456238"/>
          <p14:tracePt t="152495" x="6126163" y="5418138"/>
          <p14:tracePt t="152511" x="6164263" y="5410200"/>
          <p14:tracePt t="152528" x="6202363" y="5402263"/>
          <p14:tracePt t="152545" x="6232525" y="5387975"/>
          <p14:tracePt t="152561" x="6278563" y="5380038"/>
          <p14:tracePt t="152578" x="6332538" y="5356225"/>
          <p14:tracePt t="152595" x="6408738" y="5326063"/>
          <p14:tracePt t="152611" x="6507163" y="5273675"/>
          <p14:tracePt t="152628" x="6591300" y="5219700"/>
          <p14:tracePt t="152645" x="6667500" y="5151438"/>
          <p14:tracePt t="152662" x="6697663" y="5083175"/>
          <p14:tracePt t="152678" x="6697663" y="5051425"/>
          <p14:tracePt t="152695" x="6697663" y="5021263"/>
          <p14:tracePt t="152711" x="6697663" y="5013325"/>
          <p14:tracePt t="152728" x="6697663" y="4999038"/>
          <p14:tracePt t="152745" x="6689725" y="4999038"/>
          <p14:tracePt t="152799" x="6683375" y="4999038"/>
          <p14:tracePt t="152815" x="6675438" y="4999038"/>
          <p14:tracePt t="152823" x="6667500" y="4999038"/>
          <p14:tracePt t="152839" x="6651625" y="4999038"/>
          <p14:tracePt t="152855" x="6637338" y="5006975"/>
          <p14:tracePt t="152863" x="6621463" y="5013325"/>
          <p14:tracePt t="152878" x="6583363" y="5059363"/>
          <p14:tracePt t="152895" x="6553200" y="5097463"/>
          <p14:tracePt t="152912" x="6537325" y="5121275"/>
          <p14:tracePt t="152951" x="6537325" y="5127625"/>
          <p14:tracePt t="152999" x="6530975" y="5127625"/>
          <p14:tracePt t="153015" x="6530975" y="5121275"/>
          <p14:tracePt t="153023" x="6530975" y="5105400"/>
          <p14:tracePt t="153031" x="6530975" y="5097463"/>
          <p14:tracePt t="153045" x="6530975" y="5089525"/>
          <p14:tracePt t="153062" x="6530975" y="5083175"/>
          <p14:tracePt t="153078" x="6530975" y="5075238"/>
          <p14:tracePt t="153127" x="6537325" y="5097463"/>
          <p14:tracePt t="153135" x="6553200" y="5181600"/>
          <p14:tracePt t="153145" x="6561138" y="5273675"/>
          <p14:tracePt t="153162" x="6607175" y="5524500"/>
          <p14:tracePt t="153178" x="6629400" y="5730875"/>
          <p14:tracePt t="153195" x="6659563" y="5897563"/>
          <p14:tracePt t="153212" x="6689725" y="5989638"/>
          <p14:tracePt t="153228" x="6697663" y="6019800"/>
          <p14:tracePt t="153279" x="6697663" y="5973763"/>
          <p14:tracePt t="153286" x="6697663" y="5897563"/>
          <p14:tracePt t="153295" x="6667500" y="5775325"/>
          <p14:tracePt t="153311" x="6591300" y="5546725"/>
          <p14:tracePt t="153328" x="6530975" y="5334000"/>
          <p14:tracePt t="153345" x="6492875" y="5197475"/>
          <p14:tracePt t="153362" x="6461125" y="5097463"/>
          <p14:tracePt t="153378" x="6461125" y="5059363"/>
          <p14:tracePt t="153395" x="6461125" y="5051425"/>
          <p14:tracePt t="153428" x="6461125" y="5067300"/>
          <p14:tracePt t="153446" x="6507163" y="5273675"/>
          <p14:tracePt t="153462" x="6537325" y="5364163"/>
          <p14:tracePt t="153478" x="6561138" y="5630863"/>
          <p14:tracePt t="153495" x="6575425" y="5707063"/>
          <p14:tracePt t="153551" x="6575425" y="5684838"/>
          <p14:tracePt t="153559" x="6575425" y="5638800"/>
          <p14:tracePt t="153567" x="6575425" y="5600700"/>
          <p14:tracePt t="153578" x="6575425" y="5546725"/>
          <p14:tracePt t="153595" x="6575425" y="5502275"/>
          <p14:tracePt t="153612" x="6575425" y="5486400"/>
          <p14:tracePt t="153639" x="6569075" y="5478463"/>
          <p14:tracePt t="153679" x="6575425" y="5486400"/>
          <p14:tracePt t="153695" x="6575425" y="5494338"/>
          <p14:tracePt t="153703" x="6575425" y="5502275"/>
          <p14:tracePt t="154023" x="6583363" y="5502275"/>
          <p14:tracePt t="154031" x="6613525" y="5508625"/>
          <p14:tracePt t="154039" x="6667500" y="5532438"/>
          <p14:tracePt t="154047" x="6705600" y="5532438"/>
          <p14:tracePt t="154062" x="6842125" y="5540375"/>
          <p14:tracePt t="154079" x="7018338" y="5540375"/>
          <p14:tracePt t="154095" x="7108825" y="5540375"/>
          <p14:tracePt t="154112" x="7178675" y="5508625"/>
          <p14:tracePt t="154129" x="7192963" y="5494338"/>
          <p14:tracePt t="154145" x="7200900" y="5478463"/>
          <p14:tracePt t="154162" x="7200900" y="5464175"/>
          <p14:tracePt t="154179" x="7208838" y="5456238"/>
          <p14:tracePt t="154195" x="7285038" y="5448300"/>
          <p14:tracePt t="154212" x="7407275" y="5448300"/>
          <p14:tracePt t="154229" x="7559675" y="5448300"/>
          <p14:tracePt t="154246" x="7832725" y="5448300"/>
          <p14:tracePt t="154262" x="8008938" y="5448300"/>
          <p14:tracePt t="154278" x="8069263" y="5432425"/>
          <p14:tracePt t="154295" x="8077200" y="5426075"/>
          <p14:tracePt t="154328" x="8077200" y="5418138"/>
          <p14:tracePt t="154345" x="8069263" y="5418138"/>
          <p14:tracePt t="154407" x="8061325" y="5418138"/>
          <p14:tracePt t="154414" x="8047038" y="5418138"/>
          <p14:tracePt t="154423" x="8039100" y="5418138"/>
          <p14:tracePt t="154439" x="8023225" y="5418138"/>
          <p14:tracePt t="154447" x="8008938" y="5418138"/>
          <p14:tracePt t="154462" x="7954963" y="5418138"/>
          <p14:tracePt t="154479" x="7908925" y="5418138"/>
          <p14:tracePt t="154495" x="7864475" y="5432425"/>
          <p14:tracePt t="154512" x="7840663" y="5448300"/>
          <p14:tracePt t="154529" x="7832725" y="5456238"/>
          <p14:tracePt t="154545" x="7826375" y="5456238"/>
          <p14:tracePt t="154562" x="7818438" y="5456238"/>
          <p14:tracePt t="154579" x="7802563" y="5456238"/>
          <p14:tracePt t="154596" x="7794625" y="5456238"/>
          <p14:tracePt t="154612" x="7780338" y="5456238"/>
          <p14:tracePt t="154719" x="7750175" y="5448300"/>
          <p14:tracePt t="154727" x="7704138" y="5448300"/>
          <p14:tracePt t="154735" x="7620000" y="5448300"/>
          <p14:tracePt t="154746" x="7513638" y="5448300"/>
          <p14:tracePt t="154762" x="7140575" y="5470525"/>
          <p14:tracePt t="154779" x="6561138" y="5554663"/>
          <p14:tracePt t="154796" x="6003925" y="5638800"/>
          <p14:tracePt t="154812" x="5524500" y="5699125"/>
          <p14:tracePt t="154829" x="5287963" y="5707063"/>
          <p14:tracePt t="154846" x="5189538" y="5707063"/>
          <p14:tracePt t="154862" x="5159375" y="5707063"/>
          <p14:tracePt t="154879" x="5127625" y="5692775"/>
          <p14:tracePt t="154896" x="5105400" y="5676900"/>
          <p14:tracePt t="154912" x="5067300" y="5654675"/>
          <p14:tracePt t="154929" x="5006975" y="5616575"/>
          <p14:tracePt t="154946" x="4899025" y="5554663"/>
          <p14:tracePt t="154962" x="4770438" y="5486400"/>
          <p14:tracePt t="154979" x="4610100" y="5440363"/>
          <p14:tracePt t="154996" x="4441825" y="5402263"/>
          <p14:tracePt t="155012" x="4343400" y="5402263"/>
          <p14:tracePt t="155029" x="4321175" y="5402263"/>
          <p14:tracePt t="155095" x="4327525" y="5402263"/>
          <p14:tracePt t="155103" x="4335463" y="5402263"/>
          <p14:tracePt t="155119" x="4343400" y="5402263"/>
          <p14:tracePt t="155129" x="4359275" y="5402263"/>
          <p14:tracePt t="155146" x="4411663" y="5402263"/>
          <p14:tracePt t="155162" x="4479925" y="5402263"/>
          <p14:tracePt t="155179" x="4564063" y="5387975"/>
          <p14:tracePt t="155196" x="4632325" y="5364163"/>
          <p14:tracePt t="155212" x="4702175" y="5349875"/>
          <p14:tracePt t="155230" x="4822825" y="5318125"/>
          <p14:tracePt t="155246" x="4860925" y="5318125"/>
          <p14:tracePt t="155262" x="4983163" y="5295900"/>
          <p14:tracePt t="155279" x="5075238" y="5287963"/>
          <p14:tracePt t="155295" x="5165725" y="5287963"/>
          <p14:tracePt t="155312" x="5287963" y="5287963"/>
          <p14:tracePt t="155329" x="5402263" y="5287963"/>
          <p14:tracePt t="155346" x="5524500" y="5287963"/>
          <p14:tracePt t="155362" x="5676900" y="5311775"/>
          <p14:tracePt t="155379" x="5799138" y="5356225"/>
          <p14:tracePt t="155396" x="5883275" y="5387975"/>
          <p14:tracePt t="155412" x="5951538" y="5402263"/>
          <p14:tracePt t="155415" x="5981700" y="5410200"/>
          <p14:tracePt t="155430" x="6080125" y="5440363"/>
          <p14:tracePt t="155446" x="6118225" y="5440363"/>
          <p14:tracePt t="155503" x="6126163" y="5440363"/>
          <p14:tracePt t="155535" x="6142038" y="5440363"/>
          <p14:tracePt t="155543" x="6164263" y="5440363"/>
          <p14:tracePt t="155551" x="6210300" y="5440363"/>
          <p14:tracePt t="155563" x="6286500" y="5440363"/>
          <p14:tracePt t="155579" x="6438900" y="5440363"/>
          <p14:tracePt t="155596" x="6621463" y="5440363"/>
          <p14:tracePt t="155613" x="6835775" y="5464175"/>
          <p14:tracePt t="155630" x="7124700" y="5508625"/>
          <p14:tracePt t="155646" x="7223125" y="5532438"/>
          <p14:tracePt t="155663" x="7231063" y="5532438"/>
          <p14:tracePt t="155839" x="7208838" y="5532438"/>
          <p14:tracePt t="155847" x="7200900" y="5524500"/>
          <p14:tracePt t="155855" x="7178675" y="5516563"/>
          <p14:tracePt t="155863" x="7170738" y="5516563"/>
          <p14:tracePt t="155879" x="7162800" y="5508625"/>
          <p14:tracePt t="155896" x="7124700" y="5502275"/>
          <p14:tracePt t="156151" x="7116763" y="5502275"/>
          <p14:tracePt t="156159" x="7086600" y="5502275"/>
          <p14:tracePt t="156166" x="7032625" y="5494338"/>
          <p14:tracePt t="156179" x="6994525" y="5486400"/>
          <p14:tracePt t="156196" x="6950075" y="5486400"/>
          <p14:tracePt t="156213" x="6904038" y="5486400"/>
          <p14:tracePt t="156230" x="6721475" y="5508625"/>
          <p14:tracePt t="156246" x="6569075" y="5546725"/>
          <p14:tracePt t="156263" x="6507163" y="5546725"/>
          <p14:tracePt t="156279" x="6484938" y="5546725"/>
          <p14:tracePt t="156296" x="6469063" y="5546725"/>
          <p14:tracePt t="156329" x="6461125" y="5546725"/>
          <p14:tracePt t="156346" x="6461125" y="5540375"/>
          <p14:tracePt t="156363" x="6461125" y="5532438"/>
          <p14:tracePt t="156379" x="6454775" y="5524500"/>
          <p14:tracePt t="156396" x="6446838" y="5508625"/>
          <p14:tracePt t="156413" x="6438900" y="5502275"/>
          <p14:tracePt t="156431" x="6416675" y="5502275"/>
          <p14:tracePt t="156446" x="6354763" y="5502275"/>
          <p14:tracePt t="156463" x="6202363" y="5502275"/>
          <p14:tracePt t="156480" x="6003925" y="5546725"/>
          <p14:tracePt t="156496" x="5753100" y="5616575"/>
          <p14:tracePt t="156513" x="5516563" y="5646738"/>
          <p14:tracePt t="156530" x="5318125" y="5654675"/>
          <p14:tracePt t="156546" x="5135563" y="5654675"/>
          <p14:tracePt t="156563" x="4945063" y="5584825"/>
          <p14:tracePt t="156580" x="4846638" y="5540375"/>
          <p14:tracePt t="156596" x="4778375" y="5494338"/>
          <p14:tracePt t="156613" x="4746625" y="5464175"/>
          <p14:tracePt t="156630" x="4716463" y="5432425"/>
          <p14:tracePt t="156646" x="4702175" y="5402263"/>
          <p14:tracePt t="156663" x="4702175" y="5387975"/>
          <p14:tracePt t="156680" x="4686300" y="5349875"/>
          <p14:tracePt t="156696" x="4670425" y="5311775"/>
          <p14:tracePt t="156713" x="4664075" y="5280025"/>
          <p14:tracePt t="156730" x="4656138" y="5257800"/>
          <p14:tracePt t="156746" x="4656138" y="5227638"/>
          <p14:tracePt t="156763" x="4656138" y="5197475"/>
          <p14:tracePt t="156780" x="4640263" y="5173663"/>
          <p14:tracePt t="156796" x="4632325" y="5151438"/>
          <p14:tracePt t="156813" x="4632325" y="5143500"/>
          <p14:tracePt t="156830" x="4625975" y="5135563"/>
          <p14:tracePt t="156863" x="4610100" y="5143500"/>
          <p14:tracePt t="156880" x="4602163" y="5173663"/>
          <p14:tracePt t="156896" x="4602163" y="5235575"/>
          <p14:tracePt t="156913" x="4602163" y="5273675"/>
          <p14:tracePt t="156930" x="4602163" y="5280025"/>
          <p14:tracePt t="156975" x="4610100" y="5287963"/>
          <p14:tracePt t="156991" x="4625975" y="5287963"/>
          <p14:tracePt t="156999" x="4625975" y="5265738"/>
          <p14:tracePt t="157007" x="4625975" y="5235575"/>
          <p14:tracePt t="157015" x="4640263" y="5211763"/>
          <p14:tracePt t="157030" x="4640263" y="5181600"/>
          <p14:tracePt t="157046" x="4640263" y="5113338"/>
          <p14:tracePt t="157063" x="4640263" y="5089525"/>
          <p14:tracePt t="157080" x="4640263" y="5075238"/>
          <p14:tracePt t="157096" x="4640263" y="5067300"/>
          <p14:tracePt t="157113" x="4632325" y="5059363"/>
          <p14:tracePt t="157247" x="4632325" y="5075238"/>
          <p14:tracePt t="157254" x="4632325" y="5105400"/>
          <p14:tracePt t="157263" x="4632325" y="5143500"/>
          <p14:tracePt t="157279" x="4632325" y="5287963"/>
          <p14:tracePt t="157296" x="4632325" y="5478463"/>
          <p14:tracePt t="157313" x="4632325" y="5630863"/>
          <p14:tracePt t="157329" x="4632325" y="5692775"/>
          <p14:tracePt t="157346" x="4632325" y="5707063"/>
          <p14:tracePt t="157383" x="4632325" y="5715000"/>
          <p14:tracePt t="157397" x="4632325" y="5668963"/>
          <p14:tracePt t="157414" x="4556125" y="5364163"/>
          <p14:tracePt t="157430" x="4518025" y="5113338"/>
          <p14:tracePt t="157447" x="4495800" y="4930775"/>
          <p14:tracePt t="157463" x="4479925" y="4838700"/>
          <p14:tracePt t="157503" x="4479925" y="4884738"/>
          <p14:tracePt t="157513" x="4479925" y="4983163"/>
          <p14:tracePt t="157530" x="4479925" y="5241925"/>
          <p14:tracePt t="157547" x="4479925" y="5578475"/>
          <p14:tracePt t="157563" x="4487863" y="5821363"/>
          <p14:tracePt t="157580" x="4518025" y="5867400"/>
          <p14:tracePt t="157614" x="4549775" y="5668963"/>
          <p14:tracePt t="157630" x="4525963" y="5464175"/>
          <p14:tracePt t="157647" x="4473575" y="5257800"/>
          <p14:tracePt t="157663" x="4449763" y="5121275"/>
          <p14:tracePt t="157680" x="4449763" y="5089525"/>
          <p14:tracePt t="157713" x="4449763" y="5127625"/>
          <p14:tracePt t="157730" x="4503738" y="5326063"/>
          <p14:tracePt t="157747" x="4594225" y="5570538"/>
          <p14:tracePt t="157763" x="4678363" y="5722938"/>
          <p14:tracePt t="157780" x="4702175" y="5753100"/>
          <p14:tracePt t="157797" x="4716463" y="5753100"/>
          <p14:tracePt t="157814" x="4754563" y="5608638"/>
          <p14:tracePt t="157830" x="4754563" y="5440363"/>
          <p14:tracePt t="157847" x="4740275" y="5280025"/>
          <p14:tracePt t="157863" x="4724400" y="5211763"/>
          <p14:tracePt t="157911" x="4724400" y="5219700"/>
          <p14:tracePt t="157919" x="4724400" y="5273675"/>
          <p14:tracePt t="157930" x="4746625" y="5349875"/>
          <p14:tracePt t="157947" x="4784725" y="5464175"/>
          <p14:tracePt t="157963" x="4808538" y="5502275"/>
          <p14:tracePt t="157997" x="4816475" y="5502275"/>
          <p14:tracePt t="158014" x="4822825" y="5426075"/>
          <p14:tracePt t="158030" x="4822825" y="5334000"/>
          <p14:tracePt t="158047" x="4822825" y="5311775"/>
          <p14:tracePt t="158063" x="4822825" y="5303838"/>
          <p14:tracePt t="158097" x="4808538" y="5356225"/>
          <p14:tracePt t="158113" x="4784725" y="5448300"/>
          <p14:tracePt t="158130" x="4784725" y="5494338"/>
          <p14:tracePt t="158175" x="4778375" y="5478463"/>
          <p14:tracePt t="158182" x="4770438" y="5426075"/>
          <p14:tracePt t="158197" x="4746625" y="5356225"/>
          <p14:tracePt t="158214" x="4694238" y="5219700"/>
          <p14:tracePt t="158230" x="4686300" y="5181600"/>
          <p14:tracePt t="158263" x="4678363" y="5189538"/>
          <p14:tracePt t="158280" x="4670425" y="5303838"/>
          <p14:tracePt t="158297" x="4670425" y="5418138"/>
          <p14:tracePt t="158313" x="4670425" y="5456238"/>
          <p14:tracePt t="158350" x="4670425" y="5440363"/>
          <p14:tracePt t="158364" x="4670425" y="5394325"/>
          <p14:tracePt t="158380" x="4632325" y="5273675"/>
          <p14:tracePt t="158397" x="4618038" y="5181600"/>
          <p14:tracePt t="158414" x="4594225" y="5143500"/>
          <p14:tracePt t="158455" x="4594225" y="5173663"/>
          <p14:tracePt t="158463" x="4594225" y="5235575"/>
          <p14:tracePt t="158471" x="4594225" y="5303838"/>
          <p14:tracePt t="158480" x="4594225" y="5364163"/>
          <p14:tracePt t="158497" x="4602163" y="5456238"/>
          <p14:tracePt t="158514" x="4602163" y="5464175"/>
          <p14:tracePt t="158530" x="4610100" y="5464175"/>
          <p14:tracePt t="158564" x="4610100" y="5402263"/>
          <p14:tracePt t="158580" x="4610100" y="5349875"/>
          <p14:tracePt t="158597" x="4610100" y="5318125"/>
          <p14:tracePt t="158631" x="4610100" y="5334000"/>
          <p14:tracePt t="158647" x="4610100" y="5410200"/>
          <p14:tracePt t="158664" x="4610100" y="5502275"/>
          <p14:tracePt t="158680" x="4640263" y="5562600"/>
          <p14:tracePt t="158697" x="4664075" y="5592763"/>
          <p14:tracePt t="158742" x="4678363" y="5578475"/>
          <p14:tracePt t="158751" x="4694238" y="5570538"/>
          <p14:tracePt t="158764" x="4708525" y="5554663"/>
          <p14:tracePt t="158780" x="4762500" y="5516563"/>
          <p14:tracePt t="158798" x="4914900" y="5456238"/>
          <p14:tracePt t="158814" x="4968875" y="5440363"/>
          <p14:tracePt t="158830" x="5089525" y="5410200"/>
          <p14:tracePt t="158847" x="5097463" y="5410200"/>
          <p14:tracePt t="158903" x="5097463" y="5418138"/>
          <p14:tracePt t="158912" x="5097463" y="5440363"/>
          <p14:tracePt t="158919" x="5097463" y="5470525"/>
          <p14:tracePt t="158930" x="5097463" y="5516563"/>
          <p14:tracePt t="158947" x="5075238" y="5570538"/>
          <p14:tracePt t="158964" x="5059363" y="5622925"/>
          <p14:tracePt t="158980" x="5051425" y="5638800"/>
          <p14:tracePt t="158998" x="5029200" y="5638800"/>
          <p14:tracePt t="159014" x="5006975" y="5630863"/>
          <p14:tracePt t="159055" x="4999038" y="5622925"/>
          <p14:tracePt t="159119" x="4991100" y="5622925"/>
          <p14:tracePt t="159127" x="4983163" y="5622925"/>
          <p14:tracePt t="159134" x="4975225" y="5616575"/>
          <p14:tracePt t="159151" x="4960938" y="5616575"/>
          <p14:tracePt t="159164" x="4953000" y="5616575"/>
          <p14:tracePt t="159181" x="4937125" y="5608638"/>
          <p14:tracePt t="159198" x="4914900" y="5600700"/>
          <p14:tracePt t="159310" x="4906963" y="5592763"/>
          <p14:tracePt t="159319" x="4899025" y="5584825"/>
          <p14:tracePt t="159327" x="4899025" y="5578475"/>
          <p14:tracePt t="159335" x="4892675" y="5570538"/>
          <p14:tracePt t="159347" x="4876800" y="5554663"/>
          <p14:tracePt t="159364" x="4854575" y="5508625"/>
          <p14:tracePt t="159381" x="4830763" y="5464175"/>
          <p14:tracePt t="159398" x="4770438" y="5341938"/>
          <p14:tracePt t="159414" x="4746625" y="5295900"/>
          <p14:tracePt t="159430" x="4740275" y="5280025"/>
          <p14:tracePt t="159447" x="4740275" y="5273675"/>
          <p14:tracePt t="159471" x="4746625" y="5273675"/>
          <p14:tracePt t="159481" x="4784725" y="5280025"/>
          <p14:tracePt t="159497" x="4945063" y="5356225"/>
          <p14:tracePt t="159514" x="5219700" y="5470525"/>
          <p14:tracePt t="159531" x="5707063" y="5584825"/>
          <p14:tracePt t="159547" x="6346825" y="5668963"/>
          <p14:tracePt t="159564" x="6880225" y="5737225"/>
          <p14:tracePt t="159581" x="7383463" y="5737225"/>
          <p14:tracePt t="159598" x="7764463" y="5737225"/>
          <p14:tracePt t="159614" x="7826375" y="5730875"/>
          <p14:tracePt t="159631" x="7886700" y="5699125"/>
          <p14:tracePt t="159647" x="7894638" y="5692775"/>
          <p14:tracePt t="159664" x="7894638" y="5676900"/>
          <p14:tracePt t="159681" x="7902575" y="5661025"/>
          <p14:tracePt t="159697" x="7908925" y="5646738"/>
          <p14:tracePt t="159714" x="7932738" y="5622925"/>
          <p14:tracePt t="159731" x="7947025" y="5616575"/>
          <p14:tracePt t="159747" x="7985125" y="5592763"/>
          <p14:tracePt t="159764" x="8016875" y="5592763"/>
          <p14:tracePt t="159781" x="8054975" y="5592763"/>
          <p14:tracePt t="159798" x="8137525" y="5584825"/>
          <p14:tracePt t="159814" x="8207375" y="5578475"/>
          <p14:tracePt t="159831" x="8267700" y="5562600"/>
          <p14:tracePt t="159847" x="8374063" y="5554663"/>
          <p14:tracePt t="159864" x="8466138" y="5540375"/>
          <p14:tracePt t="159881" x="8564563" y="5516563"/>
          <p14:tracePt t="159898" x="8602663" y="5486400"/>
          <p14:tracePt t="159914" x="8656638" y="5440363"/>
          <p14:tracePt t="159931" x="8694738" y="5387975"/>
          <p14:tracePt t="159934" x="8732838" y="5349875"/>
          <p14:tracePt t="159947" x="8770938" y="5311775"/>
          <p14:tracePt t="159964" x="8877300" y="5227638"/>
          <p14:tracePt t="159981" x="8945563" y="5173663"/>
          <p14:tracePt t="159998" x="9051925" y="5097463"/>
          <p14:tracePt t="160014" x="9067800" y="5059363"/>
          <p14:tracePt t="160031" x="9075738" y="5037138"/>
          <p14:tracePt t="160103" x="9075738" y="5059363"/>
          <p14:tracePt t="160111" x="9075738" y="5121275"/>
          <p14:tracePt t="160119" x="9075738" y="5227638"/>
          <p14:tracePt t="160131" x="9075738" y="5372100"/>
          <p14:tracePt t="160148" x="9075738" y="5761038"/>
          <p14:tracePt t="160164" x="9075738" y="6042025"/>
          <p14:tracePt t="160181" x="9097963" y="6134100"/>
          <p14:tracePt t="160198" x="9105900" y="6142038"/>
          <p14:tracePt t="160214" x="9128125" y="6057900"/>
          <p14:tracePt t="160231" x="9128125" y="5883275"/>
          <p14:tracePt t="160248" x="9105900" y="5668963"/>
          <p14:tracePt t="160264" x="9059863" y="5470525"/>
          <p14:tracePt t="160280" x="9021763" y="5341938"/>
          <p14:tracePt t="160297" x="8999538" y="5287963"/>
          <p14:tracePt t="160314" x="8999538" y="5280025"/>
          <p14:tracePt t="160348" x="9013825" y="5372100"/>
          <p14:tracePt t="160364" x="9045575" y="5508625"/>
          <p14:tracePt t="160382" x="9121775" y="5668963"/>
          <p14:tracePt t="160398" x="9136063" y="5684838"/>
          <p14:tracePt t="160414" x="9144000" y="5699125"/>
          <p14:tracePt t="160432" x="9151938" y="5699125"/>
          <p14:tracePt t="160448" x="9151938" y="5654675"/>
          <p14:tracePt t="160464" x="9151938" y="5584825"/>
          <p14:tracePt t="160481" x="9144000" y="5508625"/>
          <p14:tracePt t="160498" x="9136063" y="5494338"/>
          <p14:tracePt t="160514" x="9136063" y="5478463"/>
          <p14:tracePt t="160575" x="9136063" y="5494338"/>
          <p14:tracePt t="160583" x="9136063" y="5516563"/>
          <p14:tracePt t="160591" x="9136063" y="5524500"/>
          <p14:tracePt t="160599" x="9136063" y="5546725"/>
          <p14:tracePt t="160614" x="9136063" y="5578475"/>
          <p14:tracePt t="160631" x="9128125" y="5584825"/>
          <p14:tracePt t="160648" x="9128125" y="5592763"/>
          <p14:tracePt t="160681" x="9121775" y="5592763"/>
          <p14:tracePt t="160698" x="9105900" y="5592763"/>
          <p14:tracePt t="160714" x="9045575" y="5592763"/>
          <p14:tracePt t="160731" x="8983663" y="5570538"/>
          <p14:tracePt t="160748" x="8847138" y="5562600"/>
          <p14:tracePt t="160764" x="8686800" y="5562600"/>
          <p14:tracePt t="160782" x="8275638" y="5699125"/>
          <p14:tracePt t="160798" x="7864475" y="5875338"/>
          <p14:tracePt t="160814" x="7407275" y="5997575"/>
          <p14:tracePt t="160831" x="6880225" y="6118225"/>
          <p14:tracePt t="160848" x="6484938" y="6164263"/>
          <p14:tracePt t="160864" x="6248400" y="6232525"/>
          <p14:tracePt t="160881" x="6156325" y="6302375"/>
          <p14:tracePt t="160898" x="6142038" y="6416675"/>
          <p14:tracePt t="160914" x="6142038" y="6454775"/>
          <p14:tracePt t="160931" x="6142038" y="6469063"/>
          <p14:tracePt t="160934" x="6149975" y="6477000"/>
          <p14:tracePt t="160948" x="6172200" y="6477000"/>
          <p14:tracePt t="161015" x="6172200" y="6484938"/>
          <p14:tracePt t="161023" x="6172200" y="6507163"/>
          <p14:tracePt t="161031" x="6149975" y="6507163"/>
          <p14:tracePt t="161048" x="6096000" y="6507163"/>
          <p14:tracePt t="161064" x="5951538" y="6446838"/>
          <p14:tracePt t="161081" x="5745163" y="6438900"/>
          <p14:tracePt t="161098" x="5402263" y="6423025"/>
          <p14:tracePt t="161115" x="4991100" y="6423025"/>
          <p14:tracePt t="161131" x="4403725" y="6400800"/>
          <p14:tracePt t="161148" x="3763963" y="6332538"/>
          <p14:tracePt t="161165" x="3260725" y="6226175"/>
          <p14:tracePt t="161182" x="2674938" y="6065838"/>
          <p14:tracePt t="161198" x="2530475" y="6011863"/>
          <p14:tracePt t="161214" x="2446338" y="5935663"/>
          <p14:tracePt t="161231" x="2400300" y="5859463"/>
          <p14:tracePt t="161248" x="2392363" y="5761038"/>
          <p14:tracePt t="161265" x="2392363" y="5630863"/>
          <p14:tracePt t="161281" x="2392363" y="5508625"/>
          <p14:tracePt t="161298" x="2392363" y="5372100"/>
          <p14:tracePt t="161315" x="2392363" y="5235575"/>
          <p14:tracePt t="161331" x="2416175" y="5075238"/>
          <p14:tracePt t="161348" x="2476500" y="4930775"/>
          <p14:tracePt t="161365" x="2574925" y="4800600"/>
          <p14:tracePt t="161382" x="2895600" y="4594225"/>
          <p14:tracePt t="161398" x="3314700" y="4465638"/>
          <p14:tracePt t="161415" x="3908425" y="4327525"/>
          <p14:tracePt t="161431" x="4564063" y="4244975"/>
          <p14:tracePt t="161448" x="5287963" y="4244975"/>
          <p14:tracePt t="161465" x="6111875" y="4244975"/>
          <p14:tracePt t="161481" x="7018338" y="4244975"/>
          <p14:tracePt t="161498" x="7886700" y="4244975"/>
          <p14:tracePt t="161515" x="8626475" y="4244975"/>
          <p14:tracePt t="161531" x="9228138" y="4244975"/>
          <p14:tracePt t="161548" x="9540875" y="4213225"/>
          <p14:tracePt t="161565" x="9699625" y="4198938"/>
          <p14:tracePt t="161582" x="9783763" y="4175125"/>
          <p14:tracePt t="161631" x="9791700" y="4175125"/>
          <p14:tracePt t="161639" x="9813925" y="4175125"/>
          <p14:tracePt t="161648" x="9837738" y="4175125"/>
          <p14:tracePt t="161665" x="9890125" y="4198938"/>
          <p14:tracePt t="161681" x="10012363" y="4297363"/>
          <p14:tracePt t="161698" x="10134600" y="4457700"/>
          <p14:tracePt t="161715" x="10233025" y="4656138"/>
          <p14:tracePt t="161731" x="10317163" y="4884738"/>
          <p14:tracePt t="161748" x="10393363" y="5105400"/>
          <p14:tracePt t="161765" x="10439400" y="5280025"/>
          <p14:tracePt t="161782" x="10447338" y="5508625"/>
          <p14:tracePt t="161798" x="10393363" y="5661025"/>
          <p14:tracePt t="161815" x="10279063" y="5875338"/>
          <p14:tracePt t="161832" x="10080625" y="6149975"/>
          <p14:tracePt t="161848" x="9883775" y="6346825"/>
          <p14:tracePt t="161865" x="9685338" y="6499225"/>
          <p14:tracePt t="161882" x="9418638" y="6613525"/>
          <p14:tracePt t="161898" x="9097963" y="6675438"/>
          <p14:tracePt t="161915" x="8656638" y="6675438"/>
          <p14:tracePt t="161932" x="8039100" y="6675438"/>
          <p14:tracePt t="161948" x="7315200" y="6675438"/>
          <p14:tracePt t="161952" x="6942138" y="6675438"/>
          <p14:tracePt t="161966" x="6180138" y="6689725"/>
          <p14:tracePt t="161982" x="5807075" y="6689725"/>
          <p14:tracePt t="161998" x="4632325" y="6689725"/>
          <p14:tracePt t="162015" x="3932238" y="6689725"/>
          <p14:tracePt t="162032" x="3330575" y="6689725"/>
          <p14:tracePt t="162048" x="2789238" y="6689725"/>
          <p14:tracePt t="162065" x="2362200" y="6591300"/>
          <p14:tracePt t="162082" x="2027238" y="6438900"/>
          <p14:tracePt t="162098" x="1736725" y="6308725"/>
          <p14:tracePt t="162115" x="1577975" y="6202363"/>
          <p14:tracePt t="162132" x="1501775" y="6103938"/>
          <p14:tracePt t="162148" x="1463675" y="5989638"/>
          <p14:tracePt t="162166" x="1455738" y="5745163"/>
          <p14:tracePt t="162182" x="1455738" y="5646738"/>
          <p14:tracePt t="162198" x="1539875" y="5402263"/>
          <p14:tracePt t="162215" x="1592263" y="5280025"/>
          <p14:tracePt t="162232" x="1660525" y="5197475"/>
          <p14:tracePt t="162248" x="1698625" y="5143500"/>
          <p14:tracePt t="162265" x="1760538" y="5113338"/>
          <p14:tracePt t="162282" x="1866900" y="5097463"/>
          <p14:tracePt t="162298" x="1965325" y="5097463"/>
          <p14:tracePt t="162315" x="2079625" y="5105400"/>
          <p14:tracePt t="162332" x="2247900" y="5189538"/>
          <p14:tracePt t="162348" x="2422525" y="5318125"/>
          <p14:tracePt t="162366" x="2644775" y="5486400"/>
          <p14:tracePt t="162382" x="2705100" y="5524500"/>
          <p14:tracePt t="162398" x="2811463" y="5570538"/>
          <p14:tracePt t="162415" x="2857500" y="5578475"/>
          <p14:tracePt t="162432" x="2887663" y="5578475"/>
          <p14:tracePt t="162448" x="2941638" y="5570538"/>
          <p14:tracePt t="162465" x="3009900" y="5532438"/>
          <p14:tracePt t="162482" x="3055938" y="5508625"/>
          <p14:tracePt t="162499" x="3124200" y="5494338"/>
          <p14:tracePt t="162515" x="3184525" y="5486400"/>
          <p14:tracePt t="162532" x="3268663" y="5478463"/>
          <p14:tracePt t="162548" x="3344863" y="5478463"/>
          <p14:tracePt t="162566" x="3436938" y="5478463"/>
          <p14:tracePt t="162582" x="3459163" y="5486400"/>
          <p14:tracePt t="162598" x="3505200" y="5524500"/>
          <p14:tracePt t="162615" x="3505200" y="5554663"/>
          <p14:tracePt t="162632" x="3505200" y="5570538"/>
          <p14:tracePt t="162648" x="3505200" y="5584825"/>
          <p14:tracePt t="162665" x="3505200" y="5592763"/>
          <p14:tracePt t="162682" x="3505200" y="5616575"/>
          <p14:tracePt t="162699" x="3505200" y="5622925"/>
          <p14:tracePt t="162715" x="3505200" y="5630863"/>
          <p14:tracePt t="162732" x="3505200" y="5638800"/>
          <p14:tracePt t="162783" x="3513138" y="5646738"/>
          <p14:tracePt t="162799" x="3521075" y="5646738"/>
          <p14:tracePt t="162807" x="3527425" y="5646738"/>
          <p14:tracePt t="162815" x="3527425" y="5638800"/>
          <p14:tracePt t="162832" x="3535363" y="5622925"/>
          <p14:tracePt t="165023" x="3543300" y="5616575"/>
          <p14:tracePt t="165031" x="3559175" y="5616575"/>
          <p14:tracePt t="165039" x="3581400" y="5616575"/>
          <p14:tracePt t="165049" x="3611563" y="5616575"/>
          <p14:tracePt t="165066" x="3703638" y="5616575"/>
          <p14:tracePt t="165083" x="3886200" y="5630863"/>
          <p14:tracePt t="165099" x="4098925" y="5668963"/>
          <p14:tracePt t="165116" x="4313238" y="5668963"/>
          <p14:tracePt t="165133" x="4511675" y="5668963"/>
          <p14:tracePt t="165150" x="4770438" y="5668963"/>
          <p14:tracePt t="165166" x="4876800" y="5668963"/>
          <p14:tracePt t="165183" x="4945063" y="5668963"/>
          <p14:tracePt t="165199" x="4983163" y="5654675"/>
          <p14:tracePt t="165216" x="4999038" y="5654675"/>
          <p14:tracePt t="165233" x="5021263" y="5646738"/>
          <p14:tracePt t="165249" x="5045075" y="5638800"/>
          <p14:tracePt t="165266" x="5059363" y="5630863"/>
          <p14:tracePt t="165283" x="5075238" y="5630863"/>
          <p14:tracePt t="165299" x="5089525" y="5630863"/>
          <p14:tracePt t="165316" x="5113338" y="5630863"/>
          <p14:tracePt t="165333" x="5159375" y="5630863"/>
          <p14:tracePt t="165350" x="5273675" y="5630863"/>
          <p14:tracePt t="165366" x="5349875" y="5630863"/>
          <p14:tracePt t="165383" x="5394325" y="5630863"/>
          <p14:tracePt t="165399" x="5402263" y="5630863"/>
          <p14:tracePt t="165433" x="5410200" y="5630863"/>
          <p14:tracePt t="165479" x="5418138" y="5630863"/>
          <p14:tracePt t="166711" x="5426075" y="5630863"/>
          <p14:tracePt t="167575" x="5364163" y="5622925"/>
          <p14:tracePt t="167583" x="5303838" y="5608638"/>
          <p14:tracePt t="167591" x="5219700" y="5592763"/>
          <p14:tracePt t="167600" x="5067300" y="5592763"/>
          <p14:tracePt t="167617" x="4746625" y="5570538"/>
          <p14:tracePt t="167634" x="4403725" y="5546725"/>
          <p14:tracePt t="167650" x="4092575" y="5516563"/>
          <p14:tracePt t="167667" x="3908425" y="5502275"/>
          <p14:tracePt t="167684" x="3802063" y="5478463"/>
          <p14:tracePt t="167700" x="3779838" y="5470525"/>
          <p14:tracePt t="167807" x="3771900" y="5470525"/>
          <p14:tracePt t="167815" x="3749675" y="5464175"/>
          <p14:tracePt t="167823" x="3725863" y="5456238"/>
          <p14:tracePt t="167834" x="3679825" y="5456238"/>
          <p14:tracePt t="167850" x="3565525" y="5440363"/>
          <p14:tracePt t="167867" x="3444875" y="5440363"/>
          <p14:tracePt t="167884" x="3375025" y="5440363"/>
          <p14:tracePt t="167900" x="3360738" y="5440363"/>
          <p14:tracePt t="168495" x="3368675" y="5440363"/>
          <p14:tracePt t="168503" x="3390900" y="5440363"/>
          <p14:tracePt t="168519" x="3398838" y="5440363"/>
          <p14:tracePt t="168527" x="3406775" y="5440363"/>
          <p14:tracePt t="168543" x="3413125" y="5440363"/>
          <p14:tracePt t="168551" x="3429000" y="5440363"/>
          <p14:tracePt t="168567" x="3467100" y="5448300"/>
          <p14:tracePt t="168584" x="3565525" y="5448300"/>
          <p14:tracePt t="168601" x="3741738" y="5448300"/>
          <p14:tracePt t="168617" x="4030663" y="5448300"/>
          <p14:tracePt t="168634" x="4403725" y="5448300"/>
          <p14:tracePt t="168651" x="4740275" y="5448300"/>
          <p14:tracePt t="168667" x="4991100" y="5448300"/>
          <p14:tracePt t="168684" x="5165725" y="5448300"/>
          <p14:tracePt t="168701" x="5334000" y="5448300"/>
          <p14:tracePt t="168718" x="5600700" y="5448300"/>
          <p14:tracePt t="168734" x="5775325" y="5448300"/>
          <p14:tracePt t="168751" x="5927725" y="5448300"/>
          <p14:tracePt t="168767" x="6042025" y="5448300"/>
          <p14:tracePt t="168784" x="6103938" y="5464175"/>
          <p14:tracePt t="168801" x="6142038" y="5470525"/>
          <p14:tracePt t="168927" x="6126163" y="5478463"/>
          <p14:tracePt t="168935" x="6088063" y="5494338"/>
          <p14:tracePt t="168943" x="6035675" y="5508625"/>
          <p14:tracePt t="168951" x="5959475" y="5540375"/>
          <p14:tracePt t="168968" x="5807075" y="5578475"/>
          <p14:tracePt t="168984" x="5608638" y="5630863"/>
          <p14:tracePt t="169001" x="5432425" y="5661025"/>
          <p14:tracePt t="169018" x="5287963" y="5676900"/>
          <p14:tracePt t="169034" x="5211763" y="5684838"/>
          <p14:tracePt t="169051" x="5197475" y="5684838"/>
          <p14:tracePt t="169068" x="5189538" y="5684838"/>
          <p14:tracePt t="169215" x="5181600" y="5684838"/>
          <p14:tracePt t="169223" x="5173663" y="5676900"/>
          <p14:tracePt t="169234" x="5165725" y="5676900"/>
          <p14:tracePt t="169251" x="5097463" y="5638800"/>
          <p14:tracePt t="169267" x="4945063" y="5578475"/>
          <p14:tracePt t="169284" x="4740275" y="5494338"/>
          <p14:tracePt t="169300" x="4389438" y="5257800"/>
          <p14:tracePt t="169318" x="3763963" y="4800600"/>
          <p14:tracePt t="169334" x="3475038" y="4457700"/>
          <p14:tracePt t="169351" x="3330575" y="4175125"/>
          <p14:tracePt t="169368" x="3276600" y="4008438"/>
          <p14:tracePt t="169384" x="3238500" y="3894138"/>
          <p14:tracePt t="169401" x="3238500" y="3870325"/>
          <p14:tracePt t="169463" x="3246438" y="3870325"/>
          <p14:tracePt t="169470" x="3254375" y="3886200"/>
          <p14:tracePt t="169479" x="3254375" y="3902075"/>
          <p14:tracePt t="169487" x="3254375" y="3932238"/>
          <p14:tracePt t="169501" x="3254375" y="4038600"/>
          <p14:tracePt t="169518" x="3254375" y="4152900"/>
          <p14:tracePt t="169534" x="3254375" y="4289425"/>
          <p14:tracePt t="169551" x="3246438" y="4403725"/>
          <p14:tracePt t="169568" x="3238500" y="4473575"/>
          <p14:tracePt t="169584" x="3238500" y="4511675"/>
          <p14:tracePt t="169601" x="3238500" y="4533900"/>
          <p14:tracePt t="169618" x="3246438" y="4533900"/>
          <p14:tracePt t="170063" x="3260725" y="4549775"/>
          <p14:tracePt t="170071" x="3268663" y="4572000"/>
          <p14:tracePt t="170079" x="3292475" y="4602163"/>
          <p14:tracePt t="170087" x="3306763" y="4632325"/>
          <p14:tracePt t="170102" x="3413125" y="4754563"/>
          <p14:tracePt t="170118" x="3695700" y="4960938"/>
          <p14:tracePt t="170134" x="4327525" y="5211763"/>
          <p14:tracePt t="170151" x="5197475" y="5478463"/>
          <p14:tracePt t="170168" x="6248400" y="5638800"/>
          <p14:tracePt t="170185" x="7467600" y="5813425"/>
          <p14:tracePt t="170201" x="8480425" y="5851525"/>
          <p14:tracePt t="170218" x="9159875" y="5851525"/>
          <p14:tracePt t="170235" x="9478963" y="5851525"/>
          <p14:tracePt t="170251" x="9639300" y="5821363"/>
          <p14:tracePt t="170268" x="9661525" y="5807075"/>
          <p14:tracePt t="170285" x="9661525" y="5791200"/>
          <p14:tracePt t="170302" x="9617075" y="5730875"/>
          <p14:tracePt t="170318" x="9525000" y="5692775"/>
          <p14:tracePt t="170335" x="9418638" y="5661025"/>
          <p14:tracePt t="170351" x="9356725" y="5661025"/>
          <p14:tracePt t="170368" x="9318625" y="5661025"/>
          <p14:tracePt t="170385" x="9274175" y="5661025"/>
          <p14:tracePt t="170401" x="9236075" y="5684838"/>
          <p14:tracePt t="170418" x="9197975" y="5684838"/>
          <p14:tracePt t="170435" x="9151938" y="5684838"/>
          <p14:tracePt t="170451" x="9090025" y="5684838"/>
          <p14:tracePt t="170454" x="9051925" y="5684838"/>
          <p14:tracePt t="170468" x="9013825" y="5684838"/>
          <p14:tracePt t="170485" x="8915400" y="5684838"/>
          <p14:tracePt t="170502" x="8724900" y="5616575"/>
          <p14:tracePt t="170518" x="8564563" y="5554663"/>
          <p14:tracePt t="170535" x="8374063" y="5494338"/>
          <p14:tracePt t="170551" x="8213725" y="5456238"/>
          <p14:tracePt t="170568" x="8183563" y="5448300"/>
          <p14:tracePt t="170585" x="8175625" y="5440363"/>
          <p14:tracePt t="170687" x="8169275" y="5440363"/>
          <p14:tracePt t="170759" x="8161338" y="5440363"/>
          <p14:tracePt t="171959" x="8153400" y="5440363"/>
          <p14:tracePt t="172007" x="8137525" y="5456238"/>
          <p14:tracePt t="172015" x="8093075" y="5456238"/>
          <p14:tracePt t="172023" x="8016875" y="5464175"/>
          <p14:tracePt t="172035" x="7916863" y="5494338"/>
          <p14:tracePt t="172052" x="7642225" y="5508625"/>
          <p14:tracePt t="172069" x="7154863" y="5546725"/>
          <p14:tracePt t="172086" x="6408738" y="5562600"/>
          <p14:tracePt t="172102" x="5807075" y="5562600"/>
          <p14:tracePt t="172119" x="5394325" y="5562600"/>
          <p14:tracePt t="172135" x="5059363" y="5562600"/>
          <p14:tracePt t="172152" x="4914900" y="5562600"/>
          <p14:tracePt t="172169" x="4860925" y="5570538"/>
          <p14:tracePt t="172185" x="4854575" y="5578475"/>
          <p14:tracePt t="172223" x="4838700" y="5578475"/>
          <p14:tracePt t="172235" x="4816475" y="5578475"/>
          <p14:tracePt t="172252" x="4746625" y="5578475"/>
          <p14:tracePt t="172268" x="4640263" y="5578475"/>
          <p14:tracePt t="172285" x="4427538" y="5578475"/>
          <p14:tracePt t="172301" x="4206875" y="5578475"/>
          <p14:tracePt t="172319" x="3984625" y="5578475"/>
          <p14:tracePt t="172335" x="3749675" y="5578475"/>
          <p14:tracePt t="172352" x="3573463" y="5578475"/>
          <p14:tracePt t="172369" x="3459163" y="5578475"/>
          <p14:tracePt t="172385" x="3390900" y="5578475"/>
          <p14:tracePt t="172402" x="3375025" y="5578475"/>
          <p14:tracePt t="172463" x="3360738" y="5578475"/>
          <p14:tracePt t="172471" x="3344863" y="5570538"/>
          <p14:tracePt t="172479" x="3330575" y="5554663"/>
          <p14:tracePt t="172487" x="3306763" y="5554663"/>
          <p14:tracePt t="172502" x="3254375" y="5524500"/>
          <p14:tracePt t="172519" x="3216275" y="5516563"/>
          <p14:tracePt t="172535" x="3208338" y="5508625"/>
          <p14:tracePt t="172838" x="3200400" y="5508625"/>
          <p14:tracePt t="174255" x="3254375" y="5508625"/>
          <p14:tracePt t="174262" x="3352800" y="5470525"/>
          <p14:tracePt t="174271" x="3429000" y="5448300"/>
          <p14:tracePt t="174285" x="3611563" y="5426075"/>
          <p14:tracePt t="174302" x="3902075" y="5387975"/>
          <p14:tracePt t="174319" x="4267200" y="5349875"/>
          <p14:tracePt t="174336" x="4602163" y="5349875"/>
          <p14:tracePt t="174353" x="4784725" y="5349875"/>
          <p14:tracePt t="174369" x="4846638" y="5341938"/>
          <p14:tracePt t="174386" x="4854575" y="5341938"/>
          <p14:tracePt t="174871" x="4860925" y="5341938"/>
          <p14:tracePt t="174879" x="4937125" y="5341938"/>
          <p14:tracePt t="174887" x="5257800" y="5219700"/>
          <p14:tracePt t="174903" x="6278563" y="4784725"/>
          <p14:tracePt t="174920" x="6461125" y="4664075"/>
          <p14:tracePt t="174953" x="6499225" y="4511675"/>
          <p14:tracePt t="174970" x="6561138" y="4351338"/>
          <p14:tracePt t="174986" x="6637338" y="4244975"/>
          <p14:tracePt t="174990" x="6689725" y="4175125"/>
          <p14:tracePt t="175003" x="6751638" y="4122738"/>
          <p14:tracePt t="175020" x="6850063" y="4008438"/>
          <p14:tracePt t="175036" x="6911975" y="3970338"/>
          <p14:tracePt t="175054" x="6972300" y="3940175"/>
          <p14:tracePt t="175070" x="6988175" y="3932238"/>
          <p14:tracePt t="175086" x="7040563" y="3902075"/>
          <p14:tracePt t="175103" x="7070725" y="3878263"/>
          <p14:tracePt t="175120" x="7132638" y="3848100"/>
          <p14:tracePt t="175136" x="7192963" y="3832225"/>
          <p14:tracePt t="175153" x="7261225" y="3810000"/>
          <p14:tracePt t="175170" x="7337425" y="3779838"/>
          <p14:tracePt t="175186" x="7413625" y="3771900"/>
          <p14:tracePt t="175203" x="7475538" y="3741738"/>
          <p14:tracePt t="175220" x="7527925" y="3733800"/>
          <p14:tracePt t="175236" x="7543800" y="37179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0" name="Equation" r:id="rId5" imgW="685800" imgH="368280" progId="Equation.DSMT4">
                  <p:embed/>
                </p:oleObj>
              </mc:Choice>
              <mc:Fallback>
                <p:oleObj name="Equation" r:id="rId5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1" name="Equation" r:id="rId7" imgW="3886200" imgH="419100" progId="Equation.DSMT4">
                  <p:embed/>
                </p:oleObj>
              </mc:Choice>
              <mc:Fallback>
                <p:oleObj name="Equation" r:id="rId7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2" name="Equation" r:id="rId9" imgW="1624895" imgH="215806" progId="Equation.DSMT4">
                  <p:embed/>
                </p:oleObj>
              </mc:Choice>
              <mc:Fallback>
                <p:oleObj name="Equation" r:id="rId9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3" name="Equation" r:id="rId11" imgW="1675673" imgH="215806" progId="Equation.DSMT4">
                  <p:embed/>
                </p:oleObj>
              </mc:Choice>
              <mc:Fallback>
                <p:oleObj name="Equation" r:id="rId11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004"/>
    </mc:Choice>
    <mc:Fallback xmlns="">
      <p:transition advTm="7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785" x="647700" y="5280025"/>
          <p14:tracePt t="3826" x="655638" y="5280025"/>
          <p14:tracePt t="3833" x="708025" y="5265738"/>
          <p14:tracePt t="3841" x="739775" y="5265738"/>
          <p14:tracePt t="3853" x="808038" y="5241925"/>
          <p14:tracePt t="3869" x="1036638" y="5197475"/>
          <p14:tracePt t="3886" x="1393825" y="5135563"/>
          <p14:tracePt t="3903" x="1874838" y="4999038"/>
          <p14:tracePt t="3920" x="2416175" y="4838700"/>
          <p14:tracePt t="3936" x="2994025" y="4670425"/>
          <p14:tracePt t="3953" x="3565525" y="4503738"/>
          <p14:tracePt t="3969" x="4403725" y="4305300"/>
          <p14:tracePt t="3986" x="4892675" y="4130675"/>
          <p14:tracePt t="4003" x="5235575" y="3992563"/>
          <p14:tracePt t="4020" x="5432425" y="3902075"/>
          <p14:tracePt t="4036" x="5546725" y="3832225"/>
          <p14:tracePt t="4054" x="5584825" y="3794125"/>
          <p14:tracePt t="4070" x="5592763" y="3779838"/>
          <p14:tracePt t="4087" x="5616575" y="3741738"/>
          <p14:tracePt t="4104" x="5646738" y="3687763"/>
          <p14:tracePt t="4120" x="5692775" y="3603625"/>
          <p14:tracePt t="4137" x="5722938" y="3535363"/>
          <p14:tracePt t="4154" x="5753100" y="3459163"/>
          <p14:tracePt t="4170" x="5753100" y="3444875"/>
          <p14:tracePt t="10867" x="5753100" y="3451225"/>
          <p14:tracePt t="10875" x="5730875" y="3527425"/>
          <p14:tracePt t="10883" x="5676900" y="3711575"/>
          <p14:tracePt t="10891" x="5554663" y="3946525"/>
          <p14:tracePt t="10906" x="5249863" y="4403725"/>
          <p14:tracePt t="10923" x="4876800" y="4892675"/>
          <p14:tracePt t="10939" x="4525963" y="5426075"/>
          <p14:tracePt t="10956" x="4251325" y="5927725"/>
          <p14:tracePt t="10973" x="4144963" y="6302375"/>
          <p14:tracePt t="10989" x="4137025" y="6569075"/>
          <p14:tracePt t="11006" x="4137025" y="6697663"/>
          <p14:tracePt t="11023" x="4152900" y="6727825"/>
          <p14:tracePt t="11039" x="4175125" y="6735763"/>
          <p14:tracePt t="11056" x="4183063" y="6735763"/>
          <p14:tracePt t="11073" x="4198938" y="6735763"/>
          <p14:tracePt t="11090" x="4259263" y="6621463"/>
          <p14:tracePt t="11106" x="4289425" y="6530975"/>
          <p14:tracePt t="11123" x="4305300" y="6454775"/>
          <p14:tracePt t="11139" x="4313238" y="6370638"/>
          <p14:tracePt t="11156" x="4327525" y="6256338"/>
          <p14:tracePt t="11173" x="4327525" y="6126163"/>
          <p14:tracePt t="11189" x="4275138" y="5935663"/>
          <p14:tracePt t="11206" x="4168775" y="5761038"/>
          <p14:tracePt t="11223" x="4038600" y="5608638"/>
          <p14:tracePt t="11239" x="3924300" y="5478463"/>
          <p14:tracePt t="11256" x="3840163" y="5402263"/>
          <p14:tracePt t="11273" x="3810000" y="5380038"/>
          <p14:tracePt t="11289" x="3802063" y="5380038"/>
          <p14:tracePt t="11355" x="3794125" y="5380038"/>
          <p14:tracePt t="11363" x="3787775" y="5380038"/>
          <p14:tracePt t="11373" x="3779838" y="5380038"/>
          <p14:tracePt t="11389" x="3763963" y="5380038"/>
          <p14:tracePt t="11406" x="3756025" y="5380038"/>
          <p14:tracePt t="11423" x="3741738" y="5372100"/>
          <p14:tracePt t="11456" x="3733800" y="5364163"/>
          <p14:tracePt t="11473" x="3733800" y="5326063"/>
          <p14:tracePt t="11490" x="3733800" y="5235575"/>
          <p14:tracePt t="11506" x="3802063" y="4983163"/>
          <p14:tracePt t="11523" x="3870325" y="4746625"/>
          <p14:tracePt t="11540" x="3916363" y="4564063"/>
          <p14:tracePt t="11556" x="3946525" y="4335463"/>
          <p14:tracePt t="11573" x="3954463" y="4130675"/>
          <p14:tracePt t="11590" x="3954463" y="3908425"/>
          <p14:tracePt t="11606" x="3954463" y="3725863"/>
          <p14:tracePt t="11623" x="3940175" y="3559175"/>
          <p14:tracePt t="11640" x="3924300" y="3444875"/>
          <p14:tracePt t="11656" x="3902075" y="3360738"/>
          <p14:tracePt t="11673" x="3870325" y="3292475"/>
          <p14:tracePt t="11690" x="3848100" y="3260725"/>
          <p14:tracePt t="12251" x="3840163" y="3260725"/>
          <p14:tracePt t="12298" x="3840163" y="3276600"/>
          <p14:tracePt t="12306" x="3840163" y="3368675"/>
          <p14:tracePt t="12314" x="3840163" y="3459163"/>
          <p14:tracePt t="12323" x="3856038" y="3551238"/>
          <p14:tracePt t="12340" x="3924300" y="3725863"/>
          <p14:tracePt t="12356" x="4008438" y="3916363"/>
          <p14:tracePt t="12373" x="4092575" y="4076700"/>
          <p14:tracePt t="12390" x="4152900" y="4175125"/>
          <p14:tracePt t="12407" x="4152900" y="4183063"/>
          <p14:tracePt t="16027" x="4122738" y="4183063"/>
          <p14:tracePt t="16035" x="3940175" y="4137025"/>
          <p14:tracePt t="16043" x="3657600" y="4068763"/>
          <p14:tracePt t="16058" x="3284538" y="3954463"/>
          <p14:tracePt t="16075" x="2590800" y="3527425"/>
          <p14:tracePt t="16091" x="2430463" y="3360738"/>
          <p14:tracePt t="16108" x="2384425" y="3298825"/>
          <p14:tracePt t="16125" x="2378075" y="3292475"/>
          <p14:tracePt t="16211" x="2378075" y="3260725"/>
          <p14:tracePt t="16219" x="2378075" y="3238500"/>
          <p14:tracePt t="16226" x="2384425" y="3208338"/>
          <p14:tracePt t="16242" x="2392363" y="3192463"/>
          <p14:tracePt t="16274" x="2400300" y="3184525"/>
          <p14:tracePt t="16723" x="2454275" y="3178175"/>
          <p14:tracePt t="16731" x="2530475" y="3192463"/>
          <p14:tracePt t="16741" x="2606675" y="3216275"/>
          <p14:tracePt t="16758" x="2713038" y="3246438"/>
          <p14:tracePt t="16775" x="2781300" y="3246438"/>
          <p14:tracePt t="16791" x="2865438" y="3246438"/>
          <p14:tracePt t="16808" x="2971800" y="3162300"/>
          <p14:tracePt t="16825" x="3001963" y="3086100"/>
          <p14:tracePt t="16842" x="3009900" y="2955925"/>
          <p14:tracePt t="16858" x="2933700" y="2689225"/>
          <p14:tracePt t="16875" x="2803525" y="2476500"/>
          <p14:tracePt t="16892" x="2620963" y="2247900"/>
          <p14:tracePt t="16908" x="2492375" y="2087563"/>
          <p14:tracePt t="16925" x="2438400" y="2019300"/>
          <p14:tracePt t="16942" x="2422525" y="1989138"/>
          <p14:tracePt t="16958" x="2408238" y="1958975"/>
          <p14:tracePt t="16975" x="2392363" y="1927225"/>
          <p14:tracePt t="16992" x="2392363" y="1912938"/>
          <p14:tracePt t="17008" x="2392363" y="1897063"/>
          <p14:tracePt t="17115" x="2392363" y="1889125"/>
          <p14:tracePt t="17123" x="2392363" y="1851025"/>
          <p14:tracePt t="17130" x="2416175" y="1820863"/>
          <p14:tracePt t="17142" x="2416175" y="1806575"/>
          <p14:tracePt t="17158" x="2438400" y="1782763"/>
          <p14:tracePt t="17175" x="2460625" y="1744663"/>
          <p14:tracePt t="17192" x="2468563" y="1730375"/>
          <p14:tracePt t="17208" x="2468563" y="1722438"/>
          <p14:tracePt t="17225" x="2484438" y="1722438"/>
          <p14:tracePt t="17242" x="2492375" y="1722438"/>
          <p14:tracePt t="17258" x="2498725" y="1722438"/>
          <p14:tracePt t="17595" x="2514600" y="1722438"/>
          <p14:tracePt t="17603" x="2552700" y="1730375"/>
          <p14:tracePt t="17611" x="2606675" y="1752600"/>
          <p14:tracePt t="17626" x="2667000" y="1760538"/>
          <p14:tracePt t="17642" x="2689225" y="1768475"/>
          <p14:tracePt t="17658" x="2720975" y="1774825"/>
          <p14:tracePt t="17675" x="2727325" y="1782763"/>
          <p14:tracePt t="17787" x="2720975" y="1782763"/>
          <p14:tracePt t="17795" x="2705100" y="1782763"/>
          <p14:tracePt t="17803" x="2697163" y="1782763"/>
          <p14:tracePt t="17875" x="2682875" y="1782763"/>
          <p14:tracePt t="17891" x="2674938" y="1774825"/>
          <p14:tracePt t="17899" x="2651125" y="1768475"/>
          <p14:tracePt t="17915" x="2636838" y="1760538"/>
          <p14:tracePt t="17931" x="2628900" y="1752600"/>
          <p14:tracePt t="17942" x="2620963" y="1752600"/>
          <p14:tracePt t="17963" x="2613025" y="1752600"/>
          <p14:tracePt t="18043" x="2613025" y="1744663"/>
          <p14:tracePt t="18051" x="2613025" y="1736725"/>
          <p14:tracePt t="18067" x="2613025" y="1730375"/>
          <p14:tracePt t="18075" x="2613025" y="1722438"/>
          <p14:tracePt t="18092" x="2613025" y="1714500"/>
          <p14:tracePt t="18147" x="2613025" y="1706563"/>
          <p14:tracePt t="18155" x="2620963" y="1698625"/>
          <p14:tracePt t="18163" x="2636838" y="1698625"/>
          <p14:tracePt t="18175" x="2667000" y="1698625"/>
          <p14:tracePt t="18192" x="2743200" y="1698625"/>
          <p14:tracePt t="18209" x="2857500" y="1684338"/>
          <p14:tracePt t="18226" x="3070225" y="1684338"/>
          <p14:tracePt t="18242" x="3146425" y="1684338"/>
          <p14:tracePt t="18259" x="3292475" y="1684338"/>
          <p14:tracePt t="18275" x="3344863" y="1684338"/>
          <p14:tracePt t="18292" x="3352800" y="1684338"/>
          <p14:tracePt t="18363" x="3360738" y="1684338"/>
          <p14:tracePt t="18371" x="3368675" y="1684338"/>
          <p14:tracePt t="18379" x="3375025" y="1692275"/>
          <p14:tracePt t="18394" x="3382963" y="1698625"/>
          <p14:tracePt t="18409" x="3382963" y="1706563"/>
          <p14:tracePt t="18426" x="3390900" y="1790700"/>
          <p14:tracePt t="18442" x="3390900" y="1897063"/>
          <p14:tracePt t="18459" x="3368675" y="1981200"/>
          <p14:tracePt t="18475" x="3298825" y="2103438"/>
          <p14:tracePt t="18492" x="3208338" y="2187575"/>
          <p14:tracePt t="18509" x="3108325" y="2247900"/>
          <p14:tracePt t="18525" x="3017838" y="2286000"/>
          <p14:tracePt t="18542" x="2917825" y="2324100"/>
          <p14:tracePt t="18559" x="2879725" y="2346325"/>
          <p14:tracePt t="18576" x="2849563" y="2370138"/>
          <p14:tracePt t="18592" x="2841625" y="2378075"/>
          <p14:tracePt t="18609" x="2827338" y="2400300"/>
          <p14:tracePt t="18626" x="2827338" y="2416175"/>
          <p14:tracePt t="18642" x="2827338" y="2460625"/>
          <p14:tracePt t="18659" x="2827338" y="2498725"/>
          <p14:tracePt t="18676" x="2857500" y="2582863"/>
          <p14:tracePt t="18692" x="2895600" y="2659063"/>
          <p14:tracePt t="18709" x="2941638" y="2713038"/>
          <p14:tracePt t="18726" x="2987675" y="2743200"/>
          <p14:tracePt t="18742" x="3055938" y="2765425"/>
          <p14:tracePt t="18759" x="3101975" y="2765425"/>
          <p14:tracePt t="18776" x="3132138" y="2765425"/>
          <p14:tracePt t="18792" x="3146425" y="2765425"/>
          <p14:tracePt t="18809" x="3162300" y="2765425"/>
          <p14:tracePt t="18826" x="3170238" y="2765425"/>
          <p14:tracePt t="18842" x="3200400" y="2781300"/>
          <p14:tracePt t="18859" x="3246438" y="2841625"/>
          <p14:tracePt t="18876" x="3298825" y="2933700"/>
          <p14:tracePt t="18892" x="3368675" y="3094038"/>
          <p14:tracePt t="18909" x="3406775" y="3230563"/>
          <p14:tracePt t="18926" x="3459163" y="3330575"/>
          <p14:tracePt t="18943" x="3482975" y="3352800"/>
          <p14:tracePt t="18959" x="3513138" y="3360738"/>
          <p14:tracePt t="18976" x="3573463" y="3360738"/>
          <p14:tracePt t="18992" x="3673475" y="3322638"/>
          <p14:tracePt t="19009" x="3756025" y="3230563"/>
          <p14:tracePt t="19026" x="3779838" y="3132138"/>
          <p14:tracePt t="19028" x="3779838" y="3108325"/>
          <p14:tracePt t="19042" x="3779838" y="3048000"/>
          <p14:tracePt t="19059" x="3763963" y="3001963"/>
          <p14:tracePt t="19076" x="3679825" y="2949575"/>
          <p14:tracePt t="19092" x="3619500" y="2933700"/>
          <p14:tracePt t="19109" x="3573463" y="2933700"/>
          <p14:tracePt t="19126" x="3497263" y="2963863"/>
          <p14:tracePt t="19142" x="3390900" y="3078163"/>
          <p14:tracePt t="19159" x="3368675" y="3192463"/>
          <p14:tracePt t="19176" x="3352800" y="3330575"/>
          <p14:tracePt t="19192" x="3368675" y="3413125"/>
          <p14:tracePt t="19209" x="3429000" y="3459163"/>
          <p14:tracePt t="19226" x="3505200" y="3467100"/>
          <p14:tracePt t="19242" x="3756025" y="3429000"/>
          <p14:tracePt t="19259" x="3848100" y="3330575"/>
          <p14:tracePt t="19276" x="3886200" y="3246438"/>
          <p14:tracePt t="19292" x="3886200" y="3200400"/>
          <p14:tracePt t="19309" x="3863975" y="3154363"/>
          <p14:tracePt t="19326" x="3756025" y="3108325"/>
          <p14:tracePt t="19342" x="3657600" y="3094038"/>
          <p14:tracePt t="19359" x="3543300" y="3124200"/>
          <p14:tracePt t="19376" x="3444875" y="3254375"/>
          <p14:tracePt t="19392" x="3398838" y="3413125"/>
          <p14:tracePt t="19410" x="3451225" y="3565525"/>
          <p14:tracePt t="19426" x="3489325" y="3581400"/>
          <p14:tracePt t="19443" x="3679825" y="3565525"/>
          <p14:tracePt t="19459" x="3817938" y="3467100"/>
          <p14:tracePt t="19476" x="3840163" y="3398838"/>
          <p14:tracePt t="19493" x="3840163" y="3322638"/>
          <p14:tracePt t="19509" x="3787775" y="3268663"/>
          <p14:tracePt t="19526" x="3673475" y="3230563"/>
          <p14:tracePt t="19543" x="3535363" y="3222625"/>
          <p14:tracePt t="19559" x="3467100" y="3222625"/>
          <p14:tracePt t="19576" x="3451225" y="3230563"/>
          <p14:tracePt t="19611" x="3451225" y="3238500"/>
          <p14:tracePt t="19683" x="3451225" y="3222625"/>
          <p14:tracePt t="19691" x="3444875" y="3216275"/>
          <p14:tracePt t="19699" x="3436938" y="3208338"/>
          <p14:tracePt t="19709" x="3413125" y="3200400"/>
          <p14:tracePt t="19726" x="3406775" y="3184525"/>
          <p14:tracePt t="19742" x="3398838" y="3170238"/>
          <p14:tracePt t="19759" x="3398838" y="3162300"/>
          <p14:tracePt t="19776" x="3398838" y="3154363"/>
          <p14:tracePt t="19843" x="3398838" y="3140075"/>
          <p14:tracePt t="19963" x="3406775" y="3140075"/>
          <p14:tracePt t="19971" x="3429000" y="3140075"/>
          <p14:tracePt t="19979" x="3467100" y="3140075"/>
          <p14:tracePt t="19993" x="3535363" y="3140075"/>
          <p14:tracePt t="20010" x="3771900" y="3132138"/>
          <p14:tracePt t="20026" x="3832225" y="3124200"/>
          <p14:tracePt t="20028" x="3908425" y="3116263"/>
          <p14:tracePt t="20043" x="4022725" y="3094038"/>
          <p14:tracePt t="20059" x="4084638" y="3086100"/>
          <p14:tracePt t="20076" x="4106863" y="3078163"/>
          <p14:tracePt t="20147" x="4114800" y="3078163"/>
          <p14:tracePt t="20155" x="4122738" y="3078163"/>
          <p14:tracePt t="20163" x="4144963" y="3078163"/>
          <p14:tracePt t="20176" x="4168775" y="3078163"/>
          <p14:tracePt t="20193" x="4259263" y="3094038"/>
          <p14:tracePt t="20210" x="4297363" y="3101975"/>
          <p14:tracePt t="20283" x="4275138" y="3101975"/>
          <p14:tracePt t="20291" x="4221163" y="3101975"/>
          <p14:tracePt t="20299" x="4175125" y="3101975"/>
          <p14:tracePt t="20309" x="4098925" y="3101975"/>
          <p14:tracePt t="20326" x="3924300" y="3146425"/>
          <p14:tracePt t="20343" x="3679825" y="3238500"/>
          <p14:tracePt t="20359" x="3482975" y="3298825"/>
          <p14:tracePt t="20376" x="3330575" y="3336925"/>
          <p14:tracePt t="20393" x="3260725" y="3360738"/>
          <p14:tracePt t="20409" x="3222625" y="3368675"/>
          <p14:tracePt t="20443" x="3216275" y="3368675"/>
          <p14:tracePt t="20451" x="3216275" y="3375025"/>
          <p14:tracePt t="20475" x="3216275" y="3382963"/>
          <p14:tracePt t="20483" x="3216275" y="3398838"/>
          <p14:tracePt t="20493" x="3222625" y="3406775"/>
          <p14:tracePt t="20510" x="3246438" y="3421063"/>
          <p14:tracePt t="20526" x="3292475" y="3451225"/>
          <p14:tracePt t="20543" x="3322638" y="3467100"/>
          <p14:tracePt t="20559" x="3368675" y="3475038"/>
          <p14:tracePt t="20576" x="3398838" y="3497263"/>
          <p14:tracePt t="20643" x="3406775" y="3497263"/>
          <p14:tracePt t="20651" x="3413125" y="3497263"/>
          <p14:tracePt t="20723" x="3421063" y="3497263"/>
          <p14:tracePt t="20730" x="3436938" y="3497263"/>
          <p14:tracePt t="20739" x="3459163" y="3497263"/>
          <p14:tracePt t="20747" x="3497263" y="3497263"/>
          <p14:tracePt t="20760" x="3589338" y="3527425"/>
          <p14:tracePt t="20776" x="3749675" y="3535363"/>
          <p14:tracePt t="20793" x="3916363" y="3543300"/>
          <p14:tracePt t="20810" x="4106863" y="3543300"/>
          <p14:tracePt t="20826" x="4289425" y="3543300"/>
          <p14:tracePt t="20843" x="4359275" y="3535363"/>
          <p14:tracePt t="20860" x="4365625" y="3535363"/>
          <p14:tracePt t="20955" x="4381500" y="3535363"/>
          <p14:tracePt t="20963" x="4403725" y="3535363"/>
          <p14:tracePt t="20971" x="4411663" y="3535363"/>
          <p14:tracePt t="20979" x="4435475" y="3535363"/>
          <p14:tracePt t="20997" x="4449763" y="3535363"/>
          <p14:tracePt t="21259" x="4435475" y="3535363"/>
          <p14:tracePt t="21274" x="4427538" y="3535363"/>
          <p14:tracePt t="21282" x="4411663" y="3535363"/>
          <p14:tracePt t="21298" x="4403725" y="3535363"/>
          <p14:tracePt t="21310" x="4389438" y="3535363"/>
          <p14:tracePt t="21327" x="4381500" y="3535363"/>
          <p14:tracePt t="22315" x="4373563" y="3527425"/>
          <p14:tracePt t="22323" x="4373563" y="3513138"/>
          <p14:tracePt t="22331" x="4373563" y="3489325"/>
          <p14:tracePt t="22343" x="4373563" y="3459163"/>
          <p14:tracePt t="22360" x="4373563" y="3382963"/>
          <p14:tracePt t="22377" x="4373563" y="3322638"/>
          <p14:tracePt t="22394" x="4373563" y="3268663"/>
          <p14:tracePt t="22410" x="4359275" y="3184525"/>
          <p14:tracePt t="22427" x="4343400" y="3146425"/>
          <p14:tracePt t="22444" x="4313238" y="3094038"/>
          <p14:tracePt t="22460" x="4267200" y="3025775"/>
          <p14:tracePt t="22477" x="4221163" y="2979738"/>
          <p14:tracePt t="22494" x="4168775" y="2933700"/>
          <p14:tracePt t="22510" x="4114800" y="2911475"/>
          <p14:tracePt t="22527" x="4054475" y="2873375"/>
          <p14:tracePt t="22530" x="4030663" y="2865438"/>
          <p14:tracePt t="22544" x="4000500" y="2857500"/>
          <p14:tracePt t="22560" x="3902075" y="2819400"/>
          <p14:tracePt t="22577" x="3810000" y="2789238"/>
          <p14:tracePt t="22594" x="3733800" y="2765425"/>
          <p14:tracePt t="22610" x="3619500" y="2759075"/>
          <p14:tracePt t="22627" x="3573463" y="2759075"/>
          <p14:tracePt t="22644" x="3535363" y="2759075"/>
          <p14:tracePt t="22660" x="3497263" y="2759075"/>
          <p14:tracePt t="22677" x="3482975" y="2759075"/>
          <p14:tracePt t="22694" x="3467100" y="2759075"/>
          <p14:tracePt t="22710" x="3451225" y="2759075"/>
          <p14:tracePt t="22727" x="3444875" y="2765425"/>
          <p14:tracePt t="22744" x="3429000" y="2773363"/>
          <p14:tracePt t="22760" x="3413125" y="2789238"/>
          <p14:tracePt t="22777" x="3390900" y="2803525"/>
          <p14:tracePt t="22794" x="3382963" y="2811463"/>
          <p14:tracePt t="22810" x="3352800" y="2835275"/>
          <p14:tracePt t="22827" x="3344863" y="2849563"/>
          <p14:tracePt t="22844" x="3322638" y="2879725"/>
          <p14:tracePt t="22860" x="3292475" y="2911475"/>
          <p14:tracePt t="22877" x="3268663" y="2955925"/>
          <p14:tracePt t="22894" x="3246438" y="3001963"/>
          <p14:tracePt t="22910" x="3230563" y="3048000"/>
          <p14:tracePt t="22927" x="3216275" y="3101975"/>
          <p14:tracePt t="22944" x="3216275" y="3140075"/>
          <p14:tracePt t="22960" x="3200400" y="3192463"/>
          <p14:tracePt t="22977" x="3200400" y="3246438"/>
          <p14:tracePt t="22994" x="3200400" y="3298825"/>
          <p14:tracePt t="23010" x="3200400" y="3421063"/>
          <p14:tracePt t="23027" x="3208338" y="3535363"/>
          <p14:tracePt t="23044" x="3246438" y="3649663"/>
          <p14:tracePt t="23060" x="3276600" y="3725863"/>
          <p14:tracePt t="23077" x="3314700" y="3802063"/>
          <p14:tracePt t="23094" x="3336925" y="3856038"/>
          <p14:tracePt t="23111" x="3352800" y="3878263"/>
          <p14:tracePt t="23127" x="3390900" y="3924300"/>
          <p14:tracePt t="23144" x="3444875" y="3962400"/>
          <p14:tracePt t="23161" x="3535363" y="4008438"/>
          <p14:tracePt t="23177" x="3673475" y="4046538"/>
          <p14:tracePt t="23194" x="3894138" y="4046538"/>
          <p14:tracePt t="23211" x="4022725" y="4046538"/>
          <p14:tracePt t="23227" x="4137025" y="4000500"/>
          <p14:tracePt t="23244" x="4229100" y="3932238"/>
          <p14:tracePt t="23260" x="4275138" y="3863975"/>
          <p14:tracePt t="23277" x="4297363" y="3787775"/>
          <p14:tracePt t="23293" x="4327525" y="3687763"/>
          <p14:tracePt t="23310" x="4335463" y="3581400"/>
          <p14:tracePt t="23327" x="4343400" y="3459163"/>
          <p14:tracePt t="23344" x="4343400" y="3344863"/>
          <p14:tracePt t="23361" x="4343400" y="3238500"/>
          <p14:tracePt t="23378" x="4321175" y="3116263"/>
          <p14:tracePt t="23394" x="4267200" y="3032125"/>
          <p14:tracePt t="23411" x="4206875" y="2949575"/>
          <p14:tracePt t="23427" x="4168775" y="2911475"/>
          <p14:tracePt t="23444" x="4122738" y="2873375"/>
          <p14:tracePt t="23461" x="4092575" y="2849563"/>
          <p14:tracePt t="23477" x="4022725" y="2819400"/>
          <p14:tracePt t="23494" x="3946525" y="2797175"/>
          <p14:tracePt t="23511" x="3817938" y="2765425"/>
          <p14:tracePt t="23527" x="3679825" y="2759075"/>
          <p14:tracePt t="23530" x="3603625" y="2743200"/>
          <p14:tracePt t="23544" x="3543300" y="2743200"/>
          <p14:tracePt t="23561" x="3451225" y="2743200"/>
          <p14:tracePt t="23578" x="3352800" y="2759075"/>
          <p14:tracePt t="23594" x="3306763" y="2797175"/>
          <p14:tracePt t="23611" x="3276600" y="2835275"/>
          <p14:tracePt t="23627" x="3246438" y="2903538"/>
          <p14:tracePt t="23644" x="3208338" y="2979738"/>
          <p14:tracePt t="23661" x="3170238" y="3055938"/>
          <p14:tracePt t="23677" x="3162300" y="3094038"/>
          <p14:tracePt t="23694" x="3146425" y="3140075"/>
          <p14:tracePt t="23711" x="3146425" y="3184525"/>
          <p14:tracePt t="23727" x="3146425" y="3230563"/>
          <p14:tracePt t="23744" x="3154363" y="3284538"/>
          <p14:tracePt t="23761" x="3162300" y="3336925"/>
          <p14:tracePt t="23778" x="3208338" y="3444875"/>
          <p14:tracePt t="23794" x="3254375" y="3489325"/>
          <p14:tracePt t="23811" x="3298825" y="3535363"/>
          <p14:tracePt t="23827" x="3398838" y="3603625"/>
          <p14:tracePt t="23844" x="3527425" y="3635375"/>
          <p14:tracePt t="23861" x="3687763" y="3657600"/>
          <p14:tracePt t="23877" x="3832225" y="3657600"/>
          <p14:tracePt t="23894" x="3940175" y="3619500"/>
          <p14:tracePt t="23911" x="4000500" y="3559175"/>
          <p14:tracePt t="23927" x="4038600" y="3459163"/>
          <p14:tracePt t="23944" x="4060825" y="3368675"/>
          <p14:tracePt t="23961" x="4060825" y="3284538"/>
          <p14:tracePt t="23978" x="4060825" y="3170238"/>
          <p14:tracePt t="23994" x="4060825" y="3124200"/>
          <p14:tracePt t="24011" x="4060825" y="3078163"/>
          <p14:tracePt t="24028" x="4046538" y="3040063"/>
          <p14:tracePt t="24044" x="4016375" y="3009900"/>
          <p14:tracePt t="24061" x="3978275" y="2994025"/>
          <p14:tracePt t="24078" x="3916363" y="2979738"/>
          <p14:tracePt t="24094" x="3840163" y="2963863"/>
          <p14:tracePt t="24111" x="3695700" y="2949575"/>
          <p14:tracePt t="24128" x="3597275" y="2949575"/>
          <p14:tracePt t="24144" x="3551238" y="2949575"/>
          <p14:tracePt t="24161" x="3489325" y="2971800"/>
          <p14:tracePt t="24178" x="3451225" y="3017838"/>
          <p14:tracePt t="24194" x="3413125" y="3108325"/>
          <p14:tracePt t="24211" x="3398838" y="3192463"/>
          <p14:tracePt t="24228" x="3398838" y="3292475"/>
          <p14:tracePt t="24244" x="3398838" y="3406775"/>
          <p14:tracePt t="24261" x="3413125" y="3513138"/>
          <p14:tracePt t="24277" x="3467100" y="3611563"/>
          <p14:tracePt t="24294" x="3535363" y="3703638"/>
          <p14:tracePt t="24311" x="3619500" y="3749675"/>
          <p14:tracePt t="24328" x="3695700" y="3787775"/>
          <p14:tracePt t="24344" x="3771900" y="3787775"/>
          <p14:tracePt t="24361" x="3848100" y="3787775"/>
          <p14:tracePt t="24378" x="3908425" y="3763963"/>
          <p14:tracePt t="24394" x="3970338" y="3703638"/>
          <p14:tracePt t="24411" x="4000500" y="3635375"/>
          <p14:tracePt t="24428" x="4000500" y="3589338"/>
          <p14:tracePt t="24444" x="4000500" y="3535363"/>
          <p14:tracePt t="24461" x="4000500" y="3497263"/>
          <p14:tracePt t="24478" x="4000500" y="3467100"/>
          <p14:tracePt t="24494" x="3992563" y="3459163"/>
          <p14:tracePt t="24528" x="3992563" y="3451225"/>
          <p14:tracePt t="24547" x="3984625" y="3451225"/>
          <p14:tracePt t="24739" x="3962400" y="3421063"/>
          <p14:tracePt t="24747" x="3962400" y="3406775"/>
          <p14:tracePt t="24755" x="3932238" y="3360738"/>
          <p14:tracePt t="24763" x="3908425" y="3352800"/>
          <p14:tracePt t="24778" x="3908425" y="3344863"/>
          <p14:tracePt t="25155" x="3908425" y="3336925"/>
          <p14:tracePt t="25171" x="3908425" y="3330575"/>
          <p14:tracePt t="25211" x="3916363" y="3330575"/>
          <p14:tracePt t="25219" x="3932238" y="3330575"/>
          <p14:tracePt t="25235" x="3962400" y="3344863"/>
          <p14:tracePt t="25245" x="3970338" y="3344863"/>
          <p14:tracePt t="25261" x="3978275" y="3344863"/>
          <p14:tracePt t="25278" x="4000500" y="3344863"/>
          <p14:tracePt t="25294" x="4022725" y="3344863"/>
          <p14:tracePt t="25311" x="4030663" y="3344863"/>
          <p14:tracePt t="25427" x="4030663" y="3336925"/>
          <p14:tracePt t="25443" x="4030663" y="3330575"/>
          <p14:tracePt t="25451" x="4030663" y="3322638"/>
          <p14:tracePt t="25461" x="4022725" y="3314700"/>
          <p14:tracePt t="25478" x="4008438" y="3298825"/>
          <p14:tracePt t="25495" x="3984625" y="3284538"/>
          <p14:tracePt t="25511" x="3978275" y="3284538"/>
          <p14:tracePt t="25528" x="3970338" y="3276600"/>
          <p14:tracePt t="25545" x="3962400" y="3276600"/>
          <p14:tracePt t="25562" x="3940175" y="3276600"/>
          <p14:tracePt t="25578" x="3878263" y="3276600"/>
          <p14:tracePt t="25595" x="3840163" y="3276600"/>
          <p14:tracePt t="25611" x="3794125" y="3292475"/>
          <p14:tracePt t="25628" x="3749675" y="3322638"/>
          <p14:tracePt t="25645" x="3703638" y="3360738"/>
          <p14:tracePt t="25661" x="3673475" y="3406775"/>
          <p14:tracePt t="25678" x="3657600" y="3444875"/>
          <p14:tracePt t="25695" x="3635375" y="3505200"/>
          <p14:tracePt t="25711" x="3627438" y="3589338"/>
          <p14:tracePt t="25728" x="3627438" y="3687763"/>
          <p14:tracePt t="25745" x="3627438" y="3810000"/>
          <p14:tracePt t="25762" x="3627438" y="4008438"/>
          <p14:tracePt t="25778" x="3627438" y="4098925"/>
          <p14:tracePt t="25795" x="3657600" y="4160838"/>
          <p14:tracePt t="25812" x="3703638" y="4221163"/>
          <p14:tracePt t="25828" x="3741738" y="4244975"/>
          <p14:tracePt t="25845" x="3771900" y="4244975"/>
          <p14:tracePt t="25862" x="3794125" y="4244975"/>
          <p14:tracePt t="25878" x="3810000" y="4251325"/>
          <p14:tracePt t="25911" x="3832225" y="4251325"/>
          <p14:tracePt t="25945" x="3840163" y="4251325"/>
          <p14:tracePt t="25962" x="3848100" y="4251325"/>
          <p14:tracePt t="26419" x="3840163" y="4275138"/>
          <p14:tracePt t="26427" x="3832225" y="4275138"/>
          <p14:tracePt t="26435" x="3825875" y="4275138"/>
          <p14:tracePt t="26451" x="3817938" y="4275138"/>
          <p14:tracePt t="26467" x="3810000" y="4275138"/>
          <p14:tracePt t="30171" x="3810000" y="4359275"/>
          <p14:tracePt t="30179" x="3878263" y="4503738"/>
          <p14:tracePt t="30187" x="3954463" y="4656138"/>
          <p14:tracePt t="30196" x="4030663" y="4770438"/>
          <p14:tracePt t="30213" x="4244975" y="5013325"/>
          <p14:tracePt t="30230" x="4525963" y="5235575"/>
          <p14:tracePt t="30246" x="4784725" y="5387975"/>
          <p14:tracePt t="30263" x="5059363" y="5464175"/>
          <p14:tracePt t="30280" x="5349875" y="5494338"/>
          <p14:tracePt t="30296" x="5516563" y="5494338"/>
          <p14:tracePt t="30313" x="5584825" y="5494338"/>
          <p14:tracePt t="30330" x="5630863" y="5470525"/>
          <p14:tracePt t="30346" x="5630863" y="5464175"/>
          <p14:tracePt t="30363" x="5646738" y="5418138"/>
          <p14:tracePt t="30380" x="5646738" y="5380038"/>
          <p14:tracePt t="30397" x="5646738" y="5364163"/>
          <p14:tracePt t="30413" x="5646738" y="5356225"/>
          <p14:tracePt t="30430" x="5646738" y="5341938"/>
          <p14:tracePt t="30463" x="5646738" y="5334000"/>
          <p14:tracePt t="30483" x="5638800" y="5326063"/>
          <p14:tracePt t="30523" x="5630863" y="5326063"/>
          <p14:tracePt t="30531" x="5622925" y="5318125"/>
          <p14:tracePt t="30547" x="5608638" y="5311775"/>
          <p14:tracePt t="30571" x="5592763" y="5311775"/>
          <p14:tracePt t="30603" x="5592763" y="5303838"/>
          <p14:tracePt t="41219" x="5584825" y="5295900"/>
          <p14:tracePt t="41322" x="5592763" y="5287963"/>
          <p14:tracePt t="41338" x="5630863" y="5280025"/>
          <p14:tracePt t="41346" x="5737225" y="5235575"/>
          <p14:tracePt t="41354" x="5859463" y="5151438"/>
          <p14:tracePt t="41367" x="5927725" y="5113338"/>
          <p14:tracePt t="41384" x="5943600" y="5097463"/>
          <p14:tracePt t="41401" x="5943600" y="5083175"/>
          <p14:tracePt t="41418" x="5921375" y="4808538"/>
          <p14:tracePt t="41434" x="5897563" y="4716463"/>
          <p14:tracePt t="41451" x="5859463" y="4465638"/>
          <p14:tracePt t="41467" x="5837238" y="4297363"/>
          <p14:tracePt t="41484" x="5799138" y="4092575"/>
          <p14:tracePt t="41501" x="5761038" y="3924300"/>
          <p14:tracePt t="41517" x="5715000" y="3787775"/>
          <p14:tracePt t="41534" x="5676900" y="3641725"/>
          <p14:tracePt t="41551" x="5622925" y="3451225"/>
          <p14:tracePt t="41567" x="5570538" y="3336925"/>
          <p14:tracePt t="41584" x="5532438" y="3230563"/>
          <p14:tracePt t="41587" x="5502275" y="3162300"/>
          <p14:tracePt t="41601" x="5478463" y="3108325"/>
          <p14:tracePt t="41618" x="5440363" y="3040063"/>
          <p14:tracePt t="42275" x="5418138" y="3032125"/>
          <p14:tracePt t="42282" x="5372100" y="3009900"/>
          <p14:tracePt t="42291" x="5356225" y="3009900"/>
          <p14:tracePt t="42307" x="5349875" y="3009900"/>
          <p14:tracePt t="42323" x="5341938" y="3009900"/>
          <p14:tracePt t="42334" x="5334000" y="3009900"/>
          <p14:tracePt t="42351" x="5295900" y="3017838"/>
          <p14:tracePt t="42368" x="5197475" y="3101975"/>
          <p14:tracePt t="42384" x="5067300" y="3178175"/>
          <p14:tracePt t="42401" x="4922838" y="3260725"/>
          <p14:tracePt t="42418" x="4800600" y="3330575"/>
          <p14:tracePt t="42434" x="4640263" y="3406775"/>
          <p14:tracePt t="42451" x="4610100" y="3421063"/>
          <p14:tracePt t="42539" x="4602163" y="3421063"/>
          <p14:tracePt t="42547" x="4587875" y="3421063"/>
          <p14:tracePt t="42555" x="4572000" y="3421063"/>
          <p14:tracePt t="42579" x="4564063" y="3421063"/>
          <p14:tracePt t="42611" x="4556125" y="3421063"/>
          <p14:tracePt t="42619" x="4549775" y="3421063"/>
          <p14:tracePt t="42627" x="4533900" y="3421063"/>
          <p14:tracePt t="42635" x="4518025" y="3421063"/>
          <p14:tracePt t="42651" x="4487863" y="3413125"/>
          <p14:tracePt t="42668" x="4411663" y="3413125"/>
          <p14:tracePt t="42684" x="4297363" y="3413125"/>
          <p14:tracePt t="42701" x="4198938" y="3429000"/>
          <p14:tracePt t="42718" x="4114800" y="3429000"/>
          <p14:tracePt t="42734" x="4060825" y="3429000"/>
          <p14:tracePt t="42751" x="4030663" y="3429000"/>
          <p14:tracePt t="42843" x="4016375" y="3429000"/>
          <p14:tracePt t="42851" x="3992563" y="3429000"/>
          <p14:tracePt t="42859" x="3978275" y="3421063"/>
          <p14:tracePt t="42875" x="3962400" y="3413125"/>
          <p14:tracePt t="42884" x="3924300" y="3398838"/>
          <p14:tracePt t="42901" x="3894138" y="3375025"/>
          <p14:tracePt t="42918" x="3840163" y="3360738"/>
          <p14:tracePt t="42934" x="3802063" y="3344863"/>
          <p14:tracePt t="42951" x="3779838" y="3322638"/>
          <p14:tracePt t="42968" x="3749675" y="3306763"/>
          <p14:tracePt t="42984" x="3725863" y="3284538"/>
          <p14:tracePt t="43002" x="3679825" y="3222625"/>
          <p14:tracePt t="43018" x="3635375" y="3162300"/>
          <p14:tracePt t="43034" x="3543300" y="3063875"/>
          <p14:tracePt t="43051" x="3513138" y="3017838"/>
          <p14:tracePt t="43068" x="3489325" y="2994025"/>
          <p14:tracePt t="43203" x="3482975" y="2994025"/>
          <p14:tracePt t="43220" x="3482975" y="3009900"/>
          <p14:tracePt t="43227" x="3482975" y="3025775"/>
          <p14:tracePt t="43235" x="3475038" y="3040063"/>
          <p14:tracePt t="43251" x="3459163" y="3086100"/>
          <p14:tracePt t="43268" x="3451225" y="3101975"/>
          <p14:tracePt t="43284" x="3451225" y="3124200"/>
          <p14:tracePt t="43379" x="3451225" y="3116263"/>
          <p14:tracePt t="43387" x="3451225" y="3108325"/>
          <p14:tracePt t="43395" x="3451225" y="3094038"/>
          <p14:tracePt t="43403" x="3451225" y="3086100"/>
          <p14:tracePt t="43475" x="3451225" y="3132138"/>
          <p14:tracePt t="43483" x="3451225" y="3192463"/>
          <p14:tracePt t="43491" x="3451225" y="3268663"/>
          <p14:tracePt t="43501" x="3451225" y="3352800"/>
          <p14:tracePt t="43518" x="3451225" y="3513138"/>
          <p14:tracePt t="43535" x="3451225" y="3627438"/>
          <p14:tracePt t="43551" x="3451225" y="3673475"/>
          <p14:tracePt t="43603" x="3451225" y="3627438"/>
          <p14:tracePt t="43611" x="3451225" y="3573463"/>
          <p14:tracePt t="43619" x="3451225" y="3497263"/>
          <p14:tracePt t="43635" x="3451225" y="3352800"/>
          <p14:tracePt t="43651" x="3451225" y="3260725"/>
          <p14:tracePt t="43668" x="3451225" y="3170238"/>
          <p14:tracePt t="43685" x="3451225" y="3140075"/>
          <p14:tracePt t="43731" x="3459163" y="3184525"/>
          <p14:tracePt t="43739" x="3467100" y="3246438"/>
          <p14:tracePt t="43751" x="3467100" y="3314700"/>
          <p14:tracePt t="43768" x="3475038" y="3413125"/>
          <p14:tracePt t="43785" x="3475038" y="3444875"/>
          <p14:tracePt t="43819" x="3482975" y="3429000"/>
          <p14:tracePt t="43835" x="3489325" y="3344863"/>
          <p14:tracePt t="43851" x="3489325" y="3238500"/>
          <p14:tracePt t="43868" x="3489325" y="3108325"/>
          <p14:tracePt t="43885" x="3489325" y="3009900"/>
          <p14:tracePt t="43902" x="3489325" y="2955925"/>
          <p14:tracePt t="43935" x="3497263" y="2955925"/>
          <p14:tracePt t="43951" x="3497263" y="3025775"/>
          <p14:tracePt t="43968" x="3497263" y="3246438"/>
          <p14:tracePt t="43985" x="3497263" y="3451225"/>
          <p14:tracePt t="44002" x="3497263" y="3535363"/>
          <p14:tracePt t="44043" x="3505200" y="3505200"/>
          <p14:tracePt t="44051" x="3505200" y="3451225"/>
          <p14:tracePt t="44068" x="3505200" y="3344863"/>
          <p14:tracePt t="44085" x="3505200" y="3230563"/>
          <p14:tracePt t="44102" x="3505200" y="3162300"/>
          <p14:tracePt t="44139" x="3505200" y="3170238"/>
          <p14:tracePt t="44147" x="3505200" y="3222625"/>
          <p14:tracePt t="44155" x="3505200" y="3330575"/>
          <p14:tracePt t="44168" x="3505200" y="3429000"/>
          <p14:tracePt t="44185" x="3505200" y="3619500"/>
          <p14:tracePt t="44202" x="3505200" y="3695700"/>
          <p14:tracePt t="44218" x="3505200" y="3703638"/>
          <p14:tracePt t="44243" x="3505200" y="3665538"/>
          <p14:tracePt t="44251" x="3505200" y="3627438"/>
          <p14:tracePt t="44268" x="3505200" y="3497263"/>
          <p14:tracePt t="44285" x="3505200" y="3382963"/>
          <p14:tracePt t="44301" x="3505200" y="3330575"/>
          <p14:tracePt t="44318" x="3505200" y="3322638"/>
          <p14:tracePt t="44351" x="3489325" y="3421063"/>
          <p14:tracePt t="44368" x="3475038" y="3565525"/>
          <p14:tracePt t="44385" x="3467100" y="3635375"/>
          <p14:tracePt t="44402" x="3459163" y="3657600"/>
          <p14:tracePt t="44418" x="3459163" y="3619500"/>
          <p14:tracePt t="44435" x="3459163" y="3497263"/>
          <p14:tracePt t="44452" x="3459163" y="3352800"/>
          <p14:tracePt t="44468" x="3444875" y="3222625"/>
          <p14:tracePt t="44485" x="3444875" y="3146425"/>
          <p14:tracePt t="44502" x="3436938" y="3132138"/>
          <p14:tracePt t="44535" x="3413125" y="3238500"/>
          <p14:tracePt t="44552" x="3398838" y="3406775"/>
          <p14:tracePt t="44568" x="3382963" y="3565525"/>
          <p14:tracePt t="44585" x="3382963" y="3611563"/>
          <p14:tracePt t="44618" x="3413125" y="3527425"/>
          <p14:tracePt t="44635" x="3413125" y="3406775"/>
          <p14:tracePt t="44652" x="3413125" y="3292475"/>
          <p14:tracePt t="44668" x="3413125" y="3208338"/>
          <p14:tracePt t="44685" x="3413125" y="3200400"/>
          <p14:tracePt t="44718" x="3413125" y="3208338"/>
          <p14:tracePt t="44735" x="3406775" y="3368675"/>
          <p14:tracePt t="44752" x="3406775" y="3489325"/>
          <p14:tracePt t="44768" x="3406775" y="3521075"/>
          <p14:tracePt t="44803" x="3413125" y="3489325"/>
          <p14:tracePt t="44811" x="3421063" y="3436938"/>
          <p14:tracePt t="44819" x="3421063" y="3375025"/>
          <p14:tracePt t="44835" x="3421063" y="3268663"/>
          <p14:tracePt t="44852" x="3421063" y="3200400"/>
          <p14:tracePt t="44869" x="3421063" y="3178175"/>
          <p14:tracePt t="44907" x="3421063" y="3208338"/>
          <p14:tracePt t="44918" x="3421063" y="3268663"/>
          <p14:tracePt t="44935" x="3421063" y="3390900"/>
          <p14:tracePt t="44952" x="3421063" y="3451225"/>
          <p14:tracePt t="44987" x="3436938" y="3451225"/>
          <p14:tracePt t="45002" x="3436938" y="3429000"/>
          <p14:tracePt t="45019" x="3444875" y="3268663"/>
          <p14:tracePt t="45035" x="3444875" y="3200400"/>
          <p14:tracePt t="45052" x="3444875" y="3170238"/>
          <p14:tracePt t="45091" x="3444875" y="3200400"/>
          <p14:tracePt t="45102" x="3444875" y="3260725"/>
          <p14:tracePt t="45119" x="3444875" y="3368675"/>
          <p14:tracePt t="45135" x="3444875" y="3421063"/>
          <p14:tracePt t="45171" x="3444875" y="3429000"/>
          <p14:tracePt t="45185" x="3444875" y="3413125"/>
          <p14:tracePt t="45202" x="3444875" y="3360738"/>
          <p14:tracePt t="45219" x="3459163" y="3276600"/>
          <p14:tracePt t="45275" x="3459163" y="3298825"/>
          <p14:tracePt t="45282" x="3459163" y="3344863"/>
          <p14:tracePt t="45291" x="3451225" y="3375025"/>
          <p14:tracePt t="45301" x="3451225" y="3398838"/>
          <p14:tracePt t="45587" x="3459163" y="3406775"/>
          <p14:tracePt t="45595" x="3489325" y="3421063"/>
          <p14:tracePt t="45605" x="3521075" y="3429000"/>
          <p14:tracePt t="45619" x="3641725" y="3444875"/>
          <p14:tracePt t="45635" x="3954463" y="3467100"/>
          <p14:tracePt t="45652" x="4411663" y="3467100"/>
          <p14:tracePt t="45669" x="4930775" y="3467100"/>
          <p14:tracePt t="45685" x="5273675" y="3436938"/>
          <p14:tracePt t="45702" x="5578475" y="3352800"/>
          <p14:tracePt t="45719" x="5761038" y="3284538"/>
          <p14:tracePt t="45736" x="5845175" y="3230563"/>
          <p14:tracePt t="45752" x="5883275" y="3184525"/>
          <p14:tracePt t="45769" x="5889625" y="3146425"/>
          <p14:tracePt t="45785" x="5889625" y="3140075"/>
          <p14:tracePt t="45802" x="5889625" y="3124200"/>
          <p14:tracePt t="45836" x="5867400" y="3124200"/>
          <p14:tracePt t="45852" x="5845175" y="3124200"/>
          <p14:tracePt t="45869" x="5807075" y="3124200"/>
          <p14:tracePt t="45886" x="5783263" y="3124200"/>
          <p14:tracePt t="45902" x="5768975" y="3124200"/>
          <p14:tracePt t="45935" x="5761038" y="3124200"/>
          <p14:tracePt t="45952" x="5753100" y="3116263"/>
          <p14:tracePt t="45969" x="5737225" y="3078163"/>
          <p14:tracePt t="45986" x="5715000" y="3040063"/>
          <p14:tracePt t="46002" x="5638800" y="2941638"/>
          <p14:tracePt t="46019" x="5600700" y="2887663"/>
          <p14:tracePt t="46036" x="5578475" y="2865438"/>
          <p14:tracePt t="46083" x="5578475" y="2873375"/>
          <p14:tracePt t="46091" x="5578475" y="2887663"/>
          <p14:tracePt t="46102" x="5578475" y="2895600"/>
          <p14:tracePt t="46171" x="5562600" y="2857500"/>
          <p14:tracePt t="46179" x="5554663" y="2819400"/>
          <p14:tracePt t="46187" x="5546725" y="2797175"/>
          <p14:tracePt t="46202" x="5524500" y="2743200"/>
          <p14:tracePt t="46219" x="5508625" y="2713038"/>
          <p14:tracePt t="46236" x="5494338" y="2697163"/>
          <p14:tracePt t="46269" x="5494338" y="2759075"/>
          <p14:tracePt t="46286" x="5432425" y="3086100"/>
          <p14:tracePt t="46302" x="5372100" y="3565525"/>
          <p14:tracePt t="46319" x="5311775" y="4000500"/>
          <p14:tracePt t="46336" x="5257800" y="4221163"/>
          <p14:tracePt t="46352" x="5249863" y="4267200"/>
          <p14:tracePt t="46395" x="5249863" y="4237038"/>
          <p14:tracePt t="46403" x="5249863" y="4183063"/>
          <p14:tracePt t="46411" x="5227638" y="4092575"/>
          <p14:tracePt t="46419" x="5227638" y="4008438"/>
          <p14:tracePt t="46436" x="5227638" y="3832225"/>
          <p14:tracePt t="46452" x="5227638" y="3657600"/>
          <p14:tracePt t="46469" x="5227638" y="3505200"/>
          <p14:tracePt t="46486" x="5227638" y="3429000"/>
          <p14:tracePt t="46502" x="5227638" y="3413125"/>
          <p14:tracePt t="46539" x="5227638" y="3451225"/>
          <p14:tracePt t="46552" x="5219700" y="3521075"/>
          <p14:tracePt t="46569" x="5203825" y="3627438"/>
          <p14:tracePt t="46586" x="5181600" y="3673475"/>
          <p14:tracePt t="46602" x="5181600" y="3679825"/>
          <p14:tracePt t="46627" x="5181600" y="3657600"/>
          <p14:tracePt t="46636" x="5181600" y="3603625"/>
          <p14:tracePt t="46653" x="5181600" y="3497263"/>
          <p14:tracePt t="46669" x="5181600" y="3375025"/>
          <p14:tracePt t="46686" x="5189538" y="3260725"/>
          <p14:tracePt t="46703" x="5197475" y="3222625"/>
          <p14:tracePt t="46739" x="5211763" y="3222625"/>
          <p14:tracePt t="46753" x="5211763" y="3284538"/>
          <p14:tracePt t="46770" x="5211763" y="3497263"/>
          <p14:tracePt t="46786" x="5227638" y="3603625"/>
          <p14:tracePt t="46803" x="5241925" y="3611563"/>
          <p14:tracePt t="46836" x="5280025" y="3527425"/>
          <p14:tracePt t="46853" x="5287963" y="3368675"/>
          <p14:tracePt t="46869" x="5287963" y="3192463"/>
          <p14:tracePt t="46886" x="5287963" y="3017838"/>
          <p14:tracePt t="46903" x="5287963" y="2887663"/>
          <p14:tracePt t="46919" x="5287963" y="2857500"/>
          <p14:tracePt t="46953" x="5295900" y="2849563"/>
          <p14:tracePt t="46970" x="5303838" y="3078163"/>
          <p14:tracePt t="46986" x="5303838" y="3260725"/>
          <p14:tracePt t="47003" x="5311775" y="3406775"/>
          <p14:tracePt t="47019" x="5326063" y="3444875"/>
          <p14:tracePt t="47053" x="5341938" y="3444875"/>
          <p14:tracePt t="47069" x="5341938" y="3344863"/>
          <p14:tracePt t="47086" x="5341938" y="3254375"/>
          <p14:tracePt t="47103" x="5341938" y="3146425"/>
          <p14:tracePt t="47119" x="5341938" y="3086100"/>
          <p14:tracePt t="47136" x="5341938" y="3070225"/>
          <p14:tracePt t="47170" x="5341938" y="3208338"/>
          <p14:tracePt t="47186" x="5341938" y="3314700"/>
          <p14:tracePt t="47203" x="5341938" y="3619500"/>
          <p14:tracePt t="47219" x="5341938" y="3725863"/>
          <p14:tracePt t="47236" x="5341938" y="3733800"/>
          <p14:tracePt t="47253" x="5349875" y="3741738"/>
          <p14:tracePt t="47269" x="5356225" y="3741738"/>
          <p14:tracePt t="47286" x="5364163" y="3673475"/>
          <p14:tracePt t="47303" x="5364163" y="3589338"/>
          <p14:tracePt t="47319" x="5364163" y="3527425"/>
          <p14:tracePt t="47336" x="5364163" y="3505200"/>
          <p14:tracePt t="47891" x="5372100" y="3505200"/>
          <p14:tracePt t="47899" x="5394325" y="3505200"/>
          <p14:tracePt t="47907" x="5418138" y="3505200"/>
          <p14:tracePt t="47920" x="5456238" y="3513138"/>
          <p14:tracePt t="47937" x="5554663" y="3543300"/>
          <p14:tracePt t="47953" x="5845175" y="3603625"/>
          <p14:tracePt t="47970" x="6142038" y="3649663"/>
          <p14:tracePt t="47986" x="6545263" y="3657600"/>
          <p14:tracePt t="48003" x="6751638" y="3657600"/>
          <p14:tracePt t="48020" x="6873875" y="3649663"/>
          <p14:tracePt t="48036" x="6964363" y="3619500"/>
          <p14:tracePt t="48053" x="7018338" y="3589338"/>
          <p14:tracePt t="48070" x="7048500" y="3559175"/>
          <p14:tracePt t="48086" x="7086600" y="3513138"/>
          <p14:tracePt t="48103" x="7116763" y="3459163"/>
          <p14:tracePt t="48120" x="7178675" y="3406775"/>
          <p14:tracePt t="48136" x="7223125" y="3375025"/>
          <p14:tracePt t="48139" x="7269163" y="3344863"/>
          <p14:tracePt t="48153" x="7315200" y="3330575"/>
          <p14:tracePt t="48170" x="7413625" y="3314700"/>
          <p14:tracePt t="48186" x="7535863" y="3298825"/>
          <p14:tracePt t="48203" x="7627938" y="3298825"/>
          <p14:tracePt t="48220" x="7673975" y="3292475"/>
          <p14:tracePt t="48236" x="7704138" y="3284538"/>
          <p14:tracePt t="48306" x="7704138" y="3276600"/>
          <p14:tracePt t="48322" x="7712075" y="3276600"/>
          <p14:tracePt t="48338" x="7726363" y="3276600"/>
          <p14:tracePt t="48346" x="7734300" y="3268663"/>
          <p14:tracePt t="48354" x="7742238" y="3268663"/>
          <p14:tracePt t="48369" x="7756525" y="3260725"/>
          <p14:tracePt t="48386" x="7772400" y="3230563"/>
          <p14:tracePt t="48403" x="7788275" y="3208338"/>
          <p14:tracePt t="48420" x="7794625" y="3184525"/>
          <p14:tracePt t="48437" x="7802563" y="3140075"/>
          <p14:tracePt t="48453" x="7802563" y="3116263"/>
          <p14:tracePt t="48470" x="7802563" y="3078163"/>
          <p14:tracePt t="48486" x="7802563" y="3063875"/>
          <p14:tracePt t="48503" x="7802563" y="3055938"/>
          <p14:tracePt t="48683" x="7818438" y="3070225"/>
          <p14:tracePt t="48691" x="7818438" y="3108325"/>
          <p14:tracePt t="48699" x="7818438" y="3178175"/>
          <p14:tracePt t="48707" x="7818438" y="3208338"/>
          <p14:tracePt t="48720" x="7818438" y="3238500"/>
          <p14:tracePt t="48737" x="7788275" y="3330575"/>
          <p14:tracePt t="48754" x="7750175" y="3413125"/>
          <p14:tracePt t="48770" x="7742238" y="3421063"/>
          <p14:tracePt t="48787" x="7688263" y="3429000"/>
          <p14:tracePt t="48803" x="7666038" y="3429000"/>
          <p14:tracePt t="48820" x="7650163" y="3429000"/>
          <p14:tracePt t="48837" x="7642225" y="3429000"/>
          <p14:tracePt t="48853" x="7635875" y="3429000"/>
          <p14:tracePt t="48870" x="7627938" y="3421063"/>
          <p14:tracePt t="48887" x="7620000" y="3406775"/>
          <p14:tracePt t="48903" x="7612063" y="3398838"/>
          <p14:tracePt t="48920" x="7597775" y="3382963"/>
          <p14:tracePt t="48937" x="7589838" y="3382963"/>
          <p14:tracePt t="48954" x="7513638" y="3368675"/>
          <p14:tracePt t="48970" x="7451725" y="3352800"/>
          <p14:tracePt t="48987" x="7040563" y="3352800"/>
          <p14:tracePt t="49003" x="6461125" y="3352800"/>
          <p14:tracePt t="49020" x="6049963" y="3352800"/>
          <p14:tracePt t="49037" x="5668963" y="3352800"/>
          <p14:tracePt t="49053" x="5410200" y="3375025"/>
          <p14:tracePt t="49070" x="5273675" y="3375025"/>
          <p14:tracePt t="49087" x="5257800" y="3375025"/>
          <p14:tracePt t="49132" x="5249863" y="3375025"/>
          <p14:tracePt t="49171" x="5235575" y="3368675"/>
          <p14:tracePt t="49179" x="5197475" y="3352800"/>
          <p14:tracePt t="49187" x="5165725" y="3344863"/>
          <p14:tracePt t="49203" x="5045075" y="3344863"/>
          <p14:tracePt t="49220" x="4899025" y="3344863"/>
          <p14:tracePt t="49237" x="4746625" y="3344863"/>
          <p14:tracePt t="49253" x="4670425" y="3344863"/>
          <p14:tracePt t="49270" x="4640263" y="3344863"/>
          <p14:tracePt t="49287" x="4632325" y="3336925"/>
          <p14:tracePt t="49303" x="4632325" y="3322638"/>
          <p14:tracePt t="49320" x="4632325" y="3298825"/>
          <p14:tracePt t="49337" x="4632325" y="3276600"/>
          <p14:tracePt t="49354" x="4625975" y="3216275"/>
          <p14:tracePt t="49370" x="4602163" y="3154363"/>
          <p14:tracePt t="49387" x="4579938" y="3116263"/>
          <p14:tracePt t="49404" x="4549775" y="3048000"/>
          <p14:tracePt t="49420" x="4518025" y="3009900"/>
          <p14:tracePt t="49437" x="4503738" y="2979738"/>
          <p14:tracePt t="49453" x="4479925" y="2963863"/>
          <p14:tracePt t="49491" x="4473575" y="2963863"/>
          <p14:tracePt t="49504" x="4441825" y="2979738"/>
          <p14:tracePt t="49520" x="4327525" y="3116263"/>
          <p14:tracePt t="49537" x="4191000" y="3268663"/>
          <p14:tracePt t="49554" x="4098925" y="3390900"/>
          <p14:tracePt t="49570" x="4068763" y="3429000"/>
          <p14:tracePt t="49611" x="4068763" y="3413125"/>
          <p14:tracePt t="49620" x="4068763" y="3368675"/>
          <p14:tracePt t="49637" x="4068763" y="3284538"/>
          <p14:tracePt t="49654" x="4068763" y="3178175"/>
          <p14:tracePt t="49670" x="4068763" y="3063875"/>
          <p14:tracePt t="49687" x="4068763" y="2979738"/>
          <p14:tracePt t="49704" x="4068763" y="2963863"/>
          <p14:tracePt t="49739" x="4068763" y="2971800"/>
          <p14:tracePt t="49754" x="4060825" y="3055938"/>
          <p14:tracePt t="49770" x="4022725" y="3292475"/>
          <p14:tracePt t="49787" x="4016375" y="3398838"/>
          <p14:tracePt t="49804" x="4016375" y="3421063"/>
          <p14:tracePt t="49837" x="4054475" y="3352800"/>
          <p14:tracePt t="49854" x="4098925" y="3216275"/>
          <p14:tracePt t="49870" x="4130675" y="3078163"/>
          <p14:tracePt t="49887" x="4152900" y="2963863"/>
          <p14:tracePt t="49904" x="4168775" y="2911475"/>
          <p14:tracePt t="49937" x="4168775" y="2917825"/>
          <p14:tracePt t="49954" x="4168775" y="3116263"/>
          <p14:tracePt t="49970" x="4168775" y="3521075"/>
          <p14:tracePt t="49987" x="4183063" y="3679825"/>
          <p14:tracePt t="50004" x="4206875" y="3725863"/>
          <p14:tracePt t="50037" x="4251325" y="3649663"/>
          <p14:tracePt t="50054" x="4275138" y="3497263"/>
          <p14:tracePt t="50071" x="4275138" y="3314700"/>
          <p14:tracePt t="50087" x="4275138" y="3162300"/>
          <p14:tracePt t="50104" x="4275138" y="3108325"/>
          <p14:tracePt t="50138" x="4275138" y="3216275"/>
          <p14:tracePt t="50154" x="4275138" y="3322638"/>
          <p14:tracePt t="50170" x="4244975" y="3551238"/>
          <p14:tracePt t="50187" x="4244975" y="3565525"/>
          <p14:tracePt t="50220" x="4244975" y="3535363"/>
          <p14:tracePt t="50237" x="4251325" y="3382963"/>
          <p14:tracePt t="50254" x="4251325" y="3216275"/>
          <p14:tracePt t="50271" x="4251325" y="3116263"/>
          <p14:tracePt t="50287" x="4251325" y="3108325"/>
          <p14:tracePt t="50320" x="4251325" y="3192463"/>
          <p14:tracePt t="50338" x="4251325" y="3375025"/>
          <p14:tracePt t="50354" x="4251325" y="3436938"/>
          <p14:tracePt t="50370" x="4244975" y="3467100"/>
          <p14:tracePt t="50404" x="4244975" y="3413125"/>
          <p14:tracePt t="50421" x="4237038" y="3292475"/>
          <p14:tracePt t="50437" x="4183063" y="3124200"/>
          <p14:tracePt t="50454" x="4160838" y="2949575"/>
          <p14:tracePt t="50471" x="4137025" y="2743200"/>
          <p14:tracePt t="50487" x="4106863" y="2568575"/>
          <p14:tracePt t="50504" x="4098925" y="2416175"/>
          <p14:tracePt t="50521" x="4098925" y="2293938"/>
          <p14:tracePt t="50538" x="4098925" y="2171700"/>
          <p14:tracePt t="50554" x="4106863" y="2125663"/>
          <p14:tracePt t="50571" x="4114800" y="2019300"/>
          <p14:tracePt t="50587" x="4122738" y="1935163"/>
          <p14:tracePt t="50604" x="4122738" y="1874838"/>
          <p14:tracePt t="50621" x="4122738" y="1828800"/>
          <p14:tracePt t="50637" x="4122738" y="1774825"/>
          <p14:tracePt t="50654" x="4122738" y="1744663"/>
          <p14:tracePt t="50671" x="4122738" y="1722438"/>
          <p14:tracePt t="50763" x="4122738" y="1730375"/>
          <p14:tracePt t="50771" x="4122738" y="1828800"/>
          <p14:tracePt t="50779" x="4122738" y="1997075"/>
          <p14:tracePt t="50787" x="4122738" y="2179638"/>
          <p14:tracePt t="50804" x="4122738" y="2803525"/>
          <p14:tracePt t="50821" x="4213225" y="3565525"/>
          <p14:tracePt t="50837" x="4441825" y="4191000"/>
          <p14:tracePt t="50854" x="4846638" y="4594225"/>
          <p14:tracePt t="50871" x="5364163" y="4754563"/>
          <p14:tracePt t="50887" x="6096000" y="4778375"/>
          <p14:tracePt t="50904" x="6858000" y="4670425"/>
          <p14:tracePt t="50921" x="7475538" y="4397375"/>
          <p14:tracePt t="50938" x="8054975" y="3954463"/>
          <p14:tracePt t="50954" x="8153400" y="3810000"/>
          <p14:tracePt t="50971" x="8305800" y="3513138"/>
          <p14:tracePt t="50987" x="8335963" y="3360738"/>
          <p14:tracePt t="51004" x="8343900" y="3254375"/>
          <p14:tracePt t="51021" x="8343900" y="3200400"/>
          <p14:tracePt t="51037" x="8343900" y="3170238"/>
          <p14:tracePt t="51054" x="8343900" y="3146425"/>
          <p14:tracePt t="51071" x="8351838" y="3132138"/>
          <p14:tracePt t="51087" x="8351838" y="3116263"/>
          <p14:tracePt t="51147" x="8359775" y="3116263"/>
          <p14:tracePt t="51155" x="8366125" y="3116263"/>
          <p14:tracePt t="51163" x="8374063" y="3116263"/>
          <p14:tracePt t="51171" x="8382000" y="3116263"/>
          <p14:tracePt t="51187" x="8389938" y="3116263"/>
          <p14:tracePt t="51204" x="8404225" y="3124200"/>
          <p14:tracePt t="51221" x="8420100" y="3124200"/>
          <p14:tracePt t="51238" x="8450263" y="3140075"/>
          <p14:tracePt t="51255" x="8480425" y="3146425"/>
          <p14:tracePt t="51271" x="8512175" y="3170238"/>
          <p14:tracePt t="51287" x="8526463" y="3178175"/>
          <p14:tracePt t="51304" x="8542338" y="3330575"/>
          <p14:tracePt t="51320" x="8542338" y="3467100"/>
          <p14:tracePt t="51338" x="8542338" y="3641725"/>
          <p14:tracePt t="51354" x="8542338" y="3733800"/>
          <p14:tracePt t="51371" x="8534400" y="3741738"/>
          <p14:tracePt t="51404" x="8526463" y="3741738"/>
          <p14:tracePt t="51421" x="8518525" y="3733800"/>
          <p14:tracePt t="51438" x="8512175" y="3725863"/>
          <p14:tracePt t="51547" x="8512175" y="3717925"/>
          <p14:tracePt t="51795" x="8466138" y="3717925"/>
          <p14:tracePt t="51803" x="8374063" y="3717925"/>
          <p14:tracePt t="51811" x="8251825" y="3711575"/>
          <p14:tracePt t="51821" x="8145463" y="3711575"/>
          <p14:tracePt t="51838" x="7932738" y="3725863"/>
          <p14:tracePt t="51854" x="7642225" y="3771900"/>
          <p14:tracePt t="51871" x="7208838" y="3832225"/>
          <p14:tracePt t="51888" x="6835775" y="3832225"/>
          <p14:tracePt t="51904" x="6438900" y="3832225"/>
          <p14:tracePt t="51921" x="6149975" y="3832225"/>
          <p14:tracePt t="51938" x="5845175" y="3802063"/>
          <p14:tracePt t="51954" x="5578475" y="3717925"/>
          <p14:tracePt t="51971" x="5478463" y="3687763"/>
          <p14:tracePt t="51988" x="5456238" y="3679825"/>
          <p14:tracePt t="52059" x="5426075" y="3673475"/>
          <p14:tracePt t="52067" x="5394325" y="3657600"/>
          <p14:tracePt t="52075" x="5349875" y="3649663"/>
          <p14:tracePt t="52088" x="5311775" y="3649663"/>
          <p14:tracePt t="52105" x="5151438" y="3641725"/>
          <p14:tracePt t="52122" x="4899025" y="3641725"/>
          <p14:tracePt t="52138" x="4822825" y="3641725"/>
          <p14:tracePt t="52154" x="4678363" y="3627438"/>
          <p14:tracePt t="52171" x="4670425" y="3619500"/>
          <p14:tracePt t="52203" x="4670425" y="3611563"/>
          <p14:tracePt t="52211" x="4670425" y="3603625"/>
          <p14:tracePt t="52227" x="4670425" y="3589338"/>
          <p14:tracePt t="52238" x="4670425" y="3581400"/>
          <p14:tracePt t="52255" x="4678363" y="3573463"/>
          <p14:tracePt t="52271" x="4678363" y="3565525"/>
          <p14:tracePt t="52288" x="4694238" y="3551238"/>
          <p14:tracePt t="52305" x="4694238" y="3535363"/>
          <p14:tracePt t="52322" x="4724400" y="3505200"/>
          <p14:tracePt t="52338" x="4732338" y="3497263"/>
          <p14:tracePt t="52355" x="4746625" y="3475038"/>
          <p14:tracePt t="52371" x="4778375" y="3451225"/>
          <p14:tracePt t="52388" x="4808538" y="3444875"/>
          <p14:tracePt t="52405" x="4846638" y="3444875"/>
          <p14:tracePt t="52421" x="4906963" y="3444875"/>
          <p14:tracePt t="52438" x="4968875" y="3429000"/>
          <p14:tracePt t="52455" x="4983163" y="3421063"/>
          <p14:tracePt t="53923" x="4975225" y="3413125"/>
          <p14:tracePt t="53931" x="4960938" y="3413125"/>
          <p14:tracePt t="53939" x="4930775" y="3406775"/>
          <p14:tracePt t="53955" x="4892675" y="3382963"/>
          <p14:tracePt t="53972" x="4808538" y="3375025"/>
          <p14:tracePt t="53988" x="4694238" y="3352800"/>
          <p14:tracePt t="54005" x="4511675" y="3352800"/>
          <p14:tracePt t="54022" x="4351338" y="3352800"/>
          <p14:tracePt t="54039" x="4183063" y="3352800"/>
          <p14:tracePt t="54055" x="3978275" y="3352800"/>
          <p14:tracePt t="54072" x="3749675" y="3352800"/>
          <p14:tracePt t="54089" x="3475038" y="3352800"/>
          <p14:tracePt t="54105" x="3162300" y="3352800"/>
          <p14:tracePt t="54122" x="2849563" y="3352800"/>
          <p14:tracePt t="54138" x="2743200" y="3352800"/>
          <p14:tracePt t="54155" x="2720975" y="3352800"/>
          <p14:tracePt t="54172" x="2713038" y="3352800"/>
          <p14:tracePt t="54251" x="2705100" y="3352800"/>
          <p14:tracePt t="54275" x="2705100" y="3344863"/>
          <p14:tracePt t="54298" x="2705100" y="3336925"/>
          <p14:tracePt t="54306" x="2705100" y="3330575"/>
          <p14:tracePt t="54331" x="2713038" y="3322638"/>
          <p14:tracePt t="54411" x="2720975" y="3314700"/>
          <p14:tracePt t="54419" x="2727325" y="3314700"/>
          <p14:tracePt t="54435" x="2735263" y="3314700"/>
          <p14:tracePt t="54443" x="2751138" y="3314700"/>
          <p14:tracePt t="54455" x="2759075" y="3314700"/>
          <p14:tracePt t="54472" x="2789238" y="3322638"/>
          <p14:tracePt t="54489" x="2803525" y="3336925"/>
          <p14:tracePt t="54505" x="2835275" y="3336925"/>
          <p14:tracePt t="56306" x="2835275" y="3344863"/>
          <p14:tracePt t="56314" x="2849563" y="3368675"/>
          <p14:tracePt t="56322" x="2879725" y="3375025"/>
          <p14:tracePt t="56339" x="2987675" y="3406775"/>
          <p14:tracePt t="56356" x="3298825" y="3489325"/>
          <p14:tracePt t="56373" x="3902075" y="3573463"/>
          <p14:tracePt t="56389" x="4511675" y="3627438"/>
          <p14:tracePt t="56406" x="5151438" y="3627438"/>
          <p14:tracePt t="56423" x="5875338" y="3627438"/>
          <p14:tracePt t="56439" x="6430963" y="3627438"/>
          <p14:tracePt t="56456" x="6735763" y="3619500"/>
          <p14:tracePt t="56473" x="6911975" y="3589338"/>
          <p14:tracePt t="56490" x="6964363" y="3573463"/>
          <p14:tracePt t="56506" x="7010400" y="3551238"/>
          <p14:tracePt t="56523" x="7018338" y="3551238"/>
          <p14:tracePt t="56540" x="7048500" y="3543300"/>
          <p14:tracePt t="56556" x="7094538" y="3543300"/>
          <p14:tracePt t="56573" x="7102475" y="3543300"/>
          <p14:tracePt t="56606" x="7124700" y="3543300"/>
          <p14:tracePt t="56623" x="7146925" y="3543300"/>
          <p14:tracePt t="56640" x="7170738" y="3543300"/>
          <p14:tracePt t="56656" x="7246938" y="3543300"/>
          <p14:tracePt t="56660" x="7292975" y="3559175"/>
          <p14:tracePt t="56673" x="7315200" y="3559175"/>
          <p14:tracePt t="56690" x="7323138" y="3559175"/>
          <p14:tracePt t="56706" x="7331075" y="3559175"/>
          <p14:tracePt t="56739" x="7337425" y="3559175"/>
          <p14:tracePt t="56747" x="7331075" y="3559175"/>
          <p14:tracePt t="56756" x="7315200" y="3535363"/>
          <p14:tracePt t="56773" x="7285038" y="3513138"/>
          <p14:tracePt t="56790" x="7254875" y="3489325"/>
          <p14:tracePt t="56806" x="7239000" y="3475038"/>
          <p14:tracePt t="56823" x="7231063" y="3459163"/>
          <p14:tracePt t="56899" x="7231063" y="3451225"/>
          <p14:tracePt t="56939" x="7231063" y="3436938"/>
          <p14:tracePt t="56955" x="7231063" y="3429000"/>
          <p14:tracePt t="56979" x="7246938" y="3413125"/>
          <p14:tracePt t="56994" x="7246938" y="3406775"/>
          <p14:tracePt t="58699" x="7239000" y="3398838"/>
          <p14:tracePt t="58707" x="7208838" y="3382963"/>
          <p14:tracePt t="58715" x="7154863" y="3375025"/>
          <p14:tracePt t="58724" x="7102475" y="3368675"/>
          <p14:tracePt t="58740" x="6942138" y="3336925"/>
          <p14:tracePt t="58757" x="6492875" y="3336925"/>
          <p14:tracePt t="58774" x="5935663" y="3336925"/>
          <p14:tracePt t="58790" x="5570538" y="3314700"/>
          <p14:tracePt t="58807" x="5410200" y="3292475"/>
          <p14:tracePt t="58824" x="5303838" y="3292475"/>
          <p14:tracePt t="58840" x="5273675" y="3292475"/>
          <p14:tracePt t="58857" x="5265738" y="3292475"/>
          <p14:tracePt t="58883" x="5257800" y="3292475"/>
          <p14:tracePt t="58899" x="5249863" y="3306763"/>
          <p14:tracePt t="58907" x="5241925" y="3330575"/>
          <p14:tracePt t="58924" x="5227638" y="3368675"/>
          <p14:tracePt t="58940" x="5203825" y="3398838"/>
          <p14:tracePt t="58957" x="5173663" y="3429000"/>
          <p14:tracePt t="58974" x="5143500" y="3436938"/>
          <p14:tracePt t="58990" x="5113338" y="3444875"/>
          <p14:tracePt t="59007" x="5089525" y="3451225"/>
          <p14:tracePt t="59024" x="5075238" y="3459163"/>
          <p14:tracePt t="59067" x="5059363" y="3459163"/>
          <p14:tracePt t="59083" x="5051425" y="3459163"/>
          <p14:tracePt t="59091" x="5037138" y="3459163"/>
          <p14:tracePt t="59107" x="4999038" y="3451225"/>
          <p14:tracePt t="59124" x="4937125" y="3444875"/>
          <p14:tracePt t="59140" x="4899025" y="3444875"/>
          <p14:tracePt t="59157" x="4892675" y="3436938"/>
          <p14:tracePt t="59179" x="4884738" y="3436938"/>
          <p14:tracePt t="59190" x="4884738" y="3429000"/>
          <p14:tracePt t="59211" x="4868863" y="3429000"/>
          <p14:tracePt t="59224" x="4838700" y="3421063"/>
          <p14:tracePt t="59240" x="4702175" y="3421063"/>
          <p14:tracePt t="59257" x="4503738" y="3421063"/>
          <p14:tracePt t="59274" x="4267200" y="3421063"/>
          <p14:tracePt t="59290" x="3978275" y="3421063"/>
          <p14:tracePt t="59307" x="3825875" y="3444875"/>
          <p14:tracePt t="59324" x="3717925" y="3451225"/>
          <p14:tracePt t="59341" x="3679825" y="3451225"/>
          <p14:tracePt t="59357" x="3649663" y="3451225"/>
          <p14:tracePt t="59374" x="3641725" y="3451225"/>
          <p14:tracePt t="59391" x="3635375" y="3451225"/>
          <p14:tracePt t="59407" x="3603625" y="3444875"/>
          <p14:tracePt t="59424" x="3581400" y="3436938"/>
          <p14:tracePt t="59441" x="3527425" y="3413125"/>
          <p14:tracePt t="59457" x="3497263" y="3398838"/>
          <p14:tracePt t="59474" x="3390900" y="3368675"/>
          <p14:tracePt t="59491" x="3322638" y="3344863"/>
          <p14:tracePt t="59507" x="3246438" y="3330575"/>
          <p14:tracePt t="59524" x="3170238" y="3314700"/>
          <p14:tracePt t="59541" x="3132138" y="3314700"/>
          <p14:tracePt t="59557" x="3101975" y="3314700"/>
          <p14:tracePt t="59595" x="3086100" y="3314700"/>
          <p14:tracePt t="59611" x="3078163" y="3314700"/>
          <p14:tracePt t="59624" x="3063875" y="3314700"/>
          <p14:tracePt t="59641" x="3032125" y="3322638"/>
          <p14:tracePt t="59644" x="3025775" y="3322638"/>
          <p14:tracePt t="59658" x="3001963" y="3330575"/>
          <p14:tracePt t="59674" x="2994025" y="3330575"/>
          <p14:tracePt t="59690" x="2979738" y="3336925"/>
          <p14:tracePt t="59707" x="2971800" y="3336925"/>
          <p14:tracePt t="59724" x="2963863" y="3344863"/>
          <p14:tracePt t="59741" x="2955925" y="3344863"/>
          <p14:tracePt t="60379" x="2963863" y="3375025"/>
          <p14:tracePt t="60387" x="3055938" y="3451225"/>
          <p14:tracePt t="60395" x="3276600" y="3673475"/>
          <p14:tracePt t="60408" x="3521075" y="3840163"/>
          <p14:tracePt t="60424" x="4321175" y="4144963"/>
          <p14:tracePt t="60441" x="4449763" y="4160838"/>
          <p14:tracePt t="60883" x="4457700" y="4160838"/>
          <p14:tracePt t="60891" x="4465638" y="4160838"/>
          <p14:tracePt t="60899" x="4473575" y="4160838"/>
          <p14:tracePt t="60908" x="4487863" y="4160838"/>
          <p14:tracePt t="60924" x="4525963" y="4175125"/>
          <p14:tracePt t="60941" x="4549775" y="4183063"/>
          <p14:tracePt t="60958" x="4572000" y="4191000"/>
          <p14:tracePt t="60991" x="4579938" y="4191000"/>
          <p14:tracePt t="61008" x="4594225" y="4198938"/>
          <p14:tracePt t="61024" x="4632325" y="4206875"/>
          <p14:tracePt t="61042" x="4724400" y="4229100"/>
          <p14:tracePt t="61058" x="4770438" y="4229100"/>
          <p14:tracePt t="61074" x="5059363" y="4237038"/>
          <p14:tracePt t="61091" x="5341938" y="4237038"/>
          <p14:tracePt t="61108" x="5676900" y="4237038"/>
          <p14:tracePt t="61124" x="6027738" y="4237038"/>
          <p14:tracePt t="61141" x="6346825" y="4237038"/>
          <p14:tracePt t="61158" x="6499225" y="4237038"/>
          <p14:tracePt t="61175" x="6515100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992"/>
    </mc:Choice>
    <mc:Fallback xmlns="">
      <p:transition advTm="48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807" x="6523038" y="4244975"/>
          <p14:tracePt t="7815" x="6515100" y="4244975"/>
          <p14:tracePt t="7823" x="6400800" y="4221163"/>
          <p14:tracePt t="7831" x="6264275" y="4191000"/>
          <p14:tracePt t="7846" x="6096000" y="4137025"/>
          <p14:tracePt t="7862" x="5821363" y="4060825"/>
          <p14:tracePt t="7878" x="5630863" y="4008438"/>
          <p14:tracePt t="7895" x="5608638" y="4008438"/>
          <p14:tracePt t="7912" x="5592763" y="3992563"/>
          <p14:tracePt t="7929" x="5494338" y="3970338"/>
          <p14:tracePt t="7945" x="5295900" y="3908425"/>
          <p14:tracePt t="7962" x="5143500" y="3856038"/>
          <p14:tracePt t="7979" x="5013325" y="3817938"/>
          <p14:tracePt t="7995" x="4914900" y="3771900"/>
          <p14:tracePt t="8012" x="4860925" y="3711575"/>
          <p14:tracePt t="8029" x="4838700" y="3679825"/>
          <p14:tracePt t="8046" x="4808538" y="3649663"/>
          <p14:tracePt t="8062" x="4800600" y="3641725"/>
          <p14:tracePt t="8079" x="4746625" y="3581400"/>
          <p14:tracePt t="8095" x="4724400" y="3543300"/>
          <p14:tracePt t="8112" x="4716463" y="3513138"/>
          <p14:tracePt t="8129" x="4708525" y="3475038"/>
          <p14:tracePt t="8145" x="4708525" y="3451225"/>
          <p14:tracePt t="8162" x="4708525" y="3429000"/>
          <p14:tracePt t="8265" x="4724400" y="3429000"/>
          <p14:tracePt t="8270" x="4754563" y="3429000"/>
          <p14:tracePt t="8279" x="4808538" y="3436938"/>
          <p14:tracePt t="8295" x="4854575" y="3451225"/>
          <p14:tracePt t="8312" x="4914900" y="3475038"/>
          <p14:tracePt t="8329" x="4945063" y="3482975"/>
          <p14:tracePt t="8345" x="4975225" y="3489325"/>
          <p14:tracePt t="8362" x="4975225" y="3497263"/>
          <p14:tracePt t="8439" x="4975225" y="3505200"/>
          <p14:tracePt t="8447" x="4975225" y="3521075"/>
          <p14:tracePt t="8455" x="4975225" y="3543300"/>
          <p14:tracePt t="8463" x="4975225" y="3551238"/>
          <p14:tracePt t="8479" x="4975225" y="3573463"/>
          <p14:tracePt t="8511" x="4975225" y="3581400"/>
          <p14:tracePt t="8783" x="4983163" y="3581400"/>
          <p14:tracePt t="8791" x="4991100" y="3581400"/>
          <p14:tracePt t="8799" x="5013325" y="3581400"/>
          <p14:tracePt t="8812" x="5029200" y="3581400"/>
          <p14:tracePt t="8829" x="5067300" y="3581400"/>
          <p14:tracePt t="8846" x="5097463" y="3597275"/>
          <p14:tracePt t="8862" x="5135563" y="3597275"/>
          <p14:tracePt t="8879" x="5143500" y="3597275"/>
          <p14:tracePt t="8983" x="5151438" y="3597275"/>
          <p14:tracePt t="8991" x="5159375" y="3603625"/>
          <p14:tracePt t="8998" x="5173663" y="3603625"/>
          <p14:tracePt t="9012" x="5197475" y="3611563"/>
          <p14:tracePt t="9029" x="5265738" y="3627438"/>
          <p14:tracePt t="9046" x="5394325" y="3641725"/>
          <p14:tracePt t="9062" x="5508625" y="3673475"/>
          <p14:tracePt t="9079" x="5630863" y="3695700"/>
          <p14:tracePt t="9096" x="5661025" y="3695700"/>
          <p14:tracePt t="9543" x="5668963" y="3695700"/>
          <p14:tracePt t="9559" x="5684838" y="3695700"/>
          <p14:tracePt t="9567" x="5699125" y="3695700"/>
          <p14:tracePt t="9575" x="5707063" y="3695700"/>
          <p14:tracePt t="9583" x="5715000" y="3695700"/>
          <p14:tracePt t="9596" x="5730875" y="3695700"/>
          <p14:tracePt t="9612" x="5761038" y="3687763"/>
          <p14:tracePt t="9629" x="5783263" y="3673475"/>
          <p14:tracePt t="9646" x="5799138" y="3665538"/>
          <p14:tracePt t="9662" x="5829300" y="3649663"/>
          <p14:tracePt t="9679" x="5837238" y="3641725"/>
          <p14:tracePt t="9696" x="5845175" y="3635375"/>
          <p14:tracePt t="9712" x="5859463" y="3627438"/>
          <p14:tracePt t="9729" x="5867400" y="3611563"/>
          <p14:tracePt t="9746" x="5883275" y="3603625"/>
          <p14:tracePt t="9763" x="5905500" y="3597275"/>
          <p14:tracePt t="9779" x="5935663" y="3573463"/>
          <p14:tracePt t="9796" x="5951538" y="3573463"/>
          <p14:tracePt t="9813" x="5959475" y="3565525"/>
          <p14:tracePt t="10031" x="5965825" y="3565525"/>
          <p14:tracePt t="10527" x="5981700" y="3565525"/>
          <p14:tracePt t="10535" x="6003925" y="3565525"/>
          <p14:tracePt t="10546" x="6035675" y="3573463"/>
          <p14:tracePt t="10563" x="6149975" y="3619500"/>
          <p14:tracePt t="10580" x="6226175" y="3641725"/>
          <p14:tracePt t="10596" x="6302375" y="3657600"/>
          <p14:tracePt t="10613" x="6354763" y="3665538"/>
          <p14:tracePt t="10630" x="6370638" y="3665538"/>
          <p14:tracePt t="10903" x="6362700" y="3665538"/>
          <p14:tracePt t="10911" x="6354763" y="3665538"/>
          <p14:tracePt t="10927" x="6346825" y="3665538"/>
          <p14:tracePt t="10935" x="6340475" y="3665538"/>
          <p14:tracePt t="11543" x="6332538" y="3665538"/>
          <p14:tracePt t="11551" x="6332538" y="3657600"/>
          <p14:tracePt t="11735" x="6340475" y="3657600"/>
          <p14:tracePt t="11743" x="6346825" y="3657600"/>
          <p14:tracePt t="11751" x="6384925" y="3649663"/>
          <p14:tracePt t="11763" x="6416675" y="3649663"/>
          <p14:tracePt t="11780" x="6454775" y="3641725"/>
          <p14:tracePt t="11797" x="6492875" y="3635375"/>
          <p14:tracePt t="11814" x="6523038" y="3627438"/>
          <p14:tracePt t="11895" x="6530975" y="3627438"/>
          <p14:tracePt t="11911" x="6545263" y="3627438"/>
          <p14:tracePt t="11919" x="6561138" y="3627438"/>
          <p14:tracePt t="11930" x="6569075" y="3627438"/>
          <p14:tracePt t="11947" x="6575425" y="3627438"/>
          <p14:tracePt t="11963" x="6621463" y="3627438"/>
          <p14:tracePt t="11980" x="6645275" y="3627438"/>
          <p14:tracePt t="11997" x="6683375" y="3627438"/>
          <p14:tracePt t="12013" x="6705600" y="3627438"/>
          <p14:tracePt t="12247" x="6713538" y="3627438"/>
          <p14:tracePt t="12255" x="6721475" y="3627438"/>
          <p14:tracePt t="12264" x="6727825" y="3627438"/>
          <p14:tracePt t="12280" x="6735763" y="3627438"/>
          <p14:tracePt t="12391" x="6743700" y="3627438"/>
          <p14:tracePt t="12399" x="6759575" y="3627438"/>
          <p14:tracePt t="12407" x="6797675" y="3627438"/>
          <p14:tracePt t="12415" x="6835775" y="3627438"/>
          <p14:tracePt t="12430" x="6880225" y="3627438"/>
          <p14:tracePt t="12447" x="6942138" y="3627438"/>
          <p14:tracePt t="12463" x="6988175" y="3627438"/>
          <p14:tracePt t="12480" x="6994525" y="3627438"/>
          <p14:tracePt t="12567" x="7018338" y="3627438"/>
          <p14:tracePt t="12687" x="7026275" y="3627438"/>
          <p14:tracePt t="12735" x="7040563" y="3627438"/>
          <p14:tracePt t="12751" x="7048500" y="3627438"/>
          <p14:tracePt t="12799" x="7056438" y="3627438"/>
          <p14:tracePt t="13103" x="7040563" y="3627438"/>
          <p14:tracePt t="13111" x="7018338" y="3627438"/>
          <p14:tracePt t="13119" x="7010400" y="3627438"/>
          <p14:tracePt t="13130" x="6980238" y="3627438"/>
          <p14:tracePt t="13147" x="6865938" y="3665538"/>
          <p14:tracePt t="13164" x="6705600" y="3749675"/>
          <p14:tracePt t="13180" x="6484938" y="3840163"/>
          <p14:tracePt t="13198" x="6142038" y="3954463"/>
          <p14:tracePt t="13214" x="5997575" y="3992563"/>
          <p14:tracePt t="13230" x="5707063" y="4054475"/>
          <p14:tracePt t="13247" x="5554663" y="4076700"/>
          <p14:tracePt t="13264" x="5440363" y="4084638"/>
          <p14:tracePt t="13281" x="5356225" y="4098925"/>
          <p14:tracePt t="13297" x="5326063" y="4106863"/>
          <p14:tracePt t="13313" x="5311775" y="4106863"/>
          <p14:tracePt t="13330" x="5303838" y="4106863"/>
          <p14:tracePt t="13347" x="5295900" y="4106863"/>
          <p14:tracePt t="13364" x="5280025" y="4106863"/>
          <p14:tracePt t="13381" x="5241925" y="4106863"/>
          <p14:tracePt t="13397" x="5189538" y="4114800"/>
          <p14:tracePt t="13414" x="5113338" y="4122738"/>
          <p14:tracePt t="13430" x="5045075" y="4144963"/>
          <p14:tracePt t="13447" x="5006975" y="4152900"/>
          <p14:tracePt t="13464" x="4999038" y="4160838"/>
          <p14:tracePt t="13481" x="4983163" y="4168775"/>
          <p14:tracePt t="13514" x="4975225" y="4183063"/>
          <p14:tracePt t="13531" x="4968875" y="4191000"/>
          <p14:tracePt t="13547" x="4960938" y="4213225"/>
          <p14:tracePt t="13564" x="4953000" y="4221163"/>
          <p14:tracePt t="13598" x="4937125" y="4251325"/>
          <p14:tracePt t="13614" x="4930775" y="4267200"/>
          <p14:tracePt t="13631" x="4854575" y="4327525"/>
          <p14:tracePt t="13647" x="4746625" y="4381500"/>
          <p14:tracePt t="13664" x="4594225" y="4465638"/>
          <p14:tracePt t="13681" x="4435475" y="4549775"/>
          <p14:tracePt t="13697" x="4389438" y="4564063"/>
          <p14:tracePt t="13714" x="4373563" y="4579938"/>
          <p14:tracePt t="13731" x="4359275" y="4594225"/>
          <p14:tracePt t="13767" x="4351338" y="4602163"/>
          <p14:tracePt t="13781" x="4343400" y="4602163"/>
          <p14:tracePt t="13797" x="4335463" y="4602163"/>
          <p14:tracePt t="13935" x="4343400" y="4602163"/>
          <p14:tracePt t="13951" x="4351338" y="4602163"/>
          <p14:tracePt t="14015" x="4365625" y="4610100"/>
          <p14:tracePt t="15255" x="4359275" y="4610100"/>
          <p14:tracePt t="15263" x="4335463" y="4610100"/>
          <p14:tracePt t="15271" x="4305300" y="4602163"/>
          <p14:tracePt t="15281" x="4267200" y="4587875"/>
          <p14:tracePt t="15298" x="4183063" y="4564063"/>
          <p14:tracePt t="15314" x="4076700" y="4533900"/>
          <p14:tracePt t="15331" x="4000500" y="4518025"/>
          <p14:tracePt t="15348" x="3894138" y="4518025"/>
          <p14:tracePt t="15365" x="3787775" y="4518025"/>
          <p14:tracePt t="15382" x="3649663" y="4525963"/>
          <p14:tracePt t="15398" x="3611563" y="4533900"/>
          <p14:tracePt t="15415" x="3527425" y="4572000"/>
          <p14:tracePt t="15431" x="3505200" y="4587875"/>
          <p14:tracePt t="16439" x="3513138" y="4556125"/>
          <p14:tracePt t="16447" x="3527425" y="4541838"/>
          <p14:tracePt t="16455" x="3551238" y="4525963"/>
          <p14:tracePt t="16465" x="3573463" y="4518025"/>
          <p14:tracePt t="16482" x="3703638" y="4479925"/>
          <p14:tracePt t="16498" x="3940175" y="4403725"/>
          <p14:tracePt t="16515" x="4244975" y="4335463"/>
          <p14:tracePt t="16532" x="4678363" y="4206875"/>
          <p14:tracePt t="16548" x="5013325" y="4106863"/>
          <p14:tracePt t="16565" x="5181600" y="4038600"/>
          <p14:tracePt t="16582" x="5249863" y="3992563"/>
          <p14:tracePt t="16598" x="5287963" y="3916363"/>
          <p14:tracePt t="16615" x="5318125" y="3863975"/>
          <p14:tracePt t="16632" x="5334000" y="3802063"/>
          <p14:tracePt t="16648" x="5356225" y="3756025"/>
          <p14:tracePt t="16665" x="5387975" y="3695700"/>
          <p14:tracePt t="16682" x="5418138" y="3641725"/>
          <p14:tracePt t="16698" x="5464175" y="3603625"/>
          <p14:tracePt t="16715" x="5546725" y="3535363"/>
          <p14:tracePt t="16732" x="5608638" y="3475038"/>
          <p14:tracePt t="16748" x="5654675" y="3429000"/>
          <p14:tracePt t="16765" x="5684838" y="3398838"/>
          <p14:tracePt t="16798" x="5654675" y="3382963"/>
          <p14:tracePt t="16815" x="5546725" y="3375025"/>
          <p14:tracePt t="16832" x="5448300" y="3368675"/>
          <p14:tracePt t="16848" x="5273675" y="3451225"/>
          <p14:tracePt t="16865" x="5143500" y="3559175"/>
          <p14:tracePt t="16882" x="5105400" y="3597275"/>
          <p14:tracePt t="16899" x="5097463" y="3603625"/>
          <p14:tracePt t="16975" x="5097463" y="3589338"/>
          <p14:tracePt t="16991" x="5097463" y="3573463"/>
          <p14:tracePt t="16999" x="5097463" y="3565525"/>
          <p14:tracePt t="17015" x="5097463" y="3551238"/>
          <p14:tracePt t="17031" x="5097463" y="3543300"/>
          <p14:tracePt t="17055" x="5097463" y="3527425"/>
          <p14:tracePt t="17095" x="5105400" y="3527425"/>
          <p14:tracePt t="17111" x="5113338" y="3527425"/>
          <p14:tracePt t="17119" x="5127625" y="3527425"/>
          <p14:tracePt t="17135" x="5135563" y="3527425"/>
          <p14:tracePt t="17143" x="5151438" y="3527425"/>
          <p14:tracePt t="17279" x="5151438" y="3543300"/>
          <p14:tracePt t="17287" x="5143500" y="3551238"/>
          <p14:tracePt t="17295" x="5143500" y="3565525"/>
          <p14:tracePt t="17407" x="5135563" y="3565525"/>
          <p14:tracePt t="17535" x="5127625" y="3565525"/>
          <p14:tracePt t="17599" x="5121275" y="3565525"/>
          <p14:tracePt t="17647" x="5113338" y="3565525"/>
          <p14:tracePt t="18215" x="5105400" y="3565525"/>
          <p14:tracePt t="18223" x="5083175" y="3565525"/>
          <p14:tracePt t="18232" x="5051425" y="3565525"/>
          <p14:tracePt t="18249" x="4953000" y="3565525"/>
          <p14:tracePt t="18266" x="4656138" y="3673475"/>
          <p14:tracePt t="18282" x="4335463" y="3832225"/>
          <p14:tracePt t="18299" x="4046538" y="3916363"/>
          <p14:tracePt t="18302" x="3946525" y="3932238"/>
          <p14:tracePt t="18315" x="3825875" y="3970338"/>
          <p14:tracePt t="18332" x="3641725" y="3984625"/>
          <p14:tracePt t="18349" x="3467100" y="4016375"/>
          <p14:tracePt t="18366" x="3322638" y="4022725"/>
          <p14:tracePt t="18382" x="3124200" y="4046538"/>
          <p14:tracePt t="18399" x="3001963" y="4060825"/>
          <p14:tracePt t="18416" x="2925763" y="4084638"/>
          <p14:tracePt t="18432" x="2903538" y="4084638"/>
          <p14:tracePt t="18559" x="2917825" y="4076700"/>
          <p14:tracePt t="18567" x="2949575" y="4076700"/>
          <p14:tracePt t="18575" x="2971800" y="4076700"/>
          <p14:tracePt t="18583" x="3009900" y="4068763"/>
          <p14:tracePt t="18599" x="3078163" y="4046538"/>
          <p14:tracePt t="18616" x="3170238" y="4016375"/>
          <p14:tracePt t="18632" x="3330575" y="3984625"/>
          <p14:tracePt t="18649" x="3513138" y="3962400"/>
          <p14:tracePt t="18666" x="3779838" y="3924300"/>
          <p14:tracePt t="18682" x="4198938" y="3848100"/>
          <p14:tracePt t="18699" x="4618038" y="3787775"/>
          <p14:tracePt t="18716" x="4884738" y="3711575"/>
          <p14:tracePt t="18732" x="5021263" y="3673475"/>
          <p14:tracePt t="18749" x="5059363" y="3657600"/>
          <p14:tracePt t="18782" x="5067300" y="3649663"/>
          <p14:tracePt t="18799" x="5067300" y="3641725"/>
          <p14:tracePt t="18839" x="5067300" y="3635375"/>
          <p14:tracePt t="18855" x="5067300" y="3619500"/>
          <p14:tracePt t="18866" x="5075238" y="3611563"/>
          <p14:tracePt t="18883" x="5121275" y="3589338"/>
          <p14:tracePt t="18899" x="5165725" y="3565525"/>
          <p14:tracePt t="18916" x="5211763" y="3535363"/>
          <p14:tracePt t="18933" x="5227638" y="3521075"/>
          <p14:tracePt t="18949" x="5241925" y="3513138"/>
          <p14:tracePt t="18983" x="5235575" y="3497263"/>
          <p14:tracePt t="18999" x="5211763" y="3497263"/>
          <p14:tracePt t="19016" x="5189538" y="3489325"/>
          <p14:tracePt t="19033" x="5173663" y="3489325"/>
          <p14:tracePt t="19087" x="5165725" y="3489325"/>
          <p14:tracePt t="19151" x="5165725" y="3497263"/>
          <p14:tracePt t="19159" x="5173663" y="3505200"/>
          <p14:tracePt t="19168" x="5189538" y="3513138"/>
          <p14:tracePt t="19183" x="5203825" y="3521075"/>
          <p14:tracePt t="19199" x="5235575" y="3543300"/>
          <p14:tracePt t="19216" x="5273675" y="3543300"/>
          <p14:tracePt t="19233" x="5303838" y="3559175"/>
          <p14:tracePt t="19249" x="5318125" y="3559175"/>
          <p14:tracePt t="19287" x="5326063" y="3559175"/>
          <p14:tracePt t="19299" x="5334000" y="3559175"/>
          <p14:tracePt t="19316" x="5341938" y="3551238"/>
          <p14:tracePt t="19332" x="5356225" y="3535363"/>
          <p14:tracePt t="19350" x="5380038" y="3527425"/>
          <p14:tracePt t="19366" x="5387975" y="3521075"/>
          <p14:tracePt t="19383" x="5410200" y="3521075"/>
          <p14:tracePt t="19399" x="5426075" y="3521075"/>
          <p14:tracePt t="19416" x="5440363" y="3521075"/>
          <p14:tracePt t="19450" x="5456238" y="3521075"/>
          <p14:tracePt t="19466" x="5470525" y="3521075"/>
          <p14:tracePt t="19483" x="5486400" y="3521075"/>
          <p14:tracePt t="19499" x="5508625" y="3543300"/>
          <p14:tracePt t="19516" x="5516563" y="3543300"/>
          <p14:tracePt t="19533" x="5524500" y="3543300"/>
          <p14:tracePt t="19549" x="5540375" y="3551238"/>
          <p14:tracePt t="20471" x="5554663" y="3559175"/>
          <p14:tracePt t="20479" x="5570538" y="3559175"/>
          <p14:tracePt t="20487" x="5592763" y="3565525"/>
          <p14:tracePt t="20500" x="5600700" y="3565525"/>
          <p14:tracePt t="20516" x="5638800" y="3565525"/>
          <p14:tracePt t="20534" x="5845175" y="3565525"/>
          <p14:tracePt t="20550" x="5905500" y="3565525"/>
          <p14:tracePt t="20567" x="6103938" y="3565525"/>
          <p14:tracePt t="20583" x="6188075" y="3565525"/>
          <p14:tracePt t="20600" x="6248400" y="3559175"/>
          <p14:tracePt t="20617" x="6278563" y="3551238"/>
          <p14:tracePt t="20703" x="6286500" y="3551238"/>
          <p14:tracePt t="20711" x="6294438" y="3551238"/>
          <p14:tracePt t="20735" x="6302375" y="3551238"/>
          <p14:tracePt t="20743" x="6308725" y="3551238"/>
          <p14:tracePt t="20751" x="6316663" y="3551238"/>
          <p14:tracePt t="20766" x="6340475" y="3559175"/>
          <p14:tracePt t="20783" x="6370638" y="3565525"/>
          <p14:tracePt t="20800" x="6430963" y="3565525"/>
          <p14:tracePt t="20855" x="6423025" y="3565525"/>
          <p14:tracePt t="20863" x="6400800" y="3565525"/>
          <p14:tracePt t="20871" x="6378575" y="3565525"/>
          <p14:tracePt t="20883" x="6370638" y="3559175"/>
          <p14:tracePt t="20900" x="6332538" y="3551238"/>
          <p14:tracePt t="20917" x="6316663" y="3551238"/>
          <p14:tracePt t="21071" x="6316663" y="3559175"/>
          <p14:tracePt t="21439" x="6354763" y="3551238"/>
          <p14:tracePt t="21447" x="6400800" y="3527425"/>
          <p14:tracePt t="21455" x="6461125" y="3521075"/>
          <p14:tracePt t="21467" x="6492875" y="3521075"/>
          <p14:tracePt t="21483" x="6553200" y="3497263"/>
          <p14:tracePt t="21500" x="6569075" y="3497263"/>
          <p14:tracePt t="21517" x="6569075" y="3489325"/>
          <p14:tracePt t="21567" x="6583363" y="3489325"/>
          <p14:tracePt t="21583" x="6591300" y="3497263"/>
          <p14:tracePt t="21599" x="6613525" y="3497263"/>
          <p14:tracePt t="21607" x="6621463" y="3497263"/>
          <p14:tracePt t="21617" x="6629400" y="3505200"/>
          <p14:tracePt t="21634" x="6637338" y="3505200"/>
          <p14:tracePt t="21650" x="6645275" y="3521075"/>
          <p14:tracePt t="21667" x="6659563" y="3521075"/>
          <p14:tracePt t="21727" x="6659563" y="3527425"/>
          <p14:tracePt t="21759" x="6659563" y="3551238"/>
          <p14:tracePt t="21767" x="6659563" y="3559175"/>
          <p14:tracePt t="21775" x="6659563" y="3573463"/>
          <p14:tracePt t="21784" x="6651625" y="3589338"/>
          <p14:tracePt t="21800" x="6645275" y="3603625"/>
          <p14:tracePt t="21823" x="6637338" y="3611563"/>
          <p14:tracePt t="21863" x="6629400" y="3611563"/>
          <p14:tracePt t="21887" x="6621463" y="3611563"/>
          <p14:tracePt t="23015" x="6613525" y="3611563"/>
          <p14:tracePt t="23023" x="6591300" y="3619500"/>
          <p14:tracePt t="23034" x="6545263" y="3665538"/>
          <p14:tracePt t="23051" x="6454775" y="3725863"/>
          <p14:tracePt t="23067" x="6256338" y="3817938"/>
          <p14:tracePt t="23084" x="6049963" y="3908425"/>
          <p14:tracePt t="23101" x="5692775" y="4022725"/>
          <p14:tracePt t="23118" x="5045075" y="4160838"/>
          <p14:tracePt t="23134" x="4572000" y="4221163"/>
          <p14:tracePt t="23151" x="4160838" y="4259263"/>
          <p14:tracePt t="23168" x="3810000" y="4259263"/>
          <p14:tracePt t="23184" x="3527425" y="4259263"/>
          <p14:tracePt t="23201" x="3330575" y="4251325"/>
          <p14:tracePt t="23218" x="3170238" y="4213225"/>
          <p14:tracePt t="23234" x="3063875" y="4175125"/>
          <p14:tracePt t="23251" x="2963863" y="4144963"/>
          <p14:tracePt t="23268" x="2911475" y="4137025"/>
          <p14:tracePt t="23284" x="2879725" y="4130675"/>
          <p14:tracePt t="23301" x="2857500" y="4122738"/>
          <p14:tracePt t="23317" x="2849563" y="4114800"/>
          <p14:tracePt t="23382" x="2849563" y="4098925"/>
          <p14:tracePt t="23398" x="2849563" y="4092575"/>
          <p14:tracePt t="23407" x="2903538" y="4084638"/>
          <p14:tracePt t="23418" x="2955925" y="4060825"/>
          <p14:tracePt t="23434" x="3124200" y="4022725"/>
          <p14:tracePt t="23451" x="3336925" y="4000500"/>
          <p14:tracePt t="23468" x="3573463" y="3962400"/>
          <p14:tracePt t="23484" x="3779838" y="3932238"/>
          <p14:tracePt t="23501" x="3908425" y="3916363"/>
          <p14:tracePt t="23518" x="4008438" y="3886200"/>
          <p14:tracePt t="23534" x="4084638" y="3856038"/>
          <p14:tracePt t="23551" x="4152900" y="3848100"/>
          <p14:tracePt t="23568" x="4289425" y="3810000"/>
          <p14:tracePt t="23584" x="4487863" y="3771900"/>
          <p14:tracePt t="23601" x="4648200" y="3733800"/>
          <p14:tracePt t="23618" x="4746625" y="3725863"/>
          <p14:tracePt t="23634" x="4778375" y="3703638"/>
          <p14:tracePt t="23668" x="4784725" y="3695700"/>
          <p14:tracePt t="23684" x="4784725" y="3687763"/>
          <p14:tracePt t="23701" x="4784725" y="3679825"/>
          <p14:tracePt t="23718" x="4784725" y="3673475"/>
          <p14:tracePt t="23743" x="4784725" y="3665538"/>
          <p14:tracePt t="23767" x="4800600" y="3649663"/>
          <p14:tracePt t="23775" x="4822825" y="3649663"/>
          <p14:tracePt t="23784" x="4860925" y="3635375"/>
          <p14:tracePt t="23801" x="4945063" y="3619500"/>
          <p14:tracePt t="23818" x="5045075" y="3597275"/>
          <p14:tracePt t="23834" x="5059363" y="3589338"/>
          <p14:tracePt t="23919" x="5067300" y="3589338"/>
          <p14:tracePt t="23959" x="5075238" y="3589338"/>
          <p14:tracePt t="23967" x="5089525" y="3581400"/>
          <p14:tracePt t="23975" x="5097463" y="3573463"/>
          <p14:tracePt t="23984" x="5105400" y="3573463"/>
          <p14:tracePt t="24001" x="5135563" y="3565525"/>
          <p14:tracePt t="24018" x="5197475" y="3559175"/>
          <p14:tracePt t="24034" x="5265738" y="3543300"/>
          <p14:tracePt t="24051" x="5341938" y="3535363"/>
          <p14:tracePt t="24068" x="5380038" y="3535363"/>
          <p14:tracePt t="24085" x="5402263" y="3527425"/>
          <p14:tracePt t="24102" x="5418138" y="3527425"/>
          <p14:tracePt t="24118" x="5426075" y="3527425"/>
          <p14:tracePt t="24134" x="5478463" y="3527425"/>
          <p14:tracePt t="24151" x="5532438" y="3527425"/>
          <p14:tracePt t="24168" x="5608638" y="3527425"/>
          <p14:tracePt t="24184" x="5684838" y="3527425"/>
          <p14:tracePt t="24201" x="5791200" y="3527425"/>
          <p14:tracePt t="24218" x="5927725" y="3527425"/>
          <p14:tracePt t="24235" x="6065838" y="3527425"/>
          <p14:tracePt t="24251" x="6248400" y="3527425"/>
          <p14:tracePt t="24268" x="6384925" y="3527425"/>
          <p14:tracePt t="24285" x="6484938" y="3527425"/>
          <p14:tracePt t="24301" x="6523038" y="3527425"/>
          <p14:tracePt t="24334" x="6530975" y="3521075"/>
          <p14:tracePt t="24366" x="6523038" y="3513138"/>
          <p14:tracePt t="24383" x="6515100" y="3513138"/>
          <p14:tracePt t="24391" x="6492875" y="3513138"/>
          <p14:tracePt t="24401" x="6469063" y="3505200"/>
          <p14:tracePt t="24418" x="6408738" y="3489325"/>
          <p14:tracePt t="24435" x="6362700" y="3489325"/>
          <p14:tracePt t="24451" x="6270625" y="3497263"/>
          <p14:tracePt t="24468" x="6218238" y="3527425"/>
          <p14:tracePt t="24485" x="6194425" y="3543300"/>
          <p14:tracePt t="24501" x="6194425" y="3551238"/>
          <p14:tracePt t="24518" x="6194425" y="3573463"/>
          <p14:tracePt t="24551" x="6194425" y="3597275"/>
          <p14:tracePt t="24568" x="6226175" y="3597275"/>
          <p14:tracePt t="24585" x="6264275" y="3603625"/>
          <p14:tracePt t="24601" x="6308725" y="3603625"/>
          <p14:tracePt t="24618" x="6392863" y="3603625"/>
          <p14:tracePt t="24635" x="6477000" y="3603625"/>
          <p14:tracePt t="24651" x="6530975" y="3597275"/>
          <p14:tracePt t="24668" x="6569075" y="3597275"/>
          <p14:tracePt t="24685" x="6621463" y="3597275"/>
          <p14:tracePt t="24702" x="6705600" y="3597275"/>
          <p14:tracePt t="24718" x="6727825" y="3597275"/>
          <p14:tracePt t="24735" x="6743700" y="3597275"/>
          <p14:tracePt t="24759" x="6751638" y="3597275"/>
          <p14:tracePt t="24783" x="6765925" y="3597275"/>
          <p14:tracePt t="24799" x="6781800" y="3597275"/>
          <p14:tracePt t="24807" x="6804025" y="3611563"/>
          <p14:tracePt t="24818" x="6842125" y="3673475"/>
          <p14:tracePt t="24835" x="6873875" y="3741738"/>
          <p14:tracePt t="24851" x="6888163" y="3794125"/>
          <p14:tracePt t="24868" x="6888163" y="3825875"/>
          <p14:tracePt t="24885" x="6888163" y="3856038"/>
          <p14:tracePt t="24902" x="6797675" y="3870325"/>
          <p14:tracePt t="24918" x="6751638" y="3870325"/>
          <p14:tracePt t="24935" x="6583363" y="3894138"/>
          <p14:tracePt t="24951" x="6461125" y="3908425"/>
          <p14:tracePt t="24968" x="6346825" y="3940175"/>
          <p14:tracePt t="24985" x="6210300" y="3962400"/>
          <p14:tracePt t="25002" x="6035675" y="4016375"/>
          <p14:tracePt t="25018" x="5845175" y="4098925"/>
          <p14:tracePt t="25035" x="5638800" y="4206875"/>
          <p14:tracePt t="25052" x="5418138" y="4373563"/>
          <p14:tracePt t="25068" x="5249863" y="4487863"/>
          <p14:tracePt t="25085" x="5097463" y="4594225"/>
          <p14:tracePt t="25102" x="4975225" y="4702175"/>
          <p14:tracePt t="25118" x="4953000" y="4716463"/>
          <p14:tracePt t="25135" x="4937125" y="4732338"/>
          <p14:tracePt t="25152" x="4914900" y="4754563"/>
          <p14:tracePt t="25168" x="4906963" y="4762500"/>
          <p14:tracePt t="25185" x="4899025" y="4762500"/>
          <p14:tracePt t="25202" x="4892675" y="4770438"/>
          <p14:tracePt t="25903" x="4876800" y="4778375"/>
          <p14:tracePt t="25911" x="4868863" y="4778375"/>
          <p14:tracePt t="25919" x="4854575" y="4778375"/>
          <p14:tracePt t="25935" x="4816475" y="4778375"/>
          <p14:tracePt t="25952" x="4784725" y="4778375"/>
          <p14:tracePt t="25969" x="4762500" y="4770438"/>
          <p14:tracePt t="27151" x="4754563" y="4762500"/>
          <p14:tracePt t="27167" x="4754563" y="4746625"/>
          <p14:tracePt t="27175" x="4784725" y="4740275"/>
          <p14:tracePt t="27186" x="4800600" y="4724400"/>
          <p14:tracePt t="27202" x="4830763" y="4716463"/>
          <p14:tracePt t="27219" x="4854575" y="4702175"/>
          <p14:tracePt t="27236" x="4860925" y="4702175"/>
          <p14:tracePt t="28687" x="4868863" y="4702175"/>
          <p14:tracePt t="28695" x="4868863" y="4648200"/>
          <p14:tracePt t="28703" x="4899025" y="4587875"/>
          <p14:tracePt t="28719" x="4922838" y="4511675"/>
          <p14:tracePt t="28736" x="4953000" y="4389438"/>
          <p14:tracePt t="28753" x="4968875" y="4275138"/>
          <p14:tracePt t="28769" x="4983163" y="4152900"/>
          <p14:tracePt t="28786" x="4983163" y="4038600"/>
          <p14:tracePt t="28803" x="4983163" y="3970338"/>
          <p14:tracePt t="28820" x="4983163" y="3932238"/>
          <p14:tracePt t="28836" x="4983163" y="3894138"/>
          <p14:tracePt t="28853" x="4999038" y="3848100"/>
          <p14:tracePt t="28870" x="4999038" y="3817938"/>
          <p14:tracePt t="28872" x="5006975" y="3794125"/>
          <p14:tracePt t="28886" x="5029200" y="3741738"/>
          <p14:tracePt t="28903" x="5045075" y="3687763"/>
          <p14:tracePt t="28920" x="5059363" y="3635375"/>
          <p14:tracePt t="28936" x="5075238" y="3597275"/>
          <p14:tracePt t="28953" x="5075238" y="3581400"/>
          <p14:tracePt t="28970" x="5083175" y="3551238"/>
          <p14:tracePt t="29003" x="5083175" y="3543300"/>
          <p14:tracePt t="29023" x="5089525" y="3535363"/>
          <p14:tracePt t="30751" x="5113338" y="3535363"/>
          <p14:tracePt t="30759" x="5173663" y="3521075"/>
          <p14:tracePt t="30767" x="5273675" y="3489325"/>
          <p14:tracePt t="30775" x="5356225" y="3482975"/>
          <p14:tracePt t="30787" x="5456238" y="3451225"/>
          <p14:tracePt t="30804" x="5654675" y="3406775"/>
          <p14:tracePt t="30820" x="5768975" y="3368675"/>
          <p14:tracePt t="30837" x="5799138" y="3360738"/>
          <p14:tracePt t="30895" x="5813425" y="3360738"/>
          <p14:tracePt t="30903" x="5829300" y="3360738"/>
          <p14:tracePt t="30911" x="5837238" y="3360738"/>
          <p14:tracePt t="30927" x="5851525" y="3360738"/>
          <p14:tracePt t="30937" x="5859463" y="3360738"/>
          <p14:tracePt t="30959" x="5867400" y="3360738"/>
          <p14:tracePt t="30970" x="5875338" y="3360738"/>
          <p14:tracePt t="31007" x="5883275" y="3368675"/>
          <p14:tracePt t="31015" x="5889625" y="3375025"/>
          <p14:tracePt t="31023" x="5897563" y="3375025"/>
          <p14:tracePt t="31037" x="5913438" y="3390900"/>
          <p14:tracePt t="31055" x="5935663" y="3413125"/>
          <p14:tracePt t="31071" x="5943600" y="3436938"/>
          <p14:tracePt t="31087" x="5951538" y="3467100"/>
          <p14:tracePt t="31104" x="5951538" y="3497263"/>
          <p14:tracePt t="31120" x="5959475" y="3527425"/>
          <p14:tracePt t="31137" x="5959475" y="3551238"/>
          <p14:tracePt t="31527" x="5965825" y="3559175"/>
          <p14:tracePt t="31543" x="5981700" y="3565525"/>
          <p14:tracePt t="31551" x="6003925" y="3573463"/>
          <p14:tracePt t="31559" x="6035675" y="3581400"/>
          <p14:tracePt t="31571" x="6111875" y="3589338"/>
          <p14:tracePt t="31587" x="6256338" y="3611563"/>
          <p14:tracePt t="31604" x="6332538" y="3611563"/>
          <p14:tracePt t="31621" x="6362700" y="3611563"/>
          <p14:tracePt t="31799" x="6370638" y="3611563"/>
          <p14:tracePt t="31919" x="6370638" y="3603625"/>
          <p14:tracePt t="31935" x="6370638" y="3597275"/>
          <p14:tracePt t="31943" x="6362700" y="3581400"/>
          <p14:tracePt t="31954" x="6354763" y="3581400"/>
          <p14:tracePt t="31971" x="6346825" y="3581400"/>
          <p14:tracePt t="32239" x="6346825" y="3573463"/>
          <p14:tracePt t="32247" x="6370638" y="3573463"/>
          <p14:tracePt t="32255" x="6423025" y="3559175"/>
          <p14:tracePt t="32271" x="6537325" y="3543300"/>
          <p14:tracePt t="32288" x="6621463" y="3535363"/>
          <p14:tracePt t="32304" x="6689725" y="3521075"/>
          <p14:tracePt t="32321" x="6713538" y="3521075"/>
          <p14:tracePt t="32337" x="6735763" y="3521075"/>
          <p14:tracePt t="32371" x="6743700" y="3521075"/>
          <p14:tracePt t="32387" x="6759575" y="3521075"/>
          <p14:tracePt t="32404" x="6781800" y="3521075"/>
          <p14:tracePt t="32421" x="6804025" y="3521075"/>
          <p14:tracePt t="32438" x="6835775" y="3527425"/>
          <p14:tracePt t="32454" x="6896100" y="3543300"/>
          <p14:tracePt t="32471" x="6918325" y="3551238"/>
          <p14:tracePt t="32607" x="6926263" y="3559175"/>
          <p14:tracePt t="32615" x="6942138" y="3565525"/>
          <p14:tracePt t="32623" x="6950075" y="3565525"/>
          <p14:tracePt t="32638" x="6964363" y="3565525"/>
          <p14:tracePt t="32654" x="7026275" y="3589338"/>
          <p14:tracePt t="32671" x="7032625" y="3589338"/>
          <p14:tracePt t="33743" x="7010400" y="3589338"/>
          <p14:tracePt t="33751" x="6988175" y="3589338"/>
          <p14:tracePt t="33759" x="6942138" y="3611563"/>
          <p14:tracePt t="33771" x="6896100" y="3641725"/>
          <p14:tracePt t="33788" x="6797675" y="3695700"/>
          <p14:tracePt t="33805" x="6645275" y="3763963"/>
          <p14:tracePt t="33822" x="6423025" y="3856038"/>
          <p14:tracePt t="33838" x="6354763" y="3886200"/>
          <p14:tracePt t="33855" x="6164263" y="3940175"/>
          <p14:tracePt t="33872" x="6073775" y="3962400"/>
          <p14:tracePt t="33888" x="5989638" y="3970338"/>
          <p14:tracePt t="33905" x="5905500" y="3978275"/>
          <p14:tracePt t="33921" x="5829300" y="4000500"/>
          <p14:tracePt t="33938" x="5753100" y="4008438"/>
          <p14:tracePt t="33955" x="5654675" y="4016375"/>
          <p14:tracePt t="33972" x="5554663" y="4038600"/>
          <p14:tracePt t="33988" x="5448300" y="4054475"/>
          <p14:tracePt t="34005" x="5334000" y="4060825"/>
          <p14:tracePt t="34022" x="5211763" y="4084638"/>
          <p14:tracePt t="34038" x="5173663" y="4084638"/>
          <p14:tracePt t="34055" x="5083175" y="4122738"/>
          <p14:tracePt t="34072" x="5045075" y="4144963"/>
          <p14:tracePt t="34088" x="4975225" y="4175125"/>
          <p14:tracePt t="34105" x="4922838" y="4191000"/>
          <p14:tracePt t="34121" x="4854575" y="4221163"/>
          <p14:tracePt t="34138" x="4762500" y="4267200"/>
          <p14:tracePt t="34155" x="4694238" y="4289425"/>
          <p14:tracePt t="34172" x="4664075" y="4305300"/>
          <p14:tracePt t="34188" x="4648200" y="4321175"/>
          <p14:tracePt t="35639" x="4670425" y="4313238"/>
          <p14:tracePt t="35647" x="4746625" y="4229100"/>
          <p14:tracePt t="35655" x="4846638" y="4160838"/>
          <p14:tracePt t="35672" x="4983163" y="4046538"/>
          <p14:tracePt t="35689" x="5089525" y="3908425"/>
          <p14:tracePt t="35705" x="5197475" y="3787775"/>
          <p14:tracePt t="35722" x="5280025" y="3673475"/>
          <p14:tracePt t="35739" x="5334000" y="3603625"/>
          <p14:tracePt t="35755" x="5364163" y="3551238"/>
          <p14:tracePt t="35772" x="5387975" y="3521075"/>
          <p14:tracePt t="35789" x="5394325" y="3505200"/>
          <p14:tracePt t="35806" x="5402263" y="3497263"/>
          <p14:tracePt t="35822" x="5426075" y="3475038"/>
          <p14:tracePt t="35839" x="5432425" y="3467100"/>
          <p14:tracePt t="35855" x="5440363" y="3467100"/>
          <p14:tracePt t="35895" x="5448300" y="3467100"/>
          <p14:tracePt t="35911" x="5456238" y="3475038"/>
          <p14:tracePt t="35922" x="5470525" y="3482975"/>
          <p14:tracePt t="35939" x="5494338" y="3505200"/>
          <p14:tracePt t="35956" x="5524500" y="3543300"/>
          <p14:tracePt t="35972" x="5524500" y="3581400"/>
          <p14:tracePt t="35989" x="5532438" y="3611563"/>
          <p14:tracePt t="36005" x="5532438" y="3635375"/>
          <p14:tracePt t="36079" x="5532438" y="3627438"/>
          <p14:tracePt t="36087" x="5524500" y="3603625"/>
          <p14:tracePt t="36095" x="5508625" y="3597275"/>
          <p14:tracePt t="36106" x="5508625" y="3581400"/>
          <p14:tracePt t="36122" x="5502275" y="3573463"/>
          <p14:tracePt t="36695" x="5540375" y="3543300"/>
          <p14:tracePt t="36703" x="5600700" y="3535363"/>
          <p14:tracePt t="36711" x="5661025" y="3513138"/>
          <p14:tracePt t="36723" x="5722938" y="3497263"/>
          <p14:tracePt t="36739" x="5837238" y="3467100"/>
          <p14:tracePt t="36756" x="5883275" y="3459163"/>
          <p14:tracePt t="36773" x="5897563" y="3459163"/>
          <p14:tracePt t="36807" x="5913438" y="3459163"/>
          <p14:tracePt t="36815" x="5921375" y="3459163"/>
          <p14:tracePt t="36823" x="5927725" y="3459163"/>
          <p14:tracePt t="36839" x="5943600" y="3459163"/>
          <p14:tracePt t="36856" x="5965825" y="3459163"/>
          <p14:tracePt t="36873" x="5973763" y="3459163"/>
          <p14:tracePt t="37247" x="5973763" y="3467100"/>
          <p14:tracePt t="37255" x="5981700" y="3467100"/>
          <p14:tracePt t="37263" x="5989638" y="3475038"/>
          <p14:tracePt t="37273" x="6019800" y="3489325"/>
          <p14:tracePt t="37289" x="6057900" y="3489325"/>
          <p14:tracePt t="37306" x="6202363" y="3505200"/>
          <p14:tracePt t="37323" x="6316663" y="3521075"/>
          <p14:tracePt t="37339" x="6416675" y="3521075"/>
          <p14:tracePt t="37356" x="6461125" y="3521075"/>
          <p14:tracePt t="37415" x="6469063" y="3527425"/>
          <p14:tracePt t="37423" x="6477000" y="3527425"/>
          <p14:tracePt t="37431" x="6477000" y="3535363"/>
          <p14:tracePt t="37439" x="6492875" y="3535363"/>
          <p14:tracePt t="37456" x="6523038" y="3535363"/>
          <p14:tracePt t="37473" x="6575425" y="3559175"/>
          <p14:tracePt t="37489" x="6613525" y="3565525"/>
          <p14:tracePt t="37523" x="6629400" y="3573463"/>
          <p14:tracePt t="37679" x="6629400" y="3581400"/>
          <p14:tracePt t="37687" x="6637338" y="3581400"/>
          <p14:tracePt t="37911" x="6675438" y="3573463"/>
          <p14:tracePt t="37919" x="6727825" y="3565525"/>
          <p14:tracePt t="37927" x="6804025" y="3559175"/>
          <p14:tracePt t="37940" x="6873875" y="3543300"/>
          <p14:tracePt t="37956" x="6964363" y="3543300"/>
          <p14:tracePt t="37973" x="6988175" y="3535363"/>
          <p14:tracePt t="38055" x="7002463" y="3535363"/>
          <p14:tracePt t="38071" x="7018338" y="3535363"/>
          <p14:tracePt t="38079" x="7026275" y="3535363"/>
          <p14:tracePt t="38095" x="7040563" y="3535363"/>
          <p14:tracePt t="38106" x="7048500" y="3535363"/>
          <p14:tracePt t="38123" x="7064375" y="3543300"/>
          <p14:tracePt t="38431" x="7070725" y="3551238"/>
          <p14:tracePt t="38455" x="7070725" y="3559175"/>
          <p14:tracePt t="38463" x="7064375" y="3581400"/>
          <p14:tracePt t="38473" x="7048500" y="3603625"/>
          <p14:tracePt t="38490" x="7010400" y="3657600"/>
          <p14:tracePt t="38507" x="6950075" y="3749675"/>
          <p14:tracePt t="38523" x="6888163" y="3825875"/>
          <p14:tracePt t="38540" x="6819900" y="3908425"/>
          <p14:tracePt t="38557" x="6773863" y="3954463"/>
          <p14:tracePt t="38574" x="6735763" y="3978275"/>
          <p14:tracePt t="38639" x="6735763" y="3984625"/>
          <p14:tracePt t="38655" x="6727825" y="3992563"/>
          <p14:tracePt t="38663" x="6713538" y="4000500"/>
          <p14:tracePt t="38673" x="6705600" y="4000500"/>
          <p14:tracePt t="38690" x="6697663" y="4008438"/>
          <p14:tracePt t="38707" x="6689725" y="4030663"/>
          <p14:tracePt t="38723" x="6675438" y="4054475"/>
          <p14:tracePt t="38740" x="6645275" y="4084638"/>
          <p14:tracePt t="38757" x="6599238" y="4122738"/>
          <p14:tracePt t="38774" x="6530975" y="4160838"/>
          <p14:tracePt t="38790" x="6484938" y="4191000"/>
          <p14:tracePt t="38807" x="6346825" y="4251325"/>
          <p14:tracePt t="38823" x="6232525" y="4305300"/>
          <p14:tracePt t="38840" x="6156325" y="4351338"/>
          <p14:tracePt t="38857" x="6118225" y="4381500"/>
          <p14:tracePt t="38873" x="6080125" y="4403725"/>
          <p14:tracePt t="38890" x="6057900" y="4419600"/>
          <p14:tracePt t="38907" x="6042025" y="4435475"/>
          <p14:tracePt t="38923" x="6042025" y="4441825"/>
          <p14:tracePt t="38940" x="6035675" y="4449763"/>
          <p14:tracePt t="38957" x="6019800" y="4457700"/>
          <p14:tracePt t="38974" x="6003925" y="4479925"/>
          <p14:tracePt t="38990" x="5997575" y="4495800"/>
          <p14:tracePt t="39079" x="5973763" y="4495800"/>
          <p14:tracePt t="39087" x="5951538" y="4495800"/>
          <p14:tracePt t="39095" x="5935663" y="4495800"/>
          <p14:tracePt t="39107" x="5905500" y="4495800"/>
          <p14:tracePt t="39123" x="5851525" y="4479925"/>
          <p14:tracePt t="39140" x="5807075" y="4465638"/>
          <p14:tracePt t="39157" x="5783263" y="4441825"/>
          <p14:tracePt t="39174" x="5753100" y="4381500"/>
          <p14:tracePt t="39190" x="5745163" y="4351338"/>
          <p14:tracePt t="39207" x="5638800" y="4175125"/>
          <p14:tracePt t="39223" x="5494338" y="4000500"/>
          <p14:tracePt t="39240" x="5349875" y="3856038"/>
          <p14:tracePt t="39257" x="5159375" y="3725863"/>
          <p14:tracePt t="39273" x="5045075" y="3641725"/>
          <p14:tracePt t="39290" x="4991100" y="3611563"/>
          <p14:tracePt t="39307" x="4968875" y="3597275"/>
          <p14:tracePt t="39323" x="4960938" y="3589338"/>
          <p14:tracePt t="39340" x="4960938" y="3573463"/>
          <p14:tracePt t="39356" x="4937125" y="3551238"/>
          <p14:tracePt t="39374" x="4914900" y="3513138"/>
          <p14:tracePt t="39390" x="4892675" y="3489325"/>
          <p14:tracePt t="39407" x="4846638" y="3467100"/>
          <p14:tracePt t="39423" x="4830763" y="3459163"/>
          <p14:tracePt t="39440" x="4800600" y="3444875"/>
          <p14:tracePt t="39457" x="4784725" y="3429000"/>
          <p14:tracePt t="39503" x="4792663" y="3429000"/>
          <p14:tracePt t="39511" x="4816475" y="3429000"/>
          <p14:tracePt t="39519" x="4846638" y="3436938"/>
          <p14:tracePt t="39527" x="4884738" y="3444875"/>
          <p14:tracePt t="39540" x="4930775" y="3459163"/>
          <p14:tracePt t="39557" x="5029200" y="3497263"/>
          <p14:tracePt t="39574" x="5189538" y="3565525"/>
          <p14:tracePt t="39590" x="5219700" y="3589338"/>
          <p14:tracePt t="39687" x="5203825" y="3597275"/>
          <p14:tracePt t="39695" x="5203825" y="3603625"/>
          <p14:tracePt t="39703" x="5197475" y="3603625"/>
          <p14:tracePt t="39711" x="5189538" y="3619500"/>
          <p14:tracePt t="39775" x="5189538" y="3627438"/>
          <p14:tracePt t="39807" x="5189538" y="3635375"/>
          <p14:tracePt t="39823" x="5189538" y="3641725"/>
          <p14:tracePt t="39903" x="5181600" y="3635375"/>
          <p14:tracePt t="39911" x="5165725" y="3635375"/>
          <p14:tracePt t="39919" x="5165725" y="3627438"/>
          <p14:tracePt t="39927" x="5151438" y="3619500"/>
          <p14:tracePt t="39940" x="5143500" y="3603625"/>
          <p14:tracePt t="39957" x="5127625" y="3597275"/>
          <p14:tracePt t="39974" x="5127625" y="3589338"/>
          <p14:tracePt t="39991" x="5113338" y="3581400"/>
          <p14:tracePt t="40527" x="5113338" y="3589338"/>
          <p14:tracePt t="40543" x="5121275" y="3597275"/>
          <p14:tracePt t="40559" x="5121275" y="3603625"/>
          <p14:tracePt t="40575" x="5121275" y="3611563"/>
          <p14:tracePt t="40583" x="5121275" y="3619500"/>
          <p14:tracePt t="40599" x="5121275" y="3627438"/>
          <p14:tracePt t="40607" x="5127625" y="3627438"/>
          <p14:tracePt t="41223" x="5135563" y="3627438"/>
          <p14:tracePt t="41239" x="5151438" y="3627438"/>
          <p14:tracePt t="41247" x="5181600" y="3627438"/>
          <p14:tracePt t="41257" x="5197475" y="3627438"/>
          <p14:tracePt t="41274" x="5235575" y="3611563"/>
          <p14:tracePt t="41291" x="5303838" y="3589338"/>
          <p14:tracePt t="41307" x="5334000" y="3573463"/>
          <p14:tracePt t="41324" x="5364163" y="3565525"/>
          <p14:tracePt t="41340" x="5372100" y="3559175"/>
          <p14:tracePt t="41358" x="5387975" y="3559175"/>
          <p14:tracePt t="41374" x="5402263" y="3559175"/>
          <p14:tracePt t="41391" x="5426075" y="3559175"/>
          <p14:tracePt t="41408" x="5448300" y="3559175"/>
          <p14:tracePt t="41424" x="5478463" y="3559175"/>
          <p14:tracePt t="41441" x="5516563" y="3559175"/>
          <p14:tracePt t="41457" x="5532438" y="3559175"/>
          <p14:tracePt t="41551" x="5540375" y="3559175"/>
          <p14:tracePt t="42046" x="5532438" y="3559175"/>
          <p14:tracePt t="42607" x="5524500" y="3565525"/>
          <p14:tracePt t="42631" x="5502275" y="3581400"/>
          <p14:tracePt t="42639" x="5502275" y="3597275"/>
          <p14:tracePt t="42647" x="5494338" y="3603625"/>
          <p14:tracePt t="42658" x="5478463" y="3627438"/>
          <p14:tracePt t="42675" x="5464175" y="3657600"/>
          <p14:tracePt t="42691" x="5448300" y="3679825"/>
          <p14:tracePt t="42708" x="5418138" y="3725863"/>
          <p14:tracePt t="42725" x="5394325" y="3756025"/>
          <p14:tracePt t="42742" x="5349875" y="3802063"/>
          <p14:tracePt t="42758" x="5341938" y="3810000"/>
          <p14:tracePt t="42775" x="5273675" y="3863975"/>
          <p14:tracePt t="42791" x="5241925" y="3878263"/>
          <p14:tracePt t="42808" x="5219700" y="3902075"/>
          <p14:tracePt t="42825" x="5189538" y="3908425"/>
          <p14:tracePt t="42841" x="5165725" y="3916363"/>
          <p14:tracePt t="42858" x="5143500" y="3924300"/>
          <p14:tracePt t="42875" x="5135563" y="3924300"/>
          <p14:tracePt t="42891" x="5121275" y="3932238"/>
          <p14:tracePt t="42908" x="5113338" y="3932238"/>
          <p14:tracePt t="42925" x="5097463" y="3932238"/>
          <p14:tracePt t="42942" x="5037138" y="3940175"/>
          <p14:tracePt t="42958" x="5013325" y="3940175"/>
          <p14:tracePt t="42975" x="4930775" y="3954463"/>
          <p14:tracePt t="42991" x="4884738" y="3954463"/>
          <p14:tracePt t="43008" x="4860925" y="3962400"/>
          <p14:tracePt t="43025" x="4838700" y="3970338"/>
          <p14:tracePt t="43042" x="4838700" y="3978275"/>
          <p14:tracePt t="43295" x="4854575" y="3978275"/>
          <p14:tracePt t="43302" x="4892675" y="3984625"/>
          <p14:tracePt t="43311" x="4937125" y="3992563"/>
          <p14:tracePt t="43324" x="5013325" y="3992563"/>
          <p14:tracePt t="43342" x="5249863" y="3992563"/>
          <p14:tracePt t="43358" x="5875338" y="3878263"/>
          <p14:tracePt t="43375" x="6202363" y="3787775"/>
          <p14:tracePt t="43392" x="6400800" y="3711575"/>
          <p14:tracePt t="43408" x="6461125" y="3665538"/>
          <p14:tracePt t="43425" x="6484938" y="3641725"/>
          <p14:tracePt t="43442" x="6492875" y="3627438"/>
          <p14:tracePt t="43458" x="6492875" y="3619500"/>
          <p14:tracePt t="43527" x="6499225" y="3603625"/>
          <p14:tracePt t="43551" x="6507163" y="3597275"/>
          <p14:tracePt t="43559" x="6515100" y="3589338"/>
          <p14:tracePt t="43575" x="6515100" y="3581400"/>
          <p14:tracePt t="43591" x="6523038" y="3573463"/>
          <p14:tracePt t="43607" x="6523038" y="3565525"/>
          <p14:tracePt t="43631" x="6523038" y="3559175"/>
          <p14:tracePt t="43647" x="6507163" y="3551238"/>
          <p14:tracePt t="43655" x="6454775" y="3535363"/>
          <p14:tracePt t="43663" x="6408738" y="3527425"/>
          <p14:tracePt t="43675" x="6354763" y="3521075"/>
          <p14:tracePt t="43692" x="6226175" y="3527425"/>
          <p14:tracePt t="43708" x="6096000" y="3559175"/>
          <p14:tracePt t="43725" x="6057900" y="3589338"/>
          <p14:tracePt t="43742" x="6057900" y="3597275"/>
          <p14:tracePt t="43758" x="6057900" y="3603625"/>
          <p14:tracePt t="43792" x="6073775" y="3611563"/>
          <p14:tracePt t="43808" x="6088063" y="3619500"/>
          <p14:tracePt t="43825" x="6103938" y="3627438"/>
          <p14:tracePt t="43842" x="6111875" y="3627438"/>
          <p14:tracePt t="43858" x="6118225" y="3627438"/>
          <p14:tracePt t="43875" x="6126163" y="3627438"/>
          <p14:tracePt t="43908" x="6149975" y="3627438"/>
          <p14:tracePt t="43925" x="6164263" y="3627438"/>
          <p14:tracePt t="43942" x="6180138" y="3619500"/>
          <p14:tracePt t="43958" x="6202363" y="3611563"/>
          <p14:tracePt t="43975" x="6218238" y="3603625"/>
          <p14:tracePt t="43992" x="6226175" y="3597275"/>
          <p14:tracePt t="44009" x="6226175" y="3589338"/>
          <p14:tracePt t="44025" x="6226175" y="3573463"/>
          <p14:tracePt t="44059" x="6226175" y="3565525"/>
          <p14:tracePt t="44143" x="6232525" y="3565525"/>
          <p14:tracePt t="44175" x="6240463" y="3565525"/>
          <p14:tracePt t="44191" x="6248400" y="3565525"/>
          <p14:tracePt t="44671" x="6256338" y="3565525"/>
          <p14:tracePt t="44687" x="6270625" y="3573463"/>
          <p14:tracePt t="44695" x="6294438" y="3581400"/>
          <p14:tracePt t="44703" x="6324600" y="3589338"/>
          <p14:tracePt t="44711" x="6384925" y="3589338"/>
          <p14:tracePt t="44726" x="6523038" y="3589338"/>
          <p14:tracePt t="44742" x="6575425" y="3589338"/>
          <p14:tracePt t="44759" x="6667500" y="3589338"/>
          <p14:tracePt t="46551" x="6667500" y="3597275"/>
          <p14:tracePt t="46567" x="6659563" y="3635375"/>
          <p14:tracePt t="46575" x="6651625" y="3665538"/>
          <p14:tracePt t="46583" x="6629400" y="3717925"/>
          <p14:tracePt t="46593" x="6613525" y="3787775"/>
          <p14:tracePt t="46609" x="6583363" y="3940175"/>
          <p14:tracePt t="46626" x="6561138" y="4092575"/>
          <p14:tracePt t="46643" x="6537325" y="4237038"/>
          <p14:tracePt t="46659" x="6537325" y="4343400"/>
          <p14:tracePt t="46676" x="6537325" y="4389438"/>
          <p14:tracePt t="46693" x="6537325" y="43973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4" name="Equation" r:id="rId5" imgW="1854200" imgH="457200" progId="Equation.DSMT4">
                  <p:embed/>
                </p:oleObj>
              </mc:Choice>
              <mc:Fallback>
                <p:oleObj name="Equation" r:id="rId5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5" name="Equation" r:id="rId7" imgW="1727200" imgH="457200" progId="Equation.DSMT4">
                  <p:embed/>
                </p:oleObj>
              </mc:Choice>
              <mc:Fallback>
                <p:oleObj name="Equation" r:id="rId7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6" name="Equation" r:id="rId9" imgW="1778000" imgH="457200" progId="Equation.DSMT4">
                  <p:embed/>
                </p:oleObj>
              </mc:Choice>
              <mc:Fallback>
                <p:oleObj name="Equation" r:id="rId9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77" name="Equation" r:id="rId11" imgW="4330700" imgH="635000" progId="Equation.DSMT4">
                  <p:embed/>
                </p:oleObj>
              </mc:Choice>
              <mc:Fallback>
                <p:oleObj name="Equation" r:id="rId11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360"/>
    </mc:Choice>
    <mc:Fallback xmlns="">
      <p:transition advTm="17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8103" x="6530975" y="4359275"/>
          <p14:tracePt t="8111" x="6461125" y="4076700"/>
          <p14:tracePt t="8121" x="6346825" y="3444875"/>
          <p14:tracePt t="8138" x="6149975" y="2247900"/>
          <p14:tracePt t="8155" x="6003925" y="1790700"/>
          <p14:tracePt t="8171" x="5989638" y="1768475"/>
          <p14:tracePt t="8231" x="5981700" y="1760538"/>
          <p14:tracePt t="8239" x="5959475" y="1752600"/>
          <p14:tracePt t="8247" x="5927725" y="1736725"/>
          <p14:tracePt t="8255" x="5913438" y="1736725"/>
          <p14:tracePt t="8271" x="5889625" y="1736725"/>
          <p14:tracePt t="8358" x="5889625" y="1730375"/>
          <p14:tracePt t="8431" x="5883275" y="1730375"/>
          <p14:tracePt t="8511" x="5875338" y="1744663"/>
          <p14:tracePt t="8519" x="5875338" y="1812925"/>
          <p14:tracePt t="8527" x="5875338" y="1889125"/>
          <p14:tracePt t="8538" x="5867400" y="1920875"/>
          <p14:tracePt t="8555" x="5845175" y="1965325"/>
          <p14:tracePt t="8572" x="5829300" y="1989138"/>
          <p14:tracePt t="8847" x="5813425" y="1989138"/>
          <p14:tracePt t="8855" x="5775325" y="2041525"/>
          <p14:tracePt t="8863" x="5692775" y="2171700"/>
          <p14:tracePt t="8872" x="5630863" y="2270125"/>
          <p14:tracePt t="8888" x="5448300" y="2544763"/>
          <p14:tracePt t="8905" x="5219700" y="2797175"/>
          <p14:tracePt t="8922" x="4999038" y="2963863"/>
          <p14:tracePt t="8938" x="4846638" y="3070225"/>
          <p14:tracePt t="8955" x="4740275" y="3108325"/>
          <p14:tracePt t="8972" x="4656138" y="3108325"/>
          <p14:tracePt t="8988" x="4625975" y="3108325"/>
          <p14:tracePt t="9005" x="4602163" y="3108325"/>
          <p14:tracePt t="9022" x="4587875" y="3101975"/>
          <p14:tracePt t="9038" x="4564063" y="3094038"/>
          <p14:tracePt t="9055" x="4533900" y="3078163"/>
          <p14:tracePt t="9072" x="4511675" y="3063875"/>
          <p14:tracePt t="9088" x="4473575" y="3048000"/>
          <p14:tracePt t="9105" x="4419600" y="3025775"/>
          <p14:tracePt t="9122" x="4351338" y="3017838"/>
          <p14:tracePt t="9138" x="4251325" y="3032125"/>
          <p14:tracePt t="9155" x="4191000" y="3070225"/>
          <p14:tracePt t="9172" x="4168775" y="3094038"/>
          <p14:tracePt t="9188" x="4168775" y="3116263"/>
          <p14:tracePt t="9205" x="4168775" y="3124200"/>
          <p14:tracePt t="9222" x="4168775" y="3132138"/>
          <p14:tracePt t="9238" x="4160838" y="3140075"/>
          <p14:tracePt t="9255" x="4152900" y="3170238"/>
          <p14:tracePt t="9272" x="4114800" y="3230563"/>
          <p14:tracePt t="9288" x="4068763" y="3298825"/>
          <p14:tracePt t="9305" x="4060825" y="3352800"/>
          <p14:tracePt t="9321" x="4060825" y="3368675"/>
          <p14:tracePt t="9359" x="4060825" y="3375025"/>
          <p14:tracePt t="9407" x="4068763" y="3375025"/>
          <p14:tracePt t="9423" x="4076700" y="3368675"/>
          <p14:tracePt t="9455" x="4084638" y="3360738"/>
          <p14:tracePt t="9511" x="4098925" y="3360738"/>
          <p14:tracePt t="9527" x="4114800" y="3360738"/>
          <p14:tracePt t="9535" x="4122738" y="3360738"/>
          <p14:tracePt t="9543" x="4137025" y="3360738"/>
          <p14:tracePt t="9555" x="4152900" y="3360738"/>
          <p14:tracePt t="9572" x="4191000" y="3360738"/>
          <p14:tracePt t="9589" x="4213225" y="3360738"/>
          <p14:tracePt t="9605" x="4221163" y="3360738"/>
          <p14:tracePt t="9975" x="4289425" y="3330575"/>
          <p14:tracePt t="9983" x="4473575" y="3254375"/>
          <p14:tracePt t="9991" x="4670425" y="3154363"/>
          <p14:tracePt t="10006" x="4899025" y="3070225"/>
          <p14:tracePt t="10023" x="5097463" y="2994025"/>
          <p14:tracePt t="10039" x="5265738" y="2887663"/>
          <p14:tracePt t="10055" x="5356225" y="2819400"/>
          <p14:tracePt t="10072" x="5432425" y="2735263"/>
          <p14:tracePt t="10089" x="5494338" y="2636838"/>
          <p14:tracePt t="10105" x="5540375" y="2536825"/>
          <p14:tracePt t="10122" x="5600700" y="2454275"/>
          <p14:tracePt t="10139" x="5638800" y="2392363"/>
          <p14:tracePt t="10155" x="5699125" y="2346325"/>
          <p14:tracePt t="10172" x="5753100" y="2332038"/>
          <p14:tracePt t="10189" x="5783263" y="2308225"/>
          <p14:tracePt t="10206" x="5807075" y="2301875"/>
          <p14:tracePt t="10222" x="5813425" y="2301875"/>
          <p14:tracePt t="10239" x="5821363" y="2293938"/>
          <p14:tracePt t="10255" x="5829300" y="2286000"/>
          <p14:tracePt t="10272" x="5837238" y="2278063"/>
          <p14:tracePt t="10289" x="5837238" y="2263775"/>
          <p14:tracePt t="10322" x="5837238" y="2232025"/>
          <p14:tracePt t="10339" x="5821363" y="2232025"/>
          <p14:tracePt t="10355" x="5807075" y="2225675"/>
          <p14:tracePt t="10372" x="5799138" y="2217738"/>
          <p14:tracePt t="10406" x="5783263" y="2217738"/>
          <p14:tracePt t="10422" x="5761038" y="2209800"/>
          <p14:tracePt t="10439" x="5753100" y="2209800"/>
          <p14:tracePt t="10456" x="5737225" y="2209800"/>
          <p14:tracePt t="10489" x="5730875" y="2209800"/>
          <p14:tracePt t="10535" x="5715000" y="2209800"/>
          <p14:tracePt t="10551" x="5707063" y="2209800"/>
          <p14:tracePt t="10567" x="5699125" y="2209800"/>
          <p14:tracePt t="10583" x="5692775" y="2217738"/>
          <p14:tracePt t="10591" x="5692775" y="2225675"/>
          <p14:tracePt t="10751" x="5684838" y="2232025"/>
          <p14:tracePt t="11479" x="5684838" y="2239963"/>
          <p14:tracePt t="11487" x="5638800" y="2278063"/>
          <p14:tracePt t="11495" x="5584825" y="2316163"/>
          <p14:tracePt t="11506" x="5524500" y="2378075"/>
          <p14:tracePt t="11523" x="5372100" y="2522538"/>
          <p14:tracePt t="11539" x="5203825" y="2674938"/>
          <p14:tracePt t="11556" x="5021263" y="2827338"/>
          <p14:tracePt t="11573" x="4846638" y="2971800"/>
          <p14:tracePt t="11590" x="4686300" y="3108325"/>
          <p14:tracePt t="11606" x="4670425" y="3124200"/>
          <p14:tracePt t="11623" x="4618038" y="3178175"/>
          <p14:tracePt t="11639" x="4610100" y="3178175"/>
          <p14:tracePt t="11656" x="4594225" y="3184525"/>
          <p14:tracePt t="11673" x="4579938" y="3200400"/>
          <p14:tracePt t="11689" x="4564063" y="3208338"/>
          <p14:tracePt t="11706" x="4549775" y="3216275"/>
          <p14:tracePt t="11723" x="4541838" y="3222625"/>
          <p14:tracePt t="11758" x="4533900" y="3230563"/>
          <p14:tracePt t="11895" x="4533900" y="3222625"/>
          <p14:tracePt t="11903" x="4533900" y="3216275"/>
          <p14:tracePt t="11911" x="4541838" y="3192463"/>
          <p14:tracePt t="11923" x="4549775" y="3184525"/>
          <p14:tracePt t="11939" x="4579938" y="3146425"/>
          <p14:tracePt t="11956" x="4602163" y="3124200"/>
          <p14:tracePt t="11973" x="4632325" y="3101975"/>
          <p14:tracePt t="12631" x="4648200" y="3101975"/>
          <p14:tracePt t="12639" x="4670425" y="3101975"/>
          <p14:tracePt t="12649" x="4732338" y="3070225"/>
          <p14:tracePt t="12656" x="4816475" y="3055938"/>
          <p14:tracePt t="12673" x="5013325" y="2987675"/>
          <p14:tracePt t="12690" x="5189538" y="2925763"/>
          <p14:tracePt t="12706" x="5334000" y="2857500"/>
          <p14:tracePt t="12723" x="5394325" y="2811463"/>
          <p14:tracePt t="12740" x="5426075" y="2773363"/>
          <p14:tracePt t="12756" x="5470525" y="2689225"/>
          <p14:tracePt t="12773" x="5524500" y="2606675"/>
          <p14:tracePt t="12790" x="5570538" y="2536825"/>
          <p14:tracePt t="12806" x="5638800" y="2446338"/>
          <p14:tracePt t="12823" x="5661025" y="2416175"/>
          <p14:tracePt t="12840" x="5676900" y="2400300"/>
          <p14:tracePt t="12856" x="5684838" y="2378075"/>
          <p14:tracePt t="12873" x="5699125" y="2370138"/>
          <p14:tracePt t="12890" x="5715000" y="2339975"/>
          <p14:tracePt t="12906" x="5745163" y="2332038"/>
          <p14:tracePt t="12923" x="5799138" y="2308225"/>
          <p14:tracePt t="12940" x="5867400" y="2293938"/>
          <p14:tracePt t="12956" x="5927725" y="2270125"/>
          <p14:tracePt t="12973" x="5973763" y="2255838"/>
          <p14:tracePt t="12990" x="6003925" y="2239963"/>
          <p14:tracePt t="13007" x="6019800" y="2232025"/>
          <p14:tracePt t="13023" x="6027738" y="2225675"/>
          <p14:tracePt t="13071" x="6035675" y="2217738"/>
          <p14:tracePt t="13079" x="6035675" y="2209800"/>
          <p14:tracePt t="13090" x="6042025" y="2209800"/>
          <p14:tracePt t="13106" x="6049963" y="2209800"/>
          <p14:tracePt t="13123" x="6065838" y="2209800"/>
          <p14:tracePt t="13759" x="6073775" y="2209800"/>
          <p14:tracePt t="14279" x="6065838" y="2217738"/>
          <p14:tracePt t="14287" x="6057900" y="2239963"/>
          <p14:tracePt t="14295" x="6049963" y="2255838"/>
          <p14:tracePt t="14307" x="6049963" y="2278063"/>
          <p14:tracePt t="14323" x="6027738" y="2308225"/>
          <p14:tracePt t="14340" x="6003925" y="2362200"/>
          <p14:tracePt t="14357" x="5997575" y="2400300"/>
          <p14:tracePt t="14374" x="5965825" y="2446338"/>
          <p14:tracePt t="14390" x="5935663" y="2506663"/>
          <p14:tracePt t="14407" x="5905500" y="2544763"/>
          <p14:tracePt t="14424" x="5859463" y="2568575"/>
          <p14:tracePt t="14440" x="5829300" y="2598738"/>
          <p14:tracePt t="14457" x="5783263" y="2628900"/>
          <p14:tracePt t="14474" x="5745163" y="2667000"/>
          <p14:tracePt t="14490" x="5684838" y="2720975"/>
          <p14:tracePt t="14507" x="5630863" y="2781300"/>
          <p14:tracePt t="14524" x="5554663" y="2865438"/>
          <p14:tracePt t="14540" x="5478463" y="2933700"/>
          <p14:tracePt t="14557" x="5418138" y="2979738"/>
          <p14:tracePt t="14574" x="5356225" y="3025775"/>
          <p14:tracePt t="14590" x="5265738" y="3086100"/>
          <p14:tracePt t="14607" x="5227638" y="3116263"/>
          <p14:tracePt t="14624" x="5165725" y="3140075"/>
          <p14:tracePt t="14640" x="5113338" y="3162300"/>
          <p14:tracePt t="14657" x="5067300" y="3184525"/>
          <p14:tracePt t="14674" x="5029200" y="3200400"/>
          <p14:tracePt t="14690" x="4999038" y="3208338"/>
          <p14:tracePt t="14707" x="4975225" y="3216275"/>
          <p14:tracePt t="15119" x="4975225" y="3208338"/>
          <p14:tracePt t="16615" x="4999038" y="3200400"/>
          <p14:tracePt t="16623" x="5059363" y="3178175"/>
          <p14:tracePt t="16631" x="5135563" y="3162300"/>
          <p14:tracePt t="16641" x="5257800" y="3124200"/>
          <p14:tracePt t="16658" x="5532438" y="3040063"/>
          <p14:tracePt t="16674" x="5799138" y="2933700"/>
          <p14:tracePt t="16691" x="5959475" y="2841625"/>
          <p14:tracePt t="16708" x="6035675" y="2781300"/>
          <p14:tracePt t="16724" x="6057900" y="2743200"/>
          <p14:tracePt t="16741" x="6088063" y="2682875"/>
          <p14:tracePt t="16758" x="6134100" y="2636838"/>
          <p14:tracePt t="16774" x="6278563" y="2536825"/>
          <p14:tracePt t="16791" x="6400800" y="2492375"/>
          <p14:tracePt t="16808" x="6530975" y="2408238"/>
          <p14:tracePt t="16825" x="6607175" y="2384425"/>
          <p14:tracePt t="16841" x="6659563" y="2362200"/>
          <p14:tracePt t="16858" x="6705600" y="2346325"/>
          <p14:tracePt t="16875" x="6727825" y="2339975"/>
          <p14:tracePt t="16891" x="6789738" y="2324100"/>
          <p14:tracePt t="16908" x="6880225" y="2301875"/>
          <p14:tracePt t="16924" x="6956425" y="2263775"/>
          <p14:tracePt t="16941" x="7010400" y="2239963"/>
          <p14:tracePt t="16958" x="7018338" y="2232025"/>
          <p14:tracePt t="16974" x="7026275" y="2217738"/>
          <p14:tracePt t="16991" x="7032625" y="2217738"/>
          <p14:tracePt t="17008" x="7040563" y="2209800"/>
          <p14:tracePt t="17025" x="7056438" y="2193925"/>
          <p14:tracePt t="17079" x="7032625" y="2193925"/>
          <p14:tracePt t="17087" x="7010400" y="2193925"/>
          <p14:tracePt t="17095" x="7002463" y="2193925"/>
          <p14:tracePt t="17111" x="6988175" y="2193925"/>
          <p14:tracePt t="17125" x="6972300" y="2193925"/>
          <p14:tracePt t="17142" x="6926263" y="2209800"/>
          <p14:tracePt t="17158" x="6918325" y="2209800"/>
          <p14:tracePt t="17175" x="6911975" y="2217738"/>
          <p14:tracePt t="17223" x="6911975" y="2225675"/>
          <p14:tracePt t="17255" x="6904038" y="2225675"/>
          <p14:tracePt t="17271" x="6896100" y="2232025"/>
          <p14:tracePt t="17287" x="6896100" y="2239963"/>
          <p14:tracePt t="17303" x="6888163" y="2239963"/>
          <p14:tracePt t="17335" x="6880225" y="2247900"/>
          <p14:tracePt t="17391" x="6873875" y="2247900"/>
          <p14:tracePt t="17423" x="6865938" y="2247900"/>
          <p14:tracePt t="17439" x="6858000" y="2247900"/>
          <p14:tracePt t="17447" x="6850063" y="2247900"/>
          <p14:tracePt t="17458" x="6835775" y="2247900"/>
          <p14:tracePt t="17475" x="6827838" y="2255838"/>
          <p14:tracePt t="17492" x="6811963" y="2263775"/>
          <p14:tracePt t="17508" x="6811963" y="2270125"/>
          <p14:tracePt t="18087" x="6804025" y="2270125"/>
          <p14:tracePt t="18103" x="6789738" y="2301875"/>
          <p14:tracePt t="18111" x="6727825" y="2339975"/>
          <p14:tracePt t="18119" x="6613525" y="2422525"/>
          <p14:tracePt t="18127" x="6492875" y="2492375"/>
          <p14:tracePt t="18142" x="6332538" y="2582863"/>
          <p14:tracePt t="18158" x="5692775" y="2925763"/>
          <p14:tracePt t="18175" x="5265738" y="3162300"/>
          <p14:tracePt t="18192" x="5059363" y="3276600"/>
          <p14:tracePt t="18208" x="4953000" y="3344863"/>
          <p14:tracePt t="18225" x="4899025" y="3375025"/>
          <p14:tracePt t="18242" x="4854575" y="3413125"/>
          <p14:tracePt t="18258" x="4816475" y="3444875"/>
          <p14:tracePt t="18275" x="4770438" y="3475038"/>
          <p14:tracePt t="18292" x="4724400" y="3482975"/>
          <p14:tracePt t="18308" x="4694238" y="3482975"/>
          <p14:tracePt t="18325" x="4678363" y="3482975"/>
          <p14:tracePt t="18358" x="4618038" y="3482975"/>
          <p14:tracePt t="18375" x="4564063" y="3482975"/>
          <p14:tracePt t="18392" x="4479925" y="3513138"/>
          <p14:tracePt t="18408" x="4389438" y="3573463"/>
          <p14:tracePt t="18425" x="4335463" y="3619500"/>
          <p14:tracePt t="18442" x="4335463" y="3635375"/>
          <p14:tracePt t="18475" x="4335463" y="3641725"/>
          <p14:tracePt t="18492" x="4365625" y="3641725"/>
          <p14:tracePt t="18508" x="4389438" y="3641725"/>
          <p14:tracePt t="18525" x="4411663" y="3635375"/>
          <p14:tracePt t="18542" x="4427538" y="3619500"/>
          <p14:tracePt t="18558" x="4457700" y="3589338"/>
          <p14:tracePt t="18575" x="4473575" y="3573463"/>
          <p14:tracePt t="18592" x="4479925" y="3565525"/>
          <p14:tracePt t="18609" x="4487863" y="3551238"/>
          <p14:tracePt t="18625" x="4495800" y="3535363"/>
          <p14:tracePt t="18642" x="4503738" y="3527425"/>
          <p14:tracePt t="18659" x="4518025" y="3527425"/>
          <p14:tracePt t="18675" x="4541838" y="3513138"/>
          <p14:tracePt t="18678" x="4564063" y="3505200"/>
          <p14:tracePt t="18692" x="4572000" y="3505200"/>
          <p14:tracePt t="18709" x="4602163" y="3489325"/>
          <p14:tracePt t="18839" x="4610100" y="3489325"/>
          <p14:tracePt t="18887" x="4618038" y="3489325"/>
          <p14:tracePt t="18903" x="4625975" y="3489325"/>
          <p14:tracePt t="19215" x="4648200" y="3489325"/>
          <p14:tracePt t="19223" x="4778375" y="3489325"/>
          <p14:tracePt t="19231" x="4983163" y="3489325"/>
          <p14:tracePt t="19242" x="5211763" y="3489325"/>
          <p14:tracePt t="19259" x="5927725" y="3429000"/>
          <p14:tracePt t="19275" x="6637338" y="3298825"/>
          <p14:tracePt t="19292" x="7108825" y="3170238"/>
          <p14:tracePt t="19309" x="7361238" y="3063875"/>
          <p14:tracePt t="19326" x="7451725" y="2979738"/>
          <p14:tracePt t="19342" x="7475538" y="2917825"/>
          <p14:tracePt t="19358" x="7513638" y="2841625"/>
          <p14:tracePt t="19376" x="7559675" y="2743200"/>
          <p14:tracePt t="19392" x="7597775" y="2674938"/>
          <p14:tracePt t="19409" x="7620000" y="2636838"/>
          <p14:tracePt t="19425" x="7620000" y="2613025"/>
          <p14:tracePt t="19442" x="7627938" y="2598738"/>
          <p14:tracePt t="19459" x="7635875" y="2568575"/>
          <p14:tracePt t="19475" x="7642225" y="2544763"/>
          <p14:tracePt t="19492" x="7658100" y="2522538"/>
          <p14:tracePt t="19509" x="7673975" y="2484438"/>
          <p14:tracePt t="19526" x="7680325" y="2460625"/>
          <p14:tracePt t="19542" x="7680325" y="2438400"/>
          <p14:tracePt t="19559" x="7642225" y="2400300"/>
          <p14:tracePt t="19576" x="7597775" y="2362200"/>
          <p14:tracePt t="19592" x="7551738" y="2332038"/>
          <p14:tracePt t="19609" x="7489825" y="2308225"/>
          <p14:tracePt t="19626" x="7459663" y="2301875"/>
          <p14:tracePt t="19642" x="7429500" y="2293938"/>
          <p14:tracePt t="19659" x="7399338" y="2278063"/>
          <p14:tracePt t="19662" x="7391400" y="2278063"/>
          <p14:tracePt t="19676" x="7375525" y="2270125"/>
          <p14:tracePt t="19692" x="7331075" y="2263775"/>
          <p14:tracePt t="19709" x="7307263" y="2263775"/>
          <p14:tracePt t="19726" x="7299325" y="2255838"/>
          <p14:tracePt t="19783" x="7292975" y="2255838"/>
          <p14:tracePt t="19799" x="7285038" y="2255838"/>
          <p14:tracePt t="19807" x="7277100" y="2247900"/>
          <p14:tracePt t="19815" x="7269163" y="2239963"/>
          <p14:tracePt t="19831" x="7261225" y="2232025"/>
          <p14:tracePt t="20543" x="7261225" y="2239963"/>
          <p14:tracePt t="20559" x="7261225" y="2247900"/>
          <p14:tracePt t="20567" x="7261225" y="2263775"/>
          <p14:tracePt t="20576" x="7239000" y="2301875"/>
          <p14:tracePt t="20593" x="7094538" y="2422525"/>
          <p14:tracePt t="20609" x="6873875" y="2613025"/>
          <p14:tracePt t="20626" x="6537325" y="2911475"/>
          <p14:tracePt t="20643" x="6194425" y="3192463"/>
          <p14:tracePt t="20659" x="5981700" y="3390900"/>
          <p14:tracePt t="20676" x="5875338" y="3521075"/>
          <p14:tracePt t="20679" x="5829300" y="3565525"/>
          <p14:tracePt t="20693" x="5813425" y="3581400"/>
          <p14:tracePt t="20709" x="5775325" y="3627438"/>
          <p14:tracePt t="20726" x="5753100" y="3649663"/>
          <p14:tracePt t="20743" x="5715000" y="3665538"/>
          <p14:tracePt t="20759" x="5699125" y="3665538"/>
          <p14:tracePt t="20776" x="5684838" y="3665538"/>
          <p14:tracePt t="20793" x="5668963" y="3657600"/>
          <p14:tracePt t="20809" x="5661025" y="3657600"/>
          <p14:tracePt t="20826" x="5622925" y="3649663"/>
          <p14:tracePt t="20843" x="5570538" y="3635375"/>
          <p14:tracePt t="20859" x="5448300" y="3635375"/>
          <p14:tracePt t="20876" x="5334000" y="3635375"/>
          <p14:tracePt t="20893" x="5211763" y="3635375"/>
          <p14:tracePt t="20910" x="5135563" y="3635375"/>
          <p14:tracePt t="20926" x="5121275" y="3635375"/>
          <p14:tracePt t="20991" x="5113338" y="3635375"/>
          <p14:tracePt t="20999" x="5097463" y="3635375"/>
          <p14:tracePt t="21015" x="5089525" y="3635375"/>
          <p14:tracePt t="21026" x="5089525" y="3627438"/>
          <p14:tracePt t="21043" x="5083175" y="3619500"/>
          <p14:tracePt t="21060" x="5067300" y="3603625"/>
          <p14:tracePt t="21503" x="5067300" y="3597275"/>
          <p14:tracePt t="21511" x="5067300" y="3589338"/>
          <p14:tracePt t="21519" x="5067300" y="3565525"/>
          <p14:tracePt t="21527" x="5075238" y="3527425"/>
          <p14:tracePt t="21543" x="5165725" y="3352800"/>
          <p14:tracePt t="21560" x="5295900" y="3178175"/>
          <p14:tracePt t="21576" x="5394325" y="3009900"/>
          <p14:tracePt t="21593" x="5456238" y="2879725"/>
          <p14:tracePt t="21610" x="5486400" y="2773363"/>
          <p14:tracePt t="21626" x="5502275" y="2659063"/>
          <p14:tracePt t="21643" x="5524500" y="2544763"/>
          <p14:tracePt t="21660" x="5540375" y="2430463"/>
          <p14:tracePt t="21676" x="5540375" y="2332038"/>
          <p14:tracePt t="21693" x="5540375" y="2270125"/>
          <p14:tracePt t="21697" x="5540375" y="2255838"/>
          <p14:tracePt t="21710" x="5540375" y="2232025"/>
          <p14:tracePt t="21726" x="5540375" y="2187575"/>
          <p14:tracePt t="21767" x="5540375" y="2179638"/>
          <p14:tracePt t="21807" x="5546725" y="2179638"/>
          <p14:tracePt t="21815" x="5554663" y="2179638"/>
          <p14:tracePt t="21826" x="5562600" y="2179638"/>
          <p14:tracePt t="21843" x="5578475" y="2179638"/>
          <p14:tracePt t="21860" x="5584825" y="2179638"/>
          <p14:tracePt t="21887" x="5600700" y="2179638"/>
          <p14:tracePt t="21903" x="5600700" y="2171700"/>
          <p14:tracePt t="21967" x="5608638" y="2171700"/>
          <p14:tracePt t="21983" x="5608638" y="2179638"/>
          <p14:tracePt t="21991" x="5608638" y="2187575"/>
          <p14:tracePt t="21999" x="5608638" y="2232025"/>
          <p14:tracePt t="22010" x="5608638" y="2278063"/>
          <p14:tracePt t="22027" x="5622925" y="2354263"/>
          <p14:tracePt t="22043" x="5630863" y="2370138"/>
          <p14:tracePt t="22060" x="5630863" y="2378075"/>
          <p14:tracePt t="22215" x="5630863" y="2362200"/>
          <p14:tracePt t="22223" x="5630863" y="2354263"/>
          <p14:tracePt t="22239" x="5630863" y="2346325"/>
          <p14:tracePt t="22247" x="5630863" y="2339975"/>
          <p14:tracePt t="22263" x="5630863" y="2332038"/>
          <p14:tracePt t="22279" x="5630863" y="2324100"/>
          <p14:tracePt t="22295" x="5630863" y="2316163"/>
          <p14:tracePt t="22310" x="5630863" y="2308225"/>
          <p14:tracePt t="22327" x="5630863" y="2301875"/>
          <p14:tracePt t="22351" x="5638800" y="2301875"/>
          <p14:tracePt t="22615" x="5654675" y="2301875"/>
          <p14:tracePt t="22623" x="5684838" y="2301875"/>
          <p14:tracePt t="22631" x="5730875" y="2301875"/>
          <p14:tracePt t="22643" x="5783263" y="2301875"/>
          <p14:tracePt t="22660" x="5965825" y="2301875"/>
          <p14:tracePt t="22677" x="6142038" y="2301875"/>
          <p14:tracePt t="22693" x="6340475" y="2301875"/>
          <p14:tracePt t="22697" x="6408738" y="2301875"/>
          <p14:tracePt t="22710" x="6461125" y="2301875"/>
          <p14:tracePt t="22727" x="6599238" y="2301875"/>
          <p14:tracePt t="22743" x="6667500" y="2301875"/>
          <p14:tracePt t="22760" x="6735763" y="2301875"/>
          <p14:tracePt t="22777" x="6819900" y="2301875"/>
          <p14:tracePt t="22793" x="6896100" y="2301875"/>
          <p14:tracePt t="22810" x="6918325" y="2301875"/>
          <p14:tracePt t="22827" x="6926263" y="2301875"/>
          <p14:tracePt t="22903" x="6934200" y="2301875"/>
          <p14:tracePt t="22911" x="6950075" y="2301875"/>
          <p14:tracePt t="22975" x="6942138" y="2308225"/>
          <p14:tracePt t="22983" x="6904038" y="2308225"/>
          <p14:tracePt t="22993" x="6842125" y="2308225"/>
          <p14:tracePt t="23010" x="6645275" y="2301875"/>
          <p14:tracePt t="23027" x="6308725" y="2332038"/>
          <p14:tracePt t="23044" x="5897563" y="2370138"/>
          <p14:tracePt t="23060" x="5676900" y="2370138"/>
          <p14:tracePt t="23077" x="5562600" y="2370138"/>
          <p14:tracePt t="23093" x="5540375" y="2370138"/>
          <p14:tracePt t="23143" x="5532438" y="2370138"/>
          <p14:tracePt t="23223" x="5532438" y="2362200"/>
          <p14:tracePt t="23239" x="5532438" y="2354263"/>
          <p14:tracePt t="23263" x="5532438" y="2346325"/>
          <p14:tracePt t="23271" x="5532438" y="2339975"/>
          <p14:tracePt t="23287" x="5532438" y="2332038"/>
          <p14:tracePt t="23295" x="5532438" y="2324100"/>
          <p14:tracePt t="23310" x="5554663" y="2308225"/>
          <p14:tracePt t="23327" x="5638800" y="2301875"/>
          <p14:tracePt t="23343" x="5813425" y="2270125"/>
          <p14:tracePt t="23360" x="6035675" y="2247900"/>
          <p14:tracePt t="23377" x="6340475" y="2239963"/>
          <p14:tracePt t="23394" x="6515100" y="2239963"/>
          <p14:tracePt t="23410" x="6545263" y="2239963"/>
          <p14:tracePt t="23455" x="6545263" y="2255838"/>
          <p14:tracePt t="23463" x="6515100" y="2293938"/>
          <p14:tracePt t="23477" x="6469063" y="2339975"/>
          <p14:tracePt t="23494" x="6080125" y="2651125"/>
          <p14:tracePt t="23510" x="5516563" y="2949575"/>
          <p14:tracePt t="23527" x="4922838" y="3132138"/>
          <p14:tracePt t="23544" x="4403725" y="3192463"/>
          <p14:tracePt t="23560" x="4152900" y="3208338"/>
          <p14:tracePt t="23577" x="4084638" y="3208338"/>
          <p14:tracePt t="23594" x="4076700" y="3208338"/>
          <p14:tracePt t="23767" x="4084638" y="3208338"/>
          <p14:tracePt t="23775" x="4092575" y="3208338"/>
          <p14:tracePt t="23783" x="4098925" y="3208338"/>
          <p14:tracePt t="23794" x="4114800" y="3208338"/>
          <p14:tracePt t="23810" x="4168775" y="3208338"/>
          <p14:tracePt t="23827" x="4251325" y="3192463"/>
          <p14:tracePt t="23844" x="4359275" y="3146425"/>
          <p14:tracePt t="23861" x="4457700" y="3101975"/>
          <p14:tracePt t="23877" x="4525963" y="3070225"/>
          <p14:tracePt t="23894" x="4549775" y="3063875"/>
          <p14:tracePt t="23910" x="4572000" y="3040063"/>
          <p14:tracePt t="23944" x="4579938" y="3025775"/>
          <p14:tracePt t="24063" x="4579938" y="3032125"/>
          <p14:tracePt t="24071" x="4579938" y="3055938"/>
          <p14:tracePt t="24079" x="4579938" y="3086100"/>
          <p14:tracePt t="24094" x="4579938" y="3116263"/>
          <p14:tracePt t="24111" x="4579938" y="3200400"/>
          <p14:tracePt t="24127" x="4579938" y="3222625"/>
          <p14:tracePt t="24175" x="4579938" y="3230563"/>
          <p14:tracePt t="24199" x="4572000" y="3230563"/>
          <p14:tracePt t="24207" x="4572000" y="3208338"/>
          <p14:tracePt t="24215" x="4572000" y="3200400"/>
          <p14:tracePt t="24227" x="4572000" y="3184525"/>
          <p14:tracePt t="24244" x="4572000" y="3162300"/>
          <p14:tracePt t="24261" x="4572000" y="3146425"/>
          <p14:tracePt t="24311" x="4572000" y="3170238"/>
          <p14:tracePt t="24319" x="4572000" y="3230563"/>
          <p14:tracePt t="24327" x="4572000" y="3344863"/>
          <p14:tracePt t="24344" x="4572000" y="3641725"/>
          <p14:tracePt t="24361" x="4572000" y="3978275"/>
          <p14:tracePt t="24377" x="4572000" y="4122738"/>
          <p14:tracePt t="24431" x="4572000" y="4084638"/>
          <p14:tracePt t="24439" x="4572000" y="4022725"/>
          <p14:tracePt t="24447" x="4572000" y="3932238"/>
          <p14:tracePt t="24461" x="4572000" y="3810000"/>
          <p14:tracePt t="24478" x="4572000" y="3505200"/>
          <p14:tracePt t="24494" x="4572000" y="3421063"/>
          <p14:tracePt t="24511" x="4572000" y="3375025"/>
          <p14:tracePt t="24583" x="4572000" y="3382963"/>
          <p14:tracePt t="24591" x="4564063" y="3429000"/>
          <p14:tracePt t="24599" x="4556125" y="3467100"/>
          <p14:tracePt t="24611" x="4541838" y="3513138"/>
          <p14:tracePt t="24627" x="4541838" y="3559175"/>
          <p14:tracePt t="24661" x="4533900" y="3559175"/>
          <p14:tracePt t="24678" x="4533900" y="3421063"/>
          <p14:tracePt t="24694" x="4533900" y="3336925"/>
          <p14:tracePt t="24697" x="4533900" y="3246438"/>
          <p14:tracePt t="24711" x="4541838" y="3101975"/>
          <p14:tracePt t="24727" x="4541838" y="3078163"/>
          <p14:tracePt t="24761" x="4549775" y="3078163"/>
          <p14:tracePt t="24777" x="4549775" y="3170238"/>
          <p14:tracePt t="24794" x="4549775" y="3382963"/>
          <p14:tracePt t="24811" x="4549775" y="3581400"/>
          <p14:tracePt t="24828" x="4556125" y="3641725"/>
          <p14:tracePt t="24863" x="4556125" y="3619500"/>
          <p14:tracePt t="24878" x="4572000" y="3521075"/>
          <p14:tracePt t="24894" x="4572000" y="3436938"/>
          <p14:tracePt t="24911" x="4572000" y="3413125"/>
          <p14:tracePt t="25023" x="4572000" y="3406775"/>
          <p14:tracePt t="25030" x="4579938" y="3406775"/>
          <p14:tracePt t="25039" x="4594225" y="3406775"/>
          <p14:tracePt t="25047" x="4664075" y="3406775"/>
          <p14:tracePt t="25061" x="4754563" y="3368675"/>
          <p14:tracePt t="25078" x="5006975" y="3260725"/>
          <p14:tracePt t="25094" x="5464175" y="2955925"/>
          <p14:tracePt t="25111" x="5638800" y="2811463"/>
          <p14:tracePt t="25128" x="5684838" y="2743200"/>
          <p14:tracePt t="25144" x="5684838" y="2713038"/>
          <p14:tracePt t="25161" x="5684838" y="2689225"/>
          <p14:tracePt t="25178" x="5684838" y="2667000"/>
          <p14:tracePt t="25194" x="5684838" y="2644775"/>
          <p14:tracePt t="25211" x="5684838" y="2620963"/>
          <p14:tracePt t="25228" x="5707063" y="2598738"/>
          <p14:tracePt t="25244" x="5730875" y="2574925"/>
          <p14:tracePt t="25261" x="5737225" y="2560638"/>
          <p14:tracePt t="25278" x="5761038" y="2536825"/>
          <p14:tracePt t="25294" x="5783263" y="2514600"/>
          <p14:tracePt t="25311" x="5799138" y="2492375"/>
          <p14:tracePt t="25328" x="5829300" y="2460625"/>
          <p14:tracePt t="25344" x="5867400" y="2438400"/>
          <p14:tracePt t="25361" x="5927725" y="2400300"/>
          <p14:tracePt t="25378" x="5965825" y="2370138"/>
          <p14:tracePt t="25394" x="5997575" y="2346325"/>
          <p14:tracePt t="25411" x="6027738" y="2324100"/>
          <p14:tracePt t="25428" x="6049963" y="2308225"/>
          <p14:tracePt t="25444" x="6057900" y="2293938"/>
          <p14:tracePt t="25461" x="6065838" y="2270125"/>
          <p14:tracePt t="25478" x="6073775" y="2239963"/>
          <p14:tracePt t="25494" x="6073775" y="2225675"/>
          <p14:tracePt t="25511" x="6073775" y="2209800"/>
          <p14:tracePt t="25528" x="6073775" y="2201863"/>
          <p14:tracePt t="25544" x="6080125" y="2193925"/>
          <p14:tracePt t="25561" x="6080125" y="2187575"/>
          <p14:tracePt t="25671" x="6073775" y="2187575"/>
          <p14:tracePt t="25703" x="6065838" y="2193925"/>
          <p14:tracePt t="25711" x="6057900" y="2209800"/>
          <p14:tracePt t="25727" x="6049963" y="2217738"/>
          <p14:tracePt t="25759" x="6049963" y="2225675"/>
          <p14:tracePt t="25807" x="6049963" y="2232025"/>
          <p14:tracePt t="25855" x="6065838" y="2232025"/>
          <p14:tracePt t="25863" x="6080125" y="2232025"/>
          <p14:tracePt t="25871" x="6111875" y="2225675"/>
          <p14:tracePt t="25880" x="6142038" y="2201863"/>
          <p14:tracePt t="25894" x="6232525" y="2187575"/>
          <p14:tracePt t="25911" x="6346825" y="2149475"/>
          <p14:tracePt t="25928" x="6461125" y="2141538"/>
          <p14:tracePt t="25945" x="6637338" y="2117725"/>
          <p14:tracePt t="25961" x="6804025" y="2079625"/>
          <p14:tracePt t="25978" x="6934200" y="2041525"/>
          <p14:tracePt t="25995" x="7032625" y="2027238"/>
          <p14:tracePt t="26011" x="7102475" y="2019300"/>
          <p14:tracePt t="26028" x="7124700" y="2011363"/>
          <p14:tracePt t="26045" x="7146925" y="2011363"/>
          <p14:tracePt t="26078" x="7170738" y="2011363"/>
          <p14:tracePt t="26095" x="7185025" y="2019300"/>
          <p14:tracePt t="26111" x="7200900" y="2027238"/>
          <p14:tracePt t="26128" x="7223125" y="2065338"/>
          <p14:tracePt t="26145" x="7231063" y="2087563"/>
          <p14:tracePt t="26161" x="7231063" y="2103438"/>
          <p14:tracePt t="26178" x="7231063" y="2125663"/>
          <p14:tracePt t="26195" x="7231063" y="2133600"/>
          <p14:tracePt t="26211" x="7231063" y="2149475"/>
          <p14:tracePt t="26228" x="7216775" y="2163763"/>
          <p14:tracePt t="26245" x="7185025" y="2187575"/>
          <p14:tracePt t="26262" x="7162800" y="2209800"/>
          <p14:tracePt t="26278" x="7154863" y="2209800"/>
          <p14:tracePt t="26295" x="7146925" y="2217738"/>
          <p14:tracePt t="26311" x="7146925" y="2225675"/>
          <p14:tracePt t="26407" x="7146925" y="2232025"/>
          <p14:tracePt t="26431" x="7146925" y="2239963"/>
          <p14:tracePt t="26439" x="7146925" y="2255838"/>
          <p14:tracePt t="26471" x="7146925" y="2263775"/>
          <p14:tracePt t="26479" x="7154863" y="2270125"/>
          <p14:tracePt t="26503" x="7154863" y="2278063"/>
          <p14:tracePt t="26679" x="7146925" y="2278063"/>
          <p14:tracePt t="26687" x="7132638" y="2278063"/>
          <p14:tracePt t="26695" x="7116763" y="2278063"/>
          <p14:tracePt t="26712" x="7018338" y="2263775"/>
          <p14:tracePt t="26728" x="6819900" y="2247900"/>
          <p14:tracePt t="26745" x="6599238" y="2247900"/>
          <p14:tracePt t="26762" x="6438900" y="2247900"/>
          <p14:tracePt t="26778" x="6340475" y="2247900"/>
          <p14:tracePt t="26795" x="6324600" y="2239963"/>
          <p14:tracePt t="26831" x="6308725" y="2239963"/>
          <p14:tracePt t="26845" x="6302375" y="2232025"/>
          <p14:tracePt t="26862" x="6270625" y="2232025"/>
          <p14:tracePt t="26878" x="6080125" y="2209800"/>
          <p14:tracePt t="26895" x="5943600" y="2193925"/>
          <p14:tracePt t="26912" x="5889625" y="2193925"/>
          <p14:tracePt t="26928" x="5875338" y="2193925"/>
          <p14:tracePt t="27167" x="5889625" y="2193925"/>
          <p14:tracePt t="27175" x="5921375" y="2193925"/>
          <p14:tracePt t="27183" x="5973763" y="2193925"/>
          <p14:tracePt t="27195" x="6042025" y="2193925"/>
          <p14:tracePt t="27212" x="6324600" y="2217738"/>
          <p14:tracePt t="27214" x="6530975" y="2217738"/>
          <p14:tracePt t="27228" x="6773863" y="2217738"/>
          <p14:tracePt t="27245" x="7154863" y="2217738"/>
          <p14:tracePt t="27262" x="7345363" y="2217738"/>
          <p14:tracePt t="27278" x="7407275" y="2209800"/>
          <p14:tracePt t="27335" x="7413625" y="2209800"/>
          <p14:tracePt t="27343" x="7421563" y="2209800"/>
          <p14:tracePt t="27351" x="7429500" y="2209800"/>
          <p14:tracePt t="27367" x="7437438" y="2209800"/>
          <p14:tracePt t="27383" x="7451725" y="2209800"/>
          <p14:tracePt t="27395" x="7459663" y="2217738"/>
          <p14:tracePt t="27412" x="7467600" y="2225675"/>
          <p14:tracePt t="27428" x="7467600" y="2247900"/>
          <p14:tracePt t="27445" x="7467600" y="2301875"/>
          <p14:tracePt t="27462" x="7467600" y="2392363"/>
          <p14:tracePt t="27478" x="7254875" y="2713038"/>
          <p14:tracePt t="27495" x="6942138" y="3001963"/>
          <p14:tracePt t="27512" x="6515100" y="3246438"/>
          <p14:tracePt t="27529" x="6096000" y="3467100"/>
          <p14:tracePt t="27545" x="5692775" y="3597275"/>
          <p14:tracePt t="27562" x="5440363" y="3673475"/>
          <p14:tracePt t="27579" x="5280025" y="3717925"/>
          <p14:tracePt t="27595" x="5227638" y="3725863"/>
          <p14:tracePt t="27612" x="5219700" y="3725863"/>
          <p14:tracePt t="27655" x="5203825" y="3725863"/>
          <p14:tracePt t="27664" x="5197475" y="3725863"/>
          <p14:tracePt t="27679" x="5165725" y="3687763"/>
          <p14:tracePt t="27695" x="5159375" y="3665538"/>
          <p14:tracePt t="27712" x="5159375" y="3635375"/>
          <p14:tracePt t="27729" x="5159375" y="3597275"/>
          <p14:tracePt t="27745" x="5159375" y="3551238"/>
          <p14:tracePt t="27762" x="5159375" y="3475038"/>
          <p14:tracePt t="27779" x="5159375" y="3360738"/>
          <p14:tracePt t="27795" x="5159375" y="3260725"/>
          <p14:tracePt t="27812" x="5127625" y="3178175"/>
          <p14:tracePt t="27829" x="5105400" y="3108325"/>
          <p14:tracePt t="27846" x="5059363" y="3032125"/>
          <p14:tracePt t="27862" x="5037138" y="3017838"/>
          <p14:tracePt t="27879" x="5013325" y="2994025"/>
          <p14:tracePt t="27943" x="5013325" y="2979738"/>
          <p14:tracePt t="27983" x="5013325" y="2971800"/>
          <p14:tracePt t="28063" x="5013325" y="2979738"/>
          <p14:tracePt t="28071" x="5013325" y="3048000"/>
          <p14:tracePt t="28079" x="5013325" y="3162300"/>
          <p14:tracePt t="28095" x="5013325" y="3505200"/>
          <p14:tracePt t="28112" x="5013325" y="3863975"/>
          <p14:tracePt t="28129" x="5013325" y="4030663"/>
          <p14:tracePt t="28145" x="5013325" y="4054475"/>
          <p14:tracePt t="28183" x="5013325" y="4022725"/>
          <p14:tracePt t="28195" x="5013325" y="3978275"/>
          <p14:tracePt t="28212" x="5006975" y="3825875"/>
          <p14:tracePt t="28215" x="5006975" y="3756025"/>
          <p14:tracePt t="28229" x="5006975" y="3665538"/>
          <p14:tracePt t="28246" x="4999038" y="3475038"/>
          <p14:tracePt t="28262" x="4999038" y="3444875"/>
          <p14:tracePt t="28279" x="4999038" y="3406775"/>
          <p14:tracePt t="28334" x="4999038" y="3413125"/>
          <p14:tracePt t="28342" x="4999038" y="3451225"/>
          <p14:tracePt t="28350" x="4999038" y="3513138"/>
          <p14:tracePt t="28362" x="4999038" y="3565525"/>
          <p14:tracePt t="28379" x="4999038" y="3711575"/>
          <p14:tracePt t="28396" x="4999038" y="3763963"/>
          <p14:tracePt t="28412" x="4999038" y="3771900"/>
          <p14:tracePt t="28895" x="5006975" y="3771900"/>
          <p14:tracePt t="28959" x="5013325" y="3779838"/>
          <p14:tracePt t="28975" x="5021263" y="3779838"/>
          <p14:tracePt t="28983" x="5037138" y="3779838"/>
          <p14:tracePt t="28991" x="5067300" y="3779838"/>
          <p14:tracePt t="28999" x="5113338" y="3763963"/>
          <p14:tracePt t="29012" x="5159375" y="3749675"/>
          <p14:tracePt t="29029" x="5227638" y="3703638"/>
          <p14:tracePt t="29046" x="5295900" y="3657600"/>
          <p14:tracePt t="29062" x="5318125" y="3597275"/>
          <p14:tracePt t="29079" x="5318125" y="3573463"/>
          <p14:tracePt t="29096" x="5318125" y="3551238"/>
          <p14:tracePt t="29112" x="5303838" y="3535363"/>
          <p14:tracePt t="29129" x="5265738" y="3521075"/>
          <p14:tracePt t="29146" x="5203825" y="3505200"/>
          <p14:tracePt t="29162" x="5097463" y="3489325"/>
          <p14:tracePt t="29179" x="4937125" y="3489325"/>
          <p14:tracePt t="29196" x="4770438" y="3489325"/>
          <p14:tracePt t="29212" x="4625975" y="3489325"/>
          <p14:tracePt t="29215" x="4572000" y="3497263"/>
          <p14:tracePt t="29229" x="4518025" y="3521075"/>
          <p14:tracePt t="29246" x="4449763" y="3543300"/>
          <p14:tracePt t="29262" x="4435475" y="3559175"/>
          <p14:tracePt t="29279" x="4435475" y="3565525"/>
          <p14:tracePt t="29296" x="4435475" y="3573463"/>
          <p14:tracePt t="29312" x="4435475" y="3589338"/>
          <p14:tracePt t="29329" x="4435475" y="3603625"/>
          <p14:tracePt t="29345" x="4441825" y="3627438"/>
          <p14:tracePt t="29362" x="4465638" y="3635375"/>
          <p14:tracePt t="29379" x="4511675" y="3641725"/>
          <p14:tracePt t="29396" x="4541838" y="3641725"/>
          <p14:tracePt t="29413" x="4572000" y="3641725"/>
          <p14:tracePt t="29429" x="4618038" y="3641725"/>
          <p14:tracePt t="29446" x="4664075" y="3597275"/>
          <p14:tracePt t="29462" x="4694238" y="3551238"/>
          <p14:tracePt t="29479" x="4702175" y="3505200"/>
          <p14:tracePt t="29496" x="4702175" y="3482975"/>
          <p14:tracePt t="29513" x="4702175" y="3467100"/>
          <p14:tracePt t="29529" x="4702175" y="3459163"/>
          <p14:tracePt t="29546" x="4702175" y="3451225"/>
          <p14:tracePt t="29563" x="4702175" y="3444875"/>
          <p14:tracePt t="29639" x="4702175" y="3436938"/>
          <p14:tracePt t="29703" x="4702175" y="3444875"/>
          <p14:tracePt t="29743" x="4708525" y="3444875"/>
          <p14:tracePt t="29751" x="4716463" y="3444875"/>
          <p14:tracePt t="29759" x="4746625" y="3444875"/>
          <p14:tracePt t="29767" x="4784725" y="3436938"/>
          <p14:tracePt t="29779" x="4808538" y="3413125"/>
          <p14:tracePt t="29796" x="4854575" y="3368675"/>
          <p14:tracePt t="29813" x="4884738" y="3298825"/>
          <p14:tracePt t="29830" x="4892675" y="3178175"/>
          <p14:tracePt t="29846" x="4892675" y="3124200"/>
          <p14:tracePt t="29863" x="4816475" y="2911475"/>
          <p14:tracePt t="29879" x="4670425" y="2759075"/>
          <p14:tracePt t="29896" x="4487863" y="2644775"/>
          <p14:tracePt t="29913" x="4327525" y="2568575"/>
          <p14:tracePt t="29929" x="4191000" y="2530475"/>
          <p14:tracePt t="29946" x="4137025" y="2530475"/>
          <p14:tracePt t="29963" x="4106863" y="2530475"/>
          <p14:tracePt t="29979" x="4060825" y="2544763"/>
          <p14:tracePt t="29996" x="4000500" y="2606675"/>
          <p14:tracePt t="30013" x="3924300" y="2727325"/>
          <p14:tracePt t="30030" x="3794125" y="3009900"/>
          <p14:tracePt t="30046" x="3756025" y="3086100"/>
          <p14:tracePt t="30063" x="3711575" y="3298825"/>
          <p14:tracePt t="30080" x="3711575" y="3368675"/>
          <p14:tracePt t="30096" x="3711575" y="3406775"/>
          <p14:tracePt t="30113" x="3741738" y="3429000"/>
          <p14:tracePt t="30129" x="3817938" y="3451225"/>
          <p14:tracePt t="30146" x="3954463" y="3459163"/>
          <p14:tracePt t="30163" x="4160838" y="3459163"/>
          <p14:tracePt t="30180" x="4449763" y="3459163"/>
          <p14:tracePt t="30196" x="4664075" y="3429000"/>
          <p14:tracePt t="30213" x="4854575" y="3330575"/>
          <p14:tracePt t="30216" x="4914900" y="3298825"/>
          <p14:tracePt t="30230" x="5021263" y="3208338"/>
          <p14:tracePt t="30246" x="5067300" y="3101975"/>
          <p14:tracePt t="30263" x="5075238" y="2971800"/>
          <p14:tracePt t="30279" x="5075238" y="2827338"/>
          <p14:tracePt t="30296" x="5059363" y="2713038"/>
          <p14:tracePt t="30313" x="4999038" y="2598738"/>
          <p14:tracePt t="30329" x="4906963" y="2506663"/>
          <p14:tracePt t="30346" x="4754563" y="2446338"/>
          <p14:tracePt t="30363" x="4618038" y="2422525"/>
          <p14:tracePt t="30380" x="4465638" y="2422525"/>
          <p14:tracePt t="30396" x="4313238" y="2498725"/>
          <p14:tracePt t="30413" x="4137025" y="2659063"/>
          <p14:tracePt t="30430" x="3916363" y="3078163"/>
          <p14:tracePt t="30446" x="3840163" y="3330575"/>
          <p14:tracePt t="30463" x="3817938" y="3513138"/>
          <p14:tracePt t="30480" x="3870325" y="3665538"/>
          <p14:tracePt t="30496" x="3984625" y="3779838"/>
          <p14:tracePt t="30513" x="4198938" y="3840163"/>
          <p14:tracePt t="30530" x="4602163" y="3856038"/>
          <p14:tracePt t="30546" x="5121275" y="3802063"/>
          <p14:tracePt t="30563" x="5456238" y="3627438"/>
          <p14:tracePt t="30580" x="5600700" y="3497263"/>
          <p14:tracePt t="30596" x="5616575" y="3352800"/>
          <p14:tracePt t="30613" x="5592763" y="3184525"/>
          <p14:tracePt t="30630" x="5364163" y="2949575"/>
          <p14:tracePt t="30646" x="5151438" y="2849563"/>
          <p14:tracePt t="30663" x="4991100" y="2827338"/>
          <p14:tracePt t="30680" x="4854575" y="2827338"/>
          <p14:tracePt t="30696" x="4694238" y="2941638"/>
          <p14:tracePt t="30713" x="4564063" y="3162300"/>
          <p14:tracePt t="30730" x="4518025" y="3390900"/>
          <p14:tracePt t="30746" x="4525963" y="3551238"/>
          <p14:tracePt t="30763" x="4564063" y="3581400"/>
          <p14:tracePt t="30780" x="4579938" y="3581400"/>
          <p14:tracePt t="30796" x="4594225" y="3581400"/>
          <p14:tracePt t="30813" x="4632325" y="3535363"/>
          <p14:tracePt t="30830" x="4632325" y="3436938"/>
          <p14:tracePt t="30846" x="4632325" y="3306763"/>
          <p14:tracePt t="30863" x="4625975" y="3284538"/>
          <p14:tracePt t="30880" x="4610100" y="3276600"/>
          <p14:tracePt t="30896" x="4610100" y="3268663"/>
          <p14:tracePt t="30930" x="4602163" y="3268663"/>
          <p14:tracePt t="30951" x="4602163" y="3276600"/>
          <p14:tracePt t="30963" x="4602163" y="3284538"/>
          <p14:tracePt t="32839" x="4602163" y="3268663"/>
          <p14:tracePt t="32847" x="4602163" y="3254375"/>
          <p14:tracePt t="32855" x="4610100" y="3238500"/>
          <p14:tracePt t="32864" x="4610100" y="3222625"/>
          <p14:tracePt t="32880" x="4610100" y="3192463"/>
          <p14:tracePt t="32897" x="4625975" y="3170238"/>
          <p14:tracePt t="32914" x="4625975" y="3162300"/>
          <p14:tracePt t="32931" x="4625975" y="3154363"/>
          <p14:tracePt t="32947" x="4625975" y="3146425"/>
          <p14:tracePt t="32964" x="4610100" y="3146425"/>
          <p14:tracePt t="32980" x="4594225" y="3140075"/>
          <p14:tracePt t="32997" x="4587875" y="3140075"/>
          <p14:tracePt t="33014" x="4587875" y="3132138"/>
          <p14:tracePt t="33071" x="4579938" y="3132138"/>
          <p14:tracePt t="33127" x="4587875" y="3132138"/>
          <p14:tracePt t="33135" x="4594225" y="3132138"/>
          <p14:tracePt t="33151" x="4610100" y="3132138"/>
          <p14:tracePt t="33159" x="4618038" y="3132138"/>
          <p14:tracePt t="33263" x="4625975" y="3124200"/>
          <p14:tracePt t="33399" x="4640263" y="3124200"/>
          <p14:tracePt t="33407" x="4664075" y="3146425"/>
          <p14:tracePt t="33415" x="4678363" y="3178175"/>
          <p14:tracePt t="33431" x="4708525" y="3260725"/>
          <p14:tracePt t="33447" x="4770438" y="3344863"/>
          <p14:tracePt t="33464" x="4846638" y="3429000"/>
          <p14:tracePt t="33481" x="4899025" y="3475038"/>
          <p14:tracePt t="33497" x="4930775" y="3505200"/>
          <p14:tracePt t="33514" x="4953000" y="3527425"/>
          <p14:tracePt t="33531" x="4983163" y="3551238"/>
          <p14:tracePt t="33547" x="5006975" y="3581400"/>
          <p14:tracePt t="33564" x="5045075" y="3597275"/>
          <p14:tracePt t="33581" x="5067300" y="3611563"/>
          <p14:tracePt t="33597" x="5075238" y="3611563"/>
          <p14:tracePt t="33614" x="5083175" y="3619500"/>
          <p14:tracePt t="33751" x="5083175" y="3611563"/>
          <p14:tracePt t="33767" x="5083175" y="3597275"/>
          <p14:tracePt t="33775" x="5083175" y="3581400"/>
          <p14:tracePt t="33783" x="5083175" y="3573463"/>
          <p14:tracePt t="33799" x="5083175" y="3565525"/>
          <p14:tracePt t="33815" x="5083175" y="3551238"/>
          <p14:tracePt t="33831" x="5083175" y="3535363"/>
          <p14:tracePt t="33848" x="5083175" y="3521075"/>
          <p14:tracePt t="33864" x="5083175" y="3513138"/>
          <p14:tracePt t="36015" x="5083175" y="3505200"/>
          <p14:tracePt t="36023" x="5083175" y="3475038"/>
          <p14:tracePt t="36032" x="5083175" y="3451225"/>
          <p14:tracePt t="36048" x="5083175" y="3413125"/>
          <p14:tracePt t="36065" x="5083175" y="3352800"/>
          <p14:tracePt t="36082" x="5083175" y="3292475"/>
          <p14:tracePt t="36098" x="5083175" y="3246438"/>
          <p14:tracePt t="36115" x="5083175" y="3200400"/>
          <p14:tracePt t="36132" x="5089525" y="3170238"/>
          <p14:tracePt t="36148" x="5089525" y="3132138"/>
          <p14:tracePt t="36165" x="5097463" y="3116263"/>
          <p14:tracePt t="36182" x="5097463" y="3086100"/>
          <p14:tracePt t="36198" x="5105400" y="3070225"/>
          <p14:tracePt t="36215" x="5105400" y="3063875"/>
          <p14:tracePt t="36232" x="5105400" y="3040063"/>
          <p14:tracePt t="36265" x="5105400" y="3025775"/>
          <p14:tracePt t="36775" x="5083175" y="3055938"/>
          <p14:tracePt t="36783" x="5051425" y="3086100"/>
          <p14:tracePt t="36791" x="5029200" y="3124200"/>
          <p14:tracePt t="36799" x="4999038" y="3162300"/>
          <p14:tracePt t="36815" x="4914900" y="3246438"/>
          <p14:tracePt t="36832" x="4860925" y="3284538"/>
          <p14:tracePt t="36849" x="4792663" y="3314700"/>
          <p14:tracePt t="36865" x="4724400" y="3344863"/>
          <p14:tracePt t="36882" x="4664075" y="3368675"/>
          <p14:tracePt t="36899" x="4625975" y="3390900"/>
          <p14:tracePt t="36915" x="4602163" y="3398838"/>
          <p14:tracePt t="36932" x="4602163" y="3406775"/>
          <p14:tracePt t="37047" x="4594225" y="3406775"/>
          <p14:tracePt t="37055" x="4594225" y="3413125"/>
          <p14:tracePt t="37087" x="4587875" y="3429000"/>
          <p14:tracePt t="39783" x="4587875" y="3436938"/>
          <p14:tracePt t="39791" x="4602163" y="3436938"/>
          <p14:tracePt t="39800" x="4625975" y="3444875"/>
          <p14:tracePt t="39816" x="4740275" y="3444875"/>
          <p14:tracePt t="39833" x="4922838" y="3444875"/>
          <p14:tracePt t="39850" x="5197475" y="3444875"/>
          <p14:tracePt t="39866" x="5570538" y="3444875"/>
          <p14:tracePt t="39883" x="5813425" y="3444875"/>
          <p14:tracePt t="39900" x="5981700" y="3444875"/>
          <p14:tracePt t="39916" x="6065838" y="3444875"/>
          <p14:tracePt t="39933" x="6111875" y="3421063"/>
          <p14:tracePt t="39950" x="6118225" y="3421063"/>
          <p14:tracePt t="40095" x="6118225" y="3413125"/>
          <p14:tracePt t="40103" x="6118225" y="3406775"/>
          <p14:tracePt t="40111" x="6118225" y="3398838"/>
          <p14:tracePt t="40127" x="6118225" y="3390900"/>
          <p14:tracePt t="40135" x="6111875" y="3375025"/>
          <p14:tracePt t="40150" x="6096000" y="3375025"/>
          <p14:tracePt t="40166" x="5997575" y="3336925"/>
          <p14:tracePt t="40183" x="5889625" y="3336925"/>
          <p14:tracePt t="40200" x="5768975" y="3336925"/>
          <p14:tracePt t="40216" x="5676900" y="3344863"/>
          <p14:tracePt t="40233" x="5638800" y="3360738"/>
          <p14:tracePt t="40250" x="5630863" y="3368675"/>
          <p14:tracePt t="40271" x="5630863" y="3375025"/>
          <p14:tracePt t="40639" x="5630863" y="3382963"/>
          <p14:tracePt t="40647" x="5638800" y="3390900"/>
          <p14:tracePt t="40655" x="5684838" y="3390900"/>
          <p14:tracePt t="40667" x="5722938" y="3398838"/>
          <p14:tracePt t="40683" x="5883275" y="3398838"/>
          <p14:tracePt t="40700" x="6096000" y="3398838"/>
          <p14:tracePt t="40717" x="6302375" y="3398838"/>
          <p14:tracePt t="40734" x="6461125" y="3390900"/>
          <p14:tracePt t="40750" x="6477000" y="3382963"/>
          <p14:tracePt t="40935" x="6469063" y="3382963"/>
          <p14:tracePt t="40943" x="6461125" y="3382963"/>
          <p14:tracePt t="40952" x="6446838" y="3382963"/>
          <p14:tracePt t="40967" x="6416675" y="3398838"/>
          <p14:tracePt t="40983" x="6370638" y="3406775"/>
          <p14:tracePt t="41000" x="6308725" y="3429000"/>
          <p14:tracePt t="41017" x="6286500" y="3429000"/>
          <p14:tracePt t="41033" x="6278563" y="3429000"/>
          <p14:tracePt t="41263" x="6294438" y="3429000"/>
          <p14:tracePt t="41271" x="6308725" y="3429000"/>
          <p14:tracePt t="41279" x="6340475" y="3429000"/>
          <p14:tracePt t="41287" x="6370638" y="3429000"/>
          <p14:tracePt t="41300" x="6430963" y="3429000"/>
          <p14:tracePt t="41317" x="6545263" y="3429000"/>
          <p14:tracePt t="41334" x="6629400" y="3421063"/>
          <p14:tracePt t="41350" x="6659563" y="3413125"/>
          <p14:tracePt t="41423" x="6659563" y="3406775"/>
          <p14:tracePt t="41455" x="6659563" y="3398838"/>
          <p14:tracePt t="41479" x="6659563" y="3390900"/>
          <p14:tracePt t="41495" x="6659563" y="3382963"/>
          <p14:tracePt t="41503" x="6659563" y="3375025"/>
          <p14:tracePt t="41519" x="6659563" y="3368675"/>
          <p14:tracePt t="41536" x="6659563" y="3360738"/>
          <p14:tracePt t="41551" x="6659563" y="3352800"/>
          <p14:tracePt t="41567" x="6659563" y="3344863"/>
          <p14:tracePt t="41575" x="6659563" y="3336925"/>
          <p14:tracePt t="41584" x="6651625" y="3330575"/>
          <p14:tracePt t="41600" x="6613525" y="3322638"/>
          <p14:tracePt t="41617" x="6561138" y="3298825"/>
          <p14:tracePt t="41634" x="6499225" y="3284538"/>
          <p14:tracePt t="41650" x="6469063" y="3268663"/>
          <p14:tracePt t="41719" x="6484938" y="3268663"/>
          <p14:tracePt t="41727" x="6507163" y="3268663"/>
          <p14:tracePt t="41736" x="6553200" y="3268663"/>
          <p14:tracePt t="41750" x="6613525" y="3276600"/>
          <p14:tracePt t="41767" x="6675438" y="3276600"/>
          <p14:tracePt t="41784" x="6689725" y="3276600"/>
          <p14:tracePt t="41887" x="6697663" y="3284538"/>
          <p14:tracePt t="41895" x="6697663" y="3298825"/>
          <p14:tracePt t="41903" x="6697663" y="3322638"/>
          <p14:tracePt t="41917" x="6713538" y="3352800"/>
          <p14:tracePt t="41934" x="6713538" y="3382963"/>
          <p14:tracePt t="41950" x="6743700" y="3505200"/>
          <p14:tracePt t="41967" x="6765925" y="3573463"/>
          <p14:tracePt t="41984" x="6773863" y="3603625"/>
          <p14:tracePt t="42001" x="6781800" y="3627438"/>
          <p14:tracePt t="42017" x="6789738" y="3635375"/>
          <p14:tracePt t="50959" x="6811963" y="3635375"/>
          <p14:tracePt t="50967" x="6835775" y="3635375"/>
          <p14:tracePt t="50975" x="6850063" y="3635375"/>
          <p14:tracePt t="51007" x="6858000" y="3635375"/>
          <p14:tracePt t="51015" x="6858000" y="3619500"/>
          <p14:tracePt t="51023" x="6858000" y="3611563"/>
          <p14:tracePt t="51887" x="6865938" y="3611563"/>
          <p14:tracePt t="51935" x="6858000" y="3611563"/>
          <p14:tracePt t="53215" x="6858000" y="3603625"/>
          <p14:tracePt t="53223" x="6858000" y="3597275"/>
          <p14:tracePt t="53231" x="6797675" y="3573463"/>
          <p14:tracePt t="53240" x="6743700" y="3551238"/>
          <p14:tracePt t="53255" x="6651625" y="3527425"/>
          <p14:tracePt t="53271" x="6637338" y="3521075"/>
          <p14:tracePt t="53305" x="6629400" y="3513138"/>
          <p14:tracePt t="53321" x="6599238" y="3505200"/>
          <p14:tracePt t="53338" x="6591300" y="3505200"/>
          <p14:tracePt t="53355" x="6569075" y="3497263"/>
          <p14:tracePt t="53371" x="6553200" y="3489325"/>
          <p14:tracePt t="54334" x="6545263" y="3489325"/>
          <p14:tracePt t="54342" x="6523038" y="3482975"/>
          <p14:tracePt t="54350" x="6469063" y="3475038"/>
          <p14:tracePt t="54358" x="6423025" y="3459163"/>
          <p14:tracePt t="54371" x="6362700" y="3444875"/>
          <p14:tracePt t="54388" x="6270625" y="3444875"/>
          <p14:tracePt t="54405" x="6164263" y="3459163"/>
          <p14:tracePt t="54422" x="6027738" y="3497263"/>
          <p14:tracePt t="54438" x="5813425" y="3543300"/>
          <p14:tracePt t="54455" x="5684838" y="3559175"/>
          <p14:tracePt t="54472" x="5578475" y="3573463"/>
          <p14:tracePt t="54488" x="5448300" y="3581400"/>
          <p14:tracePt t="54505" x="5318125" y="3581400"/>
          <p14:tracePt t="54522" x="5173663" y="3581400"/>
          <p14:tracePt t="54538" x="5051425" y="3581400"/>
          <p14:tracePt t="54555" x="4945063" y="3581400"/>
          <p14:tracePt t="54572" x="4854575" y="3581400"/>
          <p14:tracePt t="54589" x="4762500" y="3581400"/>
          <p14:tracePt t="54605" x="4678363" y="3581400"/>
          <p14:tracePt t="54622" x="4594225" y="3581400"/>
          <p14:tracePt t="54638" x="4518025" y="3581400"/>
          <p14:tracePt t="54655" x="4473575" y="3589338"/>
          <p14:tracePt t="54672" x="4411663" y="3603625"/>
          <p14:tracePt t="54689" x="4343400" y="3649663"/>
          <p14:tracePt t="54705" x="4283075" y="3687763"/>
          <p14:tracePt t="54722" x="4191000" y="3763963"/>
          <p14:tracePt t="54738" x="4038600" y="3870325"/>
          <p14:tracePt t="54755" x="3940175" y="3946525"/>
          <p14:tracePt t="54772" x="3840163" y="4022725"/>
          <p14:tracePt t="54789" x="3749675" y="4084638"/>
          <p14:tracePt t="54806" x="3657600" y="4137025"/>
          <p14:tracePt t="54822" x="3635375" y="4144963"/>
          <p14:tracePt t="54824" x="3619500" y="4144963"/>
          <p14:tracePt t="54838" x="3581400" y="4152900"/>
          <p14:tracePt t="54855" x="3559175" y="4152900"/>
          <p14:tracePt t="55183" x="3551238" y="4152900"/>
          <p14:tracePt t="55191" x="3521075" y="4183063"/>
          <p14:tracePt t="55199" x="3459163" y="4221163"/>
          <p14:tracePt t="55207" x="3406775" y="4259263"/>
          <p14:tracePt t="55222" x="3344863" y="4297363"/>
          <p14:tracePt t="55239" x="3208338" y="4359275"/>
          <p14:tracePt t="55255" x="3078163" y="4403725"/>
          <p14:tracePt t="55272" x="2963863" y="4427538"/>
          <p14:tracePt t="55289" x="2857500" y="4449763"/>
          <p14:tracePt t="55305" x="2765425" y="4465638"/>
          <p14:tracePt t="55322" x="2689225" y="4465638"/>
          <p14:tracePt t="55339" x="2636838" y="4465638"/>
          <p14:tracePt t="55355" x="2582863" y="4465638"/>
          <p14:tracePt t="55372" x="2552700" y="4465638"/>
          <p14:tracePt t="55389" x="2536825" y="4465638"/>
          <p14:tracePt t="55405" x="2530475" y="4465638"/>
          <p14:tracePt t="55471" x="2522538" y="4465638"/>
          <p14:tracePt t="55479" x="2514600" y="4465638"/>
          <p14:tracePt t="55495" x="2506663" y="4465638"/>
          <p14:tracePt t="55527" x="2498725" y="4465638"/>
          <p14:tracePt t="55543" x="2492375" y="4465638"/>
          <p14:tracePt t="55551" x="2476500" y="4465638"/>
          <p14:tracePt t="55567" x="2460625" y="4465638"/>
          <p14:tracePt t="55575" x="2454275" y="4457700"/>
          <p14:tracePt t="55589" x="2438400" y="4457700"/>
          <p14:tracePt t="55606" x="2422525" y="4449763"/>
          <p14:tracePt t="55622" x="2416175" y="4449763"/>
          <p14:tracePt t="56431" x="2430463" y="4449763"/>
          <p14:tracePt t="56439" x="2484438" y="4449763"/>
          <p14:tracePt t="56447" x="2560638" y="4465638"/>
          <p14:tracePt t="56456" x="2651125" y="4503738"/>
          <p14:tracePt t="56472" x="2933700" y="4511675"/>
          <p14:tracePt t="56489" x="3352800" y="4495800"/>
          <p14:tracePt t="56506" x="3749675" y="4435475"/>
          <p14:tracePt t="56523" x="4038600" y="4351338"/>
          <p14:tracePt t="56539" x="4297363" y="4213225"/>
          <p14:tracePt t="56556" x="4389438" y="4152900"/>
          <p14:tracePt t="56572" x="4419600" y="4130675"/>
          <p14:tracePt t="56589" x="4427538" y="4092575"/>
          <p14:tracePt t="56606" x="4441825" y="4060825"/>
          <p14:tracePt t="56622" x="4473575" y="3970338"/>
          <p14:tracePt t="56639" x="4518025" y="3894138"/>
          <p14:tracePt t="56656" x="4556125" y="3856038"/>
          <p14:tracePt t="56673" x="4602163" y="3810000"/>
          <p14:tracePt t="56743" x="4602163" y="3802063"/>
          <p14:tracePt t="56751" x="4618038" y="3779838"/>
          <p14:tracePt t="56759" x="4625975" y="3763963"/>
          <p14:tracePt t="56773" x="4632325" y="3749675"/>
          <p14:tracePt t="56789" x="4640263" y="3717925"/>
          <p14:tracePt t="56806" x="4656138" y="3673475"/>
          <p14:tracePt t="56823" x="4664075" y="3641725"/>
          <p14:tracePt t="56839" x="4664075" y="3627438"/>
          <p14:tracePt t="56856" x="4664075" y="3611563"/>
          <p14:tracePt t="56873" x="4670425" y="3589338"/>
          <p14:tracePt t="56889" x="4686300" y="3551238"/>
          <p14:tracePt t="56906" x="4686300" y="3505200"/>
          <p14:tracePt t="56923" x="4686300" y="3467100"/>
          <p14:tracePt t="56939" x="4686300" y="3421063"/>
          <p14:tracePt t="56956" x="4686300" y="3406775"/>
          <p14:tracePt t="56973" x="4678363" y="3398838"/>
          <p14:tracePt t="56989" x="4678363" y="3390900"/>
          <p14:tracePt t="57006" x="4670425" y="3382963"/>
          <p14:tracePt t="57023" x="4670425" y="3375025"/>
          <p14:tracePt t="57039" x="4670425" y="3368675"/>
          <p14:tracePt t="57056" x="4670425" y="3344863"/>
          <p14:tracePt t="57089" x="4670425" y="3330575"/>
          <p14:tracePt t="57123" x="4670425" y="3322638"/>
          <p14:tracePt t="57140" x="4670425" y="3306763"/>
          <p14:tracePt t="57173" x="4670425" y="3298825"/>
          <p14:tracePt t="57189" x="4670425" y="3292475"/>
          <p14:tracePt t="57207" x="4670425" y="3284538"/>
          <p14:tracePt t="57231" x="4670425" y="3276600"/>
          <p14:tracePt t="57239" x="4670425" y="3268663"/>
          <p14:tracePt t="57256" x="4670425" y="3260725"/>
          <p14:tracePt t="57273" x="4670425" y="3238500"/>
          <p14:tracePt t="57289" x="4670425" y="3222625"/>
          <p14:tracePt t="57306" x="4678363" y="3200400"/>
          <p14:tracePt t="57323" x="4678363" y="3184525"/>
          <p14:tracePt t="57340" x="4686300" y="3154363"/>
          <p14:tracePt t="57343" x="4694238" y="3132138"/>
          <p14:tracePt t="57356" x="4702175" y="3108325"/>
          <p14:tracePt t="57373" x="4702175" y="3086100"/>
          <p14:tracePt t="57390" x="4702175" y="3078163"/>
          <p14:tracePt t="57406" x="4702175" y="3063875"/>
          <p14:tracePt t="57423" x="4708525" y="3048000"/>
          <p14:tracePt t="57439" x="4708525" y="3040063"/>
          <p14:tracePt t="57559" x="4708525" y="3055938"/>
          <p14:tracePt t="57567" x="4708525" y="3086100"/>
          <p14:tracePt t="57575" x="4708525" y="3132138"/>
          <p14:tracePt t="57590" x="4708525" y="3246438"/>
          <p14:tracePt t="57606" x="4708525" y="3306763"/>
          <p14:tracePt t="57623" x="4708525" y="3497263"/>
          <p14:tracePt t="57640" x="4708525" y="3619500"/>
          <p14:tracePt t="57656" x="4724400" y="3725863"/>
          <p14:tracePt t="57673" x="4724400" y="3749675"/>
          <p14:tracePt t="57727" x="4724400" y="3756025"/>
          <p14:tracePt t="57743" x="4724400" y="3717925"/>
          <p14:tracePt t="57751" x="4724400" y="3673475"/>
          <p14:tracePt t="57759" x="4724400" y="3597275"/>
          <p14:tracePt t="57773" x="4724400" y="3513138"/>
          <p14:tracePt t="57790" x="4724400" y="3298825"/>
          <p14:tracePt t="57806" x="4724400" y="3048000"/>
          <p14:tracePt t="57823" x="4724400" y="2963863"/>
          <p14:tracePt t="57840" x="4724400" y="2911475"/>
          <p14:tracePt t="57856" x="4724400" y="2887663"/>
          <p14:tracePt t="57919" x="4724400" y="2903538"/>
          <p14:tracePt t="57927" x="4724400" y="2963863"/>
          <p14:tracePt t="57935" x="4724400" y="3032125"/>
          <p14:tracePt t="57943" x="4724400" y="3132138"/>
          <p14:tracePt t="57956" x="4724400" y="3222625"/>
          <p14:tracePt t="57973" x="4724400" y="3398838"/>
          <p14:tracePt t="57990" x="4708525" y="3475038"/>
          <p14:tracePt t="58039" x="4708525" y="3467100"/>
          <p14:tracePt t="58047" x="4708525" y="3421063"/>
          <p14:tracePt t="58056" x="4702175" y="3368675"/>
          <p14:tracePt t="58073" x="4694238" y="3246438"/>
          <p14:tracePt t="58090" x="4694238" y="3140075"/>
          <p14:tracePt t="58106" x="4670425" y="3086100"/>
          <p14:tracePt t="58123" x="4670425" y="3070225"/>
          <p14:tracePt t="58167" x="4670425" y="3101975"/>
          <p14:tracePt t="58175" x="4670425" y="3162300"/>
          <p14:tracePt t="58190" x="4670425" y="3216275"/>
          <p14:tracePt t="58206" x="4670425" y="3336925"/>
          <p14:tracePt t="58223" x="4664075" y="3360738"/>
          <p14:tracePt t="58263" x="4664075" y="3336925"/>
          <p14:tracePt t="58273" x="4664075" y="3292475"/>
          <p14:tracePt t="58290" x="4648200" y="3192463"/>
          <p14:tracePt t="58306" x="4648200" y="3086100"/>
          <p14:tracePt t="58323" x="4648200" y="3009900"/>
          <p14:tracePt t="58340" x="4640263" y="2979738"/>
          <p14:tracePt t="58383" x="4640263" y="3032125"/>
          <p14:tracePt t="58392" x="4640263" y="3108325"/>
          <p14:tracePt t="58399" x="4640263" y="3192463"/>
          <p14:tracePt t="58407" x="4640263" y="3284538"/>
          <p14:tracePt t="58423" x="4640263" y="3436938"/>
          <p14:tracePt t="58440" x="4640263" y="3459163"/>
          <p14:tracePt t="58487" x="4640263" y="3429000"/>
          <p14:tracePt t="58495" x="4640263" y="3382963"/>
          <p14:tracePt t="58507" x="4640263" y="3330575"/>
          <p14:tracePt t="58523" x="4640263" y="3216275"/>
          <p14:tracePt t="58540" x="4632325" y="3124200"/>
          <p14:tracePt t="58557" x="4625975" y="3070225"/>
          <p14:tracePt t="58573" x="4625975" y="3055938"/>
          <p14:tracePt t="58607" x="4625975" y="3086100"/>
          <p14:tracePt t="58615" x="4610100" y="3146425"/>
          <p14:tracePt t="58624" x="4610100" y="3208338"/>
          <p14:tracePt t="58640" x="4602163" y="3336925"/>
          <p14:tracePt t="58657" x="4594225" y="3398838"/>
          <p14:tracePt t="58695" x="4594225" y="3390900"/>
          <p14:tracePt t="58707" x="4594225" y="3352800"/>
          <p14:tracePt t="58723" x="4594225" y="3260725"/>
          <p14:tracePt t="58740" x="4594225" y="3140075"/>
          <p14:tracePt t="58757" x="4594225" y="3025775"/>
          <p14:tracePt t="58774" x="4594225" y="2971800"/>
          <p14:tracePt t="58815" x="4594225" y="3009900"/>
          <p14:tracePt t="58823" x="4594225" y="3086100"/>
          <p14:tracePt t="58840" x="4594225" y="3336925"/>
          <p14:tracePt t="58857" x="4594225" y="3573463"/>
          <p14:tracePt t="58873" x="4594225" y="3679825"/>
          <p14:tracePt t="58907" x="4602163" y="3673475"/>
          <p14:tracePt t="58923" x="4610100" y="3559175"/>
          <p14:tracePt t="58940" x="4610100" y="3406775"/>
          <p14:tracePt t="58957" x="4610100" y="3276600"/>
          <p14:tracePt t="58973" x="4610100" y="3216275"/>
          <p14:tracePt t="59015" x="4618038" y="3254375"/>
          <p14:tracePt t="59023" x="4632325" y="3314700"/>
          <p14:tracePt t="59040" x="4656138" y="3482975"/>
          <p14:tracePt t="59057" x="4686300" y="3551238"/>
          <p14:tracePt t="59073" x="4686300" y="3565525"/>
          <p14:tracePt t="59107" x="4694238" y="3527425"/>
          <p14:tracePt t="59123" x="4694238" y="3390900"/>
          <p14:tracePt t="59140" x="4694238" y="3208338"/>
          <p14:tracePt t="59157" x="4694238" y="3070225"/>
          <p14:tracePt t="59173" x="4686300" y="3017838"/>
          <p14:tracePt t="59190" x="4678363" y="3009900"/>
          <p14:tracePt t="59207" x="4678363" y="3048000"/>
          <p14:tracePt t="59223" x="4678363" y="3208338"/>
          <p14:tracePt t="59240" x="4702175" y="3413125"/>
          <p14:tracePt t="59257" x="4732338" y="3559175"/>
          <p14:tracePt t="59273" x="4732338" y="3573463"/>
          <p14:tracePt t="59307" x="4732338" y="3535363"/>
          <p14:tracePt t="59323" x="4732338" y="3421063"/>
          <p14:tracePt t="59340" x="4732338" y="3292475"/>
          <p14:tracePt t="59356" x="4716463" y="3192463"/>
          <p14:tracePt t="59399" x="4716463" y="3238500"/>
          <p14:tracePt t="59407" x="4716463" y="3314700"/>
          <p14:tracePt t="59424" x="4716463" y="3451225"/>
          <p14:tracePt t="59440" x="4716463" y="3521075"/>
          <p14:tracePt t="59479" x="4716463" y="3505200"/>
          <p14:tracePt t="59490" x="4716463" y="3451225"/>
          <p14:tracePt t="59507" x="4708525" y="3322638"/>
          <p14:tracePt t="59524" x="4678363" y="3184525"/>
          <p14:tracePt t="59540" x="4648200" y="3086100"/>
          <p14:tracePt t="59557" x="4640263" y="3055938"/>
          <p14:tracePt t="59663" x="4648200" y="3055938"/>
          <p14:tracePt t="59671" x="4670425" y="3055938"/>
          <p14:tracePt t="59679" x="4694238" y="3055938"/>
          <p14:tracePt t="59690" x="4724400" y="3063875"/>
          <p14:tracePt t="59707" x="4838700" y="3063875"/>
          <p14:tracePt t="59724" x="4983163" y="3063875"/>
          <p14:tracePt t="59740" x="5197475" y="2994025"/>
          <p14:tracePt t="59757" x="5410200" y="2903538"/>
          <p14:tracePt t="59774" x="5600700" y="2803525"/>
          <p14:tracePt t="59790" x="5883275" y="2613025"/>
          <p14:tracePt t="59807" x="6042025" y="2492375"/>
          <p14:tracePt t="59824" x="6149975" y="2392363"/>
          <p14:tracePt t="59840" x="6218238" y="2301875"/>
          <p14:tracePt t="59857" x="6256338" y="2225675"/>
          <p14:tracePt t="59874" x="6286500" y="2163763"/>
          <p14:tracePt t="59890" x="6294438" y="2155825"/>
          <p14:tracePt t="59907" x="6302375" y="2155825"/>
          <p14:tracePt t="59924" x="6302375" y="2149475"/>
          <p14:tracePt t="59940" x="6308725" y="2149475"/>
          <p14:tracePt t="59957" x="6340475" y="2149475"/>
          <p14:tracePt t="59974" x="6362700" y="2149475"/>
          <p14:tracePt t="59990" x="6400800" y="2163763"/>
          <p14:tracePt t="60167" x="6416675" y="2171700"/>
          <p14:tracePt t="60231" x="6423025" y="2171700"/>
          <p14:tracePt t="60239" x="6423025" y="2187575"/>
          <p14:tracePt t="60247" x="6430963" y="2193925"/>
          <p14:tracePt t="60257" x="6446838" y="2201863"/>
          <p14:tracePt t="60274" x="6454775" y="2217738"/>
          <p14:tracePt t="60291" x="6461125" y="2225675"/>
          <p14:tracePt t="60423" x="6469063" y="2225675"/>
          <p14:tracePt t="60823" x="6477000" y="2209800"/>
          <p14:tracePt t="60831" x="6523038" y="2193925"/>
          <p14:tracePt t="60841" x="6561138" y="2187575"/>
          <p14:tracePt t="60857" x="6683375" y="2187575"/>
          <p14:tracePt t="60874" x="6797675" y="2187575"/>
          <p14:tracePt t="60891" x="6904038" y="2187575"/>
          <p14:tracePt t="60907" x="6934200" y="2187575"/>
          <p14:tracePt t="60924" x="6942138" y="2187575"/>
          <p14:tracePt t="60943" x="6926263" y="2179638"/>
          <p14:tracePt t="60958" x="6880225" y="2163763"/>
          <p14:tracePt t="60974" x="6858000" y="2163763"/>
          <p14:tracePt t="60991" x="6759575" y="2163763"/>
          <p14:tracePt t="61007" x="6645275" y="2179638"/>
          <p14:tracePt t="61024" x="6537325" y="2209800"/>
          <p14:tracePt t="61041" x="6454775" y="2232025"/>
          <p14:tracePt t="61058" x="6423025" y="2239963"/>
          <p14:tracePt t="61074" x="6408738" y="2239963"/>
          <p14:tracePt t="61091" x="6400800" y="2239963"/>
          <p14:tracePt t="61431" x="6408738" y="2239963"/>
          <p14:tracePt t="61439" x="6416675" y="2239963"/>
          <p14:tracePt t="61447" x="6423025" y="2239963"/>
          <p14:tracePt t="61458" x="6438900" y="2239963"/>
          <p14:tracePt t="61474" x="6454775" y="2232025"/>
          <p14:tracePt t="61491" x="6477000" y="2232025"/>
          <p14:tracePt t="61524" x="6477000" y="2225675"/>
          <p14:tracePt t="61551" x="6477000" y="2217738"/>
          <p14:tracePt t="61559" x="6484938" y="2217738"/>
          <p14:tracePt t="61575" x="6484938" y="2209800"/>
          <p14:tracePt t="61591" x="6492875" y="2193925"/>
          <p14:tracePt t="61608" x="6499225" y="2187575"/>
          <p14:tracePt t="61639" x="6507163" y="2179638"/>
          <p14:tracePt t="62095" x="6523038" y="2179638"/>
          <p14:tracePt t="62103" x="6545263" y="2179638"/>
          <p14:tracePt t="62111" x="6569075" y="2179638"/>
          <p14:tracePt t="62125" x="6613525" y="2179638"/>
          <p14:tracePt t="62142" x="6880225" y="2179638"/>
          <p14:tracePt t="62158" x="7078663" y="2179638"/>
          <p14:tracePt t="62174" x="7254875" y="2179638"/>
          <p14:tracePt t="62191" x="7391400" y="2179638"/>
          <p14:tracePt t="62208" x="7467600" y="2179638"/>
          <p14:tracePt t="62225" x="7521575" y="2179638"/>
          <p14:tracePt t="62241" x="7581900" y="2179638"/>
          <p14:tracePt t="62258" x="7620000" y="2193925"/>
          <p14:tracePt t="62275" x="7650163" y="2201863"/>
          <p14:tracePt t="62291" x="7680325" y="2209800"/>
          <p14:tracePt t="62308" x="7712075" y="2225675"/>
          <p14:tracePt t="62324" x="7718425" y="2232025"/>
          <p14:tracePt t="62503" x="7696200" y="2232025"/>
          <p14:tracePt t="62511" x="7666038" y="2232025"/>
          <p14:tracePt t="62519" x="7604125" y="2232025"/>
          <p14:tracePt t="62527" x="7513638" y="2232025"/>
          <p14:tracePt t="62542" x="7192963" y="2286000"/>
          <p14:tracePt t="62558" x="6904038" y="2370138"/>
          <p14:tracePt t="62575" x="5684838" y="2735263"/>
          <p14:tracePt t="62591" x="4854575" y="3040063"/>
          <p14:tracePt t="62608" x="4098925" y="3330575"/>
          <p14:tracePt t="62625" x="3565525" y="3475038"/>
          <p14:tracePt t="62641" x="3314700" y="3565525"/>
          <p14:tracePt t="62658" x="3216275" y="3611563"/>
          <p14:tracePt t="62675" x="3200400" y="3619500"/>
          <p14:tracePt t="62708" x="3200400" y="3627438"/>
          <p14:tracePt t="62725" x="3200400" y="3641725"/>
          <p14:tracePt t="62742" x="3184525" y="3679825"/>
          <p14:tracePt t="62758" x="3184525" y="3695700"/>
          <p14:tracePt t="62775" x="3154363" y="3756025"/>
          <p14:tracePt t="62791" x="3124200" y="3825875"/>
          <p14:tracePt t="62808" x="3101975" y="3908425"/>
          <p14:tracePt t="62825" x="3070225" y="4022725"/>
          <p14:tracePt t="62842" x="3032125" y="4144963"/>
          <p14:tracePt t="62858" x="3017838" y="4198938"/>
          <p14:tracePt t="62875" x="3017838" y="4206875"/>
          <p14:tracePt t="62999" x="3009900" y="4206875"/>
          <p14:tracePt t="63023" x="2994025" y="4206875"/>
          <p14:tracePt t="63039" x="2987675" y="4206875"/>
          <p14:tracePt t="63055" x="2979738" y="4206875"/>
          <p14:tracePt t="63071" x="2963863" y="4206875"/>
          <p14:tracePt t="63087" x="2963863" y="4198938"/>
          <p14:tracePt t="63095" x="2949575" y="4183063"/>
          <p14:tracePt t="63108" x="2941638" y="4175125"/>
          <p14:tracePt t="63125" x="2917825" y="4144963"/>
          <p14:tracePt t="63142" x="2911475" y="4106863"/>
          <p14:tracePt t="63158" x="2911475" y="4098925"/>
          <p14:tracePt t="63175" x="2903538" y="4084638"/>
          <p14:tracePt t="63192" x="2895600" y="4076700"/>
          <p14:tracePt t="63319" x="2895600" y="4092575"/>
          <p14:tracePt t="63327" x="2895600" y="4106863"/>
          <p14:tracePt t="63334" x="2895600" y="4122738"/>
          <p14:tracePt t="63342" x="2895600" y="4160838"/>
          <p14:tracePt t="63358" x="2895600" y="4275138"/>
          <p14:tracePt t="63375" x="2895600" y="4435475"/>
          <p14:tracePt t="63392" x="2895600" y="4602163"/>
          <p14:tracePt t="63408" x="2895600" y="4708525"/>
          <p14:tracePt t="63425" x="2895600" y="4778375"/>
          <p14:tracePt t="63479" x="2895600" y="4784725"/>
          <p14:tracePt t="63519" x="2895600" y="4770438"/>
          <p14:tracePt t="63527" x="2895600" y="4746625"/>
          <p14:tracePt t="63535" x="2895600" y="4740275"/>
          <p14:tracePt t="63544" x="2895600" y="4724400"/>
          <p14:tracePt t="63558" x="2895600" y="4716463"/>
          <p14:tracePt t="63575" x="2895600" y="4708525"/>
          <p14:tracePt t="63655" x="2895600" y="4702175"/>
          <p14:tracePt t="63663" x="2903538" y="4694238"/>
          <p14:tracePt t="63671" x="2917825" y="4678363"/>
          <p14:tracePt t="63679" x="2917825" y="4670425"/>
          <p14:tracePt t="63692" x="2941638" y="4648200"/>
          <p14:tracePt t="63709" x="3055938" y="4572000"/>
          <p14:tracePt t="63725" x="3238500" y="4465638"/>
          <p14:tracePt t="63742" x="3459163" y="4365625"/>
          <p14:tracePt t="63758" x="3741738" y="4206875"/>
          <p14:tracePt t="63775" x="3878263" y="4122738"/>
          <p14:tracePt t="63792" x="3984625" y="4030663"/>
          <p14:tracePt t="63809" x="4068763" y="3932238"/>
          <p14:tracePt t="63825" x="4137025" y="3825875"/>
          <p14:tracePt t="63842" x="4206875" y="3725863"/>
          <p14:tracePt t="63859" x="4275138" y="3649663"/>
          <p14:tracePt t="63875" x="4365625" y="3597275"/>
          <p14:tracePt t="63892" x="4503738" y="3551238"/>
          <p14:tracePt t="63909" x="4648200" y="3527425"/>
          <p14:tracePt t="63925" x="4762500" y="3505200"/>
          <p14:tracePt t="63942" x="4822825" y="3489325"/>
          <p14:tracePt t="63959" x="4860925" y="3467100"/>
          <p14:tracePt t="63975" x="4884738" y="3444875"/>
          <p14:tracePt t="64009" x="4884738" y="3413125"/>
          <p14:tracePt t="64025" x="4884738" y="3406775"/>
          <p14:tracePt t="64042" x="4892675" y="3390900"/>
          <p14:tracePt t="64059" x="4899025" y="3382963"/>
          <p14:tracePt t="64075" x="4922838" y="3368675"/>
          <p14:tracePt t="64092" x="4945063" y="3344863"/>
          <p14:tracePt t="64109" x="4960938" y="3336925"/>
          <p14:tracePt t="64125" x="4975225" y="3314700"/>
          <p14:tracePt t="64142" x="4999038" y="3292475"/>
          <p14:tracePt t="64159" x="5013325" y="3238500"/>
          <p14:tracePt t="64175" x="5013325" y="3208338"/>
          <p14:tracePt t="64192" x="5013325" y="3170238"/>
          <p14:tracePt t="64209" x="5006975" y="3132138"/>
          <p14:tracePt t="64225" x="4999038" y="3101975"/>
          <p14:tracePt t="64242" x="4983163" y="3078163"/>
          <p14:tracePt t="64259" x="4983163" y="3070225"/>
          <p14:tracePt t="64275" x="4983163" y="3048000"/>
          <p14:tracePt t="64292" x="4975225" y="3032125"/>
          <p14:tracePt t="64309" x="4975225" y="3025775"/>
          <p14:tracePt t="64325" x="4975225" y="3009900"/>
          <p14:tracePt t="64415" x="4975225" y="3032125"/>
          <p14:tracePt t="64423" x="4975225" y="3116263"/>
          <p14:tracePt t="64431" x="4975225" y="3200400"/>
          <p14:tracePt t="64442" x="4975225" y="3284538"/>
          <p14:tracePt t="64459" x="5006975" y="3559175"/>
          <p14:tracePt t="64475" x="5037138" y="3817938"/>
          <p14:tracePt t="64492" x="5051425" y="3932238"/>
          <p14:tracePt t="64509" x="5051425" y="3946525"/>
          <p14:tracePt t="64527" x="5051425" y="3954463"/>
          <p14:tracePt t="64542" x="5045075" y="3946525"/>
          <p14:tracePt t="64559" x="5029200" y="3802063"/>
          <p14:tracePt t="64575" x="5013325" y="3687763"/>
          <p14:tracePt t="64592" x="5013325" y="3589338"/>
          <p14:tracePt t="64609" x="5013325" y="3497263"/>
          <p14:tracePt t="64626" x="5013325" y="3421063"/>
          <p14:tracePt t="64642" x="5013325" y="3368675"/>
          <p14:tracePt t="64659" x="5021263" y="3330575"/>
          <p14:tracePt t="64676" x="5021263" y="3298825"/>
          <p14:tracePt t="64692" x="5037138" y="3284538"/>
          <p14:tracePt t="64709" x="5037138" y="3276600"/>
          <p14:tracePt t="64743" x="5037138" y="3268663"/>
          <p14:tracePt t="64759" x="5037138" y="3260725"/>
          <p14:tracePt t="64767" x="5045075" y="3260725"/>
          <p14:tracePt t="64783" x="5045075" y="3246438"/>
          <p14:tracePt t="64792" x="5045075" y="3238500"/>
          <p14:tracePt t="64809" x="5051425" y="3216275"/>
          <p14:tracePt t="64826" x="5051425" y="3178175"/>
          <p14:tracePt t="64842" x="5059363" y="3162300"/>
          <p14:tracePt t="64859" x="5059363" y="3124200"/>
          <p14:tracePt t="64876" x="5059363" y="3108325"/>
          <p14:tracePt t="64892" x="5059363" y="3101975"/>
          <p14:tracePt t="65031" x="5059363" y="3124200"/>
          <p14:tracePt t="65039" x="5059363" y="3132138"/>
          <p14:tracePt t="65047" x="5059363" y="3154363"/>
          <p14:tracePt t="65059" x="5059363" y="3178175"/>
          <p14:tracePt t="65076" x="5037138" y="3246438"/>
          <p14:tracePt t="65092" x="5021263" y="3336925"/>
          <p14:tracePt t="65109" x="5013325" y="3436938"/>
          <p14:tracePt t="65126" x="5013325" y="3497263"/>
          <p14:tracePt t="65175" x="5013325" y="3505200"/>
          <p14:tracePt t="65191" x="4999038" y="3505200"/>
          <p14:tracePt t="65207" x="4991100" y="3505200"/>
          <p14:tracePt t="65215" x="4983163" y="3505200"/>
          <p14:tracePt t="65226" x="4968875" y="3505200"/>
          <p14:tracePt t="65242" x="4914900" y="3505200"/>
          <p14:tracePt t="65259" x="4822825" y="3505200"/>
          <p14:tracePt t="65276" x="4648200" y="3565525"/>
          <p14:tracePt t="65292" x="4435475" y="3711575"/>
          <p14:tracePt t="65309" x="4237038" y="3878263"/>
          <p14:tracePt t="65326" x="4046538" y="4022725"/>
          <p14:tracePt t="65342" x="3962400" y="4076700"/>
          <p14:tracePt t="65359" x="3940175" y="4092575"/>
          <p14:tracePt t="65376" x="3924300" y="4098925"/>
          <p14:tracePt t="65393" x="3908425" y="4106863"/>
          <p14:tracePt t="65409" x="3886200" y="4114800"/>
          <p14:tracePt t="65426" x="3870325" y="4114800"/>
          <p14:tracePt t="65442" x="3856038" y="4122738"/>
          <p14:tracePt t="65459" x="3825875" y="4122738"/>
          <p14:tracePt t="65476" x="3794125" y="4130675"/>
          <p14:tracePt t="65492" x="3703638" y="4130675"/>
          <p14:tracePt t="65509" x="3589338" y="4130675"/>
          <p14:tracePt t="65526" x="3521075" y="4130675"/>
          <p14:tracePt t="65542" x="3459163" y="4130675"/>
          <p14:tracePt t="65576" x="3451225" y="4130675"/>
          <p14:tracePt t="65592" x="3436938" y="4130675"/>
          <p14:tracePt t="65609" x="3413125" y="4130675"/>
          <p14:tracePt t="65626" x="3368675" y="4130675"/>
          <p14:tracePt t="65642" x="3276600" y="4130675"/>
          <p14:tracePt t="65659" x="3192463" y="4130675"/>
          <p14:tracePt t="65676" x="3140075" y="4130675"/>
          <p14:tracePt t="65693" x="3116263" y="4130675"/>
          <p14:tracePt t="65887" x="3116263" y="4144963"/>
          <p14:tracePt t="65895" x="3116263" y="4175125"/>
          <p14:tracePt t="65903" x="3124200" y="4229100"/>
          <p14:tracePt t="65911" x="3124200" y="4283075"/>
          <p14:tracePt t="65926" x="3124200" y="4411663"/>
          <p14:tracePt t="65943" x="3124200" y="4541838"/>
          <p14:tracePt t="65959" x="3124200" y="4594225"/>
          <p14:tracePt t="65976" x="3124200" y="4602163"/>
          <p14:tracePt t="65993" x="3124200" y="4610100"/>
          <p14:tracePt t="66303" x="3124200" y="4618038"/>
          <p14:tracePt t="66311" x="3140075" y="4618038"/>
          <p14:tracePt t="66319" x="3154363" y="4618038"/>
          <p14:tracePt t="66327" x="3170238" y="4594225"/>
          <p14:tracePt t="66342" x="3170238" y="4541838"/>
          <p14:tracePt t="67007" x="3170238" y="4525963"/>
          <p14:tracePt t="67015" x="3170238" y="4511675"/>
          <p14:tracePt t="67026" x="3170238" y="4503738"/>
          <p14:tracePt t="67055" x="3178175" y="4503738"/>
          <p14:tracePt t="67063" x="3200400" y="4487863"/>
          <p14:tracePt t="67076" x="3246438" y="4465638"/>
          <p14:tracePt t="67093" x="3322638" y="4419600"/>
          <p14:tracePt t="67110" x="3382963" y="4389438"/>
          <p14:tracePt t="67126" x="3413125" y="4359275"/>
          <p14:tracePt t="67143" x="3429000" y="4343400"/>
          <p14:tracePt t="67160" x="3429000" y="4305300"/>
          <p14:tracePt t="67176" x="3368675" y="4259263"/>
          <p14:tracePt t="67193" x="3276600" y="4237038"/>
          <p14:tracePt t="67210" x="3184525" y="4229100"/>
          <p14:tracePt t="67226" x="3032125" y="4229100"/>
          <p14:tracePt t="67243" x="2887663" y="4259263"/>
          <p14:tracePt t="67260" x="2689225" y="4343400"/>
          <p14:tracePt t="67276" x="2544763" y="4411663"/>
          <p14:tracePt t="67293" x="2446338" y="4449763"/>
          <p14:tracePt t="67310" x="2408238" y="4449763"/>
          <p14:tracePt t="67326" x="2392363" y="4449763"/>
          <p14:tracePt t="67343" x="2384425" y="4449763"/>
          <p14:tracePt t="67360" x="2362200" y="4449763"/>
          <p14:tracePt t="67376" x="2339975" y="4449763"/>
          <p14:tracePt t="67393" x="2293938" y="4449763"/>
          <p14:tracePt t="67410" x="2270125" y="4449763"/>
          <p14:tracePt t="67427" x="2263775" y="4449763"/>
          <p14:tracePt t="67443" x="2255838" y="4457700"/>
          <p14:tracePt t="67460" x="2247900" y="4473575"/>
          <p14:tracePt t="67477" x="2225675" y="4495800"/>
          <p14:tracePt t="67493" x="2209800" y="4511675"/>
          <p14:tracePt t="67510" x="2193925" y="4518025"/>
          <p14:tracePt t="67879" x="2232025" y="4518025"/>
          <p14:tracePt t="67887" x="2301875" y="4518025"/>
          <p14:tracePt t="67895" x="2392363" y="4518025"/>
          <p14:tracePt t="67910" x="2522538" y="4503738"/>
          <p14:tracePt t="67927" x="3116263" y="4411663"/>
          <p14:tracePt t="67943" x="3559175" y="4275138"/>
          <p14:tracePt t="67960" x="3902075" y="4144963"/>
          <p14:tracePt t="67977" x="4084638" y="4030663"/>
          <p14:tracePt t="67993" x="4237038" y="3902075"/>
          <p14:tracePt t="68010" x="4305300" y="3756025"/>
          <p14:tracePt t="68027" x="4343400" y="3619500"/>
          <p14:tracePt t="68043" x="4365625" y="3459163"/>
          <p14:tracePt t="68060" x="4373563" y="3344863"/>
          <p14:tracePt t="68077" x="4389438" y="3268663"/>
          <p14:tracePt t="68094" x="4427538" y="3178175"/>
          <p14:tracePt t="68110" x="4441825" y="3162300"/>
          <p14:tracePt t="68127" x="4511675" y="3094038"/>
          <p14:tracePt t="68143" x="4564063" y="3048000"/>
          <p14:tracePt t="68160" x="4625975" y="3017838"/>
          <p14:tracePt t="68177" x="4694238" y="2963863"/>
          <p14:tracePt t="68193" x="4732338" y="2911475"/>
          <p14:tracePt t="68210" x="4732338" y="2887663"/>
          <p14:tracePt t="68227" x="4732338" y="2857500"/>
          <p14:tracePt t="68244" x="4708525" y="2827338"/>
          <p14:tracePt t="68260" x="4686300" y="2803525"/>
          <p14:tracePt t="68277" x="4670425" y="2797175"/>
          <p14:tracePt t="68447" x="4664075" y="2803525"/>
          <p14:tracePt t="68479" x="4664075" y="2819400"/>
          <p14:tracePt t="68487" x="4664075" y="2827338"/>
          <p14:tracePt t="68495" x="4648200" y="2841625"/>
          <p14:tracePt t="68510" x="4648200" y="2857500"/>
          <p14:tracePt t="68527" x="4648200" y="2911475"/>
          <p14:tracePt t="68544" x="4640263" y="2971800"/>
          <p14:tracePt t="68560" x="4632325" y="3063875"/>
          <p14:tracePt t="68577" x="4618038" y="3154363"/>
          <p14:tracePt t="68594" x="4618038" y="3284538"/>
          <p14:tracePt t="68610" x="4610100" y="3398838"/>
          <p14:tracePt t="68627" x="4594225" y="3513138"/>
          <p14:tracePt t="68644" x="4572000" y="3611563"/>
          <p14:tracePt t="68660" x="4572000" y="3703638"/>
          <p14:tracePt t="68677" x="4572000" y="3741738"/>
          <p14:tracePt t="68694" x="4564063" y="3763963"/>
          <p14:tracePt t="68751" x="4564063" y="3741738"/>
          <p14:tracePt t="68759" x="4564063" y="3711575"/>
          <p14:tracePt t="68767" x="4564063" y="3657600"/>
          <p14:tracePt t="68777" x="4564063" y="3597275"/>
          <p14:tracePt t="68794" x="4564063" y="3444875"/>
          <p14:tracePt t="68810" x="4564063" y="3292475"/>
          <p14:tracePt t="68827" x="4564063" y="3162300"/>
          <p14:tracePt t="68844" x="4564063" y="3055938"/>
          <p14:tracePt t="68860" x="4564063" y="2987675"/>
          <p14:tracePt t="68877" x="4564063" y="2949575"/>
          <p14:tracePt t="68880" x="4564063" y="2925763"/>
          <p14:tracePt t="68894" x="4564063" y="2911475"/>
          <p14:tracePt t="68910" x="4564063" y="2903538"/>
          <p14:tracePt t="68959" x="4564063" y="2895600"/>
          <p14:tracePt t="68967" x="4572000" y="2895600"/>
          <p14:tracePt t="68977" x="4572000" y="2925763"/>
          <p14:tracePt t="68994" x="4572000" y="3040063"/>
          <p14:tracePt t="69010" x="4572000" y="3162300"/>
          <p14:tracePt t="69027" x="4572000" y="3322638"/>
          <p14:tracePt t="69044" x="4572000" y="3429000"/>
          <p14:tracePt t="69061" x="4572000" y="3482975"/>
          <p14:tracePt t="69077" x="4572000" y="3497263"/>
          <p14:tracePt t="69135" x="4572000" y="3467100"/>
          <p14:tracePt t="69143" x="4572000" y="3413125"/>
          <p14:tracePt t="69151" x="4572000" y="3344863"/>
          <p14:tracePt t="69161" x="4572000" y="3276600"/>
          <p14:tracePt t="69177" x="4572000" y="3124200"/>
          <p14:tracePt t="69194" x="4572000" y="3032125"/>
          <p14:tracePt t="69211" x="4572000" y="2987675"/>
          <p14:tracePt t="69227" x="4579938" y="2971800"/>
          <p14:tracePt t="69261" x="4587875" y="2971800"/>
          <p14:tracePt t="69277" x="4594225" y="2994025"/>
          <p14:tracePt t="69294" x="4618038" y="3178175"/>
          <p14:tracePt t="69310" x="4686300" y="3673475"/>
          <p14:tracePt t="69327" x="4716463" y="3894138"/>
          <p14:tracePt t="69344" x="4732338" y="3954463"/>
          <p14:tracePt t="69360" x="4740275" y="3962400"/>
          <p14:tracePt t="69394" x="4746625" y="3878263"/>
          <p14:tracePt t="69411" x="4746625" y="3695700"/>
          <p14:tracePt t="69427" x="4746625" y="3482975"/>
          <p14:tracePt t="69444" x="4746625" y="3322638"/>
          <p14:tracePt t="69461" x="4724400" y="3222625"/>
          <p14:tracePt t="69478" x="4716463" y="3200400"/>
          <p14:tracePt t="69519" x="4716463" y="3216275"/>
          <p14:tracePt t="69527" x="4716463" y="3260725"/>
          <p14:tracePt t="69544" x="4716463" y="3421063"/>
          <p14:tracePt t="69561" x="4716463" y="3565525"/>
          <p14:tracePt t="69577" x="4716463" y="3703638"/>
          <p14:tracePt t="69594" x="4716463" y="3756025"/>
          <p14:tracePt t="69611" x="4716463" y="3763963"/>
          <p14:tracePt t="69627" x="4708525" y="3771900"/>
          <p14:tracePt t="69644" x="4708525" y="3703638"/>
          <p14:tracePt t="69661" x="4702175" y="3581400"/>
          <p14:tracePt t="69678" x="4656138" y="3336925"/>
          <p14:tracePt t="69694" x="4648200" y="3216275"/>
          <p14:tracePt t="69711" x="4648200" y="3146425"/>
          <p14:tracePt t="69727" x="4648200" y="3132138"/>
          <p14:tracePt t="69767" x="4648200" y="3162300"/>
          <p14:tracePt t="69777" x="4648200" y="3238500"/>
          <p14:tracePt t="69794" x="4648200" y="3390900"/>
          <p14:tracePt t="69811" x="4648200" y="3543300"/>
          <p14:tracePt t="69827" x="4656138" y="3603625"/>
          <p14:tracePt t="69844" x="4656138" y="3611563"/>
          <p14:tracePt t="69878" x="4656138" y="3467100"/>
          <p14:tracePt t="69894" x="4656138" y="3390900"/>
          <p14:tracePt t="69911" x="4656138" y="3146425"/>
          <p14:tracePt t="69927" x="4648200" y="3040063"/>
          <p14:tracePt t="69944" x="4640263" y="3009900"/>
          <p14:tracePt t="69977" x="4640263" y="3001963"/>
          <p14:tracePt t="69994" x="4656138" y="3001963"/>
          <p14:tracePt t="70011" x="4656138" y="3063875"/>
          <p14:tracePt t="70028" x="4656138" y="3094038"/>
          <p14:tracePt t="70044" x="4656138" y="3108325"/>
          <p14:tracePt t="70061" x="4656138" y="3116263"/>
          <p14:tracePt t="70183" x="4670425" y="3116263"/>
          <p14:tracePt t="70191" x="4708525" y="3116263"/>
          <p14:tracePt t="70199" x="4800600" y="3101975"/>
          <p14:tracePt t="70211" x="4914900" y="3086100"/>
          <p14:tracePt t="70228" x="5273675" y="3025775"/>
          <p14:tracePt t="70244" x="5715000" y="2941638"/>
          <p14:tracePt t="70261" x="6073775" y="2827338"/>
          <p14:tracePt t="70278" x="6515100" y="2568575"/>
          <p14:tracePt t="70294" x="6667500" y="2438400"/>
          <p14:tracePt t="70311" x="6751638" y="2308225"/>
          <p14:tracePt t="70327" x="6759575" y="2232025"/>
          <p14:tracePt t="70344" x="6759575" y="2187575"/>
          <p14:tracePt t="70360" x="6721475" y="2141538"/>
          <p14:tracePt t="70377" x="6689725" y="2125663"/>
          <p14:tracePt t="70394" x="6667500" y="2125663"/>
          <p14:tracePt t="70411" x="6659563" y="2125663"/>
          <p14:tracePt t="70428" x="6637338" y="2125663"/>
          <p14:tracePt t="70444" x="6621463" y="2125663"/>
          <p14:tracePt t="70461" x="6613525" y="2125663"/>
          <p14:tracePt t="70478" x="6583363" y="2133600"/>
          <p14:tracePt t="70494" x="6553200" y="2155825"/>
          <p14:tracePt t="70511" x="6545263" y="2155825"/>
          <p14:tracePt t="70559" x="6537325" y="2155825"/>
          <p14:tracePt t="70575" x="6530975" y="2149475"/>
          <p14:tracePt t="70583" x="6523038" y="2141538"/>
          <p14:tracePt t="70599" x="6515100" y="2133600"/>
          <p14:tracePt t="70799" x="6561138" y="2141538"/>
          <p14:tracePt t="70807" x="6629400" y="2163763"/>
          <p14:tracePt t="70815" x="6721475" y="2171700"/>
          <p14:tracePt t="70828" x="6835775" y="2171700"/>
          <p14:tracePt t="70844" x="7140575" y="2171700"/>
          <p14:tracePt t="70861" x="7451725" y="2171700"/>
          <p14:tracePt t="70878" x="7658100" y="2171700"/>
          <p14:tracePt t="70880" x="7726363" y="2171700"/>
          <p14:tracePt t="70894" x="7794625" y="2171700"/>
          <p14:tracePt t="70911" x="7802563" y="2171700"/>
          <p14:tracePt t="71031" x="7788275" y="2171700"/>
          <p14:tracePt t="71039" x="7734300" y="2171700"/>
          <p14:tracePt t="71047" x="7658100" y="2209800"/>
          <p14:tracePt t="71061" x="7566025" y="2247900"/>
          <p14:tracePt t="71078" x="7292975" y="2362200"/>
          <p14:tracePt t="71095" x="6477000" y="2544763"/>
          <p14:tracePt t="71111" x="5753100" y="2636838"/>
          <p14:tracePt t="71128" x="5029200" y="2735263"/>
          <p14:tracePt t="71144" x="4449763" y="2841625"/>
          <p14:tracePt t="71161" x="4144963" y="2963863"/>
          <p14:tracePt t="71178" x="3992563" y="3055938"/>
          <p14:tracePt t="71195" x="3916363" y="3140075"/>
          <p14:tracePt t="71211" x="3886200" y="3208338"/>
          <p14:tracePt t="71228" x="3848100" y="3292475"/>
          <p14:tracePt t="71245" x="3817938" y="3406775"/>
          <p14:tracePt t="71261" x="3779838" y="3543300"/>
          <p14:tracePt t="71278" x="3717925" y="3695700"/>
          <p14:tracePt t="71295" x="3641725" y="3863975"/>
          <p14:tracePt t="71311" x="3589338" y="3970338"/>
          <p14:tracePt t="71328" x="3527425" y="4060825"/>
          <p14:tracePt t="71344" x="3482975" y="4152900"/>
          <p14:tracePt t="71361" x="3436938" y="4206875"/>
          <p14:tracePt t="71378" x="3421063" y="4221163"/>
          <p14:tracePt t="71395" x="3421063" y="4229100"/>
          <p14:tracePt t="71439" x="3413125" y="4229100"/>
          <p14:tracePt t="71455" x="3398838" y="4229100"/>
          <p14:tracePt t="71463" x="3375025" y="4237038"/>
          <p14:tracePt t="71478" x="3360738" y="4251325"/>
          <p14:tracePt t="71495" x="3306763" y="4305300"/>
          <p14:tracePt t="71511" x="3260725" y="4351338"/>
          <p14:tracePt t="71528" x="3246438" y="4373563"/>
          <p14:tracePt t="71583" x="3230563" y="4359275"/>
          <p14:tracePt t="71591" x="3216275" y="4335463"/>
          <p14:tracePt t="71599" x="3192463" y="4305300"/>
          <p14:tracePt t="71611" x="3154363" y="4267200"/>
          <p14:tracePt t="71628" x="2994025" y="4183063"/>
          <p14:tracePt t="71645" x="2797175" y="4122738"/>
          <p14:tracePt t="71662" x="2522538" y="4076700"/>
          <p14:tracePt t="71678" x="2460625" y="4076700"/>
          <p14:tracePt t="71695" x="2438400" y="4076700"/>
          <p14:tracePt t="71751" x="2446338" y="4076700"/>
          <p14:tracePt t="71767" x="2454275" y="4076700"/>
          <p14:tracePt t="71783" x="2476500" y="4076700"/>
          <p14:tracePt t="71791" x="2498725" y="4068763"/>
          <p14:tracePt t="71799" x="2514600" y="4054475"/>
          <p14:tracePt t="71811" x="2536825" y="4038600"/>
          <p14:tracePt t="71828" x="2574925" y="4000500"/>
          <p14:tracePt t="71845" x="2606675" y="3984625"/>
          <p14:tracePt t="71862" x="2620963" y="3978275"/>
          <p14:tracePt t="71911" x="2628900" y="4000500"/>
          <p14:tracePt t="71919" x="2651125" y="4054475"/>
          <p14:tracePt t="71928" x="2689225" y="4152900"/>
          <p14:tracePt t="71945" x="2727325" y="4335463"/>
          <p14:tracePt t="71962" x="2789238" y="4511675"/>
          <p14:tracePt t="71978" x="2835275" y="4587875"/>
          <p14:tracePt t="71995" x="2865438" y="4610100"/>
          <p14:tracePt t="72012" x="2895600" y="4602163"/>
          <p14:tracePt t="72028" x="3001963" y="4518025"/>
          <p14:tracePt t="72045" x="3108325" y="4403725"/>
          <p14:tracePt t="72062" x="3260725" y="4198938"/>
          <p14:tracePt t="72078" x="3298825" y="4152900"/>
          <p14:tracePt t="72095" x="3413125" y="4076700"/>
          <p14:tracePt t="72112" x="3436938" y="4054475"/>
          <p14:tracePt t="72128" x="3444875" y="4046538"/>
          <p14:tracePt t="72162" x="3444875" y="4030663"/>
          <p14:tracePt t="72178" x="3444875" y="4016375"/>
          <p14:tracePt t="72195" x="3444875" y="3984625"/>
          <p14:tracePt t="72212" x="3421063" y="3916363"/>
          <p14:tracePt t="72228" x="3352800" y="3817938"/>
          <p14:tracePt t="72245" x="3254375" y="3717925"/>
          <p14:tracePt t="72262" x="3116263" y="3635375"/>
          <p14:tracePt t="72278" x="2911475" y="3559175"/>
          <p14:tracePt t="72295" x="2759075" y="3521075"/>
          <p14:tracePt t="72312" x="2651125" y="3513138"/>
          <p14:tracePt t="72328" x="2536825" y="3513138"/>
          <p14:tracePt t="72345" x="2438400" y="3535363"/>
          <p14:tracePt t="72361" x="2308225" y="3641725"/>
          <p14:tracePt t="72378" x="2193925" y="3787775"/>
          <p14:tracePt t="72395" x="2111375" y="3940175"/>
          <p14:tracePt t="72412" x="2065338" y="4106863"/>
          <p14:tracePt t="72428" x="2041525" y="4237038"/>
          <p14:tracePt t="72445" x="2035175" y="4381500"/>
          <p14:tracePt t="72462" x="2079625" y="4564063"/>
          <p14:tracePt t="72478" x="2141538" y="4664075"/>
          <p14:tracePt t="72495" x="2209800" y="4740275"/>
          <p14:tracePt t="72512" x="2301875" y="4808538"/>
          <p14:tracePt t="72528" x="2438400" y="4846638"/>
          <p14:tracePt t="72545" x="2606675" y="4846638"/>
          <p14:tracePt t="72562" x="2819400" y="4846638"/>
          <p14:tracePt t="72579" x="3025775" y="4754563"/>
          <p14:tracePt t="72595" x="3170238" y="4632325"/>
          <p14:tracePt t="72612" x="3254375" y="4465638"/>
          <p14:tracePt t="72628" x="3276600" y="4289425"/>
          <p14:tracePt t="72645" x="3276600" y="4084638"/>
          <p14:tracePt t="72662" x="3222625" y="3894138"/>
          <p14:tracePt t="72678" x="3040063" y="3589338"/>
          <p14:tracePt t="72695" x="2857500" y="3406775"/>
          <p14:tracePt t="72712" x="2689225" y="3314700"/>
          <p14:tracePt t="72729" x="2552700" y="3276600"/>
          <p14:tracePt t="72745" x="2438400" y="3276600"/>
          <p14:tracePt t="72762" x="2278063" y="3368675"/>
          <p14:tracePt t="72779" x="2073275" y="3635375"/>
          <p14:tracePt t="72795" x="1882775" y="4046538"/>
          <p14:tracePt t="72812" x="1698625" y="4549775"/>
          <p14:tracePt t="72829" x="1676400" y="4854575"/>
          <p14:tracePt t="72846" x="1774825" y="5021263"/>
          <p14:tracePt t="72862" x="1836738" y="5029200"/>
          <p14:tracePt t="72878" x="2301875" y="5037138"/>
          <p14:tracePt t="72895" x="2582863" y="4945063"/>
          <p14:tracePt t="72912" x="2735263" y="4816475"/>
          <p14:tracePt t="72929" x="2781300" y="4708525"/>
          <p14:tracePt t="72945" x="2781300" y="4625975"/>
          <p14:tracePt t="72962" x="2759075" y="4525963"/>
          <p14:tracePt t="72979" x="2697163" y="4465638"/>
          <p14:tracePt t="72995" x="2651125" y="4441825"/>
          <p14:tracePt t="73012" x="2636838" y="4435475"/>
          <p14:tracePt t="73045" x="2620963" y="4435475"/>
          <p14:tracePt t="73111" x="2620963" y="4427538"/>
          <p14:tracePt t="73119" x="2620963" y="4403725"/>
          <p14:tracePt t="73129" x="2620963" y="4373563"/>
          <p14:tracePt t="73145" x="2651125" y="4283075"/>
          <p14:tracePt t="73162" x="2659063" y="4198938"/>
          <p14:tracePt t="73179" x="2667000" y="4152900"/>
          <p14:tracePt t="73195" x="2667000" y="4130675"/>
          <p14:tracePt t="73212" x="2674938" y="4106863"/>
          <p14:tracePt t="73245" x="2697163" y="4106863"/>
          <p14:tracePt t="73262" x="2720975" y="4106863"/>
          <p14:tracePt t="73279" x="2759075" y="4114800"/>
          <p14:tracePt t="73295" x="2781300" y="4114800"/>
          <p14:tracePt t="73328" x="2789238" y="4114800"/>
          <p14:tracePt t="73351" x="2789238" y="4106863"/>
          <p14:tracePt t="73362" x="2789238" y="4098925"/>
          <p14:tracePt t="73379" x="2789238" y="4092575"/>
          <p14:tracePt t="73399" x="2781300" y="4084638"/>
          <p14:tracePt t="73412" x="2773363" y="4084638"/>
          <p14:tracePt t="73429" x="2765425" y="4084638"/>
          <p14:tracePt t="73445" x="2759075" y="4084638"/>
          <p14:tracePt t="73791" x="2773363" y="4084638"/>
          <p14:tracePt t="73799" x="2811463" y="4122738"/>
          <p14:tracePt t="73807" x="2827338" y="4137025"/>
          <p14:tracePt t="73815" x="2873375" y="4183063"/>
          <p14:tracePt t="73829" x="2917825" y="4237038"/>
          <p14:tracePt t="73846" x="3094038" y="4411663"/>
          <p14:tracePt t="73862" x="3170238" y="4465638"/>
          <p14:tracePt t="73879" x="3314700" y="4572000"/>
          <p14:tracePt t="73896" x="3368675" y="4610100"/>
          <p14:tracePt t="73912" x="3375025" y="4618038"/>
          <p14:tracePt t="74015" x="3375025" y="4625975"/>
          <p14:tracePt t="74031" x="3368675" y="4625975"/>
          <p14:tracePt t="74039" x="3360738" y="4625975"/>
          <p14:tracePt t="74047" x="3352800" y="4625975"/>
          <p14:tracePt t="74191" x="3352800" y="4618038"/>
          <p14:tracePt t="74199" x="3352800" y="4610100"/>
          <p14:tracePt t="74207" x="3344863" y="4602163"/>
          <p14:tracePt t="74215" x="3344863" y="4594225"/>
          <p14:tracePt t="74229" x="3336925" y="4587875"/>
          <p14:tracePt t="74246" x="3322638" y="4564063"/>
          <p14:tracePt t="74262" x="3322638" y="4556125"/>
          <p14:tracePt t="74279" x="3314700" y="4549775"/>
          <p14:tracePt t="74296" x="3314700" y="4541838"/>
          <p14:tracePt t="74479" x="3306763" y="4533900"/>
          <p14:tracePt t="74855" x="3306763" y="4525963"/>
          <p14:tracePt t="74863" x="3306763" y="4511675"/>
          <p14:tracePt t="74871" x="3306763" y="4503738"/>
          <p14:tracePt t="74879" x="3306763" y="4479925"/>
          <p14:tracePt t="74896" x="3306763" y="4435475"/>
          <p14:tracePt t="74913" x="3306763" y="4365625"/>
          <p14:tracePt t="74929" x="3306763" y="4305300"/>
          <p14:tracePt t="74946" x="3306763" y="4267200"/>
          <p14:tracePt t="74963" x="3306763" y="4237038"/>
          <p14:tracePt t="74979" x="3306763" y="4206875"/>
          <p14:tracePt t="74996" x="3306763" y="4198938"/>
          <p14:tracePt t="75029" x="3306763" y="4191000"/>
          <p14:tracePt t="76095" x="3298825" y="4191000"/>
          <p14:tracePt t="76103" x="3284538" y="4206875"/>
          <p14:tracePt t="76113" x="3246438" y="4221163"/>
          <p14:tracePt t="76130" x="3184525" y="4259263"/>
          <p14:tracePt t="76146" x="3101975" y="4305300"/>
          <p14:tracePt t="76163" x="3032125" y="4343400"/>
          <p14:tracePt t="76180" x="2963863" y="4403725"/>
          <p14:tracePt t="76196" x="2925763" y="4441825"/>
          <p14:tracePt t="76213" x="2903538" y="4465638"/>
          <p14:tracePt t="76230" x="2887663" y="4479925"/>
          <p14:tracePt t="76246" x="2865438" y="4495800"/>
          <p14:tracePt t="76263" x="2857500" y="4495800"/>
          <p14:tracePt t="76375" x="2857500" y="4503738"/>
          <p14:tracePt t="77559" x="2857500" y="4511675"/>
          <p14:tracePt t="77567" x="2865438" y="4518025"/>
          <p14:tracePt t="77575" x="2895600" y="4518025"/>
          <p14:tracePt t="77583" x="2925763" y="4518025"/>
          <p14:tracePt t="77597" x="2963863" y="4518025"/>
          <p14:tracePt t="77614" x="3132138" y="4449763"/>
          <p14:tracePt t="77630" x="3238500" y="4411663"/>
          <p14:tracePt t="77647" x="3268663" y="4389438"/>
          <p14:tracePt t="77664" x="3322638" y="4359275"/>
          <p14:tracePt t="77680" x="3360738" y="4359275"/>
          <p14:tracePt t="77697" x="3375025" y="4359275"/>
          <p14:tracePt t="77714" x="3390900" y="4359275"/>
          <p14:tracePt t="77747" x="3406775" y="4373563"/>
          <p14:tracePt t="77831" x="3413125" y="4389438"/>
          <p14:tracePt t="77847" x="3421063" y="4389438"/>
          <p14:tracePt t="77855" x="3429000" y="4389438"/>
          <p14:tracePt t="77887" x="3436938" y="4389438"/>
          <p14:tracePt t="77895" x="3444875" y="4389438"/>
          <p14:tracePt t="77903" x="3451225" y="4381500"/>
          <p14:tracePt t="77919" x="3467100" y="4381500"/>
          <p14:tracePt t="77930" x="3475038" y="4373563"/>
          <p14:tracePt t="77947" x="3497263" y="4365625"/>
          <p14:tracePt t="77964" x="3527425" y="4351338"/>
          <p14:tracePt t="77980" x="3551238" y="4327525"/>
          <p14:tracePt t="77997" x="3581400" y="4313238"/>
          <p14:tracePt t="78014" x="3597275" y="4313238"/>
          <p14:tracePt t="78030" x="3603625" y="4305300"/>
          <p14:tracePt t="78183" x="3611563" y="4305300"/>
          <p14:tracePt t="78191" x="3627438" y="4305300"/>
          <p14:tracePt t="78199" x="3635375" y="4305300"/>
          <p14:tracePt t="78214" x="3649663" y="4305300"/>
          <p14:tracePt t="78230" x="3717925" y="4305300"/>
          <p14:tracePt t="78247" x="3763963" y="4305300"/>
          <p14:tracePt t="78264" x="3794125" y="4305300"/>
          <p14:tracePt t="78281" x="3825875" y="4305300"/>
          <p14:tracePt t="79631" x="3817938" y="4305300"/>
          <p14:tracePt t="79639" x="3802063" y="4305300"/>
          <p14:tracePt t="79903" x="3794125" y="4305300"/>
          <p14:tracePt t="79911" x="3779838" y="4321175"/>
          <p14:tracePt t="79919" x="3779838" y="4327525"/>
          <p14:tracePt t="79931" x="3771900" y="4335463"/>
          <p14:tracePt t="79948" x="3771900" y="4365625"/>
          <p14:tracePt t="79964" x="3749675" y="4427538"/>
          <p14:tracePt t="79981" x="3749675" y="4441825"/>
          <p14:tracePt t="79998" x="3741738" y="4473575"/>
          <p14:tracePt t="80014" x="3741738" y="4495800"/>
          <p14:tracePt t="81415" x="3749675" y="4487863"/>
          <p14:tracePt t="81423" x="3802063" y="4457700"/>
          <p14:tracePt t="81432" x="3825875" y="4449763"/>
          <p14:tracePt t="81448" x="3932238" y="4419600"/>
          <p14:tracePt t="81465" x="4046538" y="4411663"/>
          <p14:tracePt t="81482" x="4137025" y="4397375"/>
          <p14:tracePt t="81498" x="4206875" y="4389438"/>
          <p14:tracePt t="81515" x="4229100" y="4381500"/>
          <p14:tracePt t="81532" x="4237038" y="4381500"/>
          <p14:tracePt t="81599" x="4251325" y="4381500"/>
          <p14:tracePt t="81607" x="4267200" y="4381500"/>
          <p14:tracePt t="81615" x="4283075" y="4381500"/>
          <p14:tracePt t="81632" x="4343400" y="4397375"/>
          <p14:tracePt t="81648" x="4389438" y="4397375"/>
          <p14:tracePt t="81665" x="4441825" y="4403725"/>
          <p14:tracePt t="81682" x="4479925" y="4403725"/>
          <p14:tracePt t="81699" x="4487863" y="4403725"/>
          <p14:tracePt t="81783" x="4495800" y="4403725"/>
          <p14:tracePt t="81791" x="4511675" y="4403725"/>
          <p14:tracePt t="81799" x="4518025" y="4403725"/>
          <p14:tracePt t="81815" x="4549775" y="4403725"/>
          <p14:tracePt t="81832" x="4602163" y="4397375"/>
          <p14:tracePt t="81849" x="4648200" y="4389438"/>
          <p14:tracePt t="81865" x="4686300" y="4389438"/>
          <p14:tracePt t="81882" x="4716463" y="4389438"/>
          <p14:tracePt t="81898" x="4724400" y="4389438"/>
          <p14:tracePt t="86975" x="4746625" y="4389438"/>
          <p14:tracePt t="86983" x="4792663" y="4389438"/>
          <p14:tracePt t="86991" x="4960938" y="4441825"/>
          <p14:tracePt t="87000" x="5235575" y="4479925"/>
          <p14:tracePt t="87017" x="5883275" y="4579938"/>
          <p14:tracePt t="87034" x="6240463" y="4632325"/>
          <p14:tracePt t="87050" x="6545263" y="4664075"/>
          <p14:tracePt t="87067" x="6659563" y="4664075"/>
          <p14:tracePt t="87084" x="6667500" y="4664075"/>
          <p14:tracePt t="87295" x="6675438" y="4664075"/>
          <p14:tracePt t="87303" x="6675438" y="4648200"/>
          <p14:tracePt t="87311" x="6675438" y="4625975"/>
          <p14:tracePt t="87319" x="6675438" y="4610100"/>
          <p14:tracePt t="87334" x="6667500" y="4587875"/>
          <p14:tracePt t="87350" x="6575425" y="4518025"/>
          <p14:tracePt t="87367" x="6507163" y="4495800"/>
          <p14:tracePt t="87383" x="6423025" y="4465638"/>
          <p14:tracePt t="87400" x="6302375" y="4457700"/>
          <p14:tracePt t="87417" x="6202363" y="4457700"/>
          <p14:tracePt t="87434" x="6142038" y="4457700"/>
          <p14:tracePt t="87451" x="6096000" y="4457700"/>
          <p14:tracePt t="87467" x="6065838" y="4457700"/>
          <p14:tracePt t="87484" x="6057900" y="4457700"/>
          <p14:tracePt t="87501" x="6042025" y="4457700"/>
          <p14:tracePt t="87519" x="6035675" y="4465638"/>
          <p14:tracePt t="87759" x="6003925" y="4465638"/>
          <p14:tracePt t="87767" x="5927725" y="4449763"/>
          <p14:tracePt t="87775" x="5837238" y="4449763"/>
          <p14:tracePt t="87784" x="5737225" y="4449763"/>
          <p14:tracePt t="87801" x="5494338" y="4411663"/>
          <p14:tracePt t="87817" x="5257800" y="4389438"/>
          <p14:tracePt t="87834" x="5113338" y="4321175"/>
          <p14:tracePt t="87851" x="5021263" y="4251325"/>
          <p14:tracePt t="87867" x="4991100" y="4206875"/>
          <p14:tracePt t="87884" x="4960938" y="4092575"/>
          <p14:tracePt t="87901" x="4914900" y="3946525"/>
          <p14:tracePt t="87918" x="4838700" y="3703638"/>
          <p14:tracePt t="87934" x="4822825" y="3641725"/>
          <p14:tracePt t="87951" x="4784725" y="3475038"/>
          <p14:tracePt t="87967" x="4778375" y="3406775"/>
          <p14:tracePt t="87984" x="4778375" y="3344863"/>
          <p14:tracePt t="88001" x="4778375" y="3306763"/>
          <p14:tracePt t="88018" x="4778375" y="3260725"/>
          <p14:tracePt t="88034" x="4778375" y="3222625"/>
          <p14:tracePt t="88051" x="4778375" y="3192463"/>
          <p14:tracePt t="88067" x="4778375" y="3178175"/>
          <p14:tracePt t="88303" x="4778375" y="3170238"/>
          <p14:tracePt t="88311" x="4822825" y="3124200"/>
          <p14:tracePt t="88319" x="4838700" y="3108325"/>
          <p14:tracePt t="88334" x="4868863" y="3070225"/>
          <p14:tracePt t="88351" x="4892675" y="3032125"/>
          <p14:tracePt t="88367" x="4906963" y="3009900"/>
          <p14:tracePt t="88384" x="4914900" y="2994025"/>
          <p14:tracePt t="88418" x="4922838" y="2971800"/>
          <p14:tracePt t="88451" x="4930775" y="2963863"/>
          <p14:tracePt t="88468" x="4930775" y="2955925"/>
          <p14:tracePt t="88484" x="4937125" y="2955925"/>
          <p14:tracePt t="88501" x="4937125" y="2949575"/>
          <p14:tracePt t="88518" x="4960938" y="2949575"/>
          <p14:tracePt t="88534" x="4960938" y="2941638"/>
          <p14:tracePt t="88551" x="4975225" y="2941638"/>
          <p14:tracePt t="88568" x="4983163" y="2941638"/>
          <p14:tracePt t="88601" x="5006975" y="2941638"/>
          <p14:tracePt t="88618" x="5021263" y="2941638"/>
          <p14:tracePt t="88634" x="5029200" y="2955925"/>
          <p14:tracePt t="88651" x="5037138" y="2994025"/>
          <p14:tracePt t="88668" x="5037138" y="3063875"/>
          <p14:tracePt t="88684" x="5037138" y="3146425"/>
          <p14:tracePt t="88701" x="5037138" y="3222625"/>
          <p14:tracePt t="88718" x="5037138" y="3322638"/>
          <p14:tracePt t="88734" x="5037138" y="3413125"/>
          <p14:tracePt t="88751" x="5037138" y="3436938"/>
          <p14:tracePt t="88768" x="5037138" y="3444875"/>
          <p14:tracePt t="88823" x="5037138" y="3436938"/>
          <p14:tracePt t="88831" x="5037138" y="3413125"/>
          <p14:tracePt t="88839" x="5037138" y="3375025"/>
          <p14:tracePt t="88851" x="5037138" y="3336925"/>
          <p14:tracePt t="88868" x="5021263" y="3192463"/>
          <p14:tracePt t="88884" x="5006975" y="3048000"/>
          <p14:tracePt t="88902" x="5006975" y="2895600"/>
          <p14:tracePt t="88918" x="5006975" y="2879725"/>
          <p14:tracePt t="88935" x="5006975" y="2857500"/>
          <p14:tracePt t="88983" x="5006975" y="2873375"/>
          <p14:tracePt t="88991" x="5006975" y="2925763"/>
          <p14:tracePt t="89001" x="5006975" y="3009900"/>
          <p14:tracePt t="89018" x="5006975" y="3222625"/>
          <p14:tracePt t="89035" x="5006975" y="3413125"/>
          <p14:tracePt t="89051" x="5006975" y="3497263"/>
          <p14:tracePt t="89068" x="5006975" y="3505200"/>
          <p14:tracePt t="89111" x="5006975" y="3489325"/>
          <p14:tracePt t="89120" x="5006975" y="3413125"/>
          <p14:tracePt t="89134" x="5006975" y="3292475"/>
          <p14:tracePt t="89151" x="5013325" y="3170238"/>
          <p14:tracePt t="89168" x="5013325" y="3132138"/>
          <p14:tracePt t="89185" x="5013325" y="3101975"/>
          <p14:tracePt t="89239" x="5013325" y="3116263"/>
          <p14:tracePt t="89247" x="5013325" y="3162300"/>
          <p14:tracePt t="89255" x="5013325" y="3238500"/>
          <p14:tracePt t="89268" x="5013325" y="3306763"/>
          <p14:tracePt t="89285" x="5013325" y="3429000"/>
          <p14:tracePt t="89301" x="5013325" y="3475038"/>
          <p14:tracePt t="89351" x="5013325" y="3459163"/>
          <p14:tracePt t="89359" x="5013325" y="3421063"/>
          <p14:tracePt t="89368" x="5013325" y="3368675"/>
          <p14:tracePt t="89385" x="5013325" y="3238500"/>
          <p14:tracePt t="89402" x="5013325" y="3154363"/>
          <p14:tracePt t="89418" x="5013325" y="3116263"/>
          <p14:tracePt t="89435" x="5013325" y="3108325"/>
          <p14:tracePt t="89468" x="5013325" y="3162300"/>
          <p14:tracePt t="89485" x="5013325" y="3336925"/>
          <p14:tracePt t="89501" x="5021263" y="3497263"/>
          <p14:tracePt t="89518" x="5037138" y="3565525"/>
          <p14:tracePt t="89551" x="5051425" y="3573463"/>
          <p14:tracePt t="89568" x="5067300" y="3475038"/>
          <p14:tracePt t="89585" x="5067300" y="3284538"/>
          <p14:tracePt t="89601" x="5067300" y="3124200"/>
          <p14:tracePt t="89618" x="5067300" y="3048000"/>
          <p14:tracePt t="89635" x="5067300" y="3025775"/>
          <p14:tracePt t="89687" x="5067300" y="3086100"/>
          <p14:tracePt t="89695" x="5067300" y="3178175"/>
          <p14:tracePt t="89703" x="5067300" y="3260725"/>
          <p14:tracePt t="89718" x="5067300" y="3336925"/>
          <p14:tracePt t="89735" x="5089525" y="3444875"/>
          <p14:tracePt t="89751" x="5089525" y="3451225"/>
          <p14:tracePt t="89785" x="5121275" y="3368675"/>
          <p14:tracePt t="89801" x="5121275" y="3238500"/>
          <p14:tracePt t="89818" x="5121275" y="3086100"/>
          <p14:tracePt t="89835" x="5121275" y="2987675"/>
          <p14:tracePt t="89852" x="5121275" y="2963863"/>
          <p14:tracePt t="89895" x="5121275" y="3032125"/>
          <p14:tracePt t="89903" x="5121275" y="3124200"/>
          <p14:tracePt t="89918" x="5121275" y="3222625"/>
          <p14:tracePt t="89935" x="5121275" y="3436938"/>
          <p14:tracePt t="89952" x="5121275" y="3459163"/>
          <p14:tracePt t="89991" x="5121275" y="3413125"/>
          <p14:tracePt t="90001" x="5127625" y="3344863"/>
          <p14:tracePt t="90018" x="5127625" y="3178175"/>
          <p14:tracePt t="90035" x="5127625" y="3025775"/>
          <p14:tracePt t="90052" x="5127625" y="2955925"/>
          <p14:tracePt t="90068" x="5127625" y="2949575"/>
          <p14:tracePt t="90087" x="5127625" y="2971800"/>
          <p14:tracePt t="90102" x="5105400" y="3116263"/>
          <p14:tracePt t="90118" x="5105400" y="3192463"/>
          <p14:tracePt t="90135" x="5105400" y="3398838"/>
          <p14:tracePt t="90152" x="5105400" y="3429000"/>
          <p14:tracePt t="90191" x="5105400" y="3382963"/>
          <p14:tracePt t="90202" x="5105400" y="3314700"/>
          <p14:tracePt t="90218" x="5105400" y="3154363"/>
          <p14:tracePt t="90235" x="5097463" y="3025775"/>
          <p14:tracePt t="90252" x="5075238" y="2971800"/>
          <p14:tracePt t="90287" x="5067300" y="2994025"/>
          <p14:tracePt t="90302" x="5059363" y="3063875"/>
          <p14:tracePt t="90318" x="5037138" y="3298825"/>
          <p14:tracePt t="90335" x="5029200" y="3436938"/>
          <p14:tracePt t="90351" x="5029200" y="3459163"/>
          <p14:tracePt t="90385" x="5029200" y="3451225"/>
          <p14:tracePt t="90402" x="5029200" y="3322638"/>
          <p14:tracePt t="90418" x="5029200" y="3178175"/>
          <p14:tracePt t="90435" x="5029200" y="3070225"/>
          <p14:tracePt t="90452" x="5021263" y="3025775"/>
          <p14:tracePt t="90468" x="5013325" y="3017838"/>
          <p14:tracePt t="90487" x="5006975" y="3017838"/>
          <p14:tracePt t="90502" x="5006975" y="3063875"/>
          <p14:tracePt t="90518" x="5006975" y="3298825"/>
          <p14:tracePt t="90535" x="5021263" y="3398838"/>
          <p14:tracePt t="90552" x="5021263" y="3436938"/>
          <p14:tracePt t="90568" x="5029200" y="3444875"/>
          <p14:tracePt t="90585" x="5037138" y="3444875"/>
          <p14:tracePt t="90602" x="5051425" y="3314700"/>
          <p14:tracePt t="90618" x="5051425" y="3146425"/>
          <p14:tracePt t="90635" x="5051425" y="3048000"/>
          <p14:tracePt t="90652" x="5051425" y="3017838"/>
          <p14:tracePt t="90695" x="5051425" y="3063875"/>
          <p14:tracePt t="90703" x="5051425" y="3132138"/>
          <p14:tracePt t="90718" x="5051425" y="3254375"/>
          <p14:tracePt t="90735" x="5051425" y="3344863"/>
          <p14:tracePt t="90752" x="5059363" y="3360738"/>
          <p14:tracePt t="90785" x="5075238" y="3352800"/>
          <p14:tracePt t="90802" x="5075238" y="3230563"/>
          <p14:tracePt t="90819" x="5075238" y="3101975"/>
          <p14:tracePt t="90835" x="5075238" y="3017838"/>
          <p14:tracePt t="90852" x="5075238" y="3001963"/>
          <p14:tracePt t="90885" x="5067300" y="3040063"/>
          <p14:tracePt t="90902" x="5051425" y="3178175"/>
          <p14:tracePt t="90919" x="5029200" y="3413125"/>
          <p14:tracePt t="90935" x="5029200" y="3467100"/>
          <p14:tracePt t="90952" x="5029200" y="3475038"/>
          <p14:tracePt t="90985" x="5029200" y="3406775"/>
          <p14:tracePt t="91002" x="5029200" y="3298825"/>
          <p14:tracePt t="91019" x="5029200" y="3208338"/>
          <p14:tracePt t="91035" x="5029200" y="3184525"/>
          <p14:tracePt t="91071" x="5029200" y="3192463"/>
          <p14:tracePt t="91086" x="5021263" y="3246438"/>
          <p14:tracePt t="91102" x="5021263" y="3375025"/>
          <p14:tracePt t="91118" x="5021263" y="3521075"/>
          <p14:tracePt t="91135" x="5021263" y="3535363"/>
          <p14:tracePt t="91152" x="5021263" y="3543300"/>
          <p14:tracePt t="91169" x="5021263" y="3521075"/>
          <p14:tracePt t="91185" x="5029200" y="3429000"/>
          <p14:tracePt t="91202" x="5029200" y="3344863"/>
          <p14:tracePt t="91219" x="5029200" y="3306763"/>
          <p14:tracePt t="91235" x="5029200" y="3298825"/>
          <p14:tracePt t="91279" x="5029200" y="3322638"/>
          <p14:tracePt t="91287" x="5029200" y="3344863"/>
          <p14:tracePt t="91302" x="5029200" y="3352800"/>
          <p14:tracePt t="91319" x="5029200" y="3368675"/>
          <p14:tracePt t="91559" x="5045075" y="3375025"/>
          <p14:tracePt t="91567" x="5051425" y="3375025"/>
          <p14:tracePt t="91575" x="5089525" y="3368675"/>
          <p14:tracePt t="91585" x="5143500" y="3360738"/>
          <p14:tracePt t="91602" x="5303838" y="3314700"/>
          <p14:tracePt t="91619" x="5494338" y="3238500"/>
          <p14:tracePt t="91635" x="5661025" y="3146425"/>
          <p14:tracePt t="91652" x="5791200" y="3063875"/>
          <p14:tracePt t="91669" x="5875338" y="2963863"/>
          <p14:tracePt t="91686" x="5897563" y="2849563"/>
          <p14:tracePt t="91703" x="5935663" y="2751138"/>
          <p14:tracePt t="91719" x="5973763" y="2682875"/>
          <p14:tracePt t="91736" x="6011863" y="2620963"/>
          <p14:tracePt t="91752" x="6049963" y="2560638"/>
          <p14:tracePt t="91769" x="6073775" y="2514600"/>
          <p14:tracePt t="91786" x="6088063" y="2484438"/>
          <p14:tracePt t="91802" x="6111875" y="2438400"/>
          <p14:tracePt t="91819" x="6134100" y="2400300"/>
          <p14:tracePt t="91835" x="6156325" y="2354263"/>
          <p14:tracePt t="91852" x="6172200" y="2316163"/>
          <p14:tracePt t="91869" x="6194425" y="2278063"/>
          <p14:tracePt t="91886" x="6218238" y="2225675"/>
          <p14:tracePt t="91902" x="6226175" y="2209800"/>
          <p14:tracePt t="91919" x="6232525" y="2187575"/>
          <p14:tracePt t="91936" x="6248400" y="2171700"/>
          <p14:tracePt t="91952" x="6264275" y="2163763"/>
          <p14:tracePt t="91969" x="6270625" y="2155825"/>
          <p14:tracePt t="91986" x="6294438" y="2141538"/>
          <p14:tracePt t="92002" x="6308725" y="2133600"/>
          <p14:tracePt t="92019" x="6340475" y="2117725"/>
          <p14:tracePt t="92036" x="6378575" y="2117725"/>
          <p14:tracePt t="92052" x="6408738" y="2117725"/>
          <p14:tracePt t="92069" x="6416675" y="2117725"/>
          <p14:tracePt t="92086" x="6438900" y="2117725"/>
          <p14:tracePt t="92102" x="6492875" y="2117725"/>
          <p14:tracePt t="92119" x="6591300" y="2117725"/>
          <p14:tracePt t="92136" x="6781800" y="2117725"/>
          <p14:tracePt t="92152" x="7056438" y="2117725"/>
          <p14:tracePt t="92169" x="7429500" y="2117725"/>
          <p14:tracePt t="92186" x="7802563" y="2117725"/>
          <p14:tracePt t="92202" x="7970838" y="2117725"/>
          <p14:tracePt t="92263" x="7970838" y="2133600"/>
          <p14:tracePt t="92271" x="7940675" y="2193925"/>
          <p14:tracePt t="92279" x="7878763" y="2293938"/>
          <p14:tracePt t="92287" x="7832725" y="2408238"/>
          <p14:tracePt t="92302" x="7658100" y="2819400"/>
          <p14:tracePt t="92319" x="7445375" y="3330575"/>
          <p14:tracePt t="92336" x="7307263" y="3733800"/>
          <p14:tracePt t="92352" x="7239000" y="4038600"/>
          <p14:tracePt t="92369" x="7208838" y="4213225"/>
          <p14:tracePt t="92386" x="7208838" y="4305300"/>
          <p14:tracePt t="92402" x="7208838" y="4351338"/>
          <p14:tracePt t="92419" x="7208838" y="4373563"/>
          <p14:tracePt t="92436" x="7208838" y="4389438"/>
          <p14:tracePt t="92452" x="7208838" y="4397375"/>
          <p14:tracePt t="92469" x="7208838" y="4427538"/>
          <p14:tracePt t="92486" x="7192963" y="4457700"/>
          <p14:tracePt t="92502" x="7178675" y="4556125"/>
          <p14:tracePt t="92519" x="7170738" y="4664075"/>
          <p14:tracePt t="92536" x="7146925" y="4784725"/>
          <p14:tracePt t="92552" x="7140575" y="4860925"/>
          <p14:tracePt t="92569" x="7140575" y="4876800"/>
          <p14:tracePt t="92602" x="7116763" y="4808538"/>
          <p14:tracePt t="92619" x="7086600" y="4664075"/>
          <p14:tracePt t="92636" x="7026275" y="4435475"/>
          <p14:tracePt t="92653" x="6950075" y="4198938"/>
          <p14:tracePt t="92669" x="6888163" y="4022725"/>
          <p14:tracePt t="92686" x="6850063" y="3924300"/>
          <p14:tracePt t="92703" x="6850063" y="3916363"/>
          <p14:tracePt t="92720" x="6850063" y="3954463"/>
          <p14:tracePt t="92736" x="6850063" y="4114800"/>
          <p14:tracePt t="92753" x="6827838" y="4327525"/>
          <p14:tracePt t="92769" x="6827838" y="4556125"/>
          <p14:tracePt t="92786" x="6827838" y="4648200"/>
          <p14:tracePt t="92803" x="6827838" y="4656138"/>
          <p14:tracePt t="92836" x="6827838" y="4541838"/>
          <p14:tracePt t="92853" x="6827838" y="4335463"/>
          <p14:tracePt t="92869" x="6781800" y="4160838"/>
          <p14:tracePt t="92886" x="6735763" y="4084638"/>
          <p14:tracePt t="92903" x="6735763" y="4068763"/>
          <p14:tracePt t="92919" x="6735763" y="4137025"/>
          <p14:tracePt t="92936" x="6735763" y="4335463"/>
          <p14:tracePt t="92953" x="6735763" y="4579938"/>
          <p14:tracePt t="92969" x="6751638" y="4724400"/>
          <p14:tracePt t="92986" x="6759575" y="4740275"/>
          <p14:tracePt t="93019" x="6759575" y="4746625"/>
          <p14:tracePt t="93036" x="6759575" y="4694238"/>
          <p14:tracePt t="93053" x="6759575" y="4625975"/>
          <p14:tracePt t="93069" x="6743700" y="4587875"/>
          <p14:tracePt t="93327" x="6765925" y="4564063"/>
          <p14:tracePt t="93335" x="6819900" y="4549775"/>
          <p14:tracePt t="93343" x="6865938" y="4525963"/>
          <p14:tracePt t="93353" x="6942138" y="4495800"/>
          <p14:tracePt t="93370" x="7056438" y="4457700"/>
          <p14:tracePt t="93386" x="7154863" y="4435475"/>
          <p14:tracePt t="93403" x="7208838" y="4397375"/>
          <p14:tracePt t="93420" x="7239000" y="4351338"/>
          <p14:tracePt t="93436" x="7239000" y="4297363"/>
          <p14:tracePt t="93453" x="7239000" y="4237038"/>
          <p14:tracePt t="93470" x="7146925" y="4060825"/>
          <p14:tracePt t="93486" x="7094538" y="4000500"/>
          <p14:tracePt t="93503" x="6934200" y="3810000"/>
          <p14:tracePt t="93519" x="6797675" y="3711575"/>
          <p14:tracePt t="93536" x="6727825" y="3657600"/>
          <p14:tracePt t="93553" x="6637338" y="3611563"/>
          <p14:tracePt t="93569" x="6583363" y="3573463"/>
          <p14:tracePt t="93586" x="6545263" y="3559175"/>
          <p14:tracePt t="93603" x="6515100" y="3551238"/>
          <p14:tracePt t="93620" x="6484938" y="3551238"/>
          <p14:tracePt t="93636" x="6446838" y="3551238"/>
          <p14:tracePt t="93653" x="6370638" y="3573463"/>
          <p14:tracePt t="93670" x="6210300" y="3733800"/>
          <p14:tracePt t="93686" x="6149975" y="3802063"/>
          <p14:tracePt t="93703" x="6073775" y="3984625"/>
          <p14:tracePt t="93720" x="6049963" y="4122738"/>
          <p14:tracePt t="93736" x="6049963" y="4267200"/>
          <p14:tracePt t="93753" x="6065838" y="4435475"/>
          <p14:tracePt t="93770" x="6156325" y="4618038"/>
          <p14:tracePt t="93786" x="6316663" y="4808538"/>
          <p14:tracePt t="93803" x="6575425" y="4953000"/>
          <p14:tracePt t="93820" x="6842125" y="5021263"/>
          <p14:tracePt t="93836" x="7032625" y="5029200"/>
          <p14:tracePt t="93853" x="7170738" y="5021263"/>
          <p14:tracePt t="93870" x="7254875" y="4884738"/>
          <p14:tracePt t="93886" x="7261225" y="4816475"/>
          <p14:tracePt t="93903" x="7269163" y="4541838"/>
          <p14:tracePt t="93920" x="7269163" y="4351338"/>
          <p14:tracePt t="93936" x="7208838" y="4191000"/>
          <p14:tracePt t="93953" x="7146925" y="4068763"/>
          <p14:tracePt t="93970" x="7056438" y="3978275"/>
          <p14:tracePt t="93986" x="6964363" y="3924300"/>
          <p14:tracePt t="94003" x="6873875" y="3908425"/>
          <p14:tracePt t="94020" x="6751638" y="3908425"/>
          <p14:tracePt t="94036" x="6561138" y="3962400"/>
          <p14:tracePt t="94053" x="6256338" y="4130675"/>
          <p14:tracePt t="94070" x="6019800" y="4321175"/>
          <p14:tracePt t="94086" x="5845175" y="4564063"/>
          <p14:tracePt t="94103" x="5821363" y="4694238"/>
          <p14:tracePt t="94120" x="5875338" y="4838700"/>
          <p14:tracePt t="94136" x="6019800" y="4953000"/>
          <p14:tracePt t="94153" x="6264275" y="5029200"/>
          <p14:tracePt t="94170" x="6591300" y="5051425"/>
          <p14:tracePt t="94186" x="6811963" y="5021263"/>
          <p14:tracePt t="94203" x="6950075" y="4899025"/>
          <p14:tracePt t="94220" x="7018338" y="4740275"/>
          <p14:tracePt t="94236" x="7018338" y="4541838"/>
          <p14:tracePt t="94253" x="6950075" y="4351338"/>
          <p14:tracePt t="94270" x="6781800" y="4168775"/>
          <p14:tracePt t="94286" x="6721475" y="4144963"/>
          <p14:tracePt t="94303" x="6675438" y="4144963"/>
          <p14:tracePt t="94320" x="6629400" y="4183063"/>
          <p14:tracePt t="94336" x="6613525" y="4267200"/>
          <p14:tracePt t="94353" x="6607175" y="4327525"/>
          <p14:tracePt t="94369" x="6607175" y="4343400"/>
          <p14:tracePt t="94423" x="6599238" y="4351338"/>
          <p14:tracePt t="94431" x="6583363" y="4343400"/>
          <p14:tracePt t="94439" x="6569075" y="4321175"/>
          <p14:tracePt t="94453" x="6545263" y="4283075"/>
          <p14:tracePt t="94470" x="6492875" y="4206875"/>
          <p14:tracePt t="94486" x="6446838" y="4144963"/>
          <p14:tracePt t="94503" x="6446838" y="4137025"/>
          <p14:tracePt t="94591" x="6446838" y="4144963"/>
          <p14:tracePt t="94607" x="6446838" y="4152900"/>
          <p14:tracePt t="94631" x="6454775" y="4152900"/>
          <p14:tracePt t="94687" x="6461125" y="4160838"/>
          <p14:tracePt t="94703" x="6469063" y="4160838"/>
          <p14:tracePt t="94719" x="6484938" y="4160838"/>
          <p14:tracePt t="94727" x="6492875" y="4168775"/>
          <p14:tracePt t="94737" x="6507163" y="4168775"/>
          <p14:tracePt t="94753" x="6537325" y="4175125"/>
          <p14:tracePt t="94770" x="6537325" y="4183063"/>
          <p14:tracePt t="94871" x="6545263" y="4183063"/>
          <p14:tracePt t="94935" x="6545263" y="4175125"/>
          <p14:tracePt t="94943" x="6553200" y="4175125"/>
          <p14:tracePt t="94953" x="6561138" y="4168775"/>
          <p14:tracePt t="94970" x="6569075" y="4152900"/>
          <p14:tracePt t="94987" x="6607175" y="4152900"/>
          <p14:tracePt t="95003" x="6667500" y="4152900"/>
          <p14:tracePt t="95020" x="6759575" y="4152900"/>
          <p14:tracePt t="95037" x="6850063" y="4152900"/>
          <p14:tracePt t="95054" x="6964363" y="4152900"/>
          <p14:tracePt t="95070" x="6994525" y="4152900"/>
          <p14:tracePt t="95087" x="7032625" y="4152900"/>
          <p14:tracePt t="95143" x="7040563" y="4152900"/>
          <p14:tracePt t="95151" x="7048500" y="4160838"/>
          <p14:tracePt t="95159" x="7056438" y="4160838"/>
          <p14:tracePt t="95170" x="7064375" y="4168775"/>
          <p14:tracePt t="95187" x="7094538" y="4183063"/>
          <p14:tracePt t="95203" x="7116763" y="4183063"/>
          <p14:tracePt t="95220" x="7124700" y="4191000"/>
          <p14:tracePt t="95237" x="7132638" y="4191000"/>
          <p14:tracePt t="95271" x="7140575" y="4198938"/>
          <p14:tracePt t="95287" x="7140575" y="4206875"/>
          <p14:tracePt t="95295" x="7132638" y="4237038"/>
          <p14:tracePt t="95303" x="7102475" y="4275138"/>
          <p14:tracePt t="95320" x="7026275" y="4365625"/>
          <p14:tracePt t="95337" x="6911975" y="4457700"/>
          <p14:tracePt t="95353" x="6819900" y="4525963"/>
          <p14:tracePt t="95370" x="6751638" y="4572000"/>
          <p14:tracePt t="95387" x="6727825" y="4594225"/>
          <p14:tracePt t="95403" x="6721475" y="4602163"/>
          <p14:tracePt t="95437" x="6705600" y="4610100"/>
          <p14:tracePt t="95455" x="6705600" y="4618038"/>
          <p14:tracePt t="95480" x="6697663" y="4618038"/>
          <p14:tracePt t="95487" x="6689725" y="4618038"/>
          <p14:tracePt t="95503" x="6675438" y="4618038"/>
          <p14:tracePt t="95520" x="6637338" y="4618038"/>
          <p14:tracePt t="95537" x="6613525" y="4618038"/>
          <p14:tracePt t="95553" x="6599238" y="4618038"/>
          <p14:tracePt t="95615" x="6607175" y="4618038"/>
          <p14:tracePt t="95623" x="6637338" y="4618038"/>
          <p14:tracePt t="95631" x="6659563" y="4618038"/>
          <p14:tracePt t="95639" x="6689725" y="4618038"/>
          <p14:tracePt t="95654" x="6804025" y="4618038"/>
          <p14:tracePt t="95670" x="6850063" y="4618038"/>
          <p14:tracePt t="95687" x="6972300" y="4618038"/>
          <p14:tracePt t="95704" x="6994525" y="4618038"/>
          <p14:tracePt t="95720" x="7026275" y="4618038"/>
          <p14:tracePt t="95737" x="7032625" y="4618038"/>
          <p14:tracePt t="95754" x="7032625" y="4625975"/>
          <p14:tracePt t="95770" x="7040563" y="4625975"/>
          <p14:tracePt t="95787" x="7040563" y="4632325"/>
          <p14:tracePt t="95879" x="7032625" y="4625975"/>
          <p14:tracePt t="95887" x="6994525" y="4587875"/>
          <p14:tracePt t="95895" x="6934200" y="4549775"/>
          <p14:tracePt t="95904" x="6858000" y="4495800"/>
          <p14:tracePt t="95920" x="6675438" y="4381500"/>
          <p14:tracePt t="95937" x="6477000" y="4275138"/>
          <p14:tracePt t="95954" x="6362700" y="4221163"/>
          <p14:tracePt t="95970" x="6332538" y="4206875"/>
          <p14:tracePt t="96071" x="6340475" y="4206875"/>
          <p14:tracePt t="96079" x="6346825" y="4206875"/>
          <p14:tracePt t="96087" x="6354763" y="4206875"/>
          <p14:tracePt t="96104" x="6362700" y="4213225"/>
          <p14:tracePt t="96120" x="6370638" y="4213225"/>
          <p14:tracePt t="96137" x="6400800" y="4221163"/>
          <p14:tracePt t="96154" x="6430963" y="4229100"/>
          <p14:tracePt t="96170" x="6446838" y="4237038"/>
          <p14:tracePt t="96187" x="6477000" y="4237038"/>
          <p14:tracePt t="96204" x="6507163" y="4244975"/>
          <p14:tracePt t="96221" x="6530975" y="4244975"/>
          <p14:tracePt t="96237" x="6537325" y="4244975"/>
          <p14:tracePt t="96254" x="6545263" y="4244975"/>
          <p14:tracePt t="96271" x="6553200" y="4244975"/>
          <p14:tracePt t="96391" x="6575425" y="4244975"/>
          <p14:tracePt t="96399" x="6607175" y="4244975"/>
          <p14:tracePt t="96407" x="6629400" y="4244975"/>
          <p14:tracePt t="96421" x="6651625" y="4244975"/>
          <p14:tracePt t="96437" x="6683375" y="4244975"/>
          <p14:tracePt t="96471" x="6689725" y="4237038"/>
          <p14:tracePt t="96519" x="6689725" y="4229100"/>
          <p14:tracePt t="96527" x="6683375" y="4229100"/>
          <p14:tracePt t="96537" x="6667500" y="4229100"/>
          <p14:tracePt t="96554" x="6637338" y="4229100"/>
          <p14:tracePt t="96571" x="6613525" y="4213225"/>
          <p14:tracePt t="96587" x="6607175" y="4213225"/>
          <p14:tracePt t="96604" x="6591300" y="4213225"/>
          <p14:tracePt t="96621" x="6583363" y="4213225"/>
          <p14:tracePt t="96671" x="6569075" y="4213225"/>
          <p14:tracePt t="96735" x="6561138" y="4213225"/>
          <p14:tracePt t="97079" x="6569075" y="4206875"/>
          <p14:tracePt t="97447" x="6591300" y="4213225"/>
          <p14:tracePt t="97456" x="6599238" y="4237038"/>
          <p14:tracePt t="97463" x="6637338" y="4275138"/>
          <p14:tracePt t="97471" x="6667500" y="4313238"/>
          <p14:tracePt t="97488" x="6743700" y="4397375"/>
          <p14:tracePt t="97504" x="6835775" y="4487863"/>
          <p14:tracePt t="97521" x="6918325" y="4564063"/>
          <p14:tracePt t="97538" x="6988175" y="4632325"/>
          <p14:tracePt t="97554" x="7026275" y="4664075"/>
          <p14:tracePt t="97571" x="7040563" y="4678363"/>
          <p14:tracePt t="97588" x="7048500" y="4694238"/>
          <p14:tracePt t="97604" x="7056438" y="4694238"/>
          <p14:tracePt t="98175" x="7056438" y="4686300"/>
          <p14:tracePt t="98183" x="7048500" y="4678363"/>
          <p14:tracePt t="98191" x="7040563" y="4678363"/>
          <p14:tracePt t="98205" x="7018338" y="4648200"/>
          <p14:tracePt t="98222" x="6950075" y="4587875"/>
          <p14:tracePt t="98238" x="6880225" y="4487863"/>
          <p14:tracePt t="98255" x="6804025" y="4321175"/>
          <p14:tracePt t="98271" x="6781800" y="4237038"/>
          <p14:tracePt t="98288" x="6773863" y="4191000"/>
          <p14:tracePt t="98305" x="6773863" y="4183063"/>
          <p14:tracePt t="98321" x="6773863" y="4160838"/>
          <p14:tracePt t="98338" x="6797675" y="4160838"/>
          <p14:tracePt t="98354" x="6811963" y="4160838"/>
          <p14:tracePt t="98371" x="6819900" y="4160838"/>
          <p14:tracePt t="98388" x="6827838" y="4160838"/>
          <p14:tracePt t="98405" x="6835775" y="4160838"/>
          <p14:tracePt t="98438" x="6842125" y="4160838"/>
          <p14:tracePt t="98455" x="6858000" y="4160838"/>
          <p14:tracePt t="98471" x="6880225" y="4160838"/>
          <p14:tracePt t="98488" x="6896100" y="4152900"/>
          <p14:tracePt t="98505" x="6918325" y="4144963"/>
          <p14:tracePt t="98521" x="6926263" y="4144963"/>
          <p14:tracePt t="98538" x="6934200" y="4144963"/>
          <p14:tracePt t="98555" x="6950075" y="4144963"/>
          <p14:tracePt t="98571" x="6964363" y="4152900"/>
          <p14:tracePt t="98588" x="6994525" y="4175125"/>
          <p14:tracePt t="98605" x="7018338" y="4206875"/>
          <p14:tracePt t="98622" x="7026275" y="4244975"/>
          <p14:tracePt t="98638" x="7032625" y="4267200"/>
          <p14:tracePt t="98655" x="7040563" y="4289425"/>
          <p14:tracePt t="98671" x="7040563" y="4297363"/>
          <p14:tracePt t="98735" x="7040563" y="4305300"/>
          <p14:tracePt t="98775" x="7040563" y="4297363"/>
          <p14:tracePt t="98887" x="7032625" y="4289425"/>
          <p14:tracePt t="98911" x="7032625" y="4283075"/>
          <p14:tracePt t="98919" x="7026275" y="4283075"/>
          <p14:tracePt t="98927" x="7026275" y="4275138"/>
          <p14:tracePt t="98938" x="7018338" y="4267200"/>
          <p14:tracePt t="98955" x="7018338" y="4251325"/>
          <p14:tracePt t="98972" x="7018338" y="4244975"/>
          <p14:tracePt t="98988" x="7018338" y="4237038"/>
          <p14:tracePt t="99007" x="7018338" y="4229100"/>
          <p14:tracePt t="99047" x="7018338" y="4221163"/>
          <p14:tracePt t="99215" x="7010400" y="4213225"/>
          <p14:tracePt t="99231" x="6994525" y="4221163"/>
          <p14:tracePt t="99239" x="6980238" y="4244975"/>
          <p14:tracePt t="99247" x="6964363" y="4267200"/>
          <p14:tracePt t="99255" x="6934200" y="4305300"/>
          <p14:tracePt t="99272" x="6873875" y="4381500"/>
          <p14:tracePt t="99288" x="6842125" y="4419600"/>
          <p14:tracePt t="99305" x="6827838" y="4441825"/>
          <p14:tracePt t="99322" x="6811963" y="4449763"/>
          <p14:tracePt t="99338" x="6797675" y="4457700"/>
          <p14:tracePt t="99355" x="6765925" y="4457700"/>
          <p14:tracePt t="99371" x="6743700" y="4473575"/>
          <p14:tracePt t="99388" x="6735763" y="4479925"/>
          <p14:tracePt t="99405" x="6721475" y="4487863"/>
          <p14:tracePt t="99422" x="6713538" y="4503738"/>
          <p14:tracePt t="99438" x="6697663" y="4518025"/>
          <p14:tracePt t="99455" x="6697663" y="4533900"/>
          <p14:tracePt t="99472" x="6697663" y="4541838"/>
          <p14:tracePt t="99488" x="6689725" y="4549775"/>
          <p14:tracePt t="99522" x="6689725" y="4556125"/>
          <p14:tracePt t="99538" x="6683375" y="4556125"/>
          <p14:tracePt t="99555" x="6683375" y="4564063"/>
          <p14:tracePt t="99572" x="6683375" y="4572000"/>
          <p14:tracePt t="99623" x="6675438" y="4579938"/>
          <p14:tracePt t="99727" x="6697663" y="4579938"/>
          <p14:tracePt t="99735" x="6727825" y="4579938"/>
          <p14:tracePt t="99743" x="6773863" y="4579938"/>
          <p14:tracePt t="99755" x="6835775" y="4579938"/>
          <p14:tracePt t="99772" x="6994525" y="4556125"/>
          <p14:tracePt t="99788" x="7154863" y="4511675"/>
          <p14:tracePt t="99805" x="7307263" y="4479925"/>
          <p14:tracePt t="99822" x="7421563" y="4441825"/>
          <p14:tracePt t="99839" x="7527925" y="4419600"/>
          <p14:tracePt t="99855" x="7581900" y="4411663"/>
          <p14:tracePt t="99872" x="7658100" y="4411663"/>
          <p14:tracePt t="99889" x="7726363" y="4411663"/>
          <p14:tracePt t="99905" x="7802563" y="4411663"/>
          <p14:tracePt t="99922" x="7864475" y="4419600"/>
          <p14:tracePt t="99939" x="7932738" y="4449763"/>
          <p14:tracePt t="99955" x="7962900" y="4457700"/>
          <p14:tracePt t="99972" x="7970838" y="4465638"/>
          <p14:tracePt t="99989" x="7978775" y="4465638"/>
          <p14:tracePt t="100119" x="7970838" y="4465638"/>
          <p14:tracePt t="100143" x="7962900" y="4465638"/>
          <p14:tracePt t="100159" x="7947025" y="4465638"/>
          <p14:tracePt t="100175" x="7940675" y="4465638"/>
          <p14:tracePt t="100183" x="7924800" y="4465638"/>
          <p14:tracePt t="100199" x="7908925" y="4465638"/>
          <p14:tracePt t="100207" x="7902575" y="4473575"/>
          <p14:tracePt t="100222" x="7894638" y="4479925"/>
          <p14:tracePt t="100239" x="7864475" y="4503738"/>
          <p14:tracePt t="100255" x="7856538" y="4511675"/>
          <p14:tracePt t="100272" x="7848600" y="4525963"/>
          <p14:tracePt t="100289" x="7840663" y="4533900"/>
          <p14:tracePt t="100871" x="7832725" y="4533900"/>
          <p14:tracePt t="100879" x="7818438" y="4541838"/>
          <p14:tracePt t="100889" x="7788275" y="4564063"/>
          <p14:tracePt t="100906" x="7764463" y="4579938"/>
          <p14:tracePt t="100922" x="7756525" y="4579938"/>
          <p14:tracePt t="100939" x="7734300" y="4594225"/>
          <p14:tracePt t="101031" x="7742238" y="4594225"/>
          <p14:tracePt t="101039" x="7756525" y="4594225"/>
          <p14:tracePt t="101047" x="7764463" y="4594225"/>
          <p14:tracePt t="101055" x="7780338" y="4594225"/>
          <p14:tracePt t="101072" x="7802563" y="4594225"/>
          <p14:tracePt t="101089" x="7832725" y="4594225"/>
          <p14:tracePt t="101106" x="7870825" y="4594225"/>
          <p14:tracePt t="101122" x="7886700" y="4587875"/>
          <p14:tracePt t="101139" x="7894638" y="4587875"/>
          <p14:tracePt t="101382" x="7886700" y="4587875"/>
          <p14:tracePt t="101390" x="7864475" y="4587875"/>
          <p14:tracePt t="101398" x="7848600" y="4587875"/>
          <p14:tracePt t="101406" x="7818438" y="4587875"/>
          <p14:tracePt t="101422" x="7772400" y="4587875"/>
          <p14:tracePt t="101439" x="7726363" y="4587875"/>
          <p14:tracePt t="101455" x="7696200" y="4587875"/>
          <p14:tracePt t="101472" x="7688263" y="4579938"/>
          <p14:tracePt t="101518" x="7680325" y="4572000"/>
          <p14:tracePt t="101543" x="7680325" y="4564063"/>
          <p14:tracePt t="101551" x="7680325" y="4549775"/>
          <p14:tracePt t="101567" x="7673975" y="4541838"/>
          <p14:tracePt t="101615" x="7658100" y="4533900"/>
          <p14:tracePt t="101631" x="7650163" y="4533900"/>
          <p14:tracePt t="101639" x="7642225" y="4533900"/>
          <p14:tracePt t="101647" x="7627938" y="4525963"/>
          <p14:tracePt t="101656" x="7620000" y="4525963"/>
          <p14:tracePt t="101673" x="7597775" y="4518025"/>
          <p14:tracePt t="101735" x="7597775" y="4525963"/>
          <p14:tracePt t="101743" x="7620000" y="4525963"/>
          <p14:tracePt t="101751" x="7658100" y="4549775"/>
          <p14:tracePt t="101759" x="7704138" y="4549775"/>
          <p14:tracePt t="101773" x="7788275" y="4549775"/>
          <p14:tracePt t="101789" x="7947025" y="4549775"/>
          <p14:tracePt t="101806" x="8107363" y="4541838"/>
          <p14:tracePt t="101822" x="8283575" y="4487863"/>
          <p14:tracePt t="101839" x="8321675" y="4465638"/>
          <p14:tracePt t="101856" x="8359775" y="4449763"/>
          <p14:tracePt t="101873" x="8382000" y="4435475"/>
          <p14:tracePt t="101889" x="8442325" y="4435475"/>
          <p14:tracePt t="101906" x="8526463" y="4435475"/>
          <p14:tracePt t="101923" x="8648700" y="4435475"/>
          <p14:tracePt t="101939" x="8755063" y="4457700"/>
          <p14:tracePt t="101956" x="8847138" y="4473575"/>
          <p14:tracePt t="101973" x="8855075" y="4487863"/>
          <p14:tracePt t="102151" x="8847138" y="4487863"/>
          <p14:tracePt t="102159" x="8839200" y="4487863"/>
          <p14:tracePt t="102167" x="8816975" y="4487863"/>
          <p14:tracePt t="102175" x="8801100" y="4495800"/>
          <p14:tracePt t="102189" x="8778875" y="4511675"/>
          <p14:tracePt t="102206" x="8732838" y="4549775"/>
          <p14:tracePt t="102223" x="8648700" y="4610100"/>
          <p14:tracePt t="102239" x="8626475" y="4625975"/>
          <p14:tracePt t="102256" x="8610600" y="4632325"/>
          <p14:tracePt t="102487" x="8602663" y="4640263"/>
          <p14:tracePt t="102495" x="8602663" y="4648200"/>
          <p14:tracePt t="102506" x="8580438" y="4656138"/>
          <p14:tracePt t="102523" x="8564563" y="4656138"/>
          <p14:tracePt t="103063" x="8550275" y="4678363"/>
          <p14:tracePt t="103071" x="8542338" y="4678363"/>
          <p14:tracePt t="103079" x="8518525" y="4686300"/>
          <p14:tracePt t="103090" x="8488363" y="4694238"/>
          <p14:tracePt t="103106" x="8404225" y="4702175"/>
          <p14:tracePt t="103123" x="8251825" y="4702175"/>
          <p14:tracePt t="103140" x="8085138" y="4702175"/>
          <p14:tracePt t="103156" x="7924800" y="4702175"/>
          <p14:tracePt t="103173" x="7726363" y="4702175"/>
          <p14:tracePt t="103190" x="7459663" y="4702175"/>
          <p14:tracePt t="103206" x="6956425" y="4702175"/>
          <p14:tracePt t="103223" x="6583363" y="4702175"/>
          <p14:tracePt t="103240" x="6210300" y="4702175"/>
          <p14:tracePt t="103256" x="5997575" y="4702175"/>
          <p14:tracePt t="103273" x="5883275" y="4702175"/>
          <p14:tracePt t="103290" x="5851525" y="4702175"/>
          <p14:tracePt t="103647" x="5845175" y="4702175"/>
          <p14:tracePt t="103655" x="5807075" y="4702175"/>
          <p14:tracePt t="103663" x="5676900" y="4694238"/>
          <p14:tracePt t="103673" x="5372100" y="4694238"/>
          <p14:tracePt t="103690" x="4762500" y="4708525"/>
          <p14:tracePt t="103707" x="4579938" y="4618038"/>
          <p14:tracePt t="103723" x="4541838" y="4503738"/>
          <p14:tracePt t="103740" x="4495800" y="4305300"/>
          <p14:tracePt t="103757" x="4441825" y="4084638"/>
          <p14:tracePt t="103773" x="4465638" y="3908425"/>
          <p14:tracePt t="103790" x="4625975" y="3733800"/>
          <p14:tracePt t="103807" x="4968875" y="3535363"/>
          <p14:tracePt t="103823" x="5181600" y="3467100"/>
          <p14:tracePt t="103840" x="5418138" y="3406775"/>
          <p14:tracePt t="103857" x="5684838" y="3344863"/>
          <p14:tracePt t="103873" x="5921375" y="3268663"/>
          <p14:tracePt t="103890" x="6096000" y="3192463"/>
          <p14:tracePt t="103907" x="6172200" y="3162300"/>
          <p14:tracePt t="103923" x="6210300" y="3154363"/>
          <p14:tracePt t="103983" x="6218238" y="3154363"/>
          <p14:tracePt t="104007" x="6218238" y="3184525"/>
          <p14:tracePt t="104015" x="6218238" y="3238500"/>
          <p14:tracePt t="104024" x="6210300" y="3298825"/>
          <p14:tracePt t="104040" x="6180138" y="3406775"/>
          <p14:tracePt t="104057" x="6172200" y="3475038"/>
          <p14:tracePt t="104073" x="6164263" y="3535363"/>
          <p14:tracePt t="104090" x="6164263" y="3573463"/>
          <p14:tracePt t="104107" x="6164263" y="3597275"/>
          <p14:tracePt t="104199" x="6164263" y="3603625"/>
          <p14:tracePt t="104215" x="6156325" y="3603625"/>
          <p14:tracePt t="104503" x="6149975" y="3603625"/>
          <p14:tracePt t="104511" x="6142038" y="3611563"/>
          <p14:tracePt t="104519" x="6142038" y="3619500"/>
          <p14:tracePt t="104527" x="6126163" y="3627438"/>
          <p14:tracePt t="104543" x="6118225" y="3635375"/>
          <p14:tracePt t="104575" x="6118225" y="3641725"/>
          <p14:tracePt t="104631" x="6118225" y="3649663"/>
          <p14:tracePt t="104639" x="6142038" y="3649663"/>
          <p14:tracePt t="104647" x="6172200" y="3649663"/>
          <p14:tracePt t="104657" x="6188075" y="3649663"/>
          <p14:tracePt t="104674" x="6240463" y="3649663"/>
          <p14:tracePt t="104690" x="6308725" y="3635375"/>
          <p14:tracePt t="104707" x="6378575" y="3597275"/>
          <p14:tracePt t="104724" x="6400800" y="3589338"/>
          <p14:tracePt t="104741" x="6423025" y="3573463"/>
          <p14:tracePt t="104757" x="6454775" y="3565525"/>
          <p14:tracePt t="104774" x="6461125" y="3551238"/>
          <p14:tracePt t="104807" x="6484938" y="3527425"/>
          <p14:tracePt t="104824" x="6499225" y="3497263"/>
          <p14:tracePt t="104840" x="6507163" y="3497263"/>
          <p14:tracePt t="104943" x="6507163" y="3489325"/>
          <p14:tracePt t="104951" x="6523038" y="3497263"/>
          <p14:tracePt t="104959" x="6530975" y="3505200"/>
          <p14:tracePt t="104974" x="6561138" y="3535363"/>
          <p14:tracePt t="104990" x="6583363" y="3559175"/>
          <p14:tracePt t="105007" x="6607175" y="3565525"/>
          <p14:tracePt t="105303" x="6599238" y="3565525"/>
          <p14:tracePt t="107383" x="6591300" y="3565525"/>
          <p14:tracePt t="107591" x="6575425" y="3565525"/>
          <p14:tracePt t="107599" x="6569075" y="3565525"/>
          <p14:tracePt t="107623" x="6561138" y="3565525"/>
          <p14:tracePt t="107639" x="6553200" y="3565525"/>
          <p14:tracePt t="107647" x="6545263" y="3565525"/>
          <p14:tracePt t="107663" x="6530975" y="3565525"/>
          <p14:tracePt t="107675" x="6523038" y="3565525"/>
          <p14:tracePt t="107691" x="6499225" y="3565525"/>
          <p14:tracePt t="107708" x="6454775" y="3597275"/>
          <p14:tracePt t="107725" x="6346825" y="3673475"/>
          <p14:tracePt t="107742" x="6027738" y="3970338"/>
          <p14:tracePt t="107758" x="5813425" y="4137025"/>
          <p14:tracePt t="107775" x="5045075" y="4838700"/>
          <p14:tracePt t="107791" x="4587875" y="5235575"/>
          <p14:tracePt t="107808" x="4359275" y="5608638"/>
          <p14:tracePt t="107825" x="4313238" y="5799138"/>
          <p14:tracePt t="107841" x="4313238" y="5905500"/>
          <p14:tracePt t="107858" x="4313238" y="5913438"/>
          <p14:tracePt t="107895" x="4313238" y="5921375"/>
          <p14:tracePt t="107908" x="4313238" y="5927725"/>
          <p14:tracePt t="107925" x="4313238" y="5935663"/>
          <p14:tracePt t="107942" x="4313238" y="5973763"/>
          <p14:tracePt t="107958" x="4313238" y="5989638"/>
          <p14:tracePt t="107975" x="4313238" y="6019800"/>
          <p14:tracePt t="107991" x="4313238" y="6027738"/>
          <p14:tracePt t="108008" x="4313238" y="6049963"/>
          <p14:tracePt t="108025" x="4389438" y="6088063"/>
          <p14:tracePt t="108042" x="4525963" y="6103938"/>
          <p14:tracePt t="108058" x="4754563" y="6103938"/>
          <p14:tracePt t="108075" x="4968875" y="6103938"/>
          <p14:tracePt t="108091" x="5059363" y="6103938"/>
          <p14:tracePt t="108108" x="5075238" y="6103938"/>
          <p14:tracePt t="108125" x="5075238" y="6096000"/>
          <p14:tracePt t="108142" x="5051425" y="6019800"/>
          <p14:tracePt t="108158" x="5013325" y="5913438"/>
          <p14:tracePt t="108175" x="4953000" y="5730875"/>
          <p14:tracePt t="108191" x="4922838" y="5646738"/>
          <p14:tracePt t="108208" x="4906963" y="5592763"/>
          <p14:tracePt t="108225" x="4884738" y="5570538"/>
          <p14:tracePt t="108242" x="4884738" y="5562600"/>
          <p14:tracePt t="108275" x="4876800" y="5554663"/>
          <p14:tracePt t="108303" x="4868863" y="5554663"/>
          <p14:tracePt t="108311" x="4860925" y="5562600"/>
          <p14:tracePt t="108390" x="4868863" y="5554663"/>
          <p14:tracePt t="108398" x="4899025" y="5532438"/>
          <p14:tracePt t="108408" x="4922838" y="5516563"/>
          <p14:tracePt t="108425" x="4968875" y="5494338"/>
          <p14:tracePt t="108442" x="4983163" y="5486400"/>
          <p14:tracePt t="108495" x="4991100" y="5486400"/>
          <p14:tracePt t="108503" x="5013325" y="5502275"/>
          <p14:tracePt t="108511" x="5029200" y="5516563"/>
          <p14:tracePt t="108525" x="5051425" y="5546725"/>
          <p14:tracePt t="108542" x="5083175" y="5592763"/>
          <p14:tracePt t="108558" x="5121275" y="5638800"/>
          <p14:tracePt t="108671" x="5113338" y="5638800"/>
          <p14:tracePt t="108679" x="5105400" y="5630863"/>
          <p14:tracePt t="108687" x="5105400" y="5622925"/>
          <p14:tracePt t="108703" x="5097463" y="5622925"/>
          <p14:tracePt t="109463" x="5097463" y="5616575"/>
          <p14:tracePt t="109471" x="5083175" y="5616575"/>
          <p14:tracePt t="109479" x="5075238" y="5616575"/>
          <p14:tracePt t="109492" x="5067300" y="5600700"/>
          <p14:tracePt t="110167" x="5059363" y="5600700"/>
          <p14:tracePt t="110175" x="5051425" y="5584825"/>
          <p14:tracePt t="110183" x="5013325" y="5562600"/>
          <p14:tracePt t="110192" x="4968875" y="5524500"/>
          <p14:tracePt t="110209" x="4830763" y="5394325"/>
          <p14:tracePt t="110226" x="4670425" y="5257800"/>
          <p14:tracePt t="110242" x="4533900" y="5135563"/>
          <p14:tracePt t="110259" x="4441825" y="5051425"/>
          <p14:tracePt t="110276" x="4389438" y="4975225"/>
          <p14:tracePt t="110292" x="4365625" y="4937125"/>
          <p14:tracePt t="110309" x="4359275" y="4906963"/>
          <p14:tracePt t="110326" x="4343400" y="4846638"/>
          <p14:tracePt t="110342" x="4327525" y="4816475"/>
          <p14:tracePt t="110359" x="4327525" y="4800600"/>
          <p14:tracePt t="110376" x="4321175" y="4770438"/>
          <p14:tracePt t="110392" x="4321175" y="4754563"/>
          <p14:tracePt t="110409" x="4321175" y="4724400"/>
          <p14:tracePt t="110426" x="4321175" y="4686300"/>
          <p14:tracePt t="110442" x="4321175" y="4648200"/>
          <p14:tracePt t="110459" x="4321175" y="4610100"/>
          <p14:tracePt t="110476" x="4343400" y="4572000"/>
          <p14:tracePt t="110492" x="4373563" y="4525963"/>
          <p14:tracePt t="110509" x="4403725" y="4487863"/>
          <p14:tracePt t="110526" x="4427538" y="4479925"/>
          <p14:tracePt t="110529" x="4449763" y="4465638"/>
          <p14:tracePt t="110543" x="4487863" y="4441825"/>
          <p14:tracePt t="110559" x="4518025" y="4427538"/>
          <p14:tracePt t="110576" x="4549775" y="4397375"/>
          <p14:tracePt t="110592" x="4579938" y="4373563"/>
          <p14:tracePt t="110609" x="4602163" y="4351338"/>
          <p14:tracePt t="110626" x="4625975" y="4305300"/>
          <p14:tracePt t="110642" x="4632325" y="4289425"/>
          <p14:tracePt t="110659" x="4632325" y="4275138"/>
          <p14:tracePt t="110676" x="4632325" y="4267200"/>
          <p14:tracePt t="110879" x="4625975" y="4297363"/>
          <p14:tracePt t="110887" x="4618038" y="4313238"/>
          <p14:tracePt t="110895" x="4618038" y="4335463"/>
          <p14:tracePt t="110910" x="4610100" y="4373563"/>
          <p14:tracePt t="110926" x="4587875" y="4419600"/>
          <p14:tracePt t="110942" x="4564063" y="4465638"/>
          <p14:tracePt t="110959" x="4556125" y="4465638"/>
          <p14:tracePt t="110976" x="4541838" y="4465638"/>
          <p14:tracePt t="110992" x="4518025" y="4465638"/>
          <p14:tracePt t="111009" x="4487863" y="4465638"/>
          <p14:tracePt t="111026" x="4441825" y="4465638"/>
          <p14:tracePt t="111043" x="4397375" y="4479925"/>
          <p14:tracePt t="111059" x="4343400" y="4503738"/>
          <p14:tracePt t="111076" x="4305300" y="4525963"/>
          <p14:tracePt t="111093" x="4259263" y="4556125"/>
          <p14:tracePt t="111109" x="4244975" y="4564063"/>
          <p14:tracePt t="111126" x="4237038" y="4579938"/>
          <p14:tracePt t="111143" x="4229100" y="4579938"/>
          <p14:tracePt t="111183" x="4229100" y="4587875"/>
          <p14:tracePt t="111191" x="4237038" y="4587875"/>
          <p14:tracePt t="111199" x="4244975" y="4587875"/>
          <p14:tracePt t="111209" x="4251325" y="4587875"/>
          <p14:tracePt t="111226" x="4283075" y="4587875"/>
          <p14:tracePt t="111243" x="4397375" y="4556125"/>
          <p14:tracePt t="111259" x="4495800" y="4518025"/>
          <p14:tracePt t="111276" x="4587875" y="4465638"/>
          <p14:tracePt t="111293" x="4618038" y="4449763"/>
          <p14:tracePt t="111309" x="4640263" y="4435475"/>
          <p14:tracePt t="111326" x="4648200" y="4411663"/>
          <p14:tracePt t="111343" x="4656138" y="4403725"/>
          <p14:tracePt t="111927" x="4708525" y="4381500"/>
          <p14:tracePt t="111935" x="4816475" y="4335463"/>
          <p14:tracePt t="111943" x="4922838" y="4297363"/>
          <p14:tracePt t="111960" x="5311775" y="4144963"/>
          <p14:tracePt t="111976" x="5761038" y="3954463"/>
          <p14:tracePt t="111993" x="6232525" y="3756025"/>
          <p14:tracePt t="112010" x="6667500" y="3565525"/>
          <p14:tracePt t="112026" x="7026275" y="3382963"/>
          <p14:tracePt t="112043" x="7216775" y="3292475"/>
          <p14:tracePt t="112060" x="7323138" y="3222625"/>
          <p14:tracePt t="112076" x="7383463" y="3184525"/>
          <p14:tracePt t="112093" x="7399338" y="3178175"/>
          <p14:tracePt t="112110" x="7413625" y="3162300"/>
          <p14:tracePt t="112126" x="7421563" y="3162300"/>
          <p14:tracePt t="112143" x="7437438" y="3146425"/>
          <p14:tracePt t="112160" x="7459663" y="3146425"/>
          <p14:tracePt t="112176" x="7483475" y="3146425"/>
          <p14:tracePt t="112193" x="7513638" y="3146425"/>
          <p14:tracePt t="112210" x="7527925" y="3146425"/>
          <p14:tracePt t="112263" x="7535863" y="3146425"/>
          <p14:tracePt t="112279" x="7527925" y="3132138"/>
          <p14:tracePt t="112287" x="7505700" y="3132138"/>
          <p14:tracePt t="112295" x="7475538" y="3132138"/>
          <p14:tracePt t="112310" x="7407275" y="3124200"/>
          <p14:tracePt t="112326" x="7307263" y="3124200"/>
          <p14:tracePt t="112343" x="7162800" y="3208338"/>
          <p14:tracePt t="112360" x="7056438" y="3268663"/>
          <p14:tracePt t="112376" x="6972300" y="3330575"/>
          <p14:tracePt t="112393" x="6934200" y="3352800"/>
          <p14:tracePt t="112410" x="6918325" y="3352800"/>
          <p14:tracePt t="112426" x="6911975" y="3352800"/>
          <p14:tracePt t="112443" x="6904038" y="3352800"/>
          <p14:tracePt t="112460" x="6888163" y="3352800"/>
          <p14:tracePt t="112477" x="6880225" y="3352800"/>
          <p14:tracePt t="112493" x="6865938" y="3352800"/>
          <p14:tracePt t="112510" x="6858000" y="3352800"/>
          <p14:tracePt t="112527" x="6842125" y="3352800"/>
          <p14:tracePt t="112543" x="6827838" y="3344863"/>
          <p14:tracePt t="112911" x="6811963" y="3352800"/>
          <p14:tracePt t="112919" x="6797675" y="3360738"/>
          <p14:tracePt t="112927" x="6773863" y="3368675"/>
          <p14:tracePt t="112943" x="6713538" y="3375025"/>
          <p14:tracePt t="112960" x="6629400" y="3398838"/>
          <p14:tracePt t="112977" x="6537325" y="3413125"/>
          <p14:tracePt t="112993" x="6477000" y="3421063"/>
          <p14:tracePt t="113009" x="6454775" y="3421063"/>
          <p14:tracePt t="113026" x="6446838" y="3421063"/>
          <p14:tracePt t="113046" x="6438900" y="3421063"/>
          <p14:tracePt t="113059" x="6423025" y="3421063"/>
          <p14:tracePt t="113076" x="6408738" y="3421063"/>
          <p14:tracePt t="113093" x="6362700" y="3421063"/>
          <p14:tracePt t="113110" x="6302375" y="3421063"/>
          <p14:tracePt t="113127" x="6218238" y="3413125"/>
          <p14:tracePt t="113143" x="6210300" y="3413125"/>
          <p14:tracePt t="113191" x="6202363" y="3413125"/>
          <p14:tracePt t="113919" x="6188075" y="3429000"/>
          <p14:tracePt t="113927" x="6142038" y="3459163"/>
          <p14:tracePt t="113935" x="6065838" y="3505200"/>
          <p14:tracePt t="113944" x="5981700" y="3551238"/>
          <p14:tracePt t="113960" x="5707063" y="3711575"/>
          <p14:tracePt t="113977" x="5426075" y="3870325"/>
          <p14:tracePt t="113994" x="5227638" y="3992563"/>
          <p14:tracePt t="114010" x="5067300" y="4060825"/>
          <p14:tracePt t="114027" x="4945063" y="4152900"/>
          <p14:tracePt t="114044" x="4808538" y="4244975"/>
          <p14:tracePt t="114060" x="4732338" y="4297363"/>
          <p14:tracePt t="114077" x="4648200" y="4327525"/>
          <p14:tracePt t="114094" x="4579938" y="4359275"/>
          <p14:tracePt t="114110" x="4511675" y="4381500"/>
          <p14:tracePt t="114127" x="4503738" y="4381500"/>
          <p14:tracePt t="114160" x="4495800" y="4381500"/>
          <p14:tracePt t="114399" x="4487863" y="4381500"/>
          <p14:tracePt t="114407" x="4511675" y="4359275"/>
          <p14:tracePt t="114415" x="4587875" y="4297363"/>
          <p14:tracePt t="114427" x="4702175" y="4221163"/>
          <p14:tracePt t="114444" x="5006975" y="4054475"/>
          <p14:tracePt t="114461" x="5402263" y="3840163"/>
          <p14:tracePt t="114477" x="5761038" y="3611563"/>
          <p14:tracePt t="114494" x="5927725" y="3475038"/>
          <p14:tracePt t="114510" x="5973763" y="3406775"/>
          <p14:tracePt t="114527" x="5989638" y="3398838"/>
          <p14:tracePt t="114623" x="5989638" y="3390900"/>
          <p14:tracePt t="114631" x="5997575" y="3390900"/>
          <p14:tracePt t="114639" x="6011863" y="3390900"/>
          <p14:tracePt t="114647" x="6049963" y="3398838"/>
          <p14:tracePt t="114661" x="6080125" y="3398838"/>
          <p14:tracePt t="114677" x="6188075" y="3406775"/>
          <p14:tracePt t="114694" x="6308725" y="3406775"/>
          <p14:tracePt t="114711" x="6438900" y="3406775"/>
          <p14:tracePt t="114727" x="6454775" y="3406775"/>
          <p14:tracePt t="114744" x="6461125" y="3406775"/>
          <p14:tracePt t="114761" x="6461125" y="3390900"/>
          <p14:tracePt t="114777" x="6461125" y="3382963"/>
          <p14:tracePt t="114794" x="6461125" y="3375025"/>
          <p14:tracePt t="114811" x="6461125" y="3368675"/>
          <p14:tracePt t="114827" x="6446838" y="3368675"/>
          <p14:tracePt t="114844" x="6423025" y="3368675"/>
          <p14:tracePt t="114878" x="6408738" y="3368675"/>
          <p14:tracePt t="114911" x="6378575" y="3406775"/>
          <p14:tracePt t="114927" x="6316663" y="3527425"/>
          <p14:tracePt t="114944" x="6256338" y="3703638"/>
          <p14:tracePt t="114961" x="6180138" y="4092575"/>
          <p14:tracePt t="114977" x="6096000" y="4656138"/>
          <p14:tracePt t="114994" x="6027738" y="5326063"/>
          <p14:tracePt t="115011" x="5965825" y="5783263"/>
          <p14:tracePt t="115027" x="5921375" y="6080125"/>
          <p14:tracePt t="115030" x="5913438" y="6149975"/>
          <p14:tracePt t="115044" x="5905500" y="6194425"/>
          <p14:tracePt t="115061" x="5905500" y="6248400"/>
          <p14:tracePt t="115127" x="5905500" y="6210300"/>
          <p14:tracePt t="115135" x="5905500" y="6149975"/>
          <p14:tracePt t="115144" x="5927725" y="6096000"/>
          <p14:tracePt t="115161" x="5943600" y="5989638"/>
          <p14:tracePt t="115177" x="5951538" y="5913438"/>
          <p14:tracePt t="115194" x="5965825" y="5867400"/>
          <p14:tracePt t="115211" x="5981700" y="5845175"/>
          <p14:tracePt t="115227" x="6019800" y="5837238"/>
          <p14:tracePt t="115244" x="6111875" y="5837238"/>
          <p14:tracePt t="115261" x="6240463" y="5845175"/>
          <p14:tracePt t="115278" x="6438900" y="5845175"/>
          <p14:tracePt t="115294" x="6469063" y="5845175"/>
          <p14:tracePt t="115311" x="6507163" y="5807075"/>
          <p14:tracePt t="115328" x="6530975" y="5737225"/>
          <p14:tracePt t="115344" x="6537325" y="5684838"/>
          <p14:tracePt t="115361" x="6537325" y="5654675"/>
          <p14:tracePt t="115377" x="6537325" y="5646738"/>
          <p14:tracePt t="115394" x="6553200" y="5630863"/>
          <p14:tracePt t="115427" x="6561138" y="5622925"/>
          <p14:tracePt t="115444" x="6569075" y="5622925"/>
          <p14:tracePt t="115520" x="6575425" y="5622925"/>
          <p14:tracePt t="115527" x="6575425" y="5616575"/>
          <p14:tracePt t="115535" x="6569075" y="5608638"/>
          <p14:tracePt t="115544" x="6553200" y="5592763"/>
          <p14:tracePt t="115561" x="6537325" y="5592763"/>
          <p14:tracePt t="115578" x="6530975" y="5584825"/>
          <p14:tracePt t="115594" x="6523038" y="5584825"/>
          <p14:tracePt t="115687" x="6515100" y="5600700"/>
          <p14:tracePt t="115991" x="6515100" y="5608638"/>
          <p14:tracePt t="115999" x="6507163" y="5622925"/>
          <p14:tracePt t="116015" x="6499225" y="5638800"/>
          <p14:tracePt t="116023" x="6499225" y="5654675"/>
          <p14:tracePt t="116031" x="6499225" y="5668963"/>
          <p14:tracePt t="116047" x="6499225" y="5676900"/>
          <p14:tracePt t="117583" x="6499225" y="5684838"/>
          <p14:tracePt t="117591" x="6507163" y="5684838"/>
          <p14:tracePt t="117599" x="6553200" y="5684838"/>
          <p14:tracePt t="117612" x="6607175" y="5684838"/>
          <p14:tracePt t="117628" x="6727825" y="5684838"/>
          <p14:tracePt t="117645" x="6858000" y="5684838"/>
          <p14:tracePt t="117662" x="7002463" y="5684838"/>
          <p14:tracePt t="117678" x="7140575" y="5668963"/>
          <p14:tracePt t="117695" x="7154863" y="5661025"/>
          <p14:tracePt t="117791" x="7162800" y="5661025"/>
          <p14:tracePt t="117799" x="7170738" y="5661025"/>
          <p14:tracePt t="117807" x="7185025" y="5661025"/>
          <p14:tracePt t="117815" x="7192963" y="5661025"/>
          <p14:tracePt t="117828" x="7200900" y="5661025"/>
          <p14:tracePt t="117879" x="7208838" y="5661025"/>
          <p14:tracePt t="117895" x="7216775" y="5661025"/>
          <p14:tracePt t="117911" x="7216775" y="5654675"/>
          <p14:tracePt t="118223" x="7223125" y="5654675"/>
          <p14:tracePt t="118231" x="7223125" y="5646738"/>
          <p14:tracePt t="118239" x="7208838" y="5646738"/>
          <p14:tracePt t="118247" x="7185025" y="5638800"/>
          <p14:tracePt t="118262" x="7154863" y="5630863"/>
          <p14:tracePt t="118279" x="6988175" y="5600700"/>
          <p14:tracePt t="118295" x="6751638" y="5546725"/>
          <p14:tracePt t="118312" x="6370638" y="5426075"/>
          <p14:tracePt t="118329" x="5981700" y="5318125"/>
          <p14:tracePt t="118345" x="5608638" y="5227638"/>
          <p14:tracePt t="118362" x="5470525" y="5189538"/>
          <p14:tracePt t="118378" x="5402263" y="5165725"/>
          <p14:tracePt t="118395" x="5380038" y="5151438"/>
          <p14:tracePt t="118412" x="5372100" y="5135563"/>
          <p14:tracePt t="118429" x="5311775" y="5089525"/>
          <p14:tracePt t="118446" x="5280025" y="5051425"/>
          <p14:tracePt t="118462" x="5265738" y="5045075"/>
          <p14:tracePt t="118479" x="5265738" y="5037138"/>
          <p14:tracePt t="118495" x="5265738" y="5029200"/>
          <p14:tracePt t="118512" x="5349875" y="5006975"/>
          <p14:tracePt t="118529" x="5470525" y="4960938"/>
          <p14:tracePt t="118545" x="5608638" y="4892675"/>
          <p14:tracePt t="118562" x="5722938" y="4822825"/>
          <p14:tracePt t="118579" x="5791200" y="4770438"/>
          <p14:tracePt t="118595" x="5821363" y="4740275"/>
          <p14:tracePt t="118612" x="5837238" y="4724400"/>
          <p14:tracePt t="118629" x="5859463" y="4702175"/>
          <p14:tracePt t="118646" x="5989638" y="4702175"/>
          <p14:tracePt t="118662" x="6088063" y="4702175"/>
          <p14:tracePt t="118679" x="6392863" y="4702175"/>
          <p14:tracePt t="118695" x="6523038" y="4702175"/>
          <p14:tracePt t="118712" x="6613525" y="4702175"/>
          <p14:tracePt t="118729" x="6651625" y="4694238"/>
          <p14:tracePt t="118745" x="6683375" y="4694238"/>
          <p14:tracePt t="118762" x="6735763" y="4686300"/>
          <p14:tracePt t="118779" x="6804025" y="4678363"/>
          <p14:tracePt t="118795" x="6865938" y="4664075"/>
          <p14:tracePt t="118829" x="6873875" y="4664075"/>
          <p14:tracePt t="118863" x="6880225" y="4656138"/>
          <p14:tracePt t="118879" x="6888163" y="4648200"/>
          <p14:tracePt t="118887" x="6896100" y="4640263"/>
          <p14:tracePt t="118895" x="6950075" y="4632325"/>
          <p14:tracePt t="118912" x="7040563" y="4610100"/>
          <p14:tracePt t="118929" x="7192963" y="4587875"/>
          <p14:tracePt t="118946" x="7337425" y="4556125"/>
          <p14:tracePt t="118962" x="7505700" y="4549775"/>
          <p14:tracePt t="118979" x="7673975" y="4549775"/>
          <p14:tracePt t="118996" x="7826375" y="4549775"/>
          <p14:tracePt t="119012" x="7962900" y="4541838"/>
          <p14:tracePt t="119029" x="8085138" y="4541838"/>
          <p14:tracePt t="119031" x="8137525" y="4541838"/>
          <p14:tracePt t="119046" x="8175625" y="4525963"/>
          <p14:tracePt t="119062" x="8283575" y="4518025"/>
          <p14:tracePt t="119079" x="8335963" y="4518025"/>
          <p14:tracePt t="119096" x="8382000" y="4518025"/>
          <p14:tracePt t="119112" x="8404225" y="4511675"/>
          <p14:tracePt t="119129" x="8428038" y="4511675"/>
          <p14:tracePt t="119146" x="8450263" y="4511675"/>
          <p14:tracePt t="119162" x="8504238" y="4511675"/>
          <p14:tracePt t="119179" x="8572500" y="4511675"/>
          <p14:tracePt t="119196" x="8626475" y="4511675"/>
          <p14:tracePt t="119212" x="8664575" y="4511675"/>
          <p14:tracePt t="119229" x="8686800" y="4511675"/>
          <p14:tracePt t="119246" x="8716963" y="4511675"/>
          <p14:tracePt t="119262" x="8724900" y="4511675"/>
          <p14:tracePt t="119439" x="8716963" y="4511675"/>
          <p14:tracePt t="119487" x="8709025" y="4511675"/>
          <p14:tracePt t="119519" x="8694738" y="4511675"/>
          <p14:tracePt t="119807" x="8678863" y="4503738"/>
          <p14:tracePt t="119815" x="8664575" y="4495800"/>
          <p14:tracePt t="119823" x="8626475" y="4479925"/>
          <p14:tracePt t="119831" x="8580438" y="4457700"/>
          <p14:tracePt t="119846" x="8496300" y="4427538"/>
          <p14:tracePt t="119862" x="8039100" y="4175125"/>
          <p14:tracePt t="119879" x="7589838" y="3894138"/>
          <p14:tracePt t="119896" x="7170738" y="3611563"/>
          <p14:tracePt t="119913" x="6858000" y="3390900"/>
          <p14:tracePt t="119929" x="6705600" y="3284538"/>
          <p14:tracePt t="119946" x="6675438" y="3254375"/>
          <p14:tracePt t="119991" x="6667500" y="3246438"/>
          <p14:tracePt t="120031" x="6659563" y="3238500"/>
          <p14:tracePt t="120039" x="6645275" y="3230563"/>
          <p14:tracePt t="120063" x="6621463" y="3222625"/>
          <p14:tracePt t="120071" x="6613525" y="3216275"/>
          <p14:tracePt t="120079" x="6607175" y="3208338"/>
          <p14:tracePt t="120096" x="6583363" y="3200400"/>
          <p14:tracePt t="120113" x="6545263" y="3170238"/>
          <p14:tracePt t="120129" x="6515100" y="3154363"/>
          <p14:tracePt t="120146" x="6507163" y="3154363"/>
          <p14:tracePt t="120183" x="6499225" y="3154363"/>
          <p14:tracePt t="120196" x="6499225" y="3178175"/>
          <p14:tracePt t="120213" x="6499225" y="3246438"/>
          <p14:tracePt t="120229" x="6499225" y="3322638"/>
          <p14:tracePt t="120246" x="6499225" y="3368675"/>
          <p14:tracePt t="120263" x="6477000" y="3398838"/>
          <p14:tracePt t="120327" x="6469063" y="3398838"/>
          <p14:tracePt t="120335" x="6461125" y="3398838"/>
          <p14:tracePt t="120346" x="6454775" y="3398838"/>
          <p14:tracePt t="120363" x="6438900" y="3398838"/>
          <p14:tracePt t="120379" x="6416675" y="3398838"/>
          <p14:tracePt t="120396" x="6408738" y="3398838"/>
          <p14:tracePt t="120412" x="6392863" y="3398838"/>
          <p14:tracePt t="120429" x="6384925" y="3398838"/>
          <p14:tracePt t="120446" x="6370638" y="3406775"/>
          <p14:tracePt t="120567" x="6362700" y="3406775"/>
          <p14:tracePt t="120647" x="6362700" y="3429000"/>
          <p14:tracePt t="120655" x="6362700" y="3489325"/>
          <p14:tracePt t="120663" x="6384925" y="3589338"/>
          <p14:tracePt t="120679" x="6484938" y="3932238"/>
          <p14:tracePt t="120696" x="6637338" y="4373563"/>
          <p14:tracePt t="120713" x="6819900" y="4784725"/>
          <p14:tracePt t="120730" x="6964363" y="5045075"/>
          <p14:tracePt t="120746" x="7056438" y="5181600"/>
          <p14:tracePt t="120763" x="7132638" y="5257800"/>
          <p14:tracePt t="120779" x="7178675" y="5295900"/>
          <p14:tracePt t="120796" x="7200900" y="5311775"/>
          <p14:tracePt t="120830" x="7231063" y="5318125"/>
          <p14:tracePt t="120846" x="7261225" y="5318125"/>
          <p14:tracePt t="120863" x="7513638" y="5356225"/>
          <p14:tracePt t="120880" x="7734300" y="5356225"/>
          <p14:tracePt t="120896" x="7954963" y="5356225"/>
          <p14:tracePt t="120913" x="8115300" y="5334000"/>
          <p14:tracePt t="120930" x="8221663" y="5303838"/>
          <p14:tracePt t="120946" x="8297863" y="5273675"/>
          <p14:tracePt t="120963" x="8343900" y="5235575"/>
          <p14:tracePt t="120980" x="8366125" y="5227638"/>
          <p14:tracePt t="120996" x="8389938" y="5219700"/>
          <p14:tracePt t="121013" x="8412163" y="5219700"/>
          <p14:tracePt t="121030" x="8450263" y="5219700"/>
          <p14:tracePt t="121046" x="8474075" y="5219700"/>
          <p14:tracePt t="121048" x="8488363" y="5227638"/>
          <p14:tracePt t="121063" x="8572500" y="5287963"/>
          <p14:tracePt t="121080" x="8686800" y="5380038"/>
          <p14:tracePt t="121096" x="8770938" y="5456238"/>
          <p14:tracePt t="121113" x="8816975" y="5502275"/>
          <p14:tracePt t="121130" x="8831263" y="5516563"/>
          <p14:tracePt t="121163" x="8823325" y="5516563"/>
          <p14:tracePt t="121180" x="8801100" y="5516563"/>
          <p14:tracePt t="121196" x="8763000" y="5516563"/>
          <p14:tracePt t="121213" x="8747125" y="5532438"/>
          <p14:tracePt t="121230" x="8732838" y="5540375"/>
          <p14:tracePt t="121246" x="8724900" y="5546725"/>
          <p14:tracePt t="121263" x="8724900" y="5562600"/>
          <p14:tracePt t="121280" x="8724900" y="5570538"/>
          <p14:tracePt t="121296" x="8724900" y="5578475"/>
          <p14:tracePt t="121487" x="8724900" y="5592763"/>
          <p14:tracePt t="121495" x="8724900" y="5600700"/>
          <p14:tracePt t="121503" x="8724900" y="5622925"/>
          <p14:tracePt t="121513" x="8709025" y="5646738"/>
          <p14:tracePt t="121530" x="8678863" y="5699125"/>
          <p14:tracePt t="121547" x="8610600" y="5775325"/>
          <p14:tracePt t="121563" x="8526463" y="5883275"/>
          <p14:tracePt t="121580" x="8412163" y="6003925"/>
          <p14:tracePt t="121597" x="8289925" y="6111875"/>
          <p14:tracePt t="121613" x="8131175" y="6180138"/>
          <p14:tracePt t="121630" x="7878763" y="6210300"/>
          <p14:tracePt t="121646" x="7742238" y="6232525"/>
          <p14:tracePt t="121663" x="7627938" y="6264275"/>
          <p14:tracePt t="121680" x="7597775" y="6264275"/>
          <p14:tracePt t="121727" x="7589838" y="6264275"/>
          <p14:tracePt t="121735" x="7581900" y="6264275"/>
          <p14:tracePt t="121747" x="7551738" y="6264275"/>
          <p14:tracePt t="121763" x="7459663" y="6264275"/>
          <p14:tracePt t="121780" x="7345363" y="6256338"/>
          <p14:tracePt t="121797" x="7185025" y="6232525"/>
          <p14:tracePt t="121813" x="7026275" y="6194425"/>
          <p14:tracePt t="121830" x="6896100" y="6156325"/>
          <p14:tracePt t="121847" x="6773863" y="6118225"/>
          <p14:tracePt t="121863" x="6667500" y="6088063"/>
          <p14:tracePt t="121880" x="6613525" y="6073775"/>
          <p14:tracePt t="121897" x="6607175" y="6073775"/>
          <p14:tracePt t="122623" x="6599238" y="6065838"/>
          <p14:tracePt t="122631" x="6659563" y="6003925"/>
          <p14:tracePt t="122639" x="6735763" y="5951538"/>
          <p14:tracePt t="122647" x="6819900" y="5889625"/>
          <p14:tracePt t="122663" x="7032625" y="5737225"/>
          <p14:tracePt t="122680" x="7239000" y="5578475"/>
          <p14:tracePt t="122697" x="7391400" y="5426075"/>
          <p14:tracePt t="122714" x="7505700" y="5273675"/>
          <p14:tracePt t="122730" x="7620000" y="5059363"/>
          <p14:tracePt t="122747" x="7794625" y="4716463"/>
          <p14:tracePt t="122764" x="8016875" y="4327525"/>
          <p14:tracePt t="122780" x="8131175" y="4060825"/>
          <p14:tracePt t="122797" x="8259763" y="3856038"/>
          <p14:tracePt t="122814" x="8397875" y="3611563"/>
          <p14:tracePt t="122830" x="8450263" y="3444875"/>
          <p14:tracePt t="122847" x="8474075" y="3268663"/>
          <p14:tracePt t="122864" x="8474075" y="3086100"/>
          <p14:tracePt t="122880" x="8442325" y="2903538"/>
          <p14:tracePt t="122897" x="8374063" y="2735263"/>
          <p14:tracePt t="122914" x="8289925" y="2590800"/>
          <p14:tracePt t="122930" x="8251825" y="2522538"/>
          <p14:tracePt t="122947" x="8237538" y="2492375"/>
          <p14:tracePt t="122964" x="8229600" y="2484438"/>
          <p14:tracePt t="122997" x="8221663" y="2468563"/>
          <p14:tracePt t="123014" x="8207375" y="2430463"/>
          <p14:tracePt t="123030" x="8169275" y="2370138"/>
          <p14:tracePt t="123047" x="8107363" y="2308225"/>
          <p14:tracePt t="123064" x="8047038" y="2232025"/>
          <p14:tracePt t="123080" x="7940675" y="2149475"/>
          <p14:tracePt t="123097" x="7848600" y="2079625"/>
          <p14:tracePt t="123114" x="7788275" y="2035175"/>
          <p14:tracePt t="123130" x="7742238" y="2003425"/>
          <p14:tracePt t="123147" x="7726363" y="1989138"/>
          <p14:tracePt t="123164" x="7673975" y="1958975"/>
          <p14:tracePt t="123180" x="7589838" y="1920875"/>
          <p14:tracePt t="123197" x="7489825" y="1874838"/>
          <p14:tracePt t="123214" x="7361238" y="1836738"/>
          <p14:tracePt t="123230" x="7146925" y="1752600"/>
          <p14:tracePt t="123247" x="6988175" y="1698625"/>
          <p14:tracePt t="123264" x="6865938" y="1668463"/>
          <p14:tracePt t="123280" x="6781800" y="1654175"/>
          <p14:tracePt t="123297" x="6667500" y="1638300"/>
          <p14:tracePt t="123314" x="6553200" y="1638300"/>
          <p14:tracePt t="123330" x="6423025" y="1638300"/>
          <p14:tracePt t="123347" x="6278563" y="1638300"/>
          <p14:tracePt t="123364" x="6156325" y="1646238"/>
          <p14:tracePt t="123380" x="6019800" y="1692275"/>
          <p14:tracePt t="123397" x="5889625" y="1730375"/>
          <p14:tracePt t="123414" x="5715000" y="1790700"/>
          <p14:tracePt t="123430" x="5578475" y="1844675"/>
          <p14:tracePt t="123447" x="5478463" y="1889125"/>
          <p14:tracePt t="123464" x="5349875" y="1958975"/>
          <p14:tracePt t="123481" x="5241925" y="2011363"/>
          <p14:tracePt t="123497" x="5189538" y="2049463"/>
          <p14:tracePt t="123514" x="5165725" y="2065338"/>
          <p14:tracePt t="123531" x="5159375" y="2065338"/>
          <p14:tracePt t="123547" x="5151438" y="2073275"/>
          <p14:tracePt t="123564" x="5151438" y="2087563"/>
          <p14:tracePt t="123580" x="5143500" y="2117725"/>
          <p14:tracePt t="123584" x="5143500" y="2141538"/>
          <p14:tracePt t="123598" x="5143500" y="2171700"/>
          <p14:tracePt t="123614" x="5143500" y="2270125"/>
          <p14:tracePt t="123631" x="5143500" y="2408238"/>
          <p14:tracePt t="123647" x="5203825" y="2514600"/>
          <p14:tracePt t="123664" x="5280025" y="2636838"/>
          <p14:tracePt t="123681" x="5387975" y="2759075"/>
          <p14:tracePt t="123697" x="5532438" y="2873375"/>
          <p14:tracePt t="123714" x="5722938" y="2963863"/>
          <p14:tracePt t="123731" x="5951538" y="3017838"/>
          <p14:tracePt t="123747" x="6248400" y="3063875"/>
          <p14:tracePt t="123764" x="6607175" y="3063875"/>
          <p14:tracePt t="123781" x="7040563" y="3063875"/>
          <p14:tracePt t="123798" x="7573963" y="3032125"/>
          <p14:tracePt t="123814" x="7718425" y="2994025"/>
          <p14:tracePt t="123831" x="7993063" y="2895600"/>
          <p14:tracePt t="123847" x="8161338" y="2827338"/>
          <p14:tracePt t="123864" x="8289925" y="2743200"/>
          <p14:tracePt t="123881" x="8382000" y="2682875"/>
          <p14:tracePt t="123897" x="8474075" y="2606675"/>
          <p14:tracePt t="123914" x="8518525" y="2544763"/>
          <p14:tracePt t="123931" x="8542338" y="2476500"/>
          <p14:tracePt t="123947" x="8572500" y="2384425"/>
          <p14:tracePt t="123964" x="8572500" y="2316163"/>
          <p14:tracePt t="123981" x="8572500" y="2217738"/>
          <p14:tracePt t="123998" x="8488363" y="2041525"/>
          <p14:tracePt t="124014" x="8420100" y="1989138"/>
          <p14:tracePt t="124031" x="7985125" y="1760538"/>
          <p14:tracePt t="124047" x="7505700" y="1608138"/>
          <p14:tracePt t="124064" x="7185025" y="1493838"/>
          <p14:tracePt t="124081" x="6918325" y="1425575"/>
          <p14:tracePt t="124097" x="6751638" y="1401763"/>
          <p14:tracePt t="124114" x="6583363" y="1401763"/>
          <p14:tracePt t="124131" x="6416675" y="1401763"/>
          <p14:tracePt t="124147" x="6226175" y="1401763"/>
          <p14:tracePt t="124164" x="6019800" y="1409700"/>
          <p14:tracePt t="124181" x="5813425" y="1447800"/>
          <p14:tracePt t="124198" x="5516563" y="1493838"/>
          <p14:tracePt t="124214" x="5341938" y="1531938"/>
          <p14:tracePt t="124231" x="5143500" y="1600200"/>
          <p14:tracePt t="124247" x="4968875" y="1676400"/>
          <p14:tracePt t="124264" x="4784725" y="1798638"/>
          <p14:tracePt t="124281" x="4632325" y="1912938"/>
          <p14:tracePt t="124297" x="4518025" y="2041525"/>
          <p14:tracePt t="124314" x="4411663" y="2187575"/>
          <p14:tracePt t="124331" x="4335463" y="2370138"/>
          <p14:tracePt t="124347" x="4259263" y="2568575"/>
          <p14:tracePt t="124364" x="4213225" y="2811463"/>
          <p14:tracePt t="124380" x="4191000" y="3040063"/>
          <p14:tracePt t="124397" x="4191000" y="3276600"/>
          <p14:tracePt t="124414" x="4213225" y="3573463"/>
          <p14:tracePt t="124430" x="4305300" y="3711575"/>
          <p14:tracePt t="124447" x="4389438" y="3779838"/>
          <p14:tracePt t="124465" x="4579938" y="3848100"/>
          <p14:tracePt t="124481" x="5059363" y="3916363"/>
          <p14:tracePt t="124498" x="5821363" y="3946525"/>
          <p14:tracePt t="124514" x="6545263" y="3946525"/>
          <p14:tracePt t="124531" x="7277100" y="3908425"/>
          <p14:tracePt t="124548" x="7864475" y="3810000"/>
          <p14:tracePt t="124564" x="8259763" y="3679825"/>
          <p14:tracePt t="124581" x="8496300" y="3559175"/>
          <p14:tracePt t="124585" x="8564563" y="3513138"/>
          <p14:tracePt t="124598" x="8632825" y="3436938"/>
          <p14:tracePt t="124614" x="8716963" y="3306763"/>
          <p14:tracePt t="124631" x="8801100" y="3032125"/>
          <p14:tracePt t="124648" x="8831263" y="2857500"/>
          <p14:tracePt t="124664" x="8839200" y="2705100"/>
          <p14:tracePt t="124681" x="8839200" y="2568575"/>
          <p14:tracePt t="124698" x="8839200" y="2454275"/>
          <p14:tracePt t="124714" x="8801100" y="2346325"/>
          <p14:tracePt t="124731" x="8716963" y="2255838"/>
          <p14:tracePt t="124748" x="8618538" y="2193925"/>
          <p14:tracePt t="124764" x="8512175" y="2155825"/>
          <p14:tracePt t="124781" x="8404225" y="2133600"/>
          <p14:tracePt t="124798" x="8199438" y="2111375"/>
          <p14:tracePt t="124814" x="8077200" y="2103438"/>
          <p14:tracePt t="124831" x="7970838" y="2103438"/>
          <p14:tracePt t="124848" x="7826375" y="2103438"/>
          <p14:tracePt t="124864" x="7642225" y="2141538"/>
          <p14:tracePt t="124881" x="7505700" y="2201863"/>
          <p14:tracePt t="124898" x="7407275" y="2270125"/>
          <p14:tracePt t="124914" x="7345363" y="2392363"/>
          <p14:tracePt t="124931" x="7285038" y="2492375"/>
          <p14:tracePt t="124948" x="7246938" y="2530475"/>
          <p14:tracePt t="125319" x="7231063" y="2530475"/>
          <p14:tracePt t="125335" x="7223125" y="2530475"/>
          <p14:tracePt t="125406" x="7208838" y="2530475"/>
          <p14:tracePt t="125414" x="7200900" y="2530475"/>
          <p14:tracePt t="125422" x="7185025" y="2530475"/>
          <p14:tracePt t="125431" x="7170738" y="2530475"/>
          <p14:tracePt t="125448" x="7116763" y="2530475"/>
          <p14:tracePt t="125465" x="7048500" y="2530475"/>
          <p14:tracePt t="125481" x="6911975" y="2544763"/>
          <p14:tracePt t="125498" x="6751638" y="2574925"/>
          <p14:tracePt t="125515" x="6583363" y="2628900"/>
          <p14:tracePt t="125531" x="6484938" y="2651125"/>
          <p14:tracePt t="125548" x="6454775" y="2674938"/>
          <p14:tracePt t="125565" x="6446838" y="2674938"/>
          <p14:tracePt t="125581" x="6438900" y="2674938"/>
          <p14:tracePt t="127639" x="6408738" y="2674938"/>
          <p14:tracePt t="127647" x="6346825" y="2659063"/>
          <p14:tracePt t="127655" x="6264275" y="2651125"/>
          <p14:tracePt t="127665" x="6202363" y="2628900"/>
          <p14:tracePt t="127682" x="6172200" y="2628900"/>
          <p14:tracePt t="128031" x="6156325" y="2620963"/>
          <p14:tracePt t="128119" x="6149975" y="2620963"/>
          <p14:tracePt t="128127" x="6149975" y="2667000"/>
          <p14:tracePt t="128135" x="6164263" y="2797175"/>
          <p14:tracePt t="128149" x="6232525" y="2987675"/>
          <p14:tracePt t="128166" x="6697663" y="4084638"/>
          <p14:tracePt t="128182" x="6842125" y="4556125"/>
          <p14:tracePt t="128199" x="7299325" y="5730875"/>
          <p14:tracePt t="128216" x="7527925" y="6264275"/>
          <p14:tracePt t="128232" x="7627938" y="6499225"/>
          <p14:tracePt t="128249" x="7650163" y="6545263"/>
          <p14:tracePt t="128311" x="7650163" y="6507163"/>
          <p14:tracePt t="128319" x="7581900" y="6378575"/>
          <p14:tracePt t="128327" x="7467600" y="6194425"/>
          <p14:tracePt t="128335" x="7383463" y="6049963"/>
          <p14:tracePt t="128349" x="7331075" y="5965825"/>
          <p14:tracePt t="128366" x="7239000" y="5753100"/>
          <p14:tracePt t="128382" x="7185025" y="5661025"/>
          <p14:tracePt t="128399" x="7146925" y="5616575"/>
          <p14:tracePt t="128415" x="7108825" y="5616575"/>
          <p14:tracePt t="128432" x="7040563" y="5616575"/>
          <p14:tracePt t="128449" x="6988175" y="5616575"/>
          <p14:tracePt t="128466" x="6942138" y="5616575"/>
          <p14:tracePt t="128482" x="6911975" y="5600700"/>
          <p14:tracePt t="128499" x="6888163" y="5600700"/>
          <p14:tracePt t="128516" x="6873875" y="5592763"/>
          <p14:tracePt t="128532" x="6842125" y="5584825"/>
          <p14:tracePt t="128549" x="6781800" y="5584825"/>
          <p14:tracePt t="128566" x="6683375" y="5584825"/>
          <p14:tracePt t="128582" x="6530975" y="5600700"/>
          <p14:tracePt t="128599" x="6484938" y="5600700"/>
          <p14:tracePt t="128663" x="6477000" y="5600700"/>
          <p14:tracePt t="128679" x="6469063" y="5584825"/>
          <p14:tracePt t="128687" x="6461125" y="5578475"/>
          <p14:tracePt t="128699" x="6446838" y="5562600"/>
          <p14:tracePt t="128716" x="6430963" y="5532438"/>
          <p14:tracePt t="128733" x="6416675" y="5516563"/>
          <p14:tracePt t="128749" x="6408738" y="5508625"/>
          <p14:tracePt t="129191" x="6430963" y="5502275"/>
          <p14:tracePt t="129199" x="6477000" y="5502275"/>
          <p14:tracePt t="129207" x="6561138" y="5508625"/>
          <p14:tracePt t="129216" x="6667500" y="5516563"/>
          <p14:tracePt t="129233" x="7010400" y="5540375"/>
          <p14:tracePt t="129250" x="7612063" y="5540375"/>
          <p14:tracePt t="129266" x="8191500" y="5540375"/>
          <p14:tracePt t="129283" x="8686800" y="5540375"/>
          <p14:tracePt t="129299" x="8975725" y="5516563"/>
          <p14:tracePt t="129316" x="9105900" y="5486400"/>
          <p14:tracePt t="129333" x="9174163" y="5464175"/>
          <p14:tracePt t="129350" x="9190038" y="5456238"/>
          <p14:tracePt t="129383" x="9204325" y="5448300"/>
          <p14:tracePt t="129399" x="9236075" y="5448300"/>
          <p14:tracePt t="129416" x="9258300" y="5440363"/>
          <p14:tracePt t="129433" x="9274175" y="5440363"/>
          <p14:tracePt t="129449" x="9296400" y="5440363"/>
          <p14:tracePt t="129495" x="9312275" y="5440363"/>
          <p14:tracePt t="129503" x="9326563" y="5456238"/>
          <p14:tracePt t="129516" x="9334500" y="5456238"/>
          <p14:tracePt t="129533" x="9356725" y="5494338"/>
          <p14:tracePt t="129550" x="9356725" y="5516563"/>
          <p14:tracePt t="129566" x="9356725" y="5540375"/>
          <p14:tracePt t="129583" x="9334500" y="5584825"/>
          <p14:tracePt t="129599" x="9274175" y="5622925"/>
          <p14:tracePt t="129616" x="9204325" y="5638800"/>
          <p14:tracePt t="129633" x="9144000" y="5654675"/>
          <p14:tracePt t="129649" x="9105900" y="5654675"/>
          <p14:tracePt t="129666" x="9083675" y="5654675"/>
          <p14:tracePt t="129683" x="9059863" y="5638800"/>
          <p14:tracePt t="129700" x="9037638" y="5630863"/>
          <p14:tracePt t="129716" x="8983663" y="5608638"/>
          <p14:tracePt t="129733" x="8945563" y="5608638"/>
          <p14:tracePt t="129750" x="8923338" y="5600700"/>
          <p14:tracePt t="129766" x="8915400" y="5600700"/>
          <p14:tracePt t="137648" x="8877300" y="5578475"/>
          <p14:tracePt t="137655" x="8785225" y="5540375"/>
          <p14:tracePt t="137663" x="8618538" y="5478463"/>
          <p14:tracePt t="137671" x="8374063" y="5341938"/>
          <p14:tracePt t="137686" x="8085138" y="5143500"/>
          <p14:tracePt t="137702" x="7269163" y="4664075"/>
          <p14:tracePt t="137719" x="6858000" y="4373563"/>
          <p14:tracePt t="137736" x="6507163" y="4060825"/>
          <p14:tracePt t="137753" x="6340475" y="3878263"/>
          <p14:tracePt t="137769" x="6232525" y="3741738"/>
          <p14:tracePt t="137786" x="6180138" y="3649663"/>
          <p14:tracePt t="137803" x="6156325" y="3619500"/>
          <p14:tracePt t="138023" x="6134100" y="3611563"/>
          <p14:tracePt t="138031" x="5905500" y="3543300"/>
          <p14:tracePt t="138039" x="5540375" y="3436938"/>
          <p14:tracePt t="138053" x="5151438" y="3330575"/>
          <p14:tracePt t="138069" x="4854575" y="3238500"/>
          <p14:tracePt t="138086" x="4754563" y="3238500"/>
          <p14:tracePt t="138103" x="4054475" y="3413125"/>
          <p14:tracePt t="138119" x="3894138" y="3436938"/>
          <p14:tracePt t="138136" x="3856038" y="3436938"/>
          <p14:tracePt t="138153" x="3825875" y="3436938"/>
          <p14:tracePt t="138169" x="3817938" y="3429000"/>
          <p14:tracePt t="138186" x="3810000" y="3429000"/>
          <p14:tracePt t="138203" x="3787775" y="3406775"/>
          <p14:tracePt t="138219" x="3749675" y="3375025"/>
          <p14:tracePt t="138236" x="3703638" y="3352800"/>
          <p14:tracePt t="138253" x="3665538" y="3336925"/>
          <p14:tracePt t="138270" x="3641725" y="3336925"/>
          <p14:tracePt t="138287" x="3635375" y="3336925"/>
          <p14:tracePt t="138303" x="3611563" y="3344863"/>
          <p14:tracePt t="138319" x="3565525" y="3421063"/>
          <p14:tracePt t="138336" x="3482975" y="3551238"/>
          <p14:tracePt t="138353" x="3368675" y="3711575"/>
          <p14:tracePt t="138369" x="3238500" y="3916363"/>
          <p14:tracePt t="138386" x="3146425" y="4076700"/>
          <p14:tracePt t="138402" x="3048000" y="4183063"/>
          <p14:tracePt t="138419" x="2963863" y="4259263"/>
          <p14:tracePt t="138436" x="2887663" y="4343400"/>
          <p14:tracePt t="138453" x="2835275" y="4419600"/>
          <p14:tracePt t="138470" x="2713038" y="4503738"/>
          <p14:tracePt t="138486" x="2644775" y="4549775"/>
          <p14:tracePt t="138503" x="2606675" y="4564063"/>
          <p14:tracePt t="138519" x="2598738" y="4564063"/>
          <p14:tracePt t="138559" x="2598738" y="4556125"/>
          <p14:tracePt t="138569" x="2598738" y="4511675"/>
          <p14:tracePt t="138586" x="2735263" y="4403725"/>
          <p14:tracePt t="138603" x="3001963" y="4297363"/>
          <p14:tracePt t="138619" x="3336925" y="4122738"/>
          <p14:tracePt t="138636" x="3535363" y="3978275"/>
          <p14:tracePt t="138653" x="3687763" y="3848100"/>
          <p14:tracePt t="138656" x="3756025" y="3779838"/>
          <p14:tracePt t="138670" x="3870325" y="3695700"/>
          <p14:tracePt t="138686" x="3916363" y="3657600"/>
          <p14:tracePt t="138703" x="3954463" y="3627438"/>
          <p14:tracePt t="138720" x="3962400" y="3619500"/>
          <p14:tracePt t="138736" x="3962400" y="3611563"/>
          <p14:tracePt t="138753" x="3970338" y="3603625"/>
          <p14:tracePt t="138769" x="3978275" y="3565525"/>
          <p14:tracePt t="138786" x="4000500" y="3527425"/>
          <p14:tracePt t="138803" x="4038600" y="3467100"/>
          <p14:tracePt t="138819" x="4084638" y="3406775"/>
          <p14:tracePt t="138836" x="4114800" y="3375025"/>
          <p14:tracePt t="138853" x="4160838" y="3352800"/>
          <p14:tracePt t="138870" x="4206875" y="3336925"/>
          <p14:tracePt t="139111" x="4213225" y="3336925"/>
          <p14:tracePt t="139119" x="4191000" y="3360738"/>
          <p14:tracePt t="139127" x="4152900" y="3382963"/>
          <p14:tracePt t="139136" x="4098925" y="3444875"/>
          <p14:tracePt t="139153" x="3946525" y="3551238"/>
          <p14:tracePt t="139170" x="3763963" y="3665538"/>
          <p14:tracePt t="139187" x="3482975" y="3802063"/>
          <p14:tracePt t="139203" x="3216275" y="3916363"/>
          <p14:tracePt t="139220" x="2971800" y="4016375"/>
          <p14:tracePt t="139236" x="2865438" y="4068763"/>
          <p14:tracePt t="139253" x="2849563" y="4076700"/>
          <p14:tracePt t="139270" x="2849563" y="4084638"/>
          <p14:tracePt t="139311" x="2835275" y="4084638"/>
          <p14:tracePt t="139320" x="2819400" y="4084638"/>
          <p14:tracePt t="139336" x="2789238" y="4084638"/>
          <p14:tracePt t="139353" x="2720975" y="4106863"/>
          <p14:tracePt t="139370" x="2628900" y="4130675"/>
          <p14:tracePt t="139386" x="2530475" y="4160838"/>
          <p14:tracePt t="139403" x="2430463" y="4191000"/>
          <p14:tracePt t="139420" x="2378075" y="4221163"/>
          <p14:tracePt t="139436" x="2378075" y="4237038"/>
          <p14:tracePt t="139453" x="2362200" y="4259263"/>
          <p14:tracePt t="139470" x="2362200" y="4289425"/>
          <p14:tracePt t="139486" x="2362200" y="4321175"/>
          <p14:tracePt t="139535" x="2362200" y="4327525"/>
          <p14:tracePt t="139543" x="2362200" y="4335463"/>
          <p14:tracePt t="139559" x="2362200" y="4351338"/>
          <p14:tracePt t="139570" x="2362200" y="4365625"/>
          <p14:tracePt t="139586" x="2362200" y="4397375"/>
          <p14:tracePt t="139603" x="2346325" y="4419600"/>
          <p14:tracePt t="139620" x="2324100" y="4441825"/>
          <p14:tracePt t="139636" x="2324100" y="4449763"/>
          <p14:tracePt t="139847" x="2332038" y="4457700"/>
          <p14:tracePt t="139855" x="2422525" y="4465638"/>
          <p14:tracePt t="139863" x="2598738" y="4495800"/>
          <p14:tracePt t="139871" x="2835275" y="4525963"/>
          <p14:tracePt t="139887" x="3444875" y="4564063"/>
          <p14:tracePt t="139903" x="4084638" y="4564063"/>
          <p14:tracePt t="139920" x="4808538" y="4564063"/>
          <p14:tracePt t="139937" x="5532438" y="4564063"/>
          <p14:tracePt t="139953" x="6194425" y="4564063"/>
          <p14:tracePt t="139970" x="6591300" y="4564063"/>
          <p14:tracePt t="139987" x="6759575" y="4564063"/>
          <p14:tracePt t="140003" x="6835775" y="4556125"/>
          <p14:tracePt t="140020" x="6865938" y="4549775"/>
          <p14:tracePt t="140037" x="6873875" y="4541838"/>
          <p14:tracePt t="140053" x="6880225" y="4525963"/>
          <p14:tracePt t="140087" x="6880225" y="4518025"/>
          <p14:tracePt t="140103" x="6888163" y="4518025"/>
          <p14:tracePt t="140120" x="6896100" y="4518025"/>
          <p14:tracePt t="140137" x="6926263" y="4511675"/>
          <p14:tracePt t="140153" x="6934200" y="4511675"/>
          <p14:tracePt t="140170" x="6942138" y="4511675"/>
          <p14:tracePt t="140215" x="6934200" y="4503738"/>
          <p14:tracePt t="140223" x="6904038" y="4503738"/>
          <p14:tracePt t="140231" x="6873875" y="4487863"/>
          <p14:tracePt t="140239" x="6827838" y="4487863"/>
          <p14:tracePt t="140253" x="6781800" y="4487863"/>
          <p14:tracePt t="140270" x="6659563" y="4495800"/>
          <p14:tracePt t="140287" x="6484938" y="4564063"/>
          <p14:tracePt t="140303" x="6392863" y="4602163"/>
          <p14:tracePt t="140320" x="6316663" y="4618038"/>
          <p14:tracePt t="140337" x="6286500" y="4625975"/>
          <p14:tracePt t="140353" x="6278563" y="4625975"/>
          <p14:tracePt t="140370" x="6270625" y="4625975"/>
          <p14:tracePt t="140863" x="6270625" y="4618038"/>
          <p14:tracePt t="140872" x="6286500" y="4610100"/>
          <p14:tracePt t="140895" x="6286500" y="4602163"/>
          <p14:tracePt t="140903" x="6248400" y="4549775"/>
          <p14:tracePt t="140911" x="6188075" y="4479925"/>
          <p14:tracePt t="140920" x="6149975" y="4427538"/>
          <p14:tracePt t="140937" x="6096000" y="4343400"/>
          <p14:tracePt t="140954" x="6019800" y="4251325"/>
          <p14:tracePt t="140970" x="5913438" y="4130675"/>
          <p14:tracePt t="140987" x="5745163" y="4000500"/>
          <p14:tracePt t="141004" x="5554663" y="3863975"/>
          <p14:tracePt t="141020" x="5303838" y="3679825"/>
          <p14:tracePt t="141037" x="5113338" y="3559175"/>
          <p14:tracePt t="141054" x="4906963" y="3406775"/>
          <p14:tracePt t="141070" x="4860925" y="3382963"/>
          <p14:tracePt t="141087" x="4854575" y="3375025"/>
          <p14:tracePt t="141183" x="4846638" y="3375025"/>
          <p14:tracePt t="141199" x="4838700" y="3375025"/>
          <p14:tracePt t="141207" x="4830763" y="3375025"/>
          <p14:tracePt t="141223" x="4822825" y="3375025"/>
          <p14:tracePt t="141231" x="4808538" y="3375025"/>
          <p14:tracePt t="141239" x="4784725" y="3375025"/>
          <p14:tracePt t="141254" x="4770438" y="3375025"/>
          <p14:tracePt t="141270" x="4648200" y="3375025"/>
          <p14:tracePt t="141287" x="4572000" y="3375025"/>
          <p14:tracePt t="141304" x="4479925" y="3375025"/>
          <p14:tracePt t="141320" x="4441825" y="3375025"/>
          <p14:tracePt t="141337" x="4419600" y="3375025"/>
          <p14:tracePt t="141383" x="4411663" y="3375025"/>
          <p14:tracePt t="141391" x="4403725" y="3375025"/>
          <p14:tracePt t="141407" x="4397375" y="3375025"/>
          <p14:tracePt t="141455" x="4381500" y="3375025"/>
          <p14:tracePt t="141463" x="4373563" y="3375025"/>
          <p14:tracePt t="141479" x="4359275" y="3382963"/>
          <p14:tracePt t="141487" x="4343400" y="3382963"/>
          <p14:tracePt t="141504" x="4335463" y="3382963"/>
          <p14:tracePt t="141521" x="4321175" y="3382963"/>
          <p14:tracePt t="145263" x="4351338" y="3382963"/>
          <p14:tracePt t="145271" x="4427538" y="3368675"/>
          <p14:tracePt t="145279" x="4511675" y="3336925"/>
          <p14:tracePt t="145288" x="4602163" y="3322638"/>
          <p14:tracePt t="145305" x="4816475" y="3254375"/>
          <p14:tracePt t="145322" x="5045075" y="3178175"/>
          <p14:tracePt t="145339" x="5287963" y="3078163"/>
          <p14:tracePt t="145355" x="5456238" y="2979738"/>
          <p14:tracePt t="145372" x="5562600" y="2879725"/>
          <p14:tracePt t="145388" x="5600700" y="2819400"/>
          <p14:tracePt t="145405" x="5622925" y="2773363"/>
          <p14:tracePt t="145422" x="5630863" y="2751138"/>
          <p14:tracePt t="145439" x="5638800" y="2743200"/>
          <p14:tracePt t="145487" x="5638800" y="2735263"/>
          <p14:tracePt t="145495" x="5608638" y="2751138"/>
          <p14:tracePt t="145505" x="5540375" y="2811463"/>
          <p14:tracePt t="145522" x="5356225" y="2949575"/>
          <p14:tracePt t="145539" x="5075238" y="3208338"/>
          <p14:tracePt t="145555" x="4792663" y="3429000"/>
          <p14:tracePt t="145572" x="4587875" y="3559175"/>
          <p14:tracePt t="145589" x="4449763" y="3603625"/>
          <p14:tracePt t="145605" x="4397375" y="3619500"/>
          <p14:tracePt t="145622" x="4381500" y="3619500"/>
          <p14:tracePt t="145639" x="4365625" y="3619500"/>
          <p14:tracePt t="145655" x="4343400" y="3619500"/>
          <p14:tracePt t="145672" x="4327525" y="3619500"/>
          <p14:tracePt t="145689" x="4305300" y="3611563"/>
          <p14:tracePt t="145705" x="4289425" y="3581400"/>
          <p14:tracePt t="145722" x="4283075" y="3551238"/>
          <p14:tracePt t="145739" x="4283075" y="3521075"/>
          <p14:tracePt t="145755" x="4283075" y="3505200"/>
          <p14:tracePt t="145772" x="4283075" y="3497263"/>
          <p14:tracePt t="145839" x="4267200" y="3497263"/>
          <p14:tracePt t="145847" x="4229100" y="3565525"/>
          <p14:tracePt t="145855" x="4206875" y="3649663"/>
          <p14:tracePt t="145872" x="4130675" y="3894138"/>
          <p14:tracePt t="145889" x="4092575" y="4068763"/>
          <p14:tracePt t="145905" x="4060825" y="4144963"/>
          <p14:tracePt t="145922" x="4060825" y="4152900"/>
          <p14:tracePt t="145967" x="4084638" y="4122738"/>
          <p14:tracePt t="145975" x="4098925" y="4068763"/>
          <p14:tracePt t="145989" x="4130675" y="3984625"/>
          <p14:tracePt t="146006" x="4244975" y="3703638"/>
          <p14:tracePt t="146022" x="4267200" y="3627438"/>
          <p14:tracePt t="146039" x="4373563" y="3421063"/>
          <p14:tracePt t="146056" x="4427538" y="3314700"/>
          <p14:tracePt t="146072" x="4479925" y="3222625"/>
          <p14:tracePt t="146089" x="4525963" y="3162300"/>
          <p14:tracePt t="146105" x="4564063" y="3116263"/>
          <p14:tracePt t="146122" x="4579938" y="3086100"/>
          <p14:tracePt t="146139" x="4602163" y="3070225"/>
          <p14:tracePt t="146156" x="4602163" y="3063875"/>
          <p14:tracePt t="146172" x="4610100" y="3055938"/>
          <p14:tracePt t="146207" x="4618038" y="3070225"/>
          <p14:tracePt t="146215" x="4618038" y="3094038"/>
          <p14:tracePt t="146224" x="4625975" y="3140075"/>
          <p14:tracePt t="146239" x="4648200" y="3254375"/>
          <p14:tracePt t="146256" x="4656138" y="3360738"/>
          <p14:tracePt t="146272" x="4664075" y="3390900"/>
          <p14:tracePt t="146311" x="4670425" y="3398838"/>
          <p14:tracePt t="146322" x="4686300" y="3382963"/>
          <p14:tracePt t="146339" x="4708525" y="3268663"/>
          <p14:tracePt t="146356" x="4708525" y="3132138"/>
          <p14:tracePt t="146372" x="4708525" y="3009900"/>
          <p14:tracePt t="146389" x="4702175" y="2963863"/>
          <p14:tracePt t="146406" x="4694238" y="2955925"/>
          <p14:tracePt t="146447" x="4686300" y="2979738"/>
          <p14:tracePt t="146455" x="4670425" y="3025775"/>
          <p14:tracePt t="146463" x="4670425" y="3086100"/>
          <p14:tracePt t="146472" x="4664075" y="3154363"/>
          <p14:tracePt t="146489" x="4640263" y="3254375"/>
          <p14:tracePt t="146506" x="4632325" y="3336925"/>
          <p14:tracePt t="146522" x="4625975" y="3368675"/>
          <p14:tracePt t="146539" x="4625975" y="3382963"/>
          <p14:tracePt t="146556" x="4618038" y="3382963"/>
          <p14:tracePt t="146572" x="4610100" y="3375025"/>
          <p14:tracePt t="146589" x="4602163" y="3314700"/>
          <p14:tracePt t="146606" x="4602163" y="3260725"/>
          <p14:tracePt t="146622" x="4587875" y="3178175"/>
          <p14:tracePt t="146639" x="4579938" y="3140075"/>
          <p14:tracePt t="146656" x="4579938" y="3124200"/>
          <p14:tracePt t="146719" x="4579938" y="3154363"/>
          <p14:tracePt t="146727" x="4579938" y="3216275"/>
          <p14:tracePt t="146735" x="4579938" y="3314700"/>
          <p14:tracePt t="146743" x="4572000" y="3413125"/>
          <p14:tracePt t="146756" x="4572000" y="3543300"/>
          <p14:tracePt t="146772" x="4572000" y="3779838"/>
          <p14:tracePt t="146789" x="4564063" y="3908425"/>
          <p14:tracePt t="146806" x="4564063" y="3924300"/>
          <p14:tracePt t="146839" x="4579938" y="3908425"/>
          <p14:tracePt t="146856" x="4594225" y="3756025"/>
          <p14:tracePt t="146873" x="4618038" y="3565525"/>
          <p14:tracePt t="146889" x="4625975" y="3375025"/>
          <p14:tracePt t="146906" x="4625975" y="3216275"/>
          <p14:tracePt t="146922" x="4625975" y="3108325"/>
          <p14:tracePt t="146939" x="4625975" y="3055938"/>
          <p14:tracePt t="146956" x="4625975" y="3048000"/>
          <p14:tracePt t="146999" x="4625975" y="3055938"/>
          <p14:tracePt t="147008" x="4625975" y="3116263"/>
          <p14:tracePt t="147022" x="4610100" y="3322638"/>
          <p14:tracePt t="147039" x="4594225" y="3565525"/>
          <p14:tracePt t="147056" x="4564063" y="3717925"/>
          <p14:tracePt t="147073" x="4564063" y="3749675"/>
          <p14:tracePt t="147119" x="4564063" y="3725863"/>
          <p14:tracePt t="147127" x="4564063" y="3687763"/>
          <p14:tracePt t="147139" x="4564063" y="3635375"/>
          <p14:tracePt t="147156" x="4564063" y="3505200"/>
          <p14:tracePt t="147159" x="4564063" y="3444875"/>
          <p14:tracePt t="147173" x="4564063" y="3368675"/>
          <p14:tracePt t="147189" x="4564063" y="3260725"/>
          <p14:tracePt t="147206" x="4564063" y="3208338"/>
          <p14:tracePt t="147223" x="4564063" y="3178175"/>
          <p14:tracePt t="147287" x="4564063" y="3238500"/>
          <p14:tracePt t="147295" x="4564063" y="3284538"/>
          <p14:tracePt t="147306" x="4564063" y="3368675"/>
          <p14:tracePt t="147323" x="4564063" y="3527425"/>
          <p14:tracePt t="147339" x="4564063" y="3665538"/>
          <p14:tracePt t="147356" x="4564063" y="3703638"/>
          <p14:tracePt t="147389" x="4564063" y="3711575"/>
          <p14:tracePt t="147406" x="4572000" y="3695700"/>
          <p14:tracePt t="147422" x="4572000" y="3527425"/>
          <p14:tracePt t="147439" x="4572000" y="3406775"/>
          <p14:tracePt t="147456" x="4572000" y="3284538"/>
          <p14:tracePt t="147473" x="4579938" y="3192463"/>
          <p14:tracePt t="147489" x="4610100" y="3124200"/>
          <p14:tracePt t="147506" x="4610100" y="3108325"/>
          <p14:tracePt t="147539" x="4618038" y="3101975"/>
          <p14:tracePt t="147556" x="4640263" y="3116263"/>
          <p14:tracePt t="147573" x="4640263" y="3222625"/>
          <p14:tracePt t="147590" x="4640263" y="3429000"/>
          <p14:tracePt t="147606" x="4640263" y="3467100"/>
          <p14:tracePt t="147623" x="4640263" y="3513138"/>
          <p14:tracePt t="147656" x="4640263" y="3521075"/>
          <p14:tracePt t="147673" x="4656138" y="3467100"/>
          <p14:tracePt t="147689" x="4656138" y="3360738"/>
          <p14:tracePt t="147706" x="4656138" y="3238500"/>
          <p14:tracePt t="147723" x="4656138" y="3146425"/>
          <p14:tracePt t="147740" x="4656138" y="3078163"/>
          <p14:tracePt t="147756" x="4656138" y="3048000"/>
          <p14:tracePt t="147807" x="4656138" y="3055938"/>
          <p14:tracePt t="147815" x="4656138" y="3078163"/>
          <p14:tracePt t="147823" x="4656138" y="3108325"/>
          <p14:tracePt t="147839" x="4656138" y="3146425"/>
          <p14:tracePt t="147856" x="4656138" y="3162300"/>
          <p14:tracePt t="148367" x="4656138" y="3170238"/>
          <p14:tracePt t="148383" x="4670425" y="3170238"/>
          <p14:tracePt t="148391" x="4678363" y="3178175"/>
          <p14:tracePt t="148399" x="4694238" y="3178175"/>
          <p14:tracePt t="148407" x="4708525" y="3178175"/>
          <p14:tracePt t="148423" x="4770438" y="3178175"/>
          <p14:tracePt t="148440" x="4960938" y="3140075"/>
          <p14:tracePt t="148456" x="5151438" y="3055938"/>
          <p14:tracePt t="148473" x="5318125" y="2971800"/>
          <p14:tracePt t="148490" x="5448300" y="2879725"/>
          <p14:tracePt t="148506" x="5532438" y="2773363"/>
          <p14:tracePt t="148523" x="5584825" y="2659063"/>
          <p14:tracePt t="148540" x="5630863" y="2552700"/>
          <p14:tracePt t="148556" x="5676900" y="2460625"/>
          <p14:tracePt t="148573" x="5722938" y="2370138"/>
          <p14:tracePt t="148590" x="5813425" y="2286000"/>
          <p14:tracePt t="148606" x="5859463" y="2263775"/>
          <p14:tracePt t="148623" x="5897563" y="2247900"/>
          <p14:tracePt t="148640" x="5927725" y="2247900"/>
          <p14:tracePt t="148657" x="5951538" y="2232025"/>
          <p14:tracePt t="148673" x="5965825" y="2232025"/>
          <p14:tracePt t="148967" x="5927725" y="2286000"/>
          <p14:tracePt t="148975" x="5867400" y="2362200"/>
          <p14:tracePt t="148983" x="5791200" y="2476500"/>
          <p14:tracePt t="148992" x="5715000" y="2582863"/>
          <p14:tracePt t="149007" x="5578475" y="2789238"/>
          <p14:tracePt t="149023" x="5486400" y="2933700"/>
          <p14:tracePt t="149040" x="5426075" y="3017838"/>
          <p14:tracePt t="149057" x="5394325" y="3063875"/>
          <p14:tracePt t="149073" x="5387975" y="3078163"/>
          <p14:tracePt t="149090" x="5380038" y="3086100"/>
          <p14:tracePt t="149123" x="5372100" y="3086100"/>
          <p14:tracePt t="149140" x="5349875" y="3086100"/>
          <p14:tracePt t="149143" x="5334000" y="3086100"/>
          <p14:tracePt t="149157" x="5318125" y="3086100"/>
          <p14:tracePt t="149175" x="5311775" y="3086100"/>
          <p14:tracePt t="149190" x="5303838" y="3070225"/>
          <p14:tracePt t="149206" x="5295900" y="3055938"/>
          <p14:tracePt t="149223" x="5287963" y="3055938"/>
          <p14:tracePt t="149271" x="5287963" y="3048000"/>
          <p14:tracePt t="149279" x="5280025" y="3048000"/>
          <p14:tracePt t="149302" x="5273675" y="3048000"/>
          <p14:tracePt t="149310" x="5265738" y="3055938"/>
          <p14:tracePt t="149323" x="5249863" y="3070225"/>
          <p14:tracePt t="149340" x="5219700" y="3094038"/>
          <p14:tracePt t="149357" x="5181600" y="3140075"/>
          <p14:tracePt t="149374" x="5121275" y="3200400"/>
          <p14:tracePt t="149390" x="5113338" y="3208338"/>
          <p14:tracePt t="149406" x="5105400" y="3216275"/>
          <p14:tracePt t="149423" x="5097463" y="3222625"/>
          <p14:tracePt t="149479" x="5097463" y="3208338"/>
          <p14:tracePt t="149487" x="5097463" y="3178175"/>
          <p14:tracePt t="149495" x="5097463" y="3146425"/>
          <p14:tracePt t="149507" x="5097463" y="3108325"/>
          <p14:tracePt t="149523" x="5097463" y="2994025"/>
          <p14:tracePt t="149540" x="5075238" y="2887663"/>
          <p14:tracePt t="149557" x="5067300" y="2841625"/>
          <p14:tracePt t="149573" x="5067300" y="2835275"/>
          <p14:tracePt t="149607" x="5067300" y="2841625"/>
          <p14:tracePt t="149615" x="5059363" y="2903538"/>
          <p14:tracePt t="149623" x="5037138" y="2987675"/>
          <p14:tracePt t="149640" x="4991100" y="3208338"/>
          <p14:tracePt t="149657" x="4953000" y="3475038"/>
          <p14:tracePt t="149673" x="4930775" y="3673475"/>
          <p14:tracePt t="149690" x="4922838" y="3741738"/>
          <p14:tracePt t="149751" x="4922838" y="3717925"/>
          <p14:tracePt t="149759" x="4937125" y="3641725"/>
          <p14:tracePt t="149767" x="4945063" y="3573463"/>
          <p14:tracePt t="149775" x="4960938" y="3482975"/>
          <p14:tracePt t="149790" x="4968875" y="3398838"/>
          <p14:tracePt t="149807" x="4999038" y="3192463"/>
          <p14:tracePt t="149823" x="5021263" y="3094038"/>
          <p14:tracePt t="149840" x="5021263" y="3070225"/>
          <p14:tracePt t="149857" x="5021263" y="3063875"/>
          <p14:tracePt t="149895" x="5021263" y="3086100"/>
          <p14:tracePt t="149907" x="5021263" y="3162300"/>
          <p14:tracePt t="149924" x="5006975" y="3306763"/>
          <p14:tracePt t="149940" x="4975225" y="3444875"/>
          <p14:tracePt t="149957" x="4975225" y="3467100"/>
          <p14:tracePt t="149974" x="4975225" y="3475038"/>
          <p14:tracePt t="149999" x="4975225" y="3451225"/>
          <p14:tracePt t="150007" x="4975225" y="3406775"/>
          <p14:tracePt t="150024" x="4983163" y="3306763"/>
          <p14:tracePt t="150040" x="4999038" y="3192463"/>
          <p14:tracePt t="150057" x="5006975" y="3116263"/>
          <p14:tracePt t="150074" x="5013325" y="3108325"/>
          <p14:tracePt t="150120" x="5013325" y="3124200"/>
          <p14:tracePt t="150127" x="5006975" y="3200400"/>
          <p14:tracePt t="150140" x="4999038" y="3276600"/>
          <p14:tracePt t="150157" x="4975225" y="3436938"/>
          <p14:tracePt t="150174" x="4968875" y="3467100"/>
          <p14:tracePt t="150190" x="4968875" y="3482975"/>
          <p14:tracePt t="150783" x="4968875" y="3489325"/>
          <p14:tracePt t="150959" x="4945063" y="3489325"/>
          <p14:tracePt t="150967" x="4892675" y="3505200"/>
          <p14:tracePt t="150976" x="4838700" y="3521075"/>
          <p14:tracePt t="150991" x="4716463" y="3535363"/>
          <p14:tracePt t="151007" x="4579938" y="3565525"/>
          <p14:tracePt t="151024" x="4479925" y="3565525"/>
          <p14:tracePt t="151041" x="4427538" y="3565525"/>
          <p14:tracePt t="151057" x="4397375" y="3559175"/>
          <p14:tracePt t="151074" x="4381500" y="3543300"/>
          <p14:tracePt t="151091" x="4365625" y="3521075"/>
          <p14:tracePt t="151107" x="4351338" y="3489325"/>
          <p14:tracePt t="151124" x="4335463" y="3436938"/>
          <p14:tracePt t="151141" x="4289425" y="3382963"/>
          <p14:tracePt t="151158" x="4237038" y="3298825"/>
          <p14:tracePt t="151174" x="4237038" y="3260725"/>
          <p14:tracePt t="151191" x="4213225" y="3146425"/>
          <p14:tracePt t="151207" x="4213225" y="3055938"/>
          <p14:tracePt t="151224" x="4213225" y="2979738"/>
          <p14:tracePt t="151241" x="4251325" y="2887663"/>
          <p14:tracePt t="151257" x="4305300" y="2827338"/>
          <p14:tracePt t="151274" x="4403725" y="2751138"/>
          <p14:tracePt t="151291" x="4587875" y="2689225"/>
          <p14:tracePt t="151307" x="4792663" y="2628900"/>
          <p14:tracePt t="151324" x="5037138" y="2568575"/>
          <p14:tracePt t="151341" x="5211763" y="2522538"/>
          <p14:tracePt t="151358" x="5418138" y="2492375"/>
          <p14:tracePt t="151374" x="5540375" y="2484438"/>
          <p14:tracePt t="151391" x="5661025" y="2468563"/>
          <p14:tracePt t="151407" x="5768975" y="2468563"/>
          <p14:tracePt t="151424" x="5875338" y="2468563"/>
          <p14:tracePt t="151440" x="5965825" y="2484438"/>
          <p14:tracePt t="151457" x="6088063" y="2522538"/>
          <p14:tracePt t="151474" x="6194425" y="2574925"/>
          <p14:tracePt t="151491" x="6278563" y="2628900"/>
          <p14:tracePt t="151508" x="6340475" y="2674938"/>
          <p14:tracePt t="151524" x="6416675" y="2743200"/>
          <p14:tracePt t="151541" x="6492875" y="2827338"/>
          <p14:tracePt t="151558" x="6613525" y="2979738"/>
          <p14:tracePt t="151574" x="6667500" y="3025775"/>
          <p14:tracePt t="151591" x="6735763" y="3154363"/>
          <p14:tracePt t="151608" x="6797675" y="3268663"/>
          <p14:tracePt t="151624" x="6842125" y="3375025"/>
          <p14:tracePt t="151641" x="6865938" y="3451225"/>
          <p14:tracePt t="151658" x="6880225" y="3513138"/>
          <p14:tracePt t="151674" x="6880225" y="3573463"/>
          <p14:tracePt t="151691" x="6880225" y="3641725"/>
          <p14:tracePt t="151708" x="6880225" y="3695700"/>
          <p14:tracePt t="151724" x="6842125" y="3763963"/>
          <p14:tracePt t="151741" x="6789738" y="3817938"/>
          <p14:tracePt t="151758" x="6651625" y="3878263"/>
          <p14:tracePt t="151774" x="6575425" y="3894138"/>
          <p14:tracePt t="151791" x="6354763" y="3924300"/>
          <p14:tracePt t="151808" x="6149975" y="3924300"/>
          <p14:tracePt t="151824" x="5883275" y="3924300"/>
          <p14:tracePt t="151841" x="5570538" y="3924300"/>
          <p14:tracePt t="151858" x="5341938" y="3908425"/>
          <p14:tracePt t="151874" x="5143500" y="3878263"/>
          <p14:tracePt t="151891" x="4937125" y="3848100"/>
          <p14:tracePt t="151908" x="4778375" y="3825875"/>
          <p14:tracePt t="151924" x="4640263" y="3802063"/>
          <p14:tracePt t="151941" x="4487863" y="3787775"/>
          <p14:tracePt t="151958" x="4229100" y="3749675"/>
          <p14:tracePt t="151974" x="4076700" y="3717925"/>
          <p14:tracePt t="151991" x="3924300" y="3711575"/>
          <p14:tracePt t="152008" x="3802063" y="3673475"/>
          <p14:tracePt t="152025" x="3756025" y="3649663"/>
          <p14:tracePt t="152041" x="3733800" y="3627438"/>
          <p14:tracePt t="152058" x="3717925" y="3597275"/>
          <p14:tracePt t="152074" x="3711575" y="3543300"/>
          <p14:tracePt t="152091" x="3711575" y="3489325"/>
          <p14:tracePt t="152108" x="3711575" y="3398838"/>
          <p14:tracePt t="152124" x="3711575" y="3314700"/>
          <p14:tracePt t="152141" x="3756025" y="3200400"/>
          <p14:tracePt t="152158" x="3810000" y="3086100"/>
          <p14:tracePt t="152160" x="3848100" y="3017838"/>
          <p14:tracePt t="152174" x="3932238" y="2917825"/>
          <p14:tracePt t="152191" x="4008438" y="2803525"/>
          <p14:tracePt t="152208" x="4084638" y="2727325"/>
          <p14:tracePt t="152224" x="4175125" y="2674938"/>
          <p14:tracePt t="152241" x="4359275" y="2628900"/>
          <p14:tracePt t="152258" x="4632325" y="2598738"/>
          <p14:tracePt t="152274" x="4960938" y="2552700"/>
          <p14:tracePt t="152291" x="5273675" y="2552700"/>
          <p14:tracePt t="152308" x="5554663" y="2552700"/>
          <p14:tracePt t="152324" x="5745163" y="2552700"/>
          <p14:tracePt t="152341" x="5905500" y="2552700"/>
          <p14:tracePt t="152358" x="6080125" y="2552700"/>
          <p14:tracePt t="152374" x="6340475" y="2552700"/>
          <p14:tracePt t="152391" x="6492875" y="2552700"/>
          <p14:tracePt t="152408" x="6599238" y="2552700"/>
          <p14:tracePt t="152425" x="6675438" y="2574925"/>
          <p14:tracePt t="152441" x="6727825" y="2598738"/>
          <p14:tracePt t="152458" x="6797675" y="2651125"/>
          <p14:tracePt t="152475" x="6865938" y="2713038"/>
          <p14:tracePt t="152491" x="6956425" y="2797175"/>
          <p14:tracePt t="152508" x="7040563" y="2917825"/>
          <p14:tracePt t="152525" x="7102475" y="3040063"/>
          <p14:tracePt t="152541" x="7140575" y="3170238"/>
          <p14:tracePt t="152558" x="7178675" y="3306763"/>
          <p14:tracePt t="152574" x="7178675" y="3467100"/>
          <p14:tracePt t="152591" x="7162800" y="3551238"/>
          <p14:tracePt t="152608" x="7108825" y="3635375"/>
          <p14:tracePt t="152625" x="7010400" y="3711575"/>
          <p14:tracePt t="152641" x="6865938" y="3779838"/>
          <p14:tracePt t="152658" x="6651625" y="3832225"/>
          <p14:tracePt t="152675" x="6332538" y="3886200"/>
          <p14:tracePt t="152691" x="5921375" y="3932238"/>
          <p14:tracePt t="152708" x="5630863" y="3932238"/>
          <p14:tracePt t="152725" x="5464175" y="3932238"/>
          <p14:tracePt t="152741" x="5402263" y="3924300"/>
          <p14:tracePt t="153191" x="5402263" y="3916363"/>
          <p14:tracePt t="153215" x="5402263" y="3902075"/>
          <p14:tracePt t="153231" x="5410200" y="3886200"/>
          <p14:tracePt t="153239" x="5418138" y="3878263"/>
          <p14:tracePt t="153255" x="5432425" y="3863975"/>
          <p14:tracePt t="153271" x="5432425" y="3856038"/>
          <p14:tracePt t="153335" x="5402263" y="3856038"/>
          <p14:tracePt t="153343" x="5334000" y="3886200"/>
          <p14:tracePt t="153351" x="5273675" y="3932238"/>
          <p14:tracePt t="153359" x="5181600" y="4016375"/>
          <p14:tracePt t="153375" x="4914900" y="4251325"/>
          <p14:tracePt t="153391" x="4564063" y="4564063"/>
          <p14:tracePt t="153408" x="4244975" y="4800600"/>
          <p14:tracePt t="153425" x="4054475" y="4914900"/>
          <p14:tracePt t="153442" x="3954463" y="4975225"/>
          <p14:tracePt t="153458" x="3916363" y="4999038"/>
          <p14:tracePt t="153475" x="3894138" y="5006975"/>
          <p14:tracePt t="153492" x="3886200" y="5013325"/>
          <p14:tracePt t="153527" x="3878263" y="5021263"/>
          <p14:tracePt t="153551" x="3870325" y="5021263"/>
          <p14:tracePt t="153560" x="3863975" y="5021263"/>
          <p14:tracePt t="153607" x="3856038" y="5029200"/>
          <p14:tracePt t="153615" x="3856038" y="5037138"/>
          <p14:tracePt t="153625" x="3848100" y="5045075"/>
          <p14:tracePt t="153642" x="3825875" y="5059363"/>
          <p14:tracePt t="153658" x="3787775" y="5083175"/>
          <p14:tracePt t="153675" x="3771900" y="5097463"/>
          <p14:tracePt t="153692" x="3763963" y="5113338"/>
          <p14:tracePt t="153725" x="3763963" y="5135563"/>
          <p14:tracePt t="153742" x="3763963" y="5151438"/>
          <p14:tracePt t="153758" x="3763963" y="5159375"/>
          <p14:tracePt t="153792" x="3787775" y="5165725"/>
          <p14:tracePt t="153808" x="3870325" y="5113338"/>
          <p14:tracePt t="153825" x="3984625" y="4983163"/>
          <p14:tracePt t="153842" x="4098925" y="4792663"/>
          <p14:tracePt t="153858" x="4213225" y="4572000"/>
          <p14:tracePt t="153875" x="4283075" y="4427538"/>
          <p14:tracePt t="153892" x="4343400" y="4244975"/>
          <p14:tracePt t="153908" x="4403725" y="4068763"/>
          <p14:tracePt t="153925" x="4465638" y="3886200"/>
          <p14:tracePt t="153942" x="4525963" y="3673475"/>
          <p14:tracePt t="153958" x="4564063" y="3521075"/>
          <p14:tracePt t="153975" x="4572000" y="3382963"/>
          <p14:tracePt t="153992" x="4587875" y="3306763"/>
          <p14:tracePt t="154008" x="4587875" y="3254375"/>
          <p14:tracePt t="154025" x="4587875" y="3230563"/>
          <p14:tracePt t="154042" x="4587875" y="3200400"/>
          <p14:tracePt t="154059" x="4587875" y="3184525"/>
          <p14:tracePt t="154075" x="4587875" y="3162300"/>
          <p14:tracePt t="154092" x="4587875" y="3154363"/>
          <p14:tracePt t="154109" x="4587875" y="3140075"/>
          <p14:tracePt t="154125" x="4587875" y="3132138"/>
          <p14:tracePt t="154142" x="4587875" y="3108325"/>
          <p14:tracePt t="154144" x="4587875" y="3094038"/>
          <p14:tracePt t="154158" x="4594225" y="3055938"/>
          <p14:tracePt t="154175" x="4594225" y="3025775"/>
          <p14:tracePt t="154192" x="4594225" y="3017838"/>
          <p14:tracePt t="154209" x="4594225" y="3009900"/>
          <p14:tracePt t="154327" x="4594225" y="3025775"/>
          <p14:tracePt t="154335" x="4594225" y="3063875"/>
          <p14:tracePt t="154344" x="4587875" y="3116263"/>
          <p14:tracePt t="154359" x="4572000" y="3306763"/>
          <p14:tracePt t="154375" x="4572000" y="3551238"/>
          <p14:tracePt t="154391" x="4572000" y="3802063"/>
          <p14:tracePt t="154408" x="4572000" y="3978275"/>
          <p14:tracePt t="154425" x="4572000" y="4076700"/>
          <p14:tracePt t="154442" x="4572000" y="4084638"/>
          <p14:tracePt t="154487" x="4572000" y="4046538"/>
          <p14:tracePt t="154495" x="4572000" y="3954463"/>
          <p14:tracePt t="154509" x="4587875" y="3870325"/>
          <p14:tracePt t="154525" x="4610100" y="3627438"/>
          <p14:tracePt t="154542" x="4625975" y="3382963"/>
          <p14:tracePt t="154559" x="4625975" y="3132138"/>
          <p14:tracePt t="154575" x="4625975" y="3025775"/>
          <p14:tracePt t="154592" x="4625975" y="2971800"/>
          <p14:tracePt t="154609" x="4625975" y="2963863"/>
          <p14:tracePt t="154663" x="4618038" y="2994025"/>
          <p14:tracePt t="154671" x="4587875" y="3078163"/>
          <p14:tracePt t="154679" x="4564063" y="3162300"/>
          <p14:tracePt t="154692" x="4549775" y="3246438"/>
          <p14:tracePt t="154709" x="4503738" y="3429000"/>
          <p14:tracePt t="154726" x="4487863" y="3597275"/>
          <p14:tracePt t="154742" x="4487863" y="3603625"/>
          <p14:tracePt t="154783" x="4487863" y="3581400"/>
          <p14:tracePt t="154792" x="4487863" y="3535363"/>
          <p14:tracePt t="154809" x="4487863" y="3382963"/>
          <p14:tracePt t="154825" x="4503738" y="3208338"/>
          <p14:tracePt t="154842" x="4518025" y="3094038"/>
          <p14:tracePt t="154859" x="4525963" y="3032125"/>
          <p14:tracePt t="154875" x="4533900" y="3025775"/>
          <p14:tracePt t="154919" x="4533900" y="3063875"/>
          <p14:tracePt t="154927" x="4533900" y="3132138"/>
          <p14:tracePt t="154942" x="4533900" y="3216275"/>
          <p14:tracePt t="154959" x="4572000" y="3413125"/>
          <p14:tracePt t="154975" x="4579938" y="3451225"/>
          <p14:tracePt t="154992" x="4587875" y="3459163"/>
          <p14:tracePt t="155031" x="4610100" y="3429000"/>
          <p14:tracePt t="155042" x="4618038" y="3375025"/>
          <p14:tracePt t="155059" x="4640263" y="3230563"/>
          <p14:tracePt t="155076" x="4656138" y="3078163"/>
          <p14:tracePt t="155092" x="4664075" y="2963863"/>
          <p14:tracePt t="155109" x="4664075" y="2925763"/>
          <p14:tracePt t="155159" x="4664075" y="2971800"/>
          <p14:tracePt t="155167" x="4664075" y="3048000"/>
          <p14:tracePt t="155175" x="4664075" y="3124200"/>
          <p14:tracePt t="155192" x="4664075" y="3298825"/>
          <p14:tracePt t="155209" x="4664075" y="3429000"/>
          <p14:tracePt t="155226" x="4664075" y="3475038"/>
          <p14:tracePt t="155242" x="4664075" y="3482975"/>
          <p14:tracePt t="155751" x="4686300" y="3482975"/>
          <p14:tracePt t="155759" x="4740275" y="3459163"/>
          <p14:tracePt t="155767" x="4808538" y="3436938"/>
          <p14:tracePt t="155776" x="4884738" y="3406775"/>
          <p14:tracePt t="155792" x="5097463" y="3314700"/>
          <p14:tracePt t="155809" x="5349875" y="3208338"/>
          <p14:tracePt t="155826" x="5608638" y="3094038"/>
          <p14:tracePt t="155842" x="5867400" y="2971800"/>
          <p14:tracePt t="155859" x="6073775" y="2873375"/>
          <p14:tracePt t="155876" x="6226175" y="2781300"/>
          <p14:tracePt t="155893" x="6308725" y="2727325"/>
          <p14:tracePt t="155909" x="6362700" y="2674938"/>
          <p14:tracePt t="155926" x="6408738" y="2613025"/>
          <p14:tracePt t="155942" x="6430963" y="2568575"/>
          <p14:tracePt t="155959" x="6461125" y="2530475"/>
          <p14:tracePt t="155976" x="6499225" y="2468563"/>
          <p14:tracePt t="155992" x="6523038" y="2430463"/>
          <p14:tracePt t="156009" x="6553200" y="2384425"/>
          <p14:tracePt t="156026" x="6569075" y="2332038"/>
          <p14:tracePt t="156043" x="6583363" y="2293938"/>
          <p14:tracePt t="156059" x="6607175" y="2255838"/>
          <p14:tracePt t="156076" x="6607175" y="2232025"/>
          <p14:tracePt t="156093" x="6607175" y="2209800"/>
          <p14:tracePt t="156109" x="6607175" y="2179638"/>
          <p14:tracePt t="156126" x="6599238" y="2163763"/>
          <p14:tracePt t="156142" x="6523038" y="2141538"/>
          <p14:tracePt t="156159" x="6499225" y="2141538"/>
          <p14:tracePt t="156176" x="6492875" y="2133600"/>
          <p14:tracePt t="156303" x="6499225" y="2133600"/>
          <p14:tracePt t="156311" x="6545263" y="2149475"/>
          <p14:tracePt t="156319" x="6599238" y="2163763"/>
          <p14:tracePt t="156328" x="6675438" y="2171700"/>
          <p14:tracePt t="156343" x="6858000" y="2179638"/>
          <p14:tracePt t="156359" x="7146925" y="2217738"/>
          <p14:tracePt t="156376" x="7353300" y="2255838"/>
          <p14:tracePt t="156393" x="7513638" y="2270125"/>
          <p14:tracePt t="156409" x="7559675" y="2278063"/>
          <p14:tracePt t="156426" x="7566025" y="2278063"/>
          <p14:tracePt t="156463" x="7566025" y="2286000"/>
          <p14:tracePt t="156487" x="7566025" y="2301875"/>
          <p14:tracePt t="156495" x="7566025" y="2308225"/>
          <p14:tracePt t="156510" x="7566025" y="2332038"/>
          <p14:tracePt t="156526" x="7566025" y="2339975"/>
          <p14:tracePt t="156543" x="7559675" y="2370138"/>
          <p14:tracePt t="156559" x="7497763" y="2392363"/>
          <p14:tracePt t="156576" x="7383463" y="2400300"/>
          <p14:tracePt t="156593" x="7200900" y="2408238"/>
          <p14:tracePt t="156609" x="6980238" y="2408238"/>
          <p14:tracePt t="156626" x="6583363" y="2430463"/>
          <p14:tracePt t="156643" x="6042025" y="2506663"/>
          <p14:tracePt t="156659" x="5478463" y="2720975"/>
          <p14:tracePt t="156662" x="5235575" y="2865438"/>
          <p14:tracePt t="156676" x="4999038" y="3048000"/>
          <p14:tracePt t="156693" x="4511675" y="3467100"/>
          <p14:tracePt t="156710" x="3832225" y="4221163"/>
          <p14:tracePt t="156726" x="3641725" y="4487863"/>
          <p14:tracePt t="156743" x="3055938" y="5249863"/>
          <p14:tracePt t="156759" x="2759075" y="5592763"/>
          <p14:tracePt t="156776" x="2628900" y="5737225"/>
          <p14:tracePt t="156793" x="2574925" y="5775325"/>
          <p14:tracePt t="156810" x="2568575" y="5783263"/>
          <p14:tracePt t="156826" x="2552700" y="5783263"/>
          <p14:tracePt t="156843" x="2506663" y="5715000"/>
          <p14:tracePt t="156860" x="2422525" y="5562600"/>
          <p14:tracePt t="156876" x="2332038" y="5394325"/>
          <p14:tracePt t="156893" x="2255838" y="5241925"/>
          <p14:tracePt t="156910" x="2225675" y="5097463"/>
          <p14:tracePt t="156926" x="2225675" y="5045075"/>
          <p14:tracePt t="156943" x="2239963" y="4906963"/>
          <p14:tracePt t="156960" x="2278063" y="4822825"/>
          <p14:tracePt t="156976" x="2308225" y="4784725"/>
          <p14:tracePt t="156993" x="2339975" y="4762500"/>
          <p14:tracePt t="157010" x="2392363" y="4746625"/>
          <p14:tracePt t="157026" x="2522538" y="4746625"/>
          <p14:tracePt t="157043" x="2759075" y="4762500"/>
          <p14:tracePt t="157060" x="3192463" y="4808538"/>
          <p14:tracePt t="157076" x="3603625" y="4808538"/>
          <p14:tracePt t="157093" x="3908425" y="4754563"/>
          <p14:tracePt t="157110" x="4144963" y="4549775"/>
          <p14:tracePt t="157126" x="4175125" y="4457700"/>
          <p14:tracePt t="157143" x="4213225" y="4168775"/>
          <p14:tracePt t="157160" x="4191000" y="3992563"/>
          <p14:tracePt t="157176" x="4106863" y="3863975"/>
          <p14:tracePt t="157193" x="3978275" y="3725863"/>
          <p14:tracePt t="157210" x="3870325" y="3641725"/>
          <p14:tracePt t="157226" x="3703638" y="3527425"/>
          <p14:tracePt t="157243" x="3589338" y="3482975"/>
          <p14:tracePt t="157260" x="3475038" y="3459163"/>
          <p14:tracePt t="157276" x="3322638" y="3459163"/>
          <p14:tracePt t="157293" x="3055938" y="3521075"/>
          <p14:tracePt t="157310" x="2446338" y="3878263"/>
          <p14:tracePt t="157326" x="2247900" y="4060825"/>
          <p14:tracePt t="157343" x="1858963" y="4648200"/>
          <p14:tracePt t="157360" x="1782763" y="4906963"/>
          <p14:tracePt t="157376" x="1768475" y="5089525"/>
          <p14:tracePt t="157393" x="1828800" y="5189538"/>
          <p14:tracePt t="157410" x="1981200" y="5235575"/>
          <p14:tracePt t="157426" x="2346325" y="5241925"/>
          <p14:tracePt t="157443" x="2789238" y="5241925"/>
          <p14:tracePt t="157460" x="3216275" y="5059363"/>
          <p14:tracePt t="157476" x="3482975" y="4846638"/>
          <p14:tracePt t="157493" x="3573463" y="4694238"/>
          <p14:tracePt t="157510" x="3559175" y="4449763"/>
          <p14:tracePt t="157526" x="3429000" y="4297363"/>
          <p14:tracePt t="157543" x="3208338" y="4168775"/>
          <p14:tracePt t="157560" x="2955925" y="4098925"/>
          <p14:tracePt t="157576" x="2759075" y="4098925"/>
          <p14:tracePt t="157593" x="2636838" y="4137025"/>
          <p14:tracePt t="157610" x="2582863" y="4229100"/>
          <p14:tracePt t="157627" x="2582863" y="4305300"/>
          <p14:tracePt t="157643" x="2598738" y="4373563"/>
          <p14:tracePt t="157660" x="2667000" y="4397375"/>
          <p14:tracePt t="157663" x="2682875" y="4397375"/>
          <p14:tracePt t="157676" x="2689225" y="4397375"/>
          <p14:tracePt t="157693" x="2713038" y="4397375"/>
          <p14:tracePt t="157710" x="2743200" y="4351338"/>
          <p14:tracePt t="157726" x="2743200" y="4335463"/>
          <p14:tracePt t="157743" x="2743200" y="4327525"/>
          <p14:tracePt t="158607" x="2759075" y="4327525"/>
          <p14:tracePt t="158615" x="2789238" y="4351338"/>
          <p14:tracePt t="158623" x="2835275" y="4365625"/>
          <p14:tracePt t="158631" x="2887663" y="4411663"/>
          <p14:tracePt t="158643" x="2994025" y="4495800"/>
          <p14:tracePt t="158660" x="3336925" y="4702175"/>
          <p14:tracePt t="158664" x="3597275" y="4822825"/>
          <p14:tracePt t="158677" x="3894138" y="4953000"/>
          <p14:tracePt t="158694" x="5105400" y="5257800"/>
          <p14:tracePt t="158710" x="5486400" y="5311775"/>
          <p14:tracePt t="158727" x="6400800" y="5326063"/>
          <p14:tracePt t="158743" x="6797675" y="5265738"/>
          <p14:tracePt t="158760" x="7010400" y="5121275"/>
          <p14:tracePt t="158777" x="7170738" y="4892675"/>
          <p14:tracePt t="158793" x="7254875" y="4602163"/>
          <p14:tracePt t="158810" x="7277100" y="4297363"/>
          <p14:tracePt t="158827" x="7277100" y="4060825"/>
          <p14:tracePt t="158844" x="7261225" y="3863975"/>
          <p14:tracePt t="158860" x="7216775" y="3687763"/>
          <p14:tracePt t="158877" x="7162800" y="3527425"/>
          <p14:tracePt t="158894" x="7078663" y="3336925"/>
          <p14:tracePt t="158910" x="7048500" y="3276600"/>
          <p14:tracePt t="158927" x="7018338" y="3124200"/>
          <p14:tracePt t="158944" x="7010400" y="3025775"/>
          <p14:tracePt t="158960" x="6994525" y="2917825"/>
          <p14:tracePt t="158977" x="6956425" y="2797175"/>
          <p14:tracePt t="158994" x="6918325" y="2713038"/>
          <p14:tracePt t="159010" x="6850063" y="2560638"/>
          <p14:tracePt t="159027" x="6773863" y="2438400"/>
          <p14:tracePt t="159044" x="6713538" y="2384425"/>
          <p14:tracePt t="159060" x="6675438" y="2362200"/>
          <p14:tracePt t="159077" x="6645275" y="2362200"/>
          <p14:tracePt t="159094" x="6454775" y="2476500"/>
          <p14:tracePt t="159110" x="6080125" y="2827338"/>
          <p14:tracePt t="159127" x="5829300" y="3306763"/>
          <p14:tracePt t="159144" x="5584825" y="3711575"/>
          <p14:tracePt t="159160" x="5478463" y="3825875"/>
          <p14:tracePt t="159177" x="5440363" y="3840163"/>
          <p14:tracePt t="159194" x="5402263" y="3840163"/>
          <p14:tracePt t="159210" x="5349875" y="3825875"/>
          <p14:tracePt t="159227" x="5273675" y="3771900"/>
          <p14:tracePt t="159244" x="5181600" y="3673475"/>
          <p14:tracePt t="159260" x="5075238" y="3551238"/>
          <p14:tracePt t="159277" x="5006975" y="3421063"/>
          <p14:tracePt t="159294" x="4953000" y="3344863"/>
          <p14:tracePt t="159310" x="4892675" y="3178175"/>
          <p14:tracePt t="159327" x="4876800" y="3146425"/>
          <p14:tracePt t="159344" x="4860925" y="3124200"/>
          <p14:tracePt t="159455" x="4868863" y="3146425"/>
          <p14:tracePt t="159463" x="4876800" y="3170238"/>
          <p14:tracePt t="159471" x="4884738" y="3192463"/>
          <p14:tracePt t="159479" x="4892675" y="3216275"/>
          <p14:tracePt t="159494" x="4906963" y="3246438"/>
          <p14:tracePt t="159510" x="4906963" y="3254375"/>
          <p14:tracePt t="159567" x="4914900" y="3260725"/>
          <p14:tracePt t="159575" x="4922838" y="3246438"/>
          <p14:tracePt t="159583" x="4945063" y="3216275"/>
          <p14:tracePt t="159594" x="4960938" y="3178175"/>
          <p14:tracePt t="159610" x="5013325" y="3086100"/>
          <p14:tracePt t="159627" x="5067300" y="2987675"/>
          <p14:tracePt t="159644" x="5083175" y="2941638"/>
          <p14:tracePt t="159660" x="5089525" y="2925763"/>
          <p14:tracePt t="159711" x="5089525" y="2933700"/>
          <p14:tracePt t="159719" x="5089525" y="3009900"/>
          <p14:tracePt t="159727" x="5089525" y="3101975"/>
          <p14:tracePt t="159744" x="5059363" y="3306763"/>
          <p14:tracePt t="159761" x="5037138" y="3451225"/>
          <p14:tracePt t="159777" x="5029200" y="3482975"/>
          <p14:tracePt t="159794" x="5029200" y="3489325"/>
          <p14:tracePt t="159827" x="5029200" y="3482975"/>
          <p14:tracePt t="159844" x="5029200" y="3336925"/>
          <p14:tracePt t="159861" x="5029200" y="3184525"/>
          <p14:tracePt t="159877" x="5021263" y="3078163"/>
          <p14:tracePt t="159894" x="5013325" y="3032125"/>
          <p14:tracePt t="159927" x="5006975" y="3025775"/>
          <p14:tracePt t="159944" x="4975225" y="3055938"/>
          <p14:tracePt t="159961" x="4945063" y="3192463"/>
          <p14:tracePt t="159977" x="4906963" y="3336925"/>
          <p14:tracePt t="159994" x="4892675" y="3413125"/>
          <p14:tracePt t="160011" x="4884738" y="3436938"/>
          <p14:tracePt t="160044" x="4892675" y="3436938"/>
          <p14:tracePt t="160061" x="4930775" y="3322638"/>
          <p14:tracePt t="160078" x="4975225" y="3124200"/>
          <p14:tracePt t="160094" x="4975225" y="3094038"/>
          <p14:tracePt t="160111" x="4975225" y="3055938"/>
          <p14:tracePt t="160151" x="4975225" y="3108325"/>
          <p14:tracePt t="160161" x="4975225" y="3200400"/>
          <p14:tracePt t="160177" x="4968875" y="3505200"/>
          <p14:tracePt t="160194" x="4968875" y="3741738"/>
          <p14:tracePt t="160211" x="4968875" y="3856038"/>
          <p14:tracePt t="160244" x="4968875" y="3863975"/>
          <p14:tracePt t="160261" x="5013325" y="3771900"/>
          <p14:tracePt t="160278" x="5045075" y="3521075"/>
          <p14:tracePt t="160294" x="5045075" y="3429000"/>
          <p14:tracePt t="160311" x="5045075" y="3268663"/>
          <p14:tracePt t="160360" x="5045075" y="3314700"/>
          <p14:tracePt t="160367" x="5029200" y="3406775"/>
          <p14:tracePt t="160377" x="5021263" y="3497263"/>
          <p14:tracePt t="160394" x="4991100" y="3679825"/>
          <p14:tracePt t="160411" x="4983163" y="3749675"/>
          <p14:tracePt t="160447" x="4983163" y="3703638"/>
          <p14:tracePt t="160461" x="4983163" y="3619500"/>
          <p14:tracePt t="160478" x="5013325" y="3413125"/>
          <p14:tracePt t="160494" x="5051425" y="3124200"/>
          <p14:tracePt t="160511" x="5051425" y="3040063"/>
          <p14:tracePt t="160528" x="5051425" y="3025775"/>
          <p14:tracePt t="160561" x="5051425" y="3032125"/>
          <p14:tracePt t="160578" x="5051425" y="3124200"/>
          <p14:tracePt t="160594" x="5037138" y="3222625"/>
          <p14:tracePt t="160611" x="5013325" y="3344863"/>
          <p14:tracePt t="160628" x="5013325" y="3382963"/>
          <p14:tracePt t="160644" x="5013325" y="3390900"/>
          <p14:tracePt t="160661" x="5013325" y="3398838"/>
          <p14:tracePt t="160678" x="5029200" y="3360738"/>
          <p14:tracePt t="160694" x="5037138" y="3336925"/>
          <p14:tracePt t="160711" x="5089525" y="3222625"/>
          <p14:tracePt t="160728" x="5113338" y="3170238"/>
          <p14:tracePt t="160744" x="5135563" y="3132138"/>
          <p14:tracePt t="160761" x="5143500" y="3108325"/>
          <p14:tracePt t="160778" x="5181600" y="3055938"/>
          <p14:tracePt t="160794" x="5265738" y="3001963"/>
          <p14:tracePt t="160811" x="5402263" y="2917825"/>
          <p14:tracePt t="160828" x="5578475" y="2827338"/>
          <p14:tracePt t="160844" x="5761038" y="2720975"/>
          <p14:tracePt t="160861" x="5897563" y="2636838"/>
          <p14:tracePt t="160878" x="6126163" y="2506663"/>
          <p14:tracePt t="160894" x="6180138" y="2468563"/>
          <p14:tracePt t="160911" x="6286500" y="2370138"/>
          <p14:tracePt t="160928" x="6324600" y="2316163"/>
          <p14:tracePt t="160944" x="6378575" y="2239963"/>
          <p14:tracePt t="160961" x="6416675" y="2209800"/>
          <p14:tracePt t="160978" x="6430963" y="2187575"/>
          <p14:tracePt t="160994" x="6461125" y="2163763"/>
          <p14:tracePt t="161011" x="6469063" y="2155825"/>
          <p14:tracePt t="161071" x="6477000" y="2155825"/>
          <p14:tracePt t="161079" x="6484938" y="2155825"/>
          <p14:tracePt t="161087" x="6492875" y="2155825"/>
          <p14:tracePt t="161319" x="6507163" y="2155825"/>
          <p14:tracePt t="161327" x="6523038" y="2155825"/>
          <p14:tracePt t="161335" x="6545263" y="2155825"/>
          <p14:tracePt t="161344" x="6599238" y="2155825"/>
          <p14:tracePt t="161361" x="6721475" y="2155825"/>
          <p14:tracePt t="161378" x="6896100" y="2155825"/>
          <p14:tracePt t="161394" x="7078663" y="2155825"/>
          <p14:tracePt t="161411" x="7216775" y="2155825"/>
          <p14:tracePt t="161428" x="7323138" y="2141538"/>
          <p14:tracePt t="161444" x="7383463" y="2117725"/>
          <p14:tracePt t="161461" x="7421563" y="2095500"/>
          <p14:tracePt t="161519" x="7437438" y="2095500"/>
          <p14:tracePt t="161527" x="7451725" y="2095500"/>
          <p14:tracePt t="161535" x="7475538" y="2095500"/>
          <p14:tracePt t="161545" x="7497763" y="2095500"/>
          <p14:tracePt t="161561" x="7527925" y="2103438"/>
          <p14:tracePt t="161578" x="7551738" y="2111375"/>
          <p14:tracePt t="161595" x="7573963" y="2133600"/>
          <p14:tracePt t="161611" x="7597775" y="2155825"/>
          <p14:tracePt t="161628" x="7612063" y="2171700"/>
          <p14:tracePt t="161719" x="7589838" y="2171700"/>
          <p14:tracePt t="161727" x="7573963" y="2171700"/>
          <p14:tracePt t="161735" x="7551738" y="2193925"/>
          <p14:tracePt t="161745" x="7513638" y="2217738"/>
          <p14:tracePt t="161761" x="7437438" y="2286000"/>
          <p14:tracePt t="161778" x="7361238" y="2454275"/>
          <p14:tracePt t="161795" x="7261225" y="2773363"/>
          <p14:tracePt t="161811" x="7231063" y="3140075"/>
          <p14:tracePt t="161828" x="7208838" y="3543300"/>
          <p14:tracePt t="161845" x="7208838" y="3940175"/>
          <p14:tracePt t="161862" x="7323138" y="4389438"/>
          <p14:tracePt t="161878" x="7437438" y="4746625"/>
          <p14:tracePt t="161895" x="7543800" y="4991100"/>
          <p14:tracePt t="161911" x="7559675" y="5045075"/>
          <p14:tracePt t="161928" x="7559675" y="5051425"/>
          <p14:tracePt t="161961" x="7543800" y="5051425"/>
          <p14:tracePt t="161978" x="7497763" y="5051425"/>
          <p14:tracePt t="161995" x="7451725" y="5051425"/>
          <p14:tracePt t="162011" x="7407275" y="5013325"/>
          <p14:tracePt t="162028" x="7383463" y="4999038"/>
          <p14:tracePt t="162045" x="7369175" y="4953000"/>
          <p14:tracePt t="162062" x="7369175" y="4884738"/>
          <p14:tracePt t="162078" x="7369175" y="4778375"/>
          <p14:tracePt t="162095" x="7369175" y="4594225"/>
          <p14:tracePt t="162111" x="7369175" y="4518025"/>
          <p14:tracePt t="162128" x="7369175" y="4503738"/>
          <p14:tracePt t="162183" x="7337425" y="4579938"/>
          <p14:tracePt t="162191" x="7315200" y="4648200"/>
          <p14:tracePt t="162199" x="7269163" y="4732338"/>
          <p14:tracePt t="162212" x="7239000" y="4830763"/>
          <p14:tracePt t="162228" x="7192963" y="4945063"/>
          <p14:tracePt t="162245" x="7178675" y="4983163"/>
          <p14:tracePt t="162261" x="7170738" y="4983163"/>
          <p14:tracePt t="162278" x="7162800" y="4983163"/>
          <p14:tracePt t="162295" x="7162800" y="4906963"/>
          <p14:tracePt t="162311" x="7140575" y="4792663"/>
          <p14:tracePt t="162328" x="7108825" y="4702175"/>
          <p14:tracePt t="162345" x="7102475" y="4670425"/>
          <p14:tracePt t="162361" x="7102475" y="4664075"/>
          <p14:tracePt t="162414" x="7102475" y="4670425"/>
          <p14:tracePt t="162421" x="7102475" y="4686300"/>
          <p14:tracePt t="162430" x="7102475" y="4702175"/>
          <p14:tracePt t="162444" x="7102475" y="4716463"/>
          <p14:tracePt t="162461" x="7094538" y="4740275"/>
          <p14:tracePt t="162527" x="7086600" y="4740275"/>
          <p14:tracePt t="162535" x="7078663" y="4732338"/>
          <p14:tracePt t="162545" x="7078663" y="4724400"/>
          <p14:tracePt t="162562" x="7070725" y="4716463"/>
          <p14:tracePt t="162578" x="7070725" y="4702175"/>
          <p14:tracePt t="162595" x="7070725" y="4694238"/>
          <p14:tracePt t="162612" x="7056438" y="4686300"/>
          <p14:tracePt t="163767" x="7056438" y="4678363"/>
          <p14:tracePt t="163775" x="7032625" y="4670425"/>
          <p14:tracePt t="163783" x="7002463" y="4664075"/>
          <p14:tracePt t="163795" x="6994525" y="4664075"/>
          <p14:tracePt t="163847" x="6994525" y="4656138"/>
          <p14:tracePt t="163855" x="6994525" y="4648200"/>
          <p14:tracePt t="163864" x="6988175" y="4625975"/>
          <p14:tracePt t="163879" x="6972300" y="4518025"/>
          <p14:tracePt t="163895" x="6972300" y="4435475"/>
          <p14:tracePt t="163912" x="6972300" y="4403725"/>
          <p14:tracePt t="163929" x="6972300" y="4381500"/>
          <p14:tracePt t="163945" x="6964363" y="4373563"/>
          <p14:tracePt t="163962" x="6964363" y="4365625"/>
          <p14:tracePt t="164023" x="6964363" y="4359275"/>
          <p14:tracePt t="164039" x="6972300" y="4359275"/>
          <p14:tracePt t="164047" x="6980238" y="4359275"/>
          <p14:tracePt t="164055" x="6988175" y="4359275"/>
          <p14:tracePt t="164071" x="6994525" y="4359275"/>
          <p14:tracePt t="164079" x="7002463" y="4359275"/>
          <p14:tracePt t="164096" x="7010400" y="4351338"/>
          <p14:tracePt t="164112" x="7018338" y="4335463"/>
          <p14:tracePt t="164129" x="7018338" y="4305300"/>
          <p14:tracePt t="164146" x="7026275" y="4283075"/>
          <p14:tracePt t="164162" x="7032625" y="4251325"/>
          <p14:tracePt t="164179" x="7040563" y="4237038"/>
          <p14:tracePt t="164196" x="7040563" y="4221163"/>
          <p14:tracePt t="164198" x="7040563" y="4213225"/>
          <p14:tracePt t="164229" x="7040563" y="4191000"/>
          <p14:tracePt t="164246" x="7040563" y="4175125"/>
          <p14:tracePt t="164262" x="7040563" y="4168775"/>
          <p14:tracePt t="164343" x="7032625" y="4191000"/>
          <p14:tracePt t="164351" x="7018338" y="4289425"/>
          <p14:tracePt t="164362" x="6994525" y="4403725"/>
          <p14:tracePt t="164378" x="6950075" y="4740275"/>
          <p14:tracePt t="164395" x="6918325" y="4975225"/>
          <p14:tracePt t="164412" x="6918325" y="5051425"/>
          <p14:tracePt t="164429" x="6918325" y="5059363"/>
          <p14:tracePt t="164463" x="6926263" y="4991100"/>
          <p14:tracePt t="164479" x="6934200" y="4800600"/>
          <p14:tracePt t="164496" x="6934200" y="4587875"/>
          <p14:tracePt t="164512" x="6934200" y="4389438"/>
          <p14:tracePt t="164529" x="6918325" y="4251325"/>
          <p14:tracePt t="164546" x="6904038" y="4191000"/>
          <p14:tracePt t="164615" x="6904038" y="4198938"/>
          <p14:tracePt t="164623" x="6904038" y="4251325"/>
          <p14:tracePt t="164631" x="6904038" y="4313238"/>
          <p14:tracePt t="164646" x="6904038" y="4441825"/>
          <p14:tracePt t="164662" x="6904038" y="4487863"/>
          <p14:tracePt t="164679" x="6904038" y="4541838"/>
          <p14:tracePt t="164735" x="6904038" y="4518025"/>
          <p14:tracePt t="164743" x="6904038" y="4487863"/>
          <p14:tracePt t="164751" x="6904038" y="4465638"/>
          <p14:tracePt t="164762" x="6904038" y="4441825"/>
          <p14:tracePt t="164779" x="6904038" y="4435475"/>
          <p14:tracePt t="164796" x="6904038" y="4427538"/>
          <p14:tracePt t="165087" x="6911975" y="4427538"/>
          <p14:tracePt t="165119" x="6911975" y="4441825"/>
          <p14:tracePt t="165127" x="6911975" y="4457700"/>
          <p14:tracePt t="165135" x="6911975" y="4473575"/>
          <p14:tracePt t="165146" x="6911975" y="4495800"/>
          <p14:tracePt t="165163" x="6911975" y="4549775"/>
          <p14:tracePt t="165179" x="6904038" y="4632325"/>
          <p14:tracePt t="165196" x="6904038" y="4694238"/>
          <p14:tracePt t="165198" x="6904038" y="4716463"/>
          <p14:tracePt t="165213" x="6904038" y="4740275"/>
          <p14:tracePt t="165229" x="6904038" y="4762500"/>
          <p14:tracePt t="165567" x="6896100" y="4762500"/>
          <p14:tracePt t="165575" x="6880225" y="4770438"/>
          <p14:tracePt t="165583" x="6835775" y="4784725"/>
          <p14:tracePt t="165596" x="6773863" y="4800600"/>
          <p14:tracePt t="165613" x="6583363" y="4816475"/>
          <p14:tracePt t="165630" x="6057900" y="4854575"/>
          <p14:tracePt t="165646" x="5851525" y="4854575"/>
          <p14:tracePt t="165663" x="5287963" y="4854575"/>
          <p14:tracePt t="165679" x="5083175" y="4854575"/>
          <p14:tracePt t="165696" x="4960938" y="4854575"/>
          <p14:tracePt t="165713" x="4922838" y="4854575"/>
          <p14:tracePt t="165729" x="4899025" y="4846638"/>
          <p14:tracePt t="165746" x="4876800" y="4838700"/>
          <p14:tracePt t="165763" x="4846638" y="4822825"/>
          <p14:tracePt t="165780" x="4808538" y="4792663"/>
          <p14:tracePt t="165796" x="4708525" y="4762500"/>
          <p14:tracePt t="165813" x="4587875" y="4708525"/>
          <p14:tracePt t="165830" x="4327525" y="4632325"/>
          <p14:tracePt t="165846" x="4106863" y="4579938"/>
          <p14:tracePt t="165863" x="3886200" y="4549775"/>
          <p14:tracePt t="165880" x="3717925" y="4533900"/>
          <p14:tracePt t="165896" x="3573463" y="4503738"/>
          <p14:tracePt t="165913" x="3505200" y="4503738"/>
          <p14:tracePt t="165929" x="3489325" y="4503738"/>
          <p14:tracePt t="165946" x="3482975" y="4503738"/>
          <p14:tracePt t="165963" x="3475038" y="4511675"/>
          <p14:tracePt t="165980" x="3459163" y="4518025"/>
          <p14:tracePt t="165996" x="3436938" y="4533900"/>
          <p14:tracePt t="166013" x="3421063" y="4549775"/>
          <p14:tracePt t="166030" x="3413125" y="4556125"/>
          <p14:tracePt t="166046" x="3406775" y="4556125"/>
          <p14:tracePt t="166063" x="3390900" y="4556125"/>
          <p14:tracePt t="166855" x="3444875" y="4556125"/>
          <p14:tracePt t="166863" x="3521075" y="4556125"/>
          <p14:tracePt t="166871" x="3619500" y="4556125"/>
          <p14:tracePt t="166880" x="3771900" y="4525963"/>
          <p14:tracePt t="166897" x="4275138" y="4419600"/>
          <p14:tracePt t="166913" x="4792663" y="4275138"/>
          <p14:tracePt t="166930" x="5273675" y="4137025"/>
          <p14:tracePt t="166947" x="5668963" y="4000500"/>
          <p14:tracePt t="166963" x="6042025" y="3848100"/>
          <p14:tracePt t="166980" x="6210300" y="3756025"/>
          <p14:tracePt t="166997" x="6302375" y="3665538"/>
          <p14:tracePt t="167013" x="6378575" y="3597275"/>
          <p14:tracePt t="167030" x="6438900" y="3521075"/>
          <p14:tracePt t="167046" x="6575425" y="3421063"/>
          <p14:tracePt t="167063" x="6645275" y="3368675"/>
          <p14:tracePt t="167080" x="6683375" y="3344863"/>
          <p14:tracePt t="167097" x="6697663" y="3330575"/>
          <p14:tracePt t="167113" x="6705600" y="3322638"/>
          <p14:tracePt t="167151" x="6705600" y="3306763"/>
          <p14:tracePt t="167175" x="6713538" y="3298825"/>
          <p14:tracePt t="167311" x="6697663" y="3298825"/>
          <p14:tracePt t="167319" x="6689725" y="3298825"/>
          <p14:tracePt t="167330" x="6667500" y="3298825"/>
          <p14:tracePt t="167347" x="6637338" y="3306763"/>
          <p14:tracePt t="167363" x="6607175" y="3314700"/>
          <p14:tracePt t="167380" x="6599238" y="3322638"/>
          <p14:tracePt t="167397" x="6583363" y="3322638"/>
          <p14:tracePt t="167413" x="6569075" y="3330575"/>
          <p14:tracePt t="167430" x="6561138" y="3330575"/>
          <p14:tracePt t="167446" x="6515100" y="3330575"/>
          <p14:tracePt t="167463" x="6484938" y="3336925"/>
          <p14:tracePt t="167480" x="6446838" y="3336925"/>
          <p14:tracePt t="167497" x="6392863" y="3336925"/>
          <p14:tracePt t="167513" x="6354763" y="3352800"/>
          <p14:tracePt t="167530" x="6332538" y="3368675"/>
          <p14:tracePt t="167863" x="6308725" y="3390900"/>
          <p14:tracePt t="167871" x="6302375" y="3413125"/>
          <p14:tracePt t="167880" x="6294438" y="3436938"/>
          <p14:tracePt t="167897" x="6256338" y="3527425"/>
          <p14:tracePt t="167914" x="6202363" y="3687763"/>
          <p14:tracePt t="167930" x="6156325" y="3863975"/>
          <p14:tracePt t="167947" x="6096000" y="4068763"/>
          <p14:tracePt t="167964" x="6065838" y="4244975"/>
          <p14:tracePt t="167980" x="6011863" y="4441825"/>
          <p14:tracePt t="167997" x="5965825" y="4640263"/>
          <p14:tracePt t="168014" x="5927725" y="4968875"/>
          <p14:tracePt t="168030" x="5897563" y="5083175"/>
          <p14:tracePt t="168047" x="5883275" y="5372100"/>
          <p14:tracePt t="168064" x="5851525" y="5524500"/>
          <p14:tracePt t="168080" x="5837238" y="5616575"/>
          <p14:tracePt t="168097" x="5837238" y="5630863"/>
          <p14:tracePt t="168167" x="5829300" y="5630863"/>
          <p14:tracePt t="169743" x="5821363" y="5630863"/>
          <p14:tracePt t="169775" x="5821363" y="5622925"/>
          <p14:tracePt t="169783" x="5821363" y="5562600"/>
          <p14:tracePt t="169791" x="5821363" y="5524500"/>
          <p14:tracePt t="169799" x="5821363" y="5464175"/>
          <p14:tracePt t="169814" x="5829300" y="5364163"/>
          <p14:tracePt t="169831" x="5875338" y="4975225"/>
          <p14:tracePt t="169848" x="5897563" y="4762500"/>
          <p14:tracePt t="169864" x="5927725" y="4579938"/>
          <p14:tracePt t="169881" x="5943600" y="4435475"/>
          <p14:tracePt t="169898" x="5943600" y="4335463"/>
          <p14:tracePt t="169914" x="5927725" y="4251325"/>
          <p14:tracePt t="169931" x="5913438" y="4229100"/>
          <p14:tracePt t="169999" x="5897563" y="4229100"/>
          <p14:tracePt t="170007" x="5897563" y="4251325"/>
          <p14:tracePt t="170016" x="5897563" y="4283075"/>
          <p14:tracePt t="170031" x="5921375" y="4381500"/>
          <p14:tracePt t="170048" x="6057900" y="4525963"/>
          <p14:tracePt t="170064" x="6308725" y="4610100"/>
          <p14:tracePt t="170081" x="6613525" y="4670425"/>
          <p14:tracePt t="170098" x="6988175" y="4670425"/>
          <p14:tracePt t="170114" x="7337425" y="4648200"/>
          <p14:tracePt t="170131" x="7527925" y="4579938"/>
          <p14:tracePt t="170148" x="7581900" y="4533900"/>
          <p14:tracePt t="170164" x="7589838" y="4487863"/>
          <p14:tracePt t="170181" x="7589838" y="4449763"/>
          <p14:tracePt t="170198" x="7581900" y="4419600"/>
          <p14:tracePt t="170214" x="7566025" y="4403725"/>
          <p14:tracePt t="170495" x="7559675" y="4411663"/>
          <p14:tracePt t="170527" x="7543800" y="4411663"/>
          <p14:tracePt t="170535" x="7521575" y="4397375"/>
          <p14:tracePt t="170543" x="7489825" y="4373563"/>
          <p14:tracePt t="170551" x="7451725" y="4335463"/>
          <p14:tracePt t="170565" x="7407275" y="4297363"/>
          <p14:tracePt t="170581" x="7285038" y="4198938"/>
          <p14:tracePt t="170598" x="7116763" y="4046538"/>
          <p14:tracePt t="170614" x="6865938" y="3840163"/>
          <p14:tracePt t="170631" x="6751638" y="3733800"/>
          <p14:tracePt t="170648" x="6667500" y="3657600"/>
          <p14:tracePt t="170665" x="6629400" y="3611563"/>
          <p14:tracePt t="170681" x="6607175" y="3589338"/>
          <p14:tracePt t="170698" x="6591300" y="3565525"/>
          <p14:tracePt t="170715" x="6569075" y="3559175"/>
          <p14:tracePt t="170731" x="6553200" y="3535363"/>
          <p14:tracePt t="170748" x="6537325" y="3521075"/>
          <p14:tracePt t="170765" x="6530975" y="3513138"/>
          <p14:tracePt t="170781" x="6523038" y="3505200"/>
          <p14:tracePt t="170800" x="6515100" y="3497263"/>
          <p14:tracePt t="170815" x="6515100" y="3482975"/>
          <p14:tracePt t="170831" x="6507163" y="3467100"/>
          <p14:tracePt t="170848" x="6492875" y="3436938"/>
          <p14:tracePt t="170865" x="6484938" y="3421063"/>
          <p14:tracePt t="170881" x="6484938" y="3398838"/>
          <p14:tracePt t="170898" x="6477000" y="3382963"/>
          <p14:tracePt t="170915" x="6477000" y="3375025"/>
          <p14:tracePt t="170948" x="6477000" y="3368675"/>
          <p14:tracePt t="170967" x="6469063" y="3360738"/>
          <p14:tracePt t="171767" x="6461125" y="3375025"/>
          <p14:tracePt t="171775" x="6461125" y="3436938"/>
          <p14:tracePt t="171783" x="6469063" y="3497263"/>
          <p14:tracePt t="171798" x="6507163" y="3756025"/>
          <p14:tracePt t="171815" x="6645275" y="4213225"/>
          <p14:tracePt t="171832" x="6880225" y="4792663"/>
          <p14:tracePt t="171848" x="7216775" y="5418138"/>
          <p14:tracePt t="171865" x="7559675" y="5875338"/>
          <p14:tracePt t="171882" x="7902575" y="6210300"/>
          <p14:tracePt t="171898" x="8213725" y="6354763"/>
          <p14:tracePt t="171915" x="8450263" y="6384925"/>
          <p14:tracePt t="171932" x="8564563" y="6384925"/>
          <p14:tracePt t="171948" x="8602663" y="6384925"/>
          <p14:tracePt t="171965" x="8626475" y="6378575"/>
          <p14:tracePt t="171982" x="8656638" y="6370638"/>
          <p14:tracePt t="171998" x="8724900" y="6340475"/>
          <p14:tracePt t="172015" x="8755063" y="6324600"/>
          <p14:tracePt t="172032" x="8770938" y="6316663"/>
          <p14:tracePt t="172048" x="8778875" y="6316663"/>
          <p14:tracePt t="172065" x="8785225" y="6308725"/>
          <p14:tracePt t="172082" x="8785225" y="63023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60"/>
    </mc:Choice>
    <mc:Fallback xmlns="">
      <p:transition advTm="47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8655" x="8793163" y="6302375"/>
          <p14:tracePt t="18664" x="8839200" y="6286500"/>
          <p14:tracePt t="18671" x="8885238" y="6226175"/>
          <p14:tracePt t="18680" x="8907463" y="6188075"/>
          <p14:tracePt t="18697" x="8907463" y="6134100"/>
          <p14:tracePt t="18713" x="8809038" y="5989638"/>
          <p14:tracePt t="18730" x="8518525" y="5692775"/>
          <p14:tracePt t="18747" x="8335963" y="5524500"/>
          <p14:tracePt t="18763" x="8251825" y="5440363"/>
          <p14:tracePt t="18780" x="8175625" y="5364163"/>
          <p14:tracePt t="18797" x="8085138" y="5287963"/>
          <p14:tracePt t="18813" x="7993063" y="5227638"/>
          <p14:tracePt t="18830" x="7940675" y="5203825"/>
          <p14:tracePt t="18847" x="7894638" y="5181600"/>
          <p14:tracePt t="18863" x="7810500" y="5143500"/>
          <p14:tracePt t="18880" x="7483475" y="4945063"/>
          <p14:tracePt t="18897" x="6880225" y="4556125"/>
          <p14:tracePt t="18913" x="6164263" y="4076700"/>
          <p14:tracePt t="18930" x="5676900" y="3703638"/>
          <p14:tracePt t="18947" x="5364163" y="3421063"/>
          <p14:tracePt t="18963" x="5235575" y="3222625"/>
          <p14:tracePt t="18966" x="5203825" y="3170238"/>
          <p14:tracePt t="18980" x="5189538" y="3140075"/>
          <p14:tracePt t="18997" x="5173663" y="3108325"/>
          <p14:tracePt t="19063" x="5165725" y="3094038"/>
          <p14:tracePt t="19071" x="5143500" y="3078163"/>
          <p14:tracePt t="19080" x="5097463" y="3063875"/>
          <p14:tracePt t="19097" x="4953000" y="3001963"/>
          <p14:tracePt t="19113" x="4792663" y="2955925"/>
          <p14:tracePt t="19130" x="4670425" y="2925763"/>
          <p14:tracePt t="19147" x="4632325" y="2925763"/>
          <p14:tracePt t="19180" x="4625975" y="2925763"/>
          <p14:tracePt t="19197" x="4632325" y="2933700"/>
          <p14:tracePt t="19214" x="4656138" y="2963863"/>
          <p14:tracePt t="19230" x="4664075" y="3048000"/>
          <p14:tracePt t="19247" x="4664075" y="3276600"/>
          <p14:tracePt t="19263" x="4678363" y="3475038"/>
          <p14:tracePt t="19280" x="4724400" y="3627438"/>
          <p14:tracePt t="19297" x="4746625" y="3711575"/>
          <p14:tracePt t="19313" x="4754563" y="3725863"/>
          <p14:tracePt t="19359" x="4762500" y="3733800"/>
          <p14:tracePt t="19383" x="4770438" y="3733800"/>
          <p14:tracePt t="19399" x="4770438" y="3725863"/>
          <p14:tracePt t="19471" x="4784725" y="3725863"/>
          <p14:tracePt t="19479" x="4830763" y="3717925"/>
          <p14:tracePt t="19487" x="4868863" y="3717925"/>
          <p14:tracePt t="19497" x="4937125" y="3717925"/>
          <p14:tracePt t="19514" x="5045075" y="3717925"/>
          <p14:tracePt t="19530" x="5105400" y="3695700"/>
          <p14:tracePt t="19547" x="5135563" y="3673475"/>
          <p14:tracePt t="19564" x="5159375" y="3641725"/>
          <p14:tracePt t="19580" x="5173663" y="3611563"/>
          <p14:tracePt t="19597" x="5173663" y="3581400"/>
          <p14:tracePt t="19614" x="5173663" y="3535363"/>
          <p14:tracePt t="19630" x="5165725" y="3521075"/>
          <p14:tracePt t="19647" x="5143500" y="3497263"/>
          <p14:tracePt t="19719" x="5127625" y="3497263"/>
          <p14:tracePt t="19727" x="5105400" y="3482975"/>
          <p14:tracePt t="19735" x="5089525" y="3482975"/>
          <p14:tracePt t="19747" x="5083175" y="3475038"/>
          <p14:tracePt t="19764" x="5059363" y="3475038"/>
          <p14:tracePt t="19780" x="5045075" y="3475038"/>
          <p14:tracePt t="19903" x="5045075" y="3482975"/>
          <p14:tracePt t="19911" x="5051425" y="3482975"/>
          <p14:tracePt t="19919" x="5059363" y="3489325"/>
          <p14:tracePt t="19935" x="5075238" y="3489325"/>
          <p14:tracePt t="19947" x="5089525" y="3489325"/>
          <p14:tracePt t="19964" x="5113338" y="3497263"/>
          <p14:tracePt t="19980" x="5151438" y="3505200"/>
          <p14:tracePt t="19984" x="5165725" y="3505200"/>
          <p14:tracePt t="19997" x="5189538" y="3505200"/>
          <p14:tracePt t="20014" x="5211763" y="3505200"/>
          <p14:tracePt t="20030" x="5241925" y="3505200"/>
          <p14:tracePt t="20047" x="5265738" y="3505200"/>
          <p14:tracePt t="20080" x="5273675" y="3505200"/>
          <p14:tracePt t="20097" x="5295900" y="3505200"/>
          <p14:tracePt t="20113" x="5341938" y="3505200"/>
          <p14:tracePt t="20130" x="5380038" y="3505200"/>
          <p14:tracePt t="20147" x="5410200" y="3497263"/>
          <p14:tracePt t="20163" x="5432425" y="3497263"/>
          <p14:tracePt t="20180" x="5456238" y="3497263"/>
          <p14:tracePt t="20197" x="5464175" y="3497263"/>
          <p14:tracePt t="20214" x="5478463" y="3497263"/>
          <p14:tracePt t="20311" x="5486400" y="3505200"/>
          <p14:tracePt t="20327" x="5494338" y="3505200"/>
          <p14:tracePt t="20343" x="5502275" y="3513138"/>
          <p14:tracePt t="20351" x="5502275" y="3521075"/>
          <p14:tracePt t="21015" x="5508625" y="3535363"/>
          <p14:tracePt t="21023" x="5540375" y="3551238"/>
          <p14:tracePt t="21031" x="5622925" y="3589338"/>
          <p14:tracePt t="21047" x="5791200" y="3635375"/>
          <p14:tracePt t="21064" x="5973763" y="3641725"/>
          <p14:tracePt t="21081" x="6194425" y="3641725"/>
          <p14:tracePt t="21097" x="6362700" y="3641725"/>
          <p14:tracePt t="21114" x="6492875" y="3619500"/>
          <p14:tracePt t="21131" x="6553200" y="3589338"/>
          <p14:tracePt t="21147" x="6575425" y="3565525"/>
          <p14:tracePt t="21164" x="6583363" y="3551238"/>
          <p14:tracePt t="21181" x="6583363" y="3535363"/>
          <p14:tracePt t="21197" x="6583363" y="3513138"/>
          <p14:tracePt t="21214" x="6575425" y="3497263"/>
          <p14:tracePt t="21231" x="6561138" y="3482975"/>
          <p14:tracePt t="21248" x="6545263" y="3467100"/>
          <p14:tracePt t="21264" x="6523038" y="3459163"/>
          <p14:tracePt t="21281" x="6507163" y="3451225"/>
          <p14:tracePt t="21297" x="6499225" y="3451225"/>
          <p14:tracePt t="21331" x="6477000" y="3451225"/>
          <p14:tracePt t="21347" x="6454775" y="3451225"/>
          <p14:tracePt t="21364" x="6423025" y="3475038"/>
          <p14:tracePt t="21381" x="6400800" y="3505200"/>
          <p14:tracePt t="21398" x="6384925" y="3521075"/>
          <p14:tracePt t="21414" x="6384925" y="3527425"/>
          <p14:tracePt t="21431" x="6378575" y="3535363"/>
          <p14:tracePt t="21464" x="6378575" y="3543300"/>
          <p14:tracePt t="21481" x="6378575" y="3551238"/>
          <p14:tracePt t="21767" x="6400800" y="3551238"/>
          <p14:tracePt t="21775" x="6423025" y="3551238"/>
          <p14:tracePt t="21783" x="6461125" y="3551238"/>
          <p14:tracePt t="21798" x="6545263" y="3551238"/>
          <p14:tracePt t="21814" x="6607175" y="3551238"/>
          <p14:tracePt t="21831" x="6689725" y="3551238"/>
          <p14:tracePt t="21848" x="6735763" y="3551238"/>
          <p14:tracePt t="21864" x="6759575" y="3551238"/>
          <p14:tracePt t="21911" x="6773863" y="3551238"/>
          <p14:tracePt t="21927" x="6781800" y="3551238"/>
          <p14:tracePt t="21935" x="6797675" y="3551238"/>
          <p14:tracePt t="21948" x="6804025" y="3551238"/>
          <p14:tracePt t="21964" x="6835775" y="3551238"/>
          <p14:tracePt t="21981" x="6880225" y="3559175"/>
          <p14:tracePt t="21998" x="6918325" y="3565525"/>
          <p14:tracePt t="22271" x="6918325" y="3573463"/>
          <p14:tracePt t="22303" x="6918325" y="3603625"/>
          <p14:tracePt t="22311" x="6911975" y="3619500"/>
          <p14:tracePt t="22319" x="6904038" y="3641725"/>
          <p14:tracePt t="22331" x="6888163" y="3679825"/>
          <p14:tracePt t="22348" x="6850063" y="3749675"/>
          <p14:tracePt t="22365" x="6835775" y="3802063"/>
          <p14:tracePt t="22381" x="6819900" y="3825875"/>
          <p14:tracePt t="22398" x="6819900" y="3856038"/>
          <p14:tracePt t="22414" x="6811963" y="3870325"/>
          <p14:tracePt t="22431" x="6804025" y="3878263"/>
          <p14:tracePt t="22448" x="6804025" y="3886200"/>
          <p14:tracePt t="22481" x="6797675" y="3894138"/>
          <p14:tracePt t="22498" x="6789738" y="3902075"/>
          <p14:tracePt t="22515" x="6789738" y="3908425"/>
          <p14:tracePt t="22535" x="6789738" y="3916363"/>
          <p14:tracePt t="22975" x="6751638" y="3916363"/>
          <p14:tracePt t="22983" x="6683375" y="3916363"/>
          <p14:tracePt t="22991" x="6583363" y="3916363"/>
          <p14:tracePt t="23000" x="6492875" y="3916363"/>
          <p14:tracePt t="23015" x="6302375" y="3916363"/>
          <p14:tracePt t="23031" x="6049963" y="3916363"/>
          <p14:tracePt t="23048" x="5715000" y="3916363"/>
          <p14:tracePt t="23065" x="5524500" y="3908425"/>
          <p14:tracePt t="23081" x="5394325" y="3886200"/>
          <p14:tracePt t="23098" x="5356225" y="3878263"/>
          <p14:tracePt t="23215" x="5356225" y="3870325"/>
          <p14:tracePt t="23239" x="5356225" y="3863975"/>
          <p14:tracePt t="23247" x="5356225" y="3848100"/>
          <p14:tracePt t="23255" x="5349875" y="3825875"/>
          <p14:tracePt t="23265" x="5341938" y="3802063"/>
          <p14:tracePt t="23282" x="5311775" y="3725863"/>
          <p14:tracePt t="23298" x="5280025" y="3649663"/>
          <p14:tracePt t="23315" x="5265738" y="3597275"/>
          <p14:tracePt t="23332" x="5219700" y="3535363"/>
          <p14:tracePt t="23348" x="5181600" y="3489325"/>
          <p14:tracePt t="23365" x="5135563" y="3444875"/>
          <p14:tracePt t="23382" x="5083175" y="3429000"/>
          <p14:tracePt t="23398" x="5075238" y="3429000"/>
          <p14:tracePt t="23415" x="5067300" y="3429000"/>
          <p14:tracePt t="23463" x="5059363" y="3444875"/>
          <p14:tracePt t="23471" x="5059363" y="3451225"/>
          <p14:tracePt t="23482" x="5059363" y="3467100"/>
          <p14:tracePt t="23498" x="5059363" y="3475038"/>
          <p14:tracePt t="23515" x="5059363" y="3482975"/>
          <p14:tracePt t="23532" x="5059363" y="3489325"/>
          <p14:tracePt t="24431" x="5051425" y="3497263"/>
          <p14:tracePt t="24567" x="5045075" y="3497263"/>
          <p14:tracePt t="24639" x="5037138" y="3513138"/>
          <p14:tracePt t="24647" x="5029200" y="3513138"/>
          <p14:tracePt t="24831" x="5045075" y="3513138"/>
          <p14:tracePt t="24839" x="5121275" y="3489325"/>
          <p14:tracePt t="24849" x="5181600" y="3482975"/>
          <p14:tracePt t="24865" x="5356225" y="3436938"/>
          <p14:tracePt t="24882" x="5540375" y="3406775"/>
          <p14:tracePt t="24899" x="5761038" y="3375025"/>
          <p14:tracePt t="24916" x="5943600" y="3352800"/>
          <p14:tracePt t="24932" x="6065838" y="3344863"/>
          <p14:tracePt t="24949" x="6126163" y="3344863"/>
          <p14:tracePt t="24983" x="6134100" y="3344863"/>
          <p14:tracePt t="24999" x="6134100" y="3382963"/>
          <p14:tracePt t="25016" x="6080125" y="3459163"/>
          <p14:tracePt t="25032" x="6003925" y="3535363"/>
          <p14:tracePt t="25049" x="5875338" y="3619500"/>
          <p14:tracePt t="25065" x="5730875" y="3687763"/>
          <p14:tracePt t="25082" x="5524500" y="3749675"/>
          <p14:tracePt t="25099" x="5356225" y="3787775"/>
          <p14:tracePt t="25116" x="5189538" y="3840163"/>
          <p14:tracePt t="25132" x="5067300" y="3878263"/>
          <p14:tracePt t="25149" x="5006975" y="3908425"/>
          <p14:tracePt t="25167" x="4953000" y="3984625"/>
          <p14:tracePt t="25182" x="4937125" y="4016375"/>
          <p14:tracePt t="25199" x="4937125" y="4130675"/>
          <p14:tracePt t="25216" x="4945063" y="4206875"/>
          <p14:tracePt t="25232" x="4975225" y="4275138"/>
          <p14:tracePt t="25249" x="4991100" y="4305300"/>
          <p14:tracePt t="25311" x="4999038" y="4297363"/>
          <p14:tracePt t="25319" x="4999038" y="4244975"/>
          <p14:tracePt t="25327" x="4999038" y="4183063"/>
          <p14:tracePt t="25335" x="4991100" y="4130675"/>
          <p14:tracePt t="25349" x="4968875" y="4076700"/>
          <p14:tracePt t="25366" x="4892675" y="3954463"/>
          <p14:tracePt t="25382" x="4884738" y="3940175"/>
          <p14:tracePt t="25399" x="4860925" y="3924300"/>
          <p14:tracePt t="25487" x="4860925" y="3932238"/>
          <p14:tracePt t="25495" x="4868863" y="3940175"/>
          <p14:tracePt t="25511" x="4876800" y="3940175"/>
          <p14:tracePt t="25519" x="4884738" y="3946525"/>
          <p14:tracePt t="25532" x="4899025" y="3954463"/>
          <p14:tracePt t="25549" x="4906963" y="3954463"/>
          <p14:tracePt t="25566" x="4914900" y="3962400"/>
          <p14:tracePt t="25672" x="4922838" y="3954463"/>
          <p14:tracePt t="25679" x="4922838" y="3946525"/>
          <p14:tracePt t="25687" x="4930775" y="3932238"/>
          <p14:tracePt t="25699" x="4937125" y="3916363"/>
          <p14:tracePt t="25716" x="4937125" y="3878263"/>
          <p14:tracePt t="25733" x="4945063" y="3832225"/>
          <p14:tracePt t="25749" x="4960938" y="3771900"/>
          <p14:tracePt t="25766" x="4968875" y="3741738"/>
          <p14:tracePt t="25782" x="4999038" y="3703638"/>
          <p14:tracePt t="25799" x="5021263" y="3679825"/>
          <p14:tracePt t="25816" x="5021263" y="3673475"/>
          <p14:tracePt t="25833" x="5029200" y="3665538"/>
          <p14:tracePt t="25849" x="5029200" y="3657600"/>
          <p14:tracePt t="25866" x="5037138" y="3657600"/>
          <p14:tracePt t="43399" x="5037138" y="3665538"/>
          <p14:tracePt t="43407" x="4930775" y="3779838"/>
          <p14:tracePt t="43415" x="4770438" y="3878263"/>
          <p14:tracePt t="43424" x="4618038" y="4000500"/>
          <p14:tracePt t="43439" x="4487863" y="4106863"/>
          <p14:tracePt t="43663" x="4473575" y="4106863"/>
          <p14:tracePt t="43671" x="4457700" y="4092575"/>
          <p14:tracePt t="43679" x="4449763" y="40925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8" name="Equation" r:id="rId5" imgW="1765080" imgH="457200" progId="Equation.DSMT4">
                  <p:embed/>
                </p:oleObj>
              </mc:Choice>
              <mc:Fallback>
                <p:oleObj name="Equation" r:id="rId5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99" name="Equation" r:id="rId7" imgW="1739880" imgH="457200" progId="Equation.DSMT4">
                  <p:embed/>
                </p:oleObj>
              </mc:Choice>
              <mc:Fallback>
                <p:oleObj name="Equation" r:id="rId7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0" name="Equation" r:id="rId9" imgW="1904760" imgH="457200" progId="Equation.DSMT4">
                  <p:embed/>
                </p:oleObj>
              </mc:Choice>
              <mc:Fallback>
                <p:oleObj name="Equation" r:id="rId9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1" name="Equation" r:id="rId11" imgW="4178160" imgH="609480" progId="Equation.DSMT4">
                  <p:embed/>
                </p:oleObj>
              </mc:Choice>
              <mc:Fallback>
                <p:oleObj name="Equation" r:id="rId11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104"/>
    </mc:Choice>
    <mc:Fallback xmlns="">
      <p:transition advTm="13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175" x="4397375" y="4084638"/>
          <p14:tracePt t="6183" x="4122738" y="4084638"/>
          <p14:tracePt t="6191" x="3306763" y="4237038"/>
          <p14:tracePt t="6199" x="2193925" y="4602163"/>
          <p14:tracePt t="6216" x="0" y="5295900"/>
          <p14:tracePt t="6233" x="0" y="5502275"/>
          <p14:tracePt t="6249" x="0" y="5570538"/>
          <p14:tracePt t="6266" x="0" y="5699125"/>
          <p14:tracePt t="6283" x="0" y="6027738"/>
          <p14:tracePt t="6299" x="0" y="6537325"/>
          <p14:tracePt t="6316" x="0" y="6689725"/>
          <p14:tracePt t="6483" x="2682875" y="6118225"/>
          <p14:tracePt t="6486" x="2903538" y="5997575"/>
          <p14:tracePt t="6500" x="3032125" y="5905500"/>
          <p14:tracePt t="6516" x="3094038" y="5837238"/>
          <p14:tracePt t="6533" x="3132138" y="5775325"/>
          <p14:tracePt t="6550" x="3336925" y="5432425"/>
          <p14:tracePt t="6566" x="3482975" y="5203825"/>
          <p14:tracePt t="6582" x="3840163" y="4716463"/>
          <p14:tracePt t="6599" x="3886200" y="4648200"/>
          <p14:tracePt t="6911" x="3962400" y="4625975"/>
          <p14:tracePt t="6919" x="4321175" y="4381500"/>
          <p14:tracePt t="6927" x="4876800" y="3992563"/>
          <p14:tracePt t="6936" x="5508625" y="3603625"/>
          <p14:tracePt t="6950" x="6103938" y="3192463"/>
          <p14:tracePt t="6966" x="6797675" y="2697163"/>
          <p14:tracePt t="6983" x="7018338" y="2378075"/>
          <p14:tracePt t="7000" x="7140575" y="2049463"/>
          <p14:tracePt t="7017" x="7200900" y="1790700"/>
          <p14:tracePt t="7033" x="7223125" y="1660525"/>
          <p14:tracePt t="7207" x="7223125" y="1646238"/>
          <p14:tracePt t="7215" x="7154863" y="1630363"/>
          <p14:tracePt t="7223" x="7064375" y="1608138"/>
          <p14:tracePt t="7233" x="6956425" y="1570038"/>
          <p14:tracePt t="7250" x="6865938" y="1554163"/>
          <p14:tracePt t="7267" x="6819900" y="1570038"/>
          <p14:tracePt t="7283" x="6675438" y="1722438"/>
          <p14:tracePt t="7300" x="6530975" y="1965325"/>
          <p14:tracePt t="7317" x="6430963" y="2103438"/>
          <p14:tracePt t="7333" x="6324600" y="2217738"/>
          <p14:tracePt t="7350" x="6149975" y="2324100"/>
          <p14:tracePt t="7367" x="6049963" y="2354263"/>
          <p14:tracePt t="7383" x="5959475" y="2370138"/>
          <p14:tracePt t="7400" x="5837238" y="2370138"/>
          <p14:tracePt t="7417" x="5715000" y="2370138"/>
          <p14:tracePt t="7433" x="5622925" y="2370138"/>
          <p14:tracePt t="7450" x="5570538" y="2362200"/>
          <p14:tracePt t="7467" x="5554663" y="2362200"/>
          <p14:tracePt t="7483" x="5540375" y="2370138"/>
          <p14:tracePt t="7486" x="5524500" y="2392363"/>
          <p14:tracePt t="7500" x="5516563" y="2400300"/>
          <p14:tracePt t="7517" x="5486400" y="2446338"/>
          <p14:tracePt t="7533" x="5448300" y="2460625"/>
          <p14:tracePt t="7550" x="5432425" y="2460625"/>
          <p14:tracePt t="7590" x="5426075" y="2460625"/>
          <p14:tracePt t="7607" x="5426075" y="2454275"/>
          <p14:tracePt t="7617" x="5426075" y="2438400"/>
          <p14:tracePt t="7633" x="5410200" y="2408238"/>
          <p14:tracePt t="7650" x="5394325" y="2392363"/>
          <p14:tracePt t="7667" x="5372100" y="2384425"/>
          <p14:tracePt t="7799" x="5364163" y="2384425"/>
          <p14:tracePt t="7847" x="5364163" y="2378075"/>
          <p14:tracePt t="7855" x="5364163" y="2370138"/>
          <p14:tracePt t="8487" x="5356225" y="2370138"/>
          <p14:tracePt t="8495" x="5349875" y="2370138"/>
          <p14:tracePt t="8503" x="5341938" y="2370138"/>
          <p14:tracePt t="8535" x="5334000" y="2362200"/>
          <p14:tracePt t="9159" x="5334000" y="2354263"/>
          <p14:tracePt t="9167" x="5334000" y="2346325"/>
          <p14:tracePt t="9191" x="5334000" y="2339975"/>
          <p14:tracePt t="9199" x="5334000" y="2332038"/>
          <p14:tracePt t="9231" x="5341938" y="2324100"/>
          <p14:tracePt t="9239" x="5341938" y="2316163"/>
          <p14:tracePt t="9251" x="5364163" y="2308225"/>
          <p14:tracePt t="9267" x="5394325" y="2301875"/>
          <p14:tracePt t="9284" x="5478463" y="2278063"/>
          <p14:tracePt t="9301" x="5570538" y="2263775"/>
          <p14:tracePt t="9317" x="5646738" y="2255838"/>
          <p14:tracePt t="9334" x="5707063" y="2239963"/>
          <p14:tracePt t="9351" x="5730875" y="2239963"/>
          <p14:tracePt t="9447" x="5745163" y="2239963"/>
          <p14:tracePt t="9455" x="5761038" y="2239963"/>
          <p14:tracePt t="9471" x="5775325" y="2239963"/>
          <p14:tracePt t="9479" x="5791200" y="2255838"/>
          <p14:tracePt t="9487" x="5807075" y="2263775"/>
          <p14:tracePt t="9503" x="5807075" y="2270125"/>
          <p14:tracePt t="9598" x="5807075" y="2278063"/>
          <p14:tracePt t="9607" x="5807075" y="2286000"/>
          <p14:tracePt t="9623" x="5799138" y="2286000"/>
          <p14:tracePt t="9631" x="5791200" y="2286000"/>
          <p14:tracePt t="9639" x="5775325" y="2293938"/>
          <p14:tracePt t="9655" x="5768975" y="2293938"/>
          <p14:tracePt t="9667" x="5761038" y="2293938"/>
          <p14:tracePt t="9684" x="5753100" y="2293938"/>
          <p14:tracePt t="9701" x="5737225" y="2293938"/>
          <p14:tracePt t="9751" x="5730875" y="2293938"/>
          <p14:tracePt t="10279" x="5753100" y="2293938"/>
          <p14:tracePt t="10287" x="5761038" y="2293938"/>
          <p14:tracePt t="10295" x="5783263" y="2293938"/>
          <p14:tracePt t="10303" x="5813425" y="2293938"/>
          <p14:tracePt t="10318" x="5883275" y="2293938"/>
          <p14:tracePt t="10335" x="5951538" y="2293938"/>
          <p14:tracePt t="10351" x="6042025" y="2301875"/>
          <p14:tracePt t="10368" x="6111875" y="2301875"/>
          <p14:tracePt t="10384" x="6126163" y="2301875"/>
          <p14:tracePt t="10401" x="6142038" y="2301875"/>
          <p14:tracePt t="10439" x="6149975" y="2301875"/>
          <p14:tracePt t="10451" x="6156325" y="2301875"/>
          <p14:tracePt t="10468" x="6164263" y="2301875"/>
          <p14:tracePt t="10484" x="6180138" y="2301875"/>
          <p14:tracePt t="10501" x="6188075" y="2301875"/>
          <p14:tracePt t="10991" x="6180138" y="2301875"/>
          <p14:tracePt t="10999" x="6149975" y="2301875"/>
          <p14:tracePt t="11007" x="6088063" y="2301875"/>
          <p14:tracePt t="11018" x="6011863" y="2301875"/>
          <p14:tracePt t="11035" x="5851525" y="2301875"/>
          <p14:tracePt t="11051" x="5707063" y="2324100"/>
          <p14:tracePt t="11068" x="5562600" y="2346325"/>
          <p14:tracePt t="11085" x="5478463" y="2354263"/>
          <p14:tracePt t="11101" x="5440363" y="2362200"/>
          <p14:tracePt t="11118" x="5426075" y="2370138"/>
          <p14:tracePt t="11159" x="5418138" y="2370138"/>
          <p14:tracePt t="11175" x="5402263" y="2378075"/>
          <p14:tracePt t="11183" x="5387975" y="2392363"/>
          <p14:tracePt t="11191" x="5380038" y="2392363"/>
          <p14:tracePt t="11201" x="5356225" y="2392363"/>
          <p14:tracePt t="11218" x="5326063" y="2400300"/>
          <p14:tracePt t="11235" x="5287963" y="2416175"/>
          <p14:tracePt t="11251" x="5273675" y="2416175"/>
          <p14:tracePt t="11343" x="5273675" y="2400300"/>
          <p14:tracePt t="11351" x="5273675" y="2384425"/>
          <p14:tracePt t="11359" x="5280025" y="2370138"/>
          <p14:tracePt t="11375" x="5280025" y="2354263"/>
          <p14:tracePt t="11385" x="5280025" y="2339975"/>
          <p14:tracePt t="11401" x="5280025" y="2332038"/>
          <p14:tracePt t="11418" x="5280025" y="2324100"/>
          <p14:tracePt t="11527" x="5280025" y="2316163"/>
          <p14:tracePt t="12598" x="5280025" y="2324100"/>
          <p14:tracePt t="12607" x="5280025" y="2370138"/>
          <p14:tracePt t="12615" x="5257800" y="2422525"/>
          <p14:tracePt t="12623" x="5241925" y="2484438"/>
          <p14:tracePt t="12635" x="5219700" y="2560638"/>
          <p14:tracePt t="12652" x="5173663" y="2682875"/>
          <p14:tracePt t="12669" x="5113338" y="2789238"/>
          <p14:tracePt t="12685" x="5059363" y="2841625"/>
          <p14:tracePt t="12702" x="5021263" y="2887663"/>
          <p14:tracePt t="12718" x="4983163" y="2917825"/>
          <p14:tracePt t="12735" x="4945063" y="2955925"/>
          <p14:tracePt t="12752" x="4892675" y="3009900"/>
          <p14:tracePt t="12769" x="4838700" y="3040063"/>
          <p14:tracePt t="12785" x="4822825" y="3048000"/>
          <p14:tracePt t="12802" x="4792663" y="3055938"/>
          <p14:tracePt t="12871" x="4784725" y="3063875"/>
          <p14:tracePt t="12879" x="4784725" y="3070225"/>
          <p14:tracePt t="12887" x="4778375" y="3070225"/>
          <p14:tracePt t="12902" x="4770438" y="3078163"/>
          <p14:tracePt t="12919" x="4746625" y="3094038"/>
          <p14:tracePt t="12935" x="4732338" y="3116263"/>
          <p14:tracePt t="12952" x="4716463" y="3140075"/>
          <p14:tracePt t="12969" x="4702175" y="3154363"/>
          <p14:tracePt t="12985" x="4686300" y="3170238"/>
          <p14:tracePt t="13319" x="4694238" y="3170238"/>
          <p14:tracePt t="13327" x="4732338" y="3162300"/>
          <p14:tracePt t="13335" x="4770438" y="3140075"/>
          <p14:tracePt t="13352" x="4937125" y="3017838"/>
          <p14:tracePt t="13369" x="5097463" y="2895600"/>
          <p14:tracePt t="13385" x="5280025" y="2781300"/>
          <p14:tracePt t="13402" x="5402263" y="2705100"/>
          <p14:tracePt t="13419" x="5494338" y="2620963"/>
          <p14:tracePt t="13436" x="5532438" y="2582863"/>
          <p14:tracePt t="13452" x="5562600" y="2544763"/>
          <p14:tracePt t="13469" x="5578475" y="2530475"/>
          <p14:tracePt t="13486" x="5578475" y="2522538"/>
          <p14:tracePt t="13591" x="5578475" y="2514600"/>
          <p14:tracePt t="13599" x="5578475" y="2506663"/>
          <p14:tracePt t="13623" x="5578475" y="2498725"/>
          <p14:tracePt t="13639" x="5578475" y="2484438"/>
          <p14:tracePt t="13647" x="5578475" y="2476500"/>
          <p14:tracePt t="13655" x="5584825" y="2460625"/>
          <p14:tracePt t="13669" x="5584825" y="2446338"/>
          <p14:tracePt t="13686" x="5600700" y="2392363"/>
          <p14:tracePt t="13702" x="5608638" y="2370138"/>
          <p14:tracePt t="13719" x="5630863" y="2339975"/>
          <p14:tracePt t="13736" x="5638800" y="2308225"/>
          <p14:tracePt t="13752" x="5654675" y="2286000"/>
          <p14:tracePt t="13769" x="5668963" y="2263775"/>
          <p14:tracePt t="13895" x="5646738" y="2286000"/>
          <p14:tracePt t="13904" x="5608638" y="2332038"/>
          <p14:tracePt t="13911" x="5570538" y="2378075"/>
          <p14:tracePt t="13919" x="5516563" y="2454275"/>
          <p14:tracePt t="13936" x="5402263" y="2613025"/>
          <p14:tracePt t="13953" x="5295900" y="2743200"/>
          <p14:tracePt t="13969" x="5197475" y="2827338"/>
          <p14:tracePt t="13986" x="5135563" y="2873375"/>
          <p14:tracePt t="14002" x="5105400" y="2903538"/>
          <p14:tracePt t="14019" x="5097463" y="2917825"/>
          <p14:tracePt t="14036" x="5083175" y="2941638"/>
          <p14:tracePt t="14052" x="5083175" y="2949575"/>
          <p14:tracePt t="14069" x="5075238" y="2955925"/>
          <p14:tracePt t="14086" x="5075238" y="2971800"/>
          <p14:tracePt t="14102" x="5067300" y="2994025"/>
          <p14:tracePt t="14119" x="5051425" y="3025775"/>
          <p14:tracePt t="14136" x="5029200" y="3040063"/>
          <p14:tracePt t="14152" x="5013325" y="3078163"/>
          <p14:tracePt t="14169" x="4999038" y="3094038"/>
          <p14:tracePt t="14186" x="4991100" y="3101975"/>
          <p14:tracePt t="14202" x="4991100" y="3108325"/>
          <p14:tracePt t="14263" x="4991100" y="3124200"/>
          <p14:tracePt t="14287" x="4991100" y="3132138"/>
          <p14:tracePt t="14303" x="4991100" y="3146425"/>
          <p14:tracePt t="14327" x="4991100" y="3154363"/>
          <p14:tracePt t="14343" x="4991100" y="3170238"/>
          <p14:tracePt t="15231" x="5006975" y="3170238"/>
          <p14:tracePt t="15239" x="5029200" y="3170238"/>
          <p14:tracePt t="15253" x="5067300" y="3162300"/>
          <p14:tracePt t="15270" x="5356225" y="3086100"/>
          <p14:tracePt t="15286" x="5524500" y="3040063"/>
          <p14:tracePt t="15303" x="6042025" y="2819400"/>
          <p14:tracePt t="15319" x="6370638" y="2682875"/>
          <p14:tracePt t="15336" x="6569075" y="2590800"/>
          <p14:tracePt t="15353" x="6689725" y="2514600"/>
          <p14:tracePt t="15369" x="6727825" y="2468563"/>
          <p14:tracePt t="15386" x="6743700" y="2430463"/>
          <p14:tracePt t="15403" x="6759575" y="2378075"/>
          <p14:tracePt t="15419" x="6765925" y="2339975"/>
          <p14:tracePt t="15436" x="6773863" y="2293938"/>
          <p14:tracePt t="15453" x="6789738" y="2255838"/>
          <p14:tracePt t="15470" x="6804025" y="2217738"/>
          <p14:tracePt t="15486" x="6804025" y="2209800"/>
          <p14:tracePt t="15489" x="6804025" y="2201863"/>
          <p14:tracePt t="15503" x="6811963" y="2193925"/>
          <p14:tracePt t="15519" x="6811963" y="2179638"/>
          <p14:tracePt t="15536" x="6811963" y="2149475"/>
          <p14:tracePt t="15599" x="6804025" y="2141538"/>
          <p14:tracePt t="15607" x="6781800" y="2141538"/>
          <p14:tracePt t="15615" x="6735763" y="2179638"/>
          <p14:tracePt t="15623" x="6667500" y="2217738"/>
          <p14:tracePt t="15636" x="6599238" y="2278063"/>
          <p14:tracePt t="15653" x="6477000" y="2354263"/>
          <p14:tracePt t="15670" x="6423025" y="2408238"/>
          <p14:tracePt t="15791" x="6430963" y="2408238"/>
          <p14:tracePt t="15799" x="6438900" y="2408238"/>
          <p14:tracePt t="15807" x="6454775" y="2392363"/>
          <p14:tracePt t="15823" x="6469063" y="2392363"/>
          <p14:tracePt t="15836" x="6484938" y="2378075"/>
          <p14:tracePt t="15853" x="6492875" y="2370138"/>
          <p14:tracePt t="15870" x="6507163" y="2354263"/>
          <p14:tracePt t="15886" x="6515100" y="2354263"/>
          <p14:tracePt t="15903" x="6537325" y="2339975"/>
          <p14:tracePt t="15920" x="6545263" y="2339975"/>
          <p14:tracePt t="15936" x="6553200" y="2332038"/>
          <p14:tracePt t="15953" x="6561138" y="2324100"/>
          <p14:tracePt t="15970" x="6569075" y="2324100"/>
          <p14:tracePt t="16263" x="6583363" y="2324100"/>
          <p14:tracePt t="16271" x="6613525" y="2324100"/>
          <p14:tracePt t="16279" x="6659563" y="2324100"/>
          <p14:tracePt t="16287" x="6705600" y="2324100"/>
          <p14:tracePt t="16303" x="6858000" y="2324100"/>
          <p14:tracePt t="16320" x="7002463" y="2324100"/>
          <p14:tracePt t="16337" x="7094538" y="2324100"/>
          <p14:tracePt t="16353" x="7140575" y="2324100"/>
          <p14:tracePt t="16370" x="7140575" y="2316163"/>
          <p14:tracePt t="16519" x="7146925" y="2316163"/>
          <p14:tracePt t="16535" x="7102475" y="2346325"/>
          <p14:tracePt t="16543" x="7018338" y="2408238"/>
          <p14:tracePt t="16553" x="6888163" y="2498725"/>
          <p14:tracePt t="16570" x="6430963" y="2720975"/>
          <p14:tracePt t="16586" x="5821363" y="2911475"/>
          <p14:tracePt t="16603" x="5211763" y="3055938"/>
          <p14:tracePt t="16620" x="4732338" y="3140075"/>
          <p14:tracePt t="16636" x="4518025" y="3178175"/>
          <p14:tracePt t="16653" x="4419600" y="3208338"/>
          <p14:tracePt t="16670" x="4397375" y="3216275"/>
          <p14:tracePt t="16703" x="4397375" y="3222625"/>
          <p14:tracePt t="16720" x="4397375" y="3230563"/>
          <p14:tracePt t="16737" x="4403725" y="3260725"/>
          <p14:tracePt t="16754" x="4403725" y="3276600"/>
          <p14:tracePt t="16770" x="4419600" y="3306763"/>
          <p14:tracePt t="16787" x="4427538" y="3344863"/>
          <p14:tracePt t="16803" x="4449763" y="3390900"/>
          <p14:tracePt t="16820" x="4457700" y="3467100"/>
          <p14:tracePt t="16837" x="4487863" y="3527425"/>
          <p14:tracePt t="16854" x="4495800" y="3551238"/>
          <p14:tracePt t="16870" x="4503738" y="3559175"/>
          <p14:tracePt t="16903" x="4518025" y="3559175"/>
          <p14:tracePt t="16920" x="4564063" y="3559175"/>
          <p14:tracePt t="16937" x="4656138" y="3543300"/>
          <p14:tracePt t="16953" x="4808538" y="3505200"/>
          <p14:tracePt t="16970" x="4914900" y="3475038"/>
          <p14:tracePt t="16987" x="4945063" y="3451225"/>
          <p14:tracePt t="17143" x="4953000" y="3459163"/>
          <p14:tracePt t="17151" x="4960938" y="3467100"/>
          <p14:tracePt t="17159" x="4968875" y="3467100"/>
          <p14:tracePt t="17170" x="4983163" y="3467100"/>
          <p14:tracePt t="17187" x="4991100" y="3467100"/>
          <p14:tracePt t="17519" x="4975225" y="3459163"/>
          <p14:tracePt t="17527" x="4953000" y="3444875"/>
          <p14:tracePt t="17537" x="4937125" y="3429000"/>
          <p14:tracePt t="17553" x="4899025" y="3398838"/>
          <p14:tracePt t="17570" x="4884738" y="3360738"/>
          <p14:tracePt t="17587" x="4884738" y="3336925"/>
          <p14:tracePt t="17604" x="4876800" y="3314700"/>
          <p14:tracePt t="17620" x="4868863" y="3276600"/>
          <p14:tracePt t="17637" x="4854575" y="3246438"/>
          <p14:tracePt t="17654" x="4808538" y="3192463"/>
          <p14:tracePt t="17671" x="4778375" y="3162300"/>
          <p14:tracePt t="17687" x="4754563" y="3132138"/>
          <p14:tracePt t="17704" x="4740275" y="3132138"/>
          <p14:tracePt t="17815" x="4732338" y="3124200"/>
          <p14:tracePt t="17863" x="4724400" y="3124200"/>
          <p14:tracePt t="17872" x="4716463" y="3124200"/>
          <p14:tracePt t="17879" x="4708525" y="3124200"/>
          <p14:tracePt t="17887" x="4686300" y="3132138"/>
          <p14:tracePt t="17904" x="4670425" y="3140075"/>
          <p14:tracePt t="17920" x="4656138" y="3140075"/>
          <p14:tracePt t="17937" x="4640263" y="3146425"/>
          <p14:tracePt t="18255" x="4648200" y="3146425"/>
          <p14:tracePt t="18263" x="4656138" y="3146425"/>
          <p14:tracePt t="18271" x="4664075" y="3146425"/>
          <p14:tracePt t="18287" x="4670425" y="3140075"/>
          <p14:tracePt t="18304" x="4686300" y="3132138"/>
          <p14:tracePt t="18439" x="4702175" y="3132138"/>
          <p14:tracePt t="18447" x="4716463" y="3146425"/>
          <p14:tracePt t="18456" x="4724400" y="3162300"/>
          <p14:tracePt t="18471" x="4778375" y="3230563"/>
          <p14:tracePt t="18487" x="4846638" y="3298825"/>
          <p14:tracePt t="18504" x="4922838" y="3352800"/>
          <p14:tracePt t="18521" x="4999038" y="3398838"/>
          <p14:tracePt t="18537" x="5029200" y="3421063"/>
          <p14:tracePt t="18553" x="5037138" y="3436938"/>
          <p14:tracePt t="18623" x="5037138" y="3444875"/>
          <p14:tracePt t="18743" x="5037138" y="3451225"/>
          <p14:tracePt t="18791" x="5037138" y="3459163"/>
          <p14:tracePt t="19192" x="5037138" y="3444875"/>
          <p14:tracePt t="19199" x="5037138" y="3436938"/>
          <p14:tracePt t="19207" x="5037138" y="3413125"/>
          <p14:tracePt t="19221" x="5037138" y="3382963"/>
          <p14:tracePt t="19238" x="5037138" y="3298825"/>
          <p14:tracePt t="19255" x="5037138" y="3254375"/>
          <p14:tracePt t="19271" x="5045075" y="3200400"/>
          <p14:tracePt t="19288" x="5045075" y="3192463"/>
          <p14:tracePt t="19304" x="5045075" y="3178175"/>
          <p14:tracePt t="19321" x="5051425" y="3162300"/>
          <p14:tracePt t="19354" x="5051425" y="3154363"/>
          <p14:tracePt t="19371" x="5051425" y="3140075"/>
          <p14:tracePt t="19388" x="5051425" y="3132138"/>
          <p14:tracePt t="19404" x="5051425" y="3124200"/>
          <p14:tracePt t="19421" x="5051425" y="3116263"/>
          <p14:tracePt t="19438" x="5051425" y="3108325"/>
          <p14:tracePt t="19487" x="5051425" y="3101975"/>
          <p14:tracePt t="19639" x="5051425" y="3108325"/>
          <p14:tracePt t="19647" x="5051425" y="3116263"/>
          <p14:tracePt t="19663" x="5037138" y="3124200"/>
          <p14:tracePt t="19672" x="5021263" y="3132138"/>
          <p14:tracePt t="19688" x="4991100" y="3154363"/>
          <p14:tracePt t="19704" x="4968875" y="3170238"/>
          <p14:tracePt t="19721" x="4945063" y="3184525"/>
          <p14:tracePt t="19738" x="4937125" y="3208338"/>
          <p14:tracePt t="19755" x="4892675" y="3246438"/>
          <p14:tracePt t="19771" x="4860925" y="3276600"/>
          <p14:tracePt t="19788" x="4808538" y="3314700"/>
          <p14:tracePt t="19805" x="4778375" y="3344863"/>
          <p14:tracePt t="19821" x="4740275" y="3368675"/>
          <p14:tracePt t="19838" x="4716463" y="3382963"/>
          <p14:tracePt t="19854" x="4702175" y="3398838"/>
          <p14:tracePt t="19871" x="4694238" y="3398838"/>
          <p14:tracePt t="19888" x="4694238" y="3413125"/>
          <p14:tracePt t="19905" x="4686300" y="3429000"/>
          <p14:tracePt t="19921" x="4678363" y="3451225"/>
          <p14:tracePt t="19938" x="4670425" y="3467100"/>
          <p14:tracePt t="19955" x="4664075" y="3482975"/>
          <p14:tracePt t="19971" x="4664075" y="3489325"/>
          <p14:tracePt t="19988" x="4664075" y="3505200"/>
          <p14:tracePt t="20103" x="4664075" y="3513138"/>
          <p14:tracePt t="20207" x="4664075" y="3505200"/>
          <p14:tracePt t="20215" x="4670425" y="3497263"/>
          <p14:tracePt t="20223" x="4702175" y="3482975"/>
          <p14:tracePt t="20238" x="4740275" y="3467100"/>
          <p14:tracePt t="20255" x="4968875" y="3360738"/>
          <p14:tracePt t="20271" x="5173663" y="3276600"/>
          <p14:tracePt t="20288" x="5318125" y="3230563"/>
          <p14:tracePt t="20305" x="5394325" y="3208338"/>
          <p14:tracePt t="20321" x="5410200" y="3200400"/>
          <p14:tracePt t="20367" x="5418138" y="3200400"/>
          <p14:tracePt t="20383" x="5432425" y="3200400"/>
          <p14:tracePt t="20391" x="5456238" y="3200400"/>
          <p14:tracePt t="20405" x="5486400" y="3200400"/>
          <p14:tracePt t="20421" x="5516563" y="3200400"/>
          <p14:tracePt t="20438" x="5546725" y="3200400"/>
          <p14:tracePt t="20455" x="5578475" y="3208338"/>
          <p14:tracePt t="20471" x="5608638" y="3230563"/>
          <p14:tracePt t="20488" x="5661025" y="3260725"/>
          <p14:tracePt t="20505" x="5722938" y="3292475"/>
          <p14:tracePt t="20521" x="5783263" y="3306763"/>
          <p14:tracePt t="20538" x="5837238" y="3322638"/>
          <p14:tracePt t="20555" x="5875338" y="3322638"/>
          <p14:tracePt t="20571" x="5897563" y="3322638"/>
          <p14:tracePt t="20588" x="5921375" y="3336925"/>
          <p14:tracePt t="20605" x="5935663" y="3344863"/>
          <p14:tracePt t="20622" x="6027738" y="3390900"/>
          <p14:tracePt t="20638" x="6065838" y="3390900"/>
          <p14:tracePt t="20655" x="6286500" y="3429000"/>
          <p14:tracePt t="20672" x="6430963" y="3436938"/>
          <p14:tracePt t="20688" x="6515100" y="3436938"/>
          <p14:tracePt t="20705" x="6523038" y="3436938"/>
          <p14:tracePt t="20743" x="6530975" y="3436938"/>
          <p14:tracePt t="20768" x="6530975" y="3429000"/>
          <p14:tracePt t="20815" x="6523038" y="3429000"/>
          <p14:tracePt t="20895" x="6515100" y="3429000"/>
          <p14:tracePt t="20903" x="6507163" y="3429000"/>
          <p14:tracePt t="20911" x="6499225" y="3429000"/>
          <p14:tracePt t="20922" x="6492875" y="3429000"/>
          <p14:tracePt t="20938" x="6446838" y="3429000"/>
          <p14:tracePt t="20955" x="6408738" y="3429000"/>
          <p14:tracePt t="20972" x="6362700" y="3444875"/>
          <p14:tracePt t="20988" x="6340475" y="3444875"/>
          <p14:tracePt t="21005" x="6316663" y="3444875"/>
          <p14:tracePt t="21008" x="6308725" y="3444875"/>
          <p14:tracePt t="21055" x="6302375" y="3444875"/>
          <p14:tracePt t="21095" x="6294438" y="3444875"/>
          <p14:tracePt t="21127" x="6286500" y="3444875"/>
          <p14:tracePt t="21151" x="6286500" y="3436938"/>
          <p14:tracePt t="21415" x="6294438" y="3436938"/>
          <p14:tracePt t="21423" x="6302375" y="3436938"/>
          <p14:tracePt t="21431" x="6308725" y="3436938"/>
          <p14:tracePt t="21439" x="6332538" y="3436938"/>
          <p14:tracePt t="21455" x="6384925" y="3429000"/>
          <p14:tracePt t="21472" x="6430963" y="3429000"/>
          <p14:tracePt t="21488" x="6484938" y="3421063"/>
          <p14:tracePt t="21505" x="6523038" y="3421063"/>
          <p14:tracePt t="21522" x="6537325" y="3421063"/>
          <p14:tracePt t="21539" x="6553200" y="3421063"/>
          <p14:tracePt t="21555" x="6561138" y="3421063"/>
          <p14:tracePt t="21572" x="6575425" y="3421063"/>
          <p14:tracePt t="21589" x="6591300" y="3421063"/>
          <p14:tracePt t="21605" x="6607175" y="3429000"/>
          <p14:tracePt t="21622" x="6613525" y="3429000"/>
          <p14:tracePt t="21823" x="6613525" y="3436938"/>
          <p14:tracePt t="35231" x="6569075" y="3436938"/>
          <p14:tracePt t="35239" x="6499225" y="3429000"/>
          <p14:tracePt t="35247" x="6423025" y="3421063"/>
          <p14:tracePt t="35260" x="6392863" y="3413125"/>
          <p14:tracePt t="35277" x="6378575" y="3398838"/>
          <p14:tracePt t="35423" x="6370638" y="3398838"/>
          <p14:tracePt t="35431" x="6354763" y="3406775"/>
          <p14:tracePt t="35447" x="6346825" y="3421063"/>
          <p14:tracePt t="35455" x="6340475" y="3421063"/>
          <p14:tracePt t="35463" x="6332538" y="3429000"/>
          <p14:tracePt t="35477" x="6324600" y="3436938"/>
          <p14:tracePt t="35494" x="6270625" y="3482975"/>
          <p14:tracePt t="35510" x="6232525" y="3505200"/>
          <p14:tracePt t="35527" x="6096000" y="3559175"/>
          <p14:tracePt t="35544" x="5935663" y="3603625"/>
          <p14:tracePt t="35560" x="5761038" y="3657600"/>
          <p14:tracePt t="35577" x="5546725" y="3717925"/>
          <p14:tracePt t="35593" x="5372100" y="3756025"/>
          <p14:tracePt t="35610" x="5257800" y="3794125"/>
          <p14:tracePt t="35627" x="5197475" y="3810000"/>
          <p14:tracePt t="35644" x="5181600" y="3810000"/>
          <p14:tracePt t="35735" x="5159375" y="3810000"/>
          <p14:tracePt t="35743" x="5135563" y="3810000"/>
          <p14:tracePt t="35751" x="5089525" y="3794125"/>
          <p14:tracePt t="35760" x="5059363" y="3787775"/>
          <p14:tracePt t="35777" x="4999038" y="3763963"/>
          <p14:tracePt t="35794" x="4991100" y="3763963"/>
          <p14:tracePt t="35855" x="4983163" y="3763963"/>
          <p14:tracePt t="35863" x="4953000" y="3763963"/>
          <p14:tracePt t="35871" x="4860925" y="3756025"/>
          <p14:tracePt t="35879" x="4716463" y="3787775"/>
          <p14:tracePt t="35894" x="4495800" y="3886200"/>
          <p14:tracePt t="35910" x="4152900" y="4092575"/>
          <p14:tracePt t="35927" x="4084638" y="4106863"/>
          <p14:tracePt t="35944" x="4038600" y="4106863"/>
          <p14:tracePt t="35960" x="4008438" y="4106863"/>
          <p14:tracePt t="36023" x="4000500" y="4106863"/>
          <p14:tracePt t="36047" x="4000500" y="4098925"/>
          <p14:tracePt t="36056" x="4000500" y="4076700"/>
          <p14:tracePt t="36063" x="4000500" y="4054475"/>
          <p14:tracePt t="36077" x="4000500" y="4022725"/>
          <p14:tracePt t="36094" x="4060825" y="3886200"/>
          <p14:tracePt t="36110" x="4092575" y="3840163"/>
          <p14:tracePt t="36127" x="4098925" y="3817938"/>
          <p14:tracePt t="36144" x="4106863" y="3779838"/>
          <p14:tracePt t="36161" x="4130675" y="3763963"/>
          <p14:tracePt t="36177" x="4144963" y="3741738"/>
          <p14:tracePt t="36194" x="4168775" y="3711575"/>
          <p14:tracePt t="36211" x="4206875" y="3687763"/>
          <p14:tracePt t="36227" x="4229100" y="3665538"/>
          <p14:tracePt t="36244" x="4259263" y="3649663"/>
          <p14:tracePt t="36261" x="4289425" y="3627438"/>
          <p14:tracePt t="36277" x="4359275" y="3581400"/>
          <p14:tracePt t="36294" x="4473575" y="3513138"/>
          <p14:tracePt t="36311" x="4664075" y="3429000"/>
          <p14:tracePt t="36327" x="4784725" y="3336925"/>
          <p14:tracePt t="36344" x="4906963" y="3230563"/>
          <p14:tracePt t="36361" x="4953000" y="3162300"/>
          <p14:tracePt t="36377" x="4983163" y="3108325"/>
          <p14:tracePt t="36394" x="4991100" y="3086100"/>
          <p14:tracePt t="36411" x="5006975" y="3070225"/>
          <p14:tracePt t="36428" x="5006975" y="3055938"/>
          <p14:tracePt t="36444" x="5006975" y="3025775"/>
          <p14:tracePt t="36461" x="5006975" y="3001963"/>
          <p14:tracePt t="36477" x="4999038" y="2979738"/>
          <p14:tracePt t="36543" x="4983163" y="2963863"/>
          <p14:tracePt t="36567" x="4975225" y="2963863"/>
          <p14:tracePt t="36575" x="4968875" y="2963863"/>
          <p14:tracePt t="36591" x="4945063" y="2963863"/>
          <p14:tracePt t="36599" x="4937125" y="2963863"/>
          <p14:tracePt t="36611" x="4906963" y="2963863"/>
          <p14:tracePt t="36627" x="4846638" y="3124200"/>
          <p14:tracePt t="36644" x="4808538" y="3276600"/>
          <p14:tracePt t="36661" x="4778375" y="3382963"/>
          <p14:tracePt t="36677" x="4778375" y="3406775"/>
          <p14:tracePt t="36711" x="4770438" y="3390900"/>
          <p14:tracePt t="36727" x="4770438" y="3322638"/>
          <p14:tracePt t="36744" x="4770438" y="3216275"/>
          <p14:tracePt t="36761" x="4754563" y="3132138"/>
          <p14:tracePt t="36777" x="4746625" y="3070225"/>
          <p14:tracePt t="36794" x="4740275" y="3025775"/>
          <p14:tracePt t="36811" x="4740275" y="3001963"/>
          <p14:tracePt t="36887" x="4740275" y="3017838"/>
          <p14:tracePt t="36896" x="4740275" y="3040063"/>
          <p14:tracePt t="36903" x="4740275" y="3048000"/>
          <p14:tracePt t="37015" x="4740275" y="3017838"/>
          <p14:tracePt t="37023" x="4740275" y="2994025"/>
          <p14:tracePt t="37031" x="4740275" y="2963863"/>
          <p14:tracePt t="37044" x="4740275" y="2949575"/>
          <p14:tracePt t="37061" x="4740275" y="2911475"/>
          <p14:tracePt t="37119" x="4740275" y="2933700"/>
          <p14:tracePt t="37127" x="4740275" y="3025775"/>
          <p14:tracePt t="37135" x="4740275" y="3132138"/>
          <p14:tracePt t="37144" x="4740275" y="3222625"/>
          <p14:tracePt t="37161" x="4740275" y="3375025"/>
          <p14:tracePt t="37178" x="4724400" y="3421063"/>
          <p14:tracePt t="37194" x="4724400" y="3429000"/>
          <p14:tracePt t="37239" x="4716463" y="3382963"/>
          <p14:tracePt t="37247" x="4708525" y="3336925"/>
          <p14:tracePt t="37261" x="4702175" y="3292475"/>
          <p14:tracePt t="37278" x="4686300" y="3184525"/>
          <p14:tracePt t="37294" x="4686300" y="3170238"/>
          <p14:tracePt t="37351" x="4686300" y="3200400"/>
          <p14:tracePt t="37359" x="4686300" y="3238500"/>
          <p14:tracePt t="37367" x="4686300" y="3292475"/>
          <p14:tracePt t="37378" x="4686300" y="3306763"/>
          <p14:tracePt t="37394" x="4686300" y="3322638"/>
          <p14:tracePt t="37439" x="4686300" y="3298825"/>
          <p14:tracePt t="37447" x="4670425" y="3246438"/>
          <p14:tracePt t="37455" x="4670425" y="3208338"/>
          <p14:tracePt t="37463" x="4648200" y="3146425"/>
          <p14:tracePt t="37478" x="4648200" y="3116263"/>
          <p14:tracePt t="37551" x="4648200" y="3154363"/>
          <p14:tracePt t="37559" x="4648200" y="3178175"/>
          <p14:tracePt t="37567" x="4648200" y="3200400"/>
          <p14:tracePt t="37577" x="4648200" y="3208338"/>
          <p14:tracePt t="37594" x="4648200" y="3216275"/>
          <p14:tracePt t="37639" x="4664075" y="3216275"/>
          <p14:tracePt t="37647" x="4678363" y="3216275"/>
          <p14:tracePt t="37655" x="4746625" y="3192463"/>
          <p14:tracePt t="37663" x="4800600" y="3154363"/>
          <p14:tracePt t="37678" x="4968875" y="3070225"/>
          <p14:tracePt t="37694" x="5083175" y="3001963"/>
          <p14:tracePt t="37711" x="5524500" y="2697163"/>
          <p14:tracePt t="37728" x="5761038" y="2560638"/>
          <p14:tracePt t="37745" x="5935663" y="2438400"/>
          <p14:tracePt t="37761" x="6088063" y="2324100"/>
          <p14:tracePt t="37778" x="6172200" y="2255838"/>
          <p14:tracePt t="37794" x="6194425" y="2201863"/>
          <p14:tracePt t="37811" x="6210300" y="2163763"/>
          <p14:tracePt t="37828" x="6218238" y="2141538"/>
          <p14:tracePt t="37844" x="6226175" y="2133600"/>
          <p14:tracePt t="37861" x="6232525" y="2133600"/>
          <p14:tracePt t="37878" x="6232525" y="2125663"/>
          <p14:tracePt t="38047" x="6232525" y="2141538"/>
          <p14:tracePt t="38055" x="6232525" y="2163763"/>
          <p14:tracePt t="38063" x="6232525" y="2187575"/>
          <p14:tracePt t="38078" x="6232525" y="2217738"/>
          <p14:tracePt t="38095" x="6232525" y="2225675"/>
          <p14:tracePt t="38367" x="6240463" y="2239963"/>
          <p14:tracePt t="38375" x="6278563" y="2247900"/>
          <p14:tracePt t="38383" x="6362700" y="2263775"/>
          <p14:tracePt t="38395" x="6461125" y="2286000"/>
          <p14:tracePt t="38411" x="6697663" y="2301875"/>
          <p14:tracePt t="38428" x="6904038" y="2301875"/>
          <p14:tracePt t="38445" x="7116763" y="2301875"/>
          <p14:tracePt t="38461" x="7277100" y="2301875"/>
          <p14:tracePt t="38478" x="7353300" y="2301875"/>
          <p14:tracePt t="38566" x="7361238" y="2301875"/>
          <p14:tracePt t="38574" x="7375525" y="2301875"/>
          <p14:tracePt t="38582" x="7383463" y="2301875"/>
          <p14:tracePt t="38594" x="7399338" y="2301875"/>
          <p14:tracePt t="38623" x="7407275" y="2301875"/>
          <p14:tracePt t="38631" x="7407275" y="2316163"/>
          <p14:tracePt t="38645" x="7407275" y="2354263"/>
          <p14:tracePt t="38662" x="7108825" y="2773363"/>
          <p14:tracePt t="38678" x="6926263" y="2971800"/>
          <p14:tracePt t="38695" x="6065838" y="3467100"/>
          <p14:tracePt t="38711" x="5440363" y="3679825"/>
          <p14:tracePt t="38728" x="4968875" y="3810000"/>
          <p14:tracePt t="38745" x="4754563" y="3863975"/>
          <p14:tracePt t="38762" x="4648200" y="3870325"/>
          <p14:tracePt t="38799" x="4640263" y="3870325"/>
          <p14:tracePt t="38812" x="4640263" y="3856038"/>
          <p14:tracePt t="38828" x="4648200" y="3840163"/>
          <p14:tracePt t="38845" x="4648200" y="3810000"/>
          <p14:tracePt t="38862" x="4648200" y="3779838"/>
          <p14:tracePt t="38878" x="4640263" y="3771900"/>
          <p14:tracePt t="38895" x="4549775" y="3787775"/>
          <p14:tracePt t="38912" x="4411663" y="3886200"/>
          <p14:tracePt t="38928" x="4183063" y="4106863"/>
          <p14:tracePt t="38945" x="3794125" y="4441825"/>
          <p14:tracePt t="38962" x="3406775" y="4762500"/>
          <p14:tracePt t="38978" x="3124200" y="4991100"/>
          <p14:tracePt t="38995" x="2949575" y="5083175"/>
          <p14:tracePt t="39012" x="2873375" y="5097463"/>
          <p14:tracePt t="39028" x="2849563" y="5097463"/>
          <p14:tracePt t="39045" x="2835275" y="5089525"/>
          <p14:tracePt t="39062" x="2819400" y="5051425"/>
          <p14:tracePt t="39078" x="2819400" y="5029200"/>
          <p14:tracePt t="39080" x="2811463" y="4999038"/>
          <p14:tracePt t="39095" x="2781300" y="4953000"/>
          <p14:tracePt t="39112" x="2720975" y="4876800"/>
          <p14:tracePt t="39128" x="2667000" y="4800600"/>
          <p14:tracePt t="39145" x="2620963" y="4754563"/>
          <p14:tracePt t="39162" x="2606675" y="4740275"/>
          <p14:tracePt t="39178" x="2606675" y="4732338"/>
          <p14:tracePt t="39195" x="2606675" y="4708525"/>
          <p14:tracePt t="39212" x="2606675" y="4670425"/>
          <p14:tracePt t="39228" x="2606675" y="4625975"/>
          <p14:tracePt t="39245" x="2636838" y="4533900"/>
          <p14:tracePt t="39262" x="2705100" y="4419600"/>
          <p14:tracePt t="39278" x="2713038" y="4403725"/>
          <p14:tracePt t="39295" x="2773363" y="4321175"/>
          <p14:tracePt t="39312" x="2827338" y="4251325"/>
          <p14:tracePt t="39328" x="2873375" y="4198938"/>
          <p14:tracePt t="39345" x="2895600" y="4168775"/>
          <p14:tracePt t="39362" x="2903538" y="4137025"/>
          <p14:tracePt t="39378" x="2911475" y="4106863"/>
          <p14:tracePt t="39395" x="2917825" y="4092575"/>
          <p14:tracePt t="39412" x="2925763" y="4076700"/>
          <p14:tracePt t="39428" x="2933700" y="4054475"/>
          <p14:tracePt t="39445" x="2933700" y="4038600"/>
          <p14:tracePt t="39462" x="2941638" y="4022725"/>
          <p14:tracePt t="39478" x="2941638" y="4016375"/>
          <p14:tracePt t="39551" x="2949575" y="4038600"/>
          <p14:tracePt t="39558" x="2955925" y="4106863"/>
          <p14:tracePt t="39566" x="2963863" y="4183063"/>
          <p14:tracePt t="39578" x="2963863" y="4275138"/>
          <p14:tracePt t="39595" x="2963863" y="4411663"/>
          <p14:tracePt t="39611" x="2963863" y="4487863"/>
          <p14:tracePt t="39629" x="2963863" y="4503738"/>
          <p14:tracePt t="39679" x="2963863" y="4495800"/>
          <p14:tracePt t="39687" x="2963863" y="4465638"/>
          <p14:tracePt t="39695" x="2963863" y="4419600"/>
          <p14:tracePt t="39712" x="2963863" y="4321175"/>
          <p14:tracePt t="39728" x="2963863" y="4221163"/>
          <p14:tracePt t="39745" x="2963863" y="4160838"/>
          <p14:tracePt t="39762" x="2955925" y="4137025"/>
          <p14:tracePt t="39807" x="2955925" y="4160838"/>
          <p14:tracePt t="39815" x="2955925" y="4221163"/>
          <p14:tracePt t="39829" x="2955925" y="4283075"/>
          <p14:tracePt t="39845" x="2955925" y="4427538"/>
          <p14:tracePt t="39862" x="2955925" y="4495800"/>
          <p14:tracePt t="39911" x="2955925" y="4465638"/>
          <p14:tracePt t="39919" x="2963863" y="4419600"/>
          <p14:tracePt t="39929" x="2963863" y="4381500"/>
          <p14:tracePt t="39945" x="2979738" y="4297363"/>
          <p14:tracePt t="39962" x="2987675" y="4275138"/>
          <p14:tracePt t="39995" x="2994025" y="4267200"/>
          <p14:tracePt t="40012" x="2994025" y="4289425"/>
          <p14:tracePt t="40029" x="3017838" y="4389438"/>
          <p14:tracePt t="40045" x="3055938" y="4457700"/>
          <p14:tracePt t="40062" x="3070225" y="4479925"/>
          <p14:tracePt t="40079" x="3094038" y="4487863"/>
          <p14:tracePt t="40095" x="3132138" y="4487863"/>
          <p14:tracePt t="40112" x="3192463" y="4435475"/>
          <p14:tracePt t="40129" x="3276600" y="4327525"/>
          <p14:tracePt t="40145" x="3375025" y="4213225"/>
          <p14:tracePt t="40162" x="3489325" y="4122738"/>
          <p14:tracePt t="40179" x="3597275" y="4030663"/>
          <p14:tracePt t="40195" x="3695700" y="3954463"/>
          <p14:tracePt t="40212" x="3802063" y="3886200"/>
          <p14:tracePt t="40229" x="3940175" y="3817938"/>
          <p14:tracePt t="40246" x="4137025" y="3717925"/>
          <p14:tracePt t="40262" x="4191000" y="3695700"/>
          <p14:tracePt t="40279" x="4427538" y="3597275"/>
          <p14:tracePt t="40295" x="4587875" y="3527425"/>
          <p14:tracePt t="40312" x="4702175" y="3482975"/>
          <p14:tracePt t="40329" x="4808538" y="3444875"/>
          <p14:tracePt t="40345" x="4860925" y="3436938"/>
          <p14:tracePt t="40362" x="4876800" y="3429000"/>
          <p14:tracePt t="40379" x="4884738" y="3421063"/>
          <p14:tracePt t="40395" x="4884738" y="3413125"/>
          <p14:tracePt t="40412" x="4899025" y="3406775"/>
          <p14:tracePt t="40429" x="4899025" y="3390900"/>
          <p14:tracePt t="40446" x="4930775" y="3344863"/>
          <p14:tracePt t="40462" x="4960938" y="3306763"/>
          <p14:tracePt t="40479" x="5029200" y="3246438"/>
          <p14:tracePt t="40495" x="5105400" y="3184525"/>
          <p14:tracePt t="40512" x="5159375" y="3124200"/>
          <p14:tracePt t="40529" x="5197475" y="3055938"/>
          <p14:tracePt t="40545" x="5203825" y="3032125"/>
          <p14:tracePt t="40562" x="5203825" y="2994025"/>
          <p14:tracePt t="40579" x="5203825" y="2971800"/>
          <p14:tracePt t="40595" x="5173663" y="2949575"/>
          <p14:tracePt t="40612" x="5151438" y="2941638"/>
          <p14:tracePt t="40679" x="5143500" y="2941638"/>
          <p14:tracePt t="40711" x="5127625" y="2941638"/>
          <p14:tracePt t="40719" x="5121275" y="2955925"/>
          <p14:tracePt t="40729" x="5105400" y="3009900"/>
          <p14:tracePt t="40746" x="5075238" y="3101975"/>
          <p14:tracePt t="40762" x="5045075" y="3238500"/>
          <p14:tracePt t="40779" x="5037138" y="3352800"/>
          <p14:tracePt t="40796" x="5021263" y="3413125"/>
          <p14:tracePt t="40812" x="5021263" y="3444875"/>
          <p14:tracePt t="40887" x="5021263" y="3436938"/>
          <p14:tracePt t="40895" x="5021263" y="3406775"/>
          <p14:tracePt t="40903" x="5021263" y="3398838"/>
          <p14:tracePt t="40912" x="5021263" y="3390900"/>
          <p14:tracePt t="40929" x="5021263" y="3382963"/>
          <p14:tracePt t="40983" x="5013325" y="3429000"/>
          <p14:tracePt t="40991" x="5006975" y="3475038"/>
          <p14:tracePt t="40999" x="4999038" y="3559175"/>
          <p14:tracePt t="41012" x="4999038" y="3635375"/>
          <p14:tracePt t="41029" x="4968875" y="3756025"/>
          <p14:tracePt t="41046" x="4892675" y="3902075"/>
          <p14:tracePt t="41062" x="4860925" y="3932238"/>
          <p14:tracePt t="41079" x="4670425" y="4022725"/>
          <p14:tracePt t="41096" x="4441825" y="4068763"/>
          <p14:tracePt t="41112" x="4160838" y="4122738"/>
          <p14:tracePt t="41129" x="3886200" y="4168775"/>
          <p14:tracePt t="41146" x="3725863" y="4221163"/>
          <p14:tracePt t="41162" x="3665538" y="4237038"/>
          <p14:tracePt t="41179" x="3657600" y="4237038"/>
          <p14:tracePt t="41196" x="3657600" y="4213225"/>
          <p14:tracePt t="41212" x="3657600" y="4160838"/>
          <p14:tracePt t="41229" x="3673475" y="4068763"/>
          <p14:tracePt t="41246" x="3687763" y="3984625"/>
          <p14:tracePt t="41262" x="3687763" y="3962400"/>
          <p14:tracePt t="41279" x="3687763" y="3924300"/>
          <p14:tracePt t="41296" x="3687763" y="3908425"/>
          <p14:tracePt t="41335" x="3673475" y="3908425"/>
          <p14:tracePt t="41346" x="3665538" y="3932238"/>
          <p14:tracePt t="41362" x="3665538" y="3992563"/>
          <p14:tracePt t="41379" x="3657600" y="4084638"/>
          <p14:tracePt t="41396" x="3635375" y="4175125"/>
          <p14:tracePt t="41412" x="3603625" y="4237038"/>
          <p14:tracePt t="41429" x="3589338" y="4267200"/>
          <p14:tracePt t="41446" x="3573463" y="4283075"/>
          <p14:tracePt t="41462" x="3559175" y="4283075"/>
          <p14:tracePt t="41479" x="3551238" y="4283075"/>
          <p14:tracePt t="41496" x="3513138" y="4237038"/>
          <p14:tracePt t="41513" x="3467100" y="4130675"/>
          <p14:tracePt t="41529" x="3413125" y="4008438"/>
          <p14:tracePt t="41546" x="3375025" y="3902075"/>
          <p14:tracePt t="41562" x="3360738" y="3863975"/>
          <p14:tracePt t="41598" x="3344863" y="3886200"/>
          <p14:tracePt t="41612" x="3336925" y="3962400"/>
          <p14:tracePt t="41629" x="3336925" y="4160838"/>
          <p14:tracePt t="41646" x="3336925" y="4397375"/>
          <p14:tracePt t="41662" x="3336925" y="4479925"/>
          <p14:tracePt t="41679" x="3336925" y="4487863"/>
          <p14:tracePt t="41713" x="3344863" y="4487863"/>
          <p14:tracePt t="41729" x="3344863" y="4419600"/>
          <p14:tracePt t="41746" x="3344863" y="4359275"/>
          <p14:tracePt t="41763" x="3344863" y="4335463"/>
          <p14:tracePt t="41815" x="3352800" y="4365625"/>
          <p14:tracePt t="41823" x="3368675" y="4411663"/>
          <p14:tracePt t="41831" x="3375025" y="4465638"/>
          <p14:tracePt t="41846" x="3375025" y="4495800"/>
          <p14:tracePt t="41863" x="3375025" y="4525963"/>
          <p14:tracePt t="41879" x="3382963" y="4533900"/>
          <p14:tracePt t="41913" x="3382963" y="4511675"/>
          <p14:tracePt t="41929" x="3382963" y="4465638"/>
          <p14:tracePt t="41946" x="3382963" y="4427538"/>
          <p14:tracePt t="41963" x="3382963" y="4411663"/>
          <p14:tracePt t="42055" x="3382963" y="4419600"/>
          <p14:tracePt t="42127" x="3375025" y="4419600"/>
          <p14:tracePt t="42143" x="3352800" y="4419600"/>
          <p14:tracePt t="42151" x="3330575" y="4419600"/>
          <p14:tracePt t="42163" x="3284538" y="4403725"/>
          <p14:tracePt t="42179" x="3200400" y="4373563"/>
          <p14:tracePt t="42196" x="3070225" y="4335463"/>
          <p14:tracePt t="42213" x="2955925" y="4305300"/>
          <p14:tracePt t="42229" x="2879725" y="4283075"/>
          <p14:tracePt t="42246" x="2857500" y="4259263"/>
          <p14:tracePt t="42263" x="2841625" y="4229100"/>
          <p14:tracePt t="42279" x="2835275" y="4213225"/>
          <p14:tracePt t="42296" x="2835275" y="4206875"/>
          <p14:tracePt t="42313" x="2819400" y="4191000"/>
          <p14:tracePt t="42329" x="2803525" y="4191000"/>
          <p14:tracePt t="42346" x="2759075" y="4191000"/>
          <p14:tracePt t="42363" x="2697163" y="4191000"/>
          <p14:tracePt t="42379" x="2552700" y="4237038"/>
          <p14:tracePt t="42396" x="2416175" y="4297363"/>
          <p14:tracePt t="42413" x="2286000" y="4359275"/>
          <p14:tracePt t="42430" x="2232025" y="4381500"/>
          <p14:tracePt t="42446" x="2201863" y="4389438"/>
          <p14:tracePt t="42479" x="2209800" y="4389438"/>
          <p14:tracePt t="42496" x="2239963" y="4335463"/>
          <p14:tracePt t="42513" x="2270125" y="4259263"/>
          <p14:tracePt t="42529" x="2308225" y="4160838"/>
          <p14:tracePt t="42546" x="2384425" y="4046538"/>
          <p14:tracePt t="42562" x="2498725" y="3932238"/>
          <p14:tracePt t="42579" x="2674938" y="3832225"/>
          <p14:tracePt t="42596" x="2963863" y="3749675"/>
          <p14:tracePt t="42613" x="3246438" y="3733800"/>
          <p14:tracePt t="42630" x="3543300" y="3756025"/>
          <p14:tracePt t="42646" x="3619500" y="3810000"/>
          <p14:tracePt t="42663" x="3771900" y="4030663"/>
          <p14:tracePt t="42680" x="3787775" y="4229100"/>
          <p14:tracePt t="42696" x="3749675" y="4441825"/>
          <p14:tracePt t="42713" x="3649663" y="4594225"/>
          <p14:tracePt t="42730" x="3543300" y="4648200"/>
          <p14:tracePt t="42746" x="3444875" y="4656138"/>
          <p14:tracePt t="42763" x="3344863" y="4625975"/>
          <p14:tracePt t="42780" x="3208338" y="4511675"/>
          <p14:tracePt t="42796" x="3116263" y="4373563"/>
          <p14:tracePt t="42813" x="3063875" y="4213225"/>
          <p14:tracePt t="42830" x="3063875" y="4022725"/>
          <p14:tracePt t="42846" x="3078163" y="3870325"/>
          <p14:tracePt t="42863" x="3208338" y="3763963"/>
          <p14:tracePt t="42880" x="3254375" y="3749675"/>
          <p14:tracePt t="42896" x="3276600" y="3756025"/>
          <p14:tracePt t="42913" x="3330575" y="3932238"/>
          <p14:tracePt t="42930" x="3382963" y="4213225"/>
          <p14:tracePt t="42946" x="3382963" y="4487863"/>
          <p14:tracePt t="42963" x="3382963" y="4656138"/>
          <p14:tracePt t="42980" x="3352800" y="4762500"/>
          <p14:tracePt t="42996" x="3306763" y="4792663"/>
          <p14:tracePt t="43013" x="3268663" y="4792663"/>
          <p14:tracePt t="43030" x="3040063" y="4549775"/>
          <p14:tracePt t="43046" x="2955925" y="4427538"/>
          <p14:tracePt t="43063" x="2857500" y="4175125"/>
          <p14:tracePt t="43080" x="2841625" y="4054475"/>
          <p14:tracePt t="43096" x="2865438" y="3978275"/>
          <p14:tracePt t="43113" x="2987675" y="3970338"/>
          <p14:tracePt t="43130" x="3086100" y="3984625"/>
          <p14:tracePt t="43146" x="3200400" y="4114800"/>
          <p14:tracePt t="43163" x="3336925" y="4351338"/>
          <p14:tracePt t="43180" x="3390900" y="4556125"/>
          <p14:tracePt t="43196" x="3390900" y="4664075"/>
          <p14:tracePt t="43213" x="3390900" y="4678363"/>
          <p14:tracePt t="43230" x="3390900" y="4686300"/>
          <p14:tracePt t="43263" x="3352800" y="4602163"/>
          <p14:tracePt t="43280" x="3336925" y="4541838"/>
          <p14:tracePt t="43297" x="3336925" y="4511675"/>
          <p14:tracePt t="43313" x="3344863" y="4465638"/>
          <p14:tracePt t="43330" x="3382963" y="4457700"/>
          <p14:tracePt t="43346" x="3444875" y="4457700"/>
          <p14:tracePt t="43363" x="3505200" y="4457700"/>
          <p14:tracePt t="43380" x="3665538" y="4495800"/>
          <p14:tracePt t="43397" x="3810000" y="4541838"/>
          <p14:tracePt t="43413" x="3908425" y="4564063"/>
          <p14:tracePt t="43430" x="3932238" y="4572000"/>
          <p14:tracePt t="43495" x="3940175" y="4572000"/>
          <p14:tracePt t="43503" x="3946525" y="4564063"/>
          <p14:tracePt t="43513" x="3954463" y="4556125"/>
          <p14:tracePt t="43530" x="3962400" y="4541838"/>
          <p14:tracePt t="43547" x="3984625" y="4525963"/>
          <p14:tracePt t="43563" x="4030663" y="4518025"/>
          <p14:tracePt t="43580" x="4068763" y="4503738"/>
          <p14:tracePt t="43582" x="4084638" y="4495800"/>
          <p14:tracePt t="43596" x="4092575" y="4495800"/>
          <p14:tracePt t="43613" x="4114800" y="4495800"/>
          <p14:tracePt t="43679" x="4106863" y="4487863"/>
          <p14:tracePt t="43687" x="4092575" y="4487863"/>
          <p14:tracePt t="43697" x="4068763" y="4487863"/>
          <p14:tracePt t="43713" x="4022725" y="4473575"/>
          <p14:tracePt t="43730" x="3992563" y="4473575"/>
          <p14:tracePt t="43747" x="3984625" y="4473575"/>
          <p14:tracePt t="43831" x="3978275" y="4473575"/>
          <p14:tracePt t="43847" x="3970338" y="4465638"/>
          <p14:tracePt t="43855" x="3954463" y="4465638"/>
          <p14:tracePt t="43863" x="3932238" y="4457700"/>
          <p14:tracePt t="43880" x="3916363" y="4449763"/>
          <p14:tracePt t="43897" x="3902075" y="4449763"/>
          <p14:tracePt t="43913" x="3894138" y="4441825"/>
          <p14:tracePt t="43930" x="3870325" y="4435475"/>
          <p14:tracePt t="43947" x="3848100" y="4427538"/>
          <p14:tracePt t="43963" x="3840163" y="4419600"/>
          <p14:tracePt t="43980" x="3825875" y="4411663"/>
          <p14:tracePt t="43997" x="3763963" y="4381500"/>
          <p14:tracePt t="44014" x="3649663" y="4359275"/>
          <p14:tracePt t="44030" x="3505200" y="4351338"/>
          <p14:tracePt t="44047" x="3322638" y="4351338"/>
          <p14:tracePt t="44064" x="3230563" y="4343400"/>
          <p14:tracePt t="44080" x="3208338" y="4335463"/>
          <p14:tracePt t="44097" x="3192463" y="4327525"/>
          <p14:tracePt t="44113" x="3192463" y="4321175"/>
          <p14:tracePt t="44130" x="3178175" y="4289425"/>
          <p14:tracePt t="44147" x="3162300" y="4267200"/>
          <p14:tracePt t="44164" x="3108325" y="4198938"/>
          <p14:tracePt t="44180" x="3040063" y="4137025"/>
          <p14:tracePt t="44197" x="2963863" y="4092575"/>
          <p14:tracePt t="44213" x="2887663" y="4060825"/>
          <p14:tracePt t="44230" x="2827338" y="4046538"/>
          <p14:tracePt t="44247" x="2819400" y="4046538"/>
          <p14:tracePt t="44264" x="2811463" y="4046538"/>
          <p14:tracePt t="44839" x="2827338" y="4054475"/>
          <p14:tracePt t="44847" x="2865438" y="4068763"/>
          <p14:tracePt t="44855" x="2903538" y="4098925"/>
          <p14:tracePt t="44864" x="2949575" y="4130675"/>
          <p14:tracePt t="44880" x="3017838" y="4183063"/>
          <p14:tracePt t="44897" x="3101975" y="4237038"/>
          <p14:tracePt t="44914" x="3154363" y="4283075"/>
          <p14:tracePt t="44930" x="3208338" y="4305300"/>
          <p14:tracePt t="44947" x="3222625" y="4321175"/>
          <p14:tracePt t="44983" x="3230563" y="4335463"/>
          <p14:tracePt t="45007" x="3238500" y="4351338"/>
          <p14:tracePt t="45015" x="3246438" y="4365625"/>
          <p14:tracePt t="45030" x="3246438" y="4381500"/>
          <p14:tracePt t="45047" x="3268663" y="4419600"/>
          <p14:tracePt t="45064" x="3276600" y="4435475"/>
          <p14:tracePt t="45081" x="3284538" y="4449763"/>
          <p14:tracePt t="45097" x="3292475" y="4449763"/>
          <p14:tracePt t="45114" x="3298825" y="4465638"/>
          <p14:tracePt t="45215" x="3298825" y="4473575"/>
          <p14:tracePt t="45223" x="3314700" y="4487863"/>
          <p14:tracePt t="45231" x="3314700" y="4495800"/>
          <p14:tracePt t="45247" x="3330575" y="4518025"/>
          <p14:tracePt t="45264" x="3344863" y="4549775"/>
          <p14:tracePt t="45281" x="3352800" y="4594225"/>
          <p14:tracePt t="45297" x="3375025" y="4618038"/>
          <p14:tracePt t="45399" x="3375025" y="4625975"/>
          <p14:tracePt t="45711" x="3375025" y="4610100"/>
          <p14:tracePt t="45719" x="3375025" y="4594225"/>
          <p14:tracePt t="45731" x="3375025" y="4579938"/>
          <p14:tracePt t="45747" x="3375025" y="4541838"/>
          <p14:tracePt t="45764" x="3375025" y="4495800"/>
          <p14:tracePt t="45781" x="3375025" y="4465638"/>
          <p14:tracePt t="45797" x="3375025" y="4427538"/>
          <p14:tracePt t="45814" x="3375025" y="4389438"/>
          <p14:tracePt t="45831" x="3375025" y="4359275"/>
          <p14:tracePt t="45847" x="3375025" y="4335463"/>
          <p14:tracePt t="45881" x="3375025" y="4327525"/>
          <p14:tracePt t="45897" x="3375025" y="4305300"/>
          <p14:tracePt t="45914" x="3375025" y="4289425"/>
          <p14:tracePt t="45931" x="3375025" y="4275138"/>
          <p14:tracePt t="45948" x="3375025" y="4251325"/>
          <p14:tracePt t="45964" x="3382963" y="4229100"/>
          <p14:tracePt t="45981" x="3390900" y="4198938"/>
          <p14:tracePt t="45997" x="3390900" y="4175125"/>
          <p14:tracePt t="46014" x="3398838" y="4160838"/>
          <p14:tracePt t="46031" x="3406775" y="4144963"/>
          <p14:tracePt t="46399" x="3398838" y="4144963"/>
          <p14:tracePt t="46407" x="3390900" y="4144963"/>
          <p14:tracePt t="46416" x="3375025" y="4144963"/>
          <p14:tracePt t="46431" x="3344863" y="4168775"/>
          <p14:tracePt t="46448" x="3322638" y="4183063"/>
          <p14:tracePt t="46464" x="3292475" y="4191000"/>
          <p14:tracePt t="46481" x="3260725" y="4206875"/>
          <p14:tracePt t="46498" x="3230563" y="4237038"/>
          <p14:tracePt t="46514" x="3192463" y="4259263"/>
          <p14:tracePt t="46531" x="3162300" y="4289425"/>
          <p14:tracePt t="46548" x="3140075" y="4305300"/>
          <p14:tracePt t="46564" x="3124200" y="4313238"/>
          <p14:tracePt t="46581" x="3116263" y="4321175"/>
          <p14:tracePt t="46582" x="3108325" y="4327525"/>
          <p14:tracePt t="46597" x="3108325" y="4335463"/>
          <p14:tracePt t="46614" x="3086100" y="4359275"/>
          <p14:tracePt t="46631" x="3063875" y="4389438"/>
          <p14:tracePt t="46648" x="3040063" y="4435475"/>
          <p14:tracePt t="46664" x="3017838" y="4457700"/>
          <p14:tracePt t="46681" x="3009900" y="4487863"/>
          <p14:tracePt t="46698" x="3001963" y="4487863"/>
          <p14:tracePt t="46714" x="2994025" y="4511675"/>
          <p14:tracePt t="46983" x="3017838" y="4511675"/>
          <p14:tracePt t="46991" x="3086100" y="4511675"/>
          <p14:tracePt t="47000" x="3178175" y="4511675"/>
          <p14:tracePt t="47015" x="3406775" y="4511675"/>
          <p14:tracePt t="47031" x="3619500" y="4503738"/>
          <p14:tracePt t="47048" x="3794125" y="4487863"/>
          <p14:tracePt t="47065" x="3924300" y="4449763"/>
          <p14:tracePt t="47081" x="3984625" y="4435475"/>
          <p14:tracePt t="47098" x="3992563" y="4427538"/>
          <p14:tracePt t="47115" x="4008438" y="4419600"/>
          <p14:tracePt t="47131" x="4008438" y="4411663"/>
          <p14:tracePt t="47165" x="4016375" y="4403725"/>
          <p14:tracePt t="47223" x="4022725" y="4403725"/>
          <p14:tracePt t="47255" x="4030663" y="4403725"/>
          <p14:tracePt t="47263" x="4038600" y="4403725"/>
          <p14:tracePt t="47303" x="4046538" y="4403725"/>
          <p14:tracePt t="47367" x="4060825" y="4403725"/>
          <p14:tracePt t="47391" x="4068763" y="4403725"/>
          <p14:tracePt t="47407" x="4076700" y="4403725"/>
          <p14:tracePt t="47415" x="4084638" y="4403725"/>
          <p14:tracePt t="47423" x="4092575" y="4403725"/>
          <p14:tracePt t="47439" x="4098925" y="4403725"/>
          <p14:tracePt t="47574" x="4076700" y="4403725"/>
          <p14:tracePt t="47582" x="4030663" y="4403725"/>
          <p14:tracePt t="47590" x="3978275" y="4403725"/>
          <p14:tracePt t="47599" x="3916363" y="4403725"/>
          <p14:tracePt t="47615" x="3802063" y="4403725"/>
          <p14:tracePt t="47631" x="3756025" y="4403725"/>
          <p14:tracePt t="47648" x="3733800" y="4403725"/>
          <p14:tracePt t="47887" x="3741738" y="4403725"/>
          <p14:tracePt t="47895" x="3749675" y="4403725"/>
          <p14:tracePt t="47903" x="3763963" y="4403725"/>
          <p14:tracePt t="47915" x="3779838" y="4403725"/>
          <p14:tracePt t="47931" x="3817938" y="4411663"/>
          <p14:tracePt t="47948" x="3932238" y="4411663"/>
          <p14:tracePt t="47965" x="4084638" y="4411663"/>
          <p14:tracePt t="47982" x="4259263" y="4411663"/>
          <p14:tracePt t="47998" x="4289425" y="4411663"/>
          <p14:tracePt t="48015" x="4305300" y="4411663"/>
          <p14:tracePt t="48175" x="4313238" y="4411663"/>
          <p14:tracePt t="48183" x="4327525" y="4411663"/>
          <p14:tracePt t="48191" x="4343400" y="4411663"/>
          <p14:tracePt t="48200" x="4397375" y="4411663"/>
          <p14:tracePt t="48215" x="4487863" y="4419600"/>
          <p14:tracePt t="48232" x="4572000" y="4419600"/>
          <p14:tracePt t="48248" x="4632325" y="4419600"/>
          <p14:tracePt t="48265" x="4664075" y="4419600"/>
          <p14:tracePt t="48298" x="4670425" y="4419600"/>
          <p14:tracePt t="48319" x="4670425" y="4411663"/>
          <p14:tracePt t="48332" x="4670425" y="4403725"/>
          <p14:tracePt t="48348" x="4678363" y="4389438"/>
          <p14:tracePt t="48365" x="4686300" y="4381500"/>
          <p14:tracePt t="48382" x="4694238" y="4365625"/>
          <p14:tracePt t="48399" x="4708525" y="4343400"/>
          <p14:tracePt t="48415" x="4716463" y="4343400"/>
          <p14:tracePt t="48432" x="4716463" y="4327525"/>
          <p14:tracePt t="48448" x="4716463" y="4321175"/>
          <p14:tracePt t="48465" x="4732338" y="4305300"/>
          <p14:tracePt t="48482" x="4732338" y="4289425"/>
          <p14:tracePt t="48498" x="4732338" y="4283075"/>
          <p14:tracePt t="48515" x="4732338" y="4275138"/>
          <p14:tracePt t="48532" x="4732338" y="4259263"/>
          <p14:tracePt t="48967" x="4732338" y="4267200"/>
          <p14:tracePt t="48984" x="4732338" y="4275138"/>
          <p14:tracePt t="61735" x="4732338" y="4283075"/>
          <p14:tracePt t="61743" x="4732338" y="4289425"/>
          <p14:tracePt t="61753" x="4754563" y="4305300"/>
          <p14:tracePt t="61770" x="4792663" y="4305300"/>
          <p14:tracePt t="61787" x="4830763" y="4327525"/>
          <p14:tracePt t="61803" x="4854575" y="4327525"/>
          <p14:tracePt t="61820" x="4899025" y="4343400"/>
          <p14:tracePt t="61837" x="4914900" y="4351338"/>
          <p14:tracePt t="61853" x="4945063" y="4359275"/>
          <p14:tracePt t="61870" x="4968875" y="4359275"/>
          <p14:tracePt t="61887" x="4975225" y="4365625"/>
          <p14:tracePt t="61903" x="4975225" y="4373563"/>
          <p14:tracePt t="61920" x="4975225" y="4381500"/>
          <p14:tracePt t="61937" x="4968875" y="4381500"/>
          <p14:tracePt t="61970" x="4960938" y="4389438"/>
          <p14:tracePt t="61987" x="4953000" y="4397375"/>
          <p14:tracePt t="62003" x="4937125" y="4411663"/>
          <p14:tracePt t="62020" x="4930775" y="4427538"/>
          <p14:tracePt t="62037" x="4892675" y="4457700"/>
          <p14:tracePt t="62054" x="4868863" y="4465638"/>
          <p14:tracePt t="62070" x="4830763" y="4487863"/>
          <p14:tracePt t="62087" x="4732338" y="4541838"/>
          <p14:tracePt t="62103" x="4648200" y="4572000"/>
          <p14:tracePt t="62120" x="4541838" y="4610100"/>
          <p14:tracePt t="62137" x="4449763" y="4648200"/>
          <p14:tracePt t="62153" x="4427538" y="4656138"/>
          <p14:tracePt t="62263" x="4419600" y="4656138"/>
          <p14:tracePt t="62287" x="4427538" y="4640263"/>
          <p14:tracePt t="62295" x="4435475" y="4632325"/>
          <p14:tracePt t="62303" x="4457700" y="4594225"/>
          <p14:tracePt t="62320" x="4473575" y="4572000"/>
          <p14:tracePt t="62337" x="4511675" y="4533900"/>
          <p14:tracePt t="62354" x="4549775" y="4495800"/>
          <p14:tracePt t="62370" x="4625975" y="4465638"/>
          <p14:tracePt t="62387" x="4702175" y="4441825"/>
          <p14:tracePt t="62404" x="4778375" y="4411663"/>
          <p14:tracePt t="62420" x="4846638" y="4397375"/>
          <p14:tracePt t="62437" x="4899025" y="4373563"/>
          <p14:tracePt t="62454" x="4991100" y="4327525"/>
          <p14:tracePt t="62470" x="4991100" y="4321175"/>
          <p14:tracePt t="62519" x="4999038" y="4321175"/>
          <p14:tracePt t="62583" x="4999038" y="4327525"/>
          <p14:tracePt t="62799" x="4999038" y="4335463"/>
          <p14:tracePt t="62807" x="4999038" y="4343400"/>
          <p14:tracePt t="62815" x="4991100" y="4351338"/>
          <p14:tracePt t="62823" x="4983163" y="4359275"/>
          <p14:tracePt t="62837" x="4983163" y="4365625"/>
          <p14:tracePt t="62854" x="4914900" y="4427538"/>
          <p14:tracePt t="62870" x="4868863" y="4435475"/>
          <p14:tracePt t="62887" x="4664075" y="4403725"/>
          <p14:tracePt t="62904" x="4587875" y="4327525"/>
          <p14:tracePt t="62920" x="4579938" y="4327525"/>
          <p14:tracePt t="63111" x="4579938" y="4335463"/>
          <p14:tracePt t="63167" x="4587875" y="4335463"/>
          <p14:tracePt t="63183" x="4594225" y="4343400"/>
          <p14:tracePt t="63247" x="4594225" y="4351338"/>
          <p14:tracePt t="63255" x="4594225" y="4365625"/>
          <p14:tracePt t="63263" x="4594225" y="4389438"/>
          <p14:tracePt t="63272" x="4594225" y="4419600"/>
          <p14:tracePt t="63287" x="4594225" y="4487863"/>
          <p14:tracePt t="63304" x="4618038" y="4556125"/>
          <p14:tracePt t="63321" x="4648200" y="4648200"/>
          <p14:tracePt t="63337" x="4664075" y="4716463"/>
          <p14:tracePt t="63354" x="4702175" y="4784725"/>
          <p14:tracePt t="63371" x="4740275" y="4838700"/>
          <p14:tracePt t="63387" x="4784725" y="4899025"/>
          <p14:tracePt t="63404" x="4822825" y="4953000"/>
          <p14:tracePt t="63421" x="4854575" y="4999038"/>
          <p14:tracePt t="63437" x="4899025" y="5045075"/>
          <p14:tracePt t="63454" x="4975225" y="5135563"/>
          <p14:tracePt t="63470" x="5021263" y="5181600"/>
          <p14:tracePt t="63487" x="5075238" y="5219700"/>
          <p14:tracePt t="63504" x="5121275" y="5257800"/>
          <p14:tracePt t="63521" x="5173663" y="5303838"/>
          <p14:tracePt t="63537" x="5241925" y="5318125"/>
          <p14:tracePt t="63554" x="5287963" y="5334000"/>
          <p14:tracePt t="63571" x="5341938" y="5341938"/>
          <p14:tracePt t="63587" x="5418138" y="5341938"/>
          <p14:tracePt t="63604" x="5486400" y="5356225"/>
          <p14:tracePt t="63620" x="5524500" y="5356225"/>
          <p14:tracePt t="63637" x="5554663" y="5356225"/>
          <p14:tracePt t="63654" x="5592763" y="5356225"/>
          <p14:tracePt t="63670" x="5608638" y="5356225"/>
          <p14:tracePt t="63687" x="5622925" y="5356225"/>
          <p14:tracePt t="63704" x="5630863" y="5349875"/>
          <p14:tracePt t="63721" x="5630863" y="5341938"/>
          <p14:tracePt t="63737" x="5630863" y="5334000"/>
          <p14:tracePt t="63754" x="5630863" y="5318125"/>
          <p14:tracePt t="63771" x="5630863" y="5287963"/>
          <p14:tracePt t="63787" x="5622925" y="5257800"/>
          <p14:tracePt t="63804" x="5616575" y="5249863"/>
          <p14:tracePt t="63821" x="5608638" y="5235575"/>
          <p14:tracePt t="63837" x="5600700" y="5227638"/>
          <p14:tracePt t="63854" x="5584825" y="5227638"/>
          <p14:tracePt t="63871" x="5570538" y="5227638"/>
          <p14:tracePt t="63887" x="5554663" y="5211763"/>
          <p14:tracePt t="63921" x="5540375" y="5211763"/>
          <p14:tracePt t="63954" x="5524500" y="5203825"/>
          <p14:tracePt t="63971" x="5508625" y="5197475"/>
          <p14:tracePt t="63988" x="5486400" y="5159375"/>
          <p14:tracePt t="64004" x="5440363" y="5113338"/>
          <p14:tracePt t="64021" x="5334000" y="5013325"/>
          <p14:tracePt t="64038" x="5135563" y="4846638"/>
          <p14:tracePt t="64054" x="5075238" y="4792663"/>
          <p14:tracePt t="64071" x="4930775" y="4632325"/>
          <p14:tracePt t="64088" x="4854575" y="4541838"/>
          <p14:tracePt t="64104" x="4784725" y="4449763"/>
          <p14:tracePt t="64121" x="4732338" y="4373563"/>
          <p14:tracePt t="64138" x="4702175" y="4343400"/>
          <p14:tracePt t="64154" x="4678363" y="4313238"/>
          <p14:tracePt t="64171" x="4664075" y="4289425"/>
          <p14:tracePt t="64188" x="4656138" y="4275138"/>
          <p14:tracePt t="64221" x="4648200" y="4267200"/>
          <p14:tracePt t="64423" x="4656138" y="4267200"/>
          <p14:tracePt t="64487" x="4656138" y="4275138"/>
          <p14:tracePt t="64495" x="4656138" y="4283075"/>
          <p14:tracePt t="64511" x="4656138" y="4289425"/>
          <p14:tracePt t="64527" x="4670425" y="4297363"/>
          <p14:tracePt t="64543" x="4678363" y="4305300"/>
          <p14:tracePt t="64554" x="4694238" y="4305300"/>
          <p14:tracePt t="64571" x="4702175" y="4313238"/>
          <p14:tracePt t="64735" x="4716463" y="4313238"/>
          <p14:tracePt t="64743" x="4724400" y="4313238"/>
          <p14:tracePt t="64754" x="4754563" y="4313238"/>
          <p14:tracePt t="64771" x="4868863" y="4297363"/>
          <p14:tracePt t="64788" x="5067300" y="4229100"/>
          <p14:tracePt t="64804" x="5287963" y="4114800"/>
          <p14:tracePt t="64821" x="5508625" y="3978275"/>
          <p14:tracePt t="64839" x="5737225" y="3856038"/>
          <p14:tracePt t="64854" x="5799138" y="3802063"/>
          <p14:tracePt t="64871" x="5845175" y="3749675"/>
          <p14:tracePt t="64904" x="5845175" y="3741738"/>
          <p14:tracePt t="64921" x="5845175" y="3725863"/>
          <p14:tracePt t="64938" x="5845175" y="3711575"/>
          <p14:tracePt t="64955" x="5845175" y="3703638"/>
          <p14:tracePt t="64971" x="5845175" y="3679825"/>
          <p14:tracePt t="64988" x="5851525" y="3665538"/>
          <p14:tracePt t="65005" x="5859463" y="3641725"/>
          <p14:tracePt t="65021" x="5867400" y="3627438"/>
          <p14:tracePt t="65038" x="5897563" y="3589338"/>
          <p14:tracePt t="65054" x="5935663" y="3565525"/>
          <p14:tracePt t="65071" x="5997575" y="3521075"/>
          <p14:tracePt t="65088" x="6035675" y="3459163"/>
          <p14:tracePt t="65105" x="6080125" y="3398838"/>
          <p14:tracePt t="65121" x="6126163" y="3344863"/>
          <p14:tracePt t="65138" x="6164263" y="3298825"/>
          <p14:tracePt t="65155" x="6188075" y="3276600"/>
          <p14:tracePt t="65171" x="6210300" y="3268663"/>
          <p14:tracePt t="65188" x="6226175" y="3260725"/>
          <p14:tracePt t="65205" x="6240463" y="3254375"/>
          <p14:tracePt t="65238" x="6240463" y="3246438"/>
          <p14:tracePt t="65271" x="6248400" y="3246438"/>
          <p14:tracePt t="65295" x="6256338" y="3246438"/>
          <p14:tracePt t="65319" x="6256338" y="3268663"/>
          <p14:tracePt t="65327" x="6256338" y="3352800"/>
          <p14:tracePt t="65338" x="6256338" y="3475038"/>
          <p14:tracePt t="65355" x="6256338" y="3970338"/>
          <p14:tracePt t="65371" x="6256338" y="4656138"/>
          <p14:tracePt t="65388" x="6180138" y="5273675"/>
          <p14:tracePt t="65405" x="6049963" y="5676900"/>
          <p14:tracePt t="65421" x="5997575" y="5851525"/>
          <p14:tracePt t="65438" x="5973763" y="5951538"/>
          <p14:tracePt t="65455" x="5943600" y="6011863"/>
          <p14:tracePt t="65471" x="5935663" y="6027738"/>
          <p14:tracePt t="65505" x="5927725" y="6035675"/>
          <p14:tracePt t="65559" x="5921375" y="6035675"/>
          <p14:tracePt t="65567" x="5913438" y="6035675"/>
          <p14:tracePt t="65575" x="5897563" y="6035675"/>
          <p14:tracePt t="65588" x="5889625" y="6035675"/>
          <p14:tracePt t="65605" x="5829300" y="6073775"/>
          <p14:tracePt t="65621" x="5761038" y="6118225"/>
          <p14:tracePt t="65638" x="5722938" y="6142038"/>
          <p14:tracePt t="65671" x="5715000" y="6073775"/>
          <p14:tracePt t="65688" x="5707063" y="5913438"/>
          <p14:tracePt t="65704" x="5646738" y="5715000"/>
          <p14:tracePt t="65721" x="5600700" y="5532438"/>
          <p14:tracePt t="65738" x="5584825" y="5418138"/>
          <p14:tracePt t="65755" x="5570538" y="5326063"/>
          <p14:tracePt t="65771" x="5570538" y="5280025"/>
          <p14:tracePt t="65788" x="5570538" y="5227638"/>
          <p14:tracePt t="65805" x="5570538" y="5189538"/>
          <p14:tracePt t="65822" x="5570538" y="5159375"/>
          <p14:tracePt t="65838" x="5570538" y="5151438"/>
          <p14:tracePt t="65855" x="5570538" y="5135563"/>
          <p14:tracePt t="65872" x="5570538" y="5127625"/>
          <p14:tracePt t="65888" x="5570538" y="5121275"/>
          <p14:tracePt t="65921" x="5570538" y="5105400"/>
          <p14:tracePt t="65938" x="5562600" y="5097463"/>
          <p14:tracePt t="65955" x="5562600" y="5089525"/>
          <p14:tracePt t="66007" x="5554663" y="5089525"/>
          <p14:tracePt t="66023" x="5546725" y="5097463"/>
          <p14:tracePt t="66031" x="5546725" y="5143500"/>
          <p14:tracePt t="66040" x="5532438" y="5227638"/>
          <p14:tracePt t="66055" x="5508625" y="5464175"/>
          <p14:tracePt t="66072" x="5448300" y="5821363"/>
          <p14:tracePt t="66088" x="5440363" y="6142038"/>
          <p14:tracePt t="66105" x="5440363" y="6332538"/>
          <p14:tracePt t="66122" x="5448300" y="6400800"/>
          <p14:tracePt t="66138" x="5448300" y="6416675"/>
          <p14:tracePt t="66155" x="5464175" y="6416675"/>
          <p14:tracePt t="66172" x="5546725" y="6294438"/>
          <p14:tracePt t="66188" x="5707063" y="5997575"/>
          <p14:tracePt t="66205" x="5845175" y="5668963"/>
          <p14:tracePt t="66222" x="5965825" y="5380038"/>
          <p14:tracePt t="66238" x="5981700" y="5318125"/>
          <p14:tracePt t="66255" x="6035675" y="5280025"/>
          <p14:tracePt t="66272" x="6057900" y="5280025"/>
          <p14:tracePt t="66288" x="6118225" y="5303838"/>
          <p14:tracePt t="66305" x="6210300" y="5432425"/>
          <p14:tracePt t="66322" x="6278563" y="5578475"/>
          <p14:tracePt t="66339" x="6370638" y="5761038"/>
          <p14:tracePt t="66355" x="6454775" y="5851525"/>
          <p14:tracePt t="66372" x="6499225" y="5875338"/>
          <p14:tracePt t="66405" x="6515100" y="5851525"/>
          <p14:tracePt t="66422" x="6537325" y="5768975"/>
          <p14:tracePt t="66438" x="6537325" y="5745163"/>
          <p14:tracePt t="66455" x="6561138" y="5707063"/>
          <p14:tracePt t="66472" x="6569075" y="5699125"/>
          <p14:tracePt t="66488" x="6591300" y="5699125"/>
          <p14:tracePt t="66505" x="6607175" y="5699125"/>
          <p14:tracePt t="66522" x="6613525" y="5699125"/>
          <p14:tracePt t="66567" x="6621463" y="5699125"/>
          <p14:tracePt t="66583" x="6621463" y="5692775"/>
          <p14:tracePt t="66598" x="6621463" y="5676900"/>
          <p14:tracePt t="66606" x="6621463" y="5668963"/>
          <p14:tracePt t="66621" x="6613525" y="5668963"/>
          <p14:tracePt t="66638" x="6607175" y="5661025"/>
          <p14:tracePt t="66655" x="6591300" y="5654675"/>
          <p14:tracePt t="66703" x="6583363" y="5646738"/>
          <p14:tracePt t="66727" x="6575425" y="5630863"/>
          <p14:tracePt t="66735" x="6569075" y="5622925"/>
          <p14:tracePt t="66743" x="6569075" y="5616575"/>
          <p14:tracePt t="66755" x="6561138" y="5600700"/>
          <p14:tracePt t="66772" x="6553200" y="5584825"/>
          <p14:tracePt t="66789" x="6537325" y="5546725"/>
          <p14:tracePt t="66805" x="6530975" y="5540375"/>
          <p14:tracePt t="66822" x="6523038" y="5532438"/>
          <p14:tracePt t="66840" x="6515100" y="5524500"/>
          <p14:tracePt t="66863" x="6507163" y="5524500"/>
          <p14:tracePt t="66895" x="6499225" y="5524500"/>
          <p14:tracePt t="66935" x="6492875" y="5524500"/>
          <p14:tracePt t="66999" x="6492875" y="5532438"/>
          <p14:tracePt t="73287" x="6484938" y="5532438"/>
          <p14:tracePt t="73295" x="6446838" y="5532438"/>
          <p14:tracePt t="73303" x="6370638" y="5532438"/>
          <p14:tracePt t="73311" x="6286500" y="5532438"/>
          <p14:tracePt t="73324" x="6188075" y="5508625"/>
          <p14:tracePt t="73341" x="6027738" y="5494338"/>
          <p14:tracePt t="73358" x="5837238" y="5546725"/>
          <p14:tracePt t="73374" x="5775325" y="5546725"/>
          <p14:tracePt t="73391" x="5524500" y="5584825"/>
          <p14:tracePt t="73408" x="5372100" y="5608638"/>
          <p14:tracePt t="73424" x="5165725" y="5638800"/>
          <p14:tracePt t="73441" x="4854575" y="5676900"/>
          <p14:tracePt t="73458" x="4419600" y="5737225"/>
          <p14:tracePt t="73474" x="4022725" y="5799138"/>
          <p14:tracePt t="73491" x="3771900" y="5837238"/>
          <p14:tracePt t="73508" x="3543300" y="5867400"/>
          <p14:tracePt t="73524" x="3444875" y="5875338"/>
          <p14:tracePt t="73591" x="3429000" y="5875338"/>
          <p14:tracePt t="73599" x="3413125" y="5875338"/>
          <p14:tracePt t="73607" x="3390900" y="5845175"/>
          <p14:tracePt t="73624" x="3314700" y="5745163"/>
          <p14:tracePt t="73641" x="3184525" y="5622925"/>
          <p14:tracePt t="73658" x="3009900" y="5502275"/>
          <p14:tracePt t="73674" x="2743200" y="5380038"/>
          <p14:tracePt t="73691" x="2430463" y="5280025"/>
          <p14:tracePt t="73708" x="2133600" y="5189538"/>
          <p14:tracePt t="73711" x="2027238" y="5151438"/>
          <p14:tracePt t="73724" x="1943100" y="5135563"/>
          <p14:tracePt t="73741" x="1889125" y="5113338"/>
          <p14:tracePt t="73758" x="1882775" y="5113338"/>
          <p14:tracePt t="73799" x="1882775" y="5105400"/>
          <p14:tracePt t="73815" x="1882775" y="5097463"/>
          <p14:tracePt t="73831" x="1882775" y="5089525"/>
          <p14:tracePt t="73841" x="1882775" y="5075238"/>
          <p14:tracePt t="73858" x="1874838" y="5059363"/>
          <p14:tracePt t="73874" x="1866900" y="5037138"/>
          <p14:tracePt t="73891" x="1851025" y="5013325"/>
          <p14:tracePt t="73908" x="1812925" y="4983163"/>
          <p14:tracePt t="73924" x="1774825" y="4953000"/>
          <p14:tracePt t="73941" x="1714500" y="4899025"/>
          <p14:tracePt t="73958" x="1646238" y="4884738"/>
          <p14:tracePt t="73974" x="1584325" y="4868863"/>
          <p14:tracePt t="73991" x="1554163" y="4860925"/>
          <p14:tracePt t="74008" x="1531938" y="4846638"/>
          <p14:tracePt t="74025" x="1524000" y="4846638"/>
          <p14:tracePt t="74528" x="1608138" y="4830763"/>
          <p14:tracePt t="74535" x="2057400" y="4830763"/>
          <p14:tracePt t="74543" x="2560638" y="4784725"/>
          <p14:tracePt t="74558" x="3040063" y="4770438"/>
          <p14:tracePt t="74575" x="3703638" y="4770438"/>
          <p14:tracePt t="74591" x="3946525" y="4732338"/>
          <p14:tracePt t="74608" x="4335463" y="4640263"/>
          <p14:tracePt t="74624" x="4770438" y="4525963"/>
          <p14:tracePt t="74641" x="4922838" y="4473575"/>
          <p14:tracePt t="74658" x="4953000" y="4465638"/>
          <p14:tracePt t="74695" x="4953000" y="4457700"/>
          <p14:tracePt t="74927" x="4953000" y="4449763"/>
          <p14:tracePt t="74935" x="4937125" y="4435475"/>
          <p14:tracePt t="74943" x="4914900" y="4427538"/>
          <p14:tracePt t="74958" x="4892675" y="4427538"/>
          <p14:tracePt t="74975" x="4854575" y="4411663"/>
          <p14:tracePt t="74992" x="4846638" y="4411663"/>
          <p14:tracePt t="75025" x="4830763" y="4411663"/>
          <p14:tracePt t="75087" x="4816475" y="4419600"/>
          <p14:tracePt t="75103" x="4800600" y="4427538"/>
          <p14:tracePt t="75111" x="4784725" y="4435475"/>
          <p14:tracePt t="75135" x="4778375" y="4441825"/>
          <p14:tracePt t="75200" x="4770438" y="4441825"/>
          <p14:tracePt t="75215" x="4762500" y="4441825"/>
          <p14:tracePt t="75279" x="4754563" y="4441825"/>
          <p14:tracePt t="75287" x="4746625" y="4449763"/>
          <p14:tracePt t="75311" x="4740275" y="4449763"/>
          <p14:tracePt t="75327" x="4740275" y="4457700"/>
          <p14:tracePt t="75351" x="4732338" y="4457700"/>
          <p14:tracePt t="75367" x="4732338" y="4465638"/>
          <p14:tracePt t="75375" x="4716463" y="4479925"/>
          <p14:tracePt t="75391" x="4716463" y="4495800"/>
          <p14:tracePt t="75399" x="4708525" y="4511675"/>
          <p14:tracePt t="75431" x="4702175" y="4518025"/>
          <p14:tracePt t="75439" x="4708525" y="4518025"/>
          <p14:tracePt t="75711" x="4708525" y="4525963"/>
          <p14:tracePt t="75719" x="4702175" y="4533900"/>
          <p14:tracePt t="75727" x="4694238" y="4541838"/>
          <p14:tracePt t="75742" x="4678363" y="4549775"/>
          <p14:tracePt t="75758" x="4670425" y="4549775"/>
          <p14:tracePt t="75775" x="4648200" y="4556125"/>
          <p14:tracePt t="80967" x="4678363" y="4511675"/>
          <p14:tracePt t="80975" x="4732338" y="4449763"/>
          <p14:tracePt t="80983" x="4770438" y="4403725"/>
          <p14:tracePt t="80994" x="4808538" y="4359275"/>
          <p14:tracePt t="81010" x="4906963" y="4237038"/>
          <p14:tracePt t="81027" x="4999038" y="4106863"/>
          <p14:tracePt t="81044" x="5067300" y="3992563"/>
          <p14:tracePt t="81060" x="5083175" y="3924300"/>
          <p14:tracePt t="81077" x="5105400" y="3817938"/>
          <p14:tracePt t="81094" x="5105400" y="3665538"/>
          <p14:tracePt t="81110" x="5059363" y="3527425"/>
          <p14:tracePt t="81127" x="4999038" y="3398838"/>
          <p14:tracePt t="81144" x="4930775" y="3298825"/>
          <p14:tracePt t="81160" x="4868863" y="3230563"/>
          <p14:tracePt t="81177" x="4838700" y="3192463"/>
          <p14:tracePt t="81194" x="4808538" y="3154363"/>
          <p14:tracePt t="81211" x="4778375" y="3116263"/>
          <p14:tracePt t="81227" x="4770438" y="3108325"/>
          <p14:tracePt t="81244" x="4762500" y="3094038"/>
          <p14:tracePt t="81261" x="4754563" y="3078163"/>
          <p14:tracePt t="81277" x="4754563" y="3070225"/>
          <p14:tracePt t="81294" x="4754563" y="3048000"/>
          <p14:tracePt t="81327" x="4770438" y="3040063"/>
          <p14:tracePt t="81344" x="4784725" y="3040063"/>
          <p14:tracePt t="81361" x="4800600" y="3032125"/>
          <p14:tracePt t="81377" x="4808538" y="3025775"/>
          <p14:tracePt t="81410" x="4808538" y="2994025"/>
          <p14:tracePt t="81427" x="4808538" y="2971800"/>
          <p14:tracePt t="81444" x="4746625" y="2949575"/>
          <p14:tracePt t="81461" x="4664075" y="2933700"/>
          <p14:tracePt t="81477" x="4556125" y="2933700"/>
          <p14:tracePt t="81494" x="4449763" y="2933700"/>
          <p14:tracePt t="81511" x="4327525" y="2979738"/>
          <p14:tracePt t="81527" x="4267200" y="3001963"/>
          <p14:tracePt t="81544" x="4237038" y="3017838"/>
          <p14:tracePt t="81561" x="4229100" y="3025775"/>
          <p14:tracePt t="81577" x="4221163" y="3025775"/>
          <p14:tracePt t="81594" x="4206875" y="3025775"/>
          <p14:tracePt t="81611" x="4191000" y="3025775"/>
          <p14:tracePt t="81627" x="4168775" y="3017838"/>
          <p14:tracePt t="81644" x="4106863" y="3009900"/>
          <p14:tracePt t="81660" x="4060825" y="2994025"/>
          <p14:tracePt t="81677" x="4022725" y="2987675"/>
          <p14:tracePt t="81695" x="3992563" y="2987675"/>
          <p14:tracePt t="81743" x="3992563" y="2994025"/>
          <p14:tracePt t="81751" x="3984625" y="3040063"/>
          <p14:tracePt t="81761" x="3984625" y="3094038"/>
          <p14:tracePt t="81777" x="3984625" y="3200400"/>
          <p14:tracePt t="81794" x="3984625" y="3336925"/>
          <p14:tracePt t="81811" x="3984625" y="3459163"/>
          <p14:tracePt t="81827" x="3984625" y="3527425"/>
          <p14:tracePt t="81844" x="3984625" y="3573463"/>
          <p14:tracePt t="81861" x="3984625" y="3589338"/>
          <p14:tracePt t="81877" x="3992563" y="3597275"/>
          <p14:tracePt t="81894" x="3992563" y="3611563"/>
          <p14:tracePt t="81911" x="4000500" y="3611563"/>
          <p14:tracePt t="81944" x="4016375" y="3635375"/>
          <p14:tracePt t="81961" x="4060825" y="3641725"/>
          <p14:tracePt t="81977" x="4191000" y="3673475"/>
          <p14:tracePt t="81994" x="4373563" y="3695700"/>
          <p14:tracePt t="82011" x="4579938" y="3711575"/>
          <p14:tracePt t="82027" x="4784725" y="3733800"/>
          <p14:tracePt t="82044" x="4991100" y="3763963"/>
          <p14:tracePt t="82061" x="5165725" y="3779838"/>
          <p14:tracePt t="82077" x="5318125" y="3810000"/>
          <p14:tracePt t="82094" x="5502275" y="3817938"/>
          <p14:tracePt t="82111" x="5775325" y="3817938"/>
          <p14:tracePt t="82127" x="5965825" y="3817938"/>
          <p14:tracePt t="82144" x="6202363" y="3817938"/>
          <p14:tracePt t="82161" x="6423025" y="3817938"/>
          <p14:tracePt t="82177" x="6591300" y="3794125"/>
          <p14:tracePt t="82194" x="6713538" y="3763963"/>
          <p14:tracePt t="82211" x="6804025" y="3711575"/>
          <p14:tracePt t="82227" x="6850063" y="3679825"/>
          <p14:tracePt t="82244" x="6896100" y="3635375"/>
          <p14:tracePt t="82261" x="6918325" y="3589338"/>
          <p14:tracePt t="82277" x="6926263" y="3535363"/>
          <p14:tracePt t="82294" x="6934200" y="3489325"/>
          <p14:tracePt t="82311" x="6950075" y="3406775"/>
          <p14:tracePt t="82328" x="6950075" y="3322638"/>
          <p14:tracePt t="82344" x="6950075" y="3254375"/>
          <p14:tracePt t="82361" x="6956425" y="3184525"/>
          <p14:tracePt t="82378" x="6964363" y="3140075"/>
          <p14:tracePt t="82394" x="6980238" y="3116263"/>
          <p14:tracePt t="82411" x="6980238" y="3101975"/>
          <p14:tracePt t="82428" x="6980238" y="3078163"/>
          <p14:tracePt t="82444" x="6980238" y="3063875"/>
          <p14:tracePt t="82461" x="6972300" y="3040063"/>
          <p14:tracePt t="82478" x="6950075" y="3009900"/>
          <p14:tracePt t="82495" x="6842125" y="2955925"/>
          <p14:tracePt t="82511" x="6713538" y="2911475"/>
          <p14:tracePt t="82528" x="6484938" y="2827338"/>
          <p14:tracePt t="82544" x="6286500" y="2773363"/>
          <p14:tracePt t="82561" x="6080125" y="2735263"/>
          <p14:tracePt t="82578" x="5859463" y="2720975"/>
          <p14:tracePt t="82594" x="5654675" y="2720975"/>
          <p14:tracePt t="82611" x="5418138" y="2720975"/>
          <p14:tracePt t="82627" x="5151438" y="2720975"/>
          <p14:tracePt t="82644" x="4960938" y="2735263"/>
          <p14:tracePt t="82661" x="4778375" y="2759075"/>
          <p14:tracePt t="82678" x="4556125" y="2789238"/>
          <p14:tracePt t="82694" x="4487863" y="2789238"/>
          <p14:tracePt t="82711" x="4275138" y="2789238"/>
          <p14:tracePt t="82728" x="4130675" y="2789238"/>
          <p14:tracePt t="82744" x="4008438" y="2789238"/>
          <p14:tracePt t="82761" x="3924300" y="2789238"/>
          <p14:tracePt t="82778" x="3902075" y="2789238"/>
          <p14:tracePt t="82863" x="3894138" y="2789238"/>
          <p14:tracePt t="82871" x="3894138" y="2803525"/>
          <p14:tracePt t="82879" x="3878263" y="2835275"/>
          <p14:tracePt t="82894" x="3856038" y="2887663"/>
          <p14:tracePt t="82911" x="3817938" y="3094038"/>
          <p14:tracePt t="82928" x="3794125" y="3260725"/>
          <p14:tracePt t="82944" x="3779838" y="3406775"/>
          <p14:tracePt t="82961" x="3771900" y="3475038"/>
          <p14:tracePt t="82978" x="3771900" y="3521075"/>
          <p14:tracePt t="82995" x="3771900" y="3551238"/>
          <p14:tracePt t="83011" x="3771900" y="3581400"/>
          <p14:tracePt t="83028" x="3771900" y="3619500"/>
          <p14:tracePt t="83044" x="3787775" y="3679825"/>
          <p14:tracePt t="83061" x="3832225" y="3779838"/>
          <p14:tracePt t="83078" x="3932238" y="3902075"/>
          <p14:tracePt t="83095" x="4030663" y="3946525"/>
          <p14:tracePt t="83111" x="4144963" y="3984625"/>
          <p14:tracePt t="83128" x="4289425" y="4022725"/>
          <p14:tracePt t="83145" x="4457700" y="4060825"/>
          <p14:tracePt t="83161" x="4610100" y="4076700"/>
          <p14:tracePt t="83178" x="4860925" y="4076700"/>
          <p14:tracePt t="83195" x="5219700" y="4060825"/>
          <p14:tracePt t="83211" x="5630863" y="4022725"/>
          <p14:tracePt t="83228" x="6035675" y="3940175"/>
          <p14:tracePt t="83230" x="6210300" y="3916363"/>
          <p14:tracePt t="83245" x="6370638" y="3886200"/>
          <p14:tracePt t="83261" x="6569075" y="3840163"/>
          <p14:tracePt t="83278" x="6781800" y="3817938"/>
          <p14:tracePt t="83294" x="7185025" y="3771900"/>
          <p14:tracePt t="83311" x="7505700" y="3717925"/>
          <p14:tracePt t="83328" x="7734300" y="3635375"/>
          <p14:tracePt t="83345" x="7818438" y="3603625"/>
          <p14:tracePt t="83361" x="7848600" y="3589338"/>
          <p14:tracePt t="83378" x="7856538" y="3559175"/>
          <p14:tracePt t="83395" x="7856538" y="3489325"/>
          <p14:tracePt t="83411" x="7856538" y="3451225"/>
          <p14:tracePt t="83428" x="7840663" y="3390900"/>
          <p14:tracePt t="83445" x="7826375" y="3330575"/>
          <p14:tracePt t="83461" x="7802563" y="3246438"/>
          <p14:tracePt t="83478" x="7764463" y="3146425"/>
          <p14:tracePt t="83495" x="7696200" y="3025775"/>
          <p14:tracePt t="83511" x="7635875" y="2963863"/>
          <p14:tracePt t="83528" x="7566025" y="2895600"/>
          <p14:tracePt t="83545" x="7497763" y="2841625"/>
          <p14:tracePt t="83561" x="7413625" y="2811463"/>
          <p14:tracePt t="83578" x="7315200" y="2773363"/>
          <p14:tracePt t="83594" x="7200900" y="2735263"/>
          <p14:tracePt t="83611" x="7056438" y="2720975"/>
          <p14:tracePt t="83628" x="6858000" y="2705100"/>
          <p14:tracePt t="83644" x="6591300" y="2705100"/>
          <p14:tracePt t="83661" x="6232525" y="2705100"/>
          <p14:tracePt t="83678" x="5821363" y="2705100"/>
          <p14:tracePt t="83695" x="5197475" y="2705100"/>
          <p14:tracePt t="83711" x="4906963" y="2705100"/>
          <p14:tracePt t="83728" x="4656138" y="2705100"/>
          <p14:tracePt t="83745" x="4495800" y="2705100"/>
          <p14:tracePt t="83761" x="4343400" y="2705100"/>
          <p14:tracePt t="83778" x="4183063" y="2705100"/>
          <p14:tracePt t="83795" x="4022725" y="2705100"/>
          <p14:tracePt t="83811" x="3856038" y="2705100"/>
          <p14:tracePt t="83828" x="3687763" y="2705100"/>
          <p14:tracePt t="83845" x="3535363" y="2705100"/>
          <p14:tracePt t="83861" x="3444875" y="2705100"/>
          <p14:tracePt t="83878" x="3413125" y="2705100"/>
          <p14:tracePt t="83895" x="3406775" y="2705100"/>
          <p14:tracePt t="83911" x="3390900" y="2713038"/>
          <p14:tracePt t="83928" x="3360738" y="2743200"/>
          <p14:tracePt t="83945" x="3306763" y="2797175"/>
          <p14:tracePt t="83962" x="3238500" y="2879725"/>
          <p14:tracePt t="83978" x="3192463" y="2994025"/>
          <p14:tracePt t="83995" x="3170238" y="3132138"/>
          <p14:tracePt t="84012" x="3170238" y="3260725"/>
          <p14:tracePt t="84028" x="3254375" y="3421063"/>
          <p14:tracePt t="84045" x="3344863" y="3551238"/>
          <p14:tracePt t="84062" x="3398838" y="3635375"/>
          <p14:tracePt t="84078" x="3436938" y="3679825"/>
          <p14:tracePt t="84095" x="3475038" y="3725863"/>
          <p14:tracePt t="84112" x="3505200" y="3756025"/>
          <p14:tracePt t="84128" x="3565525" y="3802063"/>
          <p14:tracePt t="84145" x="3703638" y="3878263"/>
          <p14:tracePt t="84162" x="3908425" y="3946525"/>
          <p14:tracePt t="84178" x="4137025" y="3970338"/>
          <p14:tracePt t="84195" x="4343400" y="3992563"/>
          <p14:tracePt t="84212" x="4541838" y="3992563"/>
          <p14:tracePt t="84228" x="4754563" y="3992563"/>
          <p14:tracePt t="84245" x="4983163" y="3992563"/>
          <p14:tracePt t="84248" x="5143500" y="3992563"/>
          <p14:tracePt t="84262" x="5684838" y="3992563"/>
          <p14:tracePt t="84278" x="6035675" y="3992563"/>
          <p14:tracePt t="84295" x="6896100" y="3863975"/>
          <p14:tracePt t="84312" x="7246938" y="3771900"/>
          <p14:tracePt t="84328" x="7483475" y="3695700"/>
          <p14:tracePt t="84345" x="7589838" y="3627438"/>
          <p14:tracePt t="84362" x="7635875" y="3565525"/>
          <p14:tracePt t="84378" x="7688263" y="3467100"/>
          <p14:tracePt t="84395" x="7734300" y="3368675"/>
          <p14:tracePt t="84412" x="7764463" y="3292475"/>
          <p14:tracePt t="84428" x="7780338" y="3246438"/>
          <p14:tracePt t="84445" x="7794625" y="3208338"/>
          <p14:tracePt t="84462" x="7802563" y="3154363"/>
          <p14:tracePt t="84478" x="7802563" y="3132138"/>
          <p14:tracePt t="84495" x="7802563" y="3094038"/>
          <p14:tracePt t="84512" x="7802563" y="3070225"/>
          <p14:tracePt t="84528" x="7764463" y="3040063"/>
          <p14:tracePt t="84545" x="7696200" y="3009900"/>
          <p14:tracePt t="84562" x="7597775" y="2979738"/>
          <p14:tracePt t="84578" x="7421563" y="2911475"/>
          <p14:tracePt t="84595" x="7154863" y="2841625"/>
          <p14:tracePt t="84611" x="6781800" y="2797175"/>
          <p14:tracePt t="84628" x="6484938" y="2751138"/>
          <p14:tracePt t="84645" x="6218238" y="2705100"/>
          <p14:tracePt t="84662" x="5921375" y="2667000"/>
          <p14:tracePt t="84678" x="5829300" y="2659063"/>
          <p14:tracePt t="84695" x="5562600" y="2651125"/>
          <p14:tracePt t="84712" x="5394325" y="2651125"/>
          <p14:tracePt t="84728" x="5189538" y="2651125"/>
          <p14:tracePt t="84745" x="4968875" y="2651125"/>
          <p14:tracePt t="84762" x="4740275" y="2674938"/>
          <p14:tracePt t="84779" x="4495800" y="2713038"/>
          <p14:tracePt t="84795" x="4289425" y="2735263"/>
          <p14:tracePt t="84812" x="4137025" y="2765425"/>
          <p14:tracePt t="84828" x="4030663" y="2773363"/>
          <p14:tracePt t="84845" x="3984625" y="2781300"/>
          <p14:tracePt t="84862" x="3894138" y="2797175"/>
          <p14:tracePt t="84879" x="3840163" y="2803525"/>
          <p14:tracePt t="84895" x="3787775" y="2811463"/>
          <p14:tracePt t="84912" x="3749675" y="2819400"/>
          <p14:tracePt t="84929" x="3725863" y="2827338"/>
          <p14:tracePt t="84945" x="3717925" y="2835275"/>
          <p14:tracePt t="84962" x="3687763" y="2865438"/>
          <p14:tracePt t="84979" x="3673475" y="2911475"/>
          <p14:tracePt t="84995" x="3657600" y="3017838"/>
          <p14:tracePt t="85012" x="3649663" y="3146425"/>
          <p14:tracePt t="85029" x="3635375" y="3284538"/>
          <p14:tracePt t="85045" x="3635375" y="3382963"/>
          <p14:tracePt t="85062" x="3703638" y="3513138"/>
          <p14:tracePt t="85078" x="3741738" y="3565525"/>
          <p14:tracePt t="85095" x="3763963" y="3597275"/>
          <p14:tracePt t="85112" x="3787775" y="3641725"/>
          <p14:tracePt t="85129" x="3825875" y="3695700"/>
          <p14:tracePt t="85145" x="3856038" y="3741738"/>
          <p14:tracePt t="85162" x="3916363" y="3810000"/>
          <p14:tracePt t="85179" x="3978275" y="3848100"/>
          <p14:tracePt t="85195" x="4046538" y="3886200"/>
          <p14:tracePt t="85212" x="4137025" y="3924300"/>
          <p14:tracePt t="85229" x="4229100" y="3954463"/>
          <p14:tracePt t="85245" x="4389438" y="3984625"/>
          <p14:tracePt t="85248" x="4449763" y="3992563"/>
          <p14:tracePt t="85262" x="4541838" y="4000500"/>
          <p14:tracePt t="85279" x="4816475" y="4000500"/>
          <p14:tracePt t="85295" x="5045075" y="4000500"/>
          <p14:tracePt t="85312" x="5426075" y="4000500"/>
          <p14:tracePt t="85329" x="5921375" y="3946525"/>
          <p14:tracePt t="85345" x="6400800" y="3856038"/>
          <p14:tracePt t="85362" x="6850063" y="3756025"/>
          <p14:tracePt t="85379" x="7132638" y="3665538"/>
          <p14:tracePt t="85395" x="7261225" y="3589338"/>
          <p14:tracePt t="85412" x="7345363" y="3521075"/>
          <p14:tracePt t="85429" x="7421563" y="3421063"/>
          <p14:tracePt t="85445" x="7505700" y="3260725"/>
          <p14:tracePt t="85462" x="7589838" y="3132138"/>
          <p14:tracePt t="85479" x="7673975" y="3001963"/>
          <p14:tracePt t="85495" x="7696200" y="2949575"/>
          <p14:tracePt t="85512" x="7704138" y="2895600"/>
          <p14:tracePt t="85529" x="7704138" y="2835275"/>
          <p14:tracePt t="85545" x="7696200" y="2781300"/>
          <p14:tracePt t="85562" x="7658100" y="2735263"/>
          <p14:tracePt t="85579" x="7627938" y="2713038"/>
          <p14:tracePt t="85595" x="7535863" y="2674938"/>
          <p14:tracePt t="85612" x="7399338" y="2636838"/>
          <p14:tracePt t="85628" x="7094538" y="2552700"/>
          <p14:tracePt t="85645" x="6789738" y="2522538"/>
          <p14:tracePt t="85662" x="6454775" y="2476500"/>
          <p14:tracePt t="85679" x="6134100" y="2446338"/>
          <p14:tracePt t="85695" x="6019800" y="2438400"/>
          <p14:tracePt t="85712" x="5935663" y="2438400"/>
          <p14:tracePt t="85729" x="5889625" y="2438400"/>
          <p14:tracePt t="85745" x="5807075" y="2438400"/>
          <p14:tracePt t="85762" x="5707063" y="2438400"/>
          <p14:tracePt t="85779" x="5562600" y="2438400"/>
          <p14:tracePt t="85795" x="5448300" y="2438400"/>
          <p14:tracePt t="85812" x="5356225" y="2438400"/>
          <p14:tracePt t="85829" x="5295900" y="2438400"/>
          <p14:tracePt t="85845" x="5227638" y="2438400"/>
          <p14:tracePt t="85862" x="5159375" y="2446338"/>
          <p14:tracePt t="85878" x="4999038" y="2468563"/>
          <p14:tracePt t="85896" x="4906963" y="2476500"/>
          <p14:tracePt t="85912" x="4822825" y="2492375"/>
          <p14:tracePt t="85929" x="4716463" y="2514600"/>
          <p14:tracePt t="85946" x="4640263" y="2536825"/>
          <p14:tracePt t="85962" x="4572000" y="2560638"/>
          <p14:tracePt t="85979" x="4495800" y="2582863"/>
          <p14:tracePt t="85996" x="4397375" y="2598738"/>
          <p14:tracePt t="86012" x="4283075" y="2606675"/>
          <p14:tracePt t="86029" x="4168775" y="2628900"/>
          <p14:tracePt t="86046" x="4068763" y="2667000"/>
          <p14:tracePt t="86062" x="4016375" y="2674938"/>
          <p14:tracePt t="86079" x="3932238" y="2720975"/>
          <p14:tracePt t="86096" x="3902075" y="2743200"/>
          <p14:tracePt t="86112" x="3878263" y="2789238"/>
          <p14:tracePt t="86129" x="3840163" y="2857500"/>
          <p14:tracePt t="86146" x="3794125" y="2963863"/>
          <p14:tracePt t="86162" x="3771900" y="3070225"/>
          <p14:tracePt t="86179" x="3741738" y="3200400"/>
          <p14:tracePt t="86196" x="3741738" y="3268663"/>
          <p14:tracePt t="86212" x="3741738" y="3322638"/>
          <p14:tracePt t="86229" x="3741738" y="3352800"/>
          <p14:tracePt t="86246" x="3741738" y="3382963"/>
          <p14:tracePt t="86262" x="3741738" y="3413125"/>
          <p14:tracePt t="86279" x="3787775" y="3482975"/>
          <p14:tracePt t="86296" x="3832225" y="3581400"/>
          <p14:tracePt t="86312" x="3894138" y="3641725"/>
          <p14:tracePt t="86329" x="3924300" y="3687763"/>
          <p14:tracePt t="86346" x="3970338" y="3733800"/>
          <p14:tracePt t="86362" x="4000500" y="3779838"/>
          <p14:tracePt t="86379" x="4038600" y="3817938"/>
          <p14:tracePt t="86396" x="4076700" y="3840163"/>
          <p14:tracePt t="86412" x="4198938" y="3902075"/>
          <p14:tracePt t="86429" x="4351338" y="3954463"/>
          <p14:tracePt t="86446" x="4602163" y="4016375"/>
          <p14:tracePt t="86462" x="4694238" y="4022725"/>
          <p14:tracePt t="86479" x="4945063" y="4038600"/>
          <p14:tracePt t="86496" x="5113338" y="4046538"/>
          <p14:tracePt t="86512" x="5311775" y="4046538"/>
          <p14:tracePt t="86529" x="5570538" y="4046538"/>
          <p14:tracePt t="86546" x="5927725" y="4030663"/>
          <p14:tracePt t="86562" x="6332538" y="3962400"/>
          <p14:tracePt t="86579" x="6765925" y="3840163"/>
          <p14:tracePt t="86596" x="7102475" y="3733800"/>
          <p14:tracePt t="86612" x="7299325" y="3627438"/>
          <p14:tracePt t="86629" x="7445375" y="3513138"/>
          <p14:tracePt t="86646" x="7581900" y="3322638"/>
          <p14:tracePt t="86662" x="7620000" y="3238500"/>
          <p14:tracePt t="86679" x="7696200" y="3025775"/>
          <p14:tracePt t="86696" x="7696200" y="2933700"/>
          <p14:tracePt t="86713" x="7696200" y="2857500"/>
          <p14:tracePt t="86729" x="7680325" y="2781300"/>
          <p14:tracePt t="86746" x="7620000" y="2713038"/>
          <p14:tracePt t="86763" x="7551738" y="2667000"/>
          <p14:tracePt t="86779" x="7445375" y="2628900"/>
          <p14:tracePt t="86796" x="7277100" y="2582863"/>
          <p14:tracePt t="86813" x="7032625" y="2552700"/>
          <p14:tracePt t="86829" x="6713538" y="2498725"/>
          <p14:tracePt t="86846" x="6308725" y="2492375"/>
          <p14:tracePt t="86863" x="5997575" y="2492375"/>
          <p14:tracePt t="86879" x="5745163" y="2492375"/>
          <p14:tracePt t="86896" x="5508625" y="2492375"/>
          <p14:tracePt t="86913" x="5318125" y="2492375"/>
          <p14:tracePt t="86929" x="5135563" y="2492375"/>
          <p14:tracePt t="86946" x="4914900" y="2492375"/>
          <p14:tracePt t="86963" x="4702175" y="2506663"/>
          <p14:tracePt t="86979" x="4511675" y="2530475"/>
          <p14:tracePt t="86996" x="4351338" y="2544763"/>
          <p14:tracePt t="87013" x="4251325" y="2552700"/>
          <p14:tracePt t="87029" x="4160838" y="2552700"/>
          <p14:tracePt t="87046" x="4054475" y="2574925"/>
          <p14:tracePt t="87063" x="3924300" y="2590800"/>
          <p14:tracePt t="87079" x="3825875" y="2620963"/>
          <p14:tracePt t="87096" x="3749675" y="2651125"/>
          <p14:tracePt t="87113" x="3687763" y="2705100"/>
          <p14:tracePt t="87129" x="3619500" y="2773363"/>
          <p14:tracePt t="87146" x="3589338" y="2835275"/>
          <p14:tracePt t="87163" x="3565525" y="2911475"/>
          <p14:tracePt t="87179" x="3565525" y="2979738"/>
          <p14:tracePt t="87196" x="3565525" y="3078163"/>
          <p14:tracePt t="87213" x="3565525" y="3200400"/>
          <p14:tracePt t="87229" x="3603625" y="3322638"/>
          <p14:tracePt t="87246" x="3673475" y="3429000"/>
          <p14:tracePt t="87263" x="3771900" y="3521075"/>
          <p14:tracePt t="87279" x="3863975" y="3573463"/>
          <p14:tracePt t="87296" x="3984625" y="3619500"/>
          <p14:tracePt t="87313" x="4137025" y="3679825"/>
          <p14:tracePt t="87329" x="4275138" y="3717925"/>
          <p14:tracePt t="87346" x="4411663" y="3749675"/>
          <p14:tracePt t="87363" x="4541838" y="3763963"/>
          <p14:tracePt t="87379" x="4625975" y="3779838"/>
          <p14:tracePt t="87396" x="4740275" y="3794125"/>
          <p14:tracePt t="87413" x="4876800" y="3810000"/>
          <p14:tracePt t="87429" x="5089525" y="3817938"/>
          <p14:tracePt t="87446" x="5287963" y="3817938"/>
          <p14:tracePt t="87463" x="5554663" y="3817938"/>
          <p14:tracePt t="87479" x="5715000" y="3817938"/>
          <p14:tracePt t="87496" x="5867400" y="3817938"/>
          <p14:tracePt t="87513" x="6057900" y="3817938"/>
          <p14:tracePt t="87529" x="6302375" y="3817938"/>
          <p14:tracePt t="87546" x="6583363" y="3802063"/>
          <p14:tracePt t="87563" x="6896100" y="3749675"/>
          <p14:tracePt t="87579" x="7140575" y="3687763"/>
          <p14:tracePt t="87596" x="7285038" y="3603625"/>
          <p14:tracePt t="87613" x="7353300" y="3535363"/>
          <p14:tracePt t="87629" x="7399338" y="3444875"/>
          <p14:tracePt t="87646" x="7437438" y="3292475"/>
          <p14:tracePt t="87663" x="7459663" y="3001963"/>
          <p14:tracePt t="87679" x="7459663" y="2841625"/>
          <p14:tracePt t="87696" x="7421563" y="2697163"/>
          <p14:tracePt t="87713" x="7331075" y="2574925"/>
          <p14:tracePt t="87729" x="7208838" y="2476500"/>
          <p14:tracePt t="87746" x="7078663" y="2422525"/>
          <p14:tracePt t="87763" x="6972300" y="2384425"/>
          <p14:tracePt t="87766" x="6888163" y="2362200"/>
          <p14:tracePt t="87780" x="6819900" y="2354263"/>
          <p14:tracePt t="87796" x="6575425" y="2354263"/>
          <p14:tracePt t="87813" x="6286500" y="2354263"/>
          <p14:tracePt t="87830" x="5845175" y="2354263"/>
          <p14:tracePt t="87846" x="5699125" y="2354263"/>
          <p14:tracePt t="87863" x="5287963" y="2384425"/>
          <p14:tracePt t="87880" x="5075238" y="2422525"/>
          <p14:tracePt t="87896" x="4892675" y="2460625"/>
          <p14:tracePt t="87913" x="4716463" y="2536825"/>
          <p14:tracePt t="87930" x="4549775" y="2606675"/>
          <p14:tracePt t="87946" x="4397375" y="2689225"/>
          <p14:tracePt t="87963" x="4237038" y="2819400"/>
          <p14:tracePt t="87980" x="4098925" y="2949575"/>
          <p14:tracePt t="87996" x="4008438" y="3070225"/>
          <p14:tracePt t="88013" x="3932238" y="3208338"/>
          <p14:tracePt t="88030" x="3886200" y="3406775"/>
          <p14:tracePt t="88046" x="3878263" y="3482975"/>
          <p14:tracePt t="88063" x="3878263" y="3673475"/>
          <p14:tracePt t="88080" x="3902075" y="3779838"/>
          <p14:tracePt t="88096" x="4000500" y="3894138"/>
          <p14:tracePt t="88113" x="4168775" y="4016375"/>
          <p14:tracePt t="88130" x="4441825" y="4114800"/>
          <p14:tracePt t="88146" x="4746625" y="4191000"/>
          <p14:tracePt t="88163" x="5097463" y="4221163"/>
          <p14:tracePt t="88180" x="5470525" y="4221163"/>
          <p14:tracePt t="88196" x="5965825" y="4221163"/>
          <p14:tracePt t="88213" x="6515100" y="4191000"/>
          <p14:tracePt t="88230" x="7178675" y="3924300"/>
          <p14:tracePt t="88246" x="7369175" y="3810000"/>
          <p14:tracePt t="88263" x="7718425" y="3565525"/>
          <p14:tracePt t="88280" x="7802563" y="3436938"/>
          <p14:tracePt t="88296" x="7826375" y="3284538"/>
          <p14:tracePt t="88313" x="7832725" y="3108325"/>
          <p14:tracePt t="88330" x="7818438" y="2925763"/>
          <p14:tracePt t="88346" x="7712075" y="2759075"/>
          <p14:tracePt t="88363" x="7551738" y="2598738"/>
          <p14:tracePt t="88380" x="7216775" y="2422525"/>
          <p14:tracePt t="88396" x="6721475" y="2225675"/>
          <p14:tracePt t="88413" x="6172200" y="2103438"/>
          <p14:tracePt t="88430" x="5578475" y="2049463"/>
          <p14:tracePt t="88446" x="5021263" y="2049463"/>
          <p14:tracePt t="88463" x="4297363" y="2187575"/>
          <p14:tracePt t="88480" x="3787775" y="2384425"/>
          <p14:tracePt t="88497" x="3390900" y="2598738"/>
          <p14:tracePt t="88513" x="3140075" y="2751138"/>
          <p14:tracePt t="88530" x="2941638" y="2903538"/>
          <p14:tracePt t="88546" x="2827338" y="3040063"/>
          <p14:tracePt t="88563" x="2751138" y="3184525"/>
          <p14:tracePt t="88580" x="2743200" y="3292475"/>
          <p14:tracePt t="88596" x="2789238" y="3406775"/>
          <p14:tracePt t="88613" x="2979738" y="3551238"/>
          <p14:tracePt t="88630" x="3390900" y="3711575"/>
          <p14:tracePt t="88646" x="4587875" y="3817938"/>
          <p14:tracePt t="88663" x="5592763" y="3817938"/>
          <p14:tracePt t="88680" x="6438900" y="3817938"/>
          <p14:tracePt t="88697" x="7064375" y="3711575"/>
          <p14:tracePt t="88713" x="7331075" y="3611563"/>
          <p14:tracePt t="88730" x="7407275" y="3505200"/>
          <p14:tracePt t="88747" x="7413625" y="3322638"/>
          <p14:tracePt t="88763" x="7299325" y="3025775"/>
          <p14:tracePt t="88766" x="7146925" y="2857500"/>
          <p14:tracePt t="88780" x="7032625" y="2751138"/>
          <p14:tracePt t="88797" x="6667500" y="2530475"/>
          <p14:tracePt t="88813" x="6088063" y="2378075"/>
          <p14:tracePt t="88830" x="5037138" y="2362200"/>
          <p14:tracePt t="88847" x="4419600" y="2506663"/>
          <p14:tracePt t="88863" x="3962400" y="2819400"/>
          <p14:tracePt t="88880" x="3741738" y="3086100"/>
          <p14:tracePt t="88897" x="3725863" y="3246438"/>
          <p14:tracePt t="88913" x="3787775" y="3375025"/>
          <p14:tracePt t="88930" x="4084638" y="3505200"/>
          <p14:tracePt t="88947" x="4792663" y="3619500"/>
          <p14:tracePt t="88963" x="5699125" y="3619500"/>
          <p14:tracePt t="88980" x="6492875" y="3565525"/>
          <p14:tracePt t="88997" x="6934200" y="3444875"/>
          <p14:tracePt t="89013" x="7026275" y="3390900"/>
          <p14:tracePt t="89030" x="7026275" y="3368675"/>
          <p14:tracePt t="89047" x="6683375" y="3154363"/>
          <p14:tracePt t="89063" x="5997575" y="2963863"/>
          <p14:tracePt t="89080" x="5265738" y="2895600"/>
          <p14:tracePt t="89097" x="4746625" y="2895600"/>
          <p14:tracePt t="89113" x="4479925" y="2955925"/>
          <p14:tracePt t="89130" x="4427538" y="2994025"/>
          <p14:tracePt t="89167" x="4427538" y="3001963"/>
          <p14:tracePt t="89180" x="4435475" y="3009900"/>
          <p14:tracePt t="89197" x="4457700" y="3017838"/>
          <p14:tracePt t="89223" x="4479925" y="3017838"/>
          <p14:tracePt t="89232" x="4518025" y="3025775"/>
          <p14:tracePt t="89247" x="4602163" y="3048000"/>
          <p14:tracePt t="89263" x="4708525" y="3048000"/>
          <p14:tracePt t="89280" x="4846638" y="3048000"/>
          <p14:tracePt t="89297" x="4922838" y="3048000"/>
          <p14:tracePt t="89314" x="4983163" y="3048000"/>
          <p14:tracePt t="89330" x="4991100" y="3048000"/>
          <p14:tracePt t="90455" x="4991100" y="3063875"/>
          <p14:tracePt t="90463" x="4991100" y="3108325"/>
          <p14:tracePt t="90471" x="4991100" y="3170238"/>
          <p14:tracePt t="90481" x="4991100" y="3208338"/>
          <p14:tracePt t="90497" x="4991100" y="3292475"/>
          <p14:tracePt t="90514" x="5067300" y="3475038"/>
          <p14:tracePt t="90531" x="5165725" y="3649663"/>
          <p14:tracePt t="90547" x="5265738" y="3802063"/>
          <p14:tracePt t="90564" x="5372100" y="3932238"/>
          <p14:tracePt t="90580" x="5456238" y="4016375"/>
          <p14:tracePt t="90597" x="5532438" y="4098925"/>
          <p14:tracePt t="90614" x="5570538" y="4122738"/>
          <p14:tracePt t="90630" x="5592763" y="4122738"/>
          <p14:tracePt t="90983" x="5584825" y="4114800"/>
          <p14:tracePt t="90991" x="5554663" y="4092575"/>
          <p14:tracePt t="90999" x="5524500" y="4068763"/>
          <p14:tracePt t="91014" x="5470525" y="4030663"/>
          <p14:tracePt t="91031" x="5249863" y="3870325"/>
          <p14:tracePt t="91047" x="5067300" y="3756025"/>
          <p14:tracePt t="91064" x="4937125" y="3687763"/>
          <p14:tracePt t="91081" x="4884738" y="3649663"/>
          <p14:tracePt t="91097" x="4868863" y="3635375"/>
          <p14:tracePt t="91167" x="4860925" y="3627438"/>
          <p14:tracePt t="91247" x="4860925" y="3619500"/>
          <p14:tracePt t="91256" x="4860925" y="3597275"/>
          <p14:tracePt t="91264" x="4860925" y="3559175"/>
          <p14:tracePt t="91281" x="4860925" y="3527425"/>
          <p14:tracePt t="91298" x="4860925" y="3482975"/>
          <p14:tracePt t="91314" x="4860925" y="3421063"/>
          <p14:tracePt t="91331" x="4860925" y="3398838"/>
          <p14:tracePt t="91348" x="4860925" y="3375025"/>
          <p14:tracePt t="91364" x="4868863" y="3360738"/>
          <p14:tracePt t="91398" x="4876800" y="3352800"/>
          <p14:tracePt t="91431" x="4892675" y="3306763"/>
          <p14:tracePt t="91448" x="4906963" y="3292475"/>
          <p14:tracePt t="91464" x="4922838" y="3268663"/>
          <p14:tracePt t="91481" x="4937125" y="3246438"/>
          <p14:tracePt t="91498" x="4945063" y="3230563"/>
          <p14:tracePt t="91514" x="4945063" y="3222625"/>
          <p14:tracePt t="91531" x="4953000" y="3200400"/>
          <p14:tracePt t="91564" x="4953000" y="3184525"/>
          <p14:tracePt t="91581" x="4968875" y="3170238"/>
          <p14:tracePt t="91597" x="4968875" y="3162300"/>
          <p14:tracePt t="91614" x="4968875" y="3154363"/>
          <p14:tracePt t="91671" x="4975225" y="3162300"/>
          <p14:tracePt t="91679" x="4983163" y="3222625"/>
          <p14:tracePt t="91688" x="4999038" y="3314700"/>
          <p14:tracePt t="91698" x="5006975" y="3390900"/>
          <p14:tracePt t="91714" x="5013325" y="3513138"/>
          <p14:tracePt t="91731" x="5013325" y="3565525"/>
          <p14:tracePt t="91748" x="5013325" y="3573463"/>
          <p14:tracePt t="91764" x="4999038" y="3573463"/>
          <p14:tracePt t="91781" x="4960938" y="3489325"/>
          <p14:tracePt t="91785" x="4922838" y="3406775"/>
          <p14:tracePt t="91798" x="4876800" y="3184525"/>
          <p14:tracePt t="91814" x="4860925" y="3086100"/>
          <p14:tracePt t="91831" x="4838700" y="2879725"/>
          <p14:tracePt t="91848" x="4830763" y="2841625"/>
          <p14:tracePt t="91903" x="4822825" y="2879725"/>
          <p14:tracePt t="91911" x="4808538" y="2955925"/>
          <p14:tracePt t="91919" x="4792663" y="3009900"/>
          <p14:tracePt t="91931" x="4784725" y="3048000"/>
          <p14:tracePt t="91948" x="4784725" y="3078163"/>
          <p14:tracePt t="91991" x="4816475" y="3040063"/>
          <p14:tracePt t="91999" x="4822825" y="3001963"/>
          <p14:tracePt t="92015" x="4830763" y="2955925"/>
          <p14:tracePt t="92031" x="4830763" y="2933700"/>
          <p14:tracePt t="92048" x="4830763" y="2925763"/>
          <p14:tracePt t="92064" x="4740275" y="2917825"/>
          <p14:tracePt t="92081" x="4556125" y="2971800"/>
          <p14:tracePt t="92098" x="4435475" y="3078163"/>
          <p14:tracePt t="92115" x="4411663" y="3146425"/>
          <p14:tracePt t="92131" x="4411663" y="3170238"/>
          <p14:tracePt t="92148" x="4449763" y="3170238"/>
          <p14:tracePt t="92165" x="4518025" y="3162300"/>
          <p14:tracePt t="92181" x="4564063" y="3132138"/>
          <p14:tracePt t="92198" x="4572000" y="3124200"/>
          <p14:tracePt t="92327" x="4579938" y="3140075"/>
          <p14:tracePt t="92335" x="4602163" y="3140075"/>
          <p14:tracePt t="92343" x="4625975" y="3140075"/>
          <p14:tracePt t="92351" x="4640263" y="3154363"/>
          <p14:tracePt t="92365" x="4664075" y="3154363"/>
          <p14:tracePt t="92381" x="4702175" y="3162300"/>
          <p14:tracePt t="92398" x="4732338" y="3162300"/>
          <p14:tracePt t="92415" x="4746625" y="3162300"/>
          <p14:tracePt t="92487" x="4762500" y="3162300"/>
          <p14:tracePt t="92495" x="4770438" y="3162300"/>
          <p14:tracePt t="92503" x="4784725" y="3170238"/>
          <p14:tracePt t="92515" x="4792663" y="3178175"/>
          <p14:tracePt t="92531" x="4822825" y="3192463"/>
          <p14:tracePt t="92548" x="4884738" y="3216275"/>
          <p14:tracePt t="92565" x="4937125" y="3230563"/>
          <p14:tracePt t="92581" x="4975225" y="3238500"/>
          <p14:tracePt t="92598" x="4991100" y="3246438"/>
          <p14:tracePt t="92646" x="4999038" y="3246438"/>
          <p14:tracePt t="92663" x="4999038" y="3230563"/>
          <p14:tracePt t="92671" x="4999038" y="3222625"/>
          <p14:tracePt t="92681" x="4999038" y="3208338"/>
          <p14:tracePt t="92698" x="4999038" y="3178175"/>
          <p14:tracePt t="92715" x="4999038" y="3154363"/>
          <p14:tracePt t="92731" x="4999038" y="3140075"/>
          <p14:tracePt t="92748" x="4999038" y="3108325"/>
          <p14:tracePt t="92765" x="4999038" y="3101975"/>
          <p14:tracePt t="92781" x="4999038" y="3086100"/>
          <p14:tracePt t="92784" x="4999038" y="3078163"/>
          <p14:tracePt t="92903" x="4999038" y="3108325"/>
          <p14:tracePt t="92911" x="4999038" y="3222625"/>
          <p14:tracePt t="92919" x="4983163" y="3322638"/>
          <p14:tracePt t="92931" x="4968875" y="3467100"/>
          <p14:tracePt t="92948" x="4930775" y="3794125"/>
          <p14:tracePt t="92965" x="4892675" y="3970338"/>
          <p14:tracePt t="92981" x="4892675" y="4016375"/>
          <p14:tracePt t="93015" x="4892675" y="3962400"/>
          <p14:tracePt t="93023" x="4884738" y="3863975"/>
          <p14:tracePt t="93031" x="4876800" y="3749675"/>
          <p14:tracePt t="93048" x="4854575" y="3521075"/>
          <p14:tracePt t="93065" x="4854575" y="3284538"/>
          <p14:tracePt t="93082" x="4854575" y="3124200"/>
          <p14:tracePt t="93098" x="4854575" y="3063875"/>
          <p14:tracePt t="93115" x="4854575" y="3048000"/>
          <p14:tracePt t="93148" x="4854575" y="3055938"/>
          <p14:tracePt t="93165" x="4854575" y="3254375"/>
          <p14:tracePt t="93182" x="4854575" y="3497263"/>
          <p14:tracePt t="93215" x="4854575" y="3505200"/>
          <p14:tracePt t="93231" x="4854575" y="3497263"/>
          <p14:tracePt t="93248" x="4884738" y="3306763"/>
          <p14:tracePt t="93265" x="4906963" y="3124200"/>
          <p14:tracePt t="93282" x="4945063" y="3001963"/>
          <p14:tracePt t="93298" x="4960938" y="2955925"/>
          <p14:tracePt t="93332" x="4960938" y="2979738"/>
          <p14:tracePt t="93348" x="4960938" y="3230563"/>
          <p14:tracePt t="93365" x="4960938" y="3527425"/>
          <p14:tracePt t="93382" x="4975225" y="3665538"/>
          <p14:tracePt t="93415" x="4999038" y="3649663"/>
          <p14:tracePt t="93432" x="5006975" y="3467100"/>
          <p14:tracePt t="93448" x="5006975" y="3238500"/>
          <p14:tracePt t="93465" x="5006975" y="3070225"/>
          <p14:tracePt t="93482" x="5006975" y="3032125"/>
          <p14:tracePt t="93519" x="5006975" y="3101975"/>
          <p14:tracePt t="93532" x="5006975" y="3200400"/>
          <p14:tracePt t="93548" x="4999038" y="3444875"/>
          <p14:tracePt t="93565" x="4999038" y="3527425"/>
          <p14:tracePt t="93598" x="4999038" y="3521075"/>
          <p14:tracePt t="93615" x="5037138" y="3284538"/>
          <p14:tracePt t="93632" x="5045075" y="3124200"/>
          <p14:tracePt t="93648" x="5045075" y="3048000"/>
          <p14:tracePt t="93665" x="5045075" y="3040063"/>
          <p14:tracePt t="93698" x="5045075" y="3116263"/>
          <p14:tracePt t="93715" x="5029200" y="3298825"/>
          <p14:tracePt t="93732" x="5029200" y="3406775"/>
          <p14:tracePt t="93775" x="5029200" y="3368675"/>
          <p14:tracePt t="93783" x="5029200" y="3306763"/>
          <p14:tracePt t="93798" x="5037138" y="3268663"/>
          <p14:tracePt t="93815" x="5037138" y="3200400"/>
          <p14:tracePt t="93863" x="5029200" y="3238500"/>
          <p14:tracePt t="93871" x="5013325" y="3284538"/>
          <p14:tracePt t="93882" x="5006975" y="3322638"/>
          <p14:tracePt t="93898" x="5006975" y="3330575"/>
          <p14:tracePt t="93943" x="5006975" y="3292475"/>
          <p14:tracePt t="93951" x="5006975" y="3260725"/>
          <p14:tracePt t="93959" x="5006975" y="3246438"/>
          <p14:tracePt t="93967" x="5006975" y="3238500"/>
          <p14:tracePt t="94023" x="4999038" y="3254375"/>
          <p14:tracePt t="94031" x="4991100" y="3292475"/>
          <p14:tracePt t="94039" x="4991100" y="3306763"/>
          <p14:tracePt t="94049" x="4991100" y="3314700"/>
          <p14:tracePt t="94065" x="4991100" y="3322638"/>
          <p14:tracePt t="94191" x="5021263" y="3322638"/>
          <p14:tracePt t="94199" x="5067300" y="3314700"/>
          <p14:tracePt t="94207" x="5113338" y="3298825"/>
          <p14:tracePt t="94215" x="5165725" y="3298825"/>
          <p14:tracePt t="94232" x="5303838" y="3254375"/>
          <p14:tracePt t="94249" x="5440363" y="3208338"/>
          <p14:tracePt t="94265" x="5516563" y="3162300"/>
          <p14:tracePt t="94282" x="5578475" y="3108325"/>
          <p14:tracePt t="94299" x="5608638" y="3048000"/>
          <p14:tracePt t="94315" x="5638800" y="2979738"/>
          <p14:tracePt t="94332" x="5646738" y="2955925"/>
          <p14:tracePt t="94349" x="5646738" y="2933700"/>
          <p14:tracePt t="94365" x="5646738" y="2925763"/>
          <p14:tracePt t="94382" x="5654675" y="2917825"/>
          <p14:tracePt t="94399" x="5661025" y="2903538"/>
          <p14:tracePt t="94415" x="5668963" y="2887663"/>
          <p14:tracePt t="94432" x="5684838" y="2873375"/>
          <p14:tracePt t="94449" x="5692775" y="2857500"/>
          <p14:tracePt t="94465" x="5707063" y="2841625"/>
          <p14:tracePt t="94482" x="5707063" y="2827338"/>
          <p14:tracePt t="94499" x="5722938" y="2803525"/>
          <p14:tracePt t="94515" x="5775325" y="2751138"/>
          <p14:tracePt t="94532" x="5859463" y="2674938"/>
          <p14:tracePt t="94549" x="5973763" y="2568575"/>
          <p14:tracePt t="94565" x="6049963" y="2492375"/>
          <p14:tracePt t="94582" x="6180138" y="2378075"/>
          <p14:tracePt t="94599" x="6226175" y="2332038"/>
          <p14:tracePt t="94632" x="6226175" y="2324100"/>
          <p14:tracePt t="94871" x="6286500" y="2316163"/>
          <p14:tracePt t="94879" x="6392863" y="2316163"/>
          <p14:tracePt t="94887" x="6545263" y="2316163"/>
          <p14:tracePt t="94899" x="6858000" y="2316163"/>
          <p14:tracePt t="94915" x="7543800" y="2316163"/>
          <p14:tracePt t="94932" x="8039100" y="2316163"/>
          <p14:tracePt t="94949" x="8251825" y="2316163"/>
          <p14:tracePt t="94966" x="8283575" y="2316163"/>
          <p14:tracePt t="94984" x="8289925" y="2316163"/>
          <p14:tracePt t="94999" x="8289925" y="2308225"/>
          <p14:tracePt t="95016" x="8289925" y="2301875"/>
          <p14:tracePt t="95039" x="8283575" y="2301875"/>
          <p14:tracePt t="95055" x="8275638" y="2308225"/>
          <p14:tracePt t="95066" x="8251825" y="2332038"/>
          <p14:tracePt t="95082" x="8183563" y="2492375"/>
          <p14:tracePt t="95099" x="8039100" y="2819400"/>
          <p14:tracePt t="95115" x="7832725" y="3330575"/>
          <p14:tracePt t="95132" x="7666038" y="3848100"/>
          <p14:tracePt t="95149" x="7535863" y="4267200"/>
          <p14:tracePt t="95166" x="7445375" y="4465638"/>
          <p14:tracePt t="95182" x="7445375" y="4487863"/>
          <p14:tracePt t="95223" x="7451725" y="4495800"/>
          <p14:tracePt t="95232" x="7483475" y="4511675"/>
          <p14:tracePt t="95249" x="7513638" y="4518025"/>
          <p14:tracePt t="95266" x="7543800" y="4525963"/>
          <p14:tracePt t="95282" x="7559675" y="4533900"/>
          <p14:tracePt t="95299" x="7559675" y="4564063"/>
          <p14:tracePt t="95316" x="7559675" y="4594225"/>
          <p14:tracePt t="95332" x="7527925" y="4632325"/>
          <p14:tracePt t="95349" x="7467600" y="4632325"/>
          <p14:tracePt t="95366" x="7391400" y="4632325"/>
          <p14:tracePt t="95382" x="7361238" y="4618038"/>
          <p14:tracePt t="95399" x="7323138" y="4572000"/>
          <p14:tracePt t="95416" x="7307263" y="4518025"/>
          <p14:tracePt t="95432" x="7285038" y="4397375"/>
          <p14:tracePt t="95449" x="7261225" y="4267200"/>
          <p14:tracePt t="95466" x="7223125" y="4144963"/>
          <p14:tracePt t="95482" x="7185025" y="4084638"/>
          <p14:tracePt t="95499" x="7170738" y="4068763"/>
          <p14:tracePt t="95516" x="7154863" y="4068763"/>
          <p14:tracePt t="95532" x="7108825" y="4152900"/>
          <p14:tracePt t="95549" x="7056438" y="4351338"/>
          <p14:tracePt t="95566" x="6980238" y="4632325"/>
          <p14:tracePt t="95582" x="6972300" y="4678363"/>
          <p14:tracePt t="95622" x="6972300" y="4640263"/>
          <p14:tracePt t="95632" x="6972300" y="4572000"/>
          <p14:tracePt t="95649" x="6972300" y="4435475"/>
          <p14:tracePt t="95666" x="6972300" y="4343400"/>
          <p14:tracePt t="95683" x="6972300" y="4313238"/>
          <p14:tracePt t="95727" x="6972300" y="4359275"/>
          <p14:tracePt t="95735" x="6972300" y="4457700"/>
          <p14:tracePt t="95749" x="6972300" y="4541838"/>
          <p14:tracePt t="95766" x="6980238" y="4625975"/>
          <p14:tracePt t="95807" x="6994525" y="4594225"/>
          <p14:tracePt t="95816" x="6994525" y="4533900"/>
          <p14:tracePt t="95832" x="6994525" y="4389438"/>
          <p14:tracePt t="95849" x="6994525" y="4313238"/>
          <p14:tracePt t="95866" x="6994525" y="4297363"/>
          <p14:tracePt t="95903" x="6994525" y="4313238"/>
          <p14:tracePt t="95916" x="6994525" y="4359275"/>
          <p14:tracePt t="95933" x="6988175" y="4457700"/>
          <p14:tracePt t="95950" x="6980238" y="4487863"/>
          <p14:tracePt t="95999" x="6980238" y="4465638"/>
          <p14:tracePt t="96007" x="6972300" y="4449763"/>
          <p14:tracePt t="96016" x="6972300" y="4435475"/>
          <p14:tracePt t="96033" x="6950075" y="4403725"/>
          <p14:tracePt t="96049" x="6950075" y="4397375"/>
          <p14:tracePt t="96103" x="6950075" y="4403725"/>
          <p14:tracePt t="96111" x="6950075" y="4411663"/>
          <p14:tracePt t="96119" x="6956425" y="4411663"/>
          <p14:tracePt t="96133" x="6980238" y="4427538"/>
          <p14:tracePt t="96149" x="6988175" y="4427538"/>
          <p14:tracePt t="96175" x="6994525" y="4427538"/>
          <p14:tracePt t="96183" x="7002463" y="4411663"/>
          <p14:tracePt t="96199" x="7002463" y="4373563"/>
          <p14:tracePt t="96216" x="6956425" y="4297363"/>
          <p14:tracePt t="96233" x="6880225" y="4229100"/>
          <p14:tracePt t="96249" x="6751638" y="4168775"/>
          <p14:tracePt t="96266" x="6545263" y="4106863"/>
          <p14:tracePt t="96283" x="6270625" y="4106863"/>
          <p14:tracePt t="96299" x="5989638" y="4160838"/>
          <p14:tracePt t="96316" x="5745163" y="4305300"/>
          <p14:tracePt t="96333" x="5622925" y="4427538"/>
          <p14:tracePt t="96349" x="5578475" y="4556125"/>
          <p14:tracePt t="96366" x="5578475" y="4625975"/>
          <p14:tracePt t="96383" x="5807075" y="4708525"/>
          <p14:tracePt t="96399" x="6164263" y="4708525"/>
          <p14:tracePt t="96416" x="6484938" y="4610100"/>
          <p14:tracePt t="96433" x="6583363" y="4541838"/>
          <p14:tracePt t="96450" x="6591300" y="4487863"/>
          <p14:tracePt t="96466" x="6523038" y="4403725"/>
          <p14:tracePt t="96483" x="6210300" y="4305300"/>
          <p14:tracePt t="96499" x="5768975" y="4283075"/>
          <p14:tracePt t="96516" x="5387975" y="4289425"/>
          <p14:tracePt t="96533" x="5257800" y="4373563"/>
          <p14:tracePt t="96549" x="5235575" y="4411663"/>
          <p14:tracePt t="96566" x="5273675" y="4465638"/>
          <p14:tracePt t="96583" x="5661025" y="4541838"/>
          <p14:tracePt t="96599" x="5965825" y="4556125"/>
          <p14:tracePt t="96616" x="6057900" y="4556125"/>
          <p14:tracePt t="96633" x="6073775" y="4549775"/>
          <p14:tracePt t="96649" x="6073775" y="4525963"/>
          <p14:tracePt t="96666" x="5997575" y="4473575"/>
          <p14:tracePt t="96683" x="5897563" y="4441825"/>
          <p14:tracePt t="96699" x="5875338" y="4441825"/>
          <p14:tracePt t="96759" x="5867400" y="4441825"/>
          <p14:tracePt t="96768" x="5867400" y="4449763"/>
          <p14:tracePt t="96777" x="5883275" y="4465638"/>
          <p14:tracePt t="96783" x="5889625" y="4473575"/>
          <p14:tracePt t="96799" x="5935663" y="4495800"/>
          <p14:tracePt t="96816" x="5981700" y="4503738"/>
          <p14:tracePt t="96833" x="6019800" y="4503738"/>
          <p14:tracePt t="96850" x="6035675" y="4503738"/>
          <p14:tracePt t="96866" x="6049963" y="4495800"/>
          <p14:tracePt t="96883" x="6057900" y="4487863"/>
          <p14:tracePt t="96900" x="6065838" y="4473575"/>
          <p14:tracePt t="96916" x="6065838" y="4465638"/>
          <p14:tracePt t="96933" x="6073775" y="4457700"/>
          <p14:tracePt t="96950" x="6096000" y="4441825"/>
          <p14:tracePt t="96966" x="6103938" y="4441825"/>
          <p14:tracePt t="96983" x="6149975" y="4427538"/>
          <p14:tracePt t="97000" x="6194425" y="4419600"/>
          <p14:tracePt t="97016" x="6264275" y="4397375"/>
          <p14:tracePt t="97033" x="6324600" y="4381500"/>
          <p14:tracePt t="97050" x="6370638" y="4351338"/>
          <p14:tracePt t="97066" x="6384925" y="4335463"/>
          <p14:tracePt t="97100" x="6392863" y="4327525"/>
          <p14:tracePt t="97116" x="6392863" y="4321175"/>
          <p14:tracePt t="97133" x="6400800" y="4313238"/>
          <p14:tracePt t="97150" x="6416675" y="4297363"/>
          <p14:tracePt t="97166" x="6416675" y="4289425"/>
          <p14:tracePt t="97183" x="6438900" y="4275138"/>
          <p14:tracePt t="97200" x="6492875" y="4267200"/>
          <p14:tracePt t="97216" x="6545263" y="4267200"/>
          <p14:tracePt t="97233" x="6575425" y="4259263"/>
          <p14:tracePt t="97266" x="6575425" y="4251325"/>
          <p14:tracePt t="97283" x="6561138" y="4237038"/>
          <p14:tracePt t="97300" x="6523038" y="4229100"/>
          <p14:tracePt t="97316" x="6499225" y="4229100"/>
          <p14:tracePt t="97333" x="6484938" y="4229100"/>
          <p14:tracePt t="97383" x="6477000" y="4229100"/>
          <p14:tracePt t="97431" x="6477000" y="4244975"/>
          <p14:tracePt t="97687" x="6492875" y="4244975"/>
          <p14:tracePt t="97695" x="6499225" y="4244975"/>
          <p14:tracePt t="97703" x="6530975" y="4244975"/>
          <p14:tracePt t="97716" x="6575425" y="4289425"/>
          <p14:tracePt t="97733" x="6689725" y="4411663"/>
          <p14:tracePt t="97750" x="6904038" y="4572000"/>
          <p14:tracePt t="97767" x="7010400" y="4648200"/>
          <p14:tracePt t="97783" x="7070725" y="4686300"/>
          <p14:tracePt t="97800" x="7102475" y="4694238"/>
          <p14:tracePt t="97935" x="7108825" y="4694238"/>
          <p14:tracePt t="98015" x="7108825" y="4686300"/>
          <p14:tracePt t="98023" x="7108825" y="4678363"/>
          <p14:tracePt t="98033" x="7108825" y="4656138"/>
          <p14:tracePt t="98050" x="7094538" y="4579938"/>
          <p14:tracePt t="98067" x="7048500" y="4449763"/>
          <p14:tracePt t="98083" x="7018338" y="4335463"/>
          <p14:tracePt t="98100" x="7002463" y="4237038"/>
          <p14:tracePt t="98117" x="6994525" y="4198938"/>
          <p14:tracePt t="98133" x="6994525" y="4183063"/>
          <p14:tracePt t="98150" x="6994525" y="4175125"/>
          <p14:tracePt t="98487" x="6988175" y="4168775"/>
          <p14:tracePt t="98495" x="6972300" y="4168775"/>
          <p14:tracePt t="98503" x="6942138" y="4198938"/>
          <p14:tracePt t="98517" x="6873875" y="4237038"/>
          <p14:tracePt t="98534" x="6751638" y="4343400"/>
          <p14:tracePt t="98550" x="6599238" y="4449763"/>
          <p14:tracePt t="98567" x="6408738" y="4572000"/>
          <p14:tracePt t="98583" x="6346825" y="4602163"/>
          <p14:tracePt t="98600" x="6332538" y="4610100"/>
          <p14:tracePt t="99127" x="6354763" y="4618038"/>
          <p14:tracePt t="99135" x="6408738" y="4618038"/>
          <p14:tracePt t="99143" x="6523038" y="4618038"/>
          <p14:tracePt t="99152" x="6621463" y="4618038"/>
          <p14:tracePt t="99167" x="6942138" y="4618038"/>
          <p14:tracePt t="99184" x="7277100" y="4618038"/>
          <p14:tracePt t="99200" x="7551738" y="4618038"/>
          <p14:tracePt t="99217" x="7673975" y="4618038"/>
          <p14:tracePt t="99234" x="7680325" y="4618038"/>
          <p14:tracePt t="99267" x="7688263" y="4602163"/>
          <p14:tracePt t="99311" x="7696200" y="4594225"/>
          <p14:tracePt t="99343" x="7712075" y="4594225"/>
          <p14:tracePt t="99352" x="7718425" y="4587875"/>
          <p14:tracePt t="99359" x="7726363" y="4587875"/>
          <p14:tracePt t="99367" x="7734300" y="4587875"/>
          <p14:tracePt t="99384" x="7750175" y="4587875"/>
          <p14:tracePt t="99401" x="7780338" y="4572000"/>
          <p14:tracePt t="99417" x="7802563" y="4572000"/>
          <p14:tracePt t="99434" x="7848600" y="4556125"/>
          <p14:tracePt t="99451" x="7924800" y="4541838"/>
          <p14:tracePt t="99467" x="7993063" y="4533900"/>
          <p14:tracePt t="99484" x="8023225" y="4525963"/>
          <p14:tracePt t="99501" x="8047038" y="4525963"/>
          <p14:tracePt t="99517" x="8077200" y="4525963"/>
          <p14:tracePt t="99534" x="8137525" y="4525963"/>
          <p14:tracePt t="99551" x="8213725" y="4525963"/>
          <p14:tracePt t="99567" x="8297863" y="4541838"/>
          <p14:tracePt t="99584" x="8382000" y="4556125"/>
          <p14:tracePt t="99601" x="8435975" y="4556125"/>
          <p14:tracePt t="99617" x="8496300" y="4556125"/>
          <p14:tracePt t="99634" x="8556625" y="4556125"/>
          <p14:tracePt t="99651" x="8632825" y="4556125"/>
          <p14:tracePt t="99667" x="8709025" y="4556125"/>
          <p14:tracePt t="99684" x="8732838" y="4556125"/>
          <p14:tracePt t="99807" x="8740775" y="4556125"/>
          <p14:tracePt t="100215" x="8724900" y="4556125"/>
          <p14:tracePt t="100223" x="8694738" y="4556125"/>
          <p14:tracePt t="100234" x="8632825" y="4556125"/>
          <p14:tracePt t="100251" x="8542338" y="4556125"/>
          <p14:tracePt t="100268" x="8458200" y="4556125"/>
          <p14:tracePt t="100284" x="8404225" y="4541838"/>
          <p14:tracePt t="100301" x="8382000" y="4518025"/>
          <p14:tracePt t="100304" x="8374063" y="4495800"/>
          <p14:tracePt t="100318" x="8351838" y="4427538"/>
          <p14:tracePt t="100334" x="8351838" y="4373563"/>
          <p14:tracePt t="100351" x="8351838" y="4221163"/>
          <p14:tracePt t="100367" x="8351838" y="4130675"/>
          <p14:tracePt t="100384" x="8359775" y="4076700"/>
          <p14:tracePt t="100401" x="8389938" y="4038600"/>
          <p14:tracePt t="100418" x="8474075" y="4030663"/>
          <p14:tracePt t="100434" x="8610600" y="4030663"/>
          <p14:tracePt t="100451" x="8778875" y="4030663"/>
          <p14:tracePt t="100468" x="8999538" y="4092575"/>
          <p14:tracePt t="100484" x="9197975" y="4175125"/>
          <p14:tracePt t="100501" x="9342438" y="4251325"/>
          <p14:tracePt t="100518" x="9388475" y="4321175"/>
          <p14:tracePt t="100535" x="9402763" y="4435475"/>
          <p14:tracePt t="100551" x="9250363" y="4702175"/>
          <p14:tracePt t="100568" x="8999538" y="4884738"/>
          <p14:tracePt t="100584" x="8747125" y="5021263"/>
          <p14:tracePt t="100601" x="8550275" y="5051425"/>
          <p14:tracePt t="100617" x="8404225" y="5045075"/>
          <p14:tracePt t="100634" x="8275638" y="4960938"/>
          <p14:tracePt t="100651" x="8199438" y="4838700"/>
          <p14:tracePt t="100668" x="8161338" y="4702175"/>
          <p14:tracePt t="100684" x="8145463" y="4564063"/>
          <p14:tracePt t="100701" x="8145463" y="4427538"/>
          <p14:tracePt t="100718" x="8229600" y="4297363"/>
          <p14:tracePt t="100735" x="8328025" y="4259263"/>
          <p14:tracePt t="100751" x="8389938" y="4259263"/>
          <p14:tracePt t="100768" x="8412163" y="4259263"/>
          <p14:tracePt t="100784" x="8435975" y="4297363"/>
          <p14:tracePt t="100801" x="8466138" y="4403725"/>
          <p14:tracePt t="100818" x="8466138" y="4525963"/>
          <p14:tracePt t="100834" x="8450263" y="4610100"/>
          <p14:tracePt t="100851" x="8397875" y="4656138"/>
          <p14:tracePt t="100868" x="8328025" y="4656138"/>
          <p14:tracePt t="100884" x="8289925" y="4656138"/>
          <p14:tracePt t="100901" x="8245475" y="4587875"/>
          <p14:tracePt t="100918" x="8229600" y="4441825"/>
          <p14:tracePt t="100934" x="8229600" y="4389438"/>
          <p14:tracePt t="100951" x="8335963" y="4297363"/>
          <p14:tracePt t="100968" x="8404225" y="4289425"/>
          <p14:tracePt t="100984" x="8442325" y="4289425"/>
          <p14:tracePt t="101001" x="8458200" y="4289425"/>
          <p14:tracePt t="103343" x="8466138" y="4289425"/>
          <p14:tracePt t="103359" x="8442325" y="4297363"/>
          <p14:tracePt t="103367" x="8382000" y="4335463"/>
          <p14:tracePt t="103375" x="8313738" y="4351338"/>
          <p14:tracePt t="103385" x="8207375" y="4381500"/>
          <p14:tracePt t="103402" x="7750175" y="4441825"/>
          <p14:tracePt t="103419" x="7094538" y="4503738"/>
          <p14:tracePt t="103435" x="6392863" y="4518025"/>
          <p14:tracePt t="103452" x="5745163" y="4556125"/>
          <p14:tracePt t="103469" x="5280025" y="4572000"/>
          <p14:tracePt t="103485" x="5021263" y="4572000"/>
          <p14:tracePt t="103502" x="4914900" y="4572000"/>
          <p14:tracePt t="103519" x="4868863" y="4572000"/>
          <p14:tracePt t="103535" x="4860925" y="4564063"/>
          <p14:tracePt t="103600" x="4854575" y="4564063"/>
          <p14:tracePt t="103615" x="4854575" y="4549775"/>
          <p14:tracePt t="103623" x="4854575" y="4533900"/>
          <p14:tracePt t="103647" x="4854575" y="4525963"/>
          <p14:tracePt t="103663" x="4854575" y="4511675"/>
          <p14:tracePt t="103671" x="4899025" y="4503738"/>
          <p14:tracePt t="103685" x="4999038" y="4503738"/>
          <p14:tracePt t="103702" x="5410200" y="4503738"/>
          <p14:tracePt t="103719" x="6607175" y="4503738"/>
          <p14:tracePt t="103735" x="7383463" y="4503738"/>
          <p14:tracePt t="103752" x="7947025" y="4503738"/>
          <p14:tracePt t="103769" x="8191500" y="4503738"/>
          <p14:tracePt t="103785" x="8267700" y="4503738"/>
          <p14:tracePt t="103823" x="8259763" y="4503738"/>
          <p14:tracePt t="103835" x="8213725" y="4503738"/>
          <p14:tracePt t="103852" x="8115300" y="4473575"/>
          <p14:tracePt t="103869" x="8085138" y="4473575"/>
          <p14:tracePt t="103902" x="8069263" y="4473575"/>
          <p14:tracePt t="103919" x="7940675" y="4525963"/>
          <p14:tracePt t="103935" x="7788275" y="4564063"/>
          <p14:tracePt t="103952" x="7612063" y="4587875"/>
          <p14:tracePt t="103969" x="7459663" y="4602163"/>
          <p14:tracePt t="103985" x="7413625" y="4602163"/>
          <p14:tracePt t="104103" x="7407275" y="4602163"/>
          <p14:tracePt t="104111" x="7421563" y="4587875"/>
          <p14:tracePt t="104119" x="7475538" y="4579938"/>
          <p14:tracePt t="104136" x="7642225" y="4541838"/>
          <p14:tracePt t="104152" x="7864475" y="4525963"/>
          <p14:tracePt t="104169" x="8061325" y="4525963"/>
          <p14:tracePt t="104186" x="8183563" y="4525963"/>
          <p14:tracePt t="104202" x="8221663" y="4525963"/>
          <p14:tracePt t="104407" x="8229600" y="4518025"/>
          <p14:tracePt t="104415" x="8207375" y="4503738"/>
          <p14:tracePt t="104423" x="8161338" y="4487863"/>
          <p14:tracePt t="104436" x="8077200" y="4449763"/>
          <p14:tracePt t="104452" x="7764463" y="4259263"/>
          <p14:tracePt t="104469" x="7154863" y="3954463"/>
          <p14:tracePt t="104486" x="6332538" y="3521075"/>
          <p14:tracePt t="104502" x="6172200" y="3429000"/>
          <p14:tracePt t="104519" x="5905500" y="3260725"/>
          <p14:tracePt t="104536" x="5829300" y="3192463"/>
          <p14:tracePt t="104552" x="5791200" y="3162300"/>
          <p14:tracePt t="104569" x="5753100" y="3132138"/>
          <p14:tracePt t="104586" x="5692775" y="3101975"/>
          <p14:tracePt t="104602" x="5638800" y="3086100"/>
          <p14:tracePt t="104619" x="5622925" y="3078163"/>
          <p14:tracePt t="104635" x="5616575" y="3078163"/>
          <p14:tracePt t="104678" x="5592763" y="3078163"/>
          <p14:tracePt t="104686" x="5540375" y="3055938"/>
          <p14:tracePt t="104702" x="5494338" y="3048000"/>
          <p14:tracePt t="104719" x="5273675" y="2949575"/>
          <p14:tracePt t="104736" x="5189538" y="2911475"/>
          <p14:tracePt t="104753" x="5181600" y="2903538"/>
          <p14:tracePt t="104791" x="5189538" y="2903538"/>
          <p14:tracePt t="104803" x="5219700" y="2903538"/>
          <p14:tracePt t="104819" x="5287963" y="2933700"/>
          <p14:tracePt t="104836" x="5341938" y="2963863"/>
          <p14:tracePt t="104853" x="5356225" y="2971800"/>
          <p14:tracePt t="104869" x="5394325" y="2994025"/>
          <p14:tracePt t="104886" x="5440363" y="3017838"/>
          <p14:tracePt t="104902" x="5470525" y="3025775"/>
          <p14:tracePt t="104919" x="5578475" y="3055938"/>
          <p14:tracePt t="104936" x="5654675" y="3086100"/>
          <p14:tracePt t="104953" x="5753100" y="3124200"/>
          <p14:tracePt t="104969" x="5859463" y="3162300"/>
          <p14:tracePt t="104986" x="5927725" y="3178175"/>
          <p14:tracePt t="105003" x="5959475" y="3192463"/>
          <p14:tracePt t="105019" x="5965825" y="3192463"/>
          <p14:tracePt t="105055" x="5981700" y="3208338"/>
          <p14:tracePt t="105069" x="5989638" y="3216275"/>
          <p14:tracePt t="105086" x="6035675" y="3298825"/>
          <p14:tracePt t="105103" x="6180138" y="3627438"/>
          <p14:tracePt t="105119" x="6354763" y="4038600"/>
          <p14:tracePt t="105136" x="6545263" y="4487863"/>
          <p14:tracePt t="105153" x="6721475" y="4822825"/>
          <p14:tracePt t="105169" x="6842125" y="4975225"/>
          <p14:tracePt t="105186" x="6880225" y="5013325"/>
          <p14:tracePt t="105219" x="6911975" y="5021263"/>
          <p14:tracePt t="105236" x="7018338" y="5021263"/>
          <p14:tracePt t="105253" x="7277100" y="4960938"/>
          <p14:tracePt t="105269" x="7680325" y="4816475"/>
          <p14:tracePt t="105286" x="8023225" y="4678363"/>
          <p14:tracePt t="105303" x="8289925" y="4564063"/>
          <p14:tracePt t="105319" x="8335963" y="4541838"/>
          <p14:tracePt t="105336" x="8351838" y="4533900"/>
          <p14:tracePt t="105353" x="8366125" y="4518025"/>
          <p14:tracePt t="105369" x="8374063" y="4518025"/>
          <p14:tracePt t="105386" x="8420100" y="4518025"/>
          <p14:tracePt t="105403" x="8488363" y="4518025"/>
          <p14:tracePt t="105419" x="8542338" y="4518025"/>
          <p14:tracePt t="105436" x="8572500" y="4525963"/>
          <p14:tracePt t="105453" x="8588375" y="4525963"/>
          <p14:tracePt t="105469" x="8594725" y="4525963"/>
          <p14:tracePt t="105486" x="8610600" y="4541838"/>
          <p14:tracePt t="105503" x="8656638" y="4541838"/>
          <p14:tracePt t="105519" x="8678863" y="4541838"/>
          <p14:tracePt t="105536" x="8686800" y="4541838"/>
          <p14:tracePt t="105553" x="8694738" y="4541838"/>
          <p14:tracePt t="105799" x="8694738" y="4525963"/>
          <p14:tracePt t="105815" x="8686800" y="4511675"/>
          <p14:tracePt t="105824" x="8678863" y="4511675"/>
          <p14:tracePt t="105831" x="8640763" y="4495800"/>
          <p14:tracePt t="105839" x="8580438" y="4457700"/>
          <p14:tracePt t="105853" x="8526463" y="4435475"/>
          <p14:tracePt t="105869" x="8275638" y="4289425"/>
          <p14:tracePt t="105886" x="7902575" y="4114800"/>
          <p14:tracePt t="105903" x="7132638" y="3687763"/>
          <p14:tracePt t="105920" x="6637338" y="3382963"/>
          <p14:tracePt t="105936" x="6226175" y="3116263"/>
          <p14:tracePt t="105953" x="6019800" y="2955925"/>
          <p14:tracePt t="105970" x="5913438" y="2879725"/>
          <p14:tracePt t="105986" x="5883275" y="2835275"/>
          <p14:tracePt t="106003" x="5867400" y="2827338"/>
          <p14:tracePt t="106020" x="5867400" y="2819400"/>
          <p14:tracePt t="106036" x="5859463" y="2819400"/>
          <p14:tracePt t="106167" x="5859463" y="2827338"/>
          <p14:tracePt t="106175" x="5859463" y="2835275"/>
          <p14:tracePt t="106186" x="5859463" y="2849563"/>
          <p14:tracePt t="106203" x="5859463" y="2887663"/>
          <p14:tracePt t="106220" x="5883275" y="2941638"/>
          <p14:tracePt t="106236" x="5905500" y="2979738"/>
          <p14:tracePt t="106253" x="5927725" y="3025775"/>
          <p14:tracePt t="106270" x="5951538" y="3063875"/>
          <p14:tracePt t="106286" x="5973763" y="3108325"/>
          <p14:tracePt t="106303" x="5981700" y="3140075"/>
          <p14:tracePt t="106320" x="5981700" y="3154363"/>
          <p14:tracePt t="106336" x="5989638" y="3170238"/>
          <p14:tracePt t="107311" x="5989638" y="3162300"/>
          <p14:tracePt t="107695" x="6019800" y="3162300"/>
          <p14:tracePt t="107703" x="6096000" y="3170238"/>
          <p14:tracePt t="107711" x="6164263" y="3192463"/>
          <p14:tracePt t="107720" x="6278563" y="3200400"/>
          <p14:tracePt t="107737" x="6461125" y="3222625"/>
          <p14:tracePt t="107754" x="6629400" y="3238500"/>
          <p14:tracePt t="107770" x="6743700" y="3254375"/>
          <p14:tracePt t="107804" x="6751638" y="3260725"/>
          <p14:tracePt t="108111" x="6751638" y="3314700"/>
          <p14:tracePt t="108119" x="6735763" y="3413125"/>
          <p14:tracePt t="108127" x="6735763" y="3535363"/>
          <p14:tracePt t="108137" x="6735763" y="3679825"/>
          <p14:tracePt t="108154" x="6781800" y="3908425"/>
          <p14:tracePt t="108170" x="6842125" y="4098925"/>
          <p14:tracePt t="108187" x="6926263" y="4283075"/>
          <p14:tracePt t="108204" x="7032625" y="4419600"/>
          <p14:tracePt t="108220" x="7154863" y="4533900"/>
          <p14:tracePt t="108237" x="7292975" y="4625975"/>
          <p14:tracePt t="108254" x="7505700" y="4716463"/>
          <p14:tracePt t="108270" x="7589838" y="4746625"/>
          <p14:tracePt t="108287" x="7802563" y="4800600"/>
          <p14:tracePt t="108304" x="7886700" y="4830763"/>
          <p14:tracePt t="108320" x="7962900" y="4860925"/>
          <p14:tracePt t="108337" x="8001000" y="4892675"/>
          <p14:tracePt t="108354" x="8047038" y="4930775"/>
          <p14:tracePt t="108371" x="8093075" y="4975225"/>
          <p14:tracePt t="108387" x="8169275" y="5037138"/>
          <p14:tracePt t="108404" x="8259763" y="5097463"/>
          <p14:tracePt t="108421" x="8328025" y="5151438"/>
          <p14:tracePt t="108437" x="8366125" y="5173663"/>
          <p14:tracePt t="108454" x="8382000" y="5197475"/>
          <p14:tracePt t="108471" x="8397875" y="5203825"/>
          <p14:tracePt t="108583" x="8412163" y="5219700"/>
          <p14:tracePt t="108590" x="8435975" y="5227638"/>
          <p14:tracePt t="108598" x="8458200" y="5235575"/>
          <p14:tracePt t="108606" x="8474075" y="5257800"/>
          <p14:tracePt t="108620" x="8480425" y="5273675"/>
          <p14:tracePt t="108637" x="8488363" y="5295900"/>
          <p14:tracePt t="108654" x="8488363" y="5303838"/>
          <p14:tracePt t="108767" x="8488363" y="5311775"/>
          <p14:tracePt t="108775" x="8512175" y="5334000"/>
          <p14:tracePt t="108783" x="8534400" y="5356225"/>
          <p14:tracePt t="108791" x="8542338" y="5364163"/>
          <p14:tracePt t="108804" x="8550275" y="5387975"/>
          <p14:tracePt t="108821" x="8580438" y="5418138"/>
          <p14:tracePt t="108823" x="8594725" y="5448300"/>
          <p14:tracePt t="108837" x="8610600" y="5456238"/>
          <p14:tracePt t="108854" x="8686800" y="5524500"/>
          <p14:tracePt t="108871" x="8724900" y="5546725"/>
          <p14:tracePt t="108887" x="8778875" y="5562600"/>
          <p14:tracePt t="108904" x="8809038" y="5570538"/>
          <p14:tracePt t="108921" x="8816975" y="5570538"/>
          <p14:tracePt t="112247" x="8801100" y="5570538"/>
          <p14:tracePt t="112255" x="8763000" y="5562600"/>
          <p14:tracePt t="112263" x="8740775" y="5546725"/>
          <p14:tracePt t="112272" x="8716963" y="5546725"/>
          <p14:tracePt t="112289" x="8664575" y="5578475"/>
          <p14:tracePt t="112305" x="8602663" y="5584825"/>
          <p14:tracePt t="112322" x="8488363" y="5592763"/>
          <p14:tracePt t="112339" x="8313738" y="5608638"/>
          <p14:tracePt t="112355" x="8131175" y="5661025"/>
          <p14:tracePt t="112372" x="7932738" y="5715000"/>
          <p14:tracePt t="112389" x="7704138" y="5761038"/>
          <p14:tracePt t="112405" x="7413625" y="5783263"/>
          <p14:tracePt t="112422" x="7108825" y="5807075"/>
          <p14:tracePt t="112439" x="6735763" y="5807075"/>
          <p14:tracePt t="112455" x="6461125" y="5807075"/>
          <p14:tracePt t="112472" x="6270625" y="5807075"/>
          <p14:tracePt t="112489" x="6210300" y="5807075"/>
          <p14:tracePt t="112505" x="6194425" y="5807075"/>
          <p14:tracePt t="112567" x="6180138" y="5807075"/>
          <p14:tracePt t="112575" x="6164263" y="5799138"/>
          <p14:tracePt t="112583" x="6149975" y="5783263"/>
          <p14:tracePt t="112591" x="6118225" y="5761038"/>
          <p14:tracePt t="112605" x="6096000" y="5737225"/>
          <p14:tracePt t="112622" x="6049963" y="5707063"/>
          <p14:tracePt t="112639" x="5989638" y="5654675"/>
          <p14:tracePt t="112655" x="5965825" y="5630863"/>
          <p14:tracePt t="112672" x="5927725" y="5584825"/>
          <p14:tracePt t="112689" x="5883275" y="5470525"/>
          <p14:tracePt t="112705" x="5845175" y="5280025"/>
          <p14:tracePt t="112722" x="5807075" y="4991100"/>
          <p14:tracePt t="112739" x="5730875" y="4572000"/>
          <p14:tracePt t="112755" x="5668963" y="4130675"/>
          <p14:tracePt t="112772" x="5646738" y="3771900"/>
          <p14:tracePt t="112789" x="5616575" y="3581400"/>
          <p14:tracePt t="112805" x="5592763" y="3429000"/>
          <p14:tracePt t="112822" x="5578475" y="3284538"/>
          <p14:tracePt t="112824" x="5570538" y="3230563"/>
          <p14:tracePt t="112839" x="5546725" y="3162300"/>
          <p14:tracePt t="112855" x="5532438" y="3140075"/>
          <p14:tracePt t="112872" x="5524500" y="3124200"/>
          <p14:tracePt t="112935" x="5516563" y="3124200"/>
          <p14:tracePt t="112959" x="5508625" y="3124200"/>
          <p14:tracePt t="112967" x="5486400" y="3124200"/>
          <p14:tracePt t="112975" x="5456238" y="3124200"/>
          <p14:tracePt t="112989" x="5426075" y="3108325"/>
          <p14:tracePt t="113007" x="5203825" y="3017838"/>
          <p14:tracePt t="113022" x="5097463" y="2987675"/>
          <p14:tracePt t="113039" x="4906963" y="2941638"/>
          <p14:tracePt t="113056" x="4830763" y="2933700"/>
          <p14:tracePt t="113072" x="4770438" y="2933700"/>
          <p14:tracePt t="113089" x="4740275" y="2949575"/>
          <p14:tracePt t="113106" x="4702175" y="3032125"/>
          <p14:tracePt t="113122" x="4694238" y="3116263"/>
          <p14:tracePt t="113139" x="4694238" y="3200400"/>
          <p14:tracePt t="113156" x="4702175" y="3298825"/>
          <p14:tracePt t="113172" x="4754563" y="3352800"/>
          <p14:tracePt t="113189" x="4808538" y="3360738"/>
          <p14:tracePt t="113206" x="4816475" y="3360738"/>
          <p14:tracePt t="113255" x="4816475" y="3352800"/>
          <p14:tracePt t="113263" x="4816475" y="3336925"/>
          <p14:tracePt t="113272" x="4816475" y="3330575"/>
          <p14:tracePt t="113289" x="4816475" y="3322638"/>
          <p14:tracePt t="113895" x="4854575" y="3314700"/>
          <p14:tracePt t="113903" x="4999038" y="3314700"/>
          <p14:tracePt t="113911" x="5203825" y="3314700"/>
          <p14:tracePt t="113922" x="5448300" y="3314700"/>
          <p14:tracePt t="113939" x="5965825" y="3314700"/>
          <p14:tracePt t="113956" x="6264275" y="3314700"/>
          <p14:tracePt t="113973" x="6545263" y="3284538"/>
          <p14:tracePt t="113989" x="6858000" y="3254375"/>
          <p14:tracePt t="114006" x="7162800" y="3254375"/>
          <p14:tracePt t="114022" x="7239000" y="3254375"/>
          <p14:tracePt t="114039" x="7246938" y="3254375"/>
          <p14:tracePt t="114151" x="7254875" y="3254375"/>
          <p14:tracePt t="114159" x="7254875" y="3284538"/>
          <p14:tracePt t="114167" x="7246938" y="3314700"/>
          <p14:tracePt t="114175" x="7246938" y="3336925"/>
          <p14:tracePt t="114189" x="7239000" y="3360738"/>
          <p14:tracePt t="114206" x="7239000" y="3375025"/>
          <p14:tracePt t="114223" x="7216775" y="3382963"/>
          <p14:tracePt t="114239" x="7185025" y="3382963"/>
          <p14:tracePt t="114256" x="7140575" y="3375025"/>
          <p14:tracePt t="114273" x="7078663" y="3360738"/>
          <p14:tracePt t="114289" x="7048500" y="3344863"/>
          <p14:tracePt t="114306" x="7010400" y="3336925"/>
          <p14:tracePt t="114323" x="6988175" y="3322638"/>
          <p14:tracePt t="114339" x="6980238" y="3322638"/>
          <p14:tracePt t="114356" x="6972300" y="3322638"/>
          <p14:tracePt t="120007" x="6950075" y="3322638"/>
          <p14:tracePt t="120015" x="6934200" y="3314700"/>
          <p14:tracePt t="120025" x="6918325" y="3314700"/>
          <p14:tracePt t="120041" x="6880225" y="3292475"/>
          <p14:tracePt t="120058" x="6858000" y="3292475"/>
          <p14:tracePt t="120075" x="6789738" y="3284538"/>
          <p14:tracePt t="120091" x="6675438" y="3292475"/>
          <p14:tracePt t="120108" x="6499225" y="3336925"/>
          <p14:tracePt t="120125" x="6156325" y="3429000"/>
          <p14:tracePt t="120142" x="5668963" y="3559175"/>
          <p14:tracePt t="120158" x="5211763" y="3695700"/>
          <p14:tracePt t="120175" x="4594225" y="3916363"/>
          <p14:tracePt t="120191" x="4305300" y="4046538"/>
          <p14:tracePt t="120208" x="4122738" y="4114800"/>
          <p14:tracePt t="120225" x="3984625" y="4191000"/>
          <p14:tracePt t="120242" x="3863975" y="4259263"/>
          <p14:tracePt t="120258" x="3756025" y="4313238"/>
          <p14:tracePt t="120275" x="3665538" y="4373563"/>
          <p14:tracePt t="120292" x="3597275" y="4411663"/>
          <p14:tracePt t="120308" x="3559175" y="4435475"/>
          <p14:tracePt t="120325" x="3551238" y="4441825"/>
          <p14:tracePt t="120351" x="3543300" y="4441825"/>
          <p14:tracePt t="120360" x="3535363" y="4441825"/>
          <p14:tracePt t="120375" x="3513138" y="4441825"/>
          <p14:tracePt t="120392" x="3475038" y="4441825"/>
          <p14:tracePt t="120408" x="3421063" y="4441825"/>
          <p14:tracePt t="120425" x="3368675" y="4427538"/>
          <p14:tracePt t="120442" x="3306763" y="4403725"/>
          <p14:tracePt t="120458" x="3276600" y="4403725"/>
          <p14:tracePt t="120475" x="3254375" y="4403725"/>
          <p14:tracePt t="120492" x="3230563" y="4403725"/>
          <p14:tracePt t="120508" x="3184525" y="4403725"/>
          <p14:tracePt t="120525" x="3124200" y="4403725"/>
          <p14:tracePt t="120542" x="3063875" y="4419600"/>
          <p14:tracePt t="120558" x="2987675" y="4419600"/>
          <p14:tracePt t="120575" x="2895600" y="4419600"/>
          <p14:tracePt t="120591" x="2873375" y="4419600"/>
          <p14:tracePt t="120609" x="2865438" y="4419600"/>
          <p14:tracePt t="120671" x="2857500" y="4419600"/>
          <p14:tracePt t="120679" x="2849563" y="4419600"/>
          <p14:tracePt t="120695" x="2835275" y="4419600"/>
          <p14:tracePt t="120703" x="2827338" y="4419600"/>
          <p14:tracePt t="120711" x="2819400" y="4419600"/>
          <p14:tracePt t="120725" x="2803525" y="4419600"/>
          <p14:tracePt t="120742" x="2759075" y="4411663"/>
          <p14:tracePt t="120759" x="2705100" y="4403725"/>
          <p14:tracePt t="120775" x="2667000" y="4397375"/>
          <p14:tracePt t="120792" x="2636838" y="4389438"/>
          <p14:tracePt t="120808" x="2628900" y="4389438"/>
          <p14:tracePt t="120879" x="2620963" y="4389438"/>
          <p14:tracePt t="120911" x="2613025" y="4389438"/>
          <p14:tracePt t="120927" x="2606675" y="4389438"/>
          <p14:tracePt t="120951" x="2598738" y="4389438"/>
          <p14:tracePt t="121263" x="2613025" y="4365625"/>
          <p14:tracePt t="121271" x="2689225" y="4335463"/>
          <p14:tracePt t="121279" x="2759075" y="4297363"/>
          <p14:tracePt t="121292" x="2857500" y="4275138"/>
          <p14:tracePt t="121309" x="3025775" y="4198938"/>
          <p14:tracePt t="121325" x="3132138" y="4137025"/>
          <p14:tracePt t="121342" x="3246438" y="4054475"/>
          <p14:tracePt t="121358" x="3298825" y="4000500"/>
          <p14:tracePt t="121375" x="3360738" y="3940175"/>
          <p14:tracePt t="121392" x="3497263" y="3840163"/>
          <p14:tracePt t="121409" x="3725863" y="3717925"/>
          <p14:tracePt t="121425" x="3916363" y="3641725"/>
          <p14:tracePt t="121442" x="4076700" y="3573463"/>
          <p14:tracePt t="121459" x="4213225" y="3513138"/>
          <p14:tracePt t="121475" x="4343400" y="3459163"/>
          <p14:tracePt t="121492" x="4449763" y="3413125"/>
          <p14:tracePt t="121509" x="4579938" y="3360738"/>
          <p14:tracePt t="121525" x="4686300" y="3314700"/>
          <p14:tracePt t="121542" x="4754563" y="3284538"/>
          <p14:tracePt t="121559" x="4816475" y="3254375"/>
          <p14:tracePt t="121575" x="4838700" y="3230563"/>
          <p14:tracePt t="121592" x="4868863" y="3208338"/>
          <p14:tracePt t="121609" x="4906963" y="3178175"/>
          <p14:tracePt t="121625" x="4953000" y="3140075"/>
          <p14:tracePt t="121642" x="4999038" y="3108325"/>
          <p14:tracePt t="121659" x="5006975" y="3101975"/>
          <p14:tracePt t="121675" x="5013325" y="3094038"/>
          <p14:tracePt t="121692" x="5013325" y="3078163"/>
          <p14:tracePt t="121709" x="5013325" y="3063875"/>
          <p14:tracePt t="121725" x="5013325" y="3055938"/>
          <p14:tracePt t="121742" x="5006975" y="3040063"/>
          <p14:tracePt t="121759" x="4991100" y="3032125"/>
          <p14:tracePt t="121775" x="4975225" y="3032125"/>
          <p14:tracePt t="121792" x="4953000" y="3032125"/>
          <p14:tracePt t="121809" x="4914900" y="3094038"/>
          <p14:tracePt t="121825" x="4846638" y="3254375"/>
          <p14:tracePt t="121842" x="4816475" y="3390900"/>
          <p14:tracePt t="121859" x="4800600" y="3444875"/>
          <p14:tracePt t="121875" x="4792663" y="3451225"/>
          <p14:tracePt t="121919" x="4792663" y="3444875"/>
          <p14:tracePt t="121927" x="4792663" y="3413125"/>
          <p14:tracePt t="121935" x="4792663" y="3382963"/>
          <p14:tracePt t="121944" x="4792663" y="3344863"/>
          <p14:tracePt t="121959" x="4792663" y="3246438"/>
          <p14:tracePt t="121975" x="4792663" y="3184525"/>
          <p14:tracePt t="121992" x="4792663" y="3140075"/>
          <p14:tracePt t="122009" x="4792663" y="3124200"/>
          <p14:tracePt t="122071" x="4792663" y="3154363"/>
          <p14:tracePt t="122079" x="4792663" y="3208338"/>
          <p14:tracePt t="122087" x="4792663" y="3254375"/>
          <p14:tracePt t="122095" x="4792663" y="3284538"/>
          <p14:tracePt t="122109" x="4792663" y="3306763"/>
          <p14:tracePt t="122126" x="4792663" y="3314700"/>
          <p14:tracePt t="122167" x="4778375" y="3292475"/>
          <p14:tracePt t="122175" x="4770438" y="3254375"/>
          <p14:tracePt t="122184" x="4740275" y="3192463"/>
          <p14:tracePt t="122192" x="4740275" y="3162300"/>
          <p14:tracePt t="122209" x="4708525" y="3055938"/>
          <p14:tracePt t="122226" x="4686300" y="2987675"/>
          <p14:tracePt t="122242" x="4678363" y="2955925"/>
          <p14:tracePt t="122287" x="4678363" y="2979738"/>
          <p14:tracePt t="122295" x="4678363" y="3032125"/>
          <p14:tracePt t="122309" x="4670425" y="3078163"/>
          <p14:tracePt t="122326" x="4664075" y="3230563"/>
          <p14:tracePt t="122342" x="4648200" y="3260725"/>
          <p14:tracePt t="122359" x="4640263" y="3268663"/>
          <p14:tracePt t="122376" x="4640263" y="3276600"/>
          <p14:tracePt t="122392" x="4632325" y="3222625"/>
          <p14:tracePt t="122409" x="4625975" y="3154363"/>
          <p14:tracePt t="122426" x="4602163" y="3070225"/>
          <p14:tracePt t="122442" x="4602163" y="3025775"/>
          <p14:tracePt t="122495" x="4602163" y="3101975"/>
          <p14:tracePt t="122503" x="4610100" y="3208338"/>
          <p14:tracePt t="122511" x="4625975" y="3298825"/>
          <p14:tracePt t="122526" x="4625975" y="3475038"/>
          <p14:tracePt t="122543" x="4625975" y="3565525"/>
          <p14:tracePt t="122559" x="4625975" y="3573463"/>
          <p14:tracePt t="122599" x="4625975" y="3535363"/>
          <p14:tracePt t="122609" x="4625975" y="3475038"/>
          <p14:tracePt t="122625" x="4594225" y="3344863"/>
          <p14:tracePt t="122642" x="4587875" y="3276600"/>
          <p14:tracePt t="122659" x="4579938" y="3238500"/>
          <p14:tracePt t="122727" x="4579938" y="3246438"/>
          <p14:tracePt t="122735" x="4579938" y="3260725"/>
          <p14:tracePt t="122823" x="4579938" y="3268663"/>
          <p14:tracePt t="123143" x="4587875" y="3268663"/>
          <p14:tracePt t="123183" x="4587875" y="3284538"/>
          <p14:tracePt t="123191" x="4587875" y="3314700"/>
          <p14:tracePt t="123199" x="4556125" y="3382963"/>
          <p14:tracePt t="123209" x="4511675" y="3467100"/>
          <p14:tracePt t="123226" x="4213225" y="3848100"/>
          <p14:tracePt t="123243" x="3749675" y="4327525"/>
          <p14:tracePt t="123259" x="3222625" y="4724400"/>
          <p14:tracePt t="123276" x="2781300" y="4906963"/>
          <p14:tracePt t="123293" x="2568575" y="4922838"/>
          <p14:tracePt t="123309" x="2484438" y="4906963"/>
          <p14:tracePt t="123326" x="2446338" y="4876800"/>
          <p14:tracePt t="123343" x="2422525" y="4808538"/>
          <p14:tracePt t="123359" x="2392363" y="4716463"/>
          <p14:tracePt t="123376" x="2354263" y="4594225"/>
          <p14:tracePt t="123393" x="2332038" y="4473575"/>
          <p14:tracePt t="123409" x="2308225" y="4335463"/>
          <p14:tracePt t="123426" x="2308225" y="4198938"/>
          <p14:tracePt t="123443" x="2308225" y="4076700"/>
          <p14:tracePt t="123459" x="2308225" y="4016375"/>
          <p14:tracePt t="123511" x="2308225" y="4076700"/>
          <p14:tracePt t="123519" x="2324100" y="4183063"/>
          <p14:tracePt t="123528" x="2378075" y="4321175"/>
          <p14:tracePt t="123543" x="2476500" y="4579938"/>
          <p14:tracePt t="123559" x="2574925" y="4708525"/>
          <p14:tracePt t="123576" x="2651125" y="4724400"/>
          <p14:tracePt t="123593" x="2727325" y="4694238"/>
          <p14:tracePt t="123609" x="2811463" y="4511675"/>
          <p14:tracePt t="123626" x="2865438" y="4275138"/>
          <p14:tracePt t="123643" x="2879725" y="4068763"/>
          <p14:tracePt t="123659" x="2879725" y="3962400"/>
          <p14:tracePt t="123676" x="2879725" y="3940175"/>
          <p14:tracePt t="123709" x="2879725" y="4022725"/>
          <p14:tracePt t="123726" x="2879725" y="4191000"/>
          <p14:tracePt t="123743" x="2911475" y="4411663"/>
          <p14:tracePt t="123759" x="2925763" y="4435475"/>
          <p14:tracePt t="123793" x="2949575" y="4359275"/>
          <p14:tracePt t="123809" x="2949575" y="4229100"/>
          <p14:tracePt t="123826" x="2949575" y="4114800"/>
          <p14:tracePt t="123843" x="2933700" y="4068763"/>
          <p14:tracePt t="123919" x="2933700" y="4076700"/>
          <p14:tracePt t="123928" x="2933700" y="4084638"/>
          <p14:tracePt t="123935" x="2933700" y="4098925"/>
          <p14:tracePt t="123951" x="2933700" y="4114800"/>
          <p14:tracePt t="123967" x="2941638" y="4122738"/>
          <p14:tracePt t="124063" x="2941638" y="4130675"/>
          <p14:tracePt t="124071" x="2949575" y="4137025"/>
          <p14:tracePt t="124079" x="2955925" y="4144963"/>
          <p14:tracePt t="124093" x="2955925" y="4152900"/>
          <p14:tracePt t="124110" x="2994025" y="4198938"/>
          <p14:tracePt t="124126" x="2994025" y="4206875"/>
          <p14:tracePt t="124143" x="3094038" y="4267200"/>
          <p14:tracePt t="124160" x="3178175" y="4297363"/>
          <p14:tracePt t="124176" x="3314700" y="4313238"/>
          <p14:tracePt t="124193" x="3521075" y="4313238"/>
          <p14:tracePt t="124210" x="3763963" y="4313238"/>
          <p14:tracePt t="124226" x="4038600" y="4313238"/>
          <p14:tracePt t="124243" x="4275138" y="4313238"/>
          <p14:tracePt t="124260" x="4449763" y="4305300"/>
          <p14:tracePt t="124276" x="4564063" y="4283075"/>
          <p14:tracePt t="124293" x="4618038" y="4259263"/>
          <p14:tracePt t="124310" x="4632325" y="4251325"/>
          <p14:tracePt t="124447" x="4640263" y="4251325"/>
          <p14:tracePt t="124455" x="4648200" y="4251325"/>
          <p14:tracePt t="124463" x="4656138" y="4259263"/>
          <p14:tracePt t="124479" x="4678363" y="4283075"/>
          <p14:tracePt t="124493" x="4686300" y="4297363"/>
          <p14:tracePt t="124510" x="4716463" y="4335463"/>
          <p14:tracePt t="124543" x="4716463" y="4343400"/>
          <p14:tracePt t="125215" x="4716463" y="4351338"/>
          <p14:tracePt t="125223" x="4702175" y="4351338"/>
          <p14:tracePt t="125231" x="4670425" y="4351338"/>
          <p14:tracePt t="125243" x="4640263" y="4351338"/>
          <p14:tracePt t="125260" x="4587875" y="4351338"/>
          <p14:tracePt t="125277" x="4525963" y="4351338"/>
          <p14:tracePt t="125293" x="4495800" y="4351338"/>
          <p14:tracePt t="125415" x="4518025" y="4351338"/>
          <p14:tracePt t="125423" x="4541838" y="4343400"/>
          <p14:tracePt t="125439" x="4549775" y="4343400"/>
          <p14:tracePt t="125471" x="4549775" y="4335463"/>
          <p14:tracePt t="125496" x="4556125" y="4321175"/>
          <p14:tracePt t="125503" x="4556125" y="4313238"/>
          <p14:tracePt t="125512" x="4556125" y="4297363"/>
          <p14:tracePt t="125527" x="4556125" y="4289425"/>
          <p14:tracePt t="125591" x="4556125" y="4283075"/>
          <p14:tracePt t="125599" x="4541838" y="4283075"/>
          <p14:tracePt t="125610" x="4511675" y="4283075"/>
          <p14:tracePt t="125627" x="4427538" y="4283075"/>
          <p14:tracePt t="125644" x="4351338" y="4297363"/>
          <p14:tracePt t="125660" x="4313238" y="4297363"/>
          <p14:tracePt t="125694" x="4305300" y="4305300"/>
          <p14:tracePt t="125712" x="4313238" y="4305300"/>
          <p14:tracePt t="125831" x="4321175" y="4313238"/>
          <p14:tracePt t="125839" x="4321175" y="4321175"/>
          <p14:tracePt t="125847" x="4321175" y="4327525"/>
          <p14:tracePt t="125860" x="4321175" y="4351338"/>
          <p14:tracePt t="125877" x="4313238" y="4411663"/>
          <p14:tracePt t="125894" x="4275138" y="4564063"/>
          <p14:tracePt t="125910" x="4259263" y="4594225"/>
          <p14:tracePt t="125927" x="4244975" y="4632325"/>
          <p14:tracePt t="125944" x="4244975" y="4640263"/>
          <p14:tracePt t="125960" x="4244975" y="4648200"/>
          <p14:tracePt t="125977" x="4237038" y="4656138"/>
          <p14:tracePt t="125994" x="4237038" y="4664075"/>
          <p14:tracePt t="126127" x="4229100" y="4664075"/>
          <p14:tracePt t="126135" x="4229100" y="4656138"/>
          <p14:tracePt t="126144" x="4229100" y="4632325"/>
          <p14:tracePt t="126160" x="4229100" y="4556125"/>
          <p14:tracePt t="126177" x="4229100" y="4441825"/>
          <p14:tracePt t="126194" x="4229100" y="4297363"/>
          <p14:tracePt t="126210" x="4229100" y="4144963"/>
          <p14:tracePt t="126227" x="4229100" y="3984625"/>
          <p14:tracePt t="126244" x="4229100" y="3825875"/>
          <p14:tracePt t="126260" x="4229100" y="3703638"/>
          <p14:tracePt t="126277" x="4229100" y="3611563"/>
          <p14:tracePt t="126294" x="4229100" y="3543300"/>
          <p14:tracePt t="126310" x="4229100" y="3521075"/>
          <p14:tracePt t="126327" x="4283075" y="3475038"/>
          <p14:tracePt t="126344" x="4321175" y="3459163"/>
          <p14:tracePt t="126360" x="4381500" y="3429000"/>
          <p14:tracePt t="126377" x="4397375" y="3421063"/>
          <p14:tracePt t="126394" x="4411663" y="3406775"/>
          <p14:tracePt t="126415" x="4411663" y="3390900"/>
          <p14:tracePt t="126427" x="4411663" y="3382963"/>
          <p14:tracePt t="126447" x="4411663" y="3375025"/>
          <p14:tracePt t="126460" x="4411663" y="3368675"/>
          <p14:tracePt t="126477" x="4427538" y="3352800"/>
          <p14:tracePt t="126575" x="4419600" y="3352800"/>
          <p14:tracePt t="126583" x="4411663" y="3398838"/>
          <p14:tracePt t="126594" x="4389438" y="3535363"/>
          <p14:tracePt t="126610" x="4365625" y="3954463"/>
          <p14:tracePt t="126627" x="4365625" y="4618038"/>
          <p14:tracePt t="126644" x="4365625" y="5235575"/>
          <p14:tracePt t="126661" x="4365625" y="5715000"/>
          <p14:tracePt t="126677" x="4441825" y="6003925"/>
          <p14:tracePt t="126695" x="4525963" y="6103938"/>
          <p14:tracePt t="126751" x="4541838" y="6103938"/>
          <p14:tracePt t="126759" x="4564063" y="6103938"/>
          <p14:tracePt t="126767" x="4610100" y="6103938"/>
          <p14:tracePt t="126777" x="4678363" y="6103938"/>
          <p14:tracePt t="126794" x="4884738" y="6103938"/>
          <p14:tracePt t="126811" x="5067300" y="6103938"/>
          <p14:tracePt t="126827" x="5151438" y="6103938"/>
          <p14:tracePt t="126844" x="5165725" y="6103938"/>
          <p14:tracePt t="126895" x="5173663" y="6103938"/>
          <p14:tracePt t="126903" x="5181600" y="6103938"/>
          <p14:tracePt t="126911" x="5197475" y="6103938"/>
          <p14:tracePt t="126927" x="5219700" y="6096000"/>
          <p14:tracePt t="126944" x="5227638" y="6088063"/>
          <p14:tracePt t="126961" x="5235575" y="6073775"/>
          <p14:tracePt t="126977" x="5241925" y="6057900"/>
          <p14:tracePt t="126994" x="5241925" y="6042025"/>
          <p14:tracePt t="127011" x="5249863" y="6027738"/>
          <p14:tracePt t="127027" x="5265738" y="6019800"/>
          <p14:tracePt t="127044" x="5273675" y="6003925"/>
          <p14:tracePt t="127061" x="5280025" y="5997575"/>
          <p14:tracePt t="127543" x="5280025" y="5989638"/>
          <p14:tracePt t="127576" x="5287963" y="5981700"/>
          <p14:tracePt t="127583" x="5295900" y="5965825"/>
          <p14:tracePt t="127594" x="5349875" y="5905500"/>
          <p14:tracePt t="127610" x="5540375" y="5722938"/>
          <p14:tracePt t="127627" x="5668963" y="5616575"/>
          <p14:tracePt t="127644" x="5791200" y="5532438"/>
          <p14:tracePt t="127661" x="5867400" y="5456238"/>
          <p14:tracePt t="127677" x="5965825" y="5318125"/>
          <p14:tracePt t="127694" x="6156325" y="5083175"/>
          <p14:tracePt t="127710" x="6362700" y="4830763"/>
          <p14:tracePt t="127727" x="6469063" y="4716463"/>
          <p14:tracePt t="127744" x="6523038" y="4648200"/>
          <p14:tracePt t="127760" x="6553200" y="4618038"/>
          <p14:tracePt t="127777" x="6575425" y="4610100"/>
          <p14:tracePt t="127811" x="6583363" y="4602163"/>
          <p14:tracePt t="127827" x="6583363" y="4564063"/>
          <p14:tracePt t="127844" x="6575425" y="4533900"/>
          <p14:tracePt t="127861" x="6537325" y="4518025"/>
          <p14:tracePt t="127877" x="6523038" y="4518025"/>
          <p14:tracePt t="127894" x="6515100" y="4518025"/>
          <p14:tracePt t="127943" x="6507163" y="4518025"/>
          <p14:tracePt t="127959" x="6507163" y="4533900"/>
          <p14:tracePt t="127967" x="6507163" y="4549775"/>
          <p14:tracePt t="127978" x="6507163" y="4556125"/>
          <p14:tracePt t="127994" x="6507163" y="4564063"/>
          <p14:tracePt t="128011" x="6499225" y="4564063"/>
          <p14:tracePt t="128028" x="6492875" y="4564063"/>
          <p14:tracePt t="128063" x="6484938" y="4564063"/>
          <p14:tracePt t="128071" x="6484938" y="4533900"/>
          <p14:tracePt t="128079" x="6484938" y="4479925"/>
          <p14:tracePt t="128094" x="6484938" y="4419600"/>
          <p14:tracePt t="128111" x="6461125" y="4160838"/>
          <p14:tracePt t="128128" x="6362700" y="3886200"/>
          <p14:tracePt t="128144" x="6256338" y="3703638"/>
          <p14:tracePt t="128161" x="6149975" y="3565525"/>
          <p14:tracePt t="128178" x="6042025" y="3444875"/>
          <p14:tracePt t="128194" x="5981700" y="3382963"/>
          <p14:tracePt t="128211" x="5943600" y="3330575"/>
          <p14:tracePt t="128228" x="5889625" y="3276600"/>
          <p14:tracePt t="128245" x="5761038" y="3208338"/>
          <p14:tracePt t="128261" x="5546725" y="3154363"/>
          <p14:tracePt t="128278" x="5303838" y="3108325"/>
          <p14:tracePt t="128294" x="5181600" y="3094038"/>
          <p14:tracePt t="128311" x="5143500" y="3070225"/>
          <p14:tracePt t="128328" x="5127625" y="3063875"/>
          <p14:tracePt t="128345" x="5113338" y="3055938"/>
          <p14:tracePt t="128361" x="5089525" y="3048000"/>
          <p14:tracePt t="128378" x="5083175" y="3048000"/>
          <p14:tracePt t="128395" x="5067300" y="3040063"/>
          <p14:tracePt t="128411" x="5059363" y="3032125"/>
          <p14:tracePt t="128428" x="5051425" y="3032125"/>
          <p14:tracePt t="128445" x="5051425" y="3025775"/>
          <p14:tracePt t="128461" x="5051425" y="3017838"/>
          <p14:tracePt t="128478" x="5045075" y="3001963"/>
          <p14:tracePt t="128496" x="5037138" y="3001963"/>
          <p14:tracePt t="128519" x="5037138" y="2987675"/>
          <p14:tracePt t="128575" x="5037138" y="2979738"/>
          <p14:tracePt t="128623" x="5045075" y="2979738"/>
          <p14:tracePt t="128639" x="5051425" y="2987675"/>
          <p14:tracePt t="128647" x="5051425" y="3009900"/>
          <p14:tracePt t="128655" x="5051425" y="3040063"/>
          <p14:tracePt t="128663" x="5051425" y="3078163"/>
          <p14:tracePt t="128678" x="5051425" y="3222625"/>
          <p14:tracePt t="128695" x="5051425" y="3390900"/>
          <p14:tracePt t="128711" x="5051425" y="3543300"/>
          <p14:tracePt t="128728" x="5051425" y="3611563"/>
          <p14:tracePt t="128745" x="5051425" y="3619500"/>
          <p14:tracePt t="128799" x="5051425" y="3603625"/>
          <p14:tracePt t="128807" x="5051425" y="3551238"/>
          <p14:tracePt t="128815" x="5051425" y="3489325"/>
          <p14:tracePt t="128828" x="5051425" y="3413125"/>
          <p14:tracePt t="128845" x="5051425" y="3276600"/>
          <p14:tracePt t="128861" x="5051425" y="3192463"/>
          <p14:tracePt t="128878" x="5051425" y="3140075"/>
          <p14:tracePt t="128935" x="5059363" y="3140075"/>
          <p14:tracePt t="128943" x="5067300" y="3208338"/>
          <p14:tracePt t="128951" x="5067300" y="3276600"/>
          <p14:tracePt t="128961" x="5067300" y="3330575"/>
          <p14:tracePt t="128978" x="5067300" y="3390900"/>
          <p14:tracePt t="128995" x="5067300" y="3406775"/>
          <p14:tracePt t="129040" x="5067300" y="3375025"/>
          <p14:tracePt t="129047" x="5067300" y="3314700"/>
          <p14:tracePt t="129061" x="5067300" y="3246438"/>
          <p14:tracePt t="129078" x="5067300" y="3108325"/>
          <p14:tracePt t="129095" x="5067300" y="2979738"/>
          <p14:tracePt t="129111" x="5067300" y="2971800"/>
          <p14:tracePt t="129145" x="5067300" y="2994025"/>
          <p14:tracePt t="129162" x="5067300" y="3170238"/>
          <p14:tracePt t="129178" x="5067300" y="3451225"/>
          <p14:tracePt t="129195" x="5067300" y="3635375"/>
          <p14:tracePt t="129211" x="5067300" y="3673475"/>
          <p14:tracePt t="129247" x="5067300" y="3619500"/>
          <p14:tracePt t="129261" x="5067300" y="3559175"/>
          <p14:tracePt t="129279" x="5067300" y="3322638"/>
          <p14:tracePt t="129295" x="5051425" y="3184525"/>
          <p14:tracePt t="129312" x="5045075" y="3124200"/>
          <p14:tracePt t="129328" x="5045075" y="3108325"/>
          <p14:tracePt t="129362" x="5045075" y="3170238"/>
          <p14:tracePt t="129378" x="5045075" y="3322638"/>
          <p14:tracePt t="129395" x="5045075" y="3475038"/>
          <p14:tracePt t="129412" x="5045075" y="3513138"/>
          <p14:tracePt t="129447" x="5045075" y="3489325"/>
          <p14:tracePt t="129462" x="5045075" y="3436938"/>
          <p14:tracePt t="129478" x="5029200" y="3336925"/>
          <p14:tracePt t="129495" x="5021263" y="3216275"/>
          <p14:tracePt t="129512" x="5013325" y="3200400"/>
          <p14:tracePt t="129559" x="5013325" y="3230563"/>
          <p14:tracePt t="129567" x="5013325" y="3268663"/>
          <p14:tracePt t="129578" x="5021263" y="3284538"/>
          <p14:tracePt t="129595" x="5029200" y="3322638"/>
          <p14:tracePt t="129612" x="5045075" y="3352800"/>
          <p14:tracePt t="129628" x="5051425" y="3368675"/>
          <p14:tracePt t="129662" x="5051425" y="3382963"/>
          <p14:tracePt t="129678" x="5051425" y="3390900"/>
          <p14:tracePt t="129695" x="5075238" y="3444875"/>
          <p14:tracePt t="129712" x="5135563" y="3573463"/>
          <p14:tracePt t="129728" x="5235575" y="3771900"/>
          <p14:tracePt t="129745" x="5380038" y="4000500"/>
          <p14:tracePt t="129762" x="5532438" y="4168775"/>
          <p14:tracePt t="129778" x="5638800" y="4237038"/>
          <p14:tracePt t="129795" x="5737225" y="4267200"/>
          <p14:tracePt t="129812" x="5845175" y="4297363"/>
          <p14:tracePt t="129828" x="5989638" y="4297363"/>
          <p14:tracePt t="129845" x="6142038" y="4297363"/>
          <p14:tracePt t="129862" x="6423025" y="4259263"/>
          <p14:tracePt t="129879" x="6569075" y="4237038"/>
          <p14:tracePt t="129895" x="6659563" y="4213225"/>
          <p14:tracePt t="129912" x="6683375" y="4206875"/>
          <p14:tracePt t="129951" x="6697663" y="4206875"/>
          <p14:tracePt t="129967" x="6705600" y="4206875"/>
          <p14:tracePt t="129975" x="6721475" y="4213225"/>
          <p14:tracePt t="129983" x="6727825" y="4221163"/>
          <p14:tracePt t="129995" x="6743700" y="4237038"/>
          <p14:tracePt t="130012" x="6759575" y="4251325"/>
          <p14:tracePt t="130029" x="6773863" y="4251325"/>
          <p14:tracePt t="130045" x="6781800" y="4259263"/>
          <p14:tracePt t="130061" x="6789738" y="4259263"/>
          <p14:tracePt t="130078" x="6811963" y="4259263"/>
          <p14:tracePt t="130095" x="6835775" y="4237038"/>
          <p14:tracePt t="130112" x="6842125" y="4175125"/>
          <p14:tracePt t="130128" x="6842125" y="4106863"/>
          <p14:tracePt t="130145" x="6842125" y="4054475"/>
          <p14:tracePt t="130162" x="6842125" y="4022725"/>
          <p14:tracePt t="130215" x="6842125" y="4060825"/>
          <p14:tracePt t="130223" x="6873875" y="4144963"/>
          <p14:tracePt t="130231" x="6888163" y="4237038"/>
          <p14:tracePt t="130245" x="6918325" y="4335463"/>
          <p14:tracePt t="130262" x="6964363" y="4495800"/>
          <p14:tracePt t="130279" x="6972300" y="4518025"/>
          <p14:tracePt t="130319" x="6980238" y="4511675"/>
          <p14:tracePt t="130328" x="6980238" y="4441825"/>
          <p14:tracePt t="130345" x="6956425" y="4297363"/>
          <p14:tracePt t="130362" x="6934200" y="4213225"/>
          <p14:tracePt t="130379" x="6918325" y="4175125"/>
          <p14:tracePt t="130415" x="6918325" y="4183063"/>
          <p14:tracePt t="130429" x="6918325" y="4251325"/>
          <p14:tracePt t="130445" x="6918325" y="4419600"/>
          <p14:tracePt t="130462" x="6934200" y="4549775"/>
          <p14:tracePt t="130479" x="6950075" y="4579938"/>
          <p14:tracePt t="130511" x="6956425" y="4587875"/>
          <p14:tracePt t="130527" x="6956425" y="4564063"/>
          <p14:tracePt t="130535" x="6956425" y="4541838"/>
          <p14:tracePt t="130545" x="6956425" y="4525963"/>
          <p14:tracePt t="130562" x="6956425" y="4511675"/>
          <p14:tracePt t="130631" x="6956425" y="4518025"/>
          <p14:tracePt t="130639" x="6956425" y="4525963"/>
          <p14:tracePt t="130919" x="6956425" y="4533900"/>
          <p14:tracePt t="130927" x="6950075" y="4533900"/>
          <p14:tracePt t="130935" x="6926263" y="4533900"/>
          <p14:tracePt t="130946" x="6880225" y="4533900"/>
          <p14:tracePt t="130962" x="6781800" y="4549775"/>
          <p14:tracePt t="130979" x="6667500" y="4564063"/>
          <p14:tracePt t="130996" x="6553200" y="4602163"/>
          <p14:tracePt t="131012" x="6484938" y="4625975"/>
          <p14:tracePt t="131029" x="6454775" y="4640263"/>
          <p14:tracePt t="131045" x="6446838" y="4640263"/>
          <p14:tracePt t="131095" x="6430963" y="4640263"/>
          <p14:tracePt t="131103" x="6416675" y="4625975"/>
          <p14:tracePt t="131112" x="6400800" y="4618038"/>
          <p14:tracePt t="131129" x="6346825" y="4587875"/>
          <p14:tracePt t="131146" x="6302375" y="4564063"/>
          <p14:tracePt t="131162" x="6248400" y="4541838"/>
          <p14:tracePt t="131179" x="6218238" y="4533900"/>
          <p14:tracePt t="131196" x="6188075" y="4511675"/>
          <p14:tracePt t="131303" x="6180138" y="4511675"/>
          <p14:tracePt t="131311" x="6172200" y="4503738"/>
          <p14:tracePt t="131319" x="6164263" y="4487863"/>
          <p14:tracePt t="131335" x="6164263" y="4473575"/>
          <p14:tracePt t="131346" x="6164263" y="4457700"/>
          <p14:tracePt t="131362" x="6164263" y="4419600"/>
          <p14:tracePt t="131379" x="6164263" y="4373563"/>
          <p14:tracePt t="131396" x="6180138" y="4313238"/>
          <p14:tracePt t="131412" x="6240463" y="4206875"/>
          <p14:tracePt t="131429" x="6324600" y="4122738"/>
          <p14:tracePt t="131433" x="6370638" y="4084638"/>
          <p14:tracePt t="131446" x="6423025" y="4060825"/>
          <p14:tracePt t="131462" x="6553200" y="4008438"/>
          <p14:tracePt t="131479" x="6751638" y="3984625"/>
          <p14:tracePt t="131496" x="6827838" y="3984625"/>
          <p14:tracePt t="131512" x="6850063" y="3984625"/>
          <p14:tracePt t="131529" x="6926263" y="4054475"/>
          <p14:tracePt t="131546" x="7002463" y="4251325"/>
          <p14:tracePt t="131562" x="7086600" y="4518025"/>
          <p14:tracePt t="131579" x="7132638" y="4868863"/>
          <p14:tracePt t="131595" x="7132638" y="5051425"/>
          <p14:tracePt t="131612" x="7108825" y="5113338"/>
          <p14:tracePt t="131629" x="7018338" y="5127625"/>
          <p14:tracePt t="131645" x="6880225" y="5097463"/>
          <p14:tracePt t="131662" x="6689725" y="4968875"/>
          <p14:tracePt t="131679" x="6188075" y="4525963"/>
          <p14:tracePt t="131696" x="6003925" y="4305300"/>
          <p14:tracePt t="131712" x="5927725" y="4130675"/>
          <p14:tracePt t="131729" x="5921375" y="4030663"/>
          <p14:tracePt t="131746" x="5927725" y="3946525"/>
          <p14:tracePt t="131762" x="6035675" y="3932238"/>
          <p14:tracePt t="131779" x="6164263" y="3908425"/>
          <p14:tracePt t="131796" x="6270625" y="3946525"/>
          <p14:tracePt t="131812" x="6378575" y="4038600"/>
          <p14:tracePt t="131829" x="6430963" y="4137025"/>
          <p14:tracePt t="131846" x="6438900" y="4244975"/>
          <p14:tracePt t="131862" x="6438900" y="4251325"/>
          <p14:tracePt t="131879" x="6430963" y="4267200"/>
          <p14:tracePt t="131896" x="6392863" y="4267200"/>
          <p14:tracePt t="131912" x="6378575" y="4267200"/>
          <p14:tracePt t="132055" x="6416675" y="4267200"/>
          <p14:tracePt t="132064" x="6438900" y="4267200"/>
          <p14:tracePt t="132071" x="6515100" y="4283075"/>
          <p14:tracePt t="132079" x="6613525" y="4289425"/>
          <p14:tracePt t="132096" x="7040563" y="4335463"/>
          <p14:tracePt t="132113" x="7483475" y="4343400"/>
          <p14:tracePt t="132129" x="7794625" y="4343400"/>
          <p14:tracePt t="132146" x="8251825" y="4343400"/>
          <p14:tracePt t="132163" x="8480425" y="4343400"/>
          <p14:tracePt t="132180" x="8564563" y="4327525"/>
          <p14:tracePt t="132196" x="8626475" y="4321175"/>
          <p14:tracePt t="132375" x="8626475" y="4327525"/>
          <p14:tracePt t="132655" x="8626475" y="4335463"/>
          <p14:tracePt t="132663" x="8594725" y="4381500"/>
          <p14:tracePt t="132671" x="8556625" y="4441825"/>
          <p14:tracePt t="132680" x="8496300" y="4518025"/>
          <p14:tracePt t="132696" x="8305800" y="4770438"/>
          <p14:tracePt t="132713" x="7993063" y="5105400"/>
          <p14:tracePt t="132729" x="7718425" y="5380038"/>
          <p14:tracePt t="132746" x="7521575" y="5638800"/>
          <p14:tracePt t="132763" x="7437438" y="5783263"/>
          <p14:tracePt t="132779" x="7413625" y="5845175"/>
          <p14:tracePt t="132796" x="7413625" y="5859463"/>
          <p14:tracePt t="132813" x="7413625" y="5875338"/>
          <p14:tracePt t="132829" x="7413625" y="5883275"/>
          <p14:tracePt t="132846" x="7413625" y="5897563"/>
          <p14:tracePt t="132863" x="7413625" y="5921375"/>
          <p14:tracePt t="132879" x="7421563" y="5921375"/>
          <p14:tracePt t="132913" x="7429500" y="5921375"/>
          <p14:tracePt t="132929" x="7475538" y="5905500"/>
          <p14:tracePt t="132946" x="7521575" y="5851525"/>
          <p14:tracePt t="132963" x="7559675" y="5799138"/>
          <p14:tracePt t="132979" x="7566025" y="5775325"/>
          <p14:tracePt t="132996" x="7573963" y="5761038"/>
          <p14:tracePt t="133087" x="7589838" y="5761038"/>
          <p14:tracePt t="133095" x="7597775" y="5753100"/>
          <p14:tracePt t="133103" x="7612063" y="5753100"/>
          <p14:tracePt t="133113" x="7620000" y="5753100"/>
          <p14:tracePt t="133130" x="7635875" y="5745163"/>
          <p14:tracePt t="133311" x="7642225" y="5753100"/>
          <p14:tracePt t="133319" x="7658100" y="5768975"/>
          <p14:tracePt t="133330" x="7696200" y="5791200"/>
          <p14:tracePt t="133346" x="7794625" y="5813425"/>
          <p14:tracePt t="133363" x="7985125" y="5845175"/>
          <p14:tracePt t="133380" x="8169275" y="5851525"/>
          <p14:tracePt t="133396" x="8297863" y="5851525"/>
          <p14:tracePt t="133413" x="8335963" y="5851525"/>
          <p14:tracePt t="133991" x="8343900" y="5851525"/>
          <p14:tracePt t="133999" x="8366125" y="5867400"/>
          <p14:tracePt t="134007" x="8382000" y="5867400"/>
          <p14:tracePt t="134015" x="8435975" y="5875338"/>
          <p14:tracePt t="134030" x="8474075" y="5875338"/>
          <p14:tracePt t="134047" x="8572500" y="5875338"/>
          <p14:tracePt t="134063" x="8594725" y="5875338"/>
          <p14:tracePt t="134983" x="8580438" y="5875338"/>
          <p14:tracePt t="134991" x="8572500" y="58753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712"/>
    </mc:Choice>
    <mc:Fallback xmlns="">
      <p:transition advTm="39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3838" x="8564563" y="5875338"/>
          <p14:tracePt t="13846" x="8504238" y="5875338"/>
          <p14:tracePt t="13854" x="8351838" y="5813425"/>
          <p14:tracePt t="13865" x="8099425" y="5753100"/>
          <p14:tracePt t="13881" x="7764463" y="5638800"/>
          <p14:tracePt t="13898" x="7497763" y="5570538"/>
          <p14:tracePt t="13915" x="7399338" y="5540375"/>
          <p14:tracePt t="13982" x="7391400" y="5540375"/>
          <p14:tracePt t="13990" x="7383463" y="5532438"/>
          <p14:tracePt t="13999" x="7375525" y="5532438"/>
          <p14:tracePt t="14070" x="7369175" y="5524500"/>
          <p14:tracePt t="14078" x="7361238" y="5516563"/>
          <p14:tracePt t="14086" x="7337425" y="5486400"/>
          <p14:tracePt t="14098" x="7315200" y="5464175"/>
          <p14:tracePt t="14115" x="7261225" y="5387975"/>
          <p14:tracePt t="14131" x="7231063" y="5318125"/>
          <p14:tracePt t="14148" x="7170738" y="5181600"/>
          <p14:tracePt t="14165" x="7094538" y="5013325"/>
          <p14:tracePt t="14181" x="7078663" y="4999038"/>
          <p14:tracePt t="14198" x="6926263" y="4876800"/>
          <p14:tracePt t="14215" x="6751638" y="4784725"/>
          <p14:tracePt t="14231" x="6438900" y="4686300"/>
          <p14:tracePt t="14248" x="6019800" y="4625975"/>
          <p14:tracePt t="14265" x="5524500" y="4549775"/>
          <p14:tracePt t="14281" x="5037138" y="4518025"/>
          <p14:tracePt t="14298" x="4762500" y="4518025"/>
          <p14:tracePt t="14315" x="4686300" y="4518025"/>
          <p14:tracePt t="14574" x="4708525" y="4479925"/>
          <p14:tracePt t="14583" x="4830763" y="4381500"/>
          <p14:tracePt t="14590" x="4884738" y="4283075"/>
          <p14:tracePt t="14598" x="4899025" y="4206875"/>
          <p14:tracePt t="14615" x="4899025" y="4068763"/>
          <p14:tracePt t="14631" x="4884738" y="3924300"/>
          <p14:tracePt t="14648" x="4884738" y="3856038"/>
          <p14:tracePt t="14665" x="4906963" y="3779838"/>
          <p14:tracePt t="14682" x="4945063" y="3695700"/>
          <p14:tracePt t="14698" x="4975225" y="3641725"/>
          <p14:tracePt t="14715" x="4991100" y="3597275"/>
          <p14:tracePt t="14731" x="5013325" y="3573463"/>
          <p14:tracePt t="14748" x="5029200" y="3535363"/>
          <p14:tracePt t="14764" x="5045075" y="3513138"/>
          <p14:tracePt t="14781" x="5059363" y="3497263"/>
          <p14:tracePt t="15022" x="5059363" y="3505200"/>
          <p14:tracePt t="15038" x="5059363" y="3513138"/>
          <p14:tracePt t="15046" x="5059363" y="3543300"/>
          <p14:tracePt t="15078" x="5067300" y="3551238"/>
          <p14:tracePt t="15086" x="5067300" y="3559175"/>
          <p14:tracePt t="15102" x="5067300" y="3573463"/>
          <p14:tracePt t="15342" x="5067300" y="3581400"/>
          <p14:tracePt t="15350" x="5059363" y="3581400"/>
          <p14:tracePt t="15358" x="5045075" y="3581400"/>
          <p14:tracePt t="15798" x="5051425" y="3581400"/>
          <p14:tracePt t="15806" x="5059363" y="3581400"/>
          <p14:tracePt t="15815" x="5083175" y="3581400"/>
          <p14:tracePt t="15832" x="5121275" y="3581400"/>
          <p14:tracePt t="15849" x="5211763" y="3581400"/>
          <p14:tracePt t="15865" x="5318125" y="3581400"/>
          <p14:tracePt t="15882" x="5402263" y="3551238"/>
          <p14:tracePt t="15899" x="5470525" y="3543300"/>
          <p14:tracePt t="15915" x="5570538" y="3513138"/>
          <p14:tracePt t="15932" x="5654675" y="3497263"/>
          <p14:tracePt t="15949" x="5813425" y="3467100"/>
          <p14:tracePt t="15965" x="5859463" y="3467100"/>
          <p14:tracePt t="15982" x="6027738" y="3459163"/>
          <p14:tracePt t="15999" x="6172200" y="3459163"/>
          <p14:tracePt t="16015" x="6294438" y="3459163"/>
          <p14:tracePt t="16032" x="6408738" y="3459163"/>
          <p14:tracePt t="16049" x="6477000" y="3459163"/>
          <p14:tracePt t="16065" x="6499225" y="3459163"/>
          <p14:tracePt t="16142" x="6499225" y="3467100"/>
          <p14:tracePt t="16150" x="6499225" y="3489325"/>
          <p14:tracePt t="16158" x="6499225" y="3513138"/>
          <p14:tracePt t="16167" x="6499225" y="3535363"/>
          <p14:tracePt t="16182" x="6461125" y="3603625"/>
          <p14:tracePt t="16199" x="6384925" y="3673475"/>
          <p14:tracePt t="16215" x="6202363" y="3725863"/>
          <p14:tracePt t="16232" x="5935663" y="3725863"/>
          <p14:tracePt t="16249" x="5661025" y="3725863"/>
          <p14:tracePt t="16265" x="5426075" y="3725863"/>
          <p14:tracePt t="16282" x="5249863" y="3725863"/>
          <p14:tracePt t="16299" x="5151438" y="3725863"/>
          <p14:tracePt t="16315" x="5121275" y="3725863"/>
          <p14:tracePt t="16382" x="5135563" y="3741738"/>
          <p14:tracePt t="16390" x="5189538" y="3756025"/>
          <p14:tracePt t="16399" x="5227638" y="3756025"/>
          <p14:tracePt t="16415" x="5356225" y="3779838"/>
          <p14:tracePt t="16432" x="5478463" y="3779838"/>
          <p14:tracePt t="16449" x="5540375" y="3779838"/>
          <p14:tracePt t="16465" x="5562600" y="3779838"/>
          <p14:tracePt t="16510" x="5554663" y="3779838"/>
          <p14:tracePt t="16518" x="5524500" y="3771900"/>
          <p14:tracePt t="16532" x="5494338" y="3763963"/>
          <p14:tracePt t="16549" x="5364163" y="3725863"/>
          <p14:tracePt t="16565" x="5303838" y="3703638"/>
          <p14:tracePt t="16582" x="5280025" y="3703638"/>
          <p14:tracePt t="18541" x="5273675" y="3695700"/>
          <p14:tracePt t="18598" x="5257800" y="3687763"/>
          <p14:tracePt t="18606" x="5249863" y="3679825"/>
          <p14:tracePt t="18616" x="5235575" y="3679825"/>
          <p14:tracePt t="18633" x="5227638" y="3679825"/>
          <p14:tracePt t="18650" x="5203825" y="3673475"/>
          <p14:tracePt t="18666" x="5181600" y="3665538"/>
          <p14:tracePt t="18702" x="5173663" y="3657600"/>
          <p14:tracePt t="18750" x="5165725" y="3649663"/>
          <p14:tracePt t="18798" x="5159375" y="3641725"/>
          <p14:tracePt t="18830" x="5159375" y="3635375"/>
          <p14:tracePt t="18838" x="5151438" y="3635375"/>
          <p14:tracePt t="18854" x="5151438" y="3627438"/>
          <p14:tracePt t="18866" x="5143500" y="3619500"/>
          <p14:tracePt t="18883" x="5135563" y="3611563"/>
          <p14:tracePt t="18910" x="5127625" y="3603625"/>
          <p14:tracePt t="19182" x="5121275" y="3597275"/>
          <p14:tracePt t="19190" x="5121275" y="3589338"/>
          <p14:tracePt t="20974" x="5121275" y="3597275"/>
          <p14:tracePt t="21302" x="5135563" y="3603625"/>
          <p14:tracePt t="21319" x="5151438" y="3603625"/>
          <p14:tracePt t="21326" x="5173663" y="3603625"/>
          <p14:tracePt t="21335" x="5189538" y="3603625"/>
          <p14:tracePt t="21351" x="5227638" y="3603625"/>
          <p14:tracePt t="21367" x="5265738" y="3603625"/>
          <p14:tracePt t="21384" x="5287963" y="3603625"/>
          <p14:tracePt t="21401" x="5311775" y="3597275"/>
          <p14:tracePt t="21417" x="5341938" y="3589338"/>
          <p14:tracePt t="21434" x="5364163" y="3589338"/>
          <p14:tracePt t="21451" x="5364163" y="3581400"/>
          <p14:tracePt t="21486" x="5380038" y="3581400"/>
          <p14:tracePt t="21494" x="5402263" y="3581400"/>
          <p14:tracePt t="21502" x="5448300" y="3581400"/>
          <p14:tracePt t="21517" x="5478463" y="3581400"/>
          <p14:tracePt t="21534" x="5578475" y="3597275"/>
          <p14:tracePt t="21550" x="5608638" y="3597275"/>
          <p14:tracePt t="22638" x="5600700" y="3597275"/>
          <p14:tracePt t="22646" x="5592763" y="3603625"/>
          <p14:tracePt t="22654" x="5592763" y="3611563"/>
          <p14:tracePt t="22668" x="5584825" y="3619500"/>
          <p14:tracePt t="22684" x="5578475" y="3619500"/>
          <p14:tracePt t="22710" x="5578475" y="3627438"/>
          <p14:tracePt t="22726" x="5578475" y="3641725"/>
          <p14:tracePt t="22735" x="5592763" y="3649663"/>
          <p14:tracePt t="22751" x="5608638" y="3649663"/>
          <p14:tracePt t="22768" x="5630863" y="3649663"/>
          <p14:tracePt t="22785" x="5668963" y="3649663"/>
          <p14:tracePt t="22801" x="5699125" y="3649663"/>
          <p14:tracePt t="22818" x="5730875" y="3649663"/>
          <p14:tracePt t="22834" x="5761038" y="3649663"/>
          <p14:tracePt t="22851" x="5799138" y="3641725"/>
          <p14:tracePt t="22868" x="5867400" y="3635375"/>
          <p14:tracePt t="22885" x="5935663" y="3627438"/>
          <p14:tracePt t="22901" x="6042025" y="3627438"/>
          <p14:tracePt t="22918" x="6194425" y="3611563"/>
          <p14:tracePt t="22935" x="6294438" y="3611563"/>
          <p14:tracePt t="22951" x="6340475" y="3611563"/>
          <p14:tracePt t="22968" x="6354763" y="3611563"/>
          <p14:tracePt t="23086" x="6362700" y="3611563"/>
          <p14:tracePt t="23094" x="6370638" y="3611563"/>
          <p14:tracePt t="23118" x="6378575" y="3611563"/>
          <p14:tracePt t="23326" x="6378575" y="3603625"/>
          <p14:tracePt t="23335" x="6392863" y="3589338"/>
          <p14:tracePt t="23342" x="6423025" y="3589338"/>
          <p14:tracePt t="23351" x="6469063" y="3581400"/>
          <p14:tracePt t="23368" x="6561138" y="3581400"/>
          <p14:tracePt t="23385" x="6651625" y="3581400"/>
          <p14:tracePt t="23401" x="6705600" y="3581400"/>
          <p14:tracePt t="23418" x="6727825" y="3581400"/>
          <p14:tracePt t="23470" x="6735763" y="3581400"/>
          <p14:tracePt t="23542" x="6743700" y="3581400"/>
          <p14:tracePt t="25566" x="6743700" y="3589338"/>
          <p14:tracePt t="26558" x="6735763" y="3597275"/>
          <p14:tracePt t="26582" x="6727825" y="3611563"/>
          <p14:tracePt t="26598" x="6705600" y="3635375"/>
          <p14:tracePt t="26606" x="6697663" y="3657600"/>
          <p14:tracePt t="26614" x="6697663" y="3687763"/>
          <p14:tracePt t="26622" x="6675438" y="3717925"/>
          <p14:tracePt t="26636" x="6645275" y="3787775"/>
          <p14:tracePt t="26653" x="6607175" y="3886200"/>
          <p14:tracePt t="26669" x="6561138" y="3984625"/>
          <p14:tracePt t="26686" x="6484938" y="4130675"/>
          <p14:tracePt t="26702" x="6423025" y="4251325"/>
          <p14:tracePt t="26719" x="6370638" y="4359275"/>
          <p14:tracePt t="26736" x="6316663" y="4465638"/>
          <p14:tracePt t="26753" x="6232525" y="4579938"/>
          <p14:tracePt t="26769" x="6126163" y="4702175"/>
          <p14:tracePt t="26786" x="5989638" y="4868863"/>
          <p14:tracePt t="26803" x="5783263" y="5045075"/>
          <p14:tracePt t="26819" x="5546725" y="5211763"/>
          <p14:tracePt t="26836" x="5387975" y="5303838"/>
          <p14:tracePt t="26853" x="5219700" y="5380038"/>
          <p14:tracePt t="26869" x="5181600" y="5402263"/>
          <p14:tracePt t="26886" x="5067300" y="5448300"/>
          <p14:tracePt t="26903" x="5006975" y="5448300"/>
          <p14:tracePt t="26919" x="4945063" y="5464175"/>
          <p14:tracePt t="26936" x="4914900" y="5464175"/>
          <p14:tracePt t="26953" x="4876800" y="5464175"/>
          <p14:tracePt t="26969" x="4854575" y="5456238"/>
          <p14:tracePt t="26986" x="4822825" y="5426075"/>
          <p14:tracePt t="27003" x="4808538" y="5394325"/>
          <p14:tracePt t="27019" x="4762500" y="5326063"/>
          <p14:tracePt t="27022" x="4762500" y="5311775"/>
          <p14:tracePt t="27036" x="4754563" y="5265738"/>
          <p14:tracePt t="27053" x="4754563" y="5105400"/>
          <p14:tracePt t="27069" x="4754563" y="5037138"/>
          <p14:tracePt t="27086" x="4754563" y="4846638"/>
          <p14:tracePt t="27103" x="4770438" y="4746625"/>
          <p14:tracePt t="27119" x="4778375" y="4694238"/>
          <p14:tracePt t="27136" x="4784725" y="4625975"/>
          <p14:tracePt t="27153" x="4792663" y="4579938"/>
          <p14:tracePt t="27169" x="4800600" y="4541838"/>
          <p14:tracePt t="27186" x="4808538" y="4495800"/>
          <p14:tracePt t="27203" x="4816475" y="4441825"/>
          <p14:tracePt t="27219" x="4822825" y="4397375"/>
          <p14:tracePt t="27236" x="4822825" y="4359275"/>
          <p14:tracePt t="27253" x="4830763" y="4321175"/>
          <p14:tracePt t="27269" x="4830763" y="4313238"/>
          <p14:tracePt t="27286" x="4838700" y="4313238"/>
          <p14:tracePt t="27303" x="4838700" y="4305300"/>
          <p14:tracePt t="27319" x="4846638" y="4297363"/>
          <p14:tracePt t="27336" x="4854575" y="4289425"/>
          <p14:tracePt t="27353" x="4876800" y="4283075"/>
          <p14:tracePt t="27370" x="4914900" y="4251325"/>
          <p14:tracePt t="27386" x="4953000" y="4213225"/>
          <p14:tracePt t="27403" x="4999038" y="4152900"/>
          <p14:tracePt t="27420" x="5037138" y="4092575"/>
          <p14:tracePt t="27436" x="5075238" y="3992563"/>
          <p14:tracePt t="27453" x="5113338" y="3878263"/>
          <p14:tracePt t="27469" x="5121275" y="3856038"/>
          <p14:tracePt t="27486" x="5127625" y="3810000"/>
          <p14:tracePt t="27503" x="5127625" y="3779838"/>
          <p14:tracePt t="27519" x="5127625" y="3763963"/>
          <p14:tracePt t="27536" x="5127625" y="3756025"/>
          <p14:tracePt t="27557" x="5127625" y="3749675"/>
          <p14:tracePt t="27569" x="5127625" y="3741738"/>
          <p14:tracePt t="27589" x="5127625" y="3733800"/>
          <p14:tracePt t="28039" x="5127625" y="3717925"/>
          <p14:tracePt t="28046" x="5127625" y="3673475"/>
          <p14:tracePt t="28055" x="5127625" y="3641725"/>
          <p14:tracePt t="28070" x="5127625" y="3611563"/>
          <p14:tracePt t="28086" x="5127625" y="3581400"/>
          <p14:tracePt t="28103" x="5127625" y="3559175"/>
          <p14:tracePt t="28120" x="5127625" y="3527425"/>
          <p14:tracePt t="28136" x="5143500" y="3505200"/>
          <p14:tracePt t="28153" x="5151438" y="3482975"/>
          <p14:tracePt t="28170" x="5159375" y="3475038"/>
          <p14:tracePt t="28186" x="5165725" y="3459163"/>
          <p14:tracePt t="28220" x="5173663" y="3451225"/>
          <p14:tracePt t="28966" x="5181600" y="3459163"/>
          <p14:tracePt t="28974" x="5189538" y="3459163"/>
          <p14:tracePt t="28982" x="5211763" y="3459163"/>
          <p14:tracePt t="28990" x="5219700" y="3467100"/>
          <p14:tracePt t="29003" x="5235575" y="3475038"/>
          <p14:tracePt t="29020" x="5349875" y="3513138"/>
          <p14:tracePt t="29037" x="5546725" y="3535363"/>
          <p14:tracePt t="29053" x="5630863" y="3551238"/>
          <p14:tracePt t="29056" x="5722938" y="3559175"/>
          <p14:tracePt t="29070" x="5905500" y="3565525"/>
          <p14:tracePt t="29087" x="6096000" y="3565525"/>
          <p14:tracePt t="29103" x="6202363" y="3565525"/>
          <p14:tracePt t="29120" x="6278563" y="3565525"/>
          <p14:tracePt t="29137" x="6302375" y="3565525"/>
          <p14:tracePt t="29153" x="6324600" y="3565525"/>
          <p14:tracePt t="29170" x="6332538" y="3565525"/>
          <p14:tracePt t="29187" x="6340475" y="3559175"/>
          <p14:tracePt t="29204" x="6354763" y="3559175"/>
          <p14:tracePt t="29237" x="6370638" y="3551238"/>
          <p14:tracePt t="29254" x="6378575" y="3551238"/>
          <p14:tracePt t="29270" x="6384925" y="3551238"/>
          <p14:tracePt t="29526" x="6378575" y="3551238"/>
          <p14:tracePt t="29534" x="6340475" y="3551238"/>
          <p14:tracePt t="29542" x="6308725" y="3551238"/>
          <p14:tracePt t="29554" x="6270625" y="3551238"/>
          <p14:tracePt t="29570" x="6164263" y="3551238"/>
          <p14:tracePt t="29587" x="6096000" y="3551238"/>
          <p14:tracePt t="29604" x="6049963" y="3551238"/>
          <p14:tracePt t="29620" x="6035675" y="3551238"/>
          <p14:tracePt t="29742" x="6019800" y="3551238"/>
          <p14:tracePt t="29830" x="6011863" y="3551238"/>
          <p14:tracePt t="30118" x="6019800" y="3559175"/>
          <p14:tracePt t="30126" x="6042025" y="3559175"/>
          <p14:tracePt t="30137" x="6073775" y="3559175"/>
          <p14:tracePt t="30154" x="6194425" y="3559175"/>
          <p14:tracePt t="30171" x="6384925" y="3559175"/>
          <p14:tracePt t="30187" x="6629400" y="3559175"/>
          <p14:tracePt t="30204" x="6934200" y="3573463"/>
          <p14:tracePt t="30221" x="7170738" y="3573463"/>
          <p14:tracePt t="30237" x="7292975" y="3573463"/>
          <p14:tracePt t="30254" x="7307263" y="3573463"/>
          <p14:tracePt t="30350" x="7315200" y="3573463"/>
          <p14:tracePt t="30525" x="7307263" y="3573463"/>
          <p14:tracePt t="30541" x="7299325" y="3573463"/>
          <p14:tracePt t="30590" x="7292975" y="3573463"/>
          <p14:tracePt t="30598" x="7285038" y="3573463"/>
          <p14:tracePt t="30606" x="7277100" y="3573463"/>
          <p14:tracePt t="30622" x="7269163" y="3573463"/>
          <p14:tracePt t="30637" x="7254875" y="3565525"/>
          <p14:tracePt t="30654" x="7246938" y="3565525"/>
          <p14:tracePt t="30671" x="7231063" y="3565525"/>
          <p14:tracePt t="30687" x="7223125" y="3565525"/>
          <p14:tracePt t="30704" x="7216775" y="3559175"/>
          <p14:tracePt t="30758" x="7208838" y="3559175"/>
          <p14:tracePt t="30822" x="7200900" y="3551238"/>
          <p14:tracePt t="30870" x="7192963" y="3551238"/>
          <p14:tracePt t="31166" x="7185025" y="3551238"/>
          <p14:tracePt t="31534" x="7178675" y="3551238"/>
          <p14:tracePt t="31542" x="7170738" y="3551238"/>
          <p14:tracePt t="31550" x="7140575" y="3551238"/>
          <p14:tracePt t="31558" x="7078663" y="3559175"/>
          <p14:tracePt t="31571" x="6994525" y="3565525"/>
          <p14:tracePt t="31588" x="6765925" y="3603625"/>
          <p14:tracePt t="31604" x="6400800" y="3635375"/>
          <p14:tracePt t="31621" x="5821363" y="3635375"/>
          <p14:tracePt t="31638" x="5592763" y="3635375"/>
          <p14:tracePt t="31654" x="5524500" y="3627438"/>
          <p14:tracePt t="31671" x="5502275" y="3619500"/>
          <p14:tracePt t="31751" x="5502275" y="3611563"/>
          <p14:tracePt t="31767" x="5502275" y="3603625"/>
          <p14:tracePt t="31854" x="5508625" y="3603625"/>
          <p14:tracePt t="31886" x="5508625" y="3597275"/>
          <p14:tracePt t="31918" x="5508625" y="3589338"/>
          <p14:tracePt t="31926" x="5508625" y="3581400"/>
          <p14:tracePt t="31934" x="5516563" y="3581400"/>
          <p14:tracePt t="31942" x="5524500" y="3573463"/>
          <p14:tracePt t="31966" x="5532438" y="3573463"/>
          <p14:tracePt t="32278" x="5524500" y="3573463"/>
          <p14:tracePt t="33246" x="5524500" y="3581400"/>
          <p14:tracePt t="33254" x="5546725" y="3589338"/>
          <p14:tracePt t="33262" x="5578475" y="3597275"/>
          <p14:tracePt t="33272" x="5592763" y="3597275"/>
          <p14:tracePt t="33288" x="5699125" y="3597275"/>
          <p14:tracePt t="33305" x="5851525" y="3597275"/>
          <p14:tracePt t="33322" x="6027738" y="3603625"/>
          <p14:tracePt t="33338" x="6188075" y="3641725"/>
          <p14:tracePt t="33355" x="6354763" y="3665538"/>
          <p14:tracePt t="33372" x="6499225" y="3679825"/>
          <p14:tracePt t="33388" x="6561138" y="3695700"/>
          <p14:tracePt t="33405" x="6583363" y="3703638"/>
          <p14:tracePt t="33422" x="6599238" y="3711575"/>
          <p14:tracePt t="33438" x="6607175" y="3711575"/>
          <p14:tracePt t="33472" x="6621463" y="3725863"/>
          <p14:tracePt t="33646" x="6613525" y="3725863"/>
          <p14:tracePt t="33654" x="6583363" y="3725863"/>
          <p14:tracePt t="33662" x="6537325" y="3717925"/>
          <p14:tracePt t="33672" x="6484938" y="3695700"/>
          <p14:tracePt t="33688" x="6384925" y="3673475"/>
          <p14:tracePt t="33705" x="6324600" y="3649663"/>
          <p14:tracePt t="33722" x="6270625" y="3619500"/>
          <p14:tracePt t="33738" x="6240463" y="3603625"/>
          <p14:tracePt t="33755" x="6232525" y="3597275"/>
          <p14:tracePt t="33789" x="6218238" y="3581400"/>
          <p14:tracePt t="33805" x="6210300" y="3573463"/>
          <p14:tracePt t="33822" x="6194425" y="3559175"/>
          <p14:tracePt t="33839" x="6188075" y="3551238"/>
          <p14:tracePt t="33855" x="6180138" y="3551238"/>
          <p14:tracePt t="33872" x="6164263" y="3543300"/>
          <p14:tracePt t="33905" x="6156325" y="3543300"/>
          <p14:tracePt t="33922" x="6149975" y="3543300"/>
          <p14:tracePt t="33939" x="6142038" y="3543300"/>
          <p14:tracePt t="33955" x="6126163" y="3559175"/>
          <p14:tracePt t="33972" x="6118225" y="3565525"/>
          <p14:tracePt t="34054" x="6111875" y="3565525"/>
          <p14:tracePt t="34094" x="6096000" y="3565525"/>
          <p14:tracePt t="34126" x="6088063" y="3565525"/>
          <p14:tracePt t="34166" x="6080125" y="3565525"/>
          <p14:tracePt t="34190" x="6073775" y="3565525"/>
          <p14:tracePt t="34214" x="6065838" y="3565525"/>
          <p14:tracePt t="34302" x="6080125" y="3565525"/>
          <p14:tracePt t="34310" x="6118225" y="3565525"/>
          <p14:tracePt t="34318" x="6180138" y="3565525"/>
          <p14:tracePt t="34326" x="6264275" y="3565525"/>
          <p14:tracePt t="34339" x="6362700" y="3565525"/>
          <p14:tracePt t="34355" x="6651625" y="3565525"/>
          <p14:tracePt t="34372" x="6942138" y="3565525"/>
          <p14:tracePt t="34390" x="7254875" y="3565525"/>
          <p14:tracePt t="34405" x="7323138" y="3565525"/>
          <p14:tracePt t="34422" x="7375525" y="3573463"/>
          <p14:tracePt t="34502" x="7375525" y="3581400"/>
          <p14:tracePt t="34509" x="7375525" y="3589338"/>
          <p14:tracePt t="34517" x="7369175" y="3603625"/>
          <p14:tracePt t="34525" x="7353300" y="3627438"/>
          <p14:tracePt t="34539" x="7337425" y="3649663"/>
          <p14:tracePt t="34556" x="7277100" y="3703638"/>
          <p14:tracePt t="34559" x="7239000" y="3733800"/>
          <p14:tracePt t="34572" x="7200900" y="3771900"/>
          <p14:tracePt t="34589" x="7116763" y="3848100"/>
          <p14:tracePt t="34605" x="7094538" y="3863975"/>
          <p14:tracePt t="34622" x="7048500" y="3908425"/>
          <p14:tracePt t="34639" x="7040563" y="3916363"/>
          <p14:tracePt t="34656" x="7040563" y="3924300"/>
          <p14:tracePt t="34672" x="7040563" y="3940175"/>
          <p14:tracePt t="34689" x="7040563" y="3978275"/>
          <p14:tracePt t="34705" x="7040563" y="4008438"/>
          <p14:tracePt t="34722" x="7040563" y="4060825"/>
          <p14:tracePt t="34739" x="7040563" y="4122738"/>
          <p14:tracePt t="34756" x="7040563" y="4183063"/>
          <p14:tracePt t="34772" x="7040563" y="4275138"/>
          <p14:tracePt t="34789" x="7064375" y="4365625"/>
          <p14:tracePt t="34805" x="7070725" y="4381500"/>
          <p14:tracePt t="34822" x="7086600" y="4403725"/>
          <p14:tracePt t="34839" x="7086600" y="4411663"/>
          <p14:tracePt t="34872" x="7086600" y="4427538"/>
          <p14:tracePt t="34889" x="7102475" y="4441825"/>
          <p14:tracePt t="34906" x="7108825" y="4449763"/>
          <p14:tracePt t="34922" x="7116763" y="4479925"/>
          <p14:tracePt t="34939" x="7140575" y="4503738"/>
          <p14:tracePt t="34956" x="7170738" y="4564063"/>
          <p14:tracePt t="34972" x="7208838" y="4656138"/>
          <p14:tracePt t="34989" x="7254875" y="4784725"/>
          <p14:tracePt t="35006" x="7345363" y="4975225"/>
          <p14:tracePt t="35022" x="7383463" y="5113338"/>
          <p14:tracePt t="35039" x="7413625" y="5219700"/>
          <p14:tracePt t="35056" x="7451725" y="5334000"/>
          <p14:tracePt t="35072" x="7483475" y="5418138"/>
          <p14:tracePt t="35089" x="7489825" y="5456238"/>
          <p14:tracePt t="35106" x="7505700" y="5464175"/>
          <p14:tracePt t="35318" x="7497763" y="5464175"/>
          <p14:tracePt t="35326" x="7489825" y="54641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2" name="Equation" r:id="rId5" imgW="1803240" imgH="457200" progId="Equation.DSMT4">
                  <p:embed/>
                </p:oleObj>
              </mc:Choice>
              <mc:Fallback>
                <p:oleObj name="Equation" r:id="rId5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3" name="Equation" r:id="rId7" imgW="1930320" imgH="457200" progId="Equation.DSMT4">
                  <p:embed/>
                </p:oleObj>
              </mc:Choice>
              <mc:Fallback>
                <p:oleObj name="Equation" r:id="rId7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4" name="Equation" r:id="rId9" imgW="1879560" imgH="457200" progId="Equation.DSMT4">
                  <p:embed/>
                </p:oleObj>
              </mc:Choice>
              <mc:Fallback>
                <p:oleObj name="Equation" r:id="rId9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25" name="Equation" r:id="rId11" imgW="4279680" imgH="634680" progId="Equation.DSMT4">
                  <p:embed/>
                </p:oleObj>
              </mc:Choice>
              <mc:Fallback>
                <p:oleObj name="Equation" r:id="rId11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72"/>
    </mc:Choice>
    <mc:Fallback xmlns="">
      <p:transition advTm="61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517" x="7459663" y="5287963"/>
          <p14:tracePt t="7525" x="7315200" y="4656138"/>
          <p14:tracePt t="7533" x="7086600" y="3878263"/>
          <p14:tracePt t="7547" x="6811963" y="3132138"/>
          <p14:tracePt t="7564" x="6188075" y="1882775"/>
          <p14:tracePt t="7580" x="6134100" y="1806575"/>
          <p14:tracePt t="7597" x="5897563" y="1706563"/>
          <p14:tracePt t="7614" x="5668963" y="1630363"/>
          <p14:tracePt t="7631" x="5494338" y="1608138"/>
          <p14:tracePt t="7647" x="5394325" y="1584325"/>
          <p14:tracePt t="7664" x="5387975" y="1577975"/>
          <p14:tracePt t="7681" x="5356225" y="1570038"/>
          <p14:tracePt t="7733" x="5356225" y="1562100"/>
          <p14:tracePt t="7741" x="5394325" y="1570038"/>
          <p14:tracePt t="7749" x="5426075" y="1577975"/>
          <p14:tracePt t="7941" x="5432425" y="1577975"/>
          <p14:tracePt t="7950" x="5432425" y="1584325"/>
          <p14:tracePt t="7957" x="5432425" y="1600200"/>
          <p14:tracePt t="7966" x="5426075" y="1646238"/>
          <p14:tracePt t="7981" x="5402263" y="1760538"/>
          <p14:tracePt t="7997" x="5387975" y="1882775"/>
          <p14:tracePt t="8014" x="5387975" y="1989138"/>
          <p14:tracePt t="8031" x="5387975" y="2011363"/>
          <p14:tracePt t="8047" x="5394325" y="2057400"/>
          <p14:tracePt t="8064" x="5402263" y="2073275"/>
          <p14:tracePt t="8081" x="5410200" y="2087563"/>
          <p14:tracePt t="8097" x="5418138" y="2103438"/>
          <p14:tracePt t="8114" x="5418138" y="2125663"/>
          <p14:tracePt t="8131" x="5440363" y="2179638"/>
          <p14:tracePt t="8147" x="5470525" y="2217738"/>
          <p14:tracePt t="8165" x="5478463" y="2239963"/>
          <p14:tracePt t="8333" x="5486400" y="2239963"/>
          <p14:tracePt t="8357" x="5502275" y="2239963"/>
          <p14:tracePt t="8366" x="5508625" y="2239963"/>
          <p14:tracePt t="8373" x="5524500" y="2239963"/>
          <p14:tracePt t="8381" x="5540375" y="2239963"/>
          <p14:tracePt t="8397" x="5600700" y="2247900"/>
          <p14:tracePt t="8414" x="5722938" y="2255838"/>
          <p14:tracePt t="8431" x="5897563" y="2255838"/>
          <p14:tracePt t="8448" x="6103938" y="2270125"/>
          <p14:tracePt t="8464" x="6226175" y="2270125"/>
          <p14:tracePt t="8481" x="6240463" y="2270125"/>
          <p14:tracePt t="8709" x="6226175" y="2270125"/>
          <p14:tracePt t="8717" x="6202363" y="2270125"/>
          <p14:tracePt t="8725" x="6164263" y="2270125"/>
          <p14:tracePt t="8734" x="6134100" y="2278063"/>
          <p14:tracePt t="8748" x="6096000" y="2286000"/>
          <p14:tracePt t="8764" x="6003925" y="2293938"/>
          <p14:tracePt t="8781" x="5867400" y="2316163"/>
          <p14:tracePt t="8798" x="5845175" y="2316163"/>
          <p14:tracePt t="8853" x="5837238" y="2324100"/>
          <p14:tracePt t="8861" x="5813425" y="2346325"/>
          <p14:tracePt t="8869" x="5791200" y="2378075"/>
          <p14:tracePt t="8881" x="5745163" y="2422525"/>
          <p14:tracePt t="8898" x="5630863" y="2574925"/>
          <p14:tracePt t="8915" x="5394325" y="2841625"/>
          <p14:tracePt t="8931" x="5051425" y="3184525"/>
          <p14:tracePt t="8948" x="4610100" y="3559175"/>
          <p14:tracePt t="8964" x="4549775" y="3603625"/>
          <p14:tracePt t="8981" x="4457700" y="3665538"/>
          <p14:tracePt t="9021" x="4487863" y="3657600"/>
          <p14:tracePt t="9029" x="4533900" y="3589338"/>
          <p14:tracePt t="9037" x="4572000" y="3535363"/>
          <p14:tracePt t="9048" x="4594225" y="3497263"/>
          <p14:tracePt t="9064" x="4602163" y="3444875"/>
          <p14:tracePt t="9081" x="4632325" y="3406775"/>
          <p14:tracePt t="9098" x="4632325" y="3390900"/>
          <p14:tracePt t="9114" x="4632325" y="3382963"/>
          <p14:tracePt t="9149" x="4640263" y="3375025"/>
          <p14:tracePt t="9173" x="4648200" y="3375025"/>
          <p14:tracePt t="9181" x="4664075" y="3360738"/>
          <p14:tracePt t="9189" x="4686300" y="3344863"/>
          <p14:tracePt t="9198" x="4732338" y="3322638"/>
          <p14:tracePt t="9214" x="4800600" y="3260725"/>
          <p14:tracePt t="9231" x="4876800" y="3208338"/>
          <p14:tracePt t="9248" x="4892675" y="3184525"/>
          <p14:tracePt t="9265" x="4892675" y="3154363"/>
          <p14:tracePt t="9281" x="4868863" y="3132138"/>
          <p14:tracePt t="9298" x="4784725" y="3108325"/>
          <p14:tracePt t="9314" x="4640263" y="3094038"/>
          <p14:tracePt t="9331" x="4572000" y="3094038"/>
          <p14:tracePt t="9348" x="4564063" y="3094038"/>
          <p14:tracePt t="9389" x="4572000" y="3094038"/>
          <p14:tracePt t="9397" x="4594225" y="3101975"/>
          <p14:tracePt t="9406" x="4632325" y="3124200"/>
          <p14:tracePt t="9415" x="4656138" y="3124200"/>
          <p14:tracePt t="9431" x="4724400" y="3124200"/>
          <p14:tracePt t="9448" x="4846638" y="3124200"/>
          <p14:tracePt t="9465" x="4968875" y="3124200"/>
          <p14:tracePt t="9481" x="5075238" y="3124200"/>
          <p14:tracePt t="9498" x="5135563" y="3124200"/>
          <p14:tracePt t="9515" x="5159375" y="3124200"/>
          <p14:tracePt t="9741" x="5197475" y="3108325"/>
          <p14:tracePt t="9750" x="5280025" y="3078163"/>
          <p14:tracePt t="9757" x="5380038" y="3070225"/>
          <p14:tracePt t="9765" x="5502275" y="3025775"/>
          <p14:tracePt t="9781" x="5837238" y="2917825"/>
          <p14:tracePt t="9798" x="6232525" y="2803525"/>
          <p14:tracePt t="9815" x="6537325" y="2727325"/>
          <p14:tracePt t="9831" x="6697663" y="2659063"/>
          <p14:tracePt t="9848" x="6759575" y="2620963"/>
          <p14:tracePt t="9864" x="6759575" y="2606675"/>
          <p14:tracePt t="9881" x="6759575" y="2560638"/>
          <p14:tracePt t="9898" x="6759575" y="2514600"/>
          <p14:tracePt t="9915" x="6751638" y="2460625"/>
          <p14:tracePt t="9931" x="6751638" y="2438400"/>
          <p14:tracePt t="9948" x="6751638" y="2416175"/>
          <p14:tracePt t="9981" x="6751638" y="2392363"/>
          <p14:tracePt t="9998" x="6765925" y="2378075"/>
          <p14:tracePt t="10015" x="6797675" y="2332038"/>
          <p14:tracePt t="10031" x="6827838" y="2293938"/>
          <p14:tracePt t="10048" x="6842125" y="2263775"/>
          <p14:tracePt t="10065" x="6842125" y="2247900"/>
          <p14:tracePt t="10081" x="6842125" y="2239963"/>
          <p14:tracePt t="10098" x="6835775" y="2225675"/>
          <p14:tracePt t="10429" x="6858000" y="2225675"/>
          <p14:tracePt t="10437" x="6896100" y="2232025"/>
          <p14:tracePt t="10448" x="6934200" y="2232025"/>
          <p14:tracePt t="10465" x="7048500" y="2232025"/>
          <p14:tracePt t="10482" x="7086600" y="2232025"/>
          <p14:tracePt t="10498" x="7102475" y="2232025"/>
          <p14:tracePt t="10573" x="7102475" y="2239963"/>
          <p14:tracePt t="10581" x="7102475" y="2255838"/>
          <p14:tracePt t="10589" x="7094538" y="2278063"/>
          <p14:tracePt t="10598" x="7070725" y="2308225"/>
          <p14:tracePt t="10615" x="6988175" y="2408238"/>
          <p14:tracePt t="10632" x="6765925" y="2530475"/>
          <p14:tracePt t="10648" x="6461125" y="2659063"/>
          <p14:tracePt t="10665" x="5965825" y="2789238"/>
          <p14:tracePt t="10682" x="5516563" y="2903538"/>
          <p14:tracePt t="10698" x="5143500" y="2963863"/>
          <p14:tracePt t="10715" x="4960938" y="3001963"/>
          <p14:tracePt t="10732" x="4906963" y="3032125"/>
          <p14:tracePt t="10765" x="4899025" y="3032125"/>
          <p14:tracePt t="10782" x="4892675" y="3040063"/>
          <p14:tracePt t="10798" x="4892675" y="3055938"/>
          <p14:tracePt t="10815" x="4892675" y="3070225"/>
          <p14:tracePt t="10832" x="4876800" y="3094038"/>
          <p14:tracePt t="10848" x="4876800" y="3101975"/>
          <p14:tracePt t="10864" x="4860925" y="3132138"/>
          <p14:tracePt t="10881" x="4854575" y="3154363"/>
          <p14:tracePt t="10898" x="4822825" y="3192463"/>
          <p14:tracePt t="10915" x="4792663" y="3254375"/>
          <p14:tracePt t="10932" x="4746625" y="3330575"/>
          <p14:tracePt t="10948" x="4702175" y="3429000"/>
          <p14:tracePt t="10965" x="4632325" y="3535363"/>
          <p14:tracePt t="10982" x="4625975" y="3573463"/>
          <p14:tracePt t="10998" x="4610100" y="3581400"/>
          <p14:tracePt t="11015" x="4610100" y="3589338"/>
          <p14:tracePt t="11032" x="4602163" y="3597275"/>
          <p14:tracePt t="11053" x="4594225" y="3597275"/>
          <p14:tracePt t="11229" x="4594225" y="3589338"/>
          <p14:tracePt t="11237" x="4610100" y="3581400"/>
          <p14:tracePt t="11249" x="4632325" y="3565525"/>
          <p14:tracePt t="11265" x="4708525" y="3535363"/>
          <p14:tracePt t="11282" x="4800600" y="3521075"/>
          <p14:tracePt t="11299" x="4899025" y="3513138"/>
          <p14:tracePt t="11315" x="5006975" y="3497263"/>
          <p14:tracePt t="11332" x="5089525" y="3497263"/>
          <p14:tracePt t="11349" x="5097463" y="3497263"/>
          <p14:tracePt t="12157" x="5075238" y="3459163"/>
          <p14:tracePt t="12165" x="5051425" y="3444875"/>
          <p14:tracePt t="12173" x="5021263" y="3421063"/>
          <p14:tracePt t="12182" x="4991100" y="3382963"/>
          <p14:tracePt t="12199" x="4914900" y="3292475"/>
          <p14:tracePt t="12215" x="4838700" y="3192463"/>
          <p14:tracePt t="12232" x="4808538" y="3162300"/>
          <p14:tracePt t="12249" x="4784725" y="3132138"/>
          <p14:tracePt t="12266" x="4778375" y="3116263"/>
          <p14:tracePt t="12282" x="4770438" y="3101975"/>
          <p14:tracePt t="12299" x="4762500" y="3094038"/>
          <p14:tracePt t="12316" x="4740275" y="3078163"/>
          <p14:tracePt t="12332" x="4732338" y="3078163"/>
          <p14:tracePt t="12349" x="4708525" y="3063875"/>
          <p14:tracePt t="12422" x="4694238" y="3063875"/>
          <p14:tracePt t="12461" x="4686300" y="3063875"/>
          <p14:tracePt t="12477" x="4678363" y="3070225"/>
          <p14:tracePt t="12485" x="4670425" y="3078163"/>
          <p14:tracePt t="12501" x="4664075" y="3086100"/>
          <p14:tracePt t="13661" x="4664075" y="3094038"/>
          <p14:tracePt t="13669" x="4664075" y="3108325"/>
          <p14:tracePt t="13677" x="4664075" y="3124200"/>
          <p14:tracePt t="13685" x="4678363" y="3154363"/>
          <p14:tracePt t="13699" x="4702175" y="3192463"/>
          <p14:tracePt t="13716" x="4778375" y="3268663"/>
          <p14:tracePt t="13733" x="4830763" y="3314700"/>
          <p14:tracePt t="13749" x="4854575" y="3330575"/>
          <p14:tracePt t="13766" x="4868863" y="3336925"/>
          <p14:tracePt t="13799" x="4876800" y="3344863"/>
          <p14:tracePt t="13816" x="4892675" y="3368675"/>
          <p14:tracePt t="13833" x="4914900" y="3390900"/>
          <p14:tracePt t="13849" x="4975225" y="3421063"/>
          <p14:tracePt t="13866" x="5029200" y="3436938"/>
          <p14:tracePt t="13883" x="5075238" y="3451225"/>
          <p14:tracePt t="14101" x="5097463" y="3451225"/>
          <p14:tracePt t="14109" x="5127625" y="3451225"/>
          <p14:tracePt t="14118" x="5173663" y="3451225"/>
          <p14:tracePt t="14133" x="5311775" y="3451225"/>
          <p14:tracePt t="14150" x="5402263" y="3436938"/>
          <p14:tracePt t="14166" x="5470525" y="3413125"/>
          <p14:tracePt t="14183" x="5486400" y="3413125"/>
          <p14:tracePt t="14200" x="5486400" y="3406775"/>
          <p14:tracePt t="14216" x="5486400" y="3398838"/>
          <p14:tracePt t="14277" x="5494338" y="3390900"/>
          <p14:tracePt t="14285" x="5502275" y="3382963"/>
          <p14:tracePt t="14301" x="5516563" y="3375025"/>
          <p14:tracePt t="14309" x="5524500" y="3368675"/>
          <p14:tracePt t="14318" x="5540375" y="3368675"/>
          <p14:tracePt t="14333" x="5578475" y="3368675"/>
          <p14:tracePt t="14350" x="5592763" y="3368675"/>
          <p14:tracePt t="14366" x="5608638" y="3368675"/>
          <p14:tracePt t="14757" x="5600700" y="3368675"/>
          <p14:tracePt t="14765" x="5584825" y="3368675"/>
          <p14:tracePt t="14773" x="5562600" y="3368675"/>
          <p14:tracePt t="14783" x="5532438" y="3368675"/>
          <p14:tracePt t="14800" x="5426075" y="3368675"/>
          <p14:tracePt t="14816" x="5311775" y="3375025"/>
          <p14:tracePt t="14833" x="5197475" y="3375025"/>
          <p14:tracePt t="14849" x="5135563" y="3375025"/>
          <p14:tracePt t="14866" x="5113338" y="3375025"/>
          <p14:tracePt t="14918" x="5105400" y="3368675"/>
          <p14:tracePt t="14925" x="5097463" y="3360738"/>
          <p14:tracePt t="14933" x="5089525" y="3352800"/>
          <p14:tracePt t="14950" x="5067300" y="3322638"/>
          <p14:tracePt t="14967" x="5045075" y="3292475"/>
          <p14:tracePt t="14983" x="5037138" y="3276600"/>
          <p14:tracePt t="15000" x="5029200" y="3254375"/>
          <p14:tracePt t="15017" x="5021263" y="3222625"/>
          <p14:tracePt t="15033" x="5021263" y="3216275"/>
          <p14:tracePt t="15050" x="5021263" y="3200400"/>
          <p14:tracePt t="15067" x="5021263" y="3192463"/>
          <p14:tracePt t="15085" x="5021263" y="3184525"/>
          <p14:tracePt t="15100" x="5021263" y="3178175"/>
          <p14:tracePt t="15117" x="5029200" y="3170238"/>
          <p14:tracePt t="15606" x="5045075" y="3162300"/>
          <p14:tracePt t="15613" x="5059363" y="3162300"/>
          <p14:tracePt t="15637" x="5067300" y="3146425"/>
          <p14:tracePt t="15661" x="5075238" y="3146425"/>
          <p14:tracePt t="16437" x="5059363" y="3146425"/>
          <p14:tracePt t="16446" x="5051425" y="3154363"/>
          <p14:tracePt t="16453" x="5029200" y="3154363"/>
          <p14:tracePt t="16467" x="5013325" y="3178175"/>
          <p14:tracePt t="16484" x="4892675" y="3268663"/>
          <p14:tracePt t="16500" x="4868863" y="3298825"/>
          <p14:tracePt t="16517" x="4732338" y="3382963"/>
          <p14:tracePt t="16534" x="4678363" y="3398838"/>
          <p14:tracePt t="16550" x="4678363" y="3406775"/>
          <p14:tracePt t="16584" x="4670425" y="3413125"/>
          <p14:tracePt t="16613" x="4664075" y="3421063"/>
          <p14:tracePt t="16621" x="4664075" y="3429000"/>
          <p14:tracePt t="16634" x="4656138" y="3444875"/>
          <p14:tracePt t="16650" x="4640263" y="3459163"/>
          <p14:tracePt t="16667" x="4640263" y="3489325"/>
          <p14:tracePt t="16684" x="4640263" y="3521075"/>
          <p14:tracePt t="16700" x="4640263" y="3527425"/>
          <p14:tracePt t="16717" x="4632325" y="3543300"/>
          <p14:tracePt t="16812" x="4648200" y="3535363"/>
          <p14:tracePt t="16820" x="4708525" y="3497263"/>
          <p14:tracePt t="16828" x="4784725" y="3467100"/>
          <p14:tracePt t="16836" x="4884738" y="3429000"/>
          <p14:tracePt t="16850" x="5029200" y="3398838"/>
          <p14:tracePt t="16867" x="5341938" y="3360738"/>
          <p14:tracePt t="16883" x="5654675" y="3314700"/>
          <p14:tracePt t="16900" x="5889625" y="3276600"/>
          <p14:tracePt t="16917" x="5965825" y="3254375"/>
          <p14:tracePt t="16934" x="5973763" y="3254375"/>
          <p14:tracePt t="16950" x="5973763" y="3238500"/>
          <p14:tracePt t="17085" x="5981700" y="3238500"/>
          <p14:tracePt t="17101" x="5989638" y="3246438"/>
          <p14:tracePt t="17133" x="5989638" y="3254375"/>
          <p14:tracePt t="17149" x="5989638" y="3260725"/>
          <p14:tracePt t="17157" x="5989638" y="3268663"/>
          <p14:tracePt t="17189" x="5989638" y="3284538"/>
          <p14:tracePt t="17197" x="5973763" y="3292475"/>
          <p14:tracePt t="17205" x="5965825" y="3298825"/>
          <p14:tracePt t="17217" x="5951538" y="3322638"/>
          <p14:tracePt t="17234" x="5921375" y="3360738"/>
          <p14:tracePt t="17251" x="5897563" y="3398838"/>
          <p14:tracePt t="17267" x="5859463" y="3413125"/>
          <p14:tracePt t="17284" x="5845175" y="3421063"/>
          <p14:tracePt t="17333" x="5837238" y="3421063"/>
          <p14:tracePt t="17357" x="5837238" y="3413125"/>
          <p14:tracePt t="17414" x="5837238" y="3406775"/>
          <p14:tracePt t="17461" x="5837238" y="3398838"/>
          <p14:tracePt t="17477" x="5837238" y="3390900"/>
          <p14:tracePt t="17485" x="5783263" y="3390900"/>
          <p14:tracePt t="17493" x="5722938" y="3390900"/>
          <p14:tracePt t="17501" x="5661025" y="3390900"/>
          <p14:tracePt t="17518" x="5532438" y="3406775"/>
          <p14:tracePt t="17534" x="5394325" y="3413125"/>
          <p14:tracePt t="17551" x="5334000" y="3413125"/>
          <p14:tracePt t="17568" x="5318125" y="3413125"/>
          <p14:tracePt t="17584" x="5318125" y="3406775"/>
          <p14:tracePt t="17601" x="5318125" y="3382963"/>
          <p14:tracePt t="17618" x="5318125" y="3344863"/>
          <p14:tracePt t="17634" x="5334000" y="3306763"/>
          <p14:tracePt t="17651" x="5341938" y="3268663"/>
          <p14:tracePt t="17668" x="5364163" y="3230563"/>
          <p14:tracePt t="17684" x="5402263" y="3184525"/>
          <p14:tracePt t="17701" x="5448300" y="3154363"/>
          <p14:tracePt t="17718" x="5540375" y="3116263"/>
          <p14:tracePt t="17734" x="5638800" y="3094038"/>
          <p14:tracePt t="17751" x="5768975" y="3063875"/>
          <p14:tracePt t="17768" x="5905500" y="3055938"/>
          <p14:tracePt t="17784" x="6057900" y="3055938"/>
          <p14:tracePt t="17801" x="6172200" y="3063875"/>
          <p14:tracePt t="17817" x="6264275" y="3116263"/>
          <p14:tracePt t="17834" x="6332538" y="3192463"/>
          <p14:tracePt t="17851" x="6378575" y="3298825"/>
          <p14:tracePt t="17868" x="6384925" y="3421063"/>
          <p14:tracePt t="17885" x="6384925" y="3505200"/>
          <p14:tracePt t="17901" x="6378575" y="3513138"/>
          <p14:tracePt t="17918" x="6346825" y="3513138"/>
          <p14:tracePt t="17934" x="6324600" y="3505200"/>
          <p14:tracePt t="17951" x="6316663" y="3489325"/>
          <p14:tracePt t="17968" x="6316663" y="3459163"/>
          <p14:tracePt t="17984" x="6316663" y="3436938"/>
          <p14:tracePt t="18001" x="6346825" y="3429000"/>
          <p14:tracePt t="18018" x="6384925" y="3421063"/>
          <p14:tracePt t="18034" x="6392863" y="3421063"/>
          <p14:tracePt t="18117" x="6384925" y="3421063"/>
          <p14:tracePt t="18125" x="6378575" y="3421063"/>
          <p14:tracePt t="18134" x="6370638" y="3421063"/>
          <p14:tracePt t="18151" x="6346825" y="3421063"/>
          <p14:tracePt t="18184" x="6332538" y="3421063"/>
          <p14:tracePt t="18205" x="6324600" y="3429000"/>
          <p14:tracePt t="18254" x="6316663" y="3436938"/>
          <p14:tracePt t="18285" x="6308725" y="3436938"/>
          <p14:tracePt t="18781" x="6324600" y="3436938"/>
          <p14:tracePt t="18789" x="6340475" y="3436938"/>
          <p14:tracePt t="18797" x="6362700" y="3436938"/>
          <p14:tracePt t="18805" x="6400800" y="3444875"/>
          <p14:tracePt t="18818" x="6454775" y="3444875"/>
          <p14:tracePt t="18835" x="6583363" y="3444875"/>
          <p14:tracePt t="18851" x="6705600" y="3444875"/>
          <p14:tracePt t="18868" x="6811963" y="3444875"/>
          <p14:tracePt t="25509" x="6819900" y="3368675"/>
          <p14:tracePt t="25517" x="6842125" y="3276600"/>
          <p14:tracePt t="25525" x="6850063" y="3208338"/>
          <p14:tracePt t="25537" x="6858000" y="3178175"/>
          <p14:tracePt t="25554" x="6880225" y="3101975"/>
          <p14:tracePt t="25570" x="6896100" y="2971800"/>
          <p14:tracePt t="25587" x="6896100" y="2887663"/>
          <p14:tracePt t="25604" x="6896100" y="2773363"/>
          <p14:tracePt t="25620" x="6896100" y="2743200"/>
          <p14:tracePt t="25637" x="6896100" y="2682875"/>
          <p14:tracePt t="25654" x="6896100" y="2636838"/>
          <p14:tracePt t="25670" x="6896100" y="2590800"/>
          <p14:tracePt t="25687" x="6896100" y="2530475"/>
          <p14:tracePt t="25704" x="6888163" y="2476500"/>
          <p14:tracePt t="25721" x="6880225" y="2454275"/>
          <p14:tracePt t="25737" x="6880225" y="2446338"/>
          <p14:tracePt t="25771" x="6880225" y="2438400"/>
          <p14:tracePt t="25787" x="6880225" y="2400300"/>
          <p14:tracePt t="25804" x="6880225" y="2308225"/>
          <p14:tracePt t="25820" x="6880225" y="2239963"/>
          <p14:tracePt t="25837" x="6880225" y="2201863"/>
          <p14:tracePt t="25854" x="6880225" y="2193925"/>
          <p14:tracePt t="26126" x="6880225" y="2187575"/>
          <p14:tracePt t="26133" x="6819900" y="2201863"/>
          <p14:tracePt t="26141" x="6727825" y="2239963"/>
          <p14:tracePt t="26154" x="6645275" y="2270125"/>
          <p14:tracePt t="26171" x="6461125" y="2301875"/>
          <p14:tracePt t="26187" x="6232525" y="2332038"/>
          <p14:tracePt t="26204" x="6065838" y="2346325"/>
          <p14:tracePt t="26221" x="5913438" y="2346325"/>
          <p14:tracePt t="26237" x="5889625" y="2346325"/>
          <p14:tracePt t="26309" x="5883275" y="2346325"/>
          <p14:tracePt t="26317" x="5859463" y="2346325"/>
          <p14:tracePt t="26333" x="5851525" y="2339975"/>
          <p14:tracePt t="26454" x="5851525" y="2384425"/>
          <p14:tracePt t="26462" x="5859463" y="2422525"/>
          <p14:tracePt t="26471" x="5867400" y="2498725"/>
          <p14:tracePt t="26488" x="5951538" y="2789238"/>
          <p14:tracePt t="26504" x="6011863" y="3222625"/>
          <p14:tracePt t="26521" x="6011863" y="3641725"/>
          <p14:tracePt t="26538" x="6003925" y="3870325"/>
          <p14:tracePt t="26554" x="5981700" y="3908425"/>
          <p14:tracePt t="26606" x="5981700" y="3902075"/>
          <p14:tracePt t="26613" x="5981700" y="3870325"/>
          <p14:tracePt t="26622" x="5981700" y="3832225"/>
          <p14:tracePt t="26638" x="5981700" y="3741738"/>
          <p14:tracePt t="26654" x="5935663" y="3641725"/>
          <p14:tracePt t="26671" x="5883275" y="3573463"/>
          <p14:tracePt t="26688" x="5851525" y="3551238"/>
          <p14:tracePt t="26704" x="5799138" y="3551238"/>
          <p14:tracePt t="26721" x="5584825" y="3551238"/>
          <p14:tracePt t="26738" x="5159375" y="3649663"/>
          <p14:tracePt t="26754" x="4670425" y="3832225"/>
          <p14:tracePt t="26771" x="4427538" y="3946525"/>
          <p14:tracePt t="26788" x="4403725" y="3946525"/>
          <p14:tracePt t="26804" x="4403725" y="3940175"/>
          <p14:tracePt t="26821" x="4435475" y="3840163"/>
          <p14:tracePt t="26837" x="4473575" y="3733800"/>
          <p14:tracePt t="26854" x="4495800" y="3657600"/>
          <p14:tracePt t="26871" x="4503738" y="3611563"/>
          <p14:tracePt t="26888" x="4503738" y="3589338"/>
          <p14:tracePt t="26904" x="4511675" y="3573463"/>
          <p14:tracePt t="26921" x="4518025" y="3565525"/>
          <p14:tracePt t="26938" x="4525963" y="3559175"/>
          <p14:tracePt t="26954" x="4533900" y="3551238"/>
          <p14:tracePt t="26971" x="4549775" y="3527425"/>
          <p14:tracePt t="26988" x="4579938" y="3489325"/>
          <p14:tracePt t="27004" x="4602163" y="3451225"/>
          <p14:tracePt t="27021" x="4632325" y="3375025"/>
          <p14:tracePt t="27038" x="4640263" y="3344863"/>
          <p14:tracePt t="27054" x="4648200" y="3322638"/>
          <p14:tracePt t="27071" x="4648200" y="3298825"/>
          <p14:tracePt t="27104" x="4648200" y="3284538"/>
          <p14:tracePt t="27121" x="4640263" y="3276600"/>
          <p14:tracePt t="27138" x="4632325" y="3276600"/>
          <p14:tracePt t="27154" x="4632325" y="3268663"/>
          <p14:tracePt t="27188" x="4632325" y="3260725"/>
          <p14:tracePt t="27204" x="4632325" y="3246438"/>
          <p14:tracePt t="27221" x="4632325" y="3208338"/>
          <p14:tracePt t="27238" x="4632325" y="3178175"/>
          <p14:tracePt t="27254" x="4640263" y="3124200"/>
          <p14:tracePt t="27271" x="4656138" y="3086100"/>
          <p14:tracePt t="27288" x="4664075" y="3055938"/>
          <p14:tracePt t="27304" x="4670425" y="3025775"/>
          <p14:tracePt t="27321" x="4670425" y="3001963"/>
          <p14:tracePt t="27338" x="4670425" y="2987675"/>
          <p14:tracePt t="27405" x="4686300" y="2987675"/>
          <p14:tracePt t="27413" x="4694238" y="2979738"/>
          <p14:tracePt t="27422" x="4694238" y="3017838"/>
          <p14:tracePt t="27438" x="4694238" y="3200400"/>
          <p14:tracePt t="27455" x="4694238" y="3344863"/>
          <p14:tracePt t="27471" x="4694238" y="3444875"/>
          <p14:tracePt t="27488" x="4694238" y="3482975"/>
          <p14:tracePt t="27504" x="4694238" y="3489325"/>
          <p14:tracePt t="27541" x="4694238" y="3436938"/>
          <p14:tracePt t="27555" x="4694238" y="3390900"/>
          <p14:tracePt t="27571" x="4694238" y="3246438"/>
          <p14:tracePt t="27588" x="4694238" y="3055938"/>
          <p14:tracePt t="27604" x="4694238" y="3017838"/>
          <p14:tracePt t="27607" x="4694238" y="3009900"/>
          <p14:tracePt t="27653" x="4694238" y="3017838"/>
          <p14:tracePt t="27661" x="4686300" y="3094038"/>
          <p14:tracePt t="27671" x="4678363" y="3184525"/>
          <p14:tracePt t="27688" x="4640263" y="3368675"/>
          <p14:tracePt t="27705" x="4632325" y="3436938"/>
          <p14:tracePt t="27721" x="4625975" y="3451225"/>
          <p14:tracePt t="27738" x="4625975" y="3436938"/>
          <p14:tracePt t="27755" x="4625975" y="3306763"/>
          <p14:tracePt t="27771" x="4625975" y="3132138"/>
          <p14:tracePt t="27788" x="4625975" y="2911475"/>
          <p14:tracePt t="27805" x="4618038" y="2895600"/>
          <p14:tracePt t="27838" x="4610100" y="2933700"/>
          <p14:tracePt t="27855" x="4587875" y="3101975"/>
          <p14:tracePt t="27871" x="4564063" y="3268663"/>
          <p14:tracePt t="27888" x="4564063" y="3375025"/>
          <p14:tracePt t="27933" x="4564063" y="3368675"/>
          <p14:tracePt t="27941" x="4564063" y="3330575"/>
          <p14:tracePt t="27955" x="4564063" y="3314700"/>
          <p14:tracePt t="27971" x="4549775" y="3254375"/>
          <p14:tracePt t="28117" x="4556125" y="3254375"/>
          <p14:tracePt t="28125" x="4572000" y="3254375"/>
          <p14:tracePt t="28133" x="4594225" y="3260725"/>
          <p14:tracePt t="28141" x="4648200" y="3268663"/>
          <p14:tracePt t="28155" x="4724400" y="3268663"/>
          <p14:tracePt t="28171" x="4983163" y="3222625"/>
          <p14:tracePt t="28188" x="5280025" y="3116263"/>
          <p14:tracePt t="28205" x="5730875" y="2849563"/>
          <p14:tracePt t="28221" x="5821363" y="2735263"/>
          <p14:tracePt t="28238" x="5859463" y="2636838"/>
          <p14:tracePt t="28255" x="5883275" y="2522538"/>
          <p14:tracePt t="28272" x="5897563" y="2392363"/>
          <p14:tracePt t="28288" x="5927725" y="2286000"/>
          <p14:tracePt t="28305" x="5965825" y="2193925"/>
          <p14:tracePt t="28322" x="5981700" y="2141538"/>
          <p14:tracePt t="28338" x="5997575" y="2117725"/>
          <p14:tracePt t="28355" x="6019800" y="2087563"/>
          <p14:tracePt t="28371" x="6027738" y="2079625"/>
          <p14:tracePt t="28388" x="6035675" y="2073275"/>
          <p14:tracePt t="28405" x="6065838" y="2073275"/>
          <p14:tracePt t="28421" x="6096000" y="2073275"/>
          <p14:tracePt t="28438" x="6142038" y="2073275"/>
          <p14:tracePt t="28455" x="6164263" y="2073275"/>
          <p14:tracePt t="28472" x="6188075" y="2087563"/>
          <p14:tracePt t="28488" x="6194425" y="2095500"/>
          <p14:tracePt t="28505" x="6202363" y="2103438"/>
          <p14:tracePt t="28522" x="6210300" y="2111375"/>
          <p14:tracePt t="28538" x="6218238" y="2117725"/>
          <p14:tracePt t="28555" x="6232525" y="2133600"/>
          <p14:tracePt t="28572" x="6256338" y="2149475"/>
          <p14:tracePt t="28588" x="6286500" y="2163763"/>
          <p14:tracePt t="28605" x="6354763" y="2201863"/>
          <p14:tracePt t="28621" x="6430963" y="2225675"/>
          <p14:tracePt t="28638" x="6492875" y="2239963"/>
          <p14:tracePt t="28655" x="6523038" y="2239963"/>
          <p14:tracePt t="28672" x="6553200" y="2239963"/>
          <p14:tracePt t="28688" x="6613525" y="2239963"/>
          <p14:tracePt t="28705" x="6765925" y="2209800"/>
          <p14:tracePt t="28722" x="7010400" y="2171700"/>
          <p14:tracePt t="28738" x="7315200" y="2111375"/>
          <p14:tracePt t="28755" x="7680325" y="2079625"/>
          <p14:tracePt t="28772" x="8001000" y="2049463"/>
          <p14:tracePt t="28788" x="8008938" y="2049463"/>
          <p14:tracePt t="28805" x="8016875" y="2049463"/>
          <p14:tracePt t="28822" x="8008938" y="2049463"/>
          <p14:tracePt t="28838" x="7940675" y="2117725"/>
          <p14:tracePt t="28854" x="7810500" y="2263775"/>
          <p14:tracePt t="28872" x="7475538" y="2628900"/>
          <p14:tracePt t="28888" x="6896100" y="3040063"/>
          <p14:tracePt t="28905" x="6111875" y="3406775"/>
          <p14:tracePt t="28922" x="5273675" y="3603625"/>
          <p14:tracePt t="28938" x="4610100" y="3717925"/>
          <p14:tracePt t="28955" x="4206875" y="3771900"/>
          <p14:tracePt t="28972" x="4046538" y="3794125"/>
          <p14:tracePt t="28988" x="4038600" y="3802063"/>
          <p14:tracePt t="29005" x="4016375" y="3810000"/>
          <p14:tracePt t="29022" x="3940175" y="3856038"/>
          <p14:tracePt t="29038" x="3725863" y="4022725"/>
          <p14:tracePt t="29055" x="3336925" y="4343400"/>
          <p14:tracePt t="29072" x="2827338" y="4732338"/>
          <p14:tracePt t="29088" x="2400300" y="5029200"/>
          <p14:tracePt t="29105" x="2133600" y="5127625"/>
          <p14:tracePt t="29122" x="1981200" y="5135563"/>
          <p14:tracePt t="29124" x="1935163" y="5127625"/>
          <p14:tracePt t="29138" x="1897063" y="5089525"/>
          <p14:tracePt t="29155" x="1844675" y="4968875"/>
          <p14:tracePt t="29172" x="1812925" y="4838700"/>
          <p14:tracePt t="29188" x="1782763" y="4702175"/>
          <p14:tracePt t="29205" x="1774825" y="4564063"/>
          <p14:tracePt t="29222" x="1774825" y="4525963"/>
          <p14:tracePt t="29239" x="1806575" y="4479925"/>
          <p14:tracePt t="29256" x="1828800" y="4457700"/>
          <p14:tracePt t="29272" x="1844675" y="4457700"/>
          <p14:tracePt t="29288" x="1858963" y="4457700"/>
          <p14:tracePt t="29305" x="1912938" y="4503738"/>
          <p14:tracePt t="29322" x="1958975" y="4579938"/>
          <p14:tracePt t="29339" x="2003425" y="4702175"/>
          <p14:tracePt t="29355" x="2041525" y="4770438"/>
          <p14:tracePt t="29372" x="2057400" y="4784725"/>
          <p14:tracePt t="29389" x="2065338" y="4792663"/>
          <p14:tracePt t="29405" x="2141538" y="4694238"/>
          <p14:tracePt t="29422" x="2217738" y="4511675"/>
          <p14:tracePt t="29439" x="2316163" y="4321175"/>
          <p14:tracePt t="29455" x="2384425" y="4152900"/>
          <p14:tracePt t="29472" x="2400300" y="4106863"/>
          <p14:tracePt t="29505" x="2408238" y="4106863"/>
          <p14:tracePt t="29522" x="2416175" y="4244975"/>
          <p14:tracePt t="29539" x="2430463" y="4427538"/>
          <p14:tracePt t="29555" x="2498725" y="4618038"/>
          <p14:tracePt t="29572" x="2560638" y="4670425"/>
          <p14:tracePt t="29589" x="2582863" y="4670425"/>
          <p14:tracePt t="29605" x="2705100" y="4572000"/>
          <p14:tracePt t="29622" x="2751138" y="4465638"/>
          <p14:tracePt t="29639" x="2773363" y="4373563"/>
          <p14:tracePt t="29655" x="2781300" y="4351338"/>
          <p14:tracePt t="29672" x="2781300" y="4343400"/>
          <p14:tracePt t="29705" x="2789238" y="4343400"/>
          <p14:tracePt t="29725" x="2803525" y="4343400"/>
          <p14:tracePt t="29739" x="2803525" y="4351338"/>
          <p14:tracePt t="29755" x="2819400" y="4373563"/>
          <p14:tracePt t="29772" x="2849563" y="4397375"/>
          <p14:tracePt t="29789" x="2895600" y="4403725"/>
          <p14:tracePt t="29805" x="2933700" y="4403725"/>
          <p14:tracePt t="29822" x="2963863" y="4403725"/>
          <p14:tracePt t="29838" x="2994025" y="4397375"/>
          <p14:tracePt t="29855" x="3017838" y="4365625"/>
          <p14:tracePt t="29872" x="3032125" y="4335463"/>
          <p14:tracePt t="29888" x="3040063" y="4267200"/>
          <p14:tracePt t="29905" x="3040063" y="4206875"/>
          <p14:tracePt t="29921" x="3032125" y="4098925"/>
          <p14:tracePt t="29938" x="2963863" y="4022725"/>
          <p14:tracePt t="29955" x="2865438" y="3940175"/>
          <p14:tracePt t="29972" x="2705100" y="3863975"/>
          <p14:tracePt t="29988" x="2392363" y="3832225"/>
          <p14:tracePt t="30005" x="2193925" y="3856038"/>
          <p14:tracePt t="30022" x="2041525" y="3978275"/>
          <p14:tracePt t="30038" x="1943100" y="4191000"/>
          <p14:tracePt t="30055" x="1912938" y="4389438"/>
          <p14:tracePt t="30072" x="1989138" y="4533900"/>
          <p14:tracePt t="30089" x="2163763" y="4602163"/>
          <p14:tracePt t="30106" x="2620963" y="4610100"/>
          <p14:tracePt t="30122" x="3200400" y="4564063"/>
          <p14:tracePt t="30125" x="3390900" y="4479925"/>
          <p14:tracePt t="30139" x="3535363" y="4403725"/>
          <p14:tracePt t="30156" x="3619500" y="4313238"/>
          <p14:tracePt t="30172" x="3635375" y="4213225"/>
          <p14:tracePt t="30189" x="3489325" y="4068763"/>
          <p14:tracePt t="30206" x="3352800" y="4030663"/>
          <p14:tracePt t="30222" x="3246438" y="4030663"/>
          <p14:tracePt t="30239" x="3184525" y="4137025"/>
          <p14:tracePt t="30256" x="3184525" y="4267200"/>
          <p14:tracePt t="30272" x="3246438" y="4403725"/>
          <p14:tracePt t="30289" x="3398838" y="4479925"/>
          <p14:tracePt t="30306" x="3665538" y="4479925"/>
          <p14:tracePt t="30322" x="3894138" y="4441825"/>
          <p14:tracePt t="30339" x="3962400" y="4389438"/>
          <p14:tracePt t="30356" x="3970338" y="4343400"/>
          <p14:tracePt t="30372" x="3970338" y="4305300"/>
          <p14:tracePt t="30389" x="3932238" y="4289425"/>
          <p14:tracePt t="30445" x="3932238" y="4305300"/>
          <p14:tracePt t="30461" x="3940175" y="4321175"/>
          <p14:tracePt t="30605" x="3932238" y="4327525"/>
          <p14:tracePt t="30615" x="3924300" y="4335463"/>
          <p14:tracePt t="30622" x="3902075" y="4359275"/>
          <p14:tracePt t="30639" x="3832225" y="4381500"/>
          <p14:tracePt t="30656" x="3741738" y="4427538"/>
          <p14:tracePt t="30672" x="3641725" y="4449763"/>
          <p14:tracePt t="30689" x="3589338" y="4457700"/>
          <p14:tracePt t="30706" x="3559175" y="4457700"/>
          <p14:tracePt t="30741" x="3551238" y="4457700"/>
          <p14:tracePt t="30756" x="3551238" y="4435475"/>
          <p14:tracePt t="30772" x="3551238" y="4419600"/>
          <p14:tracePt t="30789" x="3535363" y="4373563"/>
          <p14:tracePt t="30806" x="3497263" y="4305300"/>
          <p14:tracePt t="30822" x="3421063" y="4237038"/>
          <p14:tracePt t="30839" x="3314700" y="4183063"/>
          <p14:tracePt t="30856" x="3192463" y="4130675"/>
          <p14:tracePt t="30872" x="3032125" y="4106863"/>
          <p14:tracePt t="30889" x="2917825" y="4084638"/>
          <p14:tracePt t="30906" x="2887663" y="4084638"/>
          <p14:tracePt t="30922" x="2879725" y="4084638"/>
          <p14:tracePt t="30973" x="2865438" y="4084638"/>
          <p14:tracePt t="30981" x="2849563" y="4076700"/>
          <p14:tracePt t="30989" x="2819400" y="4076700"/>
          <p14:tracePt t="31006" x="2727325" y="4076700"/>
          <p14:tracePt t="31022" x="2606675" y="4076700"/>
          <p14:tracePt t="31039" x="2514600" y="4076700"/>
          <p14:tracePt t="31056" x="2476500" y="4076700"/>
          <p14:tracePt t="31390" x="2492375" y="4076700"/>
          <p14:tracePt t="31397" x="2522538" y="4076700"/>
          <p14:tracePt t="31406" x="2568575" y="4106863"/>
          <p14:tracePt t="31423" x="2689225" y="4191000"/>
          <p14:tracePt t="31439" x="2849563" y="4289425"/>
          <p14:tracePt t="31456" x="2994025" y="4373563"/>
          <p14:tracePt t="31473" x="3070225" y="4419600"/>
          <p14:tracePt t="31489" x="3094038" y="4427538"/>
          <p14:tracePt t="31541" x="3101975" y="4427538"/>
          <p14:tracePt t="31549" x="3108325" y="4427538"/>
          <p14:tracePt t="31557" x="3116263" y="4435475"/>
          <p14:tracePt t="31572" x="3154363" y="4449763"/>
          <p14:tracePt t="31589" x="3216275" y="4457700"/>
          <p14:tracePt t="31605" x="3314700" y="4465638"/>
          <p14:tracePt t="31622" x="3368675" y="4465638"/>
          <p14:tracePt t="31639" x="3390900" y="4465638"/>
          <p14:tracePt t="31796" x="3398838" y="4465638"/>
          <p14:tracePt t="31804" x="3421063" y="4473575"/>
          <p14:tracePt t="31812" x="3451225" y="4473575"/>
          <p14:tracePt t="31822" x="3497263" y="4473575"/>
          <p14:tracePt t="31839" x="3611563" y="4473575"/>
          <p14:tracePt t="31856" x="3703638" y="4473575"/>
          <p14:tracePt t="31872" x="3749675" y="4473575"/>
          <p14:tracePt t="31889" x="3763963" y="4473575"/>
          <p14:tracePt t="31906" x="3763963" y="4465638"/>
          <p14:tracePt t="31922" x="3763963" y="4457700"/>
          <p14:tracePt t="31939" x="3763963" y="4449763"/>
          <p14:tracePt t="31955" x="3763963" y="4441825"/>
          <p14:tracePt t="31972" x="3763963" y="4435475"/>
          <p14:tracePt t="31989" x="3771900" y="4435475"/>
          <p14:tracePt t="32006" x="3771900" y="4427538"/>
          <p14:tracePt t="32023" x="3787775" y="4411663"/>
          <p14:tracePt t="32040" x="3794125" y="4403725"/>
          <p14:tracePt t="32056" x="3802063" y="4397375"/>
          <p14:tracePt t="32073" x="3810000" y="4389438"/>
          <p14:tracePt t="32090" x="3840163" y="4389438"/>
          <p14:tracePt t="32106" x="3848100" y="4389438"/>
          <p14:tracePt t="32109" x="3856038" y="4389438"/>
          <p14:tracePt t="32222" x="3863975" y="4389438"/>
          <p14:tracePt t="32405" x="3856038" y="4389438"/>
          <p14:tracePt t="32413" x="3817938" y="4389438"/>
          <p14:tracePt t="32423" x="3779838" y="4381500"/>
          <p14:tracePt t="32440" x="3657600" y="4381500"/>
          <p14:tracePt t="32456" x="3505200" y="4381500"/>
          <p14:tracePt t="32473" x="3330575" y="4373563"/>
          <p14:tracePt t="32490" x="3230563" y="4359275"/>
          <p14:tracePt t="32506" x="3184525" y="4335463"/>
          <p14:tracePt t="32523" x="3178175" y="4327525"/>
          <p14:tracePt t="32540" x="3178175" y="4297363"/>
          <p14:tracePt t="32556" x="3178175" y="4289425"/>
          <p14:tracePt t="32573" x="3170238" y="4244975"/>
          <p14:tracePt t="32590" x="3154363" y="4221163"/>
          <p14:tracePt t="32606" x="3154363" y="4213225"/>
          <p14:tracePt t="32661" x="3154363" y="4198938"/>
          <p14:tracePt t="32685" x="3154363" y="4191000"/>
          <p14:tracePt t="32701" x="3154363" y="4175125"/>
          <p14:tracePt t="32717" x="3154363" y="4168775"/>
          <p14:tracePt t="32733" x="3154363" y="4160838"/>
          <p14:tracePt t="32741" x="3162300" y="4152900"/>
          <p14:tracePt t="32749" x="3170238" y="4144963"/>
          <p14:tracePt t="32765" x="3178175" y="4144963"/>
          <p14:tracePt t="32774" x="3178175" y="4137025"/>
          <p14:tracePt t="32790" x="3192463" y="4130675"/>
          <p14:tracePt t="32806" x="3208338" y="4122738"/>
          <p14:tracePt t="32823" x="3222625" y="4114800"/>
          <p14:tracePt t="32893" x="3222625" y="4130675"/>
          <p14:tracePt t="32901" x="3208338" y="4168775"/>
          <p14:tracePt t="32909" x="3178175" y="4221163"/>
          <p14:tracePt t="32923" x="3124200" y="4283075"/>
          <p14:tracePt t="32940" x="2933700" y="4473575"/>
          <p14:tracePt t="32956" x="2865438" y="4511675"/>
          <p14:tracePt t="32973" x="2743200" y="4564063"/>
          <p14:tracePt t="32990" x="2720975" y="4564063"/>
          <p14:tracePt t="33133" x="2727325" y="4564063"/>
          <p14:tracePt t="33142" x="2759075" y="4564063"/>
          <p14:tracePt t="33150" x="2819400" y="4564063"/>
          <p14:tracePt t="33158" x="2903538" y="4556125"/>
          <p14:tracePt t="33173" x="3108325" y="4518025"/>
          <p14:tracePt t="33190" x="3482975" y="4465638"/>
          <p14:tracePt t="33207" x="3878263" y="4403725"/>
          <p14:tracePt t="33223" x="4175125" y="4365625"/>
          <p14:tracePt t="33240" x="4335463" y="4343400"/>
          <p14:tracePt t="33257" x="4411663" y="4327525"/>
          <p14:tracePt t="33273" x="4419600" y="4327525"/>
          <p14:tracePt t="33318" x="4427538" y="4327525"/>
          <p14:tracePt t="33325" x="4435475" y="4327525"/>
          <p14:tracePt t="33342" x="4441825" y="4327525"/>
          <p14:tracePt t="33357" x="4465638" y="4327525"/>
          <p14:tracePt t="33373" x="4503738" y="4351338"/>
          <p14:tracePt t="33390" x="4525963" y="4365625"/>
          <p14:tracePt t="33407" x="4564063" y="4389438"/>
          <p14:tracePt t="33440" x="4572000" y="4389438"/>
          <p14:tracePt t="33477" x="4587875" y="4389438"/>
          <p14:tracePt t="33493" x="4594225" y="4389438"/>
          <p14:tracePt t="33509" x="4602163" y="4389438"/>
          <p14:tracePt t="33518" x="4610100" y="4389438"/>
          <p14:tracePt t="33533" x="4618038" y="4389438"/>
          <p14:tracePt t="33557" x="4625975" y="4389438"/>
          <p14:tracePt t="33565" x="4640263" y="4389438"/>
          <p14:tracePt t="33574" x="4656138" y="4389438"/>
          <p14:tracePt t="33590" x="4702175" y="4389438"/>
          <p14:tracePt t="33607" x="4792663" y="4389438"/>
          <p14:tracePt t="33623" x="4899025" y="4389438"/>
          <p14:tracePt t="33640" x="4991100" y="4389438"/>
          <p14:tracePt t="33657" x="5059363" y="4389438"/>
          <p14:tracePt t="33673" x="5075238" y="4389438"/>
          <p14:tracePt t="33869" x="5083175" y="4389438"/>
          <p14:tracePt t="33886" x="5083175" y="4381500"/>
          <p14:tracePt t="33893" x="5059363" y="4365625"/>
          <p14:tracePt t="33901" x="5045075" y="4351338"/>
          <p14:tracePt t="33909" x="5021263" y="4335463"/>
          <p14:tracePt t="33923" x="4983163" y="4305300"/>
          <p14:tracePt t="33940" x="4930775" y="4267200"/>
          <p14:tracePt t="33956" x="4876800" y="4221163"/>
          <p14:tracePt t="33974" x="4860925" y="4213225"/>
          <p14:tracePt t="33990" x="4854575" y="4206875"/>
          <p14:tracePt t="34007" x="4854575" y="4198938"/>
          <p14:tracePt t="34024" x="4830763" y="4175125"/>
          <p14:tracePt t="34040" x="4808538" y="4160838"/>
          <p14:tracePt t="34057" x="4770438" y="4152900"/>
          <p14:tracePt t="34074" x="4724400" y="4144963"/>
          <p14:tracePt t="34090" x="4686300" y="4144963"/>
          <p14:tracePt t="34107" x="4625975" y="4152900"/>
          <p14:tracePt t="34124" x="4503738" y="4275138"/>
          <p14:tracePt t="34140" x="4479925" y="4335463"/>
          <p14:tracePt t="34157" x="4435475" y="4495800"/>
          <p14:tracePt t="34174" x="4449763" y="4572000"/>
          <p14:tracePt t="34190" x="4572000" y="4625975"/>
          <p14:tracePt t="34207" x="4854575" y="4640263"/>
          <p14:tracePt t="34224" x="5151438" y="4625975"/>
          <p14:tracePt t="34240" x="5326063" y="4541838"/>
          <p14:tracePt t="34257" x="5364163" y="4473575"/>
          <p14:tracePt t="34274" x="5364163" y="4373563"/>
          <p14:tracePt t="34290" x="5311775" y="4289425"/>
          <p14:tracePt t="34306" x="5241925" y="4244975"/>
          <p14:tracePt t="34323" x="5181600" y="4221163"/>
          <p14:tracePt t="34340" x="5173663" y="4221163"/>
          <p14:tracePt t="34357" x="5151438" y="4221163"/>
          <p14:tracePt t="34374" x="5135563" y="4251325"/>
          <p14:tracePt t="34390" x="5127625" y="4275138"/>
          <p14:tracePt t="34407" x="5127625" y="4283075"/>
          <p14:tracePt t="34942" x="5127625" y="4297363"/>
          <p14:tracePt t="34949" x="5097463" y="4343400"/>
          <p14:tracePt t="34957" x="5067300" y="4359275"/>
          <p14:tracePt t="34974" x="4999038" y="4411663"/>
          <p14:tracePt t="34991" x="4975225" y="4419600"/>
          <p14:tracePt t="35007" x="4968875" y="4419600"/>
          <p14:tracePt t="35041" x="4937125" y="4419600"/>
          <p14:tracePt t="35057" x="4906963" y="4419600"/>
          <p14:tracePt t="35074" x="4860925" y="4419600"/>
          <p14:tracePt t="35091" x="4800600" y="4419600"/>
          <p14:tracePt t="35107" x="4762500" y="4419600"/>
          <p14:tracePt t="35125" x="4724400" y="4419600"/>
          <p14:tracePt t="35836" x="4724400" y="4411663"/>
          <p14:tracePt t="35844" x="4732338" y="4403725"/>
          <p14:tracePt t="35852" x="4746625" y="4397375"/>
          <p14:tracePt t="35860" x="4778375" y="4381500"/>
          <p14:tracePt t="35874" x="4808538" y="4373563"/>
          <p14:tracePt t="35891" x="4906963" y="4327525"/>
          <p14:tracePt t="35907" x="5029200" y="4275138"/>
          <p14:tracePt t="35924" x="5159375" y="4213225"/>
          <p14:tracePt t="35941" x="5372100" y="4084638"/>
          <p14:tracePt t="35958" x="5478463" y="4000500"/>
          <p14:tracePt t="35974" x="5540375" y="3946525"/>
          <p14:tracePt t="35991" x="5608638" y="3863975"/>
          <p14:tracePt t="36008" x="5654675" y="3810000"/>
          <p14:tracePt t="36024" x="5715000" y="3756025"/>
          <p14:tracePt t="36041" x="5768975" y="3711575"/>
          <p14:tracePt t="36058" x="5821363" y="3673475"/>
          <p14:tracePt t="36075" x="5867400" y="3657600"/>
          <p14:tracePt t="36091" x="5889625" y="3635375"/>
          <p14:tracePt t="36108" x="5921375" y="3627438"/>
          <p14:tracePt t="36124" x="5943600" y="3603625"/>
          <p14:tracePt t="36141" x="5981700" y="3565525"/>
          <p14:tracePt t="36158" x="5997575" y="3551238"/>
          <p14:tracePt t="36174" x="6011863" y="3535363"/>
          <p14:tracePt t="36191" x="6027738" y="3527425"/>
          <p14:tracePt t="36208" x="6035675" y="3513138"/>
          <p14:tracePt t="36224" x="6049963" y="3497263"/>
          <p14:tracePt t="36245" x="6057900" y="3489325"/>
          <p14:tracePt t="36258" x="6065838" y="3482975"/>
          <p14:tracePt t="36274" x="6073775" y="3475038"/>
          <p14:tracePt t="36291" x="6088063" y="3459163"/>
          <p14:tracePt t="36309" x="6111875" y="3436938"/>
          <p14:tracePt t="36341" x="6142038" y="3429000"/>
          <p14:tracePt t="36358" x="6149975" y="3413125"/>
          <p14:tracePt t="36374" x="6172200" y="3390900"/>
          <p14:tracePt t="36391" x="6180138" y="3382963"/>
          <p14:tracePt t="36408" x="6188075" y="3382963"/>
          <p14:tracePt t="36425" x="6194425" y="3375025"/>
          <p14:tracePt t="36441" x="6194425" y="3368675"/>
          <p14:tracePt t="36458" x="6202363" y="3368675"/>
          <p14:tracePt t="36474" x="6202363" y="3360738"/>
          <p14:tracePt t="36491" x="6218238" y="3360738"/>
          <p14:tracePt t="36508" x="6218238" y="3352800"/>
          <p14:tracePt t="36797" x="6218238" y="3390900"/>
          <p14:tracePt t="36805" x="6202363" y="3482975"/>
          <p14:tracePt t="36813" x="6194425" y="3551238"/>
          <p14:tracePt t="36824" x="6188075" y="3665538"/>
          <p14:tracePt t="36841" x="6188075" y="3863975"/>
          <p14:tracePt t="36858" x="6188075" y="4076700"/>
          <p14:tracePt t="36874" x="6188075" y="4275138"/>
          <p14:tracePt t="36891" x="6188075" y="4441825"/>
          <p14:tracePt t="36908" x="6188075" y="4640263"/>
          <p14:tracePt t="36924" x="6202363" y="4770438"/>
          <p14:tracePt t="36941" x="6226175" y="4914900"/>
          <p14:tracePt t="36958" x="6248400" y="5029200"/>
          <p14:tracePt t="36974" x="6278563" y="5097463"/>
          <p14:tracePt t="36991" x="6294438" y="5151438"/>
          <p14:tracePt t="37008" x="6308725" y="5181600"/>
          <p14:tracePt t="37024" x="6340475" y="5227638"/>
          <p14:tracePt t="37041" x="6370638" y="5257800"/>
          <p14:tracePt t="37058" x="6408738" y="5311775"/>
          <p14:tracePt t="37075" x="6469063" y="5387975"/>
          <p14:tracePt t="37092" x="6530975" y="5470525"/>
          <p14:tracePt t="37108" x="6599238" y="5540375"/>
          <p14:tracePt t="37125" x="6621463" y="5570538"/>
          <p14:tracePt t="37301" x="6621463" y="5584825"/>
          <p14:tracePt t="37317" x="6629400" y="5584825"/>
          <p14:tracePt t="37325" x="6629400" y="5592763"/>
          <p14:tracePt t="39269" x="6613525" y="5532438"/>
          <p14:tracePt t="39277" x="6591300" y="5478463"/>
          <p14:tracePt t="39286" x="6561138" y="5372100"/>
          <p14:tracePt t="39294" x="6545263" y="5280025"/>
          <p14:tracePt t="39309" x="6507163" y="5127625"/>
          <p14:tracePt t="39326" x="6477000" y="4930775"/>
          <p14:tracePt t="39342" x="6469063" y="4770438"/>
          <p14:tracePt t="39359" x="6469063" y="4656138"/>
          <p14:tracePt t="39376" x="6469063" y="4556125"/>
          <p14:tracePt t="39392" x="6477000" y="4465638"/>
          <p14:tracePt t="39409" x="6477000" y="4403725"/>
          <p14:tracePt t="39426" x="6484938" y="4321175"/>
          <p14:tracePt t="39442" x="6507163" y="4221163"/>
          <p14:tracePt t="39459" x="6515100" y="4122738"/>
          <p14:tracePt t="39476" x="6515100" y="4046538"/>
          <p14:tracePt t="39492" x="6523038" y="4008438"/>
          <p14:tracePt t="39509" x="6530975" y="3984625"/>
          <p14:tracePt t="39526" x="6537325" y="3970338"/>
          <p14:tracePt t="39565" x="6545263" y="3970338"/>
          <p14:tracePt t="39589" x="6561138" y="3984625"/>
          <p14:tracePt t="39597" x="6561138" y="4008438"/>
          <p14:tracePt t="39609" x="6561138" y="4030663"/>
          <p14:tracePt t="39626" x="6561138" y="4122738"/>
          <p14:tracePt t="39642" x="6545263" y="4229100"/>
          <p14:tracePt t="39659" x="6499225" y="4321175"/>
          <p14:tracePt t="39676" x="6454775" y="4373563"/>
          <p14:tracePt t="39679" x="6446838" y="4381500"/>
          <p14:tracePt t="39692" x="6438900" y="4403725"/>
          <p14:tracePt t="39709" x="6423025" y="4419600"/>
          <p14:tracePt t="39749" x="6408738" y="4419600"/>
          <p14:tracePt t="39765" x="6400800" y="4419600"/>
          <p14:tracePt t="39789" x="6392863" y="4419600"/>
          <p14:tracePt t="39805" x="6378575" y="4419600"/>
          <p14:tracePt t="39966" x="6378575" y="4411663"/>
          <p14:tracePt t="39973" x="6384925" y="4397375"/>
          <p14:tracePt t="39981" x="6392863" y="4389438"/>
          <p14:tracePt t="39992" x="6400800" y="4381500"/>
          <p14:tracePt t="40009" x="6416675" y="4351338"/>
          <p14:tracePt t="40026" x="6430963" y="4313238"/>
          <p14:tracePt t="40042" x="6446838" y="4275138"/>
          <p14:tracePt t="40059" x="6461125" y="4244975"/>
          <p14:tracePt t="40076" x="6469063" y="4213225"/>
          <p14:tracePt t="40093" x="6477000" y="4206875"/>
          <p14:tracePt t="40109" x="6484938" y="4198938"/>
          <p14:tracePt t="40181" x="6484938" y="4191000"/>
          <p14:tracePt t="40197" x="6492875" y="4191000"/>
          <p14:tracePt t="40213" x="6499225" y="4191000"/>
          <p14:tracePt t="40221" x="6507163" y="4191000"/>
          <p14:tracePt t="40229" x="6507163" y="4183063"/>
          <p14:tracePt t="40261" x="6523038" y="4183063"/>
          <p14:tracePt t="40277" x="6530975" y="4183063"/>
          <p14:tracePt t="40453" x="6523038" y="4175125"/>
          <p14:tracePt t="40469" x="6515100" y="4175125"/>
          <p14:tracePt t="40478" x="6507163" y="4168775"/>
          <p14:tracePt t="40486" x="6499225" y="4152900"/>
          <p14:tracePt t="40494" x="6484938" y="4122738"/>
          <p14:tracePt t="40509" x="6461125" y="4038600"/>
          <p14:tracePt t="40526" x="6400800" y="3863975"/>
          <p14:tracePt t="40543" x="6286500" y="3559175"/>
          <p14:tracePt t="40559" x="6232525" y="3344863"/>
          <p14:tracePt t="40576" x="6194425" y="3192463"/>
          <p14:tracePt t="40593" x="6172200" y="3101975"/>
          <p14:tracePt t="40609" x="6172200" y="3048000"/>
          <p14:tracePt t="40626" x="6172200" y="3017838"/>
          <p14:tracePt t="40643" x="6172200" y="3001963"/>
          <p14:tracePt t="40659" x="6172200" y="2994025"/>
          <p14:tracePt t="40702" x="6180138" y="2994025"/>
          <p14:tracePt t="40709" x="6194425" y="2994025"/>
          <p14:tracePt t="40725" x="6194425" y="3001963"/>
          <p14:tracePt t="40733" x="6194425" y="3009900"/>
          <p14:tracePt t="40877" x="6188075" y="3009900"/>
          <p14:tracePt t="40885" x="6180138" y="3009900"/>
          <p14:tracePt t="40893" x="6156325" y="3009900"/>
          <p14:tracePt t="40909" x="6103938" y="3001963"/>
          <p14:tracePt t="40926" x="6049963" y="3001963"/>
          <p14:tracePt t="40943" x="5951538" y="3078163"/>
          <p14:tracePt t="40960" x="5875338" y="3154363"/>
          <p14:tracePt t="40976" x="5837238" y="3216275"/>
          <p14:tracePt t="40993" x="5813425" y="3260725"/>
          <p14:tracePt t="41010" x="5807075" y="3268663"/>
          <p14:tracePt t="41026" x="5799138" y="3276600"/>
          <p14:tracePt t="41043" x="5799138" y="3284538"/>
          <p14:tracePt t="41076" x="5791200" y="3284538"/>
          <p14:tracePt t="41093" x="5722938" y="3284538"/>
          <p14:tracePt t="41110" x="5654675" y="3260725"/>
          <p14:tracePt t="41126" x="5562600" y="3230563"/>
          <p14:tracePt t="41143" x="5456238" y="3222625"/>
          <p14:tracePt t="41160" x="5426075" y="3216275"/>
          <p14:tracePt t="41176" x="5418138" y="3208338"/>
          <p14:tracePt t="41193" x="5402263" y="3192463"/>
          <p14:tracePt t="41210" x="5387975" y="3178175"/>
          <p14:tracePt t="41226" x="5372100" y="3162300"/>
          <p14:tracePt t="41243" x="5341938" y="3146425"/>
          <p14:tracePt t="41260" x="5303838" y="3108325"/>
          <p14:tracePt t="41276" x="5280025" y="3086100"/>
          <p14:tracePt t="41293" x="5257800" y="3070225"/>
          <p14:tracePt t="41310" x="5249863" y="3063875"/>
          <p14:tracePt t="41343" x="5241925" y="3063875"/>
          <p14:tracePt t="41360" x="5227638" y="3063875"/>
          <p14:tracePt t="41376" x="5165725" y="3063875"/>
          <p14:tracePt t="41393" x="5083175" y="3063875"/>
          <p14:tracePt t="41410" x="4991100" y="3078163"/>
          <p14:tracePt t="41426" x="4930775" y="3108325"/>
          <p14:tracePt t="41443" x="4914900" y="3108325"/>
          <p14:tracePt t="41460" x="4906963" y="3108325"/>
          <p14:tracePt t="41541" x="4899025" y="3108325"/>
          <p14:tracePt t="41573" x="4899025" y="3101975"/>
          <p14:tracePt t="41637" x="4899025" y="3124200"/>
          <p14:tracePt t="41646" x="4899025" y="3170238"/>
          <p14:tracePt t="41653" x="4899025" y="3246438"/>
          <p14:tracePt t="41661" x="4899025" y="3336925"/>
          <p14:tracePt t="41676" x="4899025" y="3421063"/>
          <p14:tracePt t="41693" x="4899025" y="3619500"/>
          <p14:tracePt t="41710" x="4899025" y="3641725"/>
          <p14:tracePt t="41765" x="4914900" y="3603625"/>
          <p14:tracePt t="41773" x="4922838" y="3543300"/>
          <p14:tracePt t="41782" x="4922838" y="3475038"/>
          <p14:tracePt t="41793" x="4922838" y="3413125"/>
          <p14:tracePt t="41809" x="4922838" y="3298825"/>
          <p14:tracePt t="41826" x="4922838" y="3246438"/>
          <p14:tracePt t="41843" x="4922838" y="3222625"/>
          <p14:tracePt t="41884" x="4930775" y="3222625"/>
          <p14:tracePt t="41893" x="4945063" y="3238500"/>
          <p14:tracePt t="41910" x="4945063" y="3314700"/>
          <p14:tracePt t="41926" x="4945063" y="3375025"/>
          <p14:tracePt t="41943" x="4945063" y="3406775"/>
          <p14:tracePt t="41989" x="4953000" y="3398838"/>
          <p14:tracePt t="41997" x="4953000" y="3352800"/>
          <p14:tracePt t="42010" x="4953000" y="3298825"/>
          <p14:tracePt t="42027" x="4953000" y="3192463"/>
          <p14:tracePt t="42043" x="4953000" y="3108325"/>
          <p14:tracePt t="42060" x="4953000" y="3078163"/>
          <p14:tracePt t="42093" x="4968875" y="3078163"/>
          <p14:tracePt t="42110" x="4968875" y="3238500"/>
          <p14:tracePt t="42127" x="5013325" y="3475038"/>
          <p14:tracePt t="42143" x="5029200" y="3649663"/>
          <p14:tracePt t="42160" x="5059363" y="3711575"/>
          <p14:tracePt t="42197" x="5083175" y="3673475"/>
          <p14:tracePt t="42205" x="5089525" y="3589338"/>
          <p14:tracePt t="42213" x="5097463" y="3497263"/>
          <p14:tracePt t="42227" x="5097463" y="3406775"/>
          <p14:tracePt t="42243" x="5097463" y="3254375"/>
          <p14:tracePt t="42260" x="5097463" y="3200400"/>
          <p14:tracePt t="42302" x="5097463" y="3230563"/>
          <p14:tracePt t="42310" x="5097463" y="3298825"/>
          <p14:tracePt t="42327" x="5097463" y="3436938"/>
          <p14:tracePt t="42343" x="5127625" y="3521075"/>
          <p14:tracePt t="42360" x="5151438" y="3543300"/>
          <p14:tracePt t="42377" x="5219700" y="3543300"/>
          <p14:tracePt t="42393" x="5456238" y="3489325"/>
          <p14:tracePt t="42410" x="5935663" y="3238500"/>
          <p14:tracePt t="42427" x="6400800" y="2971800"/>
          <p14:tracePt t="42443" x="6683375" y="2773363"/>
          <p14:tracePt t="42461" x="6819900" y="2620963"/>
          <p14:tracePt t="42477" x="6842125" y="2552700"/>
          <p14:tracePt t="42493" x="6858000" y="2522538"/>
          <p14:tracePt t="42510" x="6858000" y="2514600"/>
          <p14:tracePt t="42527" x="6865938" y="2484438"/>
          <p14:tracePt t="42543" x="6904038" y="2460625"/>
          <p14:tracePt t="42560" x="6934200" y="2446338"/>
          <p14:tracePt t="42577" x="6964363" y="2422525"/>
          <p14:tracePt t="42593" x="6972300" y="2416175"/>
          <p14:tracePt t="42610" x="6972300" y="2408238"/>
          <p14:tracePt t="42627" x="6972300" y="2392363"/>
          <p14:tracePt t="42643" x="6972300" y="2384425"/>
          <p14:tracePt t="42660" x="6972300" y="2370138"/>
          <p14:tracePt t="42677" x="6972300" y="2346325"/>
          <p14:tracePt t="42693" x="6972300" y="2332038"/>
          <p14:tracePt t="42710" x="6918325" y="2316163"/>
          <p14:tracePt t="42727" x="6850063" y="2308225"/>
          <p14:tracePt t="42743" x="6759575" y="2286000"/>
          <p14:tracePt t="42760" x="6667500" y="2278063"/>
          <p14:tracePt t="42777" x="6599238" y="2270125"/>
          <p14:tracePt t="42810" x="6591300" y="2263775"/>
          <p14:tracePt t="42828" x="6591300" y="2255838"/>
          <p14:tracePt t="42843" x="6591300" y="2247900"/>
          <p14:tracePt t="42860" x="6575425" y="2209800"/>
          <p14:tracePt t="42877" x="6575425" y="2201863"/>
          <p14:tracePt t="42997" x="6575425" y="2193925"/>
          <p14:tracePt t="43006" x="6607175" y="2209800"/>
          <p14:tracePt t="43013" x="6645275" y="2225675"/>
          <p14:tracePt t="43027" x="6689725" y="2247900"/>
          <p14:tracePt t="43044" x="6759575" y="2270125"/>
          <p14:tracePt t="43060" x="6827838" y="2293938"/>
          <p14:tracePt t="43077" x="6850063" y="2293938"/>
          <p14:tracePt t="43150" x="6858000" y="2316163"/>
          <p14:tracePt t="43157" x="6858000" y="2384425"/>
          <p14:tracePt t="43165" x="6858000" y="2454275"/>
          <p14:tracePt t="43177" x="6827838" y="2574925"/>
          <p14:tracePt t="43194" x="6721475" y="2987675"/>
          <p14:tracePt t="43210" x="6553200" y="3581400"/>
          <p14:tracePt t="43227" x="6416675" y="4137025"/>
          <p14:tracePt t="43244" x="6278563" y="4740275"/>
          <p14:tracePt t="43260" x="6264275" y="4846638"/>
          <p14:tracePt t="43277" x="6270625" y="4930775"/>
          <p14:tracePt t="43294" x="6302375" y="4960938"/>
          <p14:tracePt t="43310" x="6346825" y="4975225"/>
          <p14:tracePt t="43327" x="6400800" y="4983163"/>
          <p14:tracePt t="43344" x="6438900" y="4983163"/>
          <p14:tracePt t="43361" x="6530975" y="4983163"/>
          <p14:tracePt t="43377" x="6575425" y="4983163"/>
          <p14:tracePt t="43394" x="6637338" y="4953000"/>
          <p14:tracePt t="43410" x="6651625" y="4953000"/>
          <p14:tracePt t="43427" x="6675438" y="4945063"/>
          <p14:tracePt t="43444" x="6705600" y="4914900"/>
          <p14:tracePt t="43460" x="6721475" y="4892675"/>
          <p14:tracePt t="43477" x="6773863" y="4792663"/>
          <p14:tracePt t="43494" x="6781800" y="4740275"/>
          <p14:tracePt t="43510" x="6781800" y="4670425"/>
          <p14:tracePt t="43527" x="6804025" y="4610100"/>
          <p14:tracePt t="43544" x="6804025" y="4594225"/>
          <p14:tracePt t="43560" x="6811963" y="4572000"/>
          <p14:tracePt t="43577" x="6819900" y="4549775"/>
          <p14:tracePt t="43594" x="6842125" y="4495800"/>
          <p14:tracePt t="43610" x="6858000" y="4427538"/>
          <p14:tracePt t="43627" x="6888163" y="4343400"/>
          <p14:tracePt t="43644" x="6904038" y="4251325"/>
          <p14:tracePt t="43660" x="6911975" y="4229100"/>
          <p14:tracePt t="43678" x="6911975" y="4221163"/>
          <p14:tracePt t="43725" x="6918325" y="4221163"/>
          <p14:tracePt t="43733" x="6926263" y="4221163"/>
          <p14:tracePt t="43744" x="6934200" y="4297363"/>
          <p14:tracePt t="43761" x="6972300" y="4541838"/>
          <p14:tracePt t="43777" x="7002463" y="4914900"/>
          <p14:tracePt t="43794" x="7040563" y="5051425"/>
          <p14:tracePt t="43810" x="7040563" y="5059363"/>
          <p14:tracePt t="43868" x="7040563" y="5051425"/>
          <p14:tracePt t="43876" x="7026275" y="5013325"/>
          <p14:tracePt t="43885" x="7010400" y="4991100"/>
          <p14:tracePt t="43893" x="7002463" y="4960938"/>
          <p14:tracePt t="43910" x="6980238" y="4914900"/>
          <p14:tracePt t="43927" x="6950075" y="4876800"/>
          <p14:tracePt t="43943" x="6911975" y="4808538"/>
          <p14:tracePt t="43961" x="6835775" y="4762500"/>
          <p14:tracePt t="43977" x="6743700" y="4694238"/>
          <p14:tracePt t="43994" x="6637338" y="4610100"/>
          <p14:tracePt t="44011" x="6530975" y="4533900"/>
          <p14:tracePt t="44027" x="6477000" y="4495800"/>
          <p14:tracePt t="44044" x="6477000" y="4487863"/>
          <p14:tracePt t="44062" x="6477000" y="4479925"/>
          <p14:tracePt t="44141" x="6477000" y="4473575"/>
          <p14:tracePt t="44157" x="6477000" y="4465638"/>
          <p14:tracePt t="44173" x="6477000" y="4449763"/>
          <p14:tracePt t="44190" x="6477000" y="4435475"/>
          <p14:tracePt t="44197" x="6477000" y="4427538"/>
          <p14:tracePt t="44211" x="6477000" y="4411663"/>
          <p14:tracePt t="44227" x="6477000" y="4381500"/>
          <p14:tracePt t="44245" x="6477000" y="4321175"/>
          <p14:tracePt t="44261" x="6469063" y="4259263"/>
          <p14:tracePt t="44277" x="6469063" y="4213225"/>
          <p14:tracePt t="44294" x="6461125" y="4198938"/>
          <p14:tracePt t="44311" x="6461125" y="4175125"/>
          <p14:tracePt t="44344" x="6461125" y="4160838"/>
          <p14:tracePt t="44361" x="6461125" y="4152900"/>
          <p14:tracePt t="44397" x="6461125" y="4144963"/>
          <p14:tracePt t="44501" x="6477000" y="4152900"/>
          <p14:tracePt t="44509" x="6484938" y="4168775"/>
          <p14:tracePt t="44517" x="6515100" y="4198938"/>
          <p14:tracePt t="44527" x="6553200" y="4267200"/>
          <p14:tracePt t="44544" x="6629400" y="4397375"/>
          <p14:tracePt t="44561" x="6713538" y="4533900"/>
          <p14:tracePt t="44577" x="6789738" y="4648200"/>
          <p14:tracePt t="44594" x="6858000" y="4724400"/>
          <p14:tracePt t="44611" x="6896100" y="4762500"/>
          <p14:tracePt t="44628" x="6918325" y="4778375"/>
          <p14:tracePt t="44644" x="6926263" y="4784725"/>
          <p14:tracePt t="44725" x="6934200" y="4784725"/>
          <p14:tracePt t="44749" x="6942138" y="4784725"/>
          <p14:tracePt t="44773" x="6956425" y="4784725"/>
          <p14:tracePt t="44781" x="6964363" y="4784725"/>
          <p14:tracePt t="44789" x="6980238" y="4778375"/>
          <p14:tracePt t="44797" x="6994525" y="4770438"/>
          <p14:tracePt t="44813" x="7002463" y="4754563"/>
          <p14:tracePt t="44827" x="7018338" y="4740275"/>
          <p14:tracePt t="44844" x="7026275" y="4694238"/>
          <p14:tracePt t="44860" x="7026275" y="4625975"/>
          <p14:tracePt t="44877" x="7026275" y="4549775"/>
          <p14:tracePt t="44894" x="6988175" y="4473575"/>
          <p14:tracePt t="44911" x="6972300" y="4449763"/>
          <p14:tracePt t="44928" x="6964363" y="4427538"/>
          <p14:tracePt t="44944" x="6950075" y="4419600"/>
          <p14:tracePt t="44961" x="6950075" y="4411663"/>
          <p14:tracePt t="44997" x="6950075" y="4403725"/>
          <p14:tracePt t="45013" x="6950075" y="4397375"/>
          <p14:tracePt t="45028" x="6950075" y="4389438"/>
          <p14:tracePt t="45044" x="6950075" y="4381500"/>
          <p14:tracePt t="45061" x="6950075" y="4373563"/>
          <p14:tracePt t="45085" x="6950075" y="4365625"/>
          <p14:tracePt t="45094" x="6950075" y="4359275"/>
          <p14:tracePt t="45111" x="6950075" y="4343400"/>
          <p14:tracePt t="45144" x="6950075" y="4327525"/>
          <p14:tracePt t="45178" x="6956425" y="4313238"/>
          <p14:tracePt t="45205" x="6956425" y="4305300"/>
          <p14:tracePt t="45269" x="6956425" y="4289425"/>
          <p14:tracePt t="45277" x="6964363" y="4283075"/>
          <p14:tracePt t="45293" x="6972300" y="4275138"/>
          <p14:tracePt t="45309" x="6980238" y="4267200"/>
          <p14:tracePt t="45485" x="6964363" y="4267200"/>
          <p14:tracePt t="45493" x="6942138" y="4275138"/>
          <p14:tracePt t="45501" x="6934200" y="4283075"/>
          <p14:tracePt t="45511" x="6926263" y="4283075"/>
          <p14:tracePt t="45528" x="6896100" y="4289425"/>
          <p14:tracePt t="45544" x="6865938" y="4297363"/>
          <p14:tracePt t="45561" x="6842125" y="4305300"/>
          <p14:tracePt t="45578" x="6804025" y="4335463"/>
          <p14:tracePt t="45595" x="6765925" y="4351338"/>
          <p14:tracePt t="45611" x="6727825" y="4381500"/>
          <p14:tracePt t="45628" x="6683375" y="4403725"/>
          <p14:tracePt t="45644" x="6667500" y="4403725"/>
          <p14:tracePt t="45661" x="6629400" y="4427538"/>
          <p14:tracePt t="45678" x="6613525" y="4435475"/>
          <p14:tracePt t="45695" x="6599238" y="4449763"/>
          <p14:tracePt t="45711" x="6583363" y="4465638"/>
          <p14:tracePt t="45728" x="6575425" y="4473575"/>
          <p14:tracePt t="45745" x="6561138" y="4487863"/>
          <p14:tracePt t="45761" x="6553200" y="4495800"/>
          <p14:tracePt t="45778" x="6545263" y="4511675"/>
          <p14:tracePt t="45795" x="6537325" y="4533900"/>
          <p14:tracePt t="45811" x="6530975" y="4549775"/>
          <p14:tracePt t="45828" x="6523038" y="4572000"/>
          <p14:tracePt t="45844" x="6515100" y="4587875"/>
          <p14:tracePt t="45861" x="6515100" y="4594225"/>
          <p14:tracePt t="45878" x="6515100" y="4610100"/>
          <p14:tracePt t="45894" x="6515100" y="4618038"/>
          <p14:tracePt t="45911" x="6507163" y="4632325"/>
          <p14:tracePt t="45928" x="6507163" y="4656138"/>
          <p14:tracePt t="45944" x="6507163" y="4686300"/>
          <p14:tracePt t="45961" x="6507163" y="4702175"/>
          <p14:tracePt t="45978" x="6507163" y="4708525"/>
          <p14:tracePt t="46011" x="6507163" y="4716463"/>
          <p14:tracePt t="46045" x="6515100" y="4716463"/>
          <p14:tracePt t="46053" x="6523038" y="4716463"/>
          <p14:tracePt t="46062" x="6530975" y="4724400"/>
          <p14:tracePt t="46078" x="6575425" y="4732338"/>
          <p14:tracePt t="46095" x="6621463" y="4732338"/>
          <p14:tracePt t="46112" x="6713538" y="4740275"/>
          <p14:tracePt t="46128" x="6842125" y="4740275"/>
          <p14:tracePt t="46145" x="7056438" y="4740275"/>
          <p14:tracePt t="46161" x="7239000" y="4740275"/>
          <p14:tracePt t="46178" x="7383463" y="4732338"/>
          <p14:tracePt t="46195" x="7483475" y="4702175"/>
          <p14:tracePt t="46211" x="7543800" y="4694238"/>
          <p14:tracePt t="46229" x="7627938" y="4694238"/>
          <p14:tracePt t="46245" x="7666038" y="4694238"/>
          <p14:tracePt t="46261" x="7688263" y="4694238"/>
          <p14:tracePt t="46278" x="7718425" y="4694238"/>
          <p14:tracePt t="46295" x="7726363" y="4694238"/>
          <p14:tracePt t="46311" x="7750175" y="4702175"/>
          <p14:tracePt t="46328" x="7780338" y="4702175"/>
          <p14:tracePt t="46345" x="7826375" y="4702175"/>
          <p14:tracePt t="46361" x="7864475" y="4708525"/>
          <p14:tracePt t="46378" x="7916863" y="4732338"/>
          <p14:tracePt t="46395" x="8023225" y="4762500"/>
          <p14:tracePt t="46411" x="8191500" y="4784725"/>
          <p14:tracePt t="46428" x="8374063" y="4816475"/>
          <p14:tracePt t="46445" x="8724900" y="4830763"/>
          <p14:tracePt t="46462" x="8847138" y="4830763"/>
          <p14:tracePt t="46478" x="8885238" y="4830763"/>
          <p14:tracePt t="46495" x="8893175" y="4830763"/>
          <p14:tracePt t="46629" x="8899525" y="4830763"/>
          <p14:tracePt t="46693" x="8899525" y="4822825"/>
          <p14:tracePt t="46733" x="8899525" y="4816475"/>
          <p14:tracePt t="46758" x="8899525" y="4808538"/>
          <p14:tracePt t="46781" x="8899525" y="4800600"/>
          <p14:tracePt t="46805" x="8899525" y="4784725"/>
          <p14:tracePt t="46829" x="8899525" y="4778375"/>
          <p14:tracePt t="46837" x="8893175" y="4778375"/>
          <p14:tracePt t="46845" x="8893175" y="4770438"/>
          <p14:tracePt t="46861" x="8869363" y="4746625"/>
          <p14:tracePt t="46878" x="8861425" y="4732338"/>
          <p14:tracePt t="46895" x="8831263" y="4702175"/>
          <p14:tracePt t="46912" x="8785225" y="4656138"/>
          <p14:tracePt t="46928" x="8702675" y="4587875"/>
          <p14:tracePt t="46945" x="8640763" y="4541838"/>
          <p14:tracePt t="46962" x="8602663" y="4511675"/>
          <p14:tracePt t="46978" x="8564563" y="4473575"/>
          <p14:tracePt t="46995" x="8556625" y="4465638"/>
          <p14:tracePt t="47013" x="8550275" y="4457700"/>
          <p14:tracePt t="49229" x="8542338" y="4457700"/>
          <p14:tracePt t="49237" x="8504238" y="4435475"/>
          <p14:tracePt t="49246" x="8442325" y="4427538"/>
          <p14:tracePt t="49262" x="8259763" y="4351338"/>
          <p14:tracePt t="49279" x="7826375" y="4168775"/>
          <p14:tracePt t="49296" x="7413625" y="3992563"/>
          <p14:tracePt t="49312" x="7048500" y="3856038"/>
          <p14:tracePt t="49329" x="6811963" y="3749675"/>
          <p14:tracePt t="49346" x="6697663" y="3679825"/>
          <p14:tracePt t="49363" x="6659563" y="3641725"/>
          <p14:tracePt t="49379" x="6629400" y="3611563"/>
          <p14:tracePt t="49397" x="6607175" y="3565525"/>
          <p14:tracePt t="49413" x="6591300" y="3551238"/>
          <p14:tracePt t="49429" x="6569075" y="3513138"/>
          <p14:tracePt t="49446" x="6537325" y="3475038"/>
          <p14:tracePt t="49463" x="6484938" y="3429000"/>
          <p14:tracePt t="49479" x="6454775" y="3406775"/>
          <p14:tracePt t="49496" x="6446838" y="3398838"/>
          <p14:tracePt t="49513" x="6430963" y="3382963"/>
          <p14:tracePt t="49529" x="6408738" y="3368675"/>
          <p14:tracePt t="50189" x="6408738" y="3375025"/>
          <p14:tracePt t="50198" x="6408738" y="3382963"/>
          <p14:tracePt t="50205" x="6408738" y="3390900"/>
          <p14:tracePt t="50221" x="6416675" y="3406775"/>
          <p14:tracePt t="50229" x="6416675" y="3413125"/>
          <p14:tracePt t="50246" x="6423025" y="3459163"/>
          <p14:tracePt t="50263" x="6438900" y="3513138"/>
          <p14:tracePt t="50280" x="6446838" y="3573463"/>
          <p14:tracePt t="50296" x="6477000" y="3687763"/>
          <p14:tracePt t="50313" x="6523038" y="3840163"/>
          <p14:tracePt t="50330" x="6591300" y="4008438"/>
          <p14:tracePt t="50346" x="6697663" y="4198938"/>
          <p14:tracePt t="50363" x="6896100" y="4441825"/>
          <p14:tracePt t="50380" x="7231063" y="4702175"/>
          <p14:tracePt t="50396" x="7597775" y="4906963"/>
          <p14:tracePt t="50413" x="8093075" y="5097463"/>
          <p14:tracePt t="50430" x="8267700" y="5151438"/>
          <p14:tracePt t="50446" x="8404225" y="5181600"/>
          <p14:tracePt t="50463" x="8458200" y="5197475"/>
          <p14:tracePt t="50480" x="8474075" y="5197475"/>
          <p14:tracePt t="50513" x="8488363" y="5203825"/>
          <p14:tracePt t="50530" x="8504238" y="5211763"/>
          <p14:tracePt t="50546" x="8556625" y="5241925"/>
          <p14:tracePt t="50563" x="8618538" y="5280025"/>
          <p14:tracePt t="50580" x="8755063" y="5387975"/>
          <p14:tracePt t="50596" x="8801100" y="5426075"/>
          <p14:tracePt t="50613" x="8861425" y="5486400"/>
          <p14:tracePt t="50630" x="8885238" y="5508625"/>
          <p14:tracePt t="50646" x="8885238" y="5516563"/>
          <p14:tracePt t="50663" x="8885238" y="5524500"/>
          <p14:tracePt t="51077" x="8869363" y="5524500"/>
          <p14:tracePt t="51085" x="8847138" y="5524500"/>
          <p14:tracePt t="51309" x="8823325" y="5524500"/>
          <p14:tracePt t="51317" x="8793163" y="5524500"/>
          <p14:tracePt t="51325" x="8740775" y="5532438"/>
          <p14:tracePt t="51333" x="8686800" y="5562600"/>
          <p14:tracePt t="51347" x="8618538" y="5592763"/>
          <p14:tracePt t="51363" x="8305800" y="5699125"/>
          <p14:tracePt t="51380" x="7604125" y="5905500"/>
          <p14:tracePt t="51397" x="7413625" y="5973763"/>
          <p14:tracePt t="51413" x="7216775" y="6035675"/>
          <p14:tracePt t="51725" x="7208838" y="6035675"/>
          <p14:tracePt t="51742" x="7185025" y="6035675"/>
          <p14:tracePt t="51749" x="7162800" y="6042025"/>
          <p14:tracePt t="51757" x="7140575" y="6049963"/>
          <p14:tracePt t="51781" x="7132638" y="6057900"/>
          <p14:tracePt t="51821" x="7132638" y="6065838"/>
          <p14:tracePt t="52062" x="7140575" y="6065838"/>
          <p14:tracePt t="52973" x="7124700" y="6065838"/>
          <p14:tracePt t="52982" x="7040563" y="6065838"/>
          <p14:tracePt t="52989" x="6858000" y="6065838"/>
          <p14:tracePt t="52998" x="6629400" y="6065838"/>
          <p14:tracePt t="53014" x="6294438" y="6065838"/>
          <p14:tracePt t="53031" x="6065838" y="6035675"/>
          <p14:tracePt t="53047" x="5837238" y="5965825"/>
          <p14:tracePt t="53064" x="5540375" y="5875338"/>
          <p14:tracePt t="53081" x="5280025" y="5775325"/>
          <p14:tracePt t="53097" x="5075238" y="5684838"/>
          <p14:tracePt t="53114" x="4953000" y="5630863"/>
          <p14:tracePt t="53131" x="4884738" y="5578475"/>
          <p14:tracePt t="53147" x="4876800" y="5570538"/>
          <p14:tracePt t="53181" x="4876800" y="5554663"/>
          <p14:tracePt t="53198" x="4876800" y="5546725"/>
          <p14:tracePt t="53253" x="4868863" y="5540375"/>
          <p14:tracePt t="54446" x="4868863" y="5532438"/>
          <p14:tracePt t="54454" x="4884738" y="5540375"/>
          <p14:tracePt t="54464" x="4899025" y="5540375"/>
          <p14:tracePt t="54481" x="4906963" y="5540375"/>
          <p14:tracePt t="54598" x="4922838" y="5540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513" t="18345" r="32380" b="43106"/>
          <a:stretch/>
        </p:blipFill>
        <p:spPr>
          <a:xfrm>
            <a:off x="1782892" y="1499194"/>
            <a:ext cx="7671826" cy="4483223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979720" y="5237825"/>
            <a:ext cx="949911" cy="61255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061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6374"/>
    </mc:Choice>
    <mc:Fallback>
      <p:transition advTm="106374"/>
    </mc:Fallback>
  </mc:AlternateContent>
  <p:timing>
    <p:tnLst>
      <p:par>
        <p:cTn id="1" dur="indefinite" restart="never" nodeType="tmRoot"/>
      </p:par>
    </p:tnLst>
  </p:timing>
  <p:extLst mod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401" t="19245" r="31151" b="42975"/>
          <a:stretch/>
        </p:blipFill>
        <p:spPr>
          <a:xfrm>
            <a:off x="1855433" y="1695634"/>
            <a:ext cx="7823417" cy="432412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1855434" y="3844031"/>
            <a:ext cx="2627790" cy="21757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1702" y="4454843"/>
            <a:ext cx="2295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8679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9919"/>
    </mc:Choice>
    <mc:Fallback>
      <p:transition advTm="1099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499" x="368300" y="5549900"/>
          <p14:tracePt t="18566" x="381000" y="5543550"/>
          <p14:tracePt t="18574" x="387350" y="5543550"/>
          <p14:tracePt t="18582" x="406400" y="5543550"/>
          <p14:tracePt t="18596" x="463550" y="5511800"/>
          <p14:tracePt t="18613" x="609600" y="5448300"/>
          <p14:tracePt t="18629" x="863600" y="5346700"/>
          <p14:tracePt t="18646" x="1358900" y="5111750"/>
          <p14:tracePt t="18663" x="1885950" y="4997450"/>
          <p14:tracePt t="18679" x="2406650" y="4902200"/>
          <p14:tracePt t="18696" x="2825750" y="4775200"/>
          <p14:tracePt t="18713" x="2997200" y="4730750"/>
          <p14:tracePt t="18729" x="3060700" y="4699000"/>
          <p14:tracePt t="18746" x="3060700" y="4692650"/>
          <p14:tracePt t="18789" x="3073400" y="4692650"/>
          <p14:tracePt t="18796" x="3079750" y="4692650"/>
          <p14:tracePt t="18804" x="3111500" y="4692650"/>
          <p14:tracePt t="18813" x="3143250" y="4692650"/>
          <p14:tracePt t="18829" x="3251200" y="4692650"/>
          <p14:tracePt t="18846" x="3422650" y="4692650"/>
          <p14:tracePt t="18862" x="3727450" y="4692650"/>
          <p14:tracePt t="18879" x="4191000" y="4692650"/>
          <p14:tracePt t="18896" x="4705350" y="4692650"/>
          <p14:tracePt t="18912" x="5187950" y="4692650"/>
          <p14:tracePt t="18929" x="5518150" y="4654550"/>
          <p14:tracePt t="18946" x="5683250" y="4578350"/>
          <p14:tracePt t="18962" x="5791200" y="4470400"/>
          <p14:tracePt t="18979" x="5835650" y="4305300"/>
          <p14:tracePt t="18996" x="5848350" y="3962400"/>
          <p14:tracePt t="19012" x="5848350" y="3765550"/>
          <p14:tracePt t="19029" x="5842000" y="3549650"/>
          <p14:tracePt t="19046" x="5778500" y="3352800"/>
          <p14:tracePt t="19062" x="5734050" y="3232150"/>
          <p14:tracePt t="19079" x="5721350" y="3187700"/>
          <p14:tracePt t="19096" x="5721350" y="3181350"/>
          <p14:tracePt t="19404" x="5683250" y="3181350"/>
          <p14:tracePt t="19412" x="5588000" y="3225800"/>
          <p14:tracePt t="19420" x="5499100" y="3251200"/>
          <p14:tracePt t="19429" x="5346700" y="3289300"/>
          <p14:tracePt t="19446" x="4997450" y="3397250"/>
          <p14:tracePt t="19463" x="4699000" y="3454400"/>
          <p14:tracePt t="19480" x="4489450" y="3498850"/>
          <p14:tracePt t="19496" x="4419600" y="3498850"/>
          <p14:tracePt t="19513" x="4419600" y="3505200"/>
          <p14:tracePt t="19684" x="4419600" y="3498850"/>
          <p14:tracePt t="19700" x="4425950" y="3492500"/>
          <p14:tracePt t="19716" x="4432300" y="3486150"/>
          <p14:tracePt t="19724" x="4438650" y="3486150"/>
          <p14:tracePt t="19732" x="4451350" y="3479800"/>
          <p14:tracePt t="19746" x="4457700" y="3473450"/>
          <p14:tracePt t="19764" x="4502150" y="3435350"/>
          <p14:tracePt t="19780" x="4527550" y="3416300"/>
          <p14:tracePt t="19796" x="4584700" y="3359150"/>
          <p14:tracePt t="19813" x="4603750" y="3333750"/>
          <p14:tracePt t="19830" x="4616450" y="3327400"/>
          <p14:tracePt t="19846" x="4616450" y="3314700"/>
          <p14:tracePt t="25837" x="4629150" y="3314700"/>
          <p14:tracePt t="25844" x="4730750" y="3289300"/>
          <p14:tracePt t="25852" x="4940300" y="3238500"/>
          <p14:tracePt t="25865" x="5067300" y="3219450"/>
          <p14:tracePt t="25882" x="5232400" y="3219450"/>
          <p14:tracePt t="25898" x="5346700" y="3219450"/>
          <p14:tracePt t="25915" x="5480050" y="3194050"/>
          <p14:tracePt t="25932" x="5657850" y="3168650"/>
          <p14:tracePt t="25948" x="5683250" y="3168650"/>
          <p14:tracePt t="25965" x="5695950" y="3162300"/>
          <p14:tracePt t="25982" x="5715000" y="3155950"/>
          <p14:tracePt t="25998" x="5734050" y="3143250"/>
          <p14:tracePt t="26015" x="5759450" y="3136900"/>
          <p14:tracePt t="26032" x="5778500" y="3130550"/>
          <p14:tracePt t="26048" x="5829300" y="3111500"/>
          <p14:tracePt t="26065" x="5886450" y="3111500"/>
          <p14:tracePt t="26082" x="5956300" y="3111500"/>
          <p14:tracePt t="26098" x="6026150" y="3117850"/>
          <p14:tracePt t="26115" x="6203950" y="3200400"/>
          <p14:tracePt t="26132" x="6261100" y="3225800"/>
          <p14:tracePt t="26148" x="6457950" y="3340100"/>
          <p14:tracePt t="26165" x="6559550" y="3454400"/>
          <p14:tracePt t="26182" x="6642100" y="3549650"/>
          <p14:tracePt t="26198" x="6667500" y="3613150"/>
          <p14:tracePt t="26215" x="6673850" y="3638550"/>
          <p14:tracePt t="26232" x="6673850" y="3663950"/>
          <p14:tracePt t="26248" x="6673850" y="3695700"/>
          <p14:tracePt t="26265" x="6673850" y="3721100"/>
          <p14:tracePt t="26282" x="6673850" y="3746500"/>
          <p14:tracePt t="26298" x="6673850" y="3771900"/>
          <p14:tracePt t="26316" x="6667500" y="3803650"/>
          <p14:tracePt t="26332" x="6654800" y="3803650"/>
          <p14:tracePt t="26348" x="6610350" y="3854450"/>
          <p14:tracePt t="26365" x="6546850" y="3873500"/>
          <p14:tracePt t="26382" x="6483350" y="3879850"/>
          <p14:tracePt t="26398" x="6426200" y="3892550"/>
          <p14:tracePt t="26415" x="6375400" y="3892550"/>
          <p14:tracePt t="26432" x="6350000" y="3892550"/>
          <p14:tracePt t="26448" x="6330950" y="3892550"/>
          <p14:tracePt t="26465" x="6305550" y="3892550"/>
          <p14:tracePt t="26482" x="6299200" y="3867150"/>
          <p14:tracePt t="26498" x="6273800" y="3822700"/>
          <p14:tracePt t="26516" x="6216650" y="3721100"/>
          <p14:tracePt t="26532" x="6191250" y="3683000"/>
          <p14:tracePt t="26548" x="6159500" y="3638550"/>
          <p14:tracePt t="26565" x="6140450" y="3600450"/>
          <p14:tracePt t="26582" x="6127750" y="3575050"/>
          <p14:tracePt t="26615" x="6121400" y="3568700"/>
          <p14:tracePt t="26732" x="6102350" y="3568700"/>
          <p14:tracePt t="26741" x="6070600" y="3568700"/>
          <p14:tracePt t="26749" x="6051550" y="3568700"/>
          <p14:tracePt t="26949" x="6045200" y="3568700"/>
          <p14:tracePt t="26957" x="6013450" y="3568700"/>
          <p14:tracePt t="26965" x="5943600" y="3568700"/>
          <p14:tracePt t="26982" x="5772150" y="3549650"/>
          <p14:tracePt t="26999" x="5556250" y="3517900"/>
          <p14:tracePt t="27015" x="5308600" y="3486150"/>
          <p14:tracePt t="27032" x="4978400" y="3429000"/>
          <p14:tracePt t="27049" x="4635500" y="3390900"/>
          <p14:tracePt t="27065" x="4406900" y="3359150"/>
          <p14:tracePt t="27082" x="4311650" y="3340100"/>
          <p14:tracePt t="27099" x="4298950" y="3340100"/>
          <p14:tracePt t="27172" x="4292600" y="3327400"/>
          <p14:tracePt t="27180" x="4292600" y="3302000"/>
          <p14:tracePt t="27189" x="4292600" y="3257550"/>
          <p14:tracePt t="27199" x="4279900" y="3238500"/>
          <p14:tracePt t="27215" x="4267200" y="3206750"/>
          <p14:tracePt t="27232" x="4248150" y="3175000"/>
          <p14:tracePt t="27249" x="4241800" y="3162300"/>
          <p14:tracePt t="27265" x="4235450" y="3149600"/>
          <p14:tracePt t="27282" x="4235450" y="3143250"/>
          <p14:tracePt t="27356" x="4235450" y="3162300"/>
          <p14:tracePt t="27365" x="4241800" y="3194050"/>
          <p14:tracePt t="27372" x="4279900" y="3219450"/>
          <p14:tracePt t="27382" x="4324350" y="3238500"/>
          <p14:tracePt t="27399" x="4406900" y="3257550"/>
          <p14:tracePt t="27415" x="4464050" y="3257550"/>
          <p14:tracePt t="27432" x="4514850" y="3257550"/>
          <p14:tracePt t="27449" x="4527550" y="3257550"/>
          <p14:tracePt t="27465" x="4533900" y="3257550"/>
          <p14:tracePt t="27669" x="4546600" y="3263900"/>
          <p14:tracePt t="27676" x="4559300" y="3295650"/>
          <p14:tracePt t="27684" x="4565650" y="3308350"/>
          <p14:tracePt t="27699" x="4572000" y="3308350"/>
          <p14:tracePt t="27715" x="4591050" y="3340100"/>
          <p14:tracePt t="27732" x="4597400" y="3346450"/>
          <p14:tracePt t="28868" x="4603750" y="3352800"/>
          <p14:tracePt t="28876" x="4641850" y="3371850"/>
          <p14:tracePt t="28884" x="4711700" y="3384550"/>
          <p14:tracePt t="28900" x="4819650" y="3409950"/>
          <p14:tracePt t="28916" x="4984750" y="3441700"/>
          <p14:tracePt t="28932" x="5124450" y="3454400"/>
          <p14:tracePt t="28949" x="5257800" y="3467100"/>
          <p14:tracePt t="28966" x="5359400" y="3467100"/>
          <p14:tracePt t="28983" x="5416550" y="3467100"/>
          <p14:tracePt t="29069" x="5435600" y="3467100"/>
          <p14:tracePt t="29076" x="5441950" y="3467100"/>
          <p14:tracePt t="29084" x="5461000" y="3467100"/>
          <p14:tracePt t="29099" x="5480050" y="3460750"/>
          <p14:tracePt t="29116" x="5607050" y="3409950"/>
          <p14:tracePt t="29133" x="5715000" y="3371850"/>
          <p14:tracePt t="29149" x="5835650" y="3346450"/>
          <p14:tracePt t="29166" x="5924550" y="3333750"/>
          <p14:tracePt t="29182" x="5956300" y="3321050"/>
          <p14:tracePt t="29349" x="5969000" y="3314700"/>
          <p14:tracePt t="29356" x="5994400" y="3302000"/>
          <p14:tracePt t="29366" x="6026150" y="3289300"/>
          <p14:tracePt t="29383" x="6134100" y="3263900"/>
          <p14:tracePt t="29399" x="6273800" y="3232150"/>
          <p14:tracePt t="29416" x="6426200" y="3219450"/>
          <p14:tracePt t="29433" x="6572250" y="3194050"/>
          <p14:tracePt t="29449" x="6686550" y="3181350"/>
          <p14:tracePt t="29466" x="6756400" y="3168650"/>
          <p14:tracePt t="29483" x="6800850" y="3168650"/>
          <p14:tracePt t="29500" x="6826250" y="3155950"/>
          <p14:tracePt t="29533" x="6832600" y="3155950"/>
          <p14:tracePt t="29549" x="6838950" y="3155950"/>
          <p14:tracePt t="29566" x="6858000" y="3155950"/>
          <p14:tracePt t="29583" x="6883400" y="3155950"/>
          <p14:tracePt t="29599" x="6921500" y="3155950"/>
          <p14:tracePt t="29616" x="6991350" y="3155950"/>
          <p14:tracePt t="29633" x="7080250" y="3155950"/>
          <p14:tracePt t="29649" x="7194550" y="3155950"/>
          <p14:tracePt t="29666" x="7296150" y="3155950"/>
          <p14:tracePt t="29683" x="7397750" y="3155950"/>
          <p14:tracePt t="29700" x="7518400" y="3155950"/>
          <p14:tracePt t="29716" x="7575550" y="3155950"/>
          <p14:tracePt t="29733" x="7639050" y="3155950"/>
          <p14:tracePt t="29749" x="7727950" y="3162300"/>
          <p14:tracePt t="29766" x="7829550" y="3175000"/>
          <p14:tracePt t="29783" x="7886700" y="3187700"/>
          <p14:tracePt t="29799" x="7924800" y="3187700"/>
          <p14:tracePt t="29816" x="7943850" y="3187700"/>
          <p14:tracePt t="29833" x="7950200" y="3187700"/>
          <p14:tracePt t="29884" x="7962900" y="3187700"/>
          <p14:tracePt t="29892" x="7981950" y="3187700"/>
          <p14:tracePt t="29902" x="8001000" y="3187700"/>
          <p14:tracePt t="29916" x="8108950" y="3187700"/>
          <p14:tracePt t="29933" x="8229600" y="3200400"/>
          <p14:tracePt t="29949" x="8369300" y="3200400"/>
          <p14:tracePt t="29966" x="8483600" y="3200400"/>
          <p14:tracePt t="29983" x="8585200" y="3200400"/>
          <p14:tracePt t="29999" x="8686800" y="3200400"/>
          <p14:tracePt t="30018" x="8743950" y="3200400"/>
          <p14:tracePt t="30033" x="8763000" y="3200400"/>
          <p14:tracePt t="30108" x="8763000" y="3206750"/>
          <p14:tracePt t="30117" x="8763000" y="3213100"/>
          <p14:tracePt t="30124" x="8775700" y="3244850"/>
          <p14:tracePt t="30132" x="8788400" y="3270250"/>
          <p14:tracePt t="30149" x="8801100" y="3340100"/>
          <p14:tracePt t="30166" x="8801100" y="3409950"/>
          <p14:tracePt t="30183" x="8826500" y="3498850"/>
          <p14:tracePt t="30200" x="8832850" y="3536950"/>
          <p14:tracePt t="30217" x="8832850" y="3543300"/>
          <p14:tracePt t="30277" x="8832850" y="3549650"/>
          <p14:tracePt t="30284" x="8832850" y="3562350"/>
          <p14:tracePt t="30301" x="8832850" y="3581400"/>
          <p14:tracePt t="30309" x="8832850" y="3587750"/>
          <p14:tracePt t="30317" x="8832850" y="3594100"/>
          <p14:tracePt t="30333" x="8832850" y="3613150"/>
          <p14:tracePt t="30350" x="8832850" y="3632200"/>
          <p14:tracePt t="30366" x="8813800" y="3683000"/>
          <p14:tracePt t="30383" x="8807450" y="3727450"/>
          <p14:tracePt t="30400" x="8788400" y="3752850"/>
          <p14:tracePt t="30416" x="8763000" y="3797300"/>
          <p14:tracePt t="30433" x="8737600" y="3822700"/>
          <p14:tracePt t="30450" x="8693150" y="3860800"/>
          <p14:tracePt t="30466" x="8636000" y="3892550"/>
          <p14:tracePt t="30484" x="8559800" y="3930650"/>
          <p14:tracePt t="30500" x="8528050" y="3962400"/>
          <p14:tracePt t="30516" x="8496300" y="3981450"/>
          <p14:tracePt t="30533" x="8477250" y="3994150"/>
          <p14:tracePt t="30550" x="8458200" y="4013200"/>
          <p14:tracePt t="30566" x="8445500" y="4019550"/>
          <p14:tracePt t="30583" x="8413750" y="4038600"/>
          <p14:tracePt t="30600" x="8394700" y="4064000"/>
          <p14:tracePt t="30616" x="8343900" y="4095750"/>
          <p14:tracePt t="30633" x="8274050" y="4127500"/>
          <p14:tracePt t="30650" x="8210550" y="4165600"/>
          <p14:tracePt t="30666" x="8159750" y="4197350"/>
          <p14:tracePt t="30684" x="8064500" y="4260850"/>
          <p14:tracePt t="30700" x="7994650" y="4311650"/>
          <p14:tracePt t="30716" x="7950200" y="4356100"/>
          <p14:tracePt t="30733" x="7899400" y="4375150"/>
          <p14:tracePt t="30750" x="7854950" y="4400550"/>
          <p14:tracePt t="30766" x="7829550" y="4419600"/>
          <p14:tracePt t="30783" x="7791450" y="4438650"/>
          <p14:tracePt t="30800" x="7766050" y="4445000"/>
          <p14:tracePt t="30816" x="7721600" y="4457700"/>
          <p14:tracePt t="30833" x="7715250" y="4457700"/>
          <p14:tracePt t="30850" x="7683500" y="4476750"/>
          <p14:tracePt t="30866" x="7658100" y="4489450"/>
          <p14:tracePt t="30884" x="7607300" y="4508500"/>
          <p14:tracePt t="30900" x="7569200" y="4527550"/>
          <p14:tracePt t="30916" x="7524750" y="4559300"/>
          <p14:tracePt t="30933" x="7505700" y="4572000"/>
          <p14:tracePt t="30950" x="7480300" y="4578350"/>
          <p14:tracePt t="30966" x="7461250" y="4578350"/>
          <p14:tracePt t="30983" x="7435850" y="4597400"/>
          <p14:tracePt t="31000" x="7410450" y="4603750"/>
          <p14:tracePt t="31017" x="7366000" y="4629150"/>
          <p14:tracePt t="31033" x="7321550" y="4641850"/>
          <p14:tracePt t="31050" x="7283450" y="4660900"/>
          <p14:tracePt t="31066" x="7251700" y="4679950"/>
          <p14:tracePt t="31083" x="7213600" y="4692650"/>
          <p14:tracePt t="31100" x="7162800" y="4711700"/>
          <p14:tracePt t="31116" x="7118350" y="4718050"/>
          <p14:tracePt t="31133" x="7086600" y="4730750"/>
          <p14:tracePt t="31150" x="7048500" y="4730750"/>
          <p14:tracePt t="31167" x="7004050" y="4737100"/>
          <p14:tracePt t="31183" x="6934200" y="4743450"/>
          <p14:tracePt t="31201" x="6864350" y="4762500"/>
          <p14:tracePt t="31217" x="6788150" y="4762500"/>
          <p14:tracePt t="31220" x="6750050" y="4775200"/>
          <p14:tracePt t="31233" x="6711950" y="4775200"/>
          <p14:tracePt t="31250" x="6623050" y="4787900"/>
          <p14:tracePt t="31267" x="6534150" y="4800600"/>
          <p14:tracePt t="31283" x="6432550" y="4813300"/>
          <p14:tracePt t="31300" x="6261100" y="4826000"/>
          <p14:tracePt t="31317" x="6140450" y="4826000"/>
          <p14:tracePt t="31333" x="6026150" y="4826000"/>
          <p14:tracePt t="31350" x="5924550" y="4826000"/>
          <p14:tracePt t="31367" x="5829300" y="4794250"/>
          <p14:tracePt t="31383" x="5772150" y="4762500"/>
          <p14:tracePt t="31400" x="5753100" y="4743450"/>
          <p14:tracePt t="31417" x="5727700" y="4705350"/>
          <p14:tracePt t="31433" x="5702300" y="4591050"/>
          <p14:tracePt t="31450" x="5702300" y="4495800"/>
          <p14:tracePt t="31467" x="5715000" y="4419600"/>
          <p14:tracePt t="31484" x="5848350" y="4324350"/>
          <p14:tracePt t="31500" x="5969000" y="4286250"/>
          <p14:tracePt t="31517" x="6108700" y="4260850"/>
          <p14:tracePt t="31533" x="6261100" y="4248150"/>
          <p14:tracePt t="31550" x="6426200" y="4248150"/>
          <p14:tracePt t="31567" x="6597650" y="4248150"/>
          <p14:tracePt t="31583" x="6769100" y="4267200"/>
          <p14:tracePt t="31600" x="6921500" y="4337050"/>
          <p14:tracePt t="31617" x="7035800" y="4394200"/>
          <p14:tracePt t="31633" x="7118350" y="4451350"/>
          <p14:tracePt t="31650" x="7207250" y="4527550"/>
          <p14:tracePt t="31667" x="7289800" y="4597400"/>
          <p14:tracePt t="31684" x="7308850" y="4629150"/>
          <p14:tracePt t="31700" x="7321550" y="4648200"/>
          <p14:tracePt t="31717" x="7321550" y="4667250"/>
          <p14:tracePt t="31733" x="7302500" y="4686300"/>
          <p14:tracePt t="31750" x="7226300" y="4737100"/>
          <p14:tracePt t="31767" x="7137400" y="4775200"/>
          <p14:tracePt t="31783" x="7029450" y="4813300"/>
          <p14:tracePt t="31800" x="6908800" y="4845050"/>
          <p14:tracePt t="31817" x="6788150" y="4870450"/>
          <p14:tracePt t="31833" x="6667500" y="4883150"/>
          <p14:tracePt t="31850" x="6565900" y="4883150"/>
          <p14:tracePt t="31867" x="6470650" y="4883150"/>
          <p14:tracePt t="31884" x="6413500" y="4845050"/>
          <p14:tracePt t="31900" x="6381750" y="4806950"/>
          <p14:tracePt t="31917" x="6362700" y="4762500"/>
          <p14:tracePt t="31933" x="6362700" y="4699000"/>
          <p14:tracePt t="31950" x="6350000" y="4641850"/>
          <p14:tracePt t="31967" x="6350000" y="4603750"/>
          <p14:tracePt t="31983" x="6356350" y="4552950"/>
          <p14:tracePt t="32000" x="6400800" y="4508500"/>
          <p14:tracePt t="32017" x="6470650" y="4451350"/>
          <p14:tracePt t="32033" x="6578600" y="4381500"/>
          <p14:tracePt t="32050" x="6711950" y="4324350"/>
          <p14:tracePt t="32068" x="6858000" y="4286250"/>
          <p14:tracePt t="32083" x="6883400" y="4286250"/>
          <p14:tracePt t="32100" x="6889750" y="4279900"/>
          <p14:tracePt t="32164" x="6902450" y="4279900"/>
          <p14:tracePt t="32172" x="6902450" y="4311650"/>
          <p14:tracePt t="32180" x="6902450" y="4318000"/>
          <p14:tracePt t="32188" x="6902450" y="4324350"/>
          <p14:tracePt t="32200" x="6902450" y="4330700"/>
          <p14:tracePt t="32217" x="6902450" y="4343400"/>
          <p14:tracePt t="32236" x="6902450" y="4349750"/>
          <p14:tracePt t="32260" x="6883400" y="4356100"/>
          <p14:tracePt t="32269" x="6864350" y="4356100"/>
          <p14:tracePt t="32284" x="6845300" y="4356100"/>
          <p14:tracePt t="32300" x="6807200" y="4356100"/>
          <p14:tracePt t="32317" x="6800850" y="4356100"/>
          <p14:tracePt t="32364" x="6813550" y="4356100"/>
          <p14:tracePt t="32372" x="6819900" y="4362450"/>
          <p14:tracePt t="32384" x="6838950" y="4362450"/>
          <p14:tracePt t="32400" x="6870700" y="4368800"/>
          <p14:tracePt t="32417" x="6896100" y="4381500"/>
          <p14:tracePt t="32434" x="6921500" y="4387850"/>
          <p14:tracePt t="32450" x="6946900" y="4406900"/>
          <p14:tracePt t="32467" x="6972300" y="4419600"/>
          <p14:tracePt t="32484" x="6991350" y="4438650"/>
          <p14:tracePt t="32500" x="7023100" y="4476750"/>
          <p14:tracePt t="32517" x="7029450" y="4508500"/>
          <p14:tracePt t="32534" x="7023100" y="4533900"/>
          <p14:tracePt t="32550" x="6965950" y="4533900"/>
          <p14:tracePt t="32820" x="6965950" y="4565650"/>
          <p14:tracePt t="32828" x="6946900" y="4578350"/>
          <p14:tracePt t="32836" x="6940550" y="4584700"/>
          <p14:tracePt t="32850" x="6934200" y="4584700"/>
          <p14:tracePt t="32867" x="6902450" y="4597400"/>
          <p14:tracePt t="32884" x="6870700" y="4597400"/>
          <p14:tracePt t="32901" x="6851650" y="4597400"/>
          <p14:tracePt t="32917" x="6845300" y="4597400"/>
          <p14:tracePt t="32950" x="6838950" y="4597400"/>
          <p14:tracePt t="32968" x="6826250" y="4597400"/>
          <p14:tracePt t="42876" x="6807200" y="4597400"/>
          <p14:tracePt t="42884" x="6762750" y="4597400"/>
          <p14:tracePt t="42893" x="6711950" y="4597400"/>
          <p14:tracePt t="42903" x="6705600" y="4597400"/>
          <p14:tracePt t="42940" x="6699250" y="4597400"/>
          <p14:tracePt t="42951" x="6686550" y="4597400"/>
          <p14:tracePt t="42958" x="6680200" y="4597400"/>
          <p14:tracePt t="42970" x="6673850" y="4597400"/>
          <p14:tracePt t="63789" x="6667500" y="4584700"/>
          <p14:tracePt t="63796" x="6692900" y="4533900"/>
          <p14:tracePt t="63810" x="6699250" y="4489450"/>
          <p14:tracePt t="63827" x="6711950" y="4400550"/>
          <p14:tracePt t="63830" x="6718300" y="4381500"/>
          <p14:tracePt t="63844" x="6731000" y="4368800"/>
          <p14:tracePt t="63860" x="6737350" y="4356100"/>
          <p14:tracePt t="63893" x="6737350" y="4343400"/>
          <p14:tracePt t="63916" x="6731000" y="4343400"/>
          <p14:tracePt t="63949" x="6724650" y="4343400"/>
          <p14:tracePt t="63957" x="6718300" y="4343400"/>
          <p14:tracePt t="63964" x="6705600" y="4343400"/>
          <p14:tracePt t="63977" x="6699250" y="4343400"/>
          <p14:tracePt t="63994" x="6692900" y="4343400"/>
          <p14:tracePt t="64010" x="6686550" y="4343400"/>
          <p14:tracePt t="64029" x="6667500" y="4343400"/>
          <p14:tracePt t="64060" x="6623050" y="4343400"/>
          <p14:tracePt t="64077" x="6553200" y="4343400"/>
          <p14:tracePt t="64094" x="6438900" y="4356100"/>
          <p14:tracePt t="64110" x="6356350" y="4381500"/>
          <p14:tracePt t="64126" x="6273800" y="4413250"/>
          <p14:tracePt t="64143" x="6191250" y="4489450"/>
          <p14:tracePt t="64160" x="6127750" y="4540250"/>
          <p14:tracePt t="64176" x="6115050" y="4572000"/>
          <p14:tracePt t="64194" x="6115050" y="4597400"/>
          <p14:tracePt t="64210" x="6102350" y="4622800"/>
          <p14:tracePt t="64227" x="6102350" y="4648200"/>
          <p14:tracePt t="64284" x="6089650" y="4654550"/>
          <p14:tracePt t="64292" x="6057900" y="4679950"/>
          <p14:tracePt t="64300" x="6013450" y="4737100"/>
          <p14:tracePt t="64310" x="5975350" y="4775200"/>
          <p14:tracePt t="64327" x="5886450" y="4864100"/>
          <p14:tracePt t="64344" x="5829300" y="4965700"/>
          <p14:tracePt t="64360" x="5753100" y="5080000"/>
          <p14:tracePt t="64377" x="5695950" y="5187950"/>
          <p14:tracePt t="64393" x="5645150" y="5289550"/>
          <p14:tracePt t="64410" x="5619750" y="5340350"/>
          <p14:tracePt t="64427" x="5600700" y="5365750"/>
          <p14:tracePt t="64444" x="5581650" y="5391150"/>
          <p14:tracePt t="64460" x="5467350" y="5454650"/>
          <p14:tracePt t="64477" x="5384800" y="5511800"/>
          <p14:tracePt t="64494" x="5289550" y="5562600"/>
          <p14:tracePt t="64510" x="5232400" y="5607050"/>
          <p14:tracePt t="64527" x="5200650" y="5619750"/>
          <p14:tracePt t="64544" x="5181600" y="5626100"/>
          <p14:tracePt t="64560" x="5168900" y="5632450"/>
          <p14:tracePt t="64577" x="5162550" y="5632450"/>
          <p14:tracePt t="64594" x="5156200" y="5632450"/>
          <p14:tracePt t="64628" x="5137150" y="5632450"/>
          <p14:tracePt t="64644" x="5130800" y="5632450"/>
          <p14:tracePt t="64660" x="5105400" y="5632450"/>
          <p14:tracePt t="64677" x="5086350" y="5632450"/>
          <p14:tracePt t="64694" x="5067300" y="5632450"/>
          <p14:tracePt t="64804" x="5060950" y="5632450"/>
          <p14:tracePt t="64829" x="5054600" y="5632450"/>
          <p14:tracePt t="64836" x="5048250" y="5632450"/>
          <p14:tracePt t="64853" x="5035550" y="5632450"/>
          <p14:tracePt t="64869" x="5035550" y="5626100"/>
          <p14:tracePt t="64892" x="5035550" y="5619750"/>
          <p14:tracePt t="64900" x="5029200" y="5607050"/>
          <p14:tracePt t="64917" x="5022850" y="5600700"/>
          <p14:tracePt t="64932" x="5022850" y="5594350"/>
          <p14:tracePt t="64948" x="5022850" y="5588000"/>
          <p14:tracePt t="64964" x="5022850" y="5575300"/>
          <p14:tracePt t="64977" x="5016500" y="5568950"/>
          <p14:tracePt t="64994" x="5016500" y="5562600"/>
          <p14:tracePt t="65010" x="5016500" y="5556250"/>
          <p14:tracePt t="65028" x="5010150" y="5543550"/>
          <p14:tracePt t="65069" x="5010150" y="5537200"/>
          <p14:tracePt t="65085" x="5010150" y="5530850"/>
          <p14:tracePt t="65100" x="5010150" y="5524500"/>
          <p14:tracePt t="65116" x="5010150" y="5518150"/>
          <p14:tracePt t="65244" x="5010150" y="5505450"/>
          <p14:tracePt t="65252" x="5010150" y="5499100"/>
          <p14:tracePt t="65269" x="5003800" y="5492750"/>
          <p14:tracePt t="65372" x="5003800" y="5486400"/>
          <p14:tracePt t="65412" x="5003800" y="5473700"/>
          <p14:tracePt t="65733" x="4997450" y="5461000"/>
          <p14:tracePt t="65740" x="4991100" y="5448300"/>
          <p14:tracePt t="65764" x="4991100" y="5441950"/>
          <p14:tracePt t="65772" x="4984750" y="5441950"/>
          <p14:tracePt t="65789" x="4984750" y="5435600"/>
          <p14:tracePt t="65796" x="4984750" y="5422900"/>
          <p14:tracePt t="65811" x="4984750" y="5416550"/>
          <p14:tracePt t="65828" x="4978400" y="5403850"/>
          <p14:tracePt t="65844" x="4972050" y="5372100"/>
          <p14:tracePt t="65861" x="4972050" y="5346700"/>
          <p14:tracePt t="65877" x="4946650" y="5308600"/>
          <p14:tracePt t="65894" x="4933950" y="5187950"/>
          <p14:tracePt t="65911" x="4895850" y="5080000"/>
          <p14:tracePt t="65927" x="4883150" y="4978400"/>
          <p14:tracePt t="65944" x="4870450" y="4889500"/>
          <p14:tracePt t="65961" x="4857750" y="4787900"/>
          <p14:tracePt t="65977" x="4845050" y="4686300"/>
          <p14:tracePt t="65994" x="4832350" y="4578350"/>
          <p14:tracePt t="66011" x="4832350" y="4464050"/>
          <p14:tracePt t="66028" x="4800600" y="4305300"/>
          <p14:tracePt t="66044" x="4800600" y="4171950"/>
          <p14:tracePt t="66061" x="4800600" y="4102100"/>
          <p14:tracePt t="66077" x="4800600" y="4044950"/>
          <p14:tracePt t="66094" x="4800600" y="3962400"/>
          <p14:tracePt t="66111" x="4800600" y="3905250"/>
          <p14:tracePt t="66127" x="4800600" y="3860800"/>
          <p14:tracePt t="66144" x="4800600" y="3829050"/>
          <p14:tracePt t="66161" x="4800600" y="3797300"/>
          <p14:tracePt t="66177" x="4800600" y="3765550"/>
          <p14:tracePt t="66194" x="4800600" y="3727450"/>
          <p14:tracePt t="66211" x="4800600" y="3702050"/>
          <p14:tracePt t="66228" x="4800600" y="3683000"/>
          <p14:tracePt t="66244" x="4819650" y="3619500"/>
          <p14:tracePt t="66261" x="4826000" y="3562350"/>
          <p14:tracePt t="66277" x="4838700" y="3511550"/>
          <p14:tracePt t="66294" x="4838700" y="3473450"/>
          <p14:tracePt t="66310" x="4851400" y="3448050"/>
          <p14:tracePt t="66327" x="4851400" y="3435350"/>
          <p14:tracePt t="66344" x="4851400" y="3422650"/>
          <p14:tracePt t="66361" x="4851400" y="3416300"/>
          <p14:tracePt t="66805" x="4851400" y="3422650"/>
          <p14:tracePt t="66812" x="4832350" y="3460750"/>
          <p14:tracePt t="66820" x="4826000" y="3486150"/>
          <p14:tracePt t="66829" x="4806950" y="3530600"/>
          <p14:tracePt t="66844" x="4781550" y="3638550"/>
          <p14:tracePt t="66861" x="4756150" y="3771900"/>
          <p14:tracePt t="66877" x="4730750" y="3917950"/>
          <p14:tracePt t="66894" x="4724400" y="4076700"/>
          <p14:tracePt t="66911" x="4724400" y="4273550"/>
          <p14:tracePt t="66927" x="4724400" y="4502150"/>
          <p14:tracePt t="66944" x="4724400" y="4711700"/>
          <p14:tracePt t="66961" x="4724400" y="4889500"/>
          <p14:tracePt t="66977" x="4724400" y="4997450"/>
          <p14:tracePt t="66994" x="4730750" y="5086350"/>
          <p14:tracePt t="67011" x="4756150" y="5194300"/>
          <p14:tracePt t="67028" x="4756150" y="5232400"/>
          <p14:tracePt t="67044" x="4756150" y="5270500"/>
          <p14:tracePt t="67061" x="4756150" y="5308600"/>
          <p14:tracePt t="67077" x="4756150" y="5334000"/>
          <p14:tracePt t="67094" x="4756150" y="5372100"/>
          <p14:tracePt t="67111" x="4768850" y="5416550"/>
          <p14:tracePt t="67128" x="4768850" y="5480050"/>
          <p14:tracePt t="67144" x="4768850" y="5549900"/>
          <p14:tracePt t="67161" x="4768850" y="5651500"/>
          <p14:tracePt t="67177" x="4775200" y="5746750"/>
          <p14:tracePt t="67194" x="4781550" y="5803900"/>
          <p14:tracePt t="74628" x="4787900" y="5803900"/>
          <p14:tracePt t="74636" x="4813300" y="5797550"/>
          <p14:tracePt t="74647" x="4845050" y="5765800"/>
          <p14:tracePt t="74663" x="4876800" y="5721350"/>
          <p14:tracePt t="74680" x="4902200" y="5676900"/>
          <p14:tracePt t="74697" x="4914900" y="5626100"/>
          <p14:tracePt t="74713" x="4927600" y="5588000"/>
          <p14:tracePt t="74730" x="4933950" y="5549900"/>
          <p14:tracePt t="74747" x="4953000" y="5480050"/>
          <p14:tracePt t="74764" x="4965700" y="5391150"/>
          <p14:tracePt t="74780" x="4978400" y="5321300"/>
          <p14:tracePt t="74797" x="4978400" y="5238750"/>
          <p14:tracePt t="74813" x="4991100" y="5149850"/>
          <p14:tracePt t="74830" x="5003800" y="5073650"/>
          <p14:tracePt t="74847" x="5016500" y="4965700"/>
          <p14:tracePt t="74864" x="5035550" y="4826000"/>
          <p14:tracePt t="74880" x="5035550" y="4679950"/>
          <p14:tracePt t="74897" x="5035550" y="4521200"/>
          <p14:tracePt t="74913" x="5035550" y="4387850"/>
          <p14:tracePt t="74930" x="5035550" y="4267200"/>
          <p14:tracePt t="74948" x="5035550" y="4114800"/>
          <p14:tracePt t="74964" x="5029200" y="4057650"/>
          <p14:tracePt t="74980" x="5003800" y="3994150"/>
          <p14:tracePt t="74997" x="5003800" y="3975100"/>
          <p14:tracePt t="75014" x="4991100" y="3943350"/>
          <p14:tracePt t="75030" x="4984750" y="3905250"/>
          <p14:tracePt t="75047" x="4972050" y="3873500"/>
          <p14:tracePt t="75064" x="4965700" y="3835400"/>
          <p14:tracePt t="75081" x="4953000" y="3810000"/>
          <p14:tracePt t="75097" x="4946650" y="3771900"/>
          <p14:tracePt t="75114" x="4940300" y="3752850"/>
          <p14:tracePt t="75130" x="4927600" y="3727450"/>
          <p14:tracePt t="75147" x="4927600" y="3708400"/>
          <p14:tracePt t="75163" x="4921250" y="3695700"/>
          <p14:tracePt t="75188" x="4921250" y="3683000"/>
          <p14:tracePt t="75492" x="4902200" y="3695700"/>
          <p14:tracePt t="75500" x="4889500" y="3708400"/>
          <p14:tracePt t="75509" x="4876800" y="3733800"/>
          <p14:tracePt t="75516" x="4870450" y="3765550"/>
          <p14:tracePt t="75530" x="4857750" y="3803650"/>
          <p14:tracePt t="75547" x="4845050" y="3854450"/>
          <p14:tracePt t="75564" x="4826000" y="3911600"/>
          <p14:tracePt t="75580" x="4826000" y="3924300"/>
          <p14:tracePt t="75598" x="4826000" y="3943350"/>
          <p14:tracePt t="76308" x="4826000" y="3949700"/>
          <p14:tracePt t="76317" x="4832350" y="3949700"/>
          <p14:tracePt t="76324" x="4851400" y="3949700"/>
          <p14:tracePt t="76332" x="4857750" y="3949700"/>
          <p14:tracePt t="76348" x="4883150" y="3949700"/>
          <p14:tracePt t="76364" x="4889500" y="3949700"/>
          <p14:tracePt t="76381" x="4921250" y="3943350"/>
          <p14:tracePt t="76397" x="4933950" y="3937000"/>
          <p14:tracePt t="76414" x="4940300" y="3937000"/>
          <p14:tracePt t="76431" x="4946650" y="3937000"/>
          <p14:tracePt t="76461" x="4953000" y="3930650"/>
          <p14:tracePt t="76477" x="4959350" y="3917950"/>
          <p14:tracePt t="76492" x="4972050" y="3911600"/>
          <p14:tracePt t="76500" x="4978400" y="3911600"/>
          <p14:tracePt t="76514" x="4991100" y="3898900"/>
          <p14:tracePt t="76531" x="5003800" y="3886200"/>
          <p14:tracePt t="76548" x="5029200" y="3860800"/>
          <p14:tracePt t="76564" x="5035550" y="3848100"/>
          <p14:tracePt t="76581" x="5041900" y="3822700"/>
          <p14:tracePt t="76597" x="5041900" y="3803650"/>
          <p14:tracePt t="76614" x="5054600" y="3771900"/>
          <p14:tracePt t="76631" x="5054600" y="3746500"/>
          <p14:tracePt t="76647" x="5054600" y="3708400"/>
          <p14:tracePt t="76664" x="5054600" y="3702050"/>
          <p14:tracePt t="76681" x="5054600" y="3689350"/>
          <p14:tracePt t="76788" x="5054600" y="3695700"/>
          <p14:tracePt t="76796" x="5054600" y="3727450"/>
          <p14:tracePt t="76804" x="5054600" y="3778250"/>
          <p14:tracePt t="76814" x="5054600" y="3810000"/>
          <p14:tracePt t="76831" x="5080000" y="3886200"/>
          <p14:tracePt t="76847" x="5092700" y="3956050"/>
          <p14:tracePt t="76864" x="5092700" y="4006850"/>
          <p14:tracePt t="76881" x="5099050" y="4038600"/>
          <p14:tracePt t="76897" x="5099050" y="4064000"/>
          <p14:tracePt t="76914" x="5111750" y="4095750"/>
          <p14:tracePt t="76917" x="5111750" y="4127500"/>
          <p14:tracePt t="76932" x="5111750" y="4165600"/>
          <p14:tracePt t="76948" x="5111750" y="4197350"/>
          <p14:tracePt t="76964" x="5111750" y="4279900"/>
          <p14:tracePt t="76981" x="5111750" y="4400550"/>
          <p14:tracePt t="76997" x="5111750" y="4533900"/>
          <p14:tracePt t="77014" x="5111750" y="4673600"/>
          <p14:tracePt t="77031" x="5111750" y="4806950"/>
          <p14:tracePt t="77048" x="5111750" y="4889500"/>
          <p14:tracePt t="77064" x="5111750" y="4933950"/>
          <p14:tracePt t="77081" x="5111750" y="4953000"/>
          <p14:tracePt t="77097" x="5111750" y="4965700"/>
          <p14:tracePt t="77114" x="5111750" y="4991100"/>
          <p14:tracePt t="77131" x="5111750" y="5010150"/>
          <p14:tracePt t="77147" x="5105400" y="5041900"/>
          <p14:tracePt t="77164" x="5092700" y="5054600"/>
          <p14:tracePt t="77181" x="5073650" y="5073650"/>
          <p14:tracePt t="77198" x="5054600" y="5099050"/>
          <p14:tracePt t="77214" x="5041900" y="5124450"/>
          <p14:tracePt t="77231" x="5016500" y="5156200"/>
          <p14:tracePt t="77248" x="4984750" y="5187950"/>
          <p14:tracePt t="77264" x="4965700" y="5213350"/>
          <p14:tracePt t="77281" x="4946650" y="5232400"/>
          <p14:tracePt t="77298" x="4940300" y="5251450"/>
          <p14:tracePt t="77314" x="4933950" y="5264150"/>
          <p14:tracePt t="77331" x="4933950" y="5276850"/>
          <p14:tracePt t="77348" x="4921250" y="5283200"/>
          <p14:tracePt t="77364" x="4914900" y="5302250"/>
          <p14:tracePt t="77381" x="4908550" y="5314950"/>
          <p14:tracePt t="77398" x="4908550" y="5321300"/>
          <p14:tracePt t="77414" x="4902200" y="5334000"/>
          <p14:tracePt t="77437" x="4902200" y="5340350"/>
          <p14:tracePt t="77452" x="4902200" y="5346700"/>
          <p14:tracePt t="77477" x="4895850" y="5359400"/>
          <p14:tracePt t="77716" x="4889500" y="5359400"/>
          <p14:tracePt t="77724" x="4883150" y="5346700"/>
          <p14:tracePt t="77733" x="4883150" y="5334000"/>
          <p14:tracePt t="77748" x="4883150" y="5302250"/>
          <p14:tracePt t="77764" x="4883150" y="5264150"/>
          <p14:tracePt t="77781" x="4883150" y="5226050"/>
          <p14:tracePt t="77798" x="4883150" y="5175250"/>
          <p14:tracePt t="77814" x="4883150" y="5137150"/>
          <p14:tracePt t="77831" x="4883150" y="5111750"/>
          <p14:tracePt t="77848" x="4883150" y="5099050"/>
          <p14:tracePt t="78093" x="4883150" y="5092700"/>
          <p14:tracePt t="78100" x="4883150" y="5060950"/>
          <p14:tracePt t="78110" x="4883150" y="5041900"/>
          <p14:tracePt t="78117" x="4883150" y="5022850"/>
          <p14:tracePt t="78131" x="4883150" y="5003800"/>
          <p14:tracePt t="78147" x="4883150" y="4946650"/>
          <p14:tracePt t="78164" x="4883150" y="4914900"/>
          <p14:tracePt t="78181" x="4883150" y="4889500"/>
          <p14:tracePt t="78197" x="4883150" y="4864100"/>
          <p14:tracePt t="78214" x="4883150" y="4838700"/>
          <p14:tracePt t="78231" x="4883150" y="4806950"/>
          <p14:tracePt t="78247" x="4883150" y="4768850"/>
          <p14:tracePt t="78264" x="4883150" y="4743450"/>
          <p14:tracePt t="78281" x="4883150" y="4724400"/>
          <p14:tracePt t="78298" x="4883150" y="4699000"/>
          <p14:tracePt t="78314" x="4883150" y="4673600"/>
          <p14:tracePt t="78331" x="4883150" y="4648200"/>
          <p14:tracePt t="78347" x="4883150" y="4610100"/>
          <p14:tracePt t="78365" x="4883150" y="4597400"/>
          <p14:tracePt t="78381" x="4895850" y="4565650"/>
          <p14:tracePt t="78398" x="4895850" y="4540250"/>
          <p14:tracePt t="78415" x="4895850" y="4521200"/>
          <p14:tracePt t="78431" x="4902200" y="4514850"/>
          <p14:tracePt t="78448" x="4908550" y="4495800"/>
          <p14:tracePt t="78465" x="4914900" y="4476750"/>
          <p14:tracePt t="78481" x="4921250" y="4470400"/>
          <p14:tracePt t="78498" x="4927600" y="4464050"/>
          <p14:tracePt t="78515" x="4933950" y="4457700"/>
          <p14:tracePt t="78548" x="4940300" y="4451350"/>
          <p14:tracePt t="78604" x="4946650" y="4445000"/>
          <p14:tracePt t="78628" x="4953000" y="4445000"/>
          <p14:tracePt t="78652" x="4959350" y="4445000"/>
          <p14:tracePt t="78668" x="4972050" y="4445000"/>
          <p14:tracePt t="78692" x="4978400" y="4445000"/>
          <p14:tracePt t="78724" x="4984750" y="4445000"/>
          <p14:tracePt t="78749" x="4997450" y="4445000"/>
          <p14:tracePt t="78773" x="5003800" y="4445000"/>
          <p14:tracePt t="78789" x="5016500" y="4445000"/>
          <p14:tracePt t="78796" x="5016500" y="4451350"/>
          <p14:tracePt t="78804" x="5022850" y="4457700"/>
          <p14:tracePt t="78820" x="5035550" y="4457700"/>
          <p14:tracePt t="78831" x="5035550" y="4464050"/>
          <p14:tracePt t="78848" x="5048250" y="4476750"/>
          <p14:tracePt t="78865" x="5067300" y="4514850"/>
          <p14:tracePt t="78881" x="5118100" y="4565650"/>
          <p14:tracePt t="78898" x="5156200" y="4635500"/>
          <p14:tracePt t="78901" x="5194300" y="4673600"/>
          <p14:tracePt t="78915" x="5200650" y="4699000"/>
          <p14:tracePt t="78932" x="5245100" y="4762500"/>
          <p14:tracePt t="78948" x="5289550" y="4813300"/>
          <p14:tracePt t="78965" x="5334000" y="4883150"/>
          <p14:tracePt t="78982" x="5340350" y="4921250"/>
          <p14:tracePt t="78998" x="5353050" y="4946650"/>
          <p14:tracePt t="79015" x="5353050" y="4978400"/>
          <p14:tracePt t="79031" x="5353050" y="4991100"/>
          <p14:tracePt t="79048" x="5353050" y="5010150"/>
          <p14:tracePt t="79065" x="5353050" y="5048250"/>
          <p14:tracePt t="79081" x="5353050" y="5086350"/>
          <p14:tracePt t="79098" x="5353050" y="5137150"/>
          <p14:tracePt t="79114" x="5353050" y="5162550"/>
          <p14:tracePt t="79131" x="5346700" y="5200650"/>
          <p14:tracePt t="79148" x="5334000" y="5251450"/>
          <p14:tracePt t="79165" x="5302250" y="5308600"/>
          <p14:tracePt t="79181" x="5289550" y="5359400"/>
          <p14:tracePt t="79198" x="5283200" y="5378450"/>
          <p14:tracePt t="81148" x="5283200" y="5353050"/>
          <p14:tracePt t="81156" x="5283200" y="5295900"/>
          <p14:tracePt t="81165" x="5289550" y="5251450"/>
          <p14:tracePt t="81182" x="5295900" y="5226050"/>
          <p14:tracePt t="81199" x="5308600" y="5200650"/>
          <p14:tracePt t="81215" x="5327650" y="5168900"/>
          <p14:tracePt t="81232" x="5340350" y="5143500"/>
          <p14:tracePt t="81249" x="5353050" y="5130800"/>
          <p14:tracePt t="81265" x="5365750" y="5130800"/>
          <p14:tracePt t="81282" x="5391150" y="5111750"/>
          <p14:tracePt t="82564" x="5416550" y="5137150"/>
          <p14:tracePt t="82572" x="5441950" y="5181600"/>
          <p14:tracePt t="82583" x="5454650" y="5200650"/>
          <p14:tracePt t="82599" x="5461000" y="5219700"/>
          <p14:tracePt t="82616" x="5473700" y="5232400"/>
          <p14:tracePt t="82633" x="5473700" y="5251450"/>
          <p14:tracePt t="82649" x="5480050" y="5257800"/>
          <p14:tracePt t="82666" x="5480050" y="5264150"/>
          <p14:tracePt t="82772" x="5480050" y="5270500"/>
          <p14:tracePt t="82780" x="5480050" y="5283200"/>
          <p14:tracePt t="82789" x="5480050" y="5289550"/>
          <p14:tracePt t="82799" x="5480050" y="5295900"/>
          <p14:tracePt t="82816" x="5473700" y="5308600"/>
          <p14:tracePt t="82833" x="5467350" y="5314950"/>
          <p14:tracePt t="82849" x="5461000" y="5321300"/>
          <p14:tracePt t="82866" x="5448300" y="5334000"/>
          <p14:tracePt t="82883" x="5441950" y="5334000"/>
          <p14:tracePt t="82901" x="5441950" y="5340350"/>
          <p14:tracePt t="82916" x="5435600" y="5353050"/>
          <p14:tracePt t="82933" x="5429250" y="5365750"/>
          <p14:tracePt t="89972" x="5410200" y="5365750"/>
          <p14:tracePt t="89980" x="5327650" y="5200650"/>
          <p14:tracePt t="89988" x="5213350" y="4984750"/>
          <p14:tracePt t="90002" x="5137150" y="4864100"/>
          <p14:tracePt t="90018" x="5035550" y="4718050"/>
          <p14:tracePt t="90036" x="4927600" y="4533900"/>
          <p14:tracePt t="90052" x="4908550" y="4483100"/>
          <p14:tracePt t="90068" x="4870450" y="4324350"/>
          <p14:tracePt t="90085" x="4857750" y="4267200"/>
          <p14:tracePt t="90102" x="4857750" y="4229100"/>
          <p14:tracePt t="90118" x="4857750" y="4203700"/>
          <p14:tracePt t="90135" x="4857750" y="4191000"/>
          <p14:tracePt t="90151" x="4857750" y="4184650"/>
          <p14:tracePt t="90196" x="4857750" y="4178300"/>
          <p14:tracePt t="90203" x="4857750" y="4171950"/>
          <p14:tracePt t="90218" x="4857750" y="4159250"/>
          <p14:tracePt t="90235" x="4851400" y="4152900"/>
          <p14:tracePt t="90251" x="4838700" y="4114800"/>
          <p14:tracePt t="90268" x="4832350" y="4076700"/>
          <p14:tracePt t="90285" x="4826000" y="4064000"/>
          <p14:tracePt t="90302" x="4819650" y="4051300"/>
          <p14:tracePt t="94516" x="4819650" y="4006850"/>
          <p14:tracePt t="94524" x="4819650" y="3905250"/>
          <p14:tracePt t="94536" x="4819650" y="3746500"/>
          <p14:tracePt t="94553" x="4889500" y="3505200"/>
          <p14:tracePt t="94570" x="4889500" y="3448050"/>
          <p14:tracePt t="94586" x="4902200" y="3390900"/>
          <p14:tracePt t="94604" x="4902200" y="3321050"/>
          <p14:tracePt t="94620" x="4902200" y="3302000"/>
          <p14:tracePt t="94636" x="4902200" y="3244850"/>
          <p14:tracePt t="94653" x="4902200" y="3219450"/>
          <p14:tracePt t="94828" x="4908550" y="3232150"/>
          <p14:tracePt t="94836" x="4933950" y="3308350"/>
          <p14:tracePt t="94845" x="4953000" y="3378200"/>
          <p14:tracePt t="94853" x="4978400" y="3460750"/>
          <p14:tracePt t="94870" x="5022850" y="3619500"/>
          <p14:tracePt t="94886" x="5048250" y="3702050"/>
          <p14:tracePt t="94903" x="5060950" y="3759200"/>
          <p14:tracePt t="94920" x="5067300" y="3765550"/>
          <p14:tracePt t="95157" x="5067300" y="3771900"/>
          <p14:tracePt t="95164" x="5067300" y="3784600"/>
          <p14:tracePt t="95172" x="5067300" y="3803650"/>
          <p14:tracePt t="95187" x="5067300" y="3810000"/>
          <p14:tracePt t="95204" x="5067300" y="3841750"/>
          <p14:tracePt t="95237" x="5060950" y="3848100"/>
          <p14:tracePt t="95253" x="5060950" y="3860800"/>
          <p14:tracePt t="95270" x="5048250" y="3867150"/>
          <p14:tracePt t="95287" x="5048250" y="3873500"/>
          <p14:tracePt t="95308" x="5048250" y="3886200"/>
          <p14:tracePt t="95365" x="5035550" y="3892550"/>
          <p14:tracePt t="95380" x="5029200" y="3898900"/>
          <p14:tracePt t="95396" x="5022850" y="3905250"/>
          <p14:tracePt t="95420" x="5016500" y="3911600"/>
          <p14:tracePt t="95428" x="5010150" y="3911600"/>
          <p14:tracePt t="95444" x="5010150" y="3917950"/>
          <p14:tracePt t="95461" x="5003800" y="3917950"/>
          <p14:tracePt t="95470" x="5003800" y="3924300"/>
          <p14:tracePt t="95487" x="4984750" y="3930650"/>
          <p14:tracePt t="95520" x="4978400" y="3930650"/>
          <p14:tracePt t="95537" x="4972050" y="3930650"/>
          <p14:tracePt t="95553" x="4959350" y="3930650"/>
          <p14:tracePt t="95570" x="4953000" y="3943350"/>
          <p14:tracePt t="95587" x="4933950" y="3943350"/>
          <p14:tracePt t="95604" x="4914900" y="3943350"/>
          <p14:tracePt t="103197" x="4921250" y="3930650"/>
          <p14:tracePt t="103204" x="4933950" y="3911600"/>
          <p14:tracePt t="103212" x="4946650" y="3905250"/>
          <p14:tracePt t="103222" x="4959350" y="3886200"/>
          <p14:tracePt t="103239" x="4965700" y="3873500"/>
          <p14:tracePt t="103256" x="4978400" y="3860800"/>
          <p14:tracePt t="103272" x="4991100" y="3854450"/>
          <p14:tracePt t="103289" x="4991100" y="3841750"/>
          <p14:tracePt t="105549" x="4959350" y="3981450"/>
          <p14:tracePt t="105556" x="4819650" y="4203700"/>
          <p14:tracePt t="105565" x="4660900" y="4457700"/>
          <p14:tracePt t="105573" x="4514850" y="4730750"/>
          <p14:tracePt t="105590" x="4159250" y="5156200"/>
          <p14:tracePt t="105606" x="3797300" y="5492750"/>
          <p14:tracePt t="105623" x="3486150" y="5702300"/>
          <p14:tracePt t="105640" x="3263900" y="5848350"/>
          <p14:tracePt t="105656" x="3130550" y="5918200"/>
          <p14:tracePt t="105673" x="3003550" y="5975350"/>
          <p14:tracePt t="105690" x="2921000" y="6000750"/>
          <p14:tracePt t="105706" x="2876550" y="6007100"/>
          <p14:tracePt t="105724" x="2794000" y="6019800"/>
          <p14:tracePt t="105740" x="2705100" y="6032500"/>
          <p14:tracePt t="105756" x="2590800" y="6070600"/>
          <p14:tracePt t="105773" x="2451100" y="6121400"/>
          <p14:tracePt t="105790" x="2317750" y="6216650"/>
          <p14:tracePt t="105807" x="2197100" y="6305550"/>
          <p14:tracePt t="105823" x="2108200" y="6407150"/>
          <p14:tracePt t="105840" x="2000250" y="6489700"/>
          <p14:tracePt t="105856" x="1917700" y="6553200"/>
          <p14:tracePt t="105873" x="1854200" y="6604000"/>
          <p14:tracePt t="105890" x="1809750" y="6629400"/>
          <p14:tracePt t="105907" x="1790700" y="6642100"/>
          <p14:tracePt t="105924" x="1778000" y="6654800"/>
          <p14:tracePt t="105940" x="1739900" y="6661150"/>
          <p14:tracePt t="105956" x="1657350" y="6686550"/>
          <p14:tracePt t="105973" x="1568450" y="6699250"/>
          <p14:tracePt t="105990" x="1498600" y="6711950"/>
          <p14:tracePt t="106007" x="1441450" y="6724650"/>
          <p14:tracePt t="106221" x="1346200" y="6572250"/>
          <p14:tracePt t="106228" x="1339850" y="6546850"/>
          <p14:tracePt t="106240" x="1339850" y="6502400"/>
          <p14:tracePt t="106257" x="1339850" y="6407150"/>
          <p14:tracePt t="106273" x="1339850" y="6305550"/>
          <p14:tracePt t="106290" x="1371600" y="6191250"/>
          <p14:tracePt t="106307" x="1403350" y="6096000"/>
          <p14:tracePt t="106323" x="1473200" y="5930900"/>
          <p14:tracePt t="106340" x="1606550" y="5613400"/>
          <p14:tracePt t="106357" x="1682750" y="5448300"/>
          <p14:tracePt t="106373" x="1739900" y="5359400"/>
          <p14:tracePt t="106390" x="1784350" y="5295900"/>
          <p14:tracePt t="106407" x="1835150" y="5232400"/>
          <p14:tracePt t="106423" x="1885950" y="5175250"/>
          <p14:tracePt t="106440" x="2000250" y="5099050"/>
          <p14:tracePt t="106457" x="2178050" y="4972050"/>
          <p14:tracePt t="106473" x="2413000" y="4794250"/>
          <p14:tracePt t="106490" x="2622550" y="4654550"/>
          <p14:tracePt t="106507" x="2762250" y="4546600"/>
          <p14:tracePt t="106524" x="2965450" y="4356100"/>
          <p14:tracePt t="106540" x="3041650" y="4254500"/>
          <p14:tracePt t="106557" x="3117850" y="4171950"/>
          <p14:tracePt t="106573" x="3200400" y="4076700"/>
          <p14:tracePt t="106590" x="3295650" y="3981450"/>
          <p14:tracePt t="106607" x="3403600" y="3898900"/>
          <p14:tracePt t="106623" x="3524250" y="3841750"/>
          <p14:tracePt t="106640" x="3663950" y="3784600"/>
          <p14:tracePt t="106657" x="3829050" y="3740150"/>
          <p14:tracePt t="106673" x="3975100" y="3695700"/>
          <p14:tracePt t="106690" x="4076700" y="3683000"/>
          <p14:tracePt t="106707" x="4235450" y="3670300"/>
          <p14:tracePt t="106724" x="4267200" y="3657600"/>
          <p14:tracePt t="106740" x="4387850" y="3644900"/>
          <p14:tracePt t="106757" x="4464050" y="3632200"/>
          <p14:tracePt t="107620" x="4457700" y="3625850"/>
          <p14:tracePt t="107629" x="4438650" y="3625850"/>
          <p14:tracePt t="107641" x="4419600" y="3632200"/>
          <p14:tracePt t="107657" x="4406900" y="3632200"/>
          <p14:tracePt t="107674" x="4343400" y="3644900"/>
          <p14:tracePt t="107690" x="4330700" y="3651250"/>
          <p14:tracePt t="10934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387" t="18586" r="31144" b="55888"/>
          <a:stretch/>
        </p:blipFill>
        <p:spPr>
          <a:xfrm>
            <a:off x="1350751" y="2086252"/>
            <a:ext cx="8609995" cy="32137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51898" y="2991776"/>
            <a:ext cx="5335480" cy="2308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370773" y="3693111"/>
            <a:ext cx="4308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 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البيانات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476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5499"/>
    </mc:Choice>
    <mc:Fallback>
      <p:transition advTm="654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35" x="469900" y="5543550"/>
          <p14:tracePt t="3832" x="482600" y="5524500"/>
          <p14:tracePt t="3840" x="501650" y="5518150"/>
          <p14:tracePt t="3848" x="571500" y="5505450"/>
          <p14:tracePt t="3858" x="666750" y="5454650"/>
          <p14:tracePt t="3875" x="977900" y="5353050"/>
          <p14:tracePt t="3892" x="1568450" y="5162550"/>
          <p14:tracePt t="3909" x="2266950" y="4965700"/>
          <p14:tracePt t="3925" x="3257550" y="4737100"/>
          <p14:tracePt t="3942" x="4311650" y="4483100"/>
          <p14:tracePt t="3959" x="5365750" y="4292600"/>
          <p14:tracePt t="3975" x="6445250" y="4152900"/>
          <p14:tracePt t="3992" x="7969250" y="3740150"/>
          <p14:tracePt t="4009" x="8794750" y="3486150"/>
          <p14:tracePt t="4025" x="9512300" y="3289300"/>
          <p14:tracePt t="4042" x="10109200" y="3117850"/>
          <p14:tracePt t="4059" x="10591800" y="2984500"/>
          <p14:tracePt t="4075" x="10979150" y="2851150"/>
          <p14:tracePt t="4092" x="11188700" y="2787650"/>
          <p14:tracePt t="4109" x="11379200" y="2711450"/>
          <p14:tracePt t="4125" x="11480800" y="2686050"/>
          <p14:tracePt t="4142" x="11557000" y="2660650"/>
          <p14:tracePt t="4159" x="11620500" y="2635250"/>
          <p14:tracePt t="4175" x="11690350" y="2622550"/>
          <p14:tracePt t="4178" x="11703050" y="2622550"/>
          <p14:tracePt t="4192" x="11734800" y="2609850"/>
          <p14:tracePt t="4209" x="11785600" y="2603500"/>
          <p14:tracePt t="4225" x="11874500" y="2578100"/>
          <p14:tracePt t="4242" x="11976100" y="2546350"/>
          <p14:tracePt t="4259" x="11995150" y="2533650"/>
          <p14:tracePt t="4275" x="12001500" y="2527300"/>
          <p14:tracePt t="4312" x="11995150" y="2514600"/>
          <p14:tracePt t="4325" x="11938000" y="2489200"/>
          <p14:tracePt t="4342" x="11798300" y="2444750"/>
          <p14:tracePt t="4360" x="11582400" y="2400300"/>
          <p14:tracePt t="4375" x="11512550" y="2400300"/>
          <p14:tracePt t="4392" x="11303000" y="2400300"/>
          <p14:tracePt t="4409" x="11144250" y="2406650"/>
          <p14:tracePt t="4426" x="10998200" y="2451100"/>
          <p14:tracePt t="4442" x="10807700" y="2495550"/>
          <p14:tracePt t="4459" x="10598150" y="2559050"/>
          <p14:tracePt t="4476" x="10407650" y="2590800"/>
          <p14:tracePt t="4492" x="10160000" y="2590800"/>
          <p14:tracePt t="4509" x="9867900" y="2590800"/>
          <p14:tracePt t="4526" x="9607550" y="2590800"/>
          <p14:tracePt t="4542" x="9277350" y="2628900"/>
          <p14:tracePt t="4559" x="8775700" y="2686050"/>
          <p14:tracePt t="4575" x="8616950" y="2730500"/>
          <p14:tracePt t="4592" x="8128000" y="2743200"/>
          <p14:tracePt t="4609" x="7842250" y="2768600"/>
          <p14:tracePt t="4626" x="7594600" y="2813050"/>
          <p14:tracePt t="4642" x="7416800" y="2819400"/>
          <p14:tracePt t="4659" x="7264400" y="2819400"/>
          <p14:tracePt t="4676" x="7181850" y="2819400"/>
          <p14:tracePt t="4692" x="7112000" y="2813050"/>
          <p14:tracePt t="4709" x="7042150" y="2787650"/>
          <p14:tracePt t="4726" x="6978650" y="2768600"/>
          <p14:tracePt t="4742" x="6851650" y="2698750"/>
          <p14:tracePt t="4760" x="6654800" y="2597150"/>
          <p14:tracePt t="4776" x="6591300" y="2578100"/>
          <p14:tracePt t="4792" x="6470650" y="2520950"/>
          <p14:tracePt t="4809" x="6451600" y="2508250"/>
          <p14:tracePt t="4826" x="6445250" y="2508250"/>
          <p14:tracePt t="4842" x="6438900" y="2495550"/>
          <p14:tracePt t="4859" x="6438900" y="2444750"/>
          <p14:tracePt t="4876" x="6496050" y="2362200"/>
          <p14:tracePt t="4892" x="6673850" y="2286000"/>
          <p14:tracePt t="4909" x="6965950" y="2171700"/>
          <p14:tracePt t="4926" x="7270750" y="2095500"/>
          <p14:tracePt t="4942" x="7620000" y="2038350"/>
          <p14:tracePt t="4960" x="8229600" y="1974850"/>
          <p14:tracePt t="4976" x="8731250" y="1974850"/>
          <p14:tracePt t="4992" x="9245600" y="1974850"/>
          <p14:tracePt t="5009" x="9690100" y="2012950"/>
          <p14:tracePt t="5026" x="10115550" y="2120900"/>
          <p14:tracePt t="5042" x="10388600" y="2197100"/>
          <p14:tracePt t="5059" x="10521950" y="2266950"/>
          <p14:tracePt t="5076" x="10541000" y="2279650"/>
          <p14:tracePt t="5092" x="10541000" y="2305050"/>
          <p14:tracePt t="5109" x="10541000" y="2374900"/>
          <p14:tracePt t="5126" x="10534650" y="2476500"/>
          <p14:tracePt t="5142" x="10445750" y="2679700"/>
          <p14:tracePt t="5159" x="10261600" y="2908300"/>
          <p14:tracePt t="5176" x="10013950" y="3086100"/>
          <p14:tracePt t="5192" x="9753600" y="3251200"/>
          <p14:tracePt t="5209" x="9537700" y="3333750"/>
          <p14:tracePt t="5226" x="9309100" y="3435350"/>
          <p14:tracePt t="5242" x="9086850" y="3505200"/>
          <p14:tracePt t="5259" x="8902700" y="3530600"/>
          <p14:tracePt t="5276" x="8763000" y="3562350"/>
          <p14:tracePt t="5292" x="8642350" y="3587750"/>
          <p14:tracePt t="5309" x="8547100" y="3587750"/>
          <p14:tracePt t="5326" x="8420100" y="3613150"/>
          <p14:tracePt t="5342" x="8223250" y="3663950"/>
          <p14:tracePt t="5360" x="7816850" y="3790950"/>
          <p14:tracePt t="5376" x="7442200" y="3937000"/>
          <p14:tracePt t="5392" x="7042150" y="4152900"/>
          <p14:tracePt t="5409" x="6686550" y="4356100"/>
          <p14:tracePt t="5426" x="6470650" y="4540250"/>
          <p14:tracePt t="5442" x="6375400" y="4622800"/>
          <p14:tracePt t="5459" x="6356350" y="4629150"/>
          <p14:tracePt t="5528" x="6337300" y="4629150"/>
          <p14:tracePt t="5536" x="6292850" y="4629150"/>
          <p14:tracePt t="5544" x="6223000" y="4629150"/>
          <p14:tracePt t="5559" x="6064250" y="4629150"/>
          <p14:tracePt t="5575" x="5842000" y="4572000"/>
          <p14:tracePt t="5592" x="5683250" y="4527550"/>
          <p14:tracePt t="5609" x="5543550" y="4483100"/>
          <p14:tracePt t="5626" x="5461000" y="4445000"/>
          <p14:tracePt t="5720" x="5454650" y="4445000"/>
          <p14:tracePt t="5744" x="5454650" y="4438650"/>
          <p14:tracePt t="5752" x="5461000" y="4419600"/>
          <p14:tracePt t="5761" x="5473700" y="4413250"/>
          <p14:tracePt t="5776" x="5486400" y="4400550"/>
          <p14:tracePt t="5793" x="5511800" y="4375150"/>
          <p14:tracePt t="5809" x="5524500" y="4349750"/>
          <p14:tracePt t="5826" x="5543550" y="4311650"/>
          <p14:tracePt t="5843" x="5556250" y="4279900"/>
          <p14:tracePt t="5859" x="5556250" y="4267200"/>
          <p14:tracePt t="5876" x="5562600" y="4248150"/>
          <p14:tracePt t="5893" x="5562600" y="4241800"/>
          <p14:tracePt t="5909" x="5562600" y="4235450"/>
          <p14:tracePt t="5926" x="5568950" y="4229100"/>
          <p14:tracePt t="5961" x="5568950" y="4216400"/>
          <p14:tracePt t="6177" x="5575300" y="4216400"/>
          <p14:tracePt t="6200" x="5581650" y="4216400"/>
          <p14:tracePt t="6233" x="5588000" y="4216400"/>
          <p14:tracePt t="6241" x="5607050" y="4216400"/>
          <p14:tracePt t="6248" x="5619750" y="4203700"/>
          <p14:tracePt t="6259" x="5651500" y="4203700"/>
          <p14:tracePt t="6276" x="5772150" y="4191000"/>
          <p14:tracePt t="6293" x="5892800" y="4152900"/>
          <p14:tracePt t="6309" x="6026150" y="4114800"/>
          <p14:tracePt t="6326" x="6172200" y="4083050"/>
          <p14:tracePt t="6343" x="6438900" y="4038600"/>
          <p14:tracePt t="6359" x="6515100" y="4038600"/>
          <p14:tracePt t="6376" x="6775450" y="4025900"/>
          <p14:tracePt t="6393" x="6908800" y="4025900"/>
          <p14:tracePt t="6409" x="7010400" y="4025900"/>
          <p14:tracePt t="6426" x="7105650" y="4025900"/>
          <p14:tracePt t="6443" x="7181850" y="4025900"/>
          <p14:tracePt t="6460" x="7251700" y="4032250"/>
          <p14:tracePt t="6476" x="7321550" y="4044950"/>
          <p14:tracePt t="6493" x="7410450" y="4057650"/>
          <p14:tracePt t="6509" x="7499350" y="4070350"/>
          <p14:tracePt t="6526" x="7575550" y="4076700"/>
          <p14:tracePt t="6543" x="7715250" y="4133850"/>
          <p14:tracePt t="6559" x="7747000" y="4133850"/>
          <p14:tracePt t="6576" x="7956550" y="4203700"/>
          <p14:tracePt t="6593" x="8096250" y="4229100"/>
          <p14:tracePt t="6610" x="8229600" y="4273550"/>
          <p14:tracePt t="6626" x="8318500" y="4286250"/>
          <p14:tracePt t="6642" x="8394700" y="4305300"/>
          <p14:tracePt t="6659" x="8401050" y="4305300"/>
          <p14:tracePt t="6676" x="8407400" y="4305300"/>
          <p14:tracePt t="6727" x="8432800" y="4318000"/>
          <p14:tracePt t="6735" x="8439150" y="4318000"/>
          <p14:tracePt t="6745" x="8445500" y="4318000"/>
          <p14:tracePt t="6760" x="8451850" y="4318000"/>
          <p14:tracePt t="6776" x="8528050" y="4324350"/>
          <p14:tracePt t="6793" x="8610600" y="4324350"/>
          <p14:tracePt t="6810" x="8699500" y="4324350"/>
          <p14:tracePt t="6826" x="8820150" y="4318000"/>
          <p14:tracePt t="6843" x="8966200" y="4298950"/>
          <p14:tracePt t="6860" x="9036050" y="4286250"/>
          <p14:tracePt t="6952" x="9029700" y="4286250"/>
          <p14:tracePt t="6960" x="9010650" y="4286250"/>
          <p14:tracePt t="6968" x="9004300" y="4286250"/>
          <p14:tracePt t="7279" x="8985250" y="4286250"/>
          <p14:tracePt t="7287" x="8921750" y="4286250"/>
          <p14:tracePt t="7295" x="8769350" y="4286250"/>
          <p14:tracePt t="7309" x="8547100" y="4343400"/>
          <p14:tracePt t="7326" x="7937500" y="4552950"/>
          <p14:tracePt t="7343" x="7473950" y="4724400"/>
          <p14:tracePt t="7359" x="7270750" y="4787900"/>
          <p14:tracePt t="7376" x="6870700" y="4851400"/>
          <p14:tracePt t="7393" x="6362700" y="4895850"/>
          <p14:tracePt t="7410" x="5772150" y="4921250"/>
          <p14:tracePt t="7426" x="5086350" y="4921250"/>
          <p14:tracePt t="7443" x="4381500" y="4921250"/>
          <p14:tracePt t="7460" x="3759200" y="4921250"/>
          <p14:tracePt t="7476" x="3251200" y="4895850"/>
          <p14:tracePt t="7493" x="3003550" y="4851400"/>
          <p14:tracePt t="7510" x="2882900" y="4826000"/>
          <p14:tracePt t="7526" x="2851150" y="4806950"/>
          <p14:tracePt t="7543" x="2806700" y="4787900"/>
          <p14:tracePt t="7560" x="2762250" y="4756150"/>
          <p14:tracePt t="7576" x="2698750" y="4705350"/>
          <p14:tracePt t="7593" x="2609850" y="4616450"/>
          <p14:tracePt t="7610" x="2501900" y="4495800"/>
          <p14:tracePt t="7626" x="2381250" y="4400550"/>
          <p14:tracePt t="7643" x="2311400" y="4305300"/>
          <p14:tracePt t="7660" x="2260600" y="4235450"/>
          <p14:tracePt t="7676" x="2203450" y="4159250"/>
          <p14:tracePt t="7693" x="2184400" y="4108450"/>
          <p14:tracePt t="7710" x="2152650" y="4051300"/>
          <p14:tracePt t="7712" x="2146300" y="4032250"/>
          <p14:tracePt t="7726" x="2133600" y="3994150"/>
          <p14:tracePt t="7743" x="2108200" y="3924300"/>
          <p14:tracePt t="7760" x="2095500" y="3886200"/>
          <p14:tracePt t="7776" x="2095500" y="3854450"/>
          <p14:tracePt t="7793" x="2095500" y="3841750"/>
          <p14:tracePt t="7810" x="2095500" y="3829050"/>
          <p14:tracePt t="7826" x="2095500" y="3797300"/>
          <p14:tracePt t="7843" x="2095500" y="3759200"/>
          <p14:tracePt t="7860" x="2095500" y="3727450"/>
          <p14:tracePt t="7876" x="2095500" y="3714750"/>
          <p14:tracePt t="7893" x="2095500" y="3702050"/>
          <p14:tracePt t="7910" x="2095500" y="3695700"/>
          <p14:tracePt t="7926" x="2095500" y="3689350"/>
          <p14:tracePt t="7943" x="2095500" y="3683000"/>
          <p14:tracePt t="7960" x="2089150" y="3676650"/>
          <p14:tracePt t="8264" x="2063750" y="3676650"/>
          <p14:tracePt t="8272" x="1981200" y="3676650"/>
          <p14:tracePt t="8281" x="1898650" y="3676650"/>
          <p14:tracePt t="8293" x="1828800" y="3676650"/>
          <p14:tracePt t="8310" x="1809750" y="3676650"/>
          <p14:tracePt t="8345" x="1803400" y="3663950"/>
          <p14:tracePt t="8352" x="1790700" y="3619500"/>
          <p14:tracePt t="8361" x="1778000" y="3556000"/>
          <p14:tracePt t="8377" x="1765300" y="3448050"/>
          <p14:tracePt t="8393" x="1765300" y="3378200"/>
          <p14:tracePt t="8410" x="1765300" y="3289300"/>
          <p14:tracePt t="8427" x="1765300" y="3206750"/>
          <p14:tracePt t="8444" x="1771650" y="3149600"/>
          <p14:tracePt t="8460" x="1790700" y="3105150"/>
          <p14:tracePt t="8477" x="1828800" y="3035300"/>
          <p14:tracePt t="8493" x="1847850" y="2978150"/>
          <p14:tracePt t="8510" x="1905000" y="2889250"/>
          <p14:tracePt t="8527" x="1955800" y="2794000"/>
          <p14:tracePt t="8543" x="1981200" y="2768600"/>
          <p14:tracePt t="8560" x="2038350" y="2698750"/>
          <p14:tracePt t="8577" x="2057400" y="2673350"/>
          <p14:tracePt t="8593" x="2070100" y="2647950"/>
          <p14:tracePt t="8610" x="2082800" y="2635250"/>
          <p14:tracePt t="8627" x="2108200" y="2622550"/>
          <p14:tracePt t="8643" x="2139950" y="2597150"/>
          <p14:tracePt t="8660" x="2178050" y="2565400"/>
          <p14:tracePt t="8677" x="2228850" y="2533650"/>
          <p14:tracePt t="8694" x="2266950" y="2508250"/>
          <p14:tracePt t="8710" x="2298700" y="2482850"/>
          <p14:tracePt t="8713" x="2317750" y="2476500"/>
          <p14:tracePt t="8727" x="2330450" y="2463800"/>
          <p14:tracePt t="8744" x="2368550" y="2444750"/>
          <p14:tracePt t="8760" x="2393950" y="2432050"/>
          <p14:tracePt t="8777" x="2444750" y="2432050"/>
          <p14:tracePt t="8794" x="2489200" y="2425700"/>
          <p14:tracePt t="8810" x="2527300" y="2425700"/>
          <p14:tracePt t="8827" x="2565400" y="2425700"/>
          <p14:tracePt t="8844" x="2616200" y="2425700"/>
          <p14:tracePt t="8860" x="2698750" y="2425700"/>
          <p14:tracePt t="8877" x="2857500" y="2451100"/>
          <p14:tracePt t="8894" x="3041650" y="2495550"/>
          <p14:tracePt t="8910" x="3238500" y="2552700"/>
          <p14:tracePt t="8928" x="3460750" y="2609850"/>
          <p14:tracePt t="8944" x="3556000" y="2654300"/>
          <p14:tracePt t="8960" x="3606800" y="2660650"/>
          <p14:tracePt t="8977" x="3663950" y="2686050"/>
          <p14:tracePt t="8994" x="3708400" y="2717800"/>
          <p14:tracePt t="9010" x="3759200" y="2762250"/>
          <p14:tracePt t="9027" x="3797300" y="2787650"/>
          <p14:tracePt t="9044" x="3835400" y="2825750"/>
          <p14:tracePt t="9060" x="3860800" y="2863850"/>
          <p14:tracePt t="9077" x="3867150" y="2895600"/>
          <p14:tracePt t="9094" x="3879850" y="2921000"/>
          <p14:tracePt t="9110" x="3886200" y="2959100"/>
          <p14:tracePt t="9127" x="3898900" y="3092450"/>
          <p14:tracePt t="9144" x="3911600" y="3149600"/>
          <p14:tracePt t="9160" x="3924300" y="3302000"/>
          <p14:tracePt t="9177" x="3924300" y="3397250"/>
          <p14:tracePt t="9194" x="3905250" y="3492500"/>
          <p14:tracePt t="9210" x="3879850" y="3600450"/>
          <p14:tracePt t="9227" x="3822700" y="3708400"/>
          <p14:tracePt t="9244" x="3790950" y="3803650"/>
          <p14:tracePt t="9260" x="3740150" y="3879850"/>
          <p14:tracePt t="9277" x="3689350" y="3943350"/>
          <p14:tracePt t="9294" x="3619500" y="3994150"/>
          <p14:tracePt t="9310" x="3524250" y="4044950"/>
          <p14:tracePt t="9327" x="3486150" y="4064000"/>
          <p14:tracePt t="9344" x="3371850" y="4102100"/>
          <p14:tracePt t="9360" x="3314700" y="4127500"/>
          <p14:tracePt t="9377" x="3257550" y="4146550"/>
          <p14:tracePt t="9394" x="3206750" y="4159250"/>
          <p14:tracePt t="9410" x="3149600" y="4171950"/>
          <p14:tracePt t="9427" x="3098800" y="4171950"/>
          <p14:tracePt t="9444" x="3060700" y="4171950"/>
          <p14:tracePt t="9460" x="3035300" y="4171950"/>
          <p14:tracePt t="9477" x="3003550" y="4165600"/>
          <p14:tracePt t="9494" x="2965450" y="4089400"/>
          <p14:tracePt t="9510" x="2927350" y="3994150"/>
          <p14:tracePt t="9528" x="2876550" y="3867150"/>
          <p14:tracePt t="9544" x="2851150" y="3778250"/>
          <p14:tracePt t="9560" x="2851150" y="3708400"/>
          <p14:tracePt t="9577" x="2838450" y="3657600"/>
          <p14:tracePt t="9594" x="2838450" y="3638550"/>
          <p14:tracePt t="9610" x="2844800" y="3600450"/>
          <p14:tracePt t="9627" x="2882900" y="3568700"/>
          <p14:tracePt t="9644" x="2921000" y="3549650"/>
          <p14:tracePt t="9660" x="2959100" y="3543300"/>
          <p14:tracePt t="9677" x="3016250" y="3530600"/>
          <p14:tracePt t="9694" x="3067050" y="3530600"/>
          <p14:tracePt t="9711" x="3098800" y="3524250"/>
          <p14:tracePt t="9713" x="3130550" y="3524250"/>
          <p14:tracePt t="9727" x="3136900" y="3524250"/>
          <p14:tracePt t="9744" x="3194050" y="3524250"/>
          <p14:tracePt t="9760" x="3232150" y="3543300"/>
          <p14:tracePt t="9778" x="3295650" y="3632200"/>
          <p14:tracePt t="9794" x="3333750" y="3727450"/>
          <p14:tracePt t="9810" x="3384550" y="3873500"/>
          <p14:tracePt t="9827" x="3416300" y="3975100"/>
          <p14:tracePt t="9844" x="3416300" y="4013200"/>
          <p14:tracePt t="9861" x="3429000" y="4025900"/>
          <p14:tracePt t="9877" x="3409950" y="4051300"/>
          <p14:tracePt t="9894" x="3352800" y="4076700"/>
          <p14:tracePt t="9911" x="3263900" y="4083050"/>
          <p14:tracePt t="9927" x="3130550" y="4102100"/>
          <p14:tracePt t="9944" x="2921000" y="4102100"/>
          <p14:tracePt t="9961" x="2768600" y="4006850"/>
          <p14:tracePt t="9977" x="2635250" y="3898900"/>
          <p14:tracePt t="9994" x="2565400" y="3771900"/>
          <p14:tracePt t="10011" x="2533650" y="3594100"/>
          <p14:tracePt t="10027" x="2533650" y="3397250"/>
          <p14:tracePt t="10044" x="2628900" y="3206750"/>
          <p14:tracePt t="10061" x="2768600" y="3073400"/>
          <p14:tracePt t="10077" x="2952750" y="2997200"/>
          <p14:tracePt t="10094" x="3124200" y="2984500"/>
          <p14:tracePt t="10111" x="3282950" y="2971800"/>
          <p14:tracePt t="10128" x="3486150" y="3060700"/>
          <p14:tracePt t="10144" x="3543300" y="3162300"/>
          <p14:tracePt t="10161" x="3575050" y="3314700"/>
          <p14:tracePt t="10177" x="3575050" y="3473450"/>
          <p14:tracePt t="10194" x="3473450" y="3708400"/>
          <p14:tracePt t="10211" x="3365500" y="3829050"/>
          <p14:tracePt t="10227" x="3225800" y="3879850"/>
          <p14:tracePt t="10244" x="3086100" y="3898900"/>
          <p14:tracePt t="10261" x="2971800" y="3898900"/>
          <p14:tracePt t="10277" x="2927350" y="3886200"/>
          <p14:tracePt t="10294" x="2921000" y="3873500"/>
          <p14:tracePt t="10311" x="2908300" y="3835400"/>
          <p14:tracePt t="10328" x="2908300" y="3727450"/>
          <p14:tracePt t="10344" x="2959100" y="3619500"/>
          <p14:tracePt t="10361" x="3048000" y="3530600"/>
          <p14:tracePt t="10377" x="3136900" y="3492500"/>
          <p14:tracePt t="10394" x="3206750" y="3467100"/>
          <p14:tracePt t="10411" x="3238500" y="3460750"/>
          <p14:tracePt t="10481" x="3244850" y="3460750"/>
          <p14:tracePt t="10584" x="3244850" y="3429000"/>
          <p14:tracePt t="10592" x="3270250" y="3384550"/>
          <p14:tracePt t="10600" x="3295650" y="3346450"/>
          <p14:tracePt t="10611" x="3321050" y="3289300"/>
          <p14:tracePt t="10628" x="3378200" y="3194050"/>
          <p14:tracePt t="10644" x="3429000" y="3086100"/>
          <p14:tracePt t="10661" x="3448050" y="2978150"/>
          <p14:tracePt t="10677" x="3467100" y="2870200"/>
          <p14:tracePt t="10694" x="3467100" y="2762250"/>
          <p14:tracePt t="10711" x="3422650" y="2603500"/>
          <p14:tracePt t="10727" x="3397250" y="2552700"/>
          <p14:tracePt t="10744" x="3238500" y="2451100"/>
          <p14:tracePt t="10761" x="3117850" y="2393950"/>
          <p14:tracePt t="10777" x="3003550" y="2355850"/>
          <p14:tracePt t="10794" x="2901950" y="2330450"/>
          <p14:tracePt t="10811" x="2800350" y="2324100"/>
          <p14:tracePt t="10827" x="2730500" y="2317750"/>
          <p14:tracePt t="10844" x="2647950" y="2317750"/>
          <p14:tracePt t="10861" x="2546350" y="2355850"/>
          <p14:tracePt t="10878" x="2457450" y="2393950"/>
          <p14:tracePt t="10894" x="2406650" y="2425700"/>
          <p14:tracePt t="10912" x="2355850" y="2451100"/>
          <p14:tracePt t="10927" x="2343150" y="2463800"/>
          <p14:tracePt t="10944" x="2305050" y="2501900"/>
          <p14:tracePt t="10961" x="2279650" y="2527300"/>
          <p14:tracePt t="10978" x="2254250" y="2565400"/>
          <p14:tracePt t="10994" x="2216150" y="2616200"/>
          <p14:tracePt t="11011" x="2190750" y="2667000"/>
          <p14:tracePt t="11028" x="2159000" y="2730500"/>
          <p14:tracePt t="11044" x="2133600" y="2819400"/>
          <p14:tracePt t="11061" x="2120900" y="2889250"/>
          <p14:tracePt t="11077" x="2108200" y="2946400"/>
          <p14:tracePt t="11094" x="2089150" y="3003550"/>
          <p14:tracePt t="11112" x="2089150" y="3060700"/>
          <p14:tracePt t="11128" x="2089150" y="3079750"/>
          <p14:tracePt t="11144" x="2089150" y="3124200"/>
          <p14:tracePt t="11161" x="2089150" y="3162300"/>
          <p14:tracePt t="11178" x="2089150" y="3213100"/>
          <p14:tracePt t="11194" x="2114550" y="3257550"/>
          <p14:tracePt t="11211" x="2159000" y="3340100"/>
          <p14:tracePt t="11228" x="2222500" y="3416300"/>
          <p14:tracePt t="11244" x="2292350" y="3460750"/>
          <p14:tracePt t="11261" x="2324100" y="3492500"/>
          <p14:tracePt t="11278" x="2368550" y="3524250"/>
          <p14:tracePt t="11294" x="2387600" y="3536950"/>
          <p14:tracePt t="11312" x="2463800" y="3568700"/>
          <p14:tracePt t="11328" x="2546350" y="3581400"/>
          <p14:tracePt t="11344" x="2603500" y="3581400"/>
          <p14:tracePt t="11361" x="2705100" y="3581400"/>
          <p14:tracePt t="11378" x="2819400" y="3581400"/>
          <p14:tracePt t="11394" x="2952750" y="3505200"/>
          <p14:tracePt t="11411" x="3054350" y="3416300"/>
          <p14:tracePt t="11428" x="3130550" y="3340100"/>
          <p14:tracePt t="11444" x="3181350" y="3244850"/>
          <p14:tracePt t="11461" x="3181350" y="3206750"/>
          <p14:tracePt t="11478" x="3181350" y="3168650"/>
          <p14:tracePt t="11494" x="3181350" y="3111500"/>
          <p14:tracePt t="11511" x="3181350" y="3054350"/>
          <p14:tracePt t="11528" x="3168650" y="3028950"/>
          <p14:tracePt t="11544" x="3149600" y="2997200"/>
          <p14:tracePt t="11561" x="3111500" y="2971800"/>
          <p14:tracePt t="11578" x="3073400" y="2952750"/>
          <p14:tracePt t="11594" x="3022600" y="2946400"/>
          <p14:tracePt t="11611" x="2952750" y="2933700"/>
          <p14:tracePt t="11628" x="2921000" y="2927350"/>
          <p14:tracePt t="11644" x="2870200" y="2927350"/>
          <p14:tracePt t="11661" x="2813050" y="2921000"/>
          <p14:tracePt t="11678" x="2787650" y="2921000"/>
          <p14:tracePt t="11694" x="2749550" y="2921000"/>
          <p14:tracePt t="11697" x="2743200" y="2921000"/>
          <p14:tracePt t="11711" x="2736850" y="2921000"/>
          <p14:tracePt t="11728" x="2711450" y="2921000"/>
          <p14:tracePt t="11744" x="2698750" y="2927350"/>
          <p14:tracePt t="11778" x="2692400" y="2933700"/>
          <p14:tracePt t="12120" x="2686050" y="2933700"/>
          <p14:tracePt t="12128" x="2667000" y="2933700"/>
          <p14:tracePt t="12137" x="2660650" y="2933700"/>
          <p14:tracePt t="12145" x="2647950" y="2933700"/>
          <p14:tracePt t="12161" x="2609850" y="2933700"/>
          <p14:tracePt t="12178" x="2578100" y="2946400"/>
          <p14:tracePt t="12195" x="2546350" y="2965450"/>
          <p14:tracePt t="12211" x="2508250" y="2971800"/>
          <p14:tracePt t="12228" x="2482850" y="2978150"/>
          <p14:tracePt t="12245" x="2463800" y="2990850"/>
          <p14:tracePt t="12261" x="2451100" y="2997200"/>
          <p14:tracePt t="12278" x="2444750" y="3003550"/>
          <p14:tracePt t="12295" x="2425700" y="3022600"/>
          <p14:tracePt t="12312" x="2406650" y="3041650"/>
          <p14:tracePt t="12328" x="2387600" y="3086100"/>
          <p14:tracePt t="12345" x="2381250" y="3117850"/>
          <p14:tracePt t="12361" x="2368550" y="3130550"/>
          <p14:tracePt t="12395" x="2368550" y="3143250"/>
          <p14:tracePt t="12423" x="2362200" y="3155950"/>
          <p14:tracePt t="12592" x="2349500" y="3162300"/>
          <p14:tracePt t="12600" x="2324100" y="3162300"/>
          <p14:tracePt t="12611" x="2279650" y="3162300"/>
          <p14:tracePt t="12628" x="2184400" y="3162300"/>
          <p14:tracePt t="12645" x="2044700" y="3162300"/>
          <p14:tracePt t="12661" x="1911350" y="3162300"/>
          <p14:tracePt t="12678" x="1803400" y="3162300"/>
          <p14:tracePt t="12695" x="1778000" y="3168650"/>
          <p14:tracePt t="12698" x="1771650" y="3168650"/>
          <p14:tracePt t="12969" x="1784350" y="3168650"/>
          <p14:tracePt t="12976" x="1816100" y="3168650"/>
          <p14:tracePt t="12984" x="1866900" y="3168650"/>
          <p14:tracePt t="12995" x="1917700" y="3168650"/>
          <p14:tracePt t="13012" x="2038350" y="3168650"/>
          <p14:tracePt t="13028" x="2152650" y="3168650"/>
          <p14:tracePt t="13045" x="2273300" y="3168650"/>
          <p14:tracePt t="13062" x="2343150" y="3168650"/>
          <p14:tracePt t="13078" x="2374900" y="3168650"/>
          <p14:tracePt t="13095" x="2381250" y="3168650"/>
          <p14:tracePt t="13280" x="2374900" y="3168650"/>
          <p14:tracePt t="13288" x="2349500" y="3168650"/>
          <p14:tracePt t="13296" x="2349500" y="3175000"/>
          <p14:tracePt t="13312" x="2336800" y="3181350"/>
          <p14:tracePt t="13328" x="2292350" y="3187700"/>
          <p14:tracePt t="13345" x="2273300" y="3200400"/>
          <p14:tracePt t="13362" x="2260600" y="3206750"/>
          <p14:tracePt t="13378" x="2235200" y="3213100"/>
          <p14:tracePt t="13395" x="2203450" y="3225800"/>
          <p14:tracePt t="13412" x="2152650" y="3251200"/>
          <p14:tracePt t="13428" x="2127250" y="3257550"/>
          <p14:tracePt t="13445" x="2095500" y="3270250"/>
          <p14:tracePt t="13462" x="2082800" y="3276600"/>
          <p14:tracePt t="13478" x="2076450" y="3282950"/>
          <p14:tracePt t="13496" x="2063750" y="3295650"/>
          <p14:tracePt t="13512" x="2057400" y="3302000"/>
          <p14:tracePt t="13528" x="2051050" y="3308350"/>
          <p14:tracePt t="13545" x="2044700" y="3314700"/>
          <p14:tracePt t="13578" x="2038350" y="3321050"/>
          <p14:tracePt t="13595" x="2012950" y="3327400"/>
          <p14:tracePt t="13612" x="1993900" y="3340100"/>
          <p14:tracePt t="13628" x="1955800" y="3359150"/>
          <p14:tracePt t="13645" x="1930400" y="3371850"/>
          <p14:tracePt t="13662" x="1905000" y="3390900"/>
          <p14:tracePt t="13678" x="1885950" y="3390900"/>
          <p14:tracePt t="13784" x="1885950" y="3403600"/>
          <p14:tracePt t="13792" x="1885950" y="3422650"/>
          <p14:tracePt t="13801" x="1885950" y="3429000"/>
          <p14:tracePt t="13812" x="1898650" y="3435350"/>
          <p14:tracePt t="13828" x="1930400" y="3454400"/>
          <p14:tracePt t="13845" x="1987550" y="3473450"/>
          <p14:tracePt t="13862" x="2070100" y="3473450"/>
          <p14:tracePt t="13878" x="2171700" y="3473450"/>
          <p14:tracePt t="13896" x="2374900" y="3441700"/>
          <p14:tracePt t="13912" x="2501900" y="3371850"/>
          <p14:tracePt t="13928" x="2584450" y="3295650"/>
          <p14:tracePt t="13945" x="2654300" y="3238500"/>
          <p14:tracePt t="13962" x="2692400" y="3213100"/>
          <p14:tracePt t="13978" x="2705100" y="3200400"/>
          <p14:tracePt t="13995" x="2711450" y="3200400"/>
          <p14:tracePt t="14012" x="2711450" y="3187700"/>
          <p14:tracePt t="14112" x="2711450" y="3181350"/>
          <p14:tracePt t="14120" x="2711450" y="3162300"/>
          <p14:tracePt t="14129" x="2711450" y="3155950"/>
          <p14:tracePt t="14145" x="2705100" y="3143250"/>
          <p14:tracePt t="14162" x="2679700" y="3124200"/>
          <p14:tracePt t="14200" x="2673350" y="3111500"/>
          <p14:tracePt t="14216" x="2673350" y="3105150"/>
          <p14:tracePt t="14229" x="2673350" y="3098800"/>
          <p14:tracePt t="14245" x="2673350" y="3073400"/>
          <p14:tracePt t="14262" x="2673350" y="3048000"/>
          <p14:tracePt t="14279" x="2673350" y="3009900"/>
          <p14:tracePt t="14433" x="2673350" y="3003550"/>
          <p14:tracePt t="14456" x="2667000" y="3003550"/>
          <p14:tracePt t="14464" x="2660650" y="3003550"/>
          <p14:tracePt t="14472" x="2647950" y="3003550"/>
          <p14:tracePt t="14481" x="2635250" y="3016250"/>
          <p14:tracePt t="14504" x="2635250" y="3028950"/>
          <p14:tracePt t="14512" x="2628900" y="3035300"/>
          <p14:tracePt t="14529" x="2628900" y="3041650"/>
          <p14:tracePt t="14545" x="2622550" y="3041650"/>
          <p14:tracePt t="14568" x="2622550" y="3048000"/>
          <p14:tracePt t="14888" x="2603500" y="3067050"/>
          <p14:tracePt t="14897" x="2584450" y="3098800"/>
          <p14:tracePt t="14905" x="2571750" y="3111500"/>
          <p14:tracePt t="14912" x="2552700" y="3155950"/>
          <p14:tracePt t="14929" x="2520950" y="3219450"/>
          <p14:tracePt t="14945" x="2457450" y="3302000"/>
          <p14:tracePt t="14962" x="2432050" y="3352800"/>
          <p14:tracePt t="14979" x="2425700" y="3371850"/>
          <p14:tracePt t="14996" x="2413000" y="3390900"/>
          <p14:tracePt t="15012" x="2413000" y="3416300"/>
          <p14:tracePt t="15029" x="2393950" y="3448050"/>
          <p14:tracePt t="15045" x="2387600" y="3473450"/>
          <p14:tracePt t="15062" x="2374900" y="3505200"/>
          <p14:tracePt t="15079" x="2362200" y="3543300"/>
          <p14:tracePt t="15096" x="2343150" y="3568700"/>
          <p14:tracePt t="15112" x="2336800" y="3587750"/>
          <p14:tracePt t="15129" x="2336800" y="3594100"/>
          <p14:tracePt t="15145" x="2336800" y="3600450"/>
          <p14:tracePt t="15162" x="2336800" y="3613150"/>
          <p14:tracePt t="15179" x="2330450" y="3625850"/>
          <p14:tracePt t="15196" x="2324100" y="3638550"/>
          <p14:tracePt t="15212" x="2324100" y="3657600"/>
          <p14:tracePt t="15215" x="2324100" y="3663950"/>
          <p14:tracePt t="15229" x="2324100" y="3676650"/>
          <p14:tracePt t="15245" x="2324100" y="3683000"/>
          <p14:tracePt t="15262" x="2324100" y="3695700"/>
          <p14:tracePt t="15279" x="2324100" y="3721100"/>
          <p14:tracePt t="15296" x="2324100" y="3740150"/>
          <p14:tracePt t="15312" x="2324100" y="3841750"/>
          <p14:tracePt t="15329" x="2324100" y="3911600"/>
          <p14:tracePt t="15346" x="2324100" y="3975100"/>
          <p14:tracePt t="15362" x="2324100" y="4019550"/>
          <p14:tracePt t="15379" x="2324100" y="4089400"/>
          <p14:tracePt t="15396" x="2336800" y="4159250"/>
          <p14:tracePt t="15412" x="2336800" y="4210050"/>
          <p14:tracePt t="15429" x="2336800" y="4248150"/>
          <p14:tracePt t="15446" x="2336800" y="4292600"/>
          <p14:tracePt t="15462" x="2336800" y="4337050"/>
          <p14:tracePt t="15480" x="2349500" y="4413250"/>
          <p14:tracePt t="15496" x="2362200" y="4451350"/>
          <p14:tracePt t="15512" x="2387600" y="4591050"/>
          <p14:tracePt t="15529" x="2413000" y="4667250"/>
          <p14:tracePt t="15546" x="2438400" y="4737100"/>
          <p14:tracePt t="15562" x="2457450" y="4794250"/>
          <p14:tracePt t="15579" x="2457450" y="4826000"/>
          <p14:tracePt t="15596" x="2470150" y="4845050"/>
          <p14:tracePt t="15612" x="2470150" y="4851400"/>
          <p14:tracePt t="15646" x="2470150" y="4857750"/>
          <p14:tracePt t="15662" x="2476500" y="4864100"/>
          <p14:tracePt t="15679" x="2501900" y="4870450"/>
          <p14:tracePt t="15696" x="2546350" y="4883150"/>
          <p14:tracePt t="15712" x="2609850" y="4895850"/>
          <p14:tracePt t="15729" x="2698750" y="4908550"/>
          <p14:tracePt t="15746" x="2800350" y="4921250"/>
          <p14:tracePt t="15762" x="2940050" y="4946650"/>
          <p14:tracePt t="15779" x="3073400" y="4946650"/>
          <p14:tracePt t="15796" x="3200400" y="4946650"/>
          <p14:tracePt t="15812" x="3321050" y="4946650"/>
          <p14:tracePt t="15829" x="3429000" y="4946650"/>
          <p14:tracePt t="15846" x="3549650" y="4914900"/>
          <p14:tracePt t="15862" x="3625850" y="4889500"/>
          <p14:tracePt t="15880" x="3689350" y="4864100"/>
          <p14:tracePt t="15896" x="3714750" y="4851400"/>
          <p14:tracePt t="15912" x="3727450" y="4832350"/>
          <p14:tracePt t="15929" x="3746500" y="4800600"/>
          <p14:tracePt t="15946" x="3759200" y="4768850"/>
          <p14:tracePt t="15962" x="3771900" y="4737100"/>
          <p14:tracePt t="15979" x="3790950" y="4705350"/>
          <p14:tracePt t="15996" x="3797300" y="4673600"/>
          <p14:tracePt t="16012" x="3810000" y="4648200"/>
          <p14:tracePt t="16029" x="3810000" y="4635500"/>
          <p14:tracePt t="16046" x="3810000" y="4597400"/>
          <p14:tracePt t="16062" x="3803650" y="4578350"/>
          <p14:tracePt t="16080" x="3790950" y="4546600"/>
          <p14:tracePt t="16096" x="3771900" y="4521200"/>
          <p14:tracePt t="16112" x="3746500" y="4502150"/>
          <p14:tracePt t="16129" x="3721100" y="4483100"/>
          <p14:tracePt t="16146" x="3689350" y="4445000"/>
          <p14:tracePt t="16162" x="3670300" y="4432300"/>
          <p14:tracePt t="16179" x="3625850" y="4413250"/>
          <p14:tracePt t="16196" x="3587750" y="4394200"/>
          <p14:tracePt t="16212" x="3543300" y="4368800"/>
          <p14:tracePt t="16216" x="3524250" y="4368800"/>
          <p14:tracePt t="16229" x="3511550" y="4362450"/>
          <p14:tracePt t="16246" x="3460750" y="4349750"/>
          <p14:tracePt t="16262" x="3422650" y="4337050"/>
          <p14:tracePt t="16279" x="3365500" y="4318000"/>
          <p14:tracePt t="16296" x="3321050" y="4305300"/>
          <p14:tracePt t="16313" x="3282950" y="4305300"/>
          <p14:tracePt t="16329" x="3263900" y="4298950"/>
          <p14:tracePt t="16346" x="3244850" y="4292600"/>
          <p14:tracePt t="16363" x="3232150" y="4292600"/>
          <p14:tracePt t="16379" x="3206750" y="4292600"/>
          <p14:tracePt t="16396" x="3187700" y="4292600"/>
          <p14:tracePt t="16413" x="3162300" y="4292600"/>
          <p14:tracePt t="16429" x="3130550" y="4292600"/>
          <p14:tracePt t="16446" x="3105150" y="4292600"/>
          <p14:tracePt t="16463" x="3067050" y="4292600"/>
          <p14:tracePt t="16480" x="3054350" y="4292600"/>
          <p14:tracePt t="16496" x="3028950" y="4292600"/>
          <p14:tracePt t="16513" x="3016250" y="4292600"/>
          <p14:tracePt t="16529" x="3009900" y="4292600"/>
          <p14:tracePt t="16563" x="3003550" y="4292600"/>
          <p14:tracePt t="16584" x="2997200" y="4292600"/>
          <p14:tracePt t="16600" x="2978150" y="4292600"/>
          <p14:tracePt t="16632" x="2971800" y="4292600"/>
          <p14:tracePt t="16641" x="2959100" y="4292600"/>
          <p14:tracePt t="16648" x="2952750" y="4298950"/>
          <p14:tracePt t="16664" x="2933700" y="4298950"/>
          <p14:tracePt t="16680" x="2914650" y="4311650"/>
          <p14:tracePt t="16696" x="2901950" y="4311650"/>
          <p14:tracePt t="16713" x="2889250" y="4311650"/>
          <p14:tracePt t="16752" x="2882900" y="4311650"/>
          <p14:tracePt t="16776" x="2876550" y="4318000"/>
          <p14:tracePt t="16784" x="2870200" y="4318000"/>
          <p14:tracePt t="16796" x="2857500" y="4324350"/>
          <p14:tracePt t="16813" x="2844800" y="4324350"/>
          <p14:tracePt t="16829" x="2813050" y="4337050"/>
          <p14:tracePt t="16846" x="2800350" y="4337050"/>
          <p14:tracePt t="16863" x="2781300" y="4343400"/>
          <p14:tracePt t="16880" x="2768600" y="4349750"/>
          <p14:tracePt t="16896" x="2762250" y="4356100"/>
          <p14:tracePt t="16913" x="2755900" y="4356100"/>
          <p14:tracePt t="16929" x="2743200" y="4356100"/>
          <p14:tracePt t="16946" x="2711450" y="4375150"/>
          <p14:tracePt t="16963" x="2705100" y="4375150"/>
          <p14:tracePt t="16979" x="2686050" y="4375150"/>
          <p14:tracePt t="17013" x="2679700" y="4381500"/>
          <p14:tracePt t="17029" x="2667000" y="4381500"/>
          <p14:tracePt t="17046" x="2654300" y="4387850"/>
          <p14:tracePt t="17062" x="2641600" y="4387850"/>
          <p14:tracePt t="17079" x="2616200" y="4394200"/>
          <p14:tracePt t="17095" x="2597150" y="4394200"/>
          <p14:tracePt t="17112" x="2590800" y="4406900"/>
          <p14:tracePt t="17159" x="2584450" y="4406900"/>
          <p14:tracePt t="17184" x="2571750" y="4413250"/>
          <p14:tracePt t="17208" x="2559050" y="4419600"/>
          <p14:tracePt t="17256" x="2546350" y="4432300"/>
          <p14:tracePt t="17649" x="2552700" y="4432300"/>
          <p14:tracePt t="17656" x="2559050" y="4432300"/>
          <p14:tracePt t="17672" x="2578100" y="4432300"/>
          <p14:tracePt t="17681" x="2584450" y="4432300"/>
          <p14:tracePt t="17696" x="2622550" y="4432300"/>
          <p14:tracePt t="17713" x="2673350" y="4432300"/>
          <p14:tracePt t="17730" x="2711450" y="4432300"/>
          <p14:tracePt t="17746" x="2749550" y="4438650"/>
          <p14:tracePt t="17763" x="2774950" y="4445000"/>
          <p14:tracePt t="17780" x="2806700" y="4451350"/>
          <p14:tracePt t="17796" x="2844800" y="4457700"/>
          <p14:tracePt t="17813" x="2863850" y="4457700"/>
          <p14:tracePt t="17830" x="2889250" y="4470400"/>
          <p14:tracePt t="17846" x="2927350" y="4470400"/>
          <p14:tracePt t="17864" x="2984500" y="4470400"/>
          <p14:tracePt t="17880" x="3016250" y="4476750"/>
          <p14:tracePt t="17896" x="3041650" y="4489450"/>
          <p14:tracePt t="17913" x="3098800" y="4495800"/>
          <p14:tracePt t="17930" x="3155950" y="4521200"/>
          <p14:tracePt t="17946" x="3213100" y="4533900"/>
          <p14:tracePt t="17963" x="3251200" y="4540250"/>
          <p14:tracePt t="17980" x="3289300" y="4565650"/>
          <p14:tracePt t="17996" x="3295650" y="4572000"/>
          <p14:tracePt t="18013" x="3308350" y="4578350"/>
          <p14:tracePt t="18030" x="3314700" y="4584700"/>
          <p14:tracePt t="18046" x="3333750" y="4597400"/>
          <p14:tracePt t="18063" x="3371850" y="4654550"/>
          <p14:tracePt t="18080" x="3409950" y="4699000"/>
          <p14:tracePt t="18096" x="3416300" y="4718050"/>
          <p14:tracePt t="18113" x="3422650" y="4730750"/>
          <p14:tracePt t="18130" x="3422650" y="4743450"/>
          <p14:tracePt t="18146" x="3422650" y="4762500"/>
          <p14:tracePt t="18163" x="3422650" y="4787900"/>
          <p14:tracePt t="18180" x="3422650" y="4813300"/>
          <p14:tracePt t="18196" x="3409950" y="4819650"/>
          <p14:tracePt t="18213" x="3384550" y="4832350"/>
          <p14:tracePt t="18230" x="3352800" y="4857750"/>
          <p14:tracePt t="18246" x="3321050" y="4870450"/>
          <p14:tracePt t="18250" x="3314700" y="4870450"/>
          <p14:tracePt t="18263" x="3295650" y="4876800"/>
          <p14:tracePt t="18280" x="3244850" y="4889500"/>
          <p14:tracePt t="18296" x="3181350" y="4902200"/>
          <p14:tracePt t="18313" x="3149600" y="4908550"/>
          <p14:tracePt t="18330" x="3130550" y="4921250"/>
          <p14:tracePt t="18384" x="3124200" y="4921250"/>
          <p14:tracePt t="18392" x="3117850" y="4921250"/>
          <p14:tracePt t="18400" x="3098800" y="4921250"/>
          <p14:tracePt t="18413" x="3079750" y="4921250"/>
          <p14:tracePt t="18430" x="3041650" y="4921250"/>
          <p14:tracePt t="18448" x="2940050" y="4921250"/>
          <p14:tracePt t="18464" x="2857500" y="4921250"/>
          <p14:tracePt t="18480" x="2800350" y="4921250"/>
          <p14:tracePt t="18497" x="2794000" y="4921250"/>
          <p14:tracePt t="18568" x="2787650" y="4908550"/>
          <p14:tracePt t="18576" x="2781300" y="4902200"/>
          <p14:tracePt t="18591" x="2781300" y="4895850"/>
          <p14:tracePt t="18608" x="2774950" y="4889500"/>
          <p14:tracePt t="18615" x="2774950" y="4883150"/>
          <p14:tracePt t="18696" x="2774950" y="4876800"/>
          <p14:tracePt t="18928" x="2774950" y="4870450"/>
          <p14:tracePt t="18936" x="2781300" y="4870450"/>
          <p14:tracePt t="18947" x="2787650" y="4870450"/>
          <p14:tracePt t="18963" x="2838450" y="4870450"/>
          <p14:tracePt t="18980" x="2895600" y="4870450"/>
          <p14:tracePt t="18997" x="2978150" y="4870450"/>
          <p14:tracePt t="19013" x="3060700" y="4870450"/>
          <p14:tracePt t="19030" x="3149600" y="4845050"/>
          <p14:tracePt t="19047" x="3225800" y="4819650"/>
          <p14:tracePt t="19063" x="3359150" y="4756150"/>
          <p14:tracePt t="19080" x="3498850" y="4641850"/>
          <p14:tracePt t="19097" x="3594100" y="4578350"/>
          <p14:tracePt t="19114" x="3676650" y="4502150"/>
          <p14:tracePt t="19130" x="3733800" y="4432300"/>
          <p14:tracePt t="19147" x="3810000" y="4349750"/>
          <p14:tracePt t="19163" x="3835400" y="4311650"/>
          <p14:tracePt t="19180" x="3873500" y="4260850"/>
          <p14:tracePt t="19197" x="3886200" y="4222750"/>
          <p14:tracePt t="19213" x="3892550" y="4191000"/>
          <p14:tracePt t="19230" x="3911600" y="4146550"/>
          <p14:tracePt t="19248" x="3917950" y="4095750"/>
          <p14:tracePt t="19264" x="3930650" y="4025900"/>
          <p14:tracePt t="19280" x="3930650" y="3924300"/>
          <p14:tracePt t="19297" x="3930650" y="3835400"/>
          <p14:tracePt t="19314" x="3930650" y="3752850"/>
          <p14:tracePt t="19330" x="3930650" y="3683000"/>
          <p14:tracePt t="19347" x="3930650" y="3632200"/>
          <p14:tracePt t="19363" x="3930650" y="3587750"/>
          <p14:tracePt t="19380" x="3930650" y="3549650"/>
          <p14:tracePt t="19397" x="3930650" y="3505200"/>
          <p14:tracePt t="19413" x="3930650" y="3460750"/>
          <p14:tracePt t="19430" x="3930650" y="3409950"/>
          <p14:tracePt t="19447" x="3930650" y="3352800"/>
          <p14:tracePt t="19463" x="3930650" y="3346450"/>
          <p14:tracePt t="19480" x="3930650" y="3289300"/>
          <p14:tracePt t="19497" x="3930650" y="3238500"/>
          <p14:tracePt t="19514" x="3930650" y="3194050"/>
          <p14:tracePt t="19530" x="3930650" y="3149600"/>
          <p14:tracePt t="19547" x="3924300" y="3098800"/>
          <p14:tracePt t="19564" x="3911600" y="3060700"/>
          <p14:tracePt t="19580" x="3892550" y="3003550"/>
          <p14:tracePt t="19597" x="3879850" y="2965450"/>
          <p14:tracePt t="19614" x="3860800" y="2908300"/>
          <p14:tracePt t="19630" x="3841750" y="2882900"/>
          <p14:tracePt t="19647" x="3829050" y="2870200"/>
          <p14:tracePt t="19664" x="3822700" y="2863850"/>
          <p14:tracePt t="19697" x="3810000" y="2851150"/>
          <p14:tracePt t="19714" x="3790950" y="2844800"/>
          <p14:tracePt t="19730" x="3771900" y="2838450"/>
          <p14:tracePt t="19747" x="3746500" y="2825750"/>
          <p14:tracePt t="19764" x="3721100" y="2825750"/>
          <p14:tracePt t="19780" x="3695700" y="2825750"/>
          <p14:tracePt t="19797" x="3670300" y="2825750"/>
          <p14:tracePt t="19814" x="3638550" y="2825750"/>
          <p14:tracePt t="19830" x="3600450" y="2825750"/>
          <p14:tracePt t="19848" x="3549650" y="2844800"/>
          <p14:tracePt t="19864" x="3492500" y="2927350"/>
          <p14:tracePt t="19880" x="3435350" y="2997200"/>
          <p14:tracePt t="19897" x="3384550" y="3060700"/>
          <p14:tracePt t="19914" x="3359150" y="3111500"/>
          <p14:tracePt t="19930" x="3340100" y="3155950"/>
          <p14:tracePt t="19947" x="3333750" y="3187700"/>
          <p14:tracePt t="19964" x="3333750" y="3200400"/>
          <p14:tracePt t="19980" x="3333750" y="3244850"/>
          <p14:tracePt t="19997" x="3333750" y="3257550"/>
          <p14:tracePt t="20014" x="3340100" y="3289300"/>
          <p14:tracePt t="20030" x="3390900" y="3352800"/>
          <p14:tracePt t="20048" x="3486150" y="3460750"/>
          <p14:tracePt t="20064" x="3600450" y="3556000"/>
          <p14:tracePt t="20080" x="3733800" y="3625850"/>
          <p14:tracePt t="20097" x="3937000" y="3702050"/>
          <p14:tracePt t="20114" x="4216400" y="3797300"/>
          <p14:tracePt t="20130" x="4451350" y="3848100"/>
          <p14:tracePt t="20147" x="4622800" y="3867150"/>
          <p14:tracePt t="20164" x="4749800" y="3879850"/>
          <p14:tracePt t="20180" x="4826000" y="3879850"/>
          <p14:tracePt t="20197" x="4883150" y="3879850"/>
          <p14:tracePt t="20214" x="4902200" y="3867150"/>
          <p14:tracePt t="20230" x="4933950" y="3829050"/>
          <p14:tracePt t="20248" x="4984750" y="3733800"/>
          <p14:tracePt t="20264" x="5003800" y="3657600"/>
          <p14:tracePt t="20280" x="5022850" y="3581400"/>
          <p14:tracePt t="20297" x="5022850" y="3505200"/>
          <p14:tracePt t="20314" x="5022850" y="3416300"/>
          <p14:tracePt t="20330" x="5022850" y="3352800"/>
          <p14:tracePt t="20347" x="4991100" y="3289300"/>
          <p14:tracePt t="20364" x="4940300" y="3232150"/>
          <p14:tracePt t="20380" x="4864100" y="3162300"/>
          <p14:tracePt t="20397" x="4762500" y="3117850"/>
          <p14:tracePt t="20414" x="4654550" y="3079750"/>
          <p14:tracePt t="20431" x="4559300" y="3048000"/>
          <p14:tracePt t="20447" x="4476750" y="3028950"/>
          <p14:tracePt t="20464" x="4400550" y="3009900"/>
          <p14:tracePt t="20481" x="4362450" y="2997200"/>
          <p14:tracePt t="20497" x="4324350" y="2984500"/>
          <p14:tracePt t="20514" x="4254500" y="2965450"/>
          <p14:tracePt t="20531" x="4203700" y="2965450"/>
          <p14:tracePt t="20547" x="4121150" y="2952750"/>
          <p14:tracePt t="20564" x="4044950" y="2940050"/>
          <p14:tracePt t="20580" x="3975100" y="2940050"/>
          <p14:tracePt t="20597" x="3924300" y="2940050"/>
          <p14:tracePt t="20613" x="3867150" y="2940050"/>
          <p14:tracePt t="20630" x="3784600" y="2940050"/>
          <p14:tracePt t="20647" x="3746500" y="2940050"/>
          <p14:tracePt t="20663" x="3689350" y="2940050"/>
          <p14:tracePt t="20680" x="3663950" y="2946400"/>
          <p14:tracePt t="20720" x="3651250" y="2959100"/>
          <p14:tracePt t="20736" x="3644900" y="2959100"/>
          <p14:tracePt t="20747" x="3638550" y="2965450"/>
          <p14:tracePt t="20764" x="3619500" y="2984500"/>
          <p14:tracePt t="20781" x="3606800" y="2997200"/>
          <p14:tracePt t="20797" x="3600450" y="3003550"/>
          <p14:tracePt t="20814" x="3594100" y="3016250"/>
          <p14:tracePt t="20831" x="3581400" y="3041650"/>
          <p14:tracePt t="20847" x="3575050" y="3060700"/>
          <p14:tracePt t="20864" x="3568700" y="3098800"/>
          <p14:tracePt t="20881" x="3568700" y="3136900"/>
          <p14:tracePt t="20897" x="3568700" y="3187700"/>
          <p14:tracePt t="20914" x="3568700" y="3244850"/>
          <p14:tracePt t="20931" x="3587750" y="3270250"/>
          <p14:tracePt t="20947" x="3600450" y="3295650"/>
          <p14:tracePt t="20964" x="3619500" y="3314700"/>
          <p14:tracePt t="20981" x="3638550" y="3321050"/>
          <p14:tracePt t="20997" x="3683000" y="3340100"/>
          <p14:tracePt t="21014" x="3752850" y="3365500"/>
          <p14:tracePt t="21031" x="3810000" y="3390900"/>
          <p14:tracePt t="21047" x="3879850" y="3403600"/>
          <p14:tracePt t="21064" x="4019550" y="3429000"/>
          <p14:tracePt t="21081" x="4108450" y="3429000"/>
          <p14:tracePt t="21097" x="4191000" y="3429000"/>
          <p14:tracePt t="21114" x="4260850" y="3429000"/>
          <p14:tracePt t="21131" x="4305300" y="3429000"/>
          <p14:tracePt t="21147" x="4330700" y="3403600"/>
          <p14:tracePt t="21164" x="4375150" y="3359150"/>
          <p14:tracePt t="21181" x="4413250" y="3302000"/>
          <p14:tracePt t="21197" x="4432300" y="3244850"/>
          <p14:tracePt t="21214" x="4451350" y="3175000"/>
          <p14:tracePt t="21231" x="4451350" y="3117850"/>
          <p14:tracePt t="21234" x="4451350" y="3092450"/>
          <p14:tracePt t="21248" x="4451350" y="3054350"/>
          <p14:tracePt t="21264" x="4445000" y="3003550"/>
          <p14:tracePt t="21281" x="4413250" y="2965450"/>
          <p14:tracePt t="21297" x="4343400" y="2940050"/>
          <p14:tracePt t="21314" x="4260850" y="2901950"/>
          <p14:tracePt t="21331" x="4191000" y="2901950"/>
          <p14:tracePt t="21347" x="4121150" y="2889250"/>
          <p14:tracePt t="21364" x="4070350" y="2889250"/>
          <p14:tracePt t="21381" x="3981450" y="2889250"/>
          <p14:tracePt t="21397" x="3898900" y="2889250"/>
          <p14:tracePt t="21415" x="3816350" y="2889250"/>
          <p14:tracePt t="21431" x="3721100" y="2908300"/>
          <p14:tracePt t="21447" x="3714750" y="2914650"/>
          <p14:tracePt t="21464" x="3676650" y="2921000"/>
          <p14:tracePt t="21481" x="3638550" y="2946400"/>
          <p14:tracePt t="21497" x="3613150" y="2965450"/>
          <p14:tracePt t="21514" x="3581400" y="3022600"/>
          <p14:tracePt t="21531" x="3556000" y="3060700"/>
          <p14:tracePt t="21547" x="3524250" y="3111500"/>
          <p14:tracePt t="21564" x="3505200" y="3149600"/>
          <p14:tracePt t="21580" x="3505200" y="3181350"/>
          <p14:tracePt t="21597" x="3492500" y="3232150"/>
          <p14:tracePt t="21614" x="3492500" y="3257550"/>
          <p14:tracePt t="21631" x="3492500" y="3308350"/>
          <p14:tracePt t="21647" x="3492500" y="3314700"/>
          <p14:tracePt t="21664" x="3505200" y="3352800"/>
          <p14:tracePt t="21681" x="3524250" y="3359150"/>
          <p14:tracePt t="21698" x="3556000" y="3371850"/>
          <p14:tracePt t="21714" x="3581400" y="3378200"/>
          <p14:tracePt t="21731" x="3600450" y="3384550"/>
          <p14:tracePt t="21748" x="3644900" y="3384550"/>
          <p14:tracePt t="21764" x="3689350" y="3384550"/>
          <p14:tracePt t="21781" x="3721100" y="3384550"/>
          <p14:tracePt t="21798" x="3778250" y="3371850"/>
          <p14:tracePt t="21814" x="3803650" y="3333750"/>
          <p14:tracePt t="21832" x="3829050" y="3289300"/>
          <p14:tracePt t="21848" x="3829050" y="3270250"/>
          <p14:tracePt t="21864" x="3829050" y="3238500"/>
          <p14:tracePt t="21881" x="3829050" y="3213100"/>
          <p14:tracePt t="21898" x="3829050" y="3194050"/>
          <p14:tracePt t="21914" x="3816350" y="3175000"/>
          <p14:tracePt t="21931" x="3810000" y="3168650"/>
          <p14:tracePt t="21948" x="3803650" y="3168650"/>
          <p14:tracePt t="21964" x="3797300" y="3168650"/>
          <p14:tracePt t="21981" x="3790950" y="3155950"/>
          <p14:tracePt t="22136" x="3784600" y="3155950"/>
          <p14:tracePt t="22160" x="3784600" y="3162300"/>
          <p14:tracePt t="22248" x="3778250" y="3143250"/>
          <p14:tracePt t="22256" x="3771900" y="3130550"/>
          <p14:tracePt t="22265" x="3759200" y="3111500"/>
          <p14:tracePt t="22281" x="3740150" y="3073400"/>
          <p14:tracePt t="22298" x="3702050" y="2978150"/>
          <p14:tracePt t="22314" x="3632200" y="2870200"/>
          <p14:tracePt t="22331" x="3562350" y="2768600"/>
          <p14:tracePt t="22348" x="3486150" y="2698750"/>
          <p14:tracePt t="22364" x="3416300" y="2641600"/>
          <p14:tracePt t="22381" x="3352800" y="2590800"/>
          <p14:tracePt t="22398" x="3333750" y="2584450"/>
          <p14:tracePt t="22415" x="3314700" y="2578100"/>
          <p14:tracePt t="22432" x="3282950" y="2578100"/>
          <p14:tracePt t="22448" x="3270250" y="2578100"/>
          <p14:tracePt t="22464" x="3232150" y="2578100"/>
          <p14:tracePt t="22481" x="3194050" y="2578100"/>
          <p14:tracePt t="22498" x="3155950" y="2578100"/>
          <p14:tracePt t="22514" x="3105150" y="2578100"/>
          <p14:tracePt t="22531" x="3054350" y="2590800"/>
          <p14:tracePt t="22548" x="2978150" y="2628900"/>
          <p14:tracePt t="22564" x="2933700" y="2647950"/>
          <p14:tracePt t="22581" x="2882900" y="2679700"/>
          <p14:tracePt t="22597" x="2844800" y="2705100"/>
          <p14:tracePt t="22615" x="2800350" y="2749550"/>
          <p14:tracePt t="22632" x="2768600" y="2794000"/>
          <p14:tracePt t="22648" x="2717800" y="2838450"/>
          <p14:tracePt t="22664" x="2673350" y="2901950"/>
          <p14:tracePt t="22681" x="2641600" y="2965450"/>
          <p14:tracePt t="22698" x="2597150" y="3022600"/>
          <p14:tracePt t="22714" x="2571750" y="3105150"/>
          <p14:tracePt t="22731" x="2546350" y="3175000"/>
          <p14:tracePt t="22748" x="2546350" y="3263900"/>
          <p14:tracePt t="22765" x="2546350" y="3314700"/>
          <p14:tracePt t="22781" x="2546350" y="3352800"/>
          <p14:tracePt t="22784" x="2546350" y="3371850"/>
          <p14:tracePt t="22798" x="2546350" y="3397250"/>
          <p14:tracePt t="22814" x="2546350" y="3460750"/>
          <p14:tracePt t="22832" x="2546350" y="3568700"/>
          <p14:tracePt t="22848" x="2590800" y="3625850"/>
          <p14:tracePt t="22865" x="2616200" y="3657600"/>
          <p14:tracePt t="22881" x="2654300" y="3683000"/>
          <p14:tracePt t="22898" x="2686050" y="3702050"/>
          <p14:tracePt t="22915" x="2711450" y="3721100"/>
          <p14:tracePt t="22931" x="2762250" y="3752850"/>
          <p14:tracePt t="22948" x="2800350" y="3771900"/>
          <p14:tracePt t="22965" x="2870200" y="3797300"/>
          <p14:tracePt t="22981" x="2901950" y="3797300"/>
          <p14:tracePt t="22998" x="2940050" y="3803650"/>
          <p14:tracePt t="23015" x="2959100" y="3803650"/>
          <p14:tracePt t="23032" x="2971800" y="3803650"/>
          <p14:tracePt t="23048" x="2990850" y="3803650"/>
          <p14:tracePt t="23065" x="3028950" y="3803650"/>
          <p14:tracePt t="23081" x="3054350" y="3784600"/>
          <p14:tracePt t="23098" x="3086100" y="3759200"/>
          <p14:tracePt t="23115" x="3117850" y="3727450"/>
          <p14:tracePt t="23132" x="3130550" y="3702050"/>
          <p14:tracePt t="23148" x="3136900" y="3689350"/>
          <p14:tracePt t="23165" x="3143250" y="3663950"/>
          <p14:tracePt t="23181" x="3143250" y="3644900"/>
          <p14:tracePt t="23198" x="3143250" y="3632200"/>
          <p14:tracePt t="23215" x="3143250" y="3613150"/>
          <p14:tracePt t="23232" x="3130550" y="3600450"/>
          <p14:tracePt t="23248" x="3098800" y="3600450"/>
          <p14:tracePt t="23265" x="3048000" y="3587750"/>
          <p14:tracePt t="23281" x="2997200" y="3587750"/>
          <p14:tracePt t="23298" x="2946400" y="3587750"/>
          <p14:tracePt t="23315" x="2927350" y="3587750"/>
          <p14:tracePt t="23331" x="2914650" y="3587750"/>
          <p14:tracePt t="23348" x="2901950" y="3587750"/>
          <p14:tracePt t="23381" x="2895600" y="3594100"/>
          <p14:tracePt t="23398" x="2870200" y="3613150"/>
          <p14:tracePt t="23415" x="2844800" y="3632200"/>
          <p14:tracePt t="23431" x="2832100" y="3670300"/>
          <p14:tracePt t="23448" x="2806700" y="3702050"/>
          <p14:tracePt t="23465" x="2806700" y="3714750"/>
          <p14:tracePt t="23481" x="2806700" y="3746500"/>
          <p14:tracePt t="23498" x="2806700" y="3797300"/>
          <p14:tracePt t="23515" x="2806700" y="3867150"/>
          <p14:tracePt t="23531" x="2832100" y="3911600"/>
          <p14:tracePt t="23548" x="2857500" y="3930650"/>
          <p14:tracePt t="23565" x="2876550" y="3943350"/>
          <p14:tracePt t="23581" x="2889250" y="3943350"/>
          <p14:tracePt t="23598" x="2940050" y="3943350"/>
          <p14:tracePt t="23615" x="2978150" y="3943350"/>
          <p14:tracePt t="23632" x="3048000" y="3898900"/>
          <p14:tracePt t="23648" x="3086100" y="3835400"/>
          <p14:tracePt t="23665" x="3111500" y="3746500"/>
          <p14:tracePt t="23682" x="3124200" y="3676650"/>
          <p14:tracePt t="23698" x="3136900" y="3587750"/>
          <p14:tracePt t="23715" x="3136900" y="3505200"/>
          <p14:tracePt t="23732" x="3136900" y="3467100"/>
          <p14:tracePt t="23748" x="3130550" y="3435350"/>
          <p14:tracePt t="23765" x="3124200" y="3416300"/>
          <p14:tracePt t="23798" x="3117850" y="3416300"/>
          <p14:tracePt t="23825" x="3111500" y="3403600"/>
          <p14:tracePt t="23841" x="3098800" y="3403600"/>
          <p14:tracePt t="23857" x="3086100" y="3403600"/>
          <p14:tracePt t="23865" x="3073400" y="3403600"/>
          <p14:tracePt t="23882" x="3060700" y="3403600"/>
          <p14:tracePt t="23898" x="3054350" y="3403600"/>
          <p14:tracePt t="23915" x="3048000" y="3403600"/>
          <p14:tracePt t="23932" x="3041650" y="3403600"/>
          <p14:tracePt t="23948" x="3035300" y="3403600"/>
          <p14:tracePt t="23968" x="3028950" y="3409950"/>
          <p14:tracePt t="23982" x="3028950" y="3416300"/>
          <p14:tracePt t="23998" x="3028950" y="3422650"/>
          <p14:tracePt t="24015" x="3022600" y="3441700"/>
          <p14:tracePt t="24032" x="3022600" y="3454400"/>
          <p14:tracePt t="24048" x="3022600" y="3492500"/>
          <p14:tracePt t="24065" x="3041650" y="3505200"/>
          <p14:tracePt t="24082" x="3079750" y="3511550"/>
          <p14:tracePt t="24098" x="3098800" y="3524250"/>
          <p14:tracePt t="24115" x="3111500" y="3530600"/>
          <p14:tracePt t="24132" x="3124200" y="3530600"/>
          <p14:tracePt t="24165" x="3130550" y="3543300"/>
          <p14:tracePt t="24182" x="3175000" y="3543300"/>
          <p14:tracePt t="24198" x="3194050" y="3549650"/>
          <p14:tracePt t="24215" x="3232150" y="3549650"/>
          <p14:tracePt t="24312" x="3219450" y="3543300"/>
          <p14:tracePt t="24320" x="3194050" y="3536950"/>
          <p14:tracePt t="24332" x="3143250" y="3536950"/>
          <p14:tracePt t="24348" x="3060700" y="3524250"/>
          <p14:tracePt t="24365" x="2984500" y="3511550"/>
          <p14:tracePt t="24382" x="2946400" y="3511550"/>
          <p14:tracePt t="24398" x="2908300" y="3511550"/>
          <p14:tracePt t="24416" x="2889250" y="3511550"/>
          <p14:tracePt t="24432" x="2870200" y="3511550"/>
          <p14:tracePt t="24465" x="2863850" y="3517900"/>
          <p14:tracePt t="24482" x="2838450" y="3543300"/>
          <p14:tracePt t="24498" x="2806700" y="3575050"/>
          <p14:tracePt t="24515" x="2787650" y="3606800"/>
          <p14:tracePt t="24532" x="2787650" y="3619500"/>
          <p14:tracePt t="24548" x="2781300" y="3638550"/>
          <p14:tracePt t="24565" x="2781300" y="3651250"/>
          <p14:tracePt t="24582" x="2768600" y="3683000"/>
          <p14:tracePt t="24598" x="2768600" y="3708400"/>
          <p14:tracePt t="24616" x="2768600" y="3733800"/>
          <p14:tracePt t="24632" x="2768600" y="3746500"/>
          <p14:tracePt t="24648" x="2768600" y="3752850"/>
          <p14:tracePt t="24665" x="2781300" y="3765550"/>
          <p14:tracePt t="24682" x="2819400" y="3765550"/>
          <p14:tracePt t="24698" x="2870200" y="3765550"/>
          <p14:tracePt t="24715" x="2952750" y="3765550"/>
          <p14:tracePt t="24731" x="3022600" y="3765550"/>
          <p14:tracePt t="24748" x="3092450" y="3765550"/>
          <p14:tracePt t="24765" x="3111500" y="3765550"/>
          <p14:tracePt t="24781" x="3117850" y="3765550"/>
          <p14:tracePt t="24798" x="3130550" y="3765550"/>
          <p14:tracePt t="24815" x="3149600" y="3746500"/>
          <p14:tracePt t="24832" x="3155950" y="3727450"/>
          <p14:tracePt t="24849" x="3168650" y="3689350"/>
          <p14:tracePt t="24865" x="3181350" y="3663950"/>
          <p14:tracePt t="24882" x="3181350" y="3632200"/>
          <p14:tracePt t="24899" x="3181350" y="3600450"/>
          <p14:tracePt t="24915" x="3181350" y="3575050"/>
          <p14:tracePt t="24932" x="3181350" y="3549650"/>
          <p14:tracePt t="24949" x="3149600" y="3517900"/>
          <p14:tracePt t="24965" x="3073400" y="3479800"/>
          <p14:tracePt t="24982" x="3003550" y="3448050"/>
          <p14:tracePt t="24999" x="2921000" y="3435350"/>
          <p14:tracePt t="25016" x="2844800" y="3422650"/>
          <p14:tracePt t="25032" x="2774950" y="3422650"/>
          <p14:tracePt t="25049" x="2749550" y="3422650"/>
          <p14:tracePt t="25065" x="2724150" y="3429000"/>
          <p14:tracePt t="25082" x="2705100" y="3429000"/>
          <p14:tracePt t="25099" x="2705100" y="3441700"/>
          <p14:tracePt t="25115" x="2692400" y="3454400"/>
          <p14:tracePt t="25132" x="2686050" y="3460750"/>
          <p14:tracePt t="25149" x="2667000" y="3479800"/>
          <p14:tracePt t="25165" x="2660650" y="3505200"/>
          <p14:tracePt t="25182" x="2660650" y="3524250"/>
          <p14:tracePt t="25199" x="2660650" y="3543300"/>
          <p14:tracePt t="25216" x="2660650" y="3625850"/>
          <p14:tracePt t="25232" x="2660650" y="3670300"/>
          <p14:tracePt t="25249" x="2667000" y="3721100"/>
          <p14:tracePt t="25265" x="2686050" y="3765550"/>
          <p14:tracePt t="25282" x="2717800" y="3822700"/>
          <p14:tracePt t="25299" x="2768600" y="3892550"/>
          <p14:tracePt t="25315" x="2800350" y="3924300"/>
          <p14:tracePt t="25332" x="2838450" y="3956050"/>
          <p14:tracePt t="25349" x="2882900" y="3987800"/>
          <p14:tracePt t="25365" x="2914650" y="4006850"/>
          <p14:tracePt t="25382" x="2927350" y="4019550"/>
          <p14:tracePt t="25399" x="2959100" y="4044950"/>
          <p14:tracePt t="25416" x="3022600" y="4064000"/>
          <p14:tracePt t="25432" x="3098800" y="4083050"/>
          <p14:tracePt t="25449" x="3213100" y="4089400"/>
          <p14:tracePt t="25465" x="3359150" y="4102100"/>
          <p14:tracePt t="25482" x="3467100" y="4102100"/>
          <p14:tracePt t="25499" x="3517900" y="4102100"/>
          <p14:tracePt t="25515" x="3549650" y="4102100"/>
          <p14:tracePt t="25532" x="3562350" y="4102100"/>
          <p14:tracePt t="25549" x="3575050" y="4083050"/>
          <p14:tracePt t="25565" x="3587750" y="4044950"/>
          <p14:tracePt t="25582" x="3600450" y="3975100"/>
          <p14:tracePt t="25598" x="3613150" y="3905250"/>
          <p14:tracePt t="25615" x="3613150" y="3803650"/>
          <p14:tracePt t="25632" x="3613150" y="3683000"/>
          <p14:tracePt t="25649" x="3581400" y="3606800"/>
          <p14:tracePt t="25665" x="3549650" y="3543300"/>
          <p14:tracePt t="25682" x="3517900" y="3498850"/>
          <p14:tracePt t="25699" x="3498850" y="3473450"/>
          <p14:tracePt t="25715" x="3473450" y="3448050"/>
          <p14:tracePt t="25732" x="3454400" y="3435350"/>
          <p14:tracePt t="25749" x="3435350" y="3429000"/>
          <p14:tracePt t="25765" x="3384550" y="3416300"/>
          <p14:tracePt t="25782" x="3333750" y="3403600"/>
          <p14:tracePt t="25785" x="3302000" y="3403600"/>
          <p14:tracePt t="25799" x="3225800" y="3378200"/>
          <p14:tracePt t="25816" x="3187700" y="3365500"/>
          <p14:tracePt t="25832" x="3098800" y="3340100"/>
          <p14:tracePt t="25849" x="3079750" y="3340100"/>
          <p14:tracePt t="25866" x="3067050" y="3340100"/>
          <p14:tracePt t="25882" x="3041650" y="3340100"/>
          <p14:tracePt t="25899" x="3003550" y="3340100"/>
          <p14:tracePt t="25916" x="2971800" y="3340100"/>
          <p14:tracePt t="25932" x="2921000" y="3340100"/>
          <p14:tracePt t="25949" x="2882900" y="3340100"/>
          <p14:tracePt t="25966" x="2832100" y="3340100"/>
          <p14:tracePt t="25982" x="2806700" y="3346450"/>
          <p14:tracePt t="26000" x="2755900" y="3352800"/>
          <p14:tracePt t="26016" x="2730500" y="3371850"/>
          <p14:tracePt t="26032" x="2711450" y="3390900"/>
          <p14:tracePt t="26049" x="2692400" y="3422650"/>
          <p14:tracePt t="26066" x="2686050" y="3435350"/>
          <p14:tracePt t="26082" x="2679700" y="3467100"/>
          <p14:tracePt t="26099" x="2679700" y="3511550"/>
          <p14:tracePt t="26116" x="2679700" y="3575050"/>
          <p14:tracePt t="26132" x="2679700" y="3613150"/>
          <p14:tracePt t="26149" x="2679700" y="3657600"/>
          <p14:tracePt t="26166" x="2692400" y="3683000"/>
          <p14:tracePt t="26182" x="2698750" y="3702050"/>
          <p14:tracePt t="26200" x="2736850" y="3746500"/>
          <p14:tracePt t="26216" x="2749550" y="3759200"/>
          <p14:tracePt t="26232" x="2832100" y="3790950"/>
          <p14:tracePt t="26249" x="2908300" y="3803650"/>
          <p14:tracePt t="26266" x="2959100" y="3816350"/>
          <p14:tracePt t="26282" x="3003550" y="3822700"/>
          <p14:tracePt t="26299" x="3016250" y="3822700"/>
          <p14:tracePt t="26316" x="3041650" y="3822700"/>
          <p14:tracePt t="26332" x="3054350" y="3822700"/>
          <p14:tracePt t="26349" x="3079750" y="3822700"/>
          <p14:tracePt t="26366" x="3092450" y="3822700"/>
          <p14:tracePt t="26382" x="3111500" y="3771900"/>
          <p14:tracePt t="26399" x="3149600" y="3663950"/>
          <p14:tracePt t="26416" x="3149600" y="3613150"/>
          <p14:tracePt t="26432" x="3149600" y="3575050"/>
          <p14:tracePt t="26449" x="3149600" y="3530600"/>
          <p14:tracePt t="26466" x="3124200" y="3498850"/>
          <p14:tracePt t="26482" x="3073400" y="3454400"/>
          <p14:tracePt t="26499" x="3016250" y="3403600"/>
          <p14:tracePt t="26516" x="2940050" y="3365500"/>
          <p14:tracePt t="26532" x="2851150" y="3340100"/>
          <p14:tracePt t="26549" x="2762250" y="3327400"/>
          <p14:tracePt t="26566" x="2673350" y="3314700"/>
          <p14:tracePt t="26582" x="2571750" y="3314700"/>
          <p14:tracePt t="26600" x="2470150" y="3314700"/>
          <p14:tracePt t="26616" x="2406650" y="3314700"/>
          <p14:tracePt t="26633" x="2387600" y="3327400"/>
          <p14:tracePt t="26649" x="2374900" y="3333750"/>
          <p14:tracePt t="26666" x="2368550" y="3333750"/>
          <p14:tracePt t="26682" x="2355850" y="3359150"/>
          <p14:tracePt t="26699" x="2349500" y="3384550"/>
          <p14:tracePt t="26716" x="2324100" y="3460750"/>
          <p14:tracePt t="26732" x="2317750" y="3530600"/>
          <p14:tracePt t="26749" x="2311400" y="3600450"/>
          <p14:tracePt t="26766" x="2311400" y="3663950"/>
          <p14:tracePt t="26782" x="2311400" y="3714750"/>
          <p14:tracePt t="26785" x="2311400" y="3752850"/>
          <p14:tracePt t="26800" x="2311400" y="3784600"/>
          <p14:tracePt t="26816" x="2343150" y="3829050"/>
          <p14:tracePt t="26832" x="2387600" y="3873500"/>
          <p14:tracePt t="26849" x="2451100" y="3905250"/>
          <p14:tracePt t="26866" x="2501900" y="3917950"/>
          <p14:tracePt t="26882" x="2571750" y="3943350"/>
          <p14:tracePt t="26899" x="2628900" y="3956050"/>
          <p14:tracePt t="26916" x="2686050" y="3956050"/>
          <p14:tracePt t="26933" x="2736850" y="3956050"/>
          <p14:tracePt t="26949" x="2781300" y="3956050"/>
          <p14:tracePt t="26966" x="2819400" y="3956050"/>
          <p14:tracePt t="26983" x="2832100" y="3943350"/>
          <p14:tracePt t="26999" x="2857500" y="3924300"/>
          <p14:tracePt t="27016" x="2889250" y="3892550"/>
          <p14:tracePt t="27032" x="2908300" y="3860800"/>
          <p14:tracePt t="27049" x="2927350" y="3816350"/>
          <p14:tracePt t="27066" x="2933700" y="3778250"/>
          <p14:tracePt t="27083" x="2933700" y="3752850"/>
          <p14:tracePt t="27099" x="2933700" y="3740150"/>
          <p14:tracePt t="27116" x="2933700" y="3721100"/>
          <p14:tracePt t="27133" x="2933700" y="3714750"/>
          <p14:tracePt t="27166" x="2933700" y="3708400"/>
          <p14:tracePt t="27225" x="2933700" y="3702050"/>
          <p14:tracePt t="27240" x="2927350" y="3702050"/>
          <p14:tracePt t="27296" x="2927350" y="3695700"/>
          <p14:tracePt t="43752" x="2959100" y="3695700"/>
          <p14:tracePt t="43760" x="3073400" y="3663950"/>
          <p14:tracePt t="43771" x="3162300" y="3632200"/>
          <p14:tracePt t="43788" x="3302000" y="3575050"/>
          <p14:tracePt t="43804" x="3403600" y="3517900"/>
          <p14:tracePt t="43821" x="3448050" y="3473450"/>
          <p14:tracePt t="43824" x="3454400" y="3441700"/>
          <p14:tracePt t="43838" x="3460750" y="3429000"/>
          <p14:tracePt t="43855" x="3467100" y="3359150"/>
          <p14:tracePt t="43872" x="3467100" y="3257550"/>
          <p14:tracePt t="43888" x="3435350" y="3206750"/>
          <p14:tracePt t="43904" x="3397250" y="3168650"/>
          <p14:tracePt t="43921" x="3371850" y="3155950"/>
          <p14:tracePt t="43938" x="3365500" y="3155950"/>
          <p14:tracePt t="43954" x="3346450" y="3149600"/>
          <p14:tracePt t="43971" x="3321050" y="3136900"/>
          <p14:tracePt t="43988" x="3257550" y="3124200"/>
          <p14:tracePt t="44005" x="3175000" y="3124200"/>
          <p14:tracePt t="44021" x="3079750" y="3111500"/>
          <p14:tracePt t="44038" x="2997200" y="3111500"/>
          <p14:tracePt t="44054" x="2971800" y="3111500"/>
          <p14:tracePt t="44071" x="2959100" y="3117850"/>
          <p14:tracePt t="44088" x="2959100" y="3206750"/>
          <p14:tracePt t="44104" x="2997200" y="3327400"/>
          <p14:tracePt t="44121" x="3098800" y="3460750"/>
          <p14:tracePt t="44138" x="3238500" y="3556000"/>
          <p14:tracePt t="44154" x="3371850" y="3587750"/>
          <p14:tracePt t="44171" x="3479800" y="3619500"/>
          <p14:tracePt t="44188" x="3581400" y="3619500"/>
          <p14:tracePt t="44204" x="3632200" y="3587750"/>
          <p14:tracePt t="44221" x="3676650" y="3511550"/>
          <p14:tracePt t="44238" x="3695700" y="3365500"/>
          <p14:tracePt t="44254" x="3695700" y="3213100"/>
          <p14:tracePt t="44272" x="3619500" y="3079750"/>
          <p14:tracePt t="44288" x="3600450" y="3060700"/>
          <p14:tracePt t="44304" x="3562350" y="3060700"/>
          <p14:tracePt t="44321" x="3530600" y="3060700"/>
          <p14:tracePt t="44338" x="3467100" y="3086100"/>
          <p14:tracePt t="44355" x="3435350" y="3168650"/>
          <p14:tracePt t="44371" x="3429000" y="3244850"/>
          <p14:tracePt t="44388" x="3429000" y="3295650"/>
          <p14:tracePt t="44405" x="3486150" y="3327400"/>
          <p14:tracePt t="44421" x="3575050" y="3340100"/>
          <p14:tracePt t="44438" x="3676650" y="3340100"/>
          <p14:tracePt t="44455" x="3765550" y="3270250"/>
          <p14:tracePt t="44471" x="3778250" y="3200400"/>
          <p14:tracePt t="44488" x="3746500" y="3054350"/>
          <p14:tracePt t="44505" x="3632200" y="2959100"/>
          <p14:tracePt t="44521" x="3492500" y="2901950"/>
          <p14:tracePt t="44538" x="3340100" y="2857500"/>
          <p14:tracePt t="44555" x="3225800" y="2857500"/>
          <p14:tracePt t="44571" x="3149600" y="2857500"/>
          <p14:tracePt t="44588" x="3111500" y="2901950"/>
          <p14:tracePt t="44605" x="3111500" y="2952750"/>
          <p14:tracePt t="44621" x="3175000" y="3041650"/>
          <p14:tracePt t="44638" x="3346450" y="3105150"/>
          <p14:tracePt t="44655" x="3587750" y="3143250"/>
          <p14:tracePt t="44672" x="4070350" y="3181350"/>
          <p14:tracePt t="44688" x="4222750" y="3181350"/>
          <p14:tracePt t="44705" x="4254500" y="3181350"/>
          <p14:tracePt t="44744" x="4178300" y="3149600"/>
          <p14:tracePt t="44755" x="4083050" y="3117850"/>
          <p14:tracePt t="44772" x="3765550" y="3060700"/>
          <p14:tracePt t="44788" x="3505200" y="3022600"/>
          <p14:tracePt t="44805" x="3365500" y="3022600"/>
          <p14:tracePt t="44821" x="3321050" y="3028950"/>
          <p14:tracePt t="44824" x="3314700" y="3035300"/>
          <p14:tracePt t="44838" x="3314700" y="3041650"/>
          <p14:tracePt t="44855" x="3314700" y="3060700"/>
          <p14:tracePt t="44872" x="3371850" y="3098800"/>
          <p14:tracePt t="44888" x="3575050" y="3155950"/>
          <p14:tracePt t="44905" x="3651250" y="3168650"/>
          <p14:tracePt t="44921" x="3670300" y="3168650"/>
          <p14:tracePt t="44976" x="3644900" y="3168650"/>
          <p14:tracePt t="44984" x="3613150" y="3168650"/>
          <p14:tracePt t="44992" x="3562350" y="3168650"/>
          <p14:tracePt t="45005" x="3543300" y="3168650"/>
          <p14:tracePt t="45021" x="3530600" y="3168650"/>
          <p14:tracePt t="45096" x="3536950" y="3168650"/>
          <p14:tracePt t="45104" x="3568700" y="3155950"/>
          <p14:tracePt t="45113" x="3587750" y="3155950"/>
          <p14:tracePt t="45121" x="3613150" y="3143250"/>
          <p14:tracePt t="45138" x="3632200" y="3136900"/>
          <p14:tracePt t="45155" x="3638550" y="3130550"/>
          <p14:tracePt t="45172" x="3638550" y="3105150"/>
          <p14:tracePt t="45188" x="3638550" y="3067050"/>
          <p14:tracePt t="45205" x="3638550" y="3028950"/>
          <p14:tracePt t="45222" x="3632200" y="2997200"/>
          <p14:tracePt t="45238" x="3600450" y="2978150"/>
          <p14:tracePt t="45255" x="3575050" y="2965450"/>
          <p14:tracePt t="45329" x="3568700" y="2971800"/>
          <p14:tracePt t="45336" x="3575050" y="2990850"/>
          <p14:tracePt t="45344" x="3600450" y="3009900"/>
          <p14:tracePt t="45355" x="3619500" y="3022600"/>
          <p14:tracePt t="45372" x="3683000" y="3048000"/>
          <p14:tracePt t="45388" x="3733800" y="3060700"/>
          <p14:tracePt t="45405" x="3810000" y="3067050"/>
          <p14:tracePt t="45422" x="3841750" y="3067050"/>
          <p14:tracePt t="45438" x="3848100" y="3067050"/>
          <p14:tracePt t="45944" x="3848100" y="3060700"/>
          <p14:tracePt t="45960" x="3848100" y="3054350"/>
          <p14:tracePt t="45968" x="3848100" y="3048000"/>
          <p14:tracePt t="45984" x="3848100" y="3041650"/>
          <p14:tracePt t="45992" x="3848100" y="3028950"/>
          <p14:tracePt t="46008" x="3848100" y="3009900"/>
          <p14:tracePt t="46024" x="3848100" y="3003550"/>
          <p14:tracePt t="46038" x="3848100" y="2997200"/>
          <p14:tracePt t="46055" x="3848100" y="2978150"/>
          <p14:tracePt t="46072" x="3848100" y="2946400"/>
          <p14:tracePt t="46088" x="3841750" y="2921000"/>
          <p14:tracePt t="46105" x="3829050" y="2908300"/>
          <p14:tracePt t="46122" x="3803650" y="2889250"/>
          <p14:tracePt t="46139" x="3784600" y="2870200"/>
          <p14:tracePt t="46155" x="3746500" y="2851150"/>
          <p14:tracePt t="46172" x="3714750" y="2832100"/>
          <p14:tracePt t="46189" x="3676650" y="2819400"/>
          <p14:tracePt t="46205" x="3619500" y="2794000"/>
          <p14:tracePt t="46222" x="3524250" y="2774950"/>
          <p14:tracePt t="46239" x="3435350" y="2749550"/>
          <p14:tracePt t="46256" x="3282950" y="2717800"/>
          <p14:tracePt t="46272" x="3213100" y="2705100"/>
          <p14:tracePt t="46289" x="3187700" y="2705100"/>
          <p14:tracePt t="46306" x="3168650" y="2705100"/>
          <p14:tracePt t="46400" x="3162300" y="2705100"/>
          <p14:tracePt t="46408" x="3155950" y="2705100"/>
          <p14:tracePt t="46424" x="3149600" y="2705100"/>
          <p14:tracePt t="46440" x="3143250" y="2711450"/>
          <p14:tracePt t="46457" x="3143250" y="2717800"/>
          <p14:tracePt t="46465" x="3143250" y="2724150"/>
          <p14:tracePt t="46488" x="3136900" y="2724150"/>
          <p14:tracePt t="46529" x="3136900" y="2736850"/>
          <p14:tracePt t="46544" x="3136900" y="2743200"/>
          <p14:tracePt t="46552" x="3136900" y="2749550"/>
          <p14:tracePt t="46560" x="3136900" y="2755900"/>
          <p14:tracePt t="46572" x="3136900" y="2768600"/>
          <p14:tracePt t="46589" x="3130550" y="2781300"/>
          <p14:tracePt t="46608" x="3130550" y="2794000"/>
          <p14:tracePt t="46622" x="3130550" y="2806700"/>
          <p14:tracePt t="46638" x="3130550" y="2838450"/>
          <p14:tracePt t="46655" x="3130550" y="2844800"/>
          <p14:tracePt t="46672" x="3130550" y="2882900"/>
          <p14:tracePt t="46689" x="3130550" y="2889250"/>
          <p14:tracePt t="46705" x="3130550" y="2895600"/>
          <p14:tracePt t="46722" x="3130550" y="2914650"/>
          <p14:tracePt t="46739" x="3143250" y="2940050"/>
          <p14:tracePt t="46755" x="3149600" y="2984500"/>
          <p14:tracePt t="46772" x="3187700" y="3041650"/>
          <p14:tracePt t="46789" x="3251200" y="3117850"/>
          <p14:tracePt t="46806" x="3346450" y="3213100"/>
          <p14:tracePt t="46808" x="3384550" y="3263900"/>
          <p14:tracePt t="46822" x="3435350" y="3321050"/>
          <p14:tracePt t="46839" x="3638550" y="3473450"/>
          <p14:tracePt t="46856" x="3771900" y="3556000"/>
          <p14:tracePt t="46872" x="3892550" y="3600450"/>
          <p14:tracePt t="46889" x="3956050" y="3625850"/>
          <p14:tracePt t="46905" x="3975100" y="3625850"/>
          <p14:tracePt t="46961" x="3987800" y="3625850"/>
          <p14:tracePt t="46968" x="4006850" y="3613150"/>
          <p14:tracePt t="46976" x="4038600" y="3549650"/>
          <p14:tracePt t="46989" x="4064000" y="3473450"/>
          <p14:tracePt t="47005" x="4083050" y="3390900"/>
          <p14:tracePt t="47022" x="4095750" y="3276600"/>
          <p14:tracePt t="47039" x="4108450" y="3181350"/>
          <p14:tracePt t="47055" x="4108450" y="3162300"/>
          <p14:tracePt t="47072" x="4108450" y="3136900"/>
          <p14:tracePt t="47089" x="4070350" y="3111500"/>
          <p14:tracePt t="47105" x="4025900" y="3111500"/>
          <p14:tracePt t="47122" x="3975100" y="3111500"/>
          <p14:tracePt t="47139" x="3905250" y="3111500"/>
          <p14:tracePt t="47155" x="3810000" y="3111500"/>
          <p14:tracePt t="47172" x="3714750" y="3175000"/>
          <p14:tracePt t="47188" x="3613150" y="3251200"/>
          <p14:tracePt t="47205" x="3536950" y="3321050"/>
          <p14:tracePt t="47222" x="3498850" y="3359150"/>
          <p14:tracePt t="47238" x="3498850" y="3371850"/>
          <p14:tracePt t="47255" x="3498850" y="3384550"/>
          <p14:tracePt t="47280" x="3524250" y="3384550"/>
          <p14:tracePt t="47288" x="3556000" y="3384550"/>
          <p14:tracePt t="47305" x="3632200" y="3384550"/>
          <p14:tracePt t="47322" x="3695700" y="3327400"/>
          <p14:tracePt t="47338" x="3740150" y="3232150"/>
          <p14:tracePt t="47355" x="3752850" y="3124200"/>
          <p14:tracePt t="47372" x="3752850" y="3054350"/>
          <p14:tracePt t="47389" x="3695700" y="2978150"/>
          <p14:tracePt t="47406" x="3594100" y="2959100"/>
          <p14:tracePt t="47422" x="3492500" y="2933700"/>
          <p14:tracePt t="47439" x="3390900" y="2933700"/>
          <p14:tracePt t="47456" x="3340100" y="2952750"/>
          <p14:tracePt t="47472" x="3340100" y="3022600"/>
          <p14:tracePt t="47489" x="3365500" y="3092450"/>
          <p14:tracePt t="47506" x="3467100" y="3130550"/>
          <p14:tracePt t="47522" x="3613150" y="3155950"/>
          <p14:tracePt t="47539" x="3778250" y="3155950"/>
          <p14:tracePt t="47556" x="3911600" y="3155950"/>
          <p14:tracePt t="47572" x="3962400" y="3155950"/>
          <p14:tracePt t="47589" x="3968750" y="3155950"/>
          <p14:tracePt t="47605" x="3968750" y="3124200"/>
          <p14:tracePt t="47622" x="3905250" y="3079750"/>
          <p14:tracePt t="47639" x="3784600" y="3067050"/>
          <p14:tracePt t="47655" x="3676650" y="3054350"/>
          <p14:tracePt t="47672" x="3657600" y="3054350"/>
          <p14:tracePt t="47719" x="3676650" y="3060700"/>
          <p14:tracePt t="47727" x="3714750" y="3086100"/>
          <p14:tracePt t="47739" x="3759200" y="3098800"/>
          <p14:tracePt t="47755" x="3835400" y="3111500"/>
          <p14:tracePt t="47772" x="3905250" y="3117850"/>
          <p14:tracePt t="47789" x="3917950" y="3117850"/>
          <p14:tracePt t="47855" x="3892550" y="3117850"/>
          <p14:tracePt t="47863" x="3841750" y="3117850"/>
          <p14:tracePt t="47872" x="3803650" y="3117850"/>
          <p14:tracePt t="47889" x="3778250" y="3117850"/>
          <p14:tracePt t="48120" x="3810000" y="3117850"/>
          <p14:tracePt t="48128" x="3860800" y="3117850"/>
          <p14:tracePt t="48139" x="3905250" y="3117850"/>
          <p14:tracePt t="48156" x="4032250" y="3117850"/>
          <p14:tracePt t="48172" x="4133850" y="3117850"/>
          <p14:tracePt t="48189" x="4216400" y="3117850"/>
          <p14:tracePt t="48206" x="4235450" y="3117850"/>
          <p14:tracePt t="48288" x="4235450" y="3130550"/>
          <p14:tracePt t="48296" x="4197350" y="3143250"/>
          <p14:tracePt t="48306" x="4140200" y="3168650"/>
          <p14:tracePt t="48323" x="4000500" y="3225800"/>
          <p14:tracePt t="48339" x="3854450" y="3289300"/>
          <p14:tracePt t="48356" x="3740150" y="3333750"/>
          <p14:tracePt t="48373" x="3651250" y="3346450"/>
          <p14:tracePt t="48389" x="3632200" y="3359150"/>
          <p14:tracePt t="48480" x="3625850" y="3359150"/>
          <p14:tracePt t="48488" x="3625850" y="3371850"/>
          <p14:tracePt t="48496" x="3632200" y="3384550"/>
          <p14:tracePt t="48506" x="3657600" y="3390900"/>
          <p14:tracePt t="48523" x="3727450" y="3416300"/>
          <p14:tracePt t="48539" x="3759200" y="3429000"/>
          <p14:tracePt t="48556" x="3784600" y="3435350"/>
          <p14:tracePt t="48573" x="3790950" y="3435350"/>
          <p14:tracePt t="48833" x="3822700" y="3435350"/>
          <p14:tracePt t="48841" x="3867150" y="3435350"/>
          <p14:tracePt t="48848" x="3930650" y="3435350"/>
          <p14:tracePt t="48857" x="3981450" y="3435350"/>
          <p14:tracePt t="48873" x="4083050" y="3429000"/>
          <p14:tracePt t="48889" x="4121150" y="3422650"/>
          <p14:tracePt t="48906" x="4127500" y="3422650"/>
          <p14:tracePt t="48984" x="4095750" y="3422650"/>
          <p14:tracePt t="48992" x="4064000" y="3422650"/>
          <p14:tracePt t="49000" x="4013200" y="3422650"/>
          <p14:tracePt t="49008" x="3994150" y="3422650"/>
          <p14:tracePt t="49023" x="3975100" y="3422650"/>
          <p14:tracePt t="49039" x="3962400" y="3422650"/>
          <p14:tracePt t="49104" x="3962400" y="3416300"/>
          <p14:tracePt t="49112" x="3987800" y="3403600"/>
          <p14:tracePt t="49123" x="4038600" y="3403600"/>
          <p14:tracePt t="49139" x="4127500" y="3390900"/>
          <p14:tracePt t="49156" x="4152900" y="3384550"/>
          <p14:tracePt t="49217" x="4140200" y="3365500"/>
          <p14:tracePt t="49224" x="4114800" y="3365500"/>
          <p14:tracePt t="49232" x="4070350" y="3365500"/>
          <p14:tracePt t="49241" x="4044950" y="3352800"/>
          <p14:tracePt t="49256" x="4025900" y="3352800"/>
          <p14:tracePt t="49305" x="4025900" y="3314700"/>
          <p14:tracePt t="49313" x="4064000" y="3276600"/>
          <p14:tracePt t="49323" x="4102100" y="3251200"/>
          <p14:tracePt t="49340" x="4203700" y="3168650"/>
          <p14:tracePt t="49356" x="4235450" y="3117850"/>
          <p14:tracePt t="49373" x="4260850" y="3028950"/>
          <p14:tracePt t="49376" x="4260850" y="2997200"/>
          <p14:tracePt t="49390" x="4260850" y="2959100"/>
          <p14:tracePt t="49406" x="4260850" y="2876550"/>
          <p14:tracePt t="49423" x="4089400" y="2743200"/>
          <p14:tracePt t="49440" x="3987800" y="2711450"/>
          <p14:tracePt t="49456" x="3556000" y="2641600"/>
          <p14:tracePt t="49473" x="3181350" y="2622550"/>
          <p14:tracePt t="49490" x="2908300" y="2622550"/>
          <p14:tracePt t="49506" x="2705100" y="2711450"/>
          <p14:tracePt t="49523" x="2597150" y="2794000"/>
          <p14:tracePt t="49540" x="2552700" y="2895600"/>
          <p14:tracePt t="49556" x="2552700" y="3028950"/>
          <p14:tracePt t="49573" x="2597150" y="3175000"/>
          <p14:tracePt t="49590" x="2768600" y="3321050"/>
          <p14:tracePt t="49606" x="2984500" y="3435350"/>
          <p14:tracePt t="49623" x="3155950" y="3479800"/>
          <p14:tracePt t="49639" x="3378200" y="3505200"/>
          <p14:tracePt t="49656" x="3479800" y="3505200"/>
          <p14:tracePt t="49673" x="3568700" y="3454400"/>
          <p14:tracePt t="49689" x="3606800" y="3378200"/>
          <p14:tracePt t="49706" x="3625850" y="3295650"/>
          <p14:tracePt t="49723" x="3625850" y="3206750"/>
          <p14:tracePt t="49739" x="3606800" y="3155950"/>
          <p14:tracePt t="49756" x="3530600" y="3117850"/>
          <p14:tracePt t="49773" x="3429000" y="3105150"/>
          <p14:tracePt t="49790" x="3359150" y="3092450"/>
          <p14:tracePt t="49806" x="3289300" y="3092450"/>
          <p14:tracePt t="49823" x="3200400" y="3155950"/>
          <p14:tracePt t="49840" x="3181350" y="3206750"/>
          <p14:tracePt t="49856" x="3181350" y="3270250"/>
          <p14:tracePt t="49873" x="3219450" y="3327400"/>
          <p14:tracePt t="49890" x="3327400" y="3352800"/>
          <p14:tracePt t="49906" x="3460750" y="3352800"/>
          <p14:tracePt t="49923" x="3575050" y="3352800"/>
          <p14:tracePt t="49940" x="3683000" y="3321050"/>
          <p14:tracePt t="49956" x="3765550" y="3238500"/>
          <p14:tracePt t="49973" x="3778250" y="3194050"/>
          <p14:tracePt t="49990" x="3790950" y="3124200"/>
          <p14:tracePt t="50006" x="3784600" y="3092450"/>
          <p14:tracePt t="50024" x="3644900" y="3054350"/>
          <p14:tracePt t="50040" x="3562350" y="3054350"/>
          <p14:tracePt t="50056" x="3505200" y="3054350"/>
          <p14:tracePt t="50073" x="3473450" y="3105150"/>
          <p14:tracePt t="50090" x="3473450" y="3181350"/>
          <p14:tracePt t="50106" x="3492500" y="3219450"/>
          <p14:tracePt t="50123" x="3587750" y="3244850"/>
          <p14:tracePt t="50140" x="3702050" y="3257550"/>
          <p14:tracePt t="50156" x="3841750" y="3257550"/>
          <p14:tracePt t="50173" x="3943350" y="3219450"/>
          <p14:tracePt t="50190" x="3962400" y="3206750"/>
          <p14:tracePt t="50206" x="3968750" y="3200400"/>
          <p14:tracePt t="50223" x="3949700" y="3168650"/>
          <p14:tracePt t="50240" x="3835400" y="3168650"/>
          <p14:tracePt t="50256" x="3676650" y="3168650"/>
          <p14:tracePt t="50273" x="3511550" y="3168650"/>
          <p14:tracePt t="50290" x="3397250" y="3263900"/>
          <p14:tracePt t="50306" x="3371850" y="3327400"/>
          <p14:tracePt t="50323" x="3371850" y="3365500"/>
          <p14:tracePt t="50340" x="3422650" y="3403600"/>
          <p14:tracePt t="50356" x="3644900" y="3435350"/>
          <p14:tracePt t="50373" x="3956050" y="3435350"/>
          <p14:tracePt t="50376" x="4095750" y="3435350"/>
          <p14:tracePt t="50390" x="4286250" y="3403600"/>
          <p14:tracePt t="50406" x="4495800" y="3321050"/>
          <p14:tracePt t="50423" x="4527550" y="3289300"/>
          <p14:tracePt t="50440" x="4521200" y="3206750"/>
          <p14:tracePt t="50457" x="4254500" y="3149600"/>
          <p14:tracePt t="50473" x="3784600" y="3060700"/>
          <p14:tracePt t="50490" x="3282950" y="3060700"/>
          <p14:tracePt t="50507" x="2927350" y="3073400"/>
          <p14:tracePt t="50523" x="2819400" y="3124200"/>
          <p14:tracePt t="50540" x="2819400" y="3136900"/>
          <p14:tracePt t="50557" x="2838450" y="3162300"/>
          <p14:tracePt t="50573" x="3041650" y="3194050"/>
          <p14:tracePt t="50590" x="3397250" y="3213100"/>
          <p14:tracePt t="50607" x="3727450" y="3213100"/>
          <p14:tracePt t="50624" x="3898900" y="3175000"/>
          <p14:tracePt t="50640" x="3911600" y="3168650"/>
          <p14:tracePt t="50656" x="3879850" y="3111500"/>
          <p14:tracePt t="50673" x="3714750" y="3060700"/>
          <p14:tracePt t="50690" x="3498850" y="3028950"/>
          <p14:tracePt t="50707" x="3314700" y="3009900"/>
          <p14:tracePt t="50723" x="3213100" y="3009900"/>
          <p14:tracePt t="50740" x="3194050" y="3016250"/>
          <p14:tracePt t="50757" x="3181350" y="3028950"/>
          <p14:tracePt t="50773" x="3200400" y="3054350"/>
          <p14:tracePt t="50790" x="3359150" y="3067050"/>
          <p14:tracePt t="50807" x="3575050" y="3079750"/>
          <p14:tracePt t="50823" x="3740150" y="3079750"/>
          <p14:tracePt t="50840" x="3860800" y="3048000"/>
          <p14:tracePt t="50857" x="3860800" y="3035300"/>
          <p14:tracePt t="50873" x="3860800" y="2997200"/>
          <p14:tracePt t="50890" x="3733800" y="2946400"/>
          <p14:tracePt t="50907" x="3511550" y="2933700"/>
          <p14:tracePt t="50923" x="3346450" y="2933700"/>
          <p14:tracePt t="50940" x="3270250" y="2959100"/>
          <p14:tracePt t="50957" x="3244850" y="3016250"/>
          <p14:tracePt t="50973" x="3302000" y="3060700"/>
          <p14:tracePt t="50990" x="3448050" y="3098800"/>
          <p14:tracePt t="51007" x="3613150" y="3111500"/>
          <p14:tracePt t="51023" x="3803650" y="3111500"/>
          <p14:tracePt t="51040" x="3917950" y="3086100"/>
          <p14:tracePt t="51073" x="3911600" y="3041650"/>
          <p14:tracePt t="51090" x="3740150" y="3041650"/>
          <p14:tracePt t="51107" x="3549650" y="3041650"/>
          <p14:tracePt t="51123" x="3384550" y="3079750"/>
          <p14:tracePt t="51140" x="3321050" y="3149600"/>
          <p14:tracePt t="51157" x="3314700" y="3187700"/>
          <p14:tracePt t="51173" x="3314700" y="3244850"/>
          <p14:tracePt t="51190" x="3435350" y="3276600"/>
          <p14:tracePt t="51208" x="3670300" y="3276600"/>
          <p14:tracePt t="51223" x="3740150" y="3276600"/>
          <p14:tracePt t="51240" x="3848100" y="3168650"/>
          <p14:tracePt t="51257" x="3860800" y="3067050"/>
          <p14:tracePt t="51273" x="3854450" y="2946400"/>
          <p14:tracePt t="51290" x="3752850" y="2844800"/>
          <p14:tracePt t="51307" x="3625850" y="2787650"/>
          <p14:tracePt t="51324" x="3562350" y="2787650"/>
          <p14:tracePt t="51340" x="3530600" y="2787650"/>
          <p14:tracePt t="51357" x="3505200" y="2844800"/>
          <p14:tracePt t="51373" x="3524250" y="2984500"/>
          <p14:tracePt t="51390" x="3625850" y="3130550"/>
          <p14:tracePt t="51407" x="3898900" y="3257550"/>
          <p14:tracePt t="51424" x="4051300" y="3295650"/>
          <p14:tracePt t="51440" x="4470400" y="3295650"/>
          <p14:tracePt t="51457" x="4597400" y="3270250"/>
          <p14:tracePt t="51474" x="4635500" y="3206750"/>
          <p14:tracePt t="51490" x="4635500" y="3092450"/>
          <p14:tracePt t="51507" x="4533900" y="2984500"/>
          <p14:tracePt t="51523" x="4279900" y="2876550"/>
          <p14:tracePt t="51540" x="4064000" y="2813050"/>
          <p14:tracePt t="51557" x="3886200" y="2781300"/>
          <p14:tracePt t="51574" x="3790950" y="2781300"/>
          <p14:tracePt t="51590" x="3765550" y="2781300"/>
          <p14:tracePt t="51608" x="3733800" y="2806700"/>
          <p14:tracePt t="51623" x="3721100" y="2832100"/>
          <p14:tracePt t="51640" x="3708400" y="2933700"/>
          <p14:tracePt t="51657" x="3695700" y="2990850"/>
          <p14:tracePt t="51674" x="3695700" y="3067050"/>
          <p14:tracePt t="51690" x="3714750" y="3117850"/>
          <p14:tracePt t="51707" x="3727450" y="3143250"/>
          <p14:tracePt t="51724" x="3733800" y="3143250"/>
          <p14:tracePt t="51800" x="3733800" y="3149600"/>
          <p14:tracePt t="51808" x="3752850" y="3149600"/>
          <p14:tracePt t="51816" x="3778250" y="3149600"/>
          <p14:tracePt t="51825" x="3803650" y="3111500"/>
          <p14:tracePt t="51840" x="3841750" y="3054350"/>
          <p14:tracePt t="51857" x="3860800" y="2997200"/>
          <p14:tracePt t="51874" x="3873500" y="2952750"/>
          <p14:tracePt t="51890" x="3873500" y="2927350"/>
          <p14:tracePt t="51907" x="3873500" y="2889250"/>
          <p14:tracePt t="51924" x="3854450" y="2838450"/>
          <p14:tracePt t="51940" x="3810000" y="2794000"/>
          <p14:tracePt t="51957" x="3759200" y="2762250"/>
          <p14:tracePt t="51974" x="3702050" y="2736850"/>
          <p14:tracePt t="51990" x="3644900" y="2730500"/>
          <p14:tracePt t="52007" x="3568700" y="2705100"/>
          <p14:tracePt t="52024" x="3530600" y="2698750"/>
          <p14:tracePt t="52040" x="3479800" y="2679700"/>
          <p14:tracePt t="52057" x="3448050" y="2673350"/>
          <p14:tracePt t="52074" x="3409950" y="2667000"/>
          <p14:tracePt t="52090" x="3390900" y="2667000"/>
          <p14:tracePt t="52107" x="3365500" y="2667000"/>
          <p14:tracePt t="52124" x="3321050" y="2667000"/>
          <p14:tracePt t="52140" x="3257550" y="2692400"/>
          <p14:tracePt t="52157" x="3181350" y="2717800"/>
          <p14:tracePt t="52174" x="3136900" y="2724150"/>
          <p14:tracePt t="52190" x="3092450" y="2755900"/>
          <p14:tracePt t="52208" x="3035300" y="2787650"/>
          <p14:tracePt t="52224" x="3022600" y="2825750"/>
          <p14:tracePt t="52240" x="2997200" y="2882900"/>
          <p14:tracePt t="52257" x="2971800" y="2940050"/>
          <p14:tracePt t="52274" x="2952750" y="3035300"/>
          <p14:tracePt t="52290" x="2952750" y="3098800"/>
          <p14:tracePt t="52307" x="2952750" y="3162300"/>
          <p14:tracePt t="52324" x="2952750" y="3225800"/>
          <p14:tracePt t="52340" x="2952750" y="3270250"/>
          <p14:tracePt t="52357" x="2952750" y="3321050"/>
          <p14:tracePt t="52360" x="2952750" y="3340100"/>
          <p14:tracePt t="52374" x="2965450" y="3378200"/>
          <p14:tracePt t="52390" x="2978150" y="3416300"/>
          <p14:tracePt t="52407" x="2984500" y="3448050"/>
          <p14:tracePt t="52424" x="3003550" y="3473450"/>
          <p14:tracePt t="52440" x="3009900" y="3492500"/>
          <p14:tracePt t="52457" x="3022600" y="3517900"/>
          <p14:tracePt t="52474" x="3028950" y="3543300"/>
          <p14:tracePt t="52491" x="3092450" y="3613150"/>
          <p14:tracePt t="52507" x="3168650" y="3683000"/>
          <p14:tracePt t="52524" x="3251200" y="3740150"/>
          <p14:tracePt t="52541" x="3365500" y="3778250"/>
          <p14:tracePt t="52557" x="3505200" y="3835400"/>
          <p14:tracePt t="52574" x="3663950" y="3873500"/>
          <p14:tracePt t="52590" x="3771900" y="3892550"/>
          <p14:tracePt t="52607" x="3841750" y="3892550"/>
          <p14:tracePt t="52624" x="3860800" y="3892550"/>
          <p14:tracePt t="52640" x="3886200" y="3873500"/>
          <p14:tracePt t="52657" x="3905250" y="3790950"/>
          <p14:tracePt t="52674" x="3937000" y="3676650"/>
          <p14:tracePt t="52691" x="3962400" y="3575050"/>
          <p14:tracePt t="52707" x="3987800" y="3486150"/>
          <p14:tracePt t="52724" x="3987800" y="3397250"/>
          <p14:tracePt t="52741" x="3987800" y="3295650"/>
          <p14:tracePt t="52757" x="3987800" y="3219450"/>
          <p14:tracePt t="52774" x="3968750" y="3136900"/>
          <p14:tracePt t="52791" x="3930650" y="3079750"/>
          <p14:tracePt t="52807" x="3917950" y="3016250"/>
          <p14:tracePt t="52824" x="3860800" y="2927350"/>
          <p14:tracePt t="52841" x="3816350" y="2882900"/>
          <p14:tracePt t="52857" x="3759200" y="2825750"/>
          <p14:tracePt t="52874" x="3689350" y="2787650"/>
          <p14:tracePt t="52891" x="3606800" y="2762250"/>
          <p14:tracePt t="52907" x="3517900" y="2736850"/>
          <p14:tracePt t="52924" x="3409950" y="2724150"/>
          <p14:tracePt t="52941" x="3302000" y="2724150"/>
          <p14:tracePt t="52957" x="3181350" y="2724150"/>
          <p14:tracePt t="52974" x="3067050" y="2724150"/>
          <p14:tracePt t="52991" x="2952750" y="2724150"/>
          <p14:tracePt t="53007" x="2876550" y="2724150"/>
          <p14:tracePt t="53024" x="2787650" y="2736850"/>
          <p14:tracePt t="53041" x="2736850" y="2787650"/>
          <p14:tracePt t="53057" x="2711450" y="2806700"/>
          <p14:tracePt t="53074" x="2686050" y="2825750"/>
          <p14:tracePt t="53091" x="2654300" y="2863850"/>
          <p14:tracePt t="53107" x="2635250" y="2901950"/>
          <p14:tracePt t="53124" x="2616200" y="2959100"/>
          <p14:tracePt t="53141" x="2590800" y="2997200"/>
          <p14:tracePt t="53157" x="2584450" y="3054350"/>
          <p14:tracePt t="53174" x="2571750" y="3092450"/>
          <p14:tracePt t="53191" x="2571750" y="3143250"/>
          <p14:tracePt t="53207" x="2571750" y="3194050"/>
          <p14:tracePt t="53224" x="2571750" y="3282950"/>
          <p14:tracePt t="53241" x="2590800" y="3352800"/>
          <p14:tracePt t="53257" x="2628900" y="3429000"/>
          <p14:tracePt t="53274" x="2698750" y="3498850"/>
          <p14:tracePt t="53291" x="2800350" y="3562350"/>
          <p14:tracePt t="53307" x="2895600" y="3606800"/>
          <p14:tracePt t="53324" x="3022600" y="3663950"/>
          <p14:tracePt t="53341" x="3155950" y="3702050"/>
          <p14:tracePt t="53357" x="3276600" y="3740150"/>
          <p14:tracePt t="53360" x="3333750" y="3746500"/>
          <p14:tracePt t="53374" x="3403600" y="3759200"/>
          <p14:tracePt t="53391" x="3575050" y="3759200"/>
          <p14:tracePt t="53407" x="3606800" y="3759200"/>
          <p14:tracePt t="53424" x="3689350" y="3759200"/>
          <p14:tracePt t="53441" x="3740150" y="3714750"/>
          <p14:tracePt t="53457" x="3797300" y="3663950"/>
          <p14:tracePt t="53474" x="3841750" y="3581400"/>
          <p14:tracePt t="53491" x="3873500" y="3479800"/>
          <p14:tracePt t="53507" x="3911600" y="3390900"/>
          <p14:tracePt t="53524" x="3924300" y="3340100"/>
          <p14:tracePt t="53541" x="3937000" y="3282950"/>
          <p14:tracePt t="53558" x="3949700" y="3213100"/>
          <p14:tracePt t="53574" x="3949700" y="3162300"/>
          <p14:tracePt t="53591" x="3949700" y="3105150"/>
          <p14:tracePt t="53607" x="3943350" y="3073400"/>
          <p14:tracePt t="53624" x="3930650" y="3041650"/>
          <p14:tracePt t="53641" x="3911600" y="3016250"/>
          <p14:tracePt t="53658" x="3898900" y="3003550"/>
          <p14:tracePt t="53674" x="3879850" y="2984500"/>
          <p14:tracePt t="53691" x="3854450" y="2965450"/>
          <p14:tracePt t="53708" x="3803650" y="2927350"/>
          <p14:tracePt t="53724" x="3708400" y="2882900"/>
          <p14:tracePt t="53741" x="3587750" y="2857500"/>
          <p14:tracePt t="53758" x="3460750" y="2838450"/>
          <p14:tracePt t="53774" x="3327400" y="2806700"/>
          <p14:tracePt t="53792" x="3124200" y="2774950"/>
          <p14:tracePt t="53808" x="3073400" y="2774950"/>
          <p14:tracePt t="53824" x="2901950" y="2774950"/>
          <p14:tracePt t="53841" x="2800350" y="2774950"/>
          <p14:tracePt t="53858" x="2736850" y="2774950"/>
          <p14:tracePt t="53874" x="2698750" y="2774950"/>
          <p14:tracePt t="53891" x="2667000" y="2787650"/>
          <p14:tracePt t="53908" x="2647950" y="2806700"/>
          <p14:tracePt t="53924" x="2616200" y="2857500"/>
          <p14:tracePt t="53941" x="2578100" y="2933700"/>
          <p14:tracePt t="53958" x="2520950" y="3022600"/>
          <p14:tracePt t="53974" x="2495550" y="3143250"/>
          <p14:tracePt t="53991" x="2470150" y="3321050"/>
          <p14:tracePt t="54008" x="2470150" y="3403600"/>
          <p14:tracePt t="54024" x="2489200" y="3492500"/>
          <p14:tracePt t="54041" x="2559050" y="3600450"/>
          <p14:tracePt t="54058" x="2635250" y="3695700"/>
          <p14:tracePt t="54074" x="2787650" y="3790950"/>
          <p14:tracePt t="54091" x="2984500" y="3886200"/>
          <p14:tracePt t="54108" x="3194050" y="3937000"/>
          <p14:tracePt t="54124" x="3530600" y="4000500"/>
          <p14:tracePt t="54141" x="3822700" y="4051300"/>
          <p14:tracePt t="54158" x="4051300" y="4051300"/>
          <p14:tracePt t="54174" x="4267200" y="4051300"/>
          <p14:tracePt t="54191" x="4489450" y="4032250"/>
          <p14:tracePt t="54208" x="4610100" y="3937000"/>
          <p14:tracePt t="54224" x="4692650" y="3810000"/>
          <p14:tracePt t="54241" x="4718050" y="3676650"/>
          <p14:tracePt t="54258" x="4730750" y="3524250"/>
          <p14:tracePt t="54274" x="4730750" y="3403600"/>
          <p14:tracePt t="54291" x="4724400" y="3282950"/>
          <p14:tracePt t="54308" x="4686300" y="3162300"/>
          <p14:tracePt t="54324" x="4641850" y="3079750"/>
          <p14:tracePt t="54341" x="4565650" y="2990850"/>
          <p14:tracePt t="54358" x="4495800" y="2921000"/>
          <p14:tracePt t="54374" x="4419600" y="2882900"/>
          <p14:tracePt t="54377" x="4368800" y="2870200"/>
          <p14:tracePt t="54392" x="4311650" y="2844800"/>
          <p14:tracePt t="54408" x="4241800" y="2832100"/>
          <p14:tracePt t="54424" x="4152900" y="2832100"/>
          <p14:tracePt t="54441" x="4038600" y="2832100"/>
          <p14:tracePt t="54458" x="3886200" y="2832100"/>
          <p14:tracePt t="54474" x="3752850" y="2832100"/>
          <p14:tracePt t="54491" x="3619500" y="2832100"/>
          <p14:tracePt t="54508" x="3492500" y="2857500"/>
          <p14:tracePt t="54524" x="3340100" y="2895600"/>
          <p14:tracePt t="54541" x="3200400" y="2952750"/>
          <p14:tracePt t="54558" x="3092450" y="3003550"/>
          <p14:tracePt t="54574" x="3009900" y="3035300"/>
          <p14:tracePt t="54592" x="2946400" y="3086100"/>
          <p14:tracePt t="54608" x="2908300" y="3117850"/>
          <p14:tracePt t="54624" x="2889250" y="3143250"/>
          <p14:tracePt t="54641" x="2857500" y="3206750"/>
          <p14:tracePt t="54658" x="2851150" y="3251200"/>
          <p14:tracePt t="54674" x="2851150" y="3282950"/>
          <p14:tracePt t="54691" x="2844800" y="3302000"/>
          <p14:tracePt t="54708" x="2844800" y="3327400"/>
          <p14:tracePt t="54725" x="2844800" y="3365500"/>
          <p14:tracePt t="54741" x="2844800" y="3429000"/>
          <p14:tracePt t="54758" x="2882900" y="3486150"/>
          <p14:tracePt t="54774" x="2946400" y="3575050"/>
          <p14:tracePt t="54791" x="3009900" y="3638550"/>
          <p14:tracePt t="54808" x="3124200" y="3689350"/>
          <p14:tracePt t="54825" x="3206750" y="3702050"/>
          <p14:tracePt t="54841" x="3289300" y="3702050"/>
          <p14:tracePt t="54858" x="3346450" y="3702050"/>
          <p14:tracePt t="54874" x="3403600" y="3683000"/>
          <p14:tracePt t="54891" x="3460750" y="3651250"/>
          <p14:tracePt t="54908" x="3511550" y="3594100"/>
          <p14:tracePt t="54925" x="3562350" y="3517900"/>
          <p14:tracePt t="54941" x="3644900" y="3397250"/>
          <p14:tracePt t="54958" x="3714750" y="3263900"/>
          <p14:tracePt t="54975" x="3752850" y="3155950"/>
          <p14:tracePt t="54991" x="3790950" y="3067050"/>
          <p14:tracePt t="55008" x="3803650" y="2990850"/>
          <p14:tracePt t="55025" x="3803650" y="2940050"/>
          <p14:tracePt t="55041" x="3803650" y="2895600"/>
          <p14:tracePt t="55058" x="3759200" y="2844800"/>
          <p14:tracePt t="55075" x="3695700" y="2800350"/>
          <p14:tracePt t="55091" x="3625850" y="2774950"/>
          <p14:tracePt t="55108" x="3530600" y="2749550"/>
          <p14:tracePt t="55125" x="3416300" y="2724150"/>
          <p14:tracePt t="55142" x="3321050" y="2717800"/>
          <p14:tracePt t="55158" x="3251200" y="2711450"/>
          <p14:tracePt t="55175" x="3187700" y="2711450"/>
          <p14:tracePt t="55192" x="3136900" y="2711450"/>
          <p14:tracePt t="55208" x="3028950" y="2724150"/>
          <p14:tracePt t="55225" x="2940050" y="2749550"/>
          <p14:tracePt t="55241" x="2851150" y="2794000"/>
          <p14:tracePt t="55258" x="2819400" y="2813050"/>
          <p14:tracePt t="55275" x="2787650" y="2838450"/>
          <p14:tracePt t="55291" x="2755900" y="2857500"/>
          <p14:tracePt t="55308" x="2736850" y="2882900"/>
          <p14:tracePt t="55325" x="2705100" y="2940050"/>
          <p14:tracePt t="55341" x="2679700" y="2971800"/>
          <p14:tracePt t="55358" x="2660650" y="3028950"/>
          <p14:tracePt t="55360" x="2641600" y="3060700"/>
          <p14:tracePt t="55375" x="2628900" y="3079750"/>
          <p14:tracePt t="55391" x="2616200" y="3149600"/>
          <p14:tracePt t="55408" x="2590800" y="3238500"/>
          <p14:tracePt t="55425" x="2590800" y="3263900"/>
          <p14:tracePt t="55441" x="2584450" y="3308350"/>
          <p14:tracePt t="55458" x="2584450" y="3327400"/>
          <p14:tracePt t="55475" x="2584450" y="3359150"/>
          <p14:tracePt t="55491" x="2584450" y="3384550"/>
          <p14:tracePt t="55508" x="2584450" y="3422650"/>
          <p14:tracePt t="55525" x="2584450" y="3448050"/>
          <p14:tracePt t="55541" x="2584450" y="3454400"/>
          <p14:tracePt t="55558" x="2584450" y="3486150"/>
          <p14:tracePt t="55575" x="2584450" y="3498850"/>
          <p14:tracePt t="55591" x="2590800" y="3536950"/>
          <p14:tracePt t="55608" x="2622550" y="3581400"/>
          <p14:tracePt t="55625" x="2667000" y="3625850"/>
          <p14:tracePt t="55642" x="2705100" y="3663950"/>
          <p14:tracePt t="55658" x="2743200" y="3676650"/>
          <p14:tracePt t="55674" x="2755900" y="3689350"/>
          <p14:tracePt t="55691" x="2762250" y="3689350"/>
          <p14:tracePt t="55708" x="2781300" y="3702050"/>
          <p14:tracePt t="55724" x="2806700" y="3702050"/>
          <p14:tracePt t="55741" x="2863850" y="3708400"/>
          <p14:tracePt t="55758" x="2914650" y="3708400"/>
          <p14:tracePt t="55774" x="2978150" y="3708400"/>
          <p14:tracePt t="55791" x="3054350" y="3632200"/>
          <p14:tracePt t="55808" x="3111500" y="3549650"/>
          <p14:tracePt t="55825" x="3149600" y="3441700"/>
          <p14:tracePt t="55842" x="3175000" y="3352800"/>
          <p14:tracePt t="55858" x="3175000" y="3263900"/>
          <p14:tracePt t="55875" x="3187700" y="3213100"/>
          <p14:tracePt t="55892" x="3187700" y="3155950"/>
          <p14:tracePt t="55908" x="3187700" y="3130550"/>
          <p14:tracePt t="55925" x="3187700" y="3105150"/>
          <p14:tracePt t="55942" x="3175000" y="3092450"/>
          <p14:tracePt t="55958" x="3155950" y="3092450"/>
          <p14:tracePt t="55976" x="3098800" y="3092450"/>
          <p14:tracePt t="55991" x="3067050" y="3092450"/>
          <p14:tracePt t="56008" x="2952750" y="3092450"/>
          <p14:tracePt t="56025" x="2882900" y="3149600"/>
          <p14:tracePt t="56042" x="2832100" y="3200400"/>
          <p14:tracePt t="56058" x="2806700" y="3257550"/>
          <p14:tracePt t="56075" x="2794000" y="3346450"/>
          <p14:tracePt t="56092" x="2787650" y="3435350"/>
          <p14:tracePt t="56108" x="2787650" y="3517900"/>
          <p14:tracePt t="56125" x="2794000" y="3581400"/>
          <p14:tracePt t="56142" x="2825750" y="3619500"/>
          <p14:tracePt t="56158" x="2851150" y="3657600"/>
          <p14:tracePt t="56175" x="2933700" y="3689350"/>
          <p14:tracePt t="56192" x="3009900" y="3689350"/>
          <p14:tracePt t="56208" x="3098800" y="3689350"/>
          <p14:tracePt t="56225" x="3168650" y="3689350"/>
          <p14:tracePt t="56242" x="3225800" y="3676650"/>
          <p14:tracePt t="56258" x="3295650" y="3619500"/>
          <p14:tracePt t="56275" x="3346450" y="3543300"/>
          <p14:tracePt t="56292" x="3365500" y="3448050"/>
          <p14:tracePt t="56308" x="3371850" y="3352800"/>
          <p14:tracePt t="56325" x="3371850" y="3270250"/>
          <p14:tracePt t="56342" x="3359150" y="3206750"/>
          <p14:tracePt t="56358" x="3314700" y="3149600"/>
          <p14:tracePt t="56361" x="3302000" y="3136900"/>
          <p14:tracePt t="56376" x="3225800" y="3098800"/>
          <p14:tracePt t="56392" x="3143250" y="3098800"/>
          <p14:tracePt t="56408" x="3073400" y="3098800"/>
          <p14:tracePt t="56425" x="3016250" y="3098800"/>
          <p14:tracePt t="56442" x="2978150" y="3098800"/>
          <p14:tracePt t="56458" x="2959100" y="3105150"/>
          <p14:tracePt t="56475" x="2940050" y="3117850"/>
          <p14:tracePt t="56492" x="2921000" y="3136900"/>
          <p14:tracePt t="56508" x="2901950" y="3155950"/>
          <p14:tracePt t="56525" x="2895600" y="3168650"/>
          <p14:tracePt t="56542" x="2895600" y="3181350"/>
          <p14:tracePt t="56558" x="2876550" y="3194050"/>
          <p14:tracePt t="60576" x="2876550" y="3206750"/>
          <p14:tracePt t="60592" x="2876550" y="3200400"/>
          <p14:tracePt t="60601" x="2876550" y="3155950"/>
          <p14:tracePt t="60610" x="2844800" y="3136900"/>
          <p14:tracePt t="60626" x="2825750" y="3092450"/>
          <p14:tracePt t="60792" x="2825750" y="3079750"/>
          <p14:tracePt t="60800" x="2819400" y="3060700"/>
          <p14:tracePt t="60810" x="2819400" y="3035300"/>
          <p14:tracePt t="60826" x="2774950" y="3028950"/>
          <p14:tracePt t="60843" x="2768600" y="3022600"/>
          <p14:tracePt t="60860" x="2768600" y="3009900"/>
          <p14:tracePt t="60893" x="2774950" y="3003550"/>
          <p14:tracePt t="60910" x="2787650" y="3003550"/>
          <p14:tracePt t="61017" x="2774950" y="3028950"/>
          <p14:tracePt t="61024" x="2743200" y="3067050"/>
          <p14:tracePt t="61033" x="2730500" y="3092450"/>
          <p14:tracePt t="61043" x="2698750" y="3124200"/>
          <p14:tracePt t="61060" x="2616200" y="3206750"/>
          <p14:tracePt t="61076" x="2540000" y="3282950"/>
          <p14:tracePt t="61093" x="2482850" y="3340100"/>
          <p14:tracePt t="61110" x="2457450" y="3352800"/>
          <p14:tracePt t="61127" x="2438400" y="3365500"/>
          <p14:tracePt t="61143" x="2438400" y="3378200"/>
          <p14:tracePt t="61160" x="2432050" y="3384550"/>
          <p14:tracePt t="61177" x="2419350" y="3397250"/>
          <p14:tracePt t="61193" x="2406650" y="3435350"/>
          <p14:tracePt t="61210" x="2387600" y="3479800"/>
          <p14:tracePt t="61227" x="2381250" y="3517900"/>
          <p14:tracePt t="61243" x="2368550" y="3562350"/>
          <p14:tracePt t="61260" x="2368550" y="3587750"/>
          <p14:tracePt t="61277" x="2368550" y="3600450"/>
          <p14:tracePt t="61293" x="2362200" y="3638550"/>
          <p14:tracePt t="61310" x="2349500" y="3676650"/>
          <p14:tracePt t="61327" x="2349500" y="3702050"/>
          <p14:tracePt t="61343" x="2349500" y="3714750"/>
          <p14:tracePt t="61360" x="2349500" y="3727450"/>
          <p14:tracePt t="62224" x="2349500" y="3746500"/>
          <p14:tracePt t="62232" x="2336800" y="3752850"/>
          <p14:tracePt t="62243" x="2324100" y="3765550"/>
          <p14:tracePt t="62260" x="2292350" y="3784600"/>
          <p14:tracePt t="62277" x="2222500" y="3835400"/>
          <p14:tracePt t="62294" x="2114550" y="3867150"/>
          <p14:tracePt t="62310" x="1962150" y="3879850"/>
          <p14:tracePt t="62328" x="1828800" y="3905250"/>
          <p14:tracePt t="62368" x="1841500" y="3905250"/>
          <p14:tracePt t="62377" x="1816100" y="3860800"/>
          <p14:tracePt t="62394" x="1771650" y="3810000"/>
          <p14:tracePt t="62592" x="1803400" y="3803650"/>
          <p14:tracePt t="62600" x="1822450" y="3797300"/>
          <p14:tracePt t="62696" x="1828800" y="3829050"/>
          <p14:tracePt t="62704" x="1816100" y="3886200"/>
          <p14:tracePt t="62712" x="1803400" y="3949700"/>
          <p14:tracePt t="62728" x="1758950" y="4114800"/>
          <p14:tracePt t="62744" x="1714500" y="4298950"/>
          <p14:tracePt t="62760" x="1676400" y="4438650"/>
          <p14:tracePt t="62777" x="1644650" y="4591050"/>
          <p14:tracePt t="62794" x="1619250" y="4705350"/>
          <p14:tracePt t="62810" x="1619250" y="4819650"/>
          <p14:tracePt t="62827" x="1619250" y="4927600"/>
          <p14:tracePt t="62844" x="1619250" y="5035550"/>
          <p14:tracePt t="62860" x="1619250" y="5156200"/>
          <p14:tracePt t="62877" x="1619250" y="5238750"/>
          <p14:tracePt t="62894" x="1619250" y="5295900"/>
          <p14:tracePt t="62910" x="1619250" y="5334000"/>
          <p14:tracePt t="62927" x="1619250" y="5340350"/>
          <p14:tracePt t="62944" x="1612900" y="5365750"/>
          <p14:tracePt t="62961" x="1587500" y="5410200"/>
          <p14:tracePt t="62977" x="1562100" y="5480050"/>
          <p14:tracePt t="62994" x="1498600" y="5562600"/>
          <p14:tracePt t="63010" x="1428750" y="5645150"/>
          <p14:tracePt t="63027" x="1352550" y="5721350"/>
          <p14:tracePt t="63044" x="1314450" y="5784850"/>
          <p14:tracePt t="63060" x="1295400" y="5810250"/>
          <p14:tracePt t="63136" x="1289050" y="5810250"/>
          <p14:tracePt t="63144" x="1289050" y="5746750"/>
          <p14:tracePt t="63152" x="1289050" y="5657850"/>
          <p14:tracePt t="63160" x="1289050" y="5575300"/>
          <p14:tracePt t="63177" x="1289050" y="5353050"/>
          <p14:tracePt t="63194" x="1289050" y="5105400"/>
          <p14:tracePt t="63210" x="1289050" y="4959350"/>
          <p14:tracePt t="63227" x="1295400" y="4889500"/>
          <p14:tracePt t="63244" x="1308100" y="4851400"/>
          <p14:tracePt t="63261" x="1327150" y="4819650"/>
          <p14:tracePt t="63294" x="1333500" y="4806950"/>
          <p14:tracePt t="63310" x="1346200" y="4806950"/>
          <p14:tracePt t="63327" x="1352550" y="4800600"/>
          <p14:tracePt t="64120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853" t="21839" r="31462" b="43381"/>
          <a:stretch/>
        </p:blipFill>
        <p:spPr>
          <a:xfrm>
            <a:off x="1864311" y="1624613"/>
            <a:ext cx="8078680" cy="41939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918229" y="4708861"/>
            <a:ext cx="2405850" cy="110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864311" y="4039341"/>
            <a:ext cx="3053918" cy="17792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8898" y="4740495"/>
            <a:ext cx="4308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some Algebraic methods in Cryptography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301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71607"/>
    </mc:Choice>
    <mc:Fallback>
      <p:transition advTm="71607"/>
    </mc:Fallback>
  </mc:AlternateContent>
  <p:timing>
    <p:tnLst>
      <p:par>
        <p:cTn id="1" dur="indefinite" restart="never" nodeType="tmRoot"/>
      </p:par>
    </p:tnLst>
  </p:timing>
  <p:extLst mod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294" t="23071" r="31465" b="48183"/>
          <a:stretch/>
        </p:blipFill>
        <p:spPr>
          <a:xfrm>
            <a:off x="1117209" y="1970842"/>
            <a:ext cx="8986029" cy="37996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111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47371"/>
    </mc:Choice>
    <mc:Fallback>
      <p:transition advTm="47371"/>
    </mc:Fallback>
  </mc:AlternateContent>
  <p:timing>
    <p:tnLst>
      <p:par>
        <p:cTn id="1" dur="indefinite" restart="never" nodeType="tmRoot"/>
      </p:par>
    </p:tnLst>
  </p:timing>
  <p:extLst mod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96" t="18434" r="31077" b="42603"/>
          <a:stretch/>
        </p:blipFill>
        <p:spPr>
          <a:xfrm>
            <a:off x="1683598" y="1556576"/>
            <a:ext cx="7995252" cy="45247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83597" y="5335480"/>
            <a:ext cx="2755237" cy="7458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5535" y="5447653"/>
            <a:ext cx="266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0499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393"/>
    </mc:Choice>
    <mc:Fallback>
      <p:transition advTm="1003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91" x="311150" y="5492750"/>
          <p14:tracePt t="3289" x="317500" y="5480050"/>
          <p14:tracePt t="3296" x="330200" y="5448300"/>
          <p14:tracePt t="3306" x="342900" y="5429250"/>
          <p14:tracePt t="3322" x="438150" y="5302250"/>
          <p14:tracePt t="3339" x="654050" y="5086350"/>
          <p14:tracePt t="3355" x="939800" y="4864100"/>
          <p14:tracePt t="3372" x="1263650" y="4514850"/>
          <p14:tracePt t="3389" x="1644650" y="4013200"/>
          <p14:tracePt t="3405" x="1987550" y="3498850"/>
          <p14:tracePt t="3422" x="2305050" y="3060700"/>
          <p14:tracePt t="3439" x="2692400" y="2463800"/>
          <p14:tracePt t="3455" x="2844800" y="2178050"/>
          <p14:tracePt t="3472" x="2946400" y="2019300"/>
          <p14:tracePt t="3489" x="3009900" y="1898650"/>
          <p14:tracePt t="3505" x="3060700" y="1822450"/>
          <p14:tracePt t="3522" x="3092450" y="1739900"/>
          <p14:tracePt t="3539" x="3098800" y="1733550"/>
          <p14:tracePt t="3992" x="3111500" y="1727200"/>
          <p14:tracePt t="4000" x="3143250" y="1765300"/>
          <p14:tracePt t="4008" x="3168650" y="1803400"/>
          <p14:tracePt t="4022" x="3206750" y="1841500"/>
          <p14:tracePt t="4040" x="3314700" y="1911350"/>
          <p14:tracePt t="4056" x="3371850" y="1936750"/>
          <p14:tracePt t="4073" x="3429000" y="1955800"/>
          <p14:tracePt t="4089" x="3486150" y="1993900"/>
          <p14:tracePt t="4106" x="3530600" y="2012950"/>
          <p14:tracePt t="4123" x="3562350" y="2025650"/>
          <p14:tracePt t="4216" x="3575050" y="2038350"/>
          <p14:tracePt t="4224" x="3587750" y="2051050"/>
          <p14:tracePt t="4232" x="3606800" y="2057400"/>
          <p14:tracePt t="4241" x="3613150" y="2063750"/>
          <p14:tracePt t="4256" x="3663950" y="2095500"/>
          <p14:tracePt t="4273" x="3721100" y="2114550"/>
          <p14:tracePt t="4289" x="3752850" y="2133600"/>
          <p14:tracePt t="4306" x="3771900" y="2146300"/>
          <p14:tracePt t="4323" x="3790950" y="2159000"/>
          <p14:tracePt t="4339" x="3797300" y="2165350"/>
          <p14:tracePt t="4356" x="3797300" y="2171700"/>
          <p14:tracePt t="4372" x="3810000" y="2171700"/>
          <p14:tracePt t="4389" x="3816350" y="2171700"/>
          <p14:tracePt t="4406" x="3835400" y="2178050"/>
          <p14:tracePt t="4422" x="3911600" y="2197100"/>
          <p14:tracePt t="4439" x="4070350" y="2241550"/>
          <p14:tracePt t="4456" x="4324350" y="2324100"/>
          <p14:tracePt t="4473" x="4514850" y="2374900"/>
          <p14:tracePt t="4489" x="4660900" y="2393950"/>
          <p14:tracePt t="4506" x="4718050" y="2406650"/>
          <p14:tracePt t="4523" x="4724400" y="2406650"/>
          <p14:tracePt t="10703" x="4692650" y="2419350"/>
          <p14:tracePt t="10711" x="4648200" y="2419350"/>
          <p14:tracePt t="10719" x="4622800" y="2425700"/>
          <p14:tracePt t="10727" x="4603750" y="2432050"/>
          <p14:tracePt t="10741" x="4572000" y="2432050"/>
          <p14:tracePt t="10757" x="4533900" y="2451100"/>
          <p14:tracePt t="10774" x="4470400" y="2476500"/>
          <p14:tracePt t="10791" x="4438650" y="2495550"/>
          <p14:tracePt t="10807" x="4432300" y="2501900"/>
          <p14:tracePt t="10824" x="4419600" y="2508250"/>
          <p14:tracePt t="10841" x="4419600" y="2514600"/>
          <p14:tracePt t="10857" x="4413250" y="2520950"/>
          <p14:tracePt t="11055" x="4406900" y="2520950"/>
          <p14:tracePt t="11063" x="4400550" y="2520950"/>
          <p14:tracePt t="11079" x="4387850" y="2527300"/>
          <p14:tracePt t="11087" x="4381500" y="2533650"/>
          <p14:tracePt t="11095" x="4375150" y="2533650"/>
          <p14:tracePt t="12056" x="4362450" y="2552700"/>
          <p14:tracePt t="12064" x="4356100" y="2578100"/>
          <p14:tracePt t="12075" x="4356100" y="2609850"/>
          <p14:tracePt t="12092" x="4178300" y="2527300"/>
          <p14:tracePt t="12108" x="4178300" y="2520950"/>
          <p14:tracePt t="45169" x="4191000" y="2520950"/>
          <p14:tracePt t="45239" x="4406900" y="2495550"/>
          <p14:tracePt t="45251" x="4425950" y="2495550"/>
          <p14:tracePt t="45268" x="4451350" y="2495550"/>
          <p14:tracePt t="45285" x="4464050" y="2495550"/>
          <p14:tracePt t="76873" x="4489450" y="2495550"/>
          <p14:tracePt t="76949" x="4978400" y="2241550"/>
          <p14:tracePt t="76961" x="5048250" y="2228850"/>
          <p14:tracePt t="76978" x="5054600" y="2222500"/>
          <p14:tracePt t="77011" x="5067300" y="2216150"/>
          <p14:tracePt t="77296" x="5067300" y="2241550"/>
          <p14:tracePt t="77304" x="5067300" y="2266950"/>
          <p14:tracePt t="77312" x="5041900" y="2305050"/>
          <p14:tracePt t="77329" x="4997450" y="2368550"/>
          <p14:tracePt t="77345" x="4953000" y="2425700"/>
          <p14:tracePt t="77362" x="4933950" y="2451100"/>
          <p14:tracePt t="77379" x="4921250" y="2463800"/>
          <p14:tracePt t="77395" x="4921250" y="2470150"/>
          <p14:tracePt t="96288" x="4921250" y="2476500"/>
          <p14:tracePt t="96296" x="4781550" y="2578100"/>
          <p14:tracePt t="96304" x="4438650" y="2787650"/>
          <p14:tracePt t="96318" x="4095750" y="3016250"/>
          <p14:tracePt t="96334" x="3721100" y="3384550"/>
          <p14:tracePt t="96351" x="3587750" y="3549650"/>
          <p14:tracePt t="96368" x="3492500" y="3676650"/>
          <p14:tracePt t="96385" x="3479800" y="3683000"/>
          <p14:tracePt t="98736" x="3498850" y="3689350"/>
          <p14:tracePt t="98744" x="3549650" y="3689350"/>
          <p14:tracePt t="98753" x="3600450" y="3683000"/>
          <p14:tracePt t="98769" x="3695700" y="3644900"/>
          <p14:tracePt t="98786" x="3790950" y="3625850"/>
          <p14:tracePt t="98802" x="3854450" y="3606800"/>
          <p14:tracePt t="98819" x="3873500" y="3600450"/>
          <p14:tracePt t="99576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77" t="19596" r="31179" b="48729"/>
          <a:stretch/>
        </p:blipFill>
        <p:spPr>
          <a:xfrm>
            <a:off x="1028185" y="1825933"/>
            <a:ext cx="8382145" cy="38646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465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6739"/>
    </mc:Choice>
    <mc:Fallback>
      <p:transition advTm="126739"/>
    </mc:Fallback>
  </mc:AlternateContent>
  <p:timing>
    <p:tnLst>
      <p:par>
        <p:cTn id="1" dur="indefinite" restart="never" nodeType="tmRoot"/>
      </p:par>
    </p:tnLst>
  </p:timing>
  <p:extLst mod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9766119"/>
              </p:ext>
            </p:extLst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4" name="Equation" r:id="rId5" imgW="1041120" imgH="711000" progId="Equation.DSMT4">
                  <p:embed/>
                </p:oleObj>
              </mc:Choice>
              <mc:Fallback>
                <p:oleObj name="Equation" r:id="rId5" imgW="104112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361346"/>
              </p:ext>
            </p:extLst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5" name="Equation" r:id="rId7" imgW="1981080" imgH="241200" progId="Equation.DSMT4">
                  <p:embed/>
                </p:oleObj>
              </mc:Choice>
              <mc:Fallback>
                <p:oleObj name="Equation" r:id="rId7" imgW="1981080" imgH="24120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234"/>
    </mc:Choice>
    <mc:Fallback xmlns="">
      <p:transition advTm="50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3025" x="4892675" y="5540375"/>
          <p14:tracePt t="23033" x="4816475" y="5540375"/>
          <p14:tracePt t="23040" x="4724400" y="5516563"/>
          <p14:tracePt t="23053" x="4664075" y="5502275"/>
          <p14:tracePt t="23069" x="4648200" y="5494338"/>
          <p14:tracePt t="23088" x="4648200" y="5486400"/>
          <p14:tracePt t="23103" x="4648200" y="5456238"/>
          <p14:tracePt t="23119" x="4732338" y="5151438"/>
          <p14:tracePt t="23136" x="4816475" y="4740275"/>
          <p14:tracePt t="23153" x="4822825" y="4694238"/>
          <p14:tracePt t="23272" x="4822825" y="4686300"/>
          <p14:tracePt t="23281" x="4846638" y="4664075"/>
          <p14:tracePt t="23288" x="4860925" y="4648200"/>
          <p14:tracePt t="23303" x="4892675" y="4602163"/>
          <p14:tracePt t="23320" x="4991100" y="4441825"/>
          <p14:tracePt t="23336" x="5013325" y="4359275"/>
          <p14:tracePt t="23353" x="5029200" y="4343400"/>
          <p14:tracePt t="23480" x="5029200" y="4335463"/>
          <p14:tracePt t="23488" x="5021263" y="4335463"/>
          <p14:tracePt t="23496" x="5006975" y="4327525"/>
          <p14:tracePt t="23504" x="4983163" y="4321175"/>
          <p14:tracePt t="23519" x="4953000" y="4305300"/>
          <p14:tracePt t="23536" x="4899025" y="4283075"/>
          <p14:tracePt t="23553" x="4854575" y="4275138"/>
          <p14:tracePt t="23569" x="4808538" y="4275138"/>
          <p14:tracePt t="23586" x="4784725" y="4275138"/>
          <p14:tracePt t="23603" x="4778375" y="4275138"/>
          <p14:tracePt t="23640" x="4778375" y="4267200"/>
          <p14:tracePt t="23656" x="4778375" y="4259263"/>
          <p14:tracePt t="23672" x="4770438" y="4244975"/>
          <p14:tracePt t="23686" x="4770438" y="4237038"/>
          <p14:tracePt t="23703" x="4770438" y="4229100"/>
          <p14:tracePt t="23719" x="4754563" y="4213225"/>
          <p14:tracePt t="23744" x="4746625" y="4206875"/>
          <p14:tracePt t="24257" x="4740275" y="4206875"/>
          <p14:tracePt t="24273" x="4732338" y="4206875"/>
          <p14:tracePt t="24344" x="4724400" y="4206875"/>
          <p14:tracePt t="24352" x="4694238" y="4213225"/>
          <p14:tracePt t="24360" x="4656138" y="4259263"/>
          <p14:tracePt t="24370" x="4648200" y="4305300"/>
          <p14:tracePt t="24386" x="4610100" y="4419600"/>
          <p14:tracePt t="24403" x="4579938" y="4564063"/>
          <p14:tracePt t="24420" x="4579938" y="4670425"/>
          <p14:tracePt t="24436" x="4579938" y="4716463"/>
          <p14:tracePt t="28073" x="4602163" y="4716463"/>
          <p14:tracePt t="28080" x="4754563" y="4678363"/>
          <p14:tracePt t="28089" x="4899025" y="4648200"/>
          <p14:tracePt t="28104" x="5083175" y="4579938"/>
          <p14:tracePt t="28121" x="5181600" y="4525963"/>
          <p14:tracePt t="28138" x="5311775" y="4435475"/>
          <p14:tracePt t="28155" x="5410200" y="4351338"/>
          <p14:tracePt t="28171" x="5470525" y="4283075"/>
          <p14:tracePt t="28188" x="5532438" y="4191000"/>
          <p14:tracePt t="28204" x="5570538" y="4130675"/>
          <p14:tracePt t="28221" x="5600700" y="4068763"/>
          <p14:tracePt t="28238" x="5630863" y="4000500"/>
          <p14:tracePt t="28254" x="5646738" y="3962400"/>
          <p14:tracePt t="28272" x="5676900" y="3916363"/>
          <p14:tracePt t="28353" x="5699125" y="3932238"/>
          <p14:tracePt t="28360" x="5722938" y="3978275"/>
          <p14:tracePt t="28371" x="5753100" y="4038600"/>
          <p14:tracePt t="28388" x="5837238" y="4191000"/>
          <p14:tracePt t="28404" x="5951538" y="4335463"/>
          <p14:tracePt t="28421" x="6042025" y="4403725"/>
          <p14:tracePt t="28438" x="6111875" y="4435475"/>
          <p14:tracePt t="28454" x="6118225" y="4435475"/>
          <p14:tracePt t="28471" x="6126163" y="4435475"/>
          <p14:tracePt t="28487" x="6142038" y="4419600"/>
          <p14:tracePt t="28504" x="6142038" y="4373563"/>
          <p14:tracePt t="28521" x="6142038" y="4351338"/>
          <p14:tracePt t="28538" x="6134100" y="4335463"/>
          <p14:tracePt t="28824" x="6134100" y="4343400"/>
          <p14:tracePt t="28832" x="6134100" y="4351338"/>
          <p14:tracePt t="28840" x="6134100" y="4359275"/>
          <p14:tracePt t="28855" x="6134100" y="4365625"/>
          <p14:tracePt t="28871" x="6134100" y="4381500"/>
          <p14:tracePt t="28888" x="6126163" y="4381500"/>
          <p14:tracePt t="29128" x="6126163" y="43894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77728"/>
              </p:ext>
            </p:extLst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8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523"/>
    </mc:Choice>
    <mc:Fallback xmlns="">
      <p:transition advTm="245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0" x="0" y="0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572735"/>
              </p:ext>
            </p:extLst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52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84"/>
    </mc:Choice>
    <mc:Fallback xmlns="">
      <p:transition advTm="11384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796024"/>
              </p:ext>
            </p:extLst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6" name="Equation" r:id="rId5" imgW="1942920" imgH="457200" progId="Equation.DSMT4">
                  <p:embed/>
                </p:oleObj>
              </mc:Choice>
              <mc:Fallback>
                <p:oleObj name="Equation" r:id="rId5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620596"/>
              </p:ext>
            </p:extLst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7" name="Equation" r:id="rId7" imgW="1777680" imgH="190440" progId="Equation.DSMT4">
                  <p:embed/>
                </p:oleObj>
              </mc:Choice>
              <mc:Fallback>
                <p:oleObj name="Equation" r:id="rId7" imgW="17776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416"/>
    </mc:Choice>
    <mc:Fallback xmlns="">
      <p:transition advTm="16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721"/>
    </mc:Choice>
    <mc:Fallback xmlns="">
      <p:transition advTm="317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92"/>
    </mc:Choice>
    <mc:Fallback xmlns="">
      <p:transition spd="slow" advTm="15059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5|1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.9|1.1|37.6|7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0.9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.2|1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|0.7|1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5534D0E-9A7D-4EC2-983F-D746EB019941}"/>
</file>

<file path=customXml/itemProps2.xml><?xml version="1.0" encoding="utf-8"?>
<ds:datastoreItem xmlns:ds="http://schemas.openxmlformats.org/officeDocument/2006/customXml" ds:itemID="{6EE5A4DA-7EBE-4732-B64A-A54123A78D02}"/>
</file>

<file path=customXml/itemProps3.xml><?xml version="1.0" encoding="utf-8"?>
<ds:datastoreItem xmlns:ds="http://schemas.openxmlformats.org/officeDocument/2006/customXml" ds:itemID="{E276151D-C6F5-4DC1-AC09-D7543A6BA845}"/>
</file>

<file path=docProps/app.xml><?xml version="1.0" encoding="utf-8"?>
<Properties xmlns="http://schemas.openxmlformats.org/officeDocument/2006/extended-properties" xmlns:vt="http://schemas.openxmlformats.org/officeDocument/2006/docPropsVTypes">
  <TotalTime>1058</TotalTime>
  <Words>1094</Words>
  <Application>Microsoft Office PowerPoint</Application>
  <PresentationFormat>Widescreen</PresentationFormat>
  <Paragraphs>287</Paragraphs>
  <Slides>56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69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Times New Roman</vt:lpstr>
      <vt:lpstr>Verdana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94</cp:revision>
  <dcterms:created xsi:type="dcterms:W3CDTF">2023-04-29T09:08:23Z</dcterms:created>
  <dcterms:modified xsi:type="dcterms:W3CDTF">2025-11-25T09:17:54Z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