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A15FC-CEB2-4EBC-AFFC-1158D9747A8C}" type="datetimeFigureOut">
              <a:rPr lang="ar-EG" smtClean="0"/>
              <a:t>19/01/1446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718D-D992-4431-995A-C14ACB88AE5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65393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A15FC-CEB2-4EBC-AFFC-1158D9747A8C}" type="datetimeFigureOut">
              <a:rPr lang="ar-EG" smtClean="0"/>
              <a:t>19/01/1446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1718D-D992-4431-995A-C14ACB88AE5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68259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884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994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115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DATA STRUCTURES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664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Representation of Queue (or) Implementation of Queue 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752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33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71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1894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5163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36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6705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871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5300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9556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2123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Queue operations using array: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1413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Queue operations using array: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6819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Queue operations using array: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9033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6585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FF0000"/>
                </a:solidFill>
              </a:rPr>
              <a:t>2. Queue using Linked list: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6439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FF0000"/>
                </a:solidFill>
              </a:rPr>
              <a:t>2. Queue using Linked list: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5194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Applications of Queue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9714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FF0000"/>
                </a:solidFill>
              </a:rPr>
              <a:t>Applications of Queue:</a:t>
            </a:r>
            <a:endParaRPr lang="en-US" sz="4000" b="1" dirty="0" smtClean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2196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8295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8079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8195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Circular Queue:</a:t>
            </a:r>
            <a:r>
              <a:rPr lang="en-US" b="1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9012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Circular Queue:</a:t>
            </a:r>
            <a:r>
              <a:rPr lang="en-US" b="1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1226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Circular Queue:</a:t>
            </a:r>
            <a:r>
              <a:rPr lang="en-US" b="1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5177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Representation of Circular Queue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6457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Representation of 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0691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Representation of 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8646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Representation of 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2523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Representation of 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141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Representation of 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9013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Representation of 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5445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Operations on Circular queue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8774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Operations on Circular queue: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1846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Operations on Circular queue: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7639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Operations on Circular queue: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2937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3365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</Words>
  <Application>Microsoft Office PowerPoint</Application>
  <PresentationFormat>Widescreen</PresentationFormat>
  <Paragraphs>34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DATA STRUCTURES </vt:lpstr>
      <vt:lpstr>Representation of Queue (or) Implementation of Queue </vt:lpstr>
      <vt:lpstr>PowerPoint Presentation</vt:lpstr>
      <vt:lpstr>1.Queue using Array:     </vt:lpstr>
      <vt:lpstr>1.Queue using Array:     </vt:lpstr>
      <vt:lpstr>1.Queue using Array:     </vt:lpstr>
      <vt:lpstr>1.Queue using Array:     </vt:lpstr>
      <vt:lpstr>1.Queue using Array:     </vt:lpstr>
      <vt:lpstr>1.Queue using Array:     </vt:lpstr>
      <vt:lpstr>1.Queue using Array:     </vt:lpstr>
      <vt:lpstr>1.Queue using Array:     </vt:lpstr>
      <vt:lpstr>PowerPoint Presentation</vt:lpstr>
      <vt:lpstr>Queue operations using array: </vt:lpstr>
      <vt:lpstr>Queue operations using array: </vt:lpstr>
      <vt:lpstr>Queue operations using array: </vt:lpstr>
      <vt:lpstr>PowerPoint Presentation</vt:lpstr>
      <vt:lpstr>2. Queue using Linked list:</vt:lpstr>
      <vt:lpstr>2. Queue using Linked list:</vt:lpstr>
      <vt:lpstr>Applications of Queue</vt:lpstr>
      <vt:lpstr>Applications of Queue:</vt:lpstr>
      <vt:lpstr>PowerPoint Presentation</vt:lpstr>
      <vt:lpstr>Circular Queue:     </vt:lpstr>
      <vt:lpstr>Circular Queue:     </vt:lpstr>
      <vt:lpstr>Circular Queue: </vt:lpstr>
      <vt:lpstr>Circular Queue: </vt:lpstr>
      <vt:lpstr>Circular Queue: </vt:lpstr>
      <vt:lpstr>Representation of Circular Queue</vt:lpstr>
      <vt:lpstr>Representation of Circular Queue:     </vt:lpstr>
      <vt:lpstr>Representation of Circular Queue:     </vt:lpstr>
      <vt:lpstr>Representation of Circular Queue:     </vt:lpstr>
      <vt:lpstr>Representation of Circular Queue:     </vt:lpstr>
      <vt:lpstr>Representation of Circular Queue:     </vt:lpstr>
      <vt:lpstr>Representation of Circular Queue:     </vt:lpstr>
      <vt:lpstr>Operations on Circular queue</vt:lpstr>
      <vt:lpstr>Operations on Circular queue: </vt:lpstr>
      <vt:lpstr>Operations on Circular queue: </vt:lpstr>
      <vt:lpstr>Operations on Circular queue: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2024-07-25T12:03:19Z</dcterms:created>
  <dcterms:modified xsi:type="dcterms:W3CDTF">2024-07-25T12:03:19Z</dcterms:modified>
</cp:coreProperties>
</file>