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  <p:sldMasterId id="2147483687" r:id="rId3"/>
    <p:sldMasterId id="2147483706" r:id="rId4"/>
  </p:sldMasterIdLst>
  <p:notesMasterIdLst>
    <p:notesMasterId r:id="rId24"/>
  </p:notesMasterIdLst>
  <p:sldIdLst>
    <p:sldId id="494" r:id="rId5"/>
    <p:sldId id="313" r:id="rId6"/>
    <p:sldId id="649" r:id="rId7"/>
    <p:sldId id="685" r:id="rId8"/>
    <p:sldId id="683" r:id="rId9"/>
    <p:sldId id="684" r:id="rId10"/>
    <p:sldId id="542" r:id="rId11"/>
    <p:sldId id="681" r:id="rId12"/>
    <p:sldId id="656" r:id="rId13"/>
    <p:sldId id="682" r:id="rId14"/>
    <p:sldId id="645" r:id="rId15"/>
    <p:sldId id="581" r:id="rId16"/>
    <p:sldId id="657" r:id="rId17"/>
    <p:sldId id="686" r:id="rId18"/>
    <p:sldId id="687" r:id="rId19"/>
    <p:sldId id="688" r:id="rId20"/>
    <p:sldId id="689" r:id="rId21"/>
    <p:sldId id="690" r:id="rId22"/>
    <p:sldId id="680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313"/>
            <p14:sldId id="649"/>
            <p14:sldId id="685"/>
            <p14:sldId id="683"/>
            <p14:sldId id="684"/>
            <p14:sldId id="542"/>
            <p14:sldId id="681"/>
            <p14:sldId id="656"/>
            <p14:sldId id="682"/>
            <p14:sldId id="645"/>
            <p14:sldId id="581"/>
            <p14:sldId id="657"/>
            <p14:sldId id="686"/>
            <p14:sldId id="687"/>
            <p14:sldId id="688"/>
            <p14:sldId id="689"/>
            <p14:sldId id="690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8E5A6D"/>
    <a:srgbClr val="000000"/>
    <a:srgbClr val="FFFFFF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9" autoAdjust="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3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28623-0E30-4114-B83A-C84F2D07E0A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C09063-2FAF-4255-B863-EA7D2B0FA87F}">
      <dgm:prSet phldrT="[Text]"/>
      <dgm:spPr>
        <a:xfrm>
          <a:off x="274320" y="50399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gm:t>
    </dgm:pt>
    <dgm:pt modelId="{28AA04D9-41A0-4035-B5D9-A9F5DAB90635}" type="parTrans" cxnId="{5853321E-F121-4F02-B6A6-2B01769A315E}">
      <dgm:prSet/>
      <dgm:spPr/>
      <dgm:t>
        <a:bodyPr/>
        <a:lstStyle/>
        <a:p>
          <a:endParaRPr lang="en-US"/>
        </a:p>
      </dgm:t>
    </dgm:pt>
    <dgm:pt modelId="{F1CAE0A3-0BE6-47D6-843A-2942A53EF467}" type="sibTrans" cxnId="{5853321E-F121-4F02-B6A6-2B01769A315E}">
      <dgm:prSet/>
      <dgm:spPr/>
      <dgm:t>
        <a:bodyPr/>
        <a:lstStyle/>
        <a:p>
          <a:endParaRPr lang="en-US"/>
        </a:p>
      </dgm:t>
    </dgm:pt>
    <dgm:pt modelId="{FACAFDA2-B71D-49D5-A813-93B9E996B0A2}">
      <dgm:prSet phldrT="[Text]"/>
      <dgm:spPr>
        <a:xfrm>
          <a:off x="274320" y="68544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gm:t>
    </dgm:pt>
    <dgm:pt modelId="{BAA50127-6D8D-4EBD-A70B-DFD7EF6A9392}" type="parTrans" cxnId="{9D14C714-1963-4891-B105-76096DFEF8AC}">
      <dgm:prSet/>
      <dgm:spPr/>
      <dgm:t>
        <a:bodyPr/>
        <a:lstStyle/>
        <a:p>
          <a:endParaRPr lang="en-US"/>
        </a:p>
      </dgm:t>
    </dgm:pt>
    <dgm:pt modelId="{1036AC61-9662-4830-BF77-3689B8E0A5A8}" type="sibTrans" cxnId="{9D14C714-1963-4891-B105-76096DFEF8AC}">
      <dgm:prSet/>
      <dgm:spPr/>
      <dgm:t>
        <a:bodyPr/>
        <a:lstStyle/>
        <a:p>
          <a:endParaRPr lang="en-US"/>
        </a:p>
      </dgm:t>
    </dgm:pt>
    <dgm:pt modelId="{E83BBC64-B71E-4E33-A8F1-B4382A31E74E}">
      <dgm:prSet phldrT="[Text]"/>
      <dgm:spPr>
        <a:xfrm>
          <a:off x="274320" y="132048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gm:t>
    </dgm:pt>
    <dgm:pt modelId="{3551189E-84C9-4C33-8A75-5DCD1C6972FA}" type="parTrans" cxnId="{388D8B4C-E52B-4CB5-BDE9-A478D65F1DA8}">
      <dgm:prSet/>
      <dgm:spPr/>
      <dgm:t>
        <a:bodyPr/>
        <a:lstStyle/>
        <a:p>
          <a:endParaRPr lang="en-US"/>
        </a:p>
      </dgm:t>
    </dgm:pt>
    <dgm:pt modelId="{BB6F284D-39B2-45F4-A851-7034E6A6D090}" type="sibTrans" cxnId="{388D8B4C-E52B-4CB5-BDE9-A478D65F1DA8}">
      <dgm:prSet/>
      <dgm:spPr/>
      <dgm:t>
        <a:bodyPr/>
        <a:lstStyle/>
        <a:p>
          <a:endParaRPr lang="en-US"/>
        </a:p>
      </dgm:t>
    </dgm:pt>
    <dgm:pt modelId="{7E18037A-40B1-4C40-8E86-505157B33D0A}">
      <dgm:prSet phldrT="[Text]"/>
      <dgm:spPr>
        <a:xfrm>
          <a:off x="274320" y="259056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gm:t>
    </dgm:pt>
    <dgm:pt modelId="{89F1BB80-659F-45A8-9BF5-FC001CD88F13}" type="parTrans" cxnId="{496A6A6F-0534-4307-832A-995F554FCFD4}">
      <dgm:prSet/>
      <dgm:spPr/>
      <dgm:t>
        <a:bodyPr/>
        <a:lstStyle/>
        <a:p>
          <a:endParaRPr lang="en-US"/>
        </a:p>
      </dgm:t>
    </dgm:pt>
    <dgm:pt modelId="{AA88056E-CFD5-4C2A-9EF3-15E2545F744F}" type="sibTrans" cxnId="{496A6A6F-0534-4307-832A-995F554FCFD4}">
      <dgm:prSet/>
      <dgm:spPr/>
      <dgm:t>
        <a:bodyPr/>
        <a:lstStyle/>
        <a:p>
          <a:endParaRPr lang="en-US"/>
        </a:p>
      </dgm:t>
    </dgm:pt>
    <dgm:pt modelId="{89264B41-DFE9-4A6F-9296-FBAC2C3365D7}">
      <dgm:prSet phldrT="[Text]"/>
      <dgm:spPr>
        <a:xfrm>
          <a:off x="274320" y="195552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gm:t>
    </dgm:pt>
    <dgm:pt modelId="{806E2269-0776-45BA-9E61-6FE9B920566D}" type="parTrans" cxnId="{D04B5920-E0C7-4A94-A3CB-E2A8175F6352}">
      <dgm:prSet/>
      <dgm:spPr/>
      <dgm:t>
        <a:bodyPr/>
        <a:lstStyle/>
        <a:p>
          <a:endParaRPr lang="en-US"/>
        </a:p>
      </dgm:t>
    </dgm:pt>
    <dgm:pt modelId="{CBF75C22-AFA3-4655-A700-D5455DC24D40}" type="sibTrans" cxnId="{D04B5920-E0C7-4A94-A3CB-E2A8175F6352}">
      <dgm:prSet/>
      <dgm:spPr/>
      <dgm:t>
        <a:bodyPr/>
        <a:lstStyle/>
        <a:p>
          <a:endParaRPr lang="en-US"/>
        </a:p>
      </dgm:t>
    </dgm:pt>
    <dgm:pt modelId="{72A823C6-72BC-42E4-A257-F4C84403E686}" type="pres">
      <dgm:prSet presAssocID="{28C28623-0E30-4114-B83A-C84F2D07E0AB}" presName="linear" presStyleCnt="0">
        <dgm:presLayoutVars>
          <dgm:dir/>
          <dgm:animLvl val="lvl"/>
          <dgm:resizeHandles val="exact"/>
        </dgm:presLayoutVars>
      </dgm:prSet>
      <dgm:spPr/>
    </dgm:pt>
    <dgm:pt modelId="{659D0DB9-D230-45BA-817F-08D06A532258}" type="pres">
      <dgm:prSet presAssocID="{45C09063-2FAF-4255-B863-EA7D2B0FA87F}" presName="parentLin" presStyleCnt="0"/>
      <dgm:spPr/>
    </dgm:pt>
    <dgm:pt modelId="{E6C5E1EB-8D2A-4DD2-BD7A-100D76969115}" type="pres">
      <dgm:prSet presAssocID="{45C09063-2FAF-4255-B863-EA7D2B0FA87F}" presName="parentLeftMargin" presStyleLbl="node1" presStyleIdx="0" presStyleCnt="5"/>
      <dgm:spPr/>
    </dgm:pt>
    <dgm:pt modelId="{BE77DBDE-F20F-4D98-9CD0-1AD1F7264C9B}" type="pres">
      <dgm:prSet presAssocID="{45C09063-2FAF-4255-B863-EA7D2B0FA87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5F14DE-0D7E-486B-A92B-E4196087CB92}" type="pres">
      <dgm:prSet presAssocID="{45C09063-2FAF-4255-B863-EA7D2B0FA87F}" presName="negativeSpace" presStyleCnt="0"/>
      <dgm:spPr/>
    </dgm:pt>
    <dgm:pt modelId="{935BA406-E426-4A61-A5B4-1C048684328A}" type="pres">
      <dgm:prSet presAssocID="{45C09063-2FAF-4255-B863-EA7D2B0FA87F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9A641AE-F136-44B0-9AE7-5715599702C9}" type="pres">
      <dgm:prSet presAssocID="{F1CAE0A3-0BE6-47D6-843A-2942A53EF467}" presName="spaceBetweenRectangles" presStyleCnt="0"/>
      <dgm:spPr/>
    </dgm:pt>
    <dgm:pt modelId="{1CBA017A-4962-4B00-80C7-28F3BD154C0E}" type="pres">
      <dgm:prSet presAssocID="{FACAFDA2-B71D-49D5-A813-93B9E996B0A2}" presName="parentLin" presStyleCnt="0"/>
      <dgm:spPr/>
    </dgm:pt>
    <dgm:pt modelId="{DE4B7B87-5AF0-433A-B8F7-AFBB8A0BF0BC}" type="pres">
      <dgm:prSet presAssocID="{FACAFDA2-B71D-49D5-A813-93B9E996B0A2}" presName="parentLeftMargin" presStyleLbl="node1" presStyleIdx="0" presStyleCnt="5"/>
      <dgm:spPr/>
    </dgm:pt>
    <dgm:pt modelId="{509165A3-DDBA-4A85-BA29-B577951B44F4}" type="pres">
      <dgm:prSet presAssocID="{FACAFDA2-B71D-49D5-A813-93B9E996B0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9F836E3-75B7-42C4-94D3-F62E9509495D}" type="pres">
      <dgm:prSet presAssocID="{FACAFDA2-B71D-49D5-A813-93B9E996B0A2}" presName="negativeSpace" presStyleCnt="0"/>
      <dgm:spPr/>
    </dgm:pt>
    <dgm:pt modelId="{E5C667A4-194C-4AF3-8407-9B846B7597FE}" type="pres">
      <dgm:prSet presAssocID="{FACAFDA2-B71D-49D5-A813-93B9E996B0A2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7B2538D-1DEA-46DE-A066-8E06F9870EB1}" type="pres">
      <dgm:prSet presAssocID="{1036AC61-9662-4830-BF77-3689B8E0A5A8}" presName="spaceBetweenRectangles" presStyleCnt="0"/>
      <dgm:spPr/>
    </dgm:pt>
    <dgm:pt modelId="{3632AD9C-999A-4D54-920F-D9D68952284E}" type="pres">
      <dgm:prSet presAssocID="{E83BBC64-B71E-4E33-A8F1-B4382A31E74E}" presName="parentLin" presStyleCnt="0"/>
      <dgm:spPr/>
    </dgm:pt>
    <dgm:pt modelId="{C065C90A-E415-4C0C-85E4-E927E4D05E4C}" type="pres">
      <dgm:prSet presAssocID="{E83BBC64-B71E-4E33-A8F1-B4382A31E74E}" presName="parentLeftMargin" presStyleLbl="node1" presStyleIdx="1" presStyleCnt="5"/>
      <dgm:spPr/>
    </dgm:pt>
    <dgm:pt modelId="{5030F09A-5696-49AD-B020-768E1CB79596}" type="pres">
      <dgm:prSet presAssocID="{E83BBC64-B71E-4E33-A8F1-B4382A31E74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64309FF-932F-4C90-828C-5C71A0B438C8}" type="pres">
      <dgm:prSet presAssocID="{E83BBC64-B71E-4E33-A8F1-B4382A31E74E}" presName="negativeSpace" presStyleCnt="0"/>
      <dgm:spPr/>
    </dgm:pt>
    <dgm:pt modelId="{258B69DE-8558-462C-B368-04B2312623C0}" type="pres">
      <dgm:prSet presAssocID="{E83BBC64-B71E-4E33-A8F1-B4382A31E74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66DB6F7-3EBB-4DA2-9432-C1C409EA544A}" type="pres">
      <dgm:prSet presAssocID="{BB6F284D-39B2-45F4-A851-7034E6A6D090}" presName="spaceBetweenRectangles" presStyleCnt="0"/>
      <dgm:spPr/>
    </dgm:pt>
    <dgm:pt modelId="{5F3F66FB-FA5E-4513-9DAF-E1CCD5F82854}" type="pres">
      <dgm:prSet presAssocID="{89264B41-DFE9-4A6F-9296-FBAC2C3365D7}" presName="parentLin" presStyleCnt="0"/>
      <dgm:spPr/>
    </dgm:pt>
    <dgm:pt modelId="{DA76238C-98EF-4CD3-987A-094751BC903C}" type="pres">
      <dgm:prSet presAssocID="{89264B41-DFE9-4A6F-9296-FBAC2C3365D7}" presName="parentLeftMargin" presStyleLbl="node1" presStyleIdx="2" presStyleCnt="5"/>
      <dgm:spPr/>
    </dgm:pt>
    <dgm:pt modelId="{64C64A81-9ED5-42FB-A760-FF5EA3AC0775}" type="pres">
      <dgm:prSet presAssocID="{89264B41-DFE9-4A6F-9296-FBAC2C3365D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D652547-3CF7-4FAB-B4F8-35EE7257EC5B}" type="pres">
      <dgm:prSet presAssocID="{89264B41-DFE9-4A6F-9296-FBAC2C3365D7}" presName="negativeSpace" presStyleCnt="0"/>
      <dgm:spPr/>
    </dgm:pt>
    <dgm:pt modelId="{E10B3BF8-21BA-40DD-9CD8-25F91D7C2860}" type="pres">
      <dgm:prSet presAssocID="{89264B41-DFE9-4A6F-9296-FBAC2C3365D7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7730F4C-8BAE-45A9-9C98-F1C9541DCAE4}" type="pres">
      <dgm:prSet presAssocID="{CBF75C22-AFA3-4655-A700-D5455DC24D40}" presName="spaceBetweenRectangles" presStyleCnt="0"/>
      <dgm:spPr/>
    </dgm:pt>
    <dgm:pt modelId="{246FD04B-1709-47B1-93C3-81DB90973CDF}" type="pres">
      <dgm:prSet presAssocID="{7E18037A-40B1-4C40-8E86-505157B33D0A}" presName="parentLin" presStyleCnt="0"/>
      <dgm:spPr/>
    </dgm:pt>
    <dgm:pt modelId="{8E0EE15C-5A5E-4FC7-A724-8C68D1C14CCB}" type="pres">
      <dgm:prSet presAssocID="{7E18037A-40B1-4C40-8E86-505157B33D0A}" presName="parentLeftMargin" presStyleLbl="node1" presStyleIdx="3" presStyleCnt="5"/>
      <dgm:spPr/>
    </dgm:pt>
    <dgm:pt modelId="{04A7112D-7D0E-486E-9625-A0851EC30B0D}" type="pres">
      <dgm:prSet presAssocID="{7E18037A-40B1-4C40-8E86-505157B33D0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7A2160A-E0F2-4943-AEBB-46FE2F4151B0}" type="pres">
      <dgm:prSet presAssocID="{7E18037A-40B1-4C40-8E86-505157B33D0A}" presName="negativeSpace" presStyleCnt="0"/>
      <dgm:spPr/>
    </dgm:pt>
    <dgm:pt modelId="{C5595D95-1405-4D5B-BD57-0EB18EE499F1}" type="pres">
      <dgm:prSet presAssocID="{7E18037A-40B1-4C40-8E86-505157B33D0A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D14C714-1963-4891-B105-76096DFEF8AC}" srcId="{28C28623-0E30-4114-B83A-C84F2D07E0AB}" destId="{FACAFDA2-B71D-49D5-A813-93B9E996B0A2}" srcOrd="1" destOrd="0" parTransId="{BAA50127-6D8D-4EBD-A70B-DFD7EF6A9392}" sibTransId="{1036AC61-9662-4830-BF77-3689B8E0A5A8}"/>
    <dgm:cxn modelId="{5321A215-EAA5-4A50-B802-0E0162C0F987}" type="presOf" srcId="{E83BBC64-B71E-4E33-A8F1-B4382A31E74E}" destId="{5030F09A-5696-49AD-B020-768E1CB79596}" srcOrd="1" destOrd="0" presId="urn:microsoft.com/office/officeart/2005/8/layout/list1"/>
    <dgm:cxn modelId="{1C041B16-2EF6-45DC-840F-5F1BF9E5D06F}" type="presOf" srcId="{89264B41-DFE9-4A6F-9296-FBAC2C3365D7}" destId="{64C64A81-9ED5-42FB-A760-FF5EA3AC0775}" srcOrd="1" destOrd="0" presId="urn:microsoft.com/office/officeart/2005/8/layout/list1"/>
    <dgm:cxn modelId="{5853321E-F121-4F02-B6A6-2B01769A315E}" srcId="{28C28623-0E30-4114-B83A-C84F2D07E0AB}" destId="{45C09063-2FAF-4255-B863-EA7D2B0FA87F}" srcOrd="0" destOrd="0" parTransId="{28AA04D9-41A0-4035-B5D9-A9F5DAB90635}" sibTransId="{F1CAE0A3-0BE6-47D6-843A-2942A53EF467}"/>
    <dgm:cxn modelId="{D04B5920-E0C7-4A94-A3CB-E2A8175F6352}" srcId="{28C28623-0E30-4114-B83A-C84F2D07E0AB}" destId="{89264B41-DFE9-4A6F-9296-FBAC2C3365D7}" srcOrd="3" destOrd="0" parTransId="{806E2269-0776-45BA-9E61-6FE9B920566D}" sibTransId="{CBF75C22-AFA3-4655-A700-D5455DC24D40}"/>
    <dgm:cxn modelId="{48C1D939-ED6C-4471-B273-B2CEE2C7FB33}" type="presOf" srcId="{FACAFDA2-B71D-49D5-A813-93B9E996B0A2}" destId="{DE4B7B87-5AF0-433A-B8F7-AFBB8A0BF0BC}" srcOrd="0" destOrd="0" presId="urn:microsoft.com/office/officeart/2005/8/layout/list1"/>
    <dgm:cxn modelId="{388D8B4C-E52B-4CB5-BDE9-A478D65F1DA8}" srcId="{28C28623-0E30-4114-B83A-C84F2D07E0AB}" destId="{E83BBC64-B71E-4E33-A8F1-B4382A31E74E}" srcOrd="2" destOrd="0" parTransId="{3551189E-84C9-4C33-8A75-5DCD1C6972FA}" sibTransId="{BB6F284D-39B2-45F4-A851-7034E6A6D090}"/>
    <dgm:cxn modelId="{496A6A6F-0534-4307-832A-995F554FCFD4}" srcId="{28C28623-0E30-4114-B83A-C84F2D07E0AB}" destId="{7E18037A-40B1-4C40-8E86-505157B33D0A}" srcOrd="4" destOrd="0" parTransId="{89F1BB80-659F-45A8-9BF5-FC001CD88F13}" sibTransId="{AA88056E-CFD5-4C2A-9EF3-15E2545F744F}"/>
    <dgm:cxn modelId="{73A5BF82-7613-45A2-B022-9DF682BB5801}" type="presOf" srcId="{45C09063-2FAF-4255-B863-EA7D2B0FA87F}" destId="{BE77DBDE-F20F-4D98-9CD0-1AD1F7264C9B}" srcOrd="1" destOrd="0" presId="urn:microsoft.com/office/officeart/2005/8/layout/list1"/>
    <dgm:cxn modelId="{1EA25A92-7953-4320-954D-85EF04434EA3}" type="presOf" srcId="{FACAFDA2-B71D-49D5-A813-93B9E996B0A2}" destId="{509165A3-DDBA-4A85-BA29-B577951B44F4}" srcOrd="1" destOrd="0" presId="urn:microsoft.com/office/officeart/2005/8/layout/list1"/>
    <dgm:cxn modelId="{6605099E-C6F5-485D-9587-4ABD2C03A719}" type="presOf" srcId="{45C09063-2FAF-4255-B863-EA7D2B0FA87F}" destId="{E6C5E1EB-8D2A-4DD2-BD7A-100D76969115}" srcOrd="0" destOrd="0" presId="urn:microsoft.com/office/officeart/2005/8/layout/list1"/>
    <dgm:cxn modelId="{DA146FA7-8458-43A7-81F7-215538E92AEA}" type="presOf" srcId="{7E18037A-40B1-4C40-8E86-505157B33D0A}" destId="{8E0EE15C-5A5E-4FC7-A724-8C68D1C14CCB}" srcOrd="0" destOrd="0" presId="urn:microsoft.com/office/officeart/2005/8/layout/list1"/>
    <dgm:cxn modelId="{F4405EB3-C676-4699-B605-9170FFDCB843}" type="presOf" srcId="{28C28623-0E30-4114-B83A-C84F2D07E0AB}" destId="{72A823C6-72BC-42E4-A257-F4C84403E686}" srcOrd="0" destOrd="0" presId="urn:microsoft.com/office/officeart/2005/8/layout/list1"/>
    <dgm:cxn modelId="{08B6E7BA-D630-42ED-BA08-34E345610104}" type="presOf" srcId="{89264B41-DFE9-4A6F-9296-FBAC2C3365D7}" destId="{DA76238C-98EF-4CD3-987A-094751BC903C}" srcOrd="0" destOrd="0" presId="urn:microsoft.com/office/officeart/2005/8/layout/list1"/>
    <dgm:cxn modelId="{415442EE-B227-4350-A779-983E84C66B42}" type="presOf" srcId="{7E18037A-40B1-4C40-8E86-505157B33D0A}" destId="{04A7112D-7D0E-486E-9625-A0851EC30B0D}" srcOrd="1" destOrd="0" presId="urn:microsoft.com/office/officeart/2005/8/layout/list1"/>
    <dgm:cxn modelId="{039A6CFD-04B4-49F3-8780-82E0FE4F5D82}" type="presOf" srcId="{E83BBC64-B71E-4E33-A8F1-B4382A31E74E}" destId="{C065C90A-E415-4C0C-85E4-E927E4D05E4C}" srcOrd="0" destOrd="0" presId="urn:microsoft.com/office/officeart/2005/8/layout/list1"/>
    <dgm:cxn modelId="{62BFD959-722E-470B-B899-C83F99188D9A}" type="presParOf" srcId="{72A823C6-72BC-42E4-A257-F4C84403E686}" destId="{659D0DB9-D230-45BA-817F-08D06A532258}" srcOrd="0" destOrd="0" presId="urn:microsoft.com/office/officeart/2005/8/layout/list1"/>
    <dgm:cxn modelId="{AB6A7B56-4F44-4435-B50A-041239CA6B90}" type="presParOf" srcId="{659D0DB9-D230-45BA-817F-08D06A532258}" destId="{E6C5E1EB-8D2A-4DD2-BD7A-100D76969115}" srcOrd="0" destOrd="0" presId="urn:microsoft.com/office/officeart/2005/8/layout/list1"/>
    <dgm:cxn modelId="{E5620C02-7118-4D34-956F-320179CD9C8D}" type="presParOf" srcId="{659D0DB9-D230-45BA-817F-08D06A532258}" destId="{BE77DBDE-F20F-4D98-9CD0-1AD1F7264C9B}" srcOrd="1" destOrd="0" presId="urn:microsoft.com/office/officeart/2005/8/layout/list1"/>
    <dgm:cxn modelId="{00068E7D-3B59-4A04-B12A-3A024AA9AD7B}" type="presParOf" srcId="{72A823C6-72BC-42E4-A257-F4C84403E686}" destId="{8C5F14DE-0D7E-486B-A92B-E4196087CB92}" srcOrd="1" destOrd="0" presId="urn:microsoft.com/office/officeart/2005/8/layout/list1"/>
    <dgm:cxn modelId="{A30D2C45-0AB2-4083-8872-52A69AF5255C}" type="presParOf" srcId="{72A823C6-72BC-42E4-A257-F4C84403E686}" destId="{935BA406-E426-4A61-A5B4-1C048684328A}" srcOrd="2" destOrd="0" presId="urn:microsoft.com/office/officeart/2005/8/layout/list1"/>
    <dgm:cxn modelId="{96C8AA0E-FB5B-4F65-A10E-B09DDD39F61A}" type="presParOf" srcId="{72A823C6-72BC-42E4-A257-F4C84403E686}" destId="{59A641AE-F136-44B0-9AE7-5715599702C9}" srcOrd="3" destOrd="0" presId="urn:microsoft.com/office/officeart/2005/8/layout/list1"/>
    <dgm:cxn modelId="{EAEFA680-7BED-4FE4-B135-742776370F0A}" type="presParOf" srcId="{72A823C6-72BC-42E4-A257-F4C84403E686}" destId="{1CBA017A-4962-4B00-80C7-28F3BD154C0E}" srcOrd="4" destOrd="0" presId="urn:microsoft.com/office/officeart/2005/8/layout/list1"/>
    <dgm:cxn modelId="{FABFE56A-D7DB-43A3-B2A8-BCF0AE95FB7A}" type="presParOf" srcId="{1CBA017A-4962-4B00-80C7-28F3BD154C0E}" destId="{DE4B7B87-5AF0-433A-B8F7-AFBB8A0BF0BC}" srcOrd="0" destOrd="0" presId="urn:microsoft.com/office/officeart/2005/8/layout/list1"/>
    <dgm:cxn modelId="{F270C241-D59E-4ABD-B977-56352DC95BDC}" type="presParOf" srcId="{1CBA017A-4962-4B00-80C7-28F3BD154C0E}" destId="{509165A3-DDBA-4A85-BA29-B577951B44F4}" srcOrd="1" destOrd="0" presId="urn:microsoft.com/office/officeart/2005/8/layout/list1"/>
    <dgm:cxn modelId="{E9994353-43C6-47F5-8A50-E804FBBABB79}" type="presParOf" srcId="{72A823C6-72BC-42E4-A257-F4C84403E686}" destId="{89F836E3-75B7-42C4-94D3-F62E9509495D}" srcOrd="5" destOrd="0" presId="urn:microsoft.com/office/officeart/2005/8/layout/list1"/>
    <dgm:cxn modelId="{111810D7-173C-432D-A99D-051C02F3B260}" type="presParOf" srcId="{72A823C6-72BC-42E4-A257-F4C84403E686}" destId="{E5C667A4-194C-4AF3-8407-9B846B7597FE}" srcOrd="6" destOrd="0" presId="urn:microsoft.com/office/officeart/2005/8/layout/list1"/>
    <dgm:cxn modelId="{2E02FD99-E568-4166-8071-D4F02A089400}" type="presParOf" srcId="{72A823C6-72BC-42E4-A257-F4C84403E686}" destId="{37B2538D-1DEA-46DE-A066-8E06F9870EB1}" srcOrd="7" destOrd="0" presId="urn:microsoft.com/office/officeart/2005/8/layout/list1"/>
    <dgm:cxn modelId="{366FB7BF-CFAC-48ED-A5F5-196AFB4CC2D6}" type="presParOf" srcId="{72A823C6-72BC-42E4-A257-F4C84403E686}" destId="{3632AD9C-999A-4D54-920F-D9D68952284E}" srcOrd="8" destOrd="0" presId="urn:microsoft.com/office/officeart/2005/8/layout/list1"/>
    <dgm:cxn modelId="{F82520FE-4AA6-4503-AF96-00DC29A2C527}" type="presParOf" srcId="{3632AD9C-999A-4D54-920F-D9D68952284E}" destId="{C065C90A-E415-4C0C-85E4-E927E4D05E4C}" srcOrd="0" destOrd="0" presId="urn:microsoft.com/office/officeart/2005/8/layout/list1"/>
    <dgm:cxn modelId="{318E56B6-7E6A-48DA-A2FB-78DBCE3C8A8C}" type="presParOf" srcId="{3632AD9C-999A-4D54-920F-D9D68952284E}" destId="{5030F09A-5696-49AD-B020-768E1CB79596}" srcOrd="1" destOrd="0" presId="urn:microsoft.com/office/officeart/2005/8/layout/list1"/>
    <dgm:cxn modelId="{BA3E814C-EF5B-4A8E-BB38-9BE5E2F75892}" type="presParOf" srcId="{72A823C6-72BC-42E4-A257-F4C84403E686}" destId="{564309FF-932F-4C90-828C-5C71A0B438C8}" srcOrd="9" destOrd="0" presId="urn:microsoft.com/office/officeart/2005/8/layout/list1"/>
    <dgm:cxn modelId="{CB1EED93-EF67-49DD-8295-95F91D5F7BCE}" type="presParOf" srcId="{72A823C6-72BC-42E4-A257-F4C84403E686}" destId="{258B69DE-8558-462C-B368-04B2312623C0}" srcOrd="10" destOrd="0" presId="urn:microsoft.com/office/officeart/2005/8/layout/list1"/>
    <dgm:cxn modelId="{5F575687-2692-4E1C-8426-75E23AE4A0AF}" type="presParOf" srcId="{72A823C6-72BC-42E4-A257-F4C84403E686}" destId="{E66DB6F7-3EBB-4DA2-9432-C1C409EA544A}" srcOrd="11" destOrd="0" presId="urn:microsoft.com/office/officeart/2005/8/layout/list1"/>
    <dgm:cxn modelId="{C423ED5F-0FEE-4B63-AA78-70542DA83836}" type="presParOf" srcId="{72A823C6-72BC-42E4-A257-F4C84403E686}" destId="{5F3F66FB-FA5E-4513-9DAF-E1CCD5F82854}" srcOrd="12" destOrd="0" presId="urn:microsoft.com/office/officeart/2005/8/layout/list1"/>
    <dgm:cxn modelId="{83BEAC1F-DA3E-426B-A1FC-CA5CDEF01D94}" type="presParOf" srcId="{5F3F66FB-FA5E-4513-9DAF-E1CCD5F82854}" destId="{DA76238C-98EF-4CD3-987A-094751BC903C}" srcOrd="0" destOrd="0" presId="urn:microsoft.com/office/officeart/2005/8/layout/list1"/>
    <dgm:cxn modelId="{CD03E6C3-B33F-4BE4-94C6-E84F5F2E3B39}" type="presParOf" srcId="{5F3F66FB-FA5E-4513-9DAF-E1CCD5F82854}" destId="{64C64A81-9ED5-42FB-A760-FF5EA3AC0775}" srcOrd="1" destOrd="0" presId="urn:microsoft.com/office/officeart/2005/8/layout/list1"/>
    <dgm:cxn modelId="{4469C306-8AC4-49B0-93F1-E1EC7B06FD77}" type="presParOf" srcId="{72A823C6-72BC-42E4-A257-F4C84403E686}" destId="{9D652547-3CF7-4FAB-B4F8-35EE7257EC5B}" srcOrd="13" destOrd="0" presId="urn:microsoft.com/office/officeart/2005/8/layout/list1"/>
    <dgm:cxn modelId="{F148EFDA-6421-4F43-87E7-919D778D5319}" type="presParOf" srcId="{72A823C6-72BC-42E4-A257-F4C84403E686}" destId="{E10B3BF8-21BA-40DD-9CD8-25F91D7C2860}" srcOrd="14" destOrd="0" presId="urn:microsoft.com/office/officeart/2005/8/layout/list1"/>
    <dgm:cxn modelId="{FA977E5C-6748-4007-BF65-EC19274784AB}" type="presParOf" srcId="{72A823C6-72BC-42E4-A257-F4C84403E686}" destId="{17730F4C-8BAE-45A9-9C98-F1C9541DCAE4}" srcOrd="15" destOrd="0" presId="urn:microsoft.com/office/officeart/2005/8/layout/list1"/>
    <dgm:cxn modelId="{F771599C-29E3-469D-BBC2-F7301FE649A4}" type="presParOf" srcId="{72A823C6-72BC-42E4-A257-F4C84403E686}" destId="{246FD04B-1709-47B1-93C3-81DB90973CDF}" srcOrd="16" destOrd="0" presId="urn:microsoft.com/office/officeart/2005/8/layout/list1"/>
    <dgm:cxn modelId="{81BA9E68-053C-40DA-A3C1-985F03C4A5BC}" type="presParOf" srcId="{246FD04B-1709-47B1-93C3-81DB90973CDF}" destId="{8E0EE15C-5A5E-4FC7-A724-8C68D1C14CCB}" srcOrd="0" destOrd="0" presId="urn:microsoft.com/office/officeart/2005/8/layout/list1"/>
    <dgm:cxn modelId="{9A3D1665-E738-437E-AAA8-CCEDFDAAAC76}" type="presParOf" srcId="{246FD04B-1709-47B1-93C3-81DB90973CDF}" destId="{04A7112D-7D0E-486E-9625-A0851EC30B0D}" srcOrd="1" destOrd="0" presId="urn:microsoft.com/office/officeart/2005/8/layout/list1"/>
    <dgm:cxn modelId="{5E3C8A95-B860-4775-AB88-3DB4D9BFC1FD}" type="presParOf" srcId="{72A823C6-72BC-42E4-A257-F4C84403E686}" destId="{67A2160A-E0F2-4943-AEBB-46FE2F4151B0}" srcOrd="17" destOrd="0" presId="urn:microsoft.com/office/officeart/2005/8/layout/list1"/>
    <dgm:cxn modelId="{9BE4ABF5-951D-4BEC-B34F-7FCC3D4D8499}" type="presParOf" srcId="{72A823C6-72BC-42E4-A257-F4C84403E686}" destId="{C5595D95-1405-4D5B-BD57-0EB18EE499F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4E6934-38AD-48C7-9A1E-1D579F1B9B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B7D768-A54A-489F-823C-C899A861D742}">
      <dgm:prSet phldrT="[Text]"/>
      <dgm:spPr>
        <a:xfrm>
          <a:off x="1636379" y="5595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AEFDA84A-C75B-4B85-ACAE-4D86F92CFAA6}" type="parTrans" cxnId="{949908F0-C62E-44D4-B14A-09C3B427BD21}">
      <dgm:prSet/>
      <dgm:spPr/>
      <dgm:t>
        <a:bodyPr/>
        <a:lstStyle/>
        <a:p>
          <a:endParaRPr lang="en-US"/>
        </a:p>
      </dgm:t>
    </dgm:pt>
    <dgm:pt modelId="{CE2B16B3-1D62-4D21-B914-E5DC801D2AF3}" type="sibTrans" cxnId="{949908F0-C62E-44D4-B14A-09C3B427BD21}">
      <dgm:prSet/>
      <dgm:spPr/>
      <dgm:t>
        <a:bodyPr/>
        <a:lstStyle/>
        <a:p>
          <a:endParaRPr lang="en-US"/>
        </a:p>
      </dgm:t>
    </dgm:pt>
    <dgm:pt modelId="{52E3A97E-102A-4DD4-ADF9-A33F8453243D}">
      <dgm:prSet phldrT="[Text]"/>
      <dgm:spPr>
        <a:xfrm>
          <a:off x="1636379" y="66321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6BED77E5-3851-4899-AB7D-15A1E5B0DA5B}" type="parTrans" cxnId="{D41514CF-38AE-4353-893E-6E07A74E5BA0}">
      <dgm:prSet/>
      <dgm:spPr/>
      <dgm:t>
        <a:bodyPr/>
        <a:lstStyle/>
        <a:p>
          <a:endParaRPr lang="en-US"/>
        </a:p>
      </dgm:t>
    </dgm:pt>
    <dgm:pt modelId="{8A5FEBD4-1561-4589-AEA2-5A40D2C5BB63}" type="sibTrans" cxnId="{D41514CF-38AE-4353-893E-6E07A74E5BA0}">
      <dgm:prSet/>
      <dgm:spPr/>
      <dgm:t>
        <a:bodyPr/>
        <a:lstStyle/>
        <a:p>
          <a:endParaRPr lang="en-US"/>
        </a:p>
      </dgm:t>
    </dgm:pt>
    <dgm:pt modelId="{6A14929C-62E0-45E7-996B-072D9D0F57EE}">
      <dgm:prSet phldrT="[Text]"/>
      <dgm:spPr>
        <a:xfrm>
          <a:off x="1645903" y="1309366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9DE16B6-93A7-4D0F-B15F-238806C78EDC}" type="parTrans" cxnId="{6CA25A75-43F0-42B2-9176-ECEE0D9A060F}">
      <dgm:prSet/>
      <dgm:spPr/>
      <dgm:t>
        <a:bodyPr/>
        <a:lstStyle/>
        <a:p>
          <a:endParaRPr lang="en-US"/>
        </a:p>
      </dgm:t>
    </dgm:pt>
    <dgm:pt modelId="{2ECFCAF7-655D-40EE-A553-10C0651BAB6A}" type="sibTrans" cxnId="{6CA25A75-43F0-42B2-9176-ECEE0D9A060F}">
      <dgm:prSet/>
      <dgm:spPr/>
      <dgm:t>
        <a:bodyPr/>
        <a:lstStyle/>
        <a:p>
          <a:endParaRPr lang="en-US"/>
        </a:p>
      </dgm:t>
    </dgm:pt>
    <dgm:pt modelId="{CC8BB641-DF9F-4F4B-A5BE-2A41F46500E3}">
      <dgm:prSet phldrT="[Text]"/>
      <dgm:spPr>
        <a:xfrm>
          <a:off x="1645919" y="261913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6EFD5B3-1294-4630-8314-0EE5D51C387A}" type="parTrans" cxnId="{BE560B32-2C50-4D36-B865-5E6287ED71C9}">
      <dgm:prSet/>
      <dgm:spPr/>
      <dgm:t>
        <a:bodyPr/>
        <a:lstStyle/>
        <a:p>
          <a:endParaRPr lang="en-US"/>
        </a:p>
      </dgm:t>
    </dgm:pt>
    <dgm:pt modelId="{7ECA20D4-D0CB-42DD-9D7E-50065A12A8A2}" type="sibTrans" cxnId="{BE560B32-2C50-4D36-B865-5E6287ED71C9}">
      <dgm:prSet/>
      <dgm:spPr/>
      <dgm:t>
        <a:bodyPr/>
        <a:lstStyle/>
        <a:p>
          <a:endParaRPr lang="en-US"/>
        </a:p>
      </dgm:t>
    </dgm:pt>
    <dgm:pt modelId="{49DED370-512C-4D48-ACCF-C590E4283B78}">
      <dgm:prSet phldrT="[Text]"/>
      <dgm:spPr>
        <a:xfrm>
          <a:off x="1645919" y="194599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الرايع: التحليل الاحصائي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1E3E768D-1355-4B9F-89E6-D5DDE291B343}" type="parTrans" cxnId="{51A1BA4E-3CF3-4663-A367-B5D95F2E06B2}">
      <dgm:prSet/>
      <dgm:spPr/>
      <dgm:t>
        <a:bodyPr/>
        <a:lstStyle/>
        <a:p>
          <a:endParaRPr lang="en-US"/>
        </a:p>
      </dgm:t>
    </dgm:pt>
    <dgm:pt modelId="{B8132DEE-79E7-4E38-8DD1-F098927B14D6}" type="sibTrans" cxnId="{51A1BA4E-3CF3-4663-A367-B5D95F2E06B2}">
      <dgm:prSet/>
      <dgm:spPr/>
      <dgm:t>
        <a:bodyPr/>
        <a:lstStyle/>
        <a:p>
          <a:endParaRPr lang="en-US"/>
        </a:p>
      </dgm:t>
    </dgm:pt>
    <dgm:pt modelId="{AB5819D4-9008-458F-B1BF-11BB253CE6F4}" type="pres">
      <dgm:prSet presAssocID="{C44E6934-38AD-48C7-9A1E-1D579F1B9B55}" presName="linear" presStyleCnt="0">
        <dgm:presLayoutVars>
          <dgm:dir/>
          <dgm:animLvl val="lvl"/>
          <dgm:resizeHandles val="exact"/>
        </dgm:presLayoutVars>
      </dgm:prSet>
      <dgm:spPr/>
    </dgm:pt>
    <dgm:pt modelId="{185CDF48-D584-4200-BEB5-C5E702EEBCE8}" type="pres">
      <dgm:prSet presAssocID="{10B7D768-A54A-489F-823C-C899A861D742}" presName="parentLin" presStyleCnt="0"/>
      <dgm:spPr/>
    </dgm:pt>
    <dgm:pt modelId="{BD906D9A-4041-49A4-BD64-112231E0DE14}" type="pres">
      <dgm:prSet presAssocID="{10B7D768-A54A-489F-823C-C899A861D742}" presName="parentLeftMargin" presStyleLbl="node1" presStyleIdx="0" presStyleCnt="5"/>
      <dgm:spPr/>
    </dgm:pt>
    <dgm:pt modelId="{8D63122A-2F77-4E89-8FB4-7AE612299377}" type="pres">
      <dgm:prSet presAssocID="{10B7D768-A54A-489F-823C-C899A861D742}" presName="parentText" presStyleLbl="node1" presStyleIdx="0" presStyleCnt="5" custLinFactX="28323" custLinFactNeighborX="100000" custLinFactNeighborY="1344">
        <dgm:presLayoutVars>
          <dgm:chMax val="0"/>
          <dgm:bulletEnabled val="1"/>
        </dgm:presLayoutVars>
      </dgm:prSet>
      <dgm:spPr/>
    </dgm:pt>
    <dgm:pt modelId="{28CF8B62-B534-4EB1-8E69-C0CC837D34F9}" type="pres">
      <dgm:prSet presAssocID="{10B7D768-A54A-489F-823C-C899A861D742}" presName="negativeSpace" presStyleCnt="0"/>
      <dgm:spPr/>
    </dgm:pt>
    <dgm:pt modelId="{1CEEAC55-5FF9-4B6F-ABFA-1594DC34B535}" type="pres">
      <dgm:prSet presAssocID="{10B7D768-A54A-489F-823C-C899A861D742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90B188CC-89AF-46D0-838A-A468975BA9EB}" type="pres">
      <dgm:prSet presAssocID="{CE2B16B3-1D62-4D21-B914-E5DC801D2AF3}" presName="spaceBetweenRectangles" presStyleCnt="0"/>
      <dgm:spPr/>
    </dgm:pt>
    <dgm:pt modelId="{16E9A984-6A81-4AFB-9DCF-495BF74222E5}" type="pres">
      <dgm:prSet presAssocID="{52E3A97E-102A-4DD4-ADF9-A33F8453243D}" presName="parentLin" presStyleCnt="0"/>
      <dgm:spPr/>
    </dgm:pt>
    <dgm:pt modelId="{40A295DB-BFF4-430B-BF16-173E60899615}" type="pres">
      <dgm:prSet presAssocID="{52E3A97E-102A-4DD4-ADF9-A33F8453243D}" presName="parentLeftMargin" presStyleLbl="node1" presStyleIdx="0" presStyleCnt="5"/>
      <dgm:spPr/>
    </dgm:pt>
    <dgm:pt modelId="{09114722-B816-4A40-ACD0-7DE883D0A3CA}" type="pres">
      <dgm:prSet presAssocID="{52E3A97E-102A-4DD4-ADF9-A33F8453243D}" presName="parentText" presStyleLbl="node1" presStyleIdx="1" presStyleCnt="5" custLinFactX="28323" custLinFactNeighborX="100000" custLinFactNeighborY="-5378">
        <dgm:presLayoutVars>
          <dgm:chMax val="0"/>
          <dgm:bulletEnabled val="1"/>
        </dgm:presLayoutVars>
      </dgm:prSet>
      <dgm:spPr/>
    </dgm:pt>
    <dgm:pt modelId="{47EA87B7-1EA5-4816-B9AC-E12CCA7D1601}" type="pres">
      <dgm:prSet presAssocID="{52E3A97E-102A-4DD4-ADF9-A33F8453243D}" presName="negativeSpace" presStyleCnt="0"/>
      <dgm:spPr/>
    </dgm:pt>
    <dgm:pt modelId="{4D695F22-9F97-4617-9D95-7C392FEEEB10}" type="pres">
      <dgm:prSet presAssocID="{52E3A97E-102A-4DD4-ADF9-A33F8453243D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2A85684-D0D2-4EDD-9656-F03CE0F37AA9}" type="pres">
      <dgm:prSet presAssocID="{8A5FEBD4-1561-4589-AEA2-5A40D2C5BB63}" presName="spaceBetweenRectangles" presStyleCnt="0"/>
      <dgm:spPr/>
    </dgm:pt>
    <dgm:pt modelId="{21B0D491-F8F8-4094-84AB-D99B8347BCB0}" type="pres">
      <dgm:prSet presAssocID="{6A14929C-62E0-45E7-996B-072D9D0F57EE}" presName="parentLin" presStyleCnt="0"/>
      <dgm:spPr/>
    </dgm:pt>
    <dgm:pt modelId="{9DD20160-691E-426A-A516-034A540BF538}" type="pres">
      <dgm:prSet presAssocID="{6A14929C-62E0-45E7-996B-072D9D0F57EE}" presName="parentLeftMargin" presStyleLbl="node1" presStyleIdx="1" presStyleCnt="5"/>
      <dgm:spPr/>
    </dgm:pt>
    <dgm:pt modelId="{0D90E31A-C599-44EB-A563-99C8D20C4DF8}" type="pres">
      <dgm:prSet presAssocID="{6A14929C-62E0-45E7-996B-072D9D0F57EE}" presName="parentText" presStyleLbl="node1" presStyleIdx="2" presStyleCnt="5" custLinFactX="28571" custLinFactNeighborX="100000" custLinFactNeighborY="-2689">
        <dgm:presLayoutVars>
          <dgm:chMax val="0"/>
          <dgm:bulletEnabled val="1"/>
        </dgm:presLayoutVars>
      </dgm:prSet>
      <dgm:spPr/>
    </dgm:pt>
    <dgm:pt modelId="{F9E057F2-BE84-4492-ADA7-51545AF09EAC}" type="pres">
      <dgm:prSet presAssocID="{6A14929C-62E0-45E7-996B-072D9D0F57EE}" presName="negativeSpace" presStyleCnt="0"/>
      <dgm:spPr/>
    </dgm:pt>
    <dgm:pt modelId="{B7EBC103-E7EE-4C8D-86AB-109EADA6D6D2}" type="pres">
      <dgm:prSet presAssocID="{6A14929C-62E0-45E7-996B-072D9D0F57E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49631A10-B718-4237-A8A1-E56990EC776F}" type="pres">
      <dgm:prSet presAssocID="{2ECFCAF7-655D-40EE-A553-10C0651BAB6A}" presName="spaceBetweenRectangles" presStyleCnt="0"/>
      <dgm:spPr/>
    </dgm:pt>
    <dgm:pt modelId="{56755344-AE2F-436D-8F1A-E0A8DBBB5D0C}" type="pres">
      <dgm:prSet presAssocID="{49DED370-512C-4D48-ACCF-C590E4283B78}" presName="parentLin" presStyleCnt="0"/>
      <dgm:spPr/>
    </dgm:pt>
    <dgm:pt modelId="{F5D9C860-EAF4-4ABA-A95B-690EDE5625A6}" type="pres">
      <dgm:prSet presAssocID="{49DED370-512C-4D48-ACCF-C590E4283B78}" presName="parentLeftMargin" presStyleLbl="node1" presStyleIdx="2" presStyleCnt="5"/>
      <dgm:spPr/>
    </dgm:pt>
    <dgm:pt modelId="{F197C084-8F82-4144-A3CF-4F4788C2F598}" type="pres">
      <dgm:prSet presAssocID="{49DED370-512C-4D48-ACCF-C590E4283B78}" presName="parentText" presStyleLbl="node1" presStyleIdx="3" presStyleCnt="5" custLinFactX="29067" custLinFactNeighborX="100000" custLinFactNeighborY="-2305">
        <dgm:presLayoutVars>
          <dgm:chMax val="0"/>
          <dgm:bulletEnabled val="1"/>
        </dgm:presLayoutVars>
      </dgm:prSet>
      <dgm:spPr/>
    </dgm:pt>
    <dgm:pt modelId="{6F4EF3CD-B8C0-49DE-8A8C-29A6A6A64AA2}" type="pres">
      <dgm:prSet presAssocID="{49DED370-512C-4D48-ACCF-C590E4283B78}" presName="negativeSpace" presStyleCnt="0"/>
      <dgm:spPr/>
    </dgm:pt>
    <dgm:pt modelId="{EF080955-7DDF-4BA4-BB28-61A8170F0555}" type="pres">
      <dgm:prSet presAssocID="{49DED370-512C-4D48-ACCF-C590E4283B78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89BFB40-933B-4C92-8DBF-3D0EE0E8A460}" type="pres">
      <dgm:prSet presAssocID="{B8132DEE-79E7-4E38-8DD1-F098927B14D6}" presName="spaceBetweenRectangles" presStyleCnt="0"/>
      <dgm:spPr/>
    </dgm:pt>
    <dgm:pt modelId="{20CD7332-60B7-4CB6-94F5-61D84E017016}" type="pres">
      <dgm:prSet presAssocID="{CC8BB641-DF9F-4F4B-A5BE-2A41F46500E3}" presName="parentLin" presStyleCnt="0"/>
      <dgm:spPr/>
    </dgm:pt>
    <dgm:pt modelId="{4F69CFAE-F2C2-47F6-A2AB-9F70B267D35A}" type="pres">
      <dgm:prSet presAssocID="{CC8BB641-DF9F-4F4B-A5BE-2A41F46500E3}" presName="parentLeftMargin" presStyleLbl="node1" presStyleIdx="3" presStyleCnt="5"/>
      <dgm:spPr/>
    </dgm:pt>
    <dgm:pt modelId="{D76C4AA0-6959-41CB-9745-0A8913885A29}" type="pres">
      <dgm:prSet presAssocID="{CC8BB641-DF9F-4F4B-A5BE-2A41F46500E3}" presName="parentText" presStyleLbl="node1" presStyleIdx="4" presStyleCnt="5" custLinFactX="29315" custLinFactNeighborX="100000" custLinFactNeighborY="6914">
        <dgm:presLayoutVars>
          <dgm:chMax val="0"/>
          <dgm:bulletEnabled val="1"/>
        </dgm:presLayoutVars>
      </dgm:prSet>
      <dgm:spPr/>
    </dgm:pt>
    <dgm:pt modelId="{F3CB3BF4-4B0E-4554-BEE3-E65AD1C84048}" type="pres">
      <dgm:prSet presAssocID="{CC8BB641-DF9F-4F4B-A5BE-2A41F46500E3}" presName="negativeSpace" presStyleCnt="0"/>
      <dgm:spPr/>
    </dgm:pt>
    <dgm:pt modelId="{C2B188FD-0B82-44D5-BD9D-AC2B34E9F0F9}" type="pres">
      <dgm:prSet presAssocID="{CC8BB641-DF9F-4F4B-A5BE-2A41F46500E3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BE560B32-2C50-4D36-B865-5E6287ED71C9}" srcId="{C44E6934-38AD-48C7-9A1E-1D579F1B9B55}" destId="{CC8BB641-DF9F-4F4B-A5BE-2A41F46500E3}" srcOrd="4" destOrd="0" parTransId="{C6EFD5B3-1294-4630-8314-0EE5D51C387A}" sibTransId="{7ECA20D4-D0CB-42DD-9D7E-50065A12A8A2}"/>
    <dgm:cxn modelId="{51A1BA4E-3CF3-4663-A367-B5D95F2E06B2}" srcId="{C44E6934-38AD-48C7-9A1E-1D579F1B9B55}" destId="{49DED370-512C-4D48-ACCF-C590E4283B78}" srcOrd="3" destOrd="0" parTransId="{1E3E768D-1355-4B9F-89E6-D5DDE291B343}" sibTransId="{B8132DEE-79E7-4E38-8DD1-F098927B14D6}"/>
    <dgm:cxn modelId="{983C3751-FAFB-47D4-8869-961D4D223A31}" type="presOf" srcId="{CC8BB641-DF9F-4F4B-A5BE-2A41F46500E3}" destId="{4F69CFAE-F2C2-47F6-A2AB-9F70B267D35A}" srcOrd="0" destOrd="0" presId="urn:microsoft.com/office/officeart/2005/8/layout/list1"/>
    <dgm:cxn modelId="{6CA25A75-43F0-42B2-9176-ECEE0D9A060F}" srcId="{C44E6934-38AD-48C7-9A1E-1D579F1B9B55}" destId="{6A14929C-62E0-45E7-996B-072D9D0F57EE}" srcOrd="2" destOrd="0" parTransId="{C9DE16B6-93A7-4D0F-B15F-238806C78EDC}" sibTransId="{2ECFCAF7-655D-40EE-A553-10C0651BAB6A}"/>
    <dgm:cxn modelId="{DDAF8682-6D63-436E-B73D-604316374793}" type="presOf" srcId="{10B7D768-A54A-489F-823C-C899A861D742}" destId="{BD906D9A-4041-49A4-BD64-112231E0DE14}" srcOrd="0" destOrd="0" presId="urn:microsoft.com/office/officeart/2005/8/layout/list1"/>
    <dgm:cxn modelId="{597E529B-28A5-4907-8D0C-30CFE0D67163}" type="presOf" srcId="{49DED370-512C-4D48-ACCF-C590E4283B78}" destId="{F5D9C860-EAF4-4ABA-A95B-690EDE5625A6}" srcOrd="0" destOrd="0" presId="urn:microsoft.com/office/officeart/2005/8/layout/list1"/>
    <dgm:cxn modelId="{448C2FA2-AF11-4CC8-9C22-0F8C525439F7}" type="presOf" srcId="{49DED370-512C-4D48-ACCF-C590E4283B78}" destId="{F197C084-8F82-4144-A3CF-4F4788C2F598}" srcOrd="1" destOrd="0" presId="urn:microsoft.com/office/officeart/2005/8/layout/list1"/>
    <dgm:cxn modelId="{30BFC2AB-6D93-48EA-9D9E-52BE89059979}" type="presOf" srcId="{6A14929C-62E0-45E7-996B-072D9D0F57EE}" destId="{9DD20160-691E-426A-A516-034A540BF538}" srcOrd="0" destOrd="0" presId="urn:microsoft.com/office/officeart/2005/8/layout/list1"/>
    <dgm:cxn modelId="{BCFC43B2-F9AB-4BB1-B559-9B3DA7507647}" type="presOf" srcId="{52E3A97E-102A-4DD4-ADF9-A33F8453243D}" destId="{09114722-B816-4A40-ACD0-7DE883D0A3CA}" srcOrd="1" destOrd="0" presId="urn:microsoft.com/office/officeart/2005/8/layout/list1"/>
    <dgm:cxn modelId="{FFD89DC2-EBBE-451C-B4E4-6CE8B3B4FCD6}" type="presOf" srcId="{C44E6934-38AD-48C7-9A1E-1D579F1B9B55}" destId="{AB5819D4-9008-458F-B1BF-11BB253CE6F4}" srcOrd="0" destOrd="0" presId="urn:microsoft.com/office/officeart/2005/8/layout/list1"/>
    <dgm:cxn modelId="{7120CBC2-DAF5-46DF-B2E7-2482A1B97243}" type="presOf" srcId="{CC8BB641-DF9F-4F4B-A5BE-2A41F46500E3}" destId="{D76C4AA0-6959-41CB-9745-0A8913885A29}" srcOrd="1" destOrd="0" presId="urn:microsoft.com/office/officeart/2005/8/layout/list1"/>
    <dgm:cxn modelId="{26A201C8-F843-4733-94A7-702BE23B6E0D}" type="presOf" srcId="{6A14929C-62E0-45E7-996B-072D9D0F57EE}" destId="{0D90E31A-C599-44EB-A563-99C8D20C4DF8}" srcOrd="1" destOrd="0" presId="urn:microsoft.com/office/officeart/2005/8/layout/list1"/>
    <dgm:cxn modelId="{D41514CF-38AE-4353-893E-6E07A74E5BA0}" srcId="{C44E6934-38AD-48C7-9A1E-1D579F1B9B55}" destId="{52E3A97E-102A-4DD4-ADF9-A33F8453243D}" srcOrd="1" destOrd="0" parTransId="{6BED77E5-3851-4899-AB7D-15A1E5B0DA5B}" sibTransId="{8A5FEBD4-1561-4589-AEA2-5A40D2C5BB63}"/>
    <dgm:cxn modelId="{CB60D7D2-5F4C-40DD-95BF-107A56F11603}" type="presOf" srcId="{52E3A97E-102A-4DD4-ADF9-A33F8453243D}" destId="{40A295DB-BFF4-430B-BF16-173E60899615}" srcOrd="0" destOrd="0" presId="urn:microsoft.com/office/officeart/2005/8/layout/list1"/>
    <dgm:cxn modelId="{949908F0-C62E-44D4-B14A-09C3B427BD21}" srcId="{C44E6934-38AD-48C7-9A1E-1D579F1B9B55}" destId="{10B7D768-A54A-489F-823C-C899A861D742}" srcOrd="0" destOrd="0" parTransId="{AEFDA84A-C75B-4B85-ACAE-4D86F92CFAA6}" sibTransId="{CE2B16B3-1D62-4D21-B914-E5DC801D2AF3}"/>
    <dgm:cxn modelId="{D65D24F5-E365-4BB9-933A-3BE3286DAA51}" type="presOf" srcId="{10B7D768-A54A-489F-823C-C899A861D742}" destId="{8D63122A-2F77-4E89-8FB4-7AE612299377}" srcOrd="1" destOrd="0" presId="urn:microsoft.com/office/officeart/2005/8/layout/list1"/>
    <dgm:cxn modelId="{1D88BFF3-FAC4-4A5C-A0A7-A77CEDBF565D}" type="presParOf" srcId="{AB5819D4-9008-458F-B1BF-11BB253CE6F4}" destId="{185CDF48-D584-4200-BEB5-C5E702EEBCE8}" srcOrd="0" destOrd="0" presId="urn:microsoft.com/office/officeart/2005/8/layout/list1"/>
    <dgm:cxn modelId="{07A17CC4-C26D-464A-A7B1-23F72753664A}" type="presParOf" srcId="{185CDF48-D584-4200-BEB5-C5E702EEBCE8}" destId="{BD906D9A-4041-49A4-BD64-112231E0DE14}" srcOrd="0" destOrd="0" presId="urn:microsoft.com/office/officeart/2005/8/layout/list1"/>
    <dgm:cxn modelId="{E8AC0D4F-96EE-4D59-A1C3-0C7DFAC887CF}" type="presParOf" srcId="{185CDF48-D584-4200-BEB5-C5E702EEBCE8}" destId="{8D63122A-2F77-4E89-8FB4-7AE612299377}" srcOrd="1" destOrd="0" presId="urn:microsoft.com/office/officeart/2005/8/layout/list1"/>
    <dgm:cxn modelId="{F1B3FFAA-F631-47DF-9F86-2C0837D42053}" type="presParOf" srcId="{AB5819D4-9008-458F-B1BF-11BB253CE6F4}" destId="{28CF8B62-B534-4EB1-8E69-C0CC837D34F9}" srcOrd="1" destOrd="0" presId="urn:microsoft.com/office/officeart/2005/8/layout/list1"/>
    <dgm:cxn modelId="{6E2295FA-E131-499B-9FD2-A0D6493DCE15}" type="presParOf" srcId="{AB5819D4-9008-458F-B1BF-11BB253CE6F4}" destId="{1CEEAC55-5FF9-4B6F-ABFA-1594DC34B535}" srcOrd="2" destOrd="0" presId="urn:microsoft.com/office/officeart/2005/8/layout/list1"/>
    <dgm:cxn modelId="{CF35D227-4CA8-4577-9143-6263ACAD609A}" type="presParOf" srcId="{AB5819D4-9008-458F-B1BF-11BB253CE6F4}" destId="{90B188CC-89AF-46D0-838A-A468975BA9EB}" srcOrd="3" destOrd="0" presId="urn:microsoft.com/office/officeart/2005/8/layout/list1"/>
    <dgm:cxn modelId="{602C3D0A-EBF5-4524-8786-4CFEFF06EDB2}" type="presParOf" srcId="{AB5819D4-9008-458F-B1BF-11BB253CE6F4}" destId="{16E9A984-6A81-4AFB-9DCF-495BF74222E5}" srcOrd="4" destOrd="0" presId="urn:microsoft.com/office/officeart/2005/8/layout/list1"/>
    <dgm:cxn modelId="{0329BAC0-70BF-42EC-AB4C-A73B37FCDDDF}" type="presParOf" srcId="{16E9A984-6A81-4AFB-9DCF-495BF74222E5}" destId="{40A295DB-BFF4-430B-BF16-173E60899615}" srcOrd="0" destOrd="0" presId="urn:microsoft.com/office/officeart/2005/8/layout/list1"/>
    <dgm:cxn modelId="{A8ADF90D-00A0-4F6F-B102-615C5C1E9385}" type="presParOf" srcId="{16E9A984-6A81-4AFB-9DCF-495BF74222E5}" destId="{09114722-B816-4A40-ACD0-7DE883D0A3CA}" srcOrd="1" destOrd="0" presId="urn:microsoft.com/office/officeart/2005/8/layout/list1"/>
    <dgm:cxn modelId="{A846F123-5C60-49B4-BB97-5376F272B8A3}" type="presParOf" srcId="{AB5819D4-9008-458F-B1BF-11BB253CE6F4}" destId="{47EA87B7-1EA5-4816-B9AC-E12CCA7D1601}" srcOrd="5" destOrd="0" presId="urn:microsoft.com/office/officeart/2005/8/layout/list1"/>
    <dgm:cxn modelId="{8895EF5F-A93A-4906-9749-F57442BE1A0D}" type="presParOf" srcId="{AB5819D4-9008-458F-B1BF-11BB253CE6F4}" destId="{4D695F22-9F97-4617-9D95-7C392FEEEB10}" srcOrd="6" destOrd="0" presId="urn:microsoft.com/office/officeart/2005/8/layout/list1"/>
    <dgm:cxn modelId="{4CA71EA1-3948-48BA-97A4-509688D17647}" type="presParOf" srcId="{AB5819D4-9008-458F-B1BF-11BB253CE6F4}" destId="{32A85684-D0D2-4EDD-9656-F03CE0F37AA9}" srcOrd="7" destOrd="0" presId="urn:microsoft.com/office/officeart/2005/8/layout/list1"/>
    <dgm:cxn modelId="{CD83FB15-DB64-4523-8DA6-6405249E3B81}" type="presParOf" srcId="{AB5819D4-9008-458F-B1BF-11BB253CE6F4}" destId="{21B0D491-F8F8-4094-84AB-D99B8347BCB0}" srcOrd="8" destOrd="0" presId="urn:microsoft.com/office/officeart/2005/8/layout/list1"/>
    <dgm:cxn modelId="{F9C2F518-13E2-4229-830D-4EEC781894DE}" type="presParOf" srcId="{21B0D491-F8F8-4094-84AB-D99B8347BCB0}" destId="{9DD20160-691E-426A-A516-034A540BF538}" srcOrd="0" destOrd="0" presId="urn:microsoft.com/office/officeart/2005/8/layout/list1"/>
    <dgm:cxn modelId="{C8DB99CC-A9FC-43B6-AAC6-25F7B4F8E81E}" type="presParOf" srcId="{21B0D491-F8F8-4094-84AB-D99B8347BCB0}" destId="{0D90E31A-C599-44EB-A563-99C8D20C4DF8}" srcOrd="1" destOrd="0" presId="urn:microsoft.com/office/officeart/2005/8/layout/list1"/>
    <dgm:cxn modelId="{452F5BBC-102D-4B68-9BC4-91FE20BBA932}" type="presParOf" srcId="{AB5819D4-9008-458F-B1BF-11BB253CE6F4}" destId="{F9E057F2-BE84-4492-ADA7-51545AF09EAC}" srcOrd="9" destOrd="0" presId="urn:microsoft.com/office/officeart/2005/8/layout/list1"/>
    <dgm:cxn modelId="{AAFD7B24-3B85-4E17-99A0-05D79349E95A}" type="presParOf" srcId="{AB5819D4-9008-458F-B1BF-11BB253CE6F4}" destId="{B7EBC103-E7EE-4C8D-86AB-109EADA6D6D2}" srcOrd="10" destOrd="0" presId="urn:microsoft.com/office/officeart/2005/8/layout/list1"/>
    <dgm:cxn modelId="{4427692C-6F7D-44B5-ACBF-F19935109BF3}" type="presParOf" srcId="{AB5819D4-9008-458F-B1BF-11BB253CE6F4}" destId="{49631A10-B718-4237-A8A1-E56990EC776F}" srcOrd="11" destOrd="0" presId="urn:microsoft.com/office/officeart/2005/8/layout/list1"/>
    <dgm:cxn modelId="{D60B9AAD-C161-4370-A4E4-1B7635048D7D}" type="presParOf" srcId="{AB5819D4-9008-458F-B1BF-11BB253CE6F4}" destId="{56755344-AE2F-436D-8F1A-E0A8DBBB5D0C}" srcOrd="12" destOrd="0" presId="urn:microsoft.com/office/officeart/2005/8/layout/list1"/>
    <dgm:cxn modelId="{46A2B4AD-47F1-4630-B91F-E251269F11D4}" type="presParOf" srcId="{56755344-AE2F-436D-8F1A-E0A8DBBB5D0C}" destId="{F5D9C860-EAF4-4ABA-A95B-690EDE5625A6}" srcOrd="0" destOrd="0" presId="urn:microsoft.com/office/officeart/2005/8/layout/list1"/>
    <dgm:cxn modelId="{E1B8B7C2-49EE-41E1-BE8B-AE9B845D0EF8}" type="presParOf" srcId="{56755344-AE2F-436D-8F1A-E0A8DBBB5D0C}" destId="{F197C084-8F82-4144-A3CF-4F4788C2F598}" srcOrd="1" destOrd="0" presId="urn:microsoft.com/office/officeart/2005/8/layout/list1"/>
    <dgm:cxn modelId="{BA718E86-0734-450D-AC3E-81CCFE8D9A60}" type="presParOf" srcId="{AB5819D4-9008-458F-B1BF-11BB253CE6F4}" destId="{6F4EF3CD-B8C0-49DE-8A8C-29A6A6A64AA2}" srcOrd="13" destOrd="0" presId="urn:microsoft.com/office/officeart/2005/8/layout/list1"/>
    <dgm:cxn modelId="{54D4F8F0-EA24-46B8-A1BE-9BA984FFA6FE}" type="presParOf" srcId="{AB5819D4-9008-458F-B1BF-11BB253CE6F4}" destId="{EF080955-7DDF-4BA4-BB28-61A8170F0555}" srcOrd="14" destOrd="0" presId="urn:microsoft.com/office/officeart/2005/8/layout/list1"/>
    <dgm:cxn modelId="{E27AF4E6-8FCF-4F6F-BB71-18E6115F7529}" type="presParOf" srcId="{AB5819D4-9008-458F-B1BF-11BB253CE6F4}" destId="{189BFB40-933B-4C92-8DBF-3D0EE0E8A460}" srcOrd="15" destOrd="0" presId="urn:microsoft.com/office/officeart/2005/8/layout/list1"/>
    <dgm:cxn modelId="{E16227CA-B2E0-41D0-B1C0-10B8D0A043F6}" type="presParOf" srcId="{AB5819D4-9008-458F-B1BF-11BB253CE6F4}" destId="{20CD7332-60B7-4CB6-94F5-61D84E017016}" srcOrd="16" destOrd="0" presId="urn:microsoft.com/office/officeart/2005/8/layout/list1"/>
    <dgm:cxn modelId="{61AC3F5A-2F42-49E2-857B-D7E518C1AC58}" type="presParOf" srcId="{20CD7332-60B7-4CB6-94F5-61D84E017016}" destId="{4F69CFAE-F2C2-47F6-A2AB-9F70B267D35A}" srcOrd="0" destOrd="0" presId="urn:microsoft.com/office/officeart/2005/8/layout/list1"/>
    <dgm:cxn modelId="{B79D59D6-0354-43D3-9820-0C9E47BE101E}" type="presParOf" srcId="{20CD7332-60B7-4CB6-94F5-61D84E017016}" destId="{D76C4AA0-6959-41CB-9745-0A8913885A29}" srcOrd="1" destOrd="0" presId="urn:microsoft.com/office/officeart/2005/8/layout/list1"/>
    <dgm:cxn modelId="{41D9F505-2A99-44B7-A4A8-000541180EF6}" type="presParOf" srcId="{AB5819D4-9008-458F-B1BF-11BB253CE6F4}" destId="{F3CB3BF4-4B0E-4554-BEE3-E65AD1C84048}" srcOrd="17" destOrd="0" presId="urn:microsoft.com/office/officeart/2005/8/layout/list1"/>
    <dgm:cxn modelId="{3EA942F5-A15F-49E2-A736-DEF6D0D0B9FB}" type="presParOf" srcId="{AB5819D4-9008-458F-B1BF-11BB253CE6F4}" destId="{C2B188FD-0B82-44D5-BD9D-AC2B34E9F0F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BA406-E426-4A61-A5B4-1C048684328A}">
      <dsp:nvSpPr>
        <dsp:cNvPr id="0" name=""/>
        <dsp:cNvSpPr/>
      </dsp:nvSpPr>
      <dsp:spPr>
        <a:xfrm>
          <a:off x="0" y="5482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7DBDE-F20F-4D98-9CD0-1AD1F7264C9B}">
      <dsp:nvSpPr>
        <dsp:cNvPr id="0" name=""/>
        <dsp:cNvSpPr/>
      </dsp:nvSpPr>
      <dsp:spPr>
        <a:xfrm>
          <a:off x="393839" y="253037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sp:txBody>
      <dsp:txXfrm>
        <a:off x="422660" y="281858"/>
        <a:ext cx="5456111" cy="532758"/>
      </dsp:txXfrm>
    </dsp:sp>
    <dsp:sp modelId="{E5C667A4-194C-4AF3-8407-9B846B7597FE}">
      <dsp:nvSpPr>
        <dsp:cNvPr id="0" name=""/>
        <dsp:cNvSpPr/>
      </dsp:nvSpPr>
      <dsp:spPr>
        <a:xfrm>
          <a:off x="0" y="14554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165A3-DDBA-4A85-BA29-B577951B44F4}">
      <dsp:nvSpPr>
        <dsp:cNvPr id="0" name=""/>
        <dsp:cNvSpPr/>
      </dsp:nvSpPr>
      <dsp:spPr>
        <a:xfrm>
          <a:off x="393839" y="11602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sp:txBody>
      <dsp:txXfrm>
        <a:off x="422660" y="1189059"/>
        <a:ext cx="5456111" cy="532758"/>
      </dsp:txXfrm>
    </dsp:sp>
    <dsp:sp modelId="{258B69DE-8558-462C-B368-04B2312623C0}">
      <dsp:nvSpPr>
        <dsp:cNvPr id="0" name=""/>
        <dsp:cNvSpPr/>
      </dsp:nvSpPr>
      <dsp:spPr>
        <a:xfrm>
          <a:off x="0" y="23626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0F09A-5696-49AD-B020-768E1CB79596}">
      <dsp:nvSpPr>
        <dsp:cNvPr id="0" name=""/>
        <dsp:cNvSpPr/>
      </dsp:nvSpPr>
      <dsp:spPr>
        <a:xfrm>
          <a:off x="393839" y="20674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sp:txBody>
      <dsp:txXfrm>
        <a:off x="422660" y="2096259"/>
        <a:ext cx="5456111" cy="532758"/>
      </dsp:txXfrm>
    </dsp:sp>
    <dsp:sp modelId="{E10B3BF8-21BA-40DD-9CD8-25F91D7C2860}">
      <dsp:nvSpPr>
        <dsp:cNvPr id="0" name=""/>
        <dsp:cNvSpPr/>
      </dsp:nvSpPr>
      <dsp:spPr>
        <a:xfrm>
          <a:off x="0" y="32698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64A81-9ED5-42FB-A760-FF5EA3AC0775}">
      <dsp:nvSpPr>
        <dsp:cNvPr id="0" name=""/>
        <dsp:cNvSpPr/>
      </dsp:nvSpPr>
      <dsp:spPr>
        <a:xfrm>
          <a:off x="393839" y="29746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sp:txBody>
      <dsp:txXfrm>
        <a:off x="422660" y="3003459"/>
        <a:ext cx="5456111" cy="532758"/>
      </dsp:txXfrm>
    </dsp:sp>
    <dsp:sp modelId="{C5595D95-1405-4D5B-BD57-0EB18EE499F1}">
      <dsp:nvSpPr>
        <dsp:cNvPr id="0" name=""/>
        <dsp:cNvSpPr/>
      </dsp:nvSpPr>
      <dsp:spPr>
        <a:xfrm>
          <a:off x="0" y="4177038"/>
          <a:ext cx="7876791" cy="504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7112D-7D0E-486E-9625-A0851EC30B0D}">
      <dsp:nvSpPr>
        <dsp:cNvPr id="0" name=""/>
        <dsp:cNvSpPr/>
      </dsp:nvSpPr>
      <dsp:spPr>
        <a:xfrm>
          <a:off x="393839" y="3881838"/>
          <a:ext cx="5513753" cy="5904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8407" tIns="0" rIns="20840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sp:txBody>
      <dsp:txXfrm>
        <a:off x="422660" y="3910659"/>
        <a:ext cx="5456111" cy="5327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EEAC55-5FF9-4B6F-ABFA-1594DC34B535}">
      <dsp:nvSpPr>
        <dsp:cNvPr id="0" name=""/>
        <dsp:cNvSpPr/>
      </dsp:nvSpPr>
      <dsp:spPr>
        <a:xfrm>
          <a:off x="0" y="35249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3122A-2F77-4E89-8FB4-7AE612299377}">
      <dsp:nvSpPr>
        <dsp:cNvPr id="0" name=""/>
        <dsp:cNvSpPr/>
      </dsp:nvSpPr>
      <dsp:spPr>
        <a:xfrm>
          <a:off x="2572052" y="36506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03755" y="68209"/>
        <a:ext cx="5973040" cy="586034"/>
      </dsp:txXfrm>
    </dsp:sp>
    <dsp:sp modelId="{4D695F22-9F97-4617-9D95-7C392FEEEB10}">
      <dsp:nvSpPr>
        <dsp:cNvPr id="0" name=""/>
        <dsp:cNvSpPr/>
      </dsp:nvSpPr>
      <dsp:spPr>
        <a:xfrm>
          <a:off x="0" y="135041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14722-B816-4A40-ACD0-7DE883D0A3CA}">
      <dsp:nvSpPr>
        <dsp:cNvPr id="0" name=""/>
        <dsp:cNvSpPr/>
      </dsp:nvSpPr>
      <dsp:spPr>
        <a:xfrm>
          <a:off x="2572052" y="990771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03755" y="1022474"/>
        <a:ext cx="5973040" cy="586034"/>
      </dsp:txXfrm>
    </dsp:sp>
    <dsp:sp modelId="{B7EBC103-E7EE-4C8D-86AB-109EADA6D6D2}">
      <dsp:nvSpPr>
        <dsp:cNvPr id="0" name=""/>
        <dsp:cNvSpPr/>
      </dsp:nvSpPr>
      <dsp:spPr>
        <a:xfrm>
          <a:off x="0" y="234833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0E31A-C599-44EB-A563-99C8D20C4DF8}">
      <dsp:nvSpPr>
        <dsp:cNvPr id="0" name=""/>
        <dsp:cNvSpPr/>
      </dsp:nvSpPr>
      <dsp:spPr>
        <a:xfrm>
          <a:off x="2587022" y="2006155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25" y="2037858"/>
        <a:ext cx="5973040" cy="586034"/>
      </dsp:txXfrm>
    </dsp:sp>
    <dsp:sp modelId="{EF080955-7DDF-4BA4-BB28-61A8170F0555}">
      <dsp:nvSpPr>
        <dsp:cNvPr id="0" name=""/>
        <dsp:cNvSpPr/>
      </dsp:nvSpPr>
      <dsp:spPr>
        <a:xfrm>
          <a:off x="0" y="334625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7C084-8F82-4144-A3CF-4F4788C2F598}">
      <dsp:nvSpPr>
        <dsp:cNvPr id="0" name=""/>
        <dsp:cNvSpPr/>
      </dsp:nvSpPr>
      <dsp:spPr>
        <a:xfrm>
          <a:off x="2587048" y="3006568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الرايع: التحليل الاحصائي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51" y="3038271"/>
        <a:ext cx="5973040" cy="586034"/>
      </dsp:txXfrm>
    </dsp:sp>
    <dsp:sp modelId="{C2B188FD-0B82-44D5-BD9D-AC2B34E9F0F9}">
      <dsp:nvSpPr>
        <dsp:cNvPr id="0" name=""/>
        <dsp:cNvSpPr/>
      </dsp:nvSpPr>
      <dsp:spPr>
        <a:xfrm>
          <a:off x="0" y="4344178"/>
          <a:ext cx="8623495" cy="5544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C4AA0-6959-41CB-9745-0A8913885A29}">
      <dsp:nvSpPr>
        <dsp:cNvPr id="0" name=""/>
        <dsp:cNvSpPr/>
      </dsp:nvSpPr>
      <dsp:spPr>
        <a:xfrm>
          <a:off x="2587048" y="4064360"/>
          <a:ext cx="6036446" cy="64944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163" tIns="0" rIns="228163" bIns="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sz="22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618751" y="4096063"/>
        <a:ext cx="5973040" cy="5860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43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0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1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16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6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81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64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22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781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7342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106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53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00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937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149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81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10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03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60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886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8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4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086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82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37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10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08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954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681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7382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510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86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761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27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124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079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230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512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490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065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760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12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84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702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0726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68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636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1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10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759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127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8845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9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686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74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732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7123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4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7B8A6-53BE-4480-AA62-0E9348FF3D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04747E-76C9-4E64-A022-DE8D40F19EDE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87572F-1122-46A7-8947-13AEE6F5DA7A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4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7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4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2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sv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PMG496</a:t>
            </a:r>
          </a:p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 &amp; Table of contents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62455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6718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7F2CAA-0C47-49CC-A032-F29DA9F82FEA}"/>
              </a:ext>
            </a:extLst>
          </p:cNvPr>
          <p:cNvSpPr/>
          <p:nvPr/>
        </p:nvSpPr>
        <p:spPr>
          <a:xfrm>
            <a:off x="5763065" y="2786856"/>
            <a:ext cx="6096000" cy="10515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440"/>
              </a:spcAft>
            </a:pPr>
            <a:r>
              <a:rPr lang="en-US" sz="2800" b="1" kern="1800" dirty="0">
                <a:solidFill>
                  <a:srgbClr val="364152"/>
                </a:solidFill>
                <a:latin typeface="Inter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the Difference Between Undergraduate and Graduate Projects</a:t>
            </a:r>
            <a:endParaRPr 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75FA06D-DD55-4746-B3C2-2079D9171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740040"/>
              </p:ext>
            </p:extLst>
          </p:nvPr>
        </p:nvGraphicFramePr>
        <p:xfrm>
          <a:off x="1519311" y="1136132"/>
          <a:ext cx="9819200" cy="4774375"/>
        </p:xfrm>
        <a:graphic>
          <a:graphicData uri="http://schemas.openxmlformats.org/drawingml/2006/table">
            <a:tbl>
              <a:tblPr firstRow="1" firstCol="1" bandRow="1"/>
              <a:tblGrid>
                <a:gridCol w="136609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139119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313986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Academic Level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Bachelor's Degree Program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Master's or Doctoral Program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149505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Scope of Study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narrower in scope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 cover a broader range of topics or delve deeper into a specific area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46390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Originality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Emphasis on learning research skills and techniques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Requires original contributions to the field of study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485030"/>
                  </a:ext>
                </a:extLst>
              </a:tr>
              <a:tr h="6843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Length of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Generally shorter in length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Longer and more comprehensive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434499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include a new idea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May include original research or new contribution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141155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usually evaluate every assignment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evaluates each assignment thoroughly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50278"/>
                  </a:ext>
                </a:extLst>
              </a:tr>
              <a:tr h="4333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two semesters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one semester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858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092686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3289B8-2CAC-4E36-B27C-DCFB5F3C09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495526"/>
              </p:ext>
            </p:extLst>
          </p:nvPr>
        </p:nvGraphicFramePr>
        <p:xfrm>
          <a:off x="736492" y="896946"/>
          <a:ext cx="10199077" cy="5503820"/>
        </p:xfrm>
        <a:graphic>
          <a:graphicData uri="http://schemas.openxmlformats.org/drawingml/2006/table">
            <a:tbl>
              <a:tblPr rtl="1" firstRow="1" firstCol="1" bandRow="1"/>
              <a:tblGrid>
                <a:gridCol w="2787284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787284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6245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المستوى الأكاديمي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درجة البكالوريوس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الماجستير أو الدكتوراه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029464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نطاق الدراسة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 ما تكون أضيق في النطاق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يمكن أن تغطي نطاقًا أوسع من المواضيع أو تتعمق في منطقة معينة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54326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الأصالة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التركيز على تعلم مهارات وتقنيات البحث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يتطلب مساهمات أصلية في مجال الدراسة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817889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طول المشروع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عموما أقصر في الطول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أطول وأشمل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031470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الفكرة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يتضمن فكرة جديدة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قد يتضمن بحثًا أصليًا أو مساهمة جديدة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791113"/>
                  </a:ext>
                </a:extLst>
              </a:tr>
              <a:tr h="53229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التقييم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يتم عادةً بتقييم كل مهمة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عادةً ما يتم بتقييم كل مهمة بدقة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57618"/>
                  </a:ext>
                </a:extLst>
              </a:tr>
              <a:tr h="8436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الفترة الزمنية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 على مدى فصلين دراسيين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عادةً خلال فصل دراسي واحد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291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91675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964438" y="135443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18439" y="2157519"/>
            <a:ext cx="4936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27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5" y="2916499"/>
            <a:ext cx="4533120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1424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938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756581"/>
            <a:ext cx="114453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Introduction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Literature Review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Research Methodology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Statistical Analysis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Findings` Discussion and Conclusion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27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946A0EE-4A75-4738-98A5-163C567AF2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5481494"/>
              </p:ext>
            </p:extLst>
          </p:nvPr>
        </p:nvGraphicFramePr>
        <p:xfrm>
          <a:off x="2322285" y="1136133"/>
          <a:ext cx="7876791" cy="4934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63188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5810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المقترح:</a:t>
            </a:r>
          </a:p>
          <a:p>
            <a:pPr algn="just" rtl="1"/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الأول: الأطار العام للدراسة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الثاني: الأطار النظري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الثالث: منهجية البحث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الرابع: التحليل الإحصائي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الخامس: المناقشة والخاتمة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FEF8EEA-C589-42C9-B52D-7370DE6615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678482"/>
              </p:ext>
            </p:extLst>
          </p:nvPr>
        </p:nvGraphicFramePr>
        <p:xfrm>
          <a:off x="2433711" y="1051787"/>
          <a:ext cx="8623495" cy="49263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137361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6517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45810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on "References" tab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"Table of Contents"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style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 table if needed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439589" y="609720"/>
            <a:ext cx="5939382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9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370" y="1294196"/>
            <a:ext cx="10325686" cy="33200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67617" y="1801162"/>
            <a:ext cx="93690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انقر فوق علامة التبويب "المراجع".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حدد "جدول المحتويات"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اختر النمط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تحديث الجدول إذا لزم الأمر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B3659A-3654-4B75-99A7-F64A3BD665C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4F45CF-2903-42B1-8C14-7C6EDF29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434CA-6E31-4309-AFF2-45C1BDAED918}"/>
              </a:ext>
            </a:extLst>
          </p:cNvPr>
          <p:cNvSpPr/>
          <p:nvPr/>
        </p:nvSpPr>
        <p:spPr>
          <a:xfrm>
            <a:off x="3847443" y="729939"/>
            <a:ext cx="4009431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96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كيف تقرأ بحث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2366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9676386" cy="39710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05571" y="1929587"/>
            <a:ext cx="967638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 is a quick scan to get a bird’s-eye view of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also decide whether you need to do any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passes.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should take about five to ten minutes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الأولى: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 عبارة عن مسح سريع للحصول على رؤية شاملة للورقة.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يمكنك أيضًا أن تقرر ما إذا كنت بحاجة إلى إجراء المزيد من التمريرات.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أن يستغرق هذا المرور حوالي خمس إلى عشر دقائق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413582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0375581" cy="44910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10848" y="2094943"/>
            <a:ext cx="980568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pass, read the paper with greater care,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 details such as proofs.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to jot down the key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points, or to make comments in the margins, as you read.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الثانية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التمريرة الثانية، اقرأ الورقة بعناية أكبر، لكن تجاهل التفاصيل مثل البراهين.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المفيد تدوين النقاط الرئيسية، أو تقديم تعليقات على الهوامش، أثناء القراءة.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1382891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309432" cy="41991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42796" y="1859504"/>
            <a:ext cx="9662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third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fully understand a paper, particularly if you are reviewer, requires a third pass.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 to the third pass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attempt to virtually re-implement the paper: that is,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same assumptions as the authors, re-create the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comparing this re-creation with the actual paper,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easily identify not only a paper’s innovations,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its hidden failings and assumptions.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requires great attention to details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20509598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309432" cy="41991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28928" y="2181057"/>
            <a:ext cx="9662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الثالثة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لفهم الورقة بشكل كامل، خاصة إذا كنت مراجعًا، يتطلب الأمر تمريرة ثالثة.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المفتاح للمرور الثالث هو محاولة إعادة تنفيذ الورقة فعليًا: أي، وضع نفس الافتراضات التي طرحها المؤلفون، وإعادة إنشاء العمل.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ومن خلال مقارنة عملية إعادة الإنشاء هذه مع الورقة الفعلية، يمكنك بسهولة التعرف ليس فقط على ابتكارات الورقة البحثية، ولكن أيضًا على إخفاقاتها وافتراضاتها الخفية.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يتطلب هذا المرور اهتمامًا كبيرًا بالتفاصيل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2546643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2461</TotalTime>
  <Words>864</Words>
  <Application>Microsoft Office PowerPoint</Application>
  <PresentationFormat>Widescreen</PresentationFormat>
  <Paragraphs>232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Arvo</vt:lpstr>
      <vt:lpstr>Calibri</vt:lpstr>
      <vt:lpstr>Calibri Light</vt:lpstr>
      <vt:lpstr>Cambria</vt:lpstr>
      <vt:lpstr>Inter</vt:lpstr>
      <vt:lpstr>Roboto Light</vt:lpstr>
      <vt:lpstr>Times New Roman</vt:lpstr>
      <vt:lpstr>Wingdings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319</cp:revision>
  <dcterms:created xsi:type="dcterms:W3CDTF">2023-04-29T09:08:23Z</dcterms:created>
  <dcterms:modified xsi:type="dcterms:W3CDTF">2024-02-26T13:55:05Z</dcterms:modified>
</cp:coreProperties>
</file>