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customXml" Target="../customXml/item3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customXml" Target="../customXml/item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EC437C-5A8A-4AD3-9490-A91C084FAF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2E518F2-9F36-6138-C6E7-A5625F067E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2C4E3-9CCD-405A-8A33-E564067B7710}" type="datetimeFigureOut">
              <a:rPr lang="en-US" smtClean="0"/>
              <a:t>11/12/2025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79F92EE-2360-236F-3355-C03A7DFD22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3CD79C7-0C99-8237-C470-F007A66A0D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098F3-7702-477C-93B1-313D5B5919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087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BD77402-0C0E-F968-E6F7-1385856E64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7407BDE-061D-C44A-39C5-4E91907030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35886F-9A53-8C30-D531-4541766FAAB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9E2C4E3-9CCD-405A-8A33-E564067B7710}" type="datetimeFigureOut">
              <a:rPr lang="en-US" smtClean="0"/>
              <a:t>11/12/2025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135033-65E3-036F-BD0A-857DD93DB8D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187A93-1301-628E-0D5D-1792A725327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96098F3-7702-477C-93B1-313D5B5919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09777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A30BFBE-4BE4-CF66-86DA-9CA3DE9C37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0449929-3800-866F-D286-2183C040BB2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87145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9A787CE-5B35-DEA6-66F4-390D95D538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946995-49CE-8A4E-119E-091001E7E33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73252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0EF5494-E25F-0265-0931-F92D2B9754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ACAEFEF-A310-3234-BA9A-ECAF32E2ECA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20982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F55B6B3-6581-DE69-A20E-D549938A4B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EF54BDA-43AD-7B85-6EEA-3D92E35456B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03090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9C0DDC7-B181-67E2-9E6E-0116C8DEF9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23B7CD6-943E-4ECA-642B-53450A74EE0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14082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35C0392-0B3A-3A39-51CE-E89233D1D7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DA8352-9A24-EC20-7D5C-25D36546E92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55483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1FCC2AA-867D-38A3-9BF4-4DF147B445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5141AB5-95E7-1964-1A87-A0461CA74A8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14365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A87FFF5-2F3E-F8D6-22E3-5249AF6048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1440A0D-F3E3-A9CC-3CFD-557357FA7F1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20170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E527252-970A-74CF-6241-97635C1739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958344-DEA8-C039-D9FE-7C36FB4EDF2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90124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DB12D05-F4F9-7A04-5D19-7371193391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CE7F5C9-3276-C51A-D2AA-574CF5F622A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8603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01BCFBD-0994-42E5-CE00-7CC8BACE93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5D9ACAD-57B4-6821-3E01-BB1E3B580C1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10744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1C89A3E-CBCB-B98E-E3B8-357F405F36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B2952C-B2F9-7E58-0E31-085BA4AE7D7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184885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47DD5BE-F0A0-B4C0-CC5A-E9BDFFEBB7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3FFF770-8D26-9CCC-0B4F-D1164DF34E9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006832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1CDDC33-59A4-D208-9D05-A1AA036AC4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FB445E-2462-8BE7-AEF9-46C081EFE2A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411647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74EC12C-4738-5A37-8E17-7FE4A3D111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F33A70E-103B-37D7-8274-E6C3C452277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343021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CA4A615-6172-2C73-DA2B-6F36D12CAD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5E0D3E-6AA0-2C58-BE33-CC37A8FFA5A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058674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AC7849D-5AD6-6BBB-1BC5-DC8BD5246F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15C020D-9CF0-859F-D793-DC0E734AC89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301198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256B8A6-9AF7-A559-3DE6-5489AF9D1D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68B664-35D3-7649-2BB4-01965A351B4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936826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C9CBBB5-246F-292C-CD7B-21C9E3F5B1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07E6A02-624B-087E-3163-16202C04F2D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243561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163543A-2C5C-067B-3100-4776D09FCE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2B8664-5F8C-2BA1-71C1-690D3A5788B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771406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BEB27FA-9C74-A399-F381-BFF4233764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508E984-8322-89C3-5793-B6BA60362DE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496185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5032CCE-0C95-D5AF-05D5-9803F1B466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C4CB4F-F3EE-6A32-9ACD-B850F250973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115005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4965C3C-29F6-01D8-4AD3-BE21740F18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267A7BC-EE5C-D3EA-FAC0-BF235B33C7B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3203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81F5188-96EB-B5CA-247C-5AF2A13B01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BCFBF8-D0BA-596D-93B0-6FD9FB2EF2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50983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9C83124-99BE-5AAC-F780-FAFC7AF41F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44ECF9-C156-B76D-7DB9-0271B240736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368290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25654AB-CDA8-7923-75CC-5DC8795A15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35A1E81-AB3B-DA5C-7C6D-FCDDD3D86AB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533369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007FF07-17A7-0459-FE22-FCB3D78A67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9DE46D6-3B9C-A9E2-7257-33D4AC63D16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030447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2D0D966-4A0E-1ADE-CC7A-5966C50AE7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80F405C-764D-A2AD-1FE5-61D32C374F8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211409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85F07E9-2922-A8FE-64ED-978EFC1BAC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F633538-68F2-A518-63DB-758D955DB55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797797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E11DE10-42BE-14F7-FF41-601610241B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FA9E00A-0955-07B8-3194-643903010A2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557851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060E1A4-5581-E87B-8CF1-04A7D84913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28BD80-296A-4AA8-3F39-C1CC7387B4A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612003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D043C9E-1A6A-C315-3882-E3C913EFDE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Tajawal Medium" panose="00000600000000000000" pitchFamily="2" charset="-78"/>
                <a:cs typeface="Tajawal Medium" panose="00000600000000000000" pitchFamily="2" charset="-78"/>
              </a:rPr>
              <a:t>DHCP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9011454-A7DA-887A-6AC5-22F8F69CA37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053995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E38CDBA-2465-CDAA-5DC5-1F8A6CEF30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Tajawal Medium" panose="00000600000000000000" pitchFamily="2" charset="-78"/>
                <a:cs typeface="Tajawal Medium" panose="00000600000000000000" pitchFamily="2" charset="-78"/>
              </a:rPr>
              <a:t>DHCP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6C77332-93A1-3905-B6B6-FBB31176F3F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417905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88A08B6-E044-9FC6-35E3-5969E5C626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Tajawal Medium" panose="00000600000000000000" pitchFamily="2" charset="-78"/>
                <a:cs typeface="Tajawal Medium" panose="00000600000000000000" pitchFamily="2" charset="-78"/>
              </a:rPr>
              <a:t>DHCP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FD7AE3-6DE8-30E6-EE3B-9F70634F4BA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945375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40AB548-1D72-5BFE-47E6-1D9B31A1C5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Tajawal Medium" panose="00000600000000000000" pitchFamily="2" charset="-78"/>
                <a:cs typeface="Tajawal Medium" panose="00000600000000000000" pitchFamily="2" charset="-78"/>
              </a:rPr>
              <a:t>DHCP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3BCF7E8-36A9-09EF-CAE5-9AFA8D02516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270702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F2613DD-0386-9EFA-BA0D-6F1ABFB7E3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Tajawal Medium" panose="00000600000000000000" pitchFamily="2" charset="-78"/>
                <a:cs typeface="Tajawal Medium" panose="00000600000000000000" pitchFamily="2" charset="-78"/>
              </a:rPr>
              <a:t>DHCP log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246B203-A05E-B69D-1C4D-C3F81043D80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420908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E4EE50C-56BB-7501-15A8-B319F0FF49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0FAD093-6890-17A9-3721-B4F425C2362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38280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7397EC7-636B-1DA6-CA18-F45AC7E408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CFD6744-DC2E-AEFC-C44F-5992219662E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38426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DD75773-3108-38F5-2B62-063E076ADF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E71C327-0DDF-31B5-1FD2-9D77C752E1D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325648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8B38D7D-FC09-181F-AE1E-0FF9E92EFE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A1F4BBC-C938-B369-C0B8-22C586B7088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980595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09DE496-A5EC-8CD2-EB8F-E510EF864E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C1B75B7-48B1-2E55-3706-43A829FE39B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23069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FE53D77-CAC8-60E0-822F-B61888AF24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F978D38-6B01-5BD3-6BC8-345337934BA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890592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39D3565-7F96-C656-E9F8-443259D12E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305BBE0-7B93-64B4-D3E3-17B157A6AD8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665843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6E7AC40-EF9A-99A0-6A37-56DDFDB7D8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7FA258-8E75-E492-DD4F-51F37179909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178291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8D51170-1701-09B3-D641-3D0269487F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1AC2A6A-358D-F5D8-6162-0BD19A30F77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325602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F01964D-6C2C-B20B-6D20-AF890D6293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186DC80-5985-62B2-D881-60E2BB6E239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041872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A80817B-558C-BFD8-48B9-90FC68D027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BB5EA0C-6E13-DAA5-46FC-D50872F1876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1031668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7E9A187-3320-8592-94E9-0254167531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C7DD67-F274-E162-553E-B0502A7C0F4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5916654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05511A5-59B0-3D79-3E42-C853ADEBFE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631390-B7F2-0AA6-7312-487075B58CE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1744971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B898BCE-2023-7D01-85C8-C8857F3916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15843A6-FC5C-21E9-DD6C-B1558FCB976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4214948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D4562D6-B111-8861-3015-AED12B8FCD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FCB1081-E68F-95B0-7B93-60B5C05B404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6317688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0C462DD-3C63-24CF-C80C-5FD629B8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A8FB9AC-6BB0-75F7-DA12-23941A819A5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3692547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F73BDF1-808B-9185-51C4-0DF95B0D45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DE9A3A8-B56D-14BD-65C7-28EF88182AF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97240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f51ca246ac35a0965651d648262080ff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83ab2b786f06899cbef12ab29aa3cee1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9259DD5A-6821-49F4-8270-405687CD92D0}"/>
</file>

<file path=customXml/itemProps2.xml><?xml version="1.0" encoding="utf-8"?>
<ds:datastoreItem xmlns:ds="http://schemas.openxmlformats.org/officeDocument/2006/customXml" ds:itemID="{F702C861-AAEA-444E-A534-E66E77B96779}"/>
</file>

<file path=customXml/itemProps3.xml><?xml version="1.0" encoding="utf-8"?>
<ds:datastoreItem xmlns:ds="http://schemas.openxmlformats.org/officeDocument/2006/customXml" ds:itemID="{72D8C913-EF6D-451A-B642-4208F35D59BE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</Words>
  <Application>Microsoft Office PowerPoint</Application>
  <PresentationFormat>Widescreen</PresentationFormat>
  <Paragraphs>5</Paragraphs>
  <Slides>53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53</vt:i4>
      </vt:variant>
    </vt:vector>
  </HeadingPairs>
  <TitlesOfParts>
    <vt:vector size="58" baseType="lpstr">
      <vt:lpstr>Aptos</vt:lpstr>
      <vt:lpstr>Aptos Display</vt:lpstr>
      <vt:lpstr>Arial</vt:lpstr>
      <vt:lpstr>Tajawal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DHCP</vt:lpstr>
      <vt:lpstr>DHCP functions</vt:lpstr>
      <vt:lpstr>DHCP functions</vt:lpstr>
      <vt:lpstr>DHCP</vt:lpstr>
      <vt:lpstr>DHCP log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nermin hamza</dc:creator>
  <cp:lastModifiedBy>nermin hamza</cp:lastModifiedBy>
  <cp:revision>1</cp:revision>
  <dcterms:created xsi:type="dcterms:W3CDTF">2025-11-12T14:04:53Z</dcterms:created>
  <dcterms:modified xsi:type="dcterms:W3CDTF">2025-11-12T14:04:53Z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