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3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46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customXml" Target="../customXml/item3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customXml" Target="../customXml/item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customXml" Target="../customXml/item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CCCBF-DAF0-4C10-935D-2B6DDCF1B6F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5916F-1E10-45E3-9709-65598E2716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044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1563-A122-4DCD-92D3-0D4E306CA18F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95DC4-34EB-4FCD-B85A-375B152B4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536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439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562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394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191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50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502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029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382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31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526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185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6545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435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2495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1234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629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2539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632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7247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593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9145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5990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8281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7802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072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8609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676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3143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6613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0999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5546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87133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387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5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F1563-A122-4DCD-92D3-0D4E306CA18F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95DC4-34EB-4FCD-B85A-375B152B4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037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2/2/2026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7749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4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29354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Lecture-6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3079117"/>
            <a:ext cx="67914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6:  User Authentication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Password authentication</a:t>
            </a:r>
            <a:endParaRPr lang="en-US" sz="2400" b="1" dirty="0"/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One-Time Passwords</a:t>
            </a:r>
            <a:endParaRPr lang="en-US" sz="2400" b="1" dirty="0"/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</a:rPr>
              <a:t>Password Selection Criteria </a:t>
            </a: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Access Control</a:t>
            </a:r>
            <a:endParaRPr lang="en-US" sz="2400" b="1" dirty="0"/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Implementation of Access Control</a:t>
            </a:r>
            <a:endParaRPr lang="en-US" sz="24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Know what is the “User authentication”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Explain the password authentication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Illustrate the implementation of access control</a:t>
            </a: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Know the password likely for a user 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6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89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3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33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64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64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1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43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47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26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0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4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2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1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8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32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1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9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3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4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4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35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3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40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40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0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4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66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9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85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77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0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4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5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66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83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05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08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89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3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701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7C1BE02-2DE9-46E4-B397-0276F55EC2C6}"/>
</file>

<file path=customXml/itemProps2.xml><?xml version="1.0" encoding="utf-8"?>
<ds:datastoreItem xmlns:ds="http://schemas.openxmlformats.org/officeDocument/2006/customXml" ds:itemID="{D814825F-B8A6-46A7-9582-5AA353BE49F2}"/>
</file>

<file path=customXml/itemProps3.xml><?xml version="1.0" encoding="utf-8"?>
<ds:datastoreItem xmlns:ds="http://schemas.openxmlformats.org/officeDocument/2006/customXml" ds:itemID="{C5EB8DF1-ACBE-41CE-B98E-6FA4EDC60383}"/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98</Words>
  <Application>Microsoft Office PowerPoint</Application>
  <PresentationFormat>Widescreen</PresentationFormat>
  <Paragraphs>26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3</cp:revision>
  <dcterms:created xsi:type="dcterms:W3CDTF">2024-07-16T22:34:46Z</dcterms:created>
  <dcterms:modified xsi:type="dcterms:W3CDTF">2026-02-02T19:00:25Z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