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9" r:id="rId2"/>
  </p:sldMasterIdLst>
  <p:notesMasterIdLst>
    <p:notesMasterId r:id="rId63"/>
  </p:notesMasterIdLst>
  <p:sldIdLst>
    <p:sldId id="480" r:id="rId3"/>
    <p:sldId id="303" r:id="rId4"/>
    <p:sldId id="1108" r:id="rId5"/>
    <p:sldId id="1107" r:id="rId6"/>
    <p:sldId id="1154" r:id="rId7"/>
    <p:sldId id="1331" r:id="rId8"/>
    <p:sldId id="1157" r:id="rId9"/>
    <p:sldId id="1336" r:id="rId10"/>
    <p:sldId id="1156" r:id="rId11"/>
    <p:sldId id="1326" r:id="rId12"/>
    <p:sldId id="1334" r:id="rId13"/>
    <p:sldId id="1330" r:id="rId14"/>
    <p:sldId id="1335" r:id="rId15"/>
    <p:sldId id="1158" r:id="rId16"/>
    <p:sldId id="1329" r:id="rId17"/>
    <p:sldId id="1328" r:id="rId18"/>
    <p:sldId id="1337" r:id="rId19"/>
    <p:sldId id="521" r:id="rId20"/>
    <p:sldId id="1115" r:id="rId21"/>
    <p:sldId id="1112" r:id="rId22"/>
    <p:sldId id="1128" r:id="rId23"/>
    <p:sldId id="1106" r:id="rId24"/>
    <p:sldId id="1159" r:id="rId25"/>
    <p:sldId id="1110" r:id="rId26"/>
    <p:sldId id="1160" r:id="rId27"/>
    <p:sldId id="1332" r:id="rId28"/>
    <p:sldId id="1339" r:id="rId29"/>
    <p:sldId id="1325" r:id="rId30"/>
    <p:sldId id="1321" r:id="rId31"/>
    <p:sldId id="256" r:id="rId32"/>
    <p:sldId id="523" r:id="rId33"/>
    <p:sldId id="1143" r:id="rId34"/>
    <p:sldId id="1142" r:id="rId35"/>
    <p:sldId id="1333" r:id="rId36"/>
    <p:sldId id="1162" r:id="rId37"/>
    <p:sldId id="1114" r:id="rId38"/>
    <p:sldId id="518" r:id="rId39"/>
    <p:sldId id="520" r:id="rId40"/>
    <p:sldId id="1131" r:id="rId41"/>
    <p:sldId id="1132" r:id="rId42"/>
    <p:sldId id="1133" r:id="rId43"/>
    <p:sldId id="1135" r:id="rId44"/>
    <p:sldId id="1139" r:id="rId45"/>
    <p:sldId id="1136" r:id="rId46"/>
    <p:sldId id="1137" r:id="rId47"/>
    <p:sldId id="1138" r:id="rId48"/>
    <p:sldId id="1140" r:id="rId49"/>
    <p:sldId id="1341" r:id="rId50"/>
    <p:sldId id="1342" r:id="rId51"/>
    <p:sldId id="1141" r:id="rId52"/>
    <p:sldId id="1146" r:id="rId53"/>
    <p:sldId id="1148" r:id="rId54"/>
    <p:sldId id="1149" r:id="rId55"/>
    <p:sldId id="1343" r:id="rId56"/>
    <p:sldId id="1150" r:id="rId57"/>
    <p:sldId id="1151" r:id="rId58"/>
    <p:sldId id="1152" r:id="rId59"/>
    <p:sldId id="1153" r:id="rId60"/>
    <p:sldId id="482" r:id="rId61"/>
    <p:sldId id="591"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1108"/>
            <p14:sldId id="1107"/>
            <p14:sldId id="1154"/>
            <p14:sldId id="1331"/>
            <p14:sldId id="1157"/>
            <p14:sldId id="1336"/>
            <p14:sldId id="1156"/>
            <p14:sldId id="1326"/>
            <p14:sldId id="1334"/>
            <p14:sldId id="1330"/>
            <p14:sldId id="1335"/>
            <p14:sldId id="1158"/>
            <p14:sldId id="1329"/>
            <p14:sldId id="1328"/>
            <p14:sldId id="1337"/>
            <p14:sldId id="521"/>
            <p14:sldId id="1115"/>
            <p14:sldId id="1112"/>
            <p14:sldId id="1128"/>
            <p14:sldId id="1106"/>
            <p14:sldId id="1159"/>
            <p14:sldId id="1110"/>
            <p14:sldId id="1160"/>
            <p14:sldId id="1332"/>
            <p14:sldId id="1339"/>
            <p14:sldId id="1325"/>
            <p14:sldId id="1321"/>
            <p14:sldId id="256"/>
            <p14:sldId id="523"/>
            <p14:sldId id="1143"/>
            <p14:sldId id="1142"/>
            <p14:sldId id="1333"/>
            <p14:sldId id="1162"/>
            <p14:sldId id="1114"/>
            <p14:sldId id="518"/>
            <p14:sldId id="520"/>
            <p14:sldId id="1131"/>
            <p14:sldId id="1132"/>
            <p14:sldId id="1133"/>
            <p14:sldId id="1135"/>
            <p14:sldId id="1139"/>
            <p14:sldId id="1136"/>
            <p14:sldId id="1137"/>
            <p14:sldId id="1138"/>
            <p14:sldId id="1140"/>
            <p14:sldId id="1341"/>
            <p14:sldId id="1342"/>
            <p14:sldId id="1141"/>
            <p14:sldId id="1146"/>
            <p14:sldId id="1148"/>
            <p14:sldId id="1149"/>
            <p14:sldId id="1343"/>
            <p14:sldId id="1150"/>
            <p14:sldId id="1151"/>
            <p14:sldId id="1152"/>
            <p14:sldId id="1153"/>
            <p14:sldId id="482"/>
            <p14:sldId id="591"/>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2D3956"/>
    <a:srgbClr val="852F4A"/>
    <a:srgbClr val="8E5A6D"/>
    <a:srgbClr val="4472C4"/>
    <a:srgbClr val="669BBC"/>
    <a:srgbClr val="FAC748"/>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E734FAE-F33D-41FE-9DAF-2DAD1A3368E0}" v="4" dt="2026-09-22T19:52:36.20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9" d="100"/>
          <a:sy n="69" d="100"/>
        </p:scale>
        <p:origin x="54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notesMaster" Target="notesMasters/notesMaster1.xml"/><Relationship Id="rId68" Type="http://schemas.microsoft.com/office/2016/11/relationships/changesInfo" Target="changesInfos/changesInfo1.xml"/><Relationship Id="rId7" Type="http://schemas.openxmlformats.org/officeDocument/2006/relationships/slide" Target="slides/slide5.xml"/><Relationship Id="rId71" Type="http://schemas.openxmlformats.org/officeDocument/2006/relationships/customXml" Target="../customXml/item2.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presProps" Target="presProps.xml"/><Relationship Id="rId69" Type="http://schemas.microsoft.com/office/2015/10/relationships/revisionInfo" Target="revisionInfo.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customXml" Target="../customXml/item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erihan Salah" userId="76e30ab951f6bd55" providerId="LiveId" clId="{4061C54C-1511-41F8-91DF-0BFF88AE75A2}"/>
    <pc:docChg chg="custSel addSld delSld modSld modSection">
      <pc:chgData name="Perihan Salah" userId="76e30ab951f6bd55" providerId="LiveId" clId="{4061C54C-1511-41F8-91DF-0BFF88AE75A2}" dt="2026-09-22T19:52:52.215" v="59" actId="47"/>
      <pc:docMkLst>
        <pc:docMk/>
      </pc:docMkLst>
      <pc:sldChg chg="addSp modSp mod setBg">
        <pc:chgData name="Perihan Salah" userId="76e30ab951f6bd55" providerId="LiveId" clId="{4061C54C-1511-41F8-91DF-0BFF88AE75A2}" dt="2026-09-22T19:49:57.247" v="5" actId="22"/>
        <pc:sldMkLst>
          <pc:docMk/>
          <pc:sldMk cId="701632073" sldId="303"/>
        </pc:sldMkLst>
        <pc:spChg chg="mod">
          <ac:chgData name="Perihan Salah" userId="76e30ab951f6bd55" providerId="LiveId" clId="{4061C54C-1511-41F8-91DF-0BFF88AE75A2}" dt="2026-09-22T19:48:54.541" v="1" actId="207"/>
          <ac:spMkLst>
            <pc:docMk/>
            <pc:sldMk cId="701632073" sldId="303"/>
            <ac:spMk id="2" creationId="{EF875848-86E8-4CAA-B094-688608BC5D7F}"/>
          </ac:spMkLst>
        </pc:spChg>
        <pc:spChg chg="mod">
          <ac:chgData name="Perihan Salah" userId="76e30ab951f6bd55" providerId="LiveId" clId="{4061C54C-1511-41F8-91DF-0BFF88AE75A2}" dt="2026-09-22T19:49:18.572" v="2" actId="207"/>
          <ac:spMkLst>
            <pc:docMk/>
            <pc:sldMk cId="701632073" sldId="303"/>
            <ac:spMk id="9" creationId="{25760A6C-566F-B7E3-1EEE-CB29F0CF0113}"/>
          </ac:spMkLst>
        </pc:spChg>
        <pc:spChg chg="mod">
          <ac:chgData name="Perihan Salah" userId="76e30ab951f6bd55" providerId="LiveId" clId="{4061C54C-1511-41F8-91DF-0BFF88AE75A2}" dt="2026-09-22T19:49:23.051" v="3" actId="207"/>
          <ac:spMkLst>
            <pc:docMk/>
            <pc:sldMk cId="701632073" sldId="303"/>
            <ac:spMk id="10" creationId="{844810E4-E8A9-2051-4D02-31024B944D7B}"/>
          </ac:spMkLst>
        </pc:spChg>
        <pc:spChg chg="mod">
          <ac:chgData name="Perihan Salah" userId="76e30ab951f6bd55" providerId="LiveId" clId="{4061C54C-1511-41F8-91DF-0BFF88AE75A2}" dt="2026-09-22T19:49:32.856" v="4" actId="207"/>
          <ac:spMkLst>
            <pc:docMk/>
            <pc:sldMk cId="701632073" sldId="303"/>
            <ac:spMk id="11" creationId="{781F72BC-06B8-4FB5-F2D5-D8EA1BFF812E}"/>
          </ac:spMkLst>
        </pc:spChg>
        <pc:picChg chg="add">
          <ac:chgData name="Perihan Salah" userId="76e30ab951f6bd55" providerId="LiveId" clId="{4061C54C-1511-41F8-91DF-0BFF88AE75A2}" dt="2026-09-22T19:49:57.247" v="5" actId="22"/>
          <ac:picMkLst>
            <pc:docMk/>
            <pc:sldMk cId="701632073" sldId="303"/>
            <ac:picMk id="4" creationId="{185C34F8-EBE3-8552-C3EF-968923CB8FB5}"/>
          </ac:picMkLst>
        </pc:picChg>
      </pc:sldChg>
      <pc:sldChg chg="del">
        <pc:chgData name="Perihan Salah" userId="76e30ab951f6bd55" providerId="LiveId" clId="{4061C54C-1511-41F8-91DF-0BFF88AE75A2}" dt="2026-09-22T19:52:52.215" v="59" actId="47"/>
        <pc:sldMkLst>
          <pc:docMk/>
          <pc:sldMk cId="2269687913" sldId="349"/>
        </pc:sldMkLst>
      </pc:sldChg>
      <pc:sldChg chg="modSp add mod setBg">
        <pc:chgData name="Perihan Salah" userId="76e30ab951f6bd55" providerId="LiveId" clId="{4061C54C-1511-41F8-91DF-0BFF88AE75A2}" dt="2026-09-22T19:52:40.520" v="57" actId="20577"/>
        <pc:sldMkLst>
          <pc:docMk/>
          <pc:sldMk cId="2853137901" sldId="482"/>
        </pc:sldMkLst>
        <pc:spChg chg="mod">
          <ac:chgData name="Perihan Salah" userId="76e30ab951f6bd55" providerId="LiveId" clId="{4061C54C-1511-41F8-91DF-0BFF88AE75A2}" dt="2026-09-22T19:52:36.199" v="55"/>
          <ac:spMkLst>
            <pc:docMk/>
            <pc:sldMk cId="2853137901" sldId="482"/>
            <ac:spMk id="6" creationId="{0AC2650A-C51A-9ACB-723B-68D89C868D01}"/>
          </ac:spMkLst>
        </pc:spChg>
        <pc:spChg chg="mod">
          <ac:chgData name="Perihan Salah" userId="76e30ab951f6bd55" providerId="LiveId" clId="{4061C54C-1511-41F8-91DF-0BFF88AE75A2}" dt="2026-09-22T19:52:40.520" v="57" actId="20577"/>
          <ac:spMkLst>
            <pc:docMk/>
            <pc:sldMk cId="2853137901" sldId="482"/>
            <ac:spMk id="23" creationId="{96E902E1-2A80-699E-4D0C-B8C82D90F38B}"/>
          </ac:spMkLst>
        </pc:spChg>
      </pc:sldChg>
      <pc:sldChg chg="add setBg">
        <pc:chgData name="Perihan Salah" userId="76e30ab951f6bd55" providerId="LiveId" clId="{4061C54C-1511-41F8-91DF-0BFF88AE75A2}" dt="2026-09-22T19:52:10.778" v="53"/>
        <pc:sldMkLst>
          <pc:docMk/>
          <pc:sldMk cId="1968284304" sldId="591"/>
        </pc:sldMkLst>
      </pc:sldChg>
      <pc:sldChg chg="addSp delSp modSp mod">
        <pc:chgData name="Perihan Salah" userId="76e30ab951f6bd55" providerId="LiveId" clId="{4061C54C-1511-41F8-91DF-0BFF88AE75A2}" dt="2026-09-22T19:50:53.053" v="15" actId="1076"/>
        <pc:sldMkLst>
          <pc:docMk/>
          <pc:sldMk cId="577642368" sldId="1106"/>
        </pc:sldMkLst>
        <pc:picChg chg="add mod">
          <ac:chgData name="Perihan Salah" userId="76e30ab951f6bd55" providerId="LiveId" clId="{4061C54C-1511-41F8-91DF-0BFF88AE75A2}" dt="2026-09-22T19:50:53.053" v="15" actId="1076"/>
          <ac:picMkLst>
            <pc:docMk/>
            <pc:sldMk cId="577642368" sldId="1106"/>
            <ac:picMk id="7" creationId="{BCF7016D-EDEC-19BE-441E-C8DF87D1501D}"/>
          </ac:picMkLst>
        </pc:picChg>
        <pc:picChg chg="del">
          <ac:chgData name="Perihan Salah" userId="76e30ab951f6bd55" providerId="LiveId" clId="{4061C54C-1511-41F8-91DF-0BFF88AE75A2}" dt="2026-09-22T19:50:41.860" v="12" actId="478"/>
          <ac:picMkLst>
            <pc:docMk/>
            <pc:sldMk cId="577642368" sldId="1106"/>
            <ac:picMk id="29" creationId="{778127ED-6700-AD6D-66AB-04E169E624AF}"/>
          </ac:picMkLst>
        </pc:picChg>
      </pc:sldChg>
      <pc:sldChg chg="addSp delSp modSp mod">
        <pc:chgData name="Perihan Salah" userId="76e30ab951f6bd55" providerId="LiveId" clId="{4061C54C-1511-41F8-91DF-0BFF88AE75A2}" dt="2026-09-22T19:50:15.726" v="8" actId="1076"/>
        <pc:sldMkLst>
          <pc:docMk/>
          <pc:sldMk cId="4290165096" sldId="1107"/>
        </pc:sldMkLst>
        <pc:picChg chg="add mod">
          <ac:chgData name="Perihan Salah" userId="76e30ab951f6bd55" providerId="LiveId" clId="{4061C54C-1511-41F8-91DF-0BFF88AE75A2}" dt="2026-09-22T19:50:15.726" v="8" actId="1076"/>
          <ac:picMkLst>
            <pc:docMk/>
            <pc:sldMk cId="4290165096" sldId="1107"/>
            <ac:picMk id="6" creationId="{38500137-F873-DCDC-2479-36ED7C0BB043}"/>
          </ac:picMkLst>
        </pc:picChg>
        <pc:picChg chg="del">
          <ac:chgData name="Perihan Salah" userId="76e30ab951f6bd55" providerId="LiveId" clId="{4061C54C-1511-41F8-91DF-0BFF88AE75A2}" dt="2026-09-22T19:50:10.524" v="6" actId="478"/>
          <ac:picMkLst>
            <pc:docMk/>
            <pc:sldMk cId="4290165096" sldId="1107"/>
            <ac:picMk id="29" creationId="{778127ED-6700-AD6D-66AB-04E169E624AF}"/>
          </ac:picMkLst>
        </pc:picChg>
      </pc:sldChg>
      <pc:sldChg chg="addSp delSp mod">
        <pc:chgData name="Perihan Salah" userId="76e30ab951f6bd55" providerId="LiveId" clId="{4061C54C-1511-41F8-91DF-0BFF88AE75A2}" dt="2026-09-22T19:51:12.862" v="48" actId="22"/>
        <pc:sldMkLst>
          <pc:docMk/>
          <pc:sldMk cId="3486925434" sldId="1110"/>
        </pc:sldMkLst>
        <pc:picChg chg="add">
          <ac:chgData name="Perihan Salah" userId="76e30ab951f6bd55" providerId="LiveId" clId="{4061C54C-1511-41F8-91DF-0BFF88AE75A2}" dt="2026-09-22T19:51:12.862" v="48" actId="22"/>
          <ac:picMkLst>
            <pc:docMk/>
            <pc:sldMk cId="3486925434" sldId="1110"/>
            <ac:picMk id="6" creationId="{D70D3115-5BAF-39E5-3809-FA638844D3C8}"/>
          </ac:picMkLst>
        </pc:picChg>
        <pc:picChg chg="del">
          <ac:chgData name="Perihan Salah" userId="76e30ab951f6bd55" providerId="LiveId" clId="{4061C54C-1511-41F8-91DF-0BFF88AE75A2}" dt="2026-09-22T19:51:11.966" v="47" actId="478"/>
          <ac:picMkLst>
            <pc:docMk/>
            <pc:sldMk cId="3486925434" sldId="1110"/>
            <ac:picMk id="29" creationId="{778127ED-6700-AD6D-66AB-04E169E624AF}"/>
          </ac:picMkLst>
        </pc:picChg>
      </pc:sldChg>
      <pc:sldChg chg="addSp delSp modSp mod">
        <pc:chgData name="Perihan Salah" userId="76e30ab951f6bd55" providerId="LiveId" clId="{4061C54C-1511-41F8-91DF-0BFF88AE75A2}" dt="2026-09-22T19:50:35.078" v="11" actId="1076"/>
        <pc:sldMkLst>
          <pc:docMk/>
          <pc:sldMk cId="3303815749" sldId="1112"/>
        </pc:sldMkLst>
        <pc:picChg chg="add mod">
          <ac:chgData name="Perihan Salah" userId="76e30ab951f6bd55" providerId="LiveId" clId="{4061C54C-1511-41F8-91DF-0BFF88AE75A2}" dt="2026-09-22T19:50:35.078" v="11" actId="1076"/>
          <ac:picMkLst>
            <pc:docMk/>
            <pc:sldMk cId="3303815749" sldId="1112"/>
            <ac:picMk id="6" creationId="{6A30FAEB-12FC-ACE4-1923-F5148F4C0E61}"/>
          </ac:picMkLst>
        </pc:picChg>
        <pc:picChg chg="del">
          <ac:chgData name="Perihan Salah" userId="76e30ab951f6bd55" providerId="LiveId" clId="{4061C54C-1511-41F8-91DF-0BFF88AE75A2}" dt="2026-09-22T19:50:30.181" v="9" actId="478"/>
          <ac:picMkLst>
            <pc:docMk/>
            <pc:sldMk cId="3303815749" sldId="1112"/>
            <ac:picMk id="29" creationId="{778127ED-6700-AD6D-66AB-04E169E624AF}"/>
          </ac:picMkLst>
        </pc:picChg>
      </pc:sldChg>
      <pc:sldChg chg="del">
        <pc:chgData name="Perihan Salah" userId="76e30ab951f6bd55" providerId="LiveId" clId="{4061C54C-1511-41F8-91DF-0BFF88AE75A2}" dt="2026-09-22T19:52:47.008" v="58" actId="47"/>
        <pc:sldMkLst>
          <pc:docMk/>
          <pc:sldMk cId="871901447" sldId="1127"/>
        </pc:sldMkLst>
      </pc:sldChg>
      <pc:sldChg chg="addSp delSp modSp mod">
        <pc:chgData name="Perihan Salah" userId="76e30ab951f6bd55" providerId="LiveId" clId="{4061C54C-1511-41F8-91DF-0BFF88AE75A2}" dt="2026-09-22T19:51:04.747" v="46" actId="1036"/>
        <pc:sldMkLst>
          <pc:docMk/>
          <pc:sldMk cId="1243322495" sldId="1159"/>
        </pc:sldMkLst>
        <pc:picChg chg="add mod">
          <ac:chgData name="Perihan Salah" userId="76e30ab951f6bd55" providerId="LiveId" clId="{4061C54C-1511-41F8-91DF-0BFF88AE75A2}" dt="2026-09-22T19:51:04.747" v="46" actId="1036"/>
          <ac:picMkLst>
            <pc:docMk/>
            <pc:sldMk cId="1243322495" sldId="1159"/>
            <ac:picMk id="7" creationId="{FC0AD7AA-DB28-3801-EDA7-88FC78DA146E}"/>
          </ac:picMkLst>
        </pc:picChg>
        <pc:picChg chg="del">
          <ac:chgData name="Perihan Salah" userId="76e30ab951f6bd55" providerId="LiveId" clId="{4061C54C-1511-41F8-91DF-0BFF88AE75A2}" dt="2026-09-22T19:50:56.649" v="16" actId="478"/>
          <ac:picMkLst>
            <pc:docMk/>
            <pc:sldMk cId="1243322495" sldId="1159"/>
            <ac:picMk id="29" creationId="{778127ED-6700-AD6D-66AB-04E169E624AF}"/>
          </ac:picMkLst>
        </pc:picChg>
      </pc:sldChg>
      <pc:sldChg chg="addSp delSp mod">
        <pc:chgData name="Perihan Salah" userId="76e30ab951f6bd55" providerId="LiveId" clId="{4061C54C-1511-41F8-91DF-0BFF88AE75A2}" dt="2026-09-22T19:51:17.997" v="50" actId="22"/>
        <pc:sldMkLst>
          <pc:docMk/>
          <pc:sldMk cId="2490363097" sldId="1160"/>
        </pc:sldMkLst>
        <pc:picChg chg="add">
          <ac:chgData name="Perihan Salah" userId="76e30ab951f6bd55" providerId="LiveId" clId="{4061C54C-1511-41F8-91DF-0BFF88AE75A2}" dt="2026-09-22T19:51:17.997" v="50" actId="22"/>
          <ac:picMkLst>
            <pc:docMk/>
            <pc:sldMk cId="2490363097" sldId="1160"/>
            <ac:picMk id="6" creationId="{BF6875E3-732B-89C9-D2DF-1CDF5A8A961F}"/>
          </ac:picMkLst>
        </pc:picChg>
        <pc:picChg chg="del">
          <ac:chgData name="Perihan Salah" userId="76e30ab951f6bd55" providerId="LiveId" clId="{4061C54C-1511-41F8-91DF-0BFF88AE75A2}" dt="2026-09-22T19:51:17.129" v="49" actId="478"/>
          <ac:picMkLst>
            <pc:docMk/>
            <pc:sldMk cId="2490363097" sldId="1160"/>
            <ac:picMk id="29" creationId="{778127ED-6700-AD6D-66AB-04E169E624AF}"/>
          </ac:picMkLst>
        </pc:picChg>
      </pc:sldChg>
      <pc:sldChg chg="addSp delSp mod">
        <pc:chgData name="Perihan Salah" userId="76e30ab951f6bd55" providerId="LiveId" clId="{4061C54C-1511-41F8-91DF-0BFF88AE75A2}" dt="2026-09-22T19:51:23.195" v="52" actId="22"/>
        <pc:sldMkLst>
          <pc:docMk/>
          <pc:sldMk cId="588315802" sldId="1332"/>
        </pc:sldMkLst>
        <pc:picChg chg="add">
          <ac:chgData name="Perihan Salah" userId="76e30ab951f6bd55" providerId="LiveId" clId="{4061C54C-1511-41F8-91DF-0BFF88AE75A2}" dt="2026-09-22T19:51:23.195" v="52" actId="22"/>
          <ac:picMkLst>
            <pc:docMk/>
            <pc:sldMk cId="588315802" sldId="1332"/>
            <ac:picMk id="7" creationId="{AE569D1B-C1C1-0A69-827A-CE3B5FCC2446}"/>
          </ac:picMkLst>
        </pc:picChg>
        <pc:picChg chg="del">
          <ac:chgData name="Perihan Salah" userId="76e30ab951f6bd55" providerId="LiveId" clId="{4061C54C-1511-41F8-91DF-0BFF88AE75A2}" dt="2026-09-22T19:51:22.226" v="51" actId="478"/>
          <ac:picMkLst>
            <pc:docMk/>
            <pc:sldMk cId="588315802" sldId="1332"/>
            <ac:picMk id="29" creationId="{778127ED-6700-AD6D-66AB-04E169E624AF}"/>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36217960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dirty="0"/>
          </a:p>
        </p:txBody>
      </p:sp>
    </p:spTree>
    <p:extLst>
      <p:ext uri="{BB962C8B-B14F-4D97-AF65-F5344CB8AC3E}">
        <p14:creationId xmlns:p14="http://schemas.microsoft.com/office/powerpoint/2010/main" val="28149787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1150935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6988452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71312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1253657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3294567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9/22/2026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9/22/2026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9/22/2026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9/22/2026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9/22/2026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9/22/2026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9/22/2026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9/22/2026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9/22/2026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9/22/2026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9/22/2026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able of contents">
  <p:cSld name="Table of contents">
    <p:spTree>
      <p:nvGrpSpPr>
        <p:cNvPr id="1" name="Shape 1098"/>
        <p:cNvGrpSpPr/>
        <p:nvPr/>
      </p:nvGrpSpPr>
      <p:grpSpPr>
        <a:xfrm>
          <a:off x="0" y="0"/>
          <a:ext cx="0" cy="0"/>
          <a:chOff x="0" y="0"/>
          <a:chExt cx="0" cy="0"/>
        </a:xfrm>
      </p:grpSpPr>
      <p:pic>
        <p:nvPicPr>
          <p:cNvPr id="1099" name="Google Shape;1099;p13"/>
          <p:cNvPicPr preferRelativeResize="0"/>
          <p:nvPr/>
        </p:nvPicPr>
        <p:blipFill>
          <a:blip r:embed="rId2" cstate="screen">
            <a:alphaModFix/>
            <a:extLst>
              <a:ext uri="{28A0092B-C50C-407E-A947-70E740481C1C}">
                <a14:useLocalDpi xmlns:a14="http://schemas.microsoft.com/office/drawing/2010/main" val="0"/>
              </a:ext>
            </a:extLst>
          </a:blip>
          <a:stretch>
            <a:fillRect/>
          </a:stretch>
        </p:blipFill>
        <p:spPr>
          <a:xfrm rot="5400000">
            <a:off x="-576551" y="4000854"/>
            <a:ext cx="2635600" cy="1482525"/>
          </a:xfrm>
          <a:prstGeom prst="rect">
            <a:avLst/>
          </a:prstGeom>
          <a:noFill/>
          <a:ln>
            <a:noFill/>
          </a:ln>
        </p:spPr>
      </p:pic>
      <p:pic>
        <p:nvPicPr>
          <p:cNvPr id="1100" name="Google Shape;1100;p13"/>
          <p:cNvPicPr preferRelativeResize="0"/>
          <p:nvPr/>
        </p:nvPicPr>
        <p:blipFill>
          <a:blip r:embed="rId2" cstate="screen">
            <a:alphaModFix/>
            <a:extLst>
              <a:ext uri="{28A0092B-C50C-407E-A947-70E740481C1C}">
                <a14:useLocalDpi xmlns:a14="http://schemas.microsoft.com/office/drawing/2010/main" val="0"/>
              </a:ext>
            </a:extLst>
          </a:blip>
          <a:stretch>
            <a:fillRect/>
          </a:stretch>
        </p:blipFill>
        <p:spPr>
          <a:xfrm rot="5400000" flipH="1">
            <a:off x="-576551" y="1374622"/>
            <a:ext cx="2635600" cy="1482525"/>
          </a:xfrm>
          <a:prstGeom prst="rect">
            <a:avLst/>
          </a:prstGeom>
          <a:noFill/>
          <a:ln>
            <a:noFill/>
          </a:ln>
        </p:spPr>
      </p:pic>
      <p:grpSp>
        <p:nvGrpSpPr>
          <p:cNvPr id="1101" name="Google Shape;1101;p13"/>
          <p:cNvGrpSpPr/>
          <p:nvPr/>
        </p:nvGrpSpPr>
        <p:grpSpPr>
          <a:xfrm>
            <a:off x="10709487" y="798085"/>
            <a:ext cx="1482525" cy="5261831"/>
            <a:chOff x="8032115" y="598563"/>
            <a:chExt cx="1111894" cy="3946373"/>
          </a:xfrm>
        </p:grpSpPr>
        <p:pic>
          <p:nvPicPr>
            <p:cNvPr id="1102" name="Google Shape;1102;p13"/>
            <p:cNvPicPr preferRelativeResize="0"/>
            <p:nvPr/>
          </p:nvPicPr>
          <p:blipFill>
            <a:blip r:embed="rId2" cstate="screen">
              <a:alphaModFix/>
              <a:extLst>
                <a:ext uri="{28A0092B-C50C-407E-A947-70E740481C1C}">
                  <a14:useLocalDpi xmlns:a14="http://schemas.microsoft.com/office/drawing/2010/main" val="0"/>
                </a:ext>
              </a:extLst>
            </a:blip>
            <a:stretch>
              <a:fillRect/>
            </a:stretch>
          </p:blipFill>
          <p:spPr>
            <a:xfrm rot="-5400000">
              <a:off x="7599712" y="1030966"/>
              <a:ext cx="1976700" cy="1111894"/>
            </a:xfrm>
            <a:prstGeom prst="rect">
              <a:avLst/>
            </a:prstGeom>
            <a:noFill/>
            <a:ln>
              <a:noFill/>
            </a:ln>
          </p:spPr>
        </p:pic>
        <p:pic>
          <p:nvPicPr>
            <p:cNvPr id="1103" name="Google Shape;1103;p13"/>
            <p:cNvPicPr preferRelativeResize="0"/>
            <p:nvPr/>
          </p:nvPicPr>
          <p:blipFill>
            <a:blip r:embed="rId2" cstate="screen">
              <a:alphaModFix/>
              <a:extLst>
                <a:ext uri="{28A0092B-C50C-407E-A947-70E740481C1C}">
                  <a14:useLocalDpi xmlns:a14="http://schemas.microsoft.com/office/drawing/2010/main" val="0"/>
                </a:ext>
              </a:extLst>
            </a:blip>
            <a:stretch>
              <a:fillRect/>
            </a:stretch>
          </p:blipFill>
          <p:spPr>
            <a:xfrm rot="-5400000" flipH="1">
              <a:off x="7599712" y="3000640"/>
              <a:ext cx="1976700" cy="1111894"/>
            </a:xfrm>
            <a:prstGeom prst="rect">
              <a:avLst/>
            </a:prstGeom>
            <a:noFill/>
            <a:ln>
              <a:noFill/>
            </a:ln>
          </p:spPr>
        </p:pic>
      </p:grpSp>
      <p:sp>
        <p:nvSpPr>
          <p:cNvPr id="1104" name="Google Shape;1104;p13"/>
          <p:cNvSpPr txBox="1">
            <a:spLocks noGrp="1"/>
          </p:cNvSpPr>
          <p:nvPr>
            <p:ph type="title" hasCustomPrompt="1"/>
          </p:nvPr>
        </p:nvSpPr>
        <p:spPr>
          <a:xfrm>
            <a:off x="584033" y="4920200"/>
            <a:ext cx="2654800" cy="770400"/>
          </a:xfrm>
          <a:prstGeom prst="rect">
            <a:avLst/>
          </a:prstGeom>
          <a:noFill/>
        </p:spPr>
        <p:txBody>
          <a:bodyPr spcFirstLastPara="1" wrap="square" lIns="91425" tIns="91425" rIns="91425" bIns="91425" anchor="ctr" anchorCtr="0">
            <a:noAutofit/>
          </a:bodyPr>
          <a:lstStyle>
            <a:lvl1pPr lvl="0" algn="r" rtl="0">
              <a:spcBef>
                <a:spcPts val="0"/>
              </a:spcBef>
              <a:spcAft>
                <a:spcPts val="0"/>
              </a:spcAft>
              <a:buSzPts val="9600"/>
              <a:buFont typeface="Raleway ExtraBold"/>
              <a:buNone/>
              <a:defRPr sz="10666">
                <a:latin typeface="Raleway ExtraBold"/>
                <a:ea typeface="Raleway ExtraBold"/>
                <a:cs typeface="Raleway ExtraBold"/>
                <a:sym typeface="Raleway ExtraBold"/>
              </a:defRPr>
            </a:lvl1pPr>
            <a:lvl2pPr lvl="1"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2pPr>
            <a:lvl3pPr lvl="2"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3pPr>
            <a:lvl4pPr lvl="3"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4pPr>
            <a:lvl5pPr lvl="4"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5pPr>
            <a:lvl6pPr lvl="5"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6pPr>
            <a:lvl7pPr lvl="6"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7pPr>
            <a:lvl8pPr lvl="7"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8pPr>
            <a:lvl9pPr lvl="8"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9pPr>
          </a:lstStyle>
          <a:p>
            <a:r>
              <a:t>xx%</a:t>
            </a:r>
          </a:p>
        </p:txBody>
      </p:sp>
      <p:sp>
        <p:nvSpPr>
          <p:cNvPr id="1105" name="Google Shape;1105;p13"/>
          <p:cNvSpPr txBox="1">
            <a:spLocks noGrp="1"/>
          </p:cNvSpPr>
          <p:nvPr>
            <p:ph type="title" idx="2" hasCustomPrompt="1"/>
          </p:nvPr>
        </p:nvSpPr>
        <p:spPr>
          <a:xfrm>
            <a:off x="589716" y="3037333"/>
            <a:ext cx="2654800" cy="770400"/>
          </a:xfrm>
          <a:prstGeom prst="rect">
            <a:avLst/>
          </a:prstGeom>
          <a:noFill/>
        </p:spPr>
        <p:txBody>
          <a:bodyPr spcFirstLastPara="1" wrap="square" lIns="91425" tIns="91425" rIns="91425" bIns="91425" anchor="ctr" anchorCtr="0">
            <a:noAutofit/>
          </a:bodyPr>
          <a:lstStyle>
            <a:lvl1pPr lvl="0" algn="r" rtl="0">
              <a:spcBef>
                <a:spcPts val="0"/>
              </a:spcBef>
              <a:spcAft>
                <a:spcPts val="0"/>
              </a:spcAft>
              <a:buSzPts val="9600"/>
              <a:buFont typeface="Raleway ExtraBold"/>
              <a:buNone/>
              <a:defRPr sz="10666">
                <a:latin typeface="Raleway ExtraBold"/>
                <a:ea typeface="Raleway ExtraBold"/>
                <a:cs typeface="Raleway ExtraBold"/>
                <a:sym typeface="Raleway ExtraBold"/>
              </a:defRPr>
            </a:lvl1pPr>
            <a:lvl2pPr lvl="1"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2pPr>
            <a:lvl3pPr lvl="2"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3pPr>
            <a:lvl4pPr lvl="3"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4pPr>
            <a:lvl5pPr lvl="4"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5pPr>
            <a:lvl6pPr lvl="5"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6pPr>
            <a:lvl7pPr lvl="6"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7pPr>
            <a:lvl8pPr lvl="7"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8pPr>
            <a:lvl9pPr lvl="8"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9pPr>
          </a:lstStyle>
          <a:p>
            <a:r>
              <a:t>xx%</a:t>
            </a:r>
          </a:p>
        </p:txBody>
      </p:sp>
      <p:sp>
        <p:nvSpPr>
          <p:cNvPr id="1106" name="Google Shape;1106;p13"/>
          <p:cNvSpPr txBox="1">
            <a:spLocks noGrp="1"/>
          </p:cNvSpPr>
          <p:nvPr>
            <p:ph type="title" idx="3" hasCustomPrompt="1"/>
          </p:nvPr>
        </p:nvSpPr>
        <p:spPr>
          <a:xfrm>
            <a:off x="536633" y="1101433"/>
            <a:ext cx="2654800" cy="770400"/>
          </a:xfrm>
          <a:prstGeom prst="rect">
            <a:avLst/>
          </a:prstGeom>
          <a:noFill/>
        </p:spPr>
        <p:txBody>
          <a:bodyPr spcFirstLastPara="1" wrap="square" lIns="91425" tIns="91425" rIns="91425" bIns="91425" anchor="ctr" anchorCtr="0">
            <a:noAutofit/>
          </a:bodyPr>
          <a:lstStyle>
            <a:lvl1pPr lvl="0" algn="r" rtl="0">
              <a:spcBef>
                <a:spcPts val="0"/>
              </a:spcBef>
              <a:spcAft>
                <a:spcPts val="0"/>
              </a:spcAft>
              <a:buSzPts val="9600"/>
              <a:buFont typeface="Raleway ExtraBold"/>
              <a:buNone/>
              <a:defRPr sz="10666">
                <a:latin typeface="Raleway ExtraBold"/>
                <a:ea typeface="Raleway ExtraBold"/>
                <a:cs typeface="Raleway ExtraBold"/>
                <a:sym typeface="Raleway ExtraBold"/>
              </a:defRPr>
            </a:lvl1pPr>
            <a:lvl2pPr lvl="1"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2pPr>
            <a:lvl3pPr lvl="2"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3pPr>
            <a:lvl4pPr lvl="3"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4pPr>
            <a:lvl5pPr lvl="4"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5pPr>
            <a:lvl6pPr lvl="5"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6pPr>
            <a:lvl7pPr lvl="6"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7pPr>
            <a:lvl8pPr lvl="7"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8pPr>
            <a:lvl9pPr lvl="8"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9pPr>
          </a:lstStyle>
          <a:p>
            <a:r>
              <a:t>xx%</a:t>
            </a:r>
          </a:p>
        </p:txBody>
      </p:sp>
      <p:sp>
        <p:nvSpPr>
          <p:cNvPr id="1107" name="Google Shape;1107;p13"/>
          <p:cNvSpPr txBox="1">
            <a:spLocks noGrp="1"/>
          </p:cNvSpPr>
          <p:nvPr>
            <p:ph type="title" idx="4" hasCustomPrompt="1"/>
          </p:nvPr>
        </p:nvSpPr>
        <p:spPr>
          <a:xfrm>
            <a:off x="8802600" y="4920200"/>
            <a:ext cx="2654800" cy="7704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9600"/>
              <a:buFont typeface="Raleway ExtraBold"/>
              <a:buNone/>
              <a:defRPr sz="10666">
                <a:latin typeface="Raleway ExtraBold"/>
                <a:ea typeface="Raleway ExtraBold"/>
                <a:cs typeface="Raleway ExtraBold"/>
                <a:sym typeface="Raleway ExtraBold"/>
              </a:defRPr>
            </a:lvl1pPr>
            <a:lvl2pPr lvl="1" rtl="0">
              <a:spcBef>
                <a:spcPts val="0"/>
              </a:spcBef>
              <a:spcAft>
                <a:spcPts val="0"/>
              </a:spcAft>
              <a:buSzPts val="9600"/>
              <a:buFont typeface="Raleway ExtraBold"/>
              <a:buNone/>
              <a:defRPr sz="12800" b="0">
                <a:latin typeface="Raleway ExtraBold"/>
                <a:ea typeface="Raleway ExtraBold"/>
                <a:cs typeface="Raleway ExtraBold"/>
                <a:sym typeface="Raleway ExtraBold"/>
              </a:defRPr>
            </a:lvl2pPr>
            <a:lvl3pPr lvl="2" rtl="0">
              <a:spcBef>
                <a:spcPts val="0"/>
              </a:spcBef>
              <a:spcAft>
                <a:spcPts val="0"/>
              </a:spcAft>
              <a:buSzPts val="9600"/>
              <a:buFont typeface="Raleway ExtraBold"/>
              <a:buNone/>
              <a:defRPr sz="12800" b="0">
                <a:latin typeface="Raleway ExtraBold"/>
                <a:ea typeface="Raleway ExtraBold"/>
                <a:cs typeface="Raleway ExtraBold"/>
                <a:sym typeface="Raleway ExtraBold"/>
              </a:defRPr>
            </a:lvl3pPr>
            <a:lvl4pPr lvl="3" rtl="0">
              <a:spcBef>
                <a:spcPts val="0"/>
              </a:spcBef>
              <a:spcAft>
                <a:spcPts val="0"/>
              </a:spcAft>
              <a:buSzPts val="9600"/>
              <a:buFont typeface="Raleway ExtraBold"/>
              <a:buNone/>
              <a:defRPr sz="12800" b="0">
                <a:latin typeface="Raleway ExtraBold"/>
                <a:ea typeface="Raleway ExtraBold"/>
                <a:cs typeface="Raleway ExtraBold"/>
                <a:sym typeface="Raleway ExtraBold"/>
              </a:defRPr>
            </a:lvl4pPr>
            <a:lvl5pPr lvl="4" rtl="0">
              <a:spcBef>
                <a:spcPts val="0"/>
              </a:spcBef>
              <a:spcAft>
                <a:spcPts val="0"/>
              </a:spcAft>
              <a:buSzPts val="9600"/>
              <a:buFont typeface="Raleway ExtraBold"/>
              <a:buNone/>
              <a:defRPr sz="12800" b="0">
                <a:latin typeface="Raleway ExtraBold"/>
                <a:ea typeface="Raleway ExtraBold"/>
                <a:cs typeface="Raleway ExtraBold"/>
                <a:sym typeface="Raleway ExtraBold"/>
              </a:defRPr>
            </a:lvl5pPr>
            <a:lvl6pPr lvl="5" rtl="0">
              <a:spcBef>
                <a:spcPts val="0"/>
              </a:spcBef>
              <a:spcAft>
                <a:spcPts val="0"/>
              </a:spcAft>
              <a:buSzPts val="9600"/>
              <a:buFont typeface="Raleway ExtraBold"/>
              <a:buNone/>
              <a:defRPr sz="12800" b="0">
                <a:latin typeface="Raleway ExtraBold"/>
                <a:ea typeface="Raleway ExtraBold"/>
                <a:cs typeface="Raleway ExtraBold"/>
                <a:sym typeface="Raleway ExtraBold"/>
              </a:defRPr>
            </a:lvl6pPr>
            <a:lvl7pPr lvl="6" rtl="0">
              <a:spcBef>
                <a:spcPts val="0"/>
              </a:spcBef>
              <a:spcAft>
                <a:spcPts val="0"/>
              </a:spcAft>
              <a:buSzPts val="9600"/>
              <a:buFont typeface="Raleway ExtraBold"/>
              <a:buNone/>
              <a:defRPr sz="12800" b="0">
                <a:latin typeface="Raleway ExtraBold"/>
                <a:ea typeface="Raleway ExtraBold"/>
                <a:cs typeface="Raleway ExtraBold"/>
                <a:sym typeface="Raleway ExtraBold"/>
              </a:defRPr>
            </a:lvl7pPr>
            <a:lvl8pPr lvl="7" rtl="0">
              <a:spcBef>
                <a:spcPts val="0"/>
              </a:spcBef>
              <a:spcAft>
                <a:spcPts val="0"/>
              </a:spcAft>
              <a:buSzPts val="9600"/>
              <a:buFont typeface="Raleway ExtraBold"/>
              <a:buNone/>
              <a:defRPr sz="12800" b="0">
                <a:latin typeface="Raleway ExtraBold"/>
                <a:ea typeface="Raleway ExtraBold"/>
                <a:cs typeface="Raleway ExtraBold"/>
                <a:sym typeface="Raleway ExtraBold"/>
              </a:defRPr>
            </a:lvl8pPr>
            <a:lvl9pPr lvl="8" rtl="0">
              <a:spcBef>
                <a:spcPts val="0"/>
              </a:spcBef>
              <a:spcAft>
                <a:spcPts val="0"/>
              </a:spcAft>
              <a:buSzPts val="9600"/>
              <a:buFont typeface="Raleway ExtraBold"/>
              <a:buNone/>
              <a:defRPr sz="12800" b="0">
                <a:latin typeface="Raleway ExtraBold"/>
                <a:ea typeface="Raleway ExtraBold"/>
                <a:cs typeface="Raleway ExtraBold"/>
                <a:sym typeface="Raleway ExtraBold"/>
              </a:defRPr>
            </a:lvl9pPr>
          </a:lstStyle>
          <a:p>
            <a:r>
              <a:t>xx%</a:t>
            </a:r>
          </a:p>
        </p:txBody>
      </p:sp>
      <p:sp>
        <p:nvSpPr>
          <p:cNvPr id="1108" name="Google Shape;1108;p13"/>
          <p:cNvSpPr txBox="1">
            <a:spLocks noGrp="1"/>
          </p:cNvSpPr>
          <p:nvPr>
            <p:ph type="title" idx="5" hasCustomPrompt="1"/>
          </p:nvPr>
        </p:nvSpPr>
        <p:spPr>
          <a:xfrm>
            <a:off x="8791507" y="3037333"/>
            <a:ext cx="2281200" cy="7704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9600"/>
              <a:buFont typeface="Raleway ExtraBold"/>
              <a:buNone/>
              <a:defRPr sz="10666">
                <a:latin typeface="Raleway ExtraBold"/>
                <a:ea typeface="Raleway ExtraBold"/>
                <a:cs typeface="Raleway ExtraBold"/>
                <a:sym typeface="Raleway ExtraBold"/>
              </a:defRPr>
            </a:lvl1pPr>
            <a:lvl2pPr lvl="1" rtl="0">
              <a:spcBef>
                <a:spcPts val="0"/>
              </a:spcBef>
              <a:spcAft>
                <a:spcPts val="0"/>
              </a:spcAft>
              <a:buSzPts val="9600"/>
              <a:buFont typeface="Raleway ExtraBold"/>
              <a:buNone/>
              <a:defRPr sz="12800" b="0">
                <a:latin typeface="Raleway ExtraBold"/>
                <a:ea typeface="Raleway ExtraBold"/>
                <a:cs typeface="Raleway ExtraBold"/>
                <a:sym typeface="Raleway ExtraBold"/>
              </a:defRPr>
            </a:lvl2pPr>
            <a:lvl3pPr lvl="2" rtl="0">
              <a:spcBef>
                <a:spcPts val="0"/>
              </a:spcBef>
              <a:spcAft>
                <a:spcPts val="0"/>
              </a:spcAft>
              <a:buSzPts val="9600"/>
              <a:buFont typeface="Raleway ExtraBold"/>
              <a:buNone/>
              <a:defRPr sz="12800" b="0">
                <a:latin typeface="Raleway ExtraBold"/>
                <a:ea typeface="Raleway ExtraBold"/>
                <a:cs typeface="Raleway ExtraBold"/>
                <a:sym typeface="Raleway ExtraBold"/>
              </a:defRPr>
            </a:lvl3pPr>
            <a:lvl4pPr lvl="3" rtl="0">
              <a:spcBef>
                <a:spcPts val="0"/>
              </a:spcBef>
              <a:spcAft>
                <a:spcPts val="0"/>
              </a:spcAft>
              <a:buSzPts val="9600"/>
              <a:buFont typeface="Raleway ExtraBold"/>
              <a:buNone/>
              <a:defRPr sz="12800" b="0">
                <a:latin typeface="Raleway ExtraBold"/>
                <a:ea typeface="Raleway ExtraBold"/>
                <a:cs typeface="Raleway ExtraBold"/>
                <a:sym typeface="Raleway ExtraBold"/>
              </a:defRPr>
            </a:lvl4pPr>
            <a:lvl5pPr lvl="4" rtl="0">
              <a:spcBef>
                <a:spcPts val="0"/>
              </a:spcBef>
              <a:spcAft>
                <a:spcPts val="0"/>
              </a:spcAft>
              <a:buSzPts val="9600"/>
              <a:buFont typeface="Raleway ExtraBold"/>
              <a:buNone/>
              <a:defRPr sz="12800" b="0">
                <a:latin typeface="Raleway ExtraBold"/>
                <a:ea typeface="Raleway ExtraBold"/>
                <a:cs typeface="Raleway ExtraBold"/>
                <a:sym typeface="Raleway ExtraBold"/>
              </a:defRPr>
            </a:lvl5pPr>
            <a:lvl6pPr lvl="5" rtl="0">
              <a:spcBef>
                <a:spcPts val="0"/>
              </a:spcBef>
              <a:spcAft>
                <a:spcPts val="0"/>
              </a:spcAft>
              <a:buSzPts val="9600"/>
              <a:buFont typeface="Raleway ExtraBold"/>
              <a:buNone/>
              <a:defRPr sz="12800" b="0">
                <a:latin typeface="Raleway ExtraBold"/>
                <a:ea typeface="Raleway ExtraBold"/>
                <a:cs typeface="Raleway ExtraBold"/>
                <a:sym typeface="Raleway ExtraBold"/>
              </a:defRPr>
            </a:lvl6pPr>
            <a:lvl7pPr lvl="6" rtl="0">
              <a:spcBef>
                <a:spcPts val="0"/>
              </a:spcBef>
              <a:spcAft>
                <a:spcPts val="0"/>
              </a:spcAft>
              <a:buSzPts val="9600"/>
              <a:buFont typeface="Raleway ExtraBold"/>
              <a:buNone/>
              <a:defRPr sz="12800" b="0">
                <a:latin typeface="Raleway ExtraBold"/>
                <a:ea typeface="Raleway ExtraBold"/>
                <a:cs typeface="Raleway ExtraBold"/>
                <a:sym typeface="Raleway ExtraBold"/>
              </a:defRPr>
            </a:lvl7pPr>
            <a:lvl8pPr lvl="7" rtl="0">
              <a:spcBef>
                <a:spcPts val="0"/>
              </a:spcBef>
              <a:spcAft>
                <a:spcPts val="0"/>
              </a:spcAft>
              <a:buSzPts val="9600"/>
              <a:buFont typeface="Raleway ExtraBold"/>
              <a:buNone/>
              <a:defRPr sz="12800" b="0">
                <a:latin typeface="Raleway ExtraBold"/>
                <a:ea typeface="Raleway ExtraBold"/>
                <a:cs typeface="Raleway ExtraBold"/>
                <a:sym typeface="Raleway ExtraBold"/>
              </a:defRPr>
            </a:lvl8pPr>
            <a:lvl9pPr lvl="8" rtl="0">
              <a:spcBef>
                <a:spcPts val="0"/>
              </a:spcBef>
              <a:spcAft>
                <a:spcPts val="0"/>
              </a:spcAft>
              <a:buSzPts val="9600"/>
              <a:buFont typeface="Raleway ExtraBold"/>
              <a:buNone/>
              <a:defRPr sz="12800" b="0">
                <a:latin typeface="Raleway ExtraBold"/>
                <a:ea typeface="Raleway ExtraBold"/>
                <a:cs typeface="Raleway ExtraBold"/>
                <a:sym typeface="Raleway ExtraBold"/>
              </a:defRPr>
            </a:lvl9pPr>
          </a:lstStyle>
          <a:p>
            <a:r>
              <a:t>xx%</a:t>
            </a:r>
          </a:p>
        </p:txBody>
      </p:sp>
      <p:sp>
        <p:nvSpPr>
          <p:cNvPr id="1109" name="Google Shape;1109;p13"/>
          <p:cNvSpPr txBox="1">
            <a:spLocks noGrp="1"/>
          </p:cNvSpPr>
          <p:nvPr>
            <p:ph type="title" idx="6" hasCustomPrompt="1"/>
          </p:nvPr>
        </p:nvSpPr>
        <p:spPr>
          <a:xfrm>
            <a:off x="8770275" y="1119600"/>
            <a:ext cx="2697600" cy="7704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9600"/>
              <a:buFont typeface="Raleway ExtraBold"/>
              <a:buNone/>
              <a:defRPr sz="10666">
                <a:latin typeface="Raleway ExtraBold"/>
                <a:ea typeface="Raleway ExtraBold"/>
                <a:cs typeface="Raleway ExtraBold"/>
                <a:sym typeface="Raleway ExtraBold"/>
              </a:defRPr>
            </a:lvl1pPr>
            <a:lvl2pPr lvl="1" rtl="0">
              <a:spcBef>
                <a:spcPts val="0"/>
              </a:spcBef>
              <a:spcAft>
                <a:spcPts val="0"/>
              </a:spcAft>
              <a:buSzPts val="9600"/>
              <a:buFont typeface="Raleway ExtraBold"/>
              <a:buNone/>
              <a:defRPr sz="12800" b="0">
                <a:latin typeface="Raleway ExtraBold"/>
                <a:ea typeface="Raleway ExtraBold"/>
                <a:cs typeface="Raleway ExtraBold"/>
                <a:sym typeface="Raleway ExtraBold"/>
              </a:defRPr>
            </a:lvl2pPr>
            <a:lvl3pPr lvl="2" rtl="0">
              <a:spcBef>
                <a:spcPts val="0"/>
              </a:spcBef>
              <a:spcAft>
                <a:spcPts val="0"/>
              </a:spcAft>
              <a:buSzPts val="9600"/>
              <a:buFont typeface="Raleway ExtraBold"/>
              <a:buNone/>
              <a:defRPr sz="12800" b="0">
                <a:latin typeface="Raleway ExtraBold"/>
                <a:ea typeface="Raleway ExtraBold"/>
                <a:cs typeface="Raleway ExtraBold"/>
                <a:sym typeface="Raleway ExtraBold"/>
              </a:defRPr>
            </a:lvl3pPr>
            <a:lvl4pPr lvl="3" rtl="0">
              <a:spcBef>
                <a:spcPts val="0"/>
              </a:spcBef>
              <a:spcAft>
                <a:spcPts val="0"/>
              </a:spcAft>
              <a:buSzPts val="9600"/>
              <a:buFont typeface="Raleway ExtraBold"/>
              <a:buNone/>
              <a:defRPr sz="12800" b="0">
                <a:latin typeface="Raleway ExtraBold"/>
                <a:ea typeface="Raleway ExtraBold"/>
                <a:cs typeface="Raleway ExtraBold"/>
                <a:sym typeface="Raleway ExtraBold"/>
              </a:defRPr>
            </a:lvl4pPr>
            <a:lvl5pPr lvl="4" rtl="0">
              <a:spcBef>
                <a:spcPts val="0"/>
              </a:spcBef>
              <a:spcAft>
                <a:spcPts val="0"/>
              </a:spcAft>
              <a:buSzPts val="9600"/>
              <a:buFont typeface="Raleway ExtraBold"/>
              <a:buNone/>
              <a:defRPr sz="12800" b="0">
                <a:latin typeface="Raleway ExtraBold"/>
                <a:ea typeface="Raleway ExtraBold"/>
                <a:cs typeface="Raleway ExtraBold"/>
                <a:sym typeface="Raleway ExtraBold"/>
              </a:defRPr>
            </a:lvl5pPr>
            <a:lvl6pPr lvl="5" rtl="0">
              <a:spcBef>
                <a:spcPts val="0"/>
              </a:spcBef>
              <a:spcAft>
                <a:spcPts val="0"/>
              </a:spcAft>
              <a:buSzPts val="9600"/>
              <a:buFont typeface="Raleway ExtraBold"/>
              <a:buNone/>
              <a:defRPr sz="12800" b="0">
                <a:latin typeface="Raleway ExtraBold"/>
                <a:ea typeface="Raleway ExtraBold"/>
                <a:cs typeface="Raleway ExtraBold"/>
                <a:sym typeface="Raleway ExtraBold"/>
              </a:defRPr>
            </a:lvl6pPr>
            <a:lvl7pPr lvl="6" rtl="0">
              <a:spcBef>
                <a:spcPts val="0"/>
              </a:spcBef>
              <a:spcAft>
                <a:spcPts val="0"/>
              </a:spcAft>
              <a:buSzPts val="9600"/>
              <a:buFont typeface="Raleway ExtraBold"/>
              <a:buNone/>
              <a:defRPr sz="12800" b="0">
                <a:latin typeface="Raleway ExtraBold"/>
                <a:ea typeface="Raleway ExtraBold"/>
                <a:cs typeface="Raleway ExtraBold"/>
                <a:sym typeface="Raleway ExtraBold"/>
              </a:defRPr>
            </a:lvl7pPr>
            <a:lvl8pPr lvl="7" rtl="0">
              <a:spcBef>
                <a:spcPts val="0"/>
              </a:spcBef>
              <a:spcAft>
                <a:spcPts val="0"/>
              </a:spcAft>
              <a:buSzPts val="9600"/>
              <a:buFont typeface="Raleway ExtraBold"/>
              <a:buNone/>
              <a:defRPr sz="12800" b="0">
                <a:latin typeface="Raleway ExtraBold"/>
                <a:ea typeface="Raleway ExtraBold"/>
                <a:cs typeface="Raleway ExtraBold"/>
                <a:sym typeface="Raleway ExtraBold"/>
              </a:defRPr>
            </a:lvl8pPr>
            <a:lvl9pPr lvl="8" rtl="0">
              <a:spcBef>
                <a:spcPts val="0"/>
              </a:spcBef>
              <a:spcAft>
                <a:spcPts val="0"/>
              </a:spcAft>
              <a:buSzPts val="9600"/>
              <a:buFont typeface="Raleway ExtraBold"/>
              <a:buNone/>
              <a:defRPr sz="12800" b="0">
                <a:latin typeface="Raleway ExtraBold"/>
                <a:ea typeface="Raleway ExtraBold"/>
                <a:cs typeface="Raleway ExtraBold"/>
                <a:sym typeface="Raleway ExtraBold"/>
              </a:defRPr>
            </a:lvl9pPr>
          </a:lstStyle>
          <a:p>
            <a:r>
              <a:t>xx%</a:t>
            </a:r>
          </a:p>
        </p:txBody>
      </p:sp>
      <p:sp>
        <p:nvSpPr>
          <p:cNvPr id="1110" name="Google Shape;1110;p13"/>
          <p:cNvSpPr txBox="1">
            <a:spLocks noGrp="1"/>
          </p:cNvSpPr>
          <p:nvPr>
            <p:ph type="ctrTitle" idx="7"/>
          </p:nvPr>
        </p:nvSpPr>
        <p:spPr>
          <a:xfrm>
            <a:off x="5723535" y="4557867"/>
            <a:ext cx="3096400" cy="770400"/>
          </a:xfrm>
          <a:prstGeom prst="rect">
            <a:avLst/>
          </a:prstGeom>
        </p:spPr>
        <p:txBody>
          <a:bodyPr spcFirstLastPara="1" wrap="square" lIns="91425" tIns="91425" rIns="91425" bIns="91425" anchor="b" anchorCtr="0">
            <a:noAutofit/>
          </a:bodyPr>
          <a:lstStyle>
            <a:lvl1pPr lvl="0" algn="r" rtl="0">
              <a:spcBef>
                <a:spcPts val="0"/>
              </a:spcBef>
              <a:spcAft>
                <a:spcPts val="0"/>
              </a:spcAft>
              <a:buSzPts val="1200"/>
              <a:buNone/>
              <a:defRPr sz="1600">
                <a:solidFill>
                  <a:schemeClr val="dk1"/>
                </a:solidFill>
              </a:defRPr>
            </a:lvl1pPr>
            <a:lvl2pPr lvl="1" rtl="0">
              <a:spcBef>
                <a:spcPts val="0"/>
              </a:spcBef>
              <a:spcAft>
                <a:spcPts val="0"/>
              </a:spcAft>
              <a:buSzPts val="1200"/>
              <a:buNone/>
              <a:defRPr sz="1600"/>
            </a:lvl2pPr>
            <a:lvl3pPr lvl="2" rtl="0">
              <a:spcBef>
                <a:spcPts val="0"/>
              </a:spcBef>
              <a:spcAft>
                <a:spcPts val="0"/>
              </a:spcAft>
              <a:buSzPts val="1200"/>
              <a:buNone/>
              <a:defRPr sz="1600"/>
            </a:lvl3pPr>
            <a:lvl4pPr lvl="3" rtl="0">
              <a:spcBef>
                <a:spcPts val="0"/>
              </a:spcBef>
              <a:spcAft>
                <a:spcPts val="0"/>
              </a:spcAft>
              <a:buSzPts val="1200"/>
              <a:buNone/>
              <a:defRPr sz="1600"/>
            </a:lvl4pPr>
            <a:lvl5pPr lvl="4" rtl="0">
              <a:spcBef>
                <a:spcPts val="0"/>
              </a:spcBef>
              <a:spcAft>
                <a:spcPts val="0"/>
              </a:spcAft>
              <a:buSzPts val="1200"/>
              <a:buNone/>
              <a:defRPr sz="1600"/>
            </a:lvl5pPr>
            <a:lvl6pPr lvl="5" rtl="0">
              <a:spcBef>
                <a:spcPts val="0"/>
              </a:spcBef>
              <a:spcAft>
                <a:spcPts val="0"/>
              </a:spcAft>
              <a:buSzPts val="1200"/>
              <a:buNone/>
              <a:defRPr sz="1600"/>
            </a:lvl6pPr>
            <a:lvl7pPr lvl="6" rtl="0">
              <a:spcBef>
                <a:spcPts val="0"/>
              </a:spcBef>
              <a:spcAft>
                <a:spcPts val="0"/>
              </a:spcAft>
              <a:buSzPts val="1200"/>
              <a:buNone/>
              <a:defRPr sz="1600"/>
            </a:lvl7pPr>
            <a:lvl8pPr lvl="7" rtl="0">
              <a:spcBef>
                <a:spcPts val="0"/>
              </a:spcBef>
              <a:spcAft>
                <a:spcPts val="0"/>
              </a:spcAft>
              <a:buSzPts val="1200"/>
              <a:buNone/>
              <a:defRPr sz="1600"/>
            </a:lvl8pPr>
            <a:lvl9pPr lvl="8" rtl="0">
              <a:spcBef>
                <a:spcPts val="0"/>
              </a:spcBef>
              <a:spcAft>
                <a:spcPts val="0"/>
              </a:spcAft>
              <a:buSzPts val="1200"/>
              <a:buNone/>
              <a:defRPr sz="1600"/>
            </a:lvl9pPr>
          </a:lstStyle>
          <a:p>
            <a:endParaRPr/>
          </a:p>
        </p:txBody>
      </p:sp>
      <p:sp>
        <p:nvSpPr>
          <p:cNvPr id="1111" name="Google Shape;1111;p13"/>
          <p:cNvSpPr txBox="1">
            <a:spLocks noGrp="1"/>
          </p:cNvSpPr>
          <p:nvPr>
            <p:ph type="subTitle" idx="1"/>
          </p:nvPr>
        </p:nvSpPr>
        <p:spPr>
          <a:xfrm>
            <a:off x="6184335" y="5161096"/>
            <a:ext cx="2635600" cy="8176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200"/>
              <a:buNone/>
              <a:defRPr>
                <a:solidFill>
                  <a:schemeClr val="dk1"/>
                </a:solidFill>
              </a:defRPr>
            </a:lvl1pPr>
            <a:lvl2pPr lvl="1" rtl="0">
              <a:lnSpc>
                <a:spcPct val="100000"/>
              </a:lnSpc>
              <a:spcBef>
                <a:spcPts val="0"/>
              </a:spcBef>
              <a:spcAft>
                <a:spcPts val="0"/>
              </a:spcAft>
              <a:buSzPts val="1200"/>
              <a:buNone/>
              <a:defRPr sz="1600"/>
            </a:lvl2pPr>
            <a:lvl3pPr lvl="2" rtl="0">
              <a:lnSpc>
                <a:spcPct val="100000"/>
              </a:lnSpc>
              <a:spcBef>
                <a:spcPts val="0"/>
              </a:spcBef>
              <a:spcAft>
                <a:spcPts val="0"/>
              </a:spcAft>
              <a:buSzPts val="1200"/>
              <a:buNone/>
              <a:defRPr sz="1600"/>
            </a:lvl3pPr>
            <a:lvl4pPr lvl="3" rtl="0">
              <a:lnSpc>
                <a:spcPct val="100000"/>
              </a:lnSpc>
              <a:spcBef>
                <a:spcPts val="0"/>
              </a:spcBef>
              <a:spcAft>
                <a:spcPts val="0"/>
              </a:spcAft>
              <a:buSzPts val="1200"/>
              <a:buNone/>
              <a:defRPr sz="1600"/>
            </a:lvl4pPr>
            <a:lvl5pPr lvl="4" rtl="0">
              <a:lnSpc>
                <a:spcPct val="100000"/>
              </a:lnSpc>
              <a:spcBef>
                <a:spcPts val="0"/>
              </a:spcBef>
              <a:spcAft>
                <a:spcPts val="0"/>
              </a:spcAft>
              <a:buSzPts val="1200"/>
              <a:buNone/>
              <a:defRPr sz="1600"/>
            </a:lvl5pPr>
            <a:lvl6pPr lvl="5" rtl="0">
              <a:lnSpc>
                <a:spcPct val="100000"/>
              </a:lnSpc>
              <a:spcBef>
                <a:spcPts val="0"/>
              </a:spcBef>
              <a:spcAft>
                <a:spcPts val="0"/>
              </a:spcAft>
              <a:buSzPts val="1200"/>
              <a:buNone/>
              <a:defRPr sz="1600"/>
            </a:lvl6pPr>
            <a:lvl7pPr lvl="6" rtl="0">
              <a:lnSpc>
                <a:spcPct val="100000"/>
              </a:lnSpc>
              <a:spcBef>
                <a:spcPts val="0"/>
              </a:spcBef>
              <a:spcAft>
                <a:spcPts val="0"/>
              </a:spcAft>
              <a:buSzPts val="1200"/>
              <a:buNone/>
              <a:defRPr sz="1600"/>
            </a:lvl7pPr>
            <a:lvl8pPr lvl="7" rtl="0">
              <a:lnSpc>
                <a:spcPct val="100000"/>
              </a:lnSpc>
              <a:spcBef>
                <a:spcPts val="0"/>
              </a:spcBef>
              <a:spcAft>
                <a:spcPts val="0"/>
              </a:spcAft>
              <a:buSzPts val="1200"/>
              <a:buNone/>
              <a:defRPr sz="1600"/>
            </a:lvl8pPr>
            <a:lvl9pPr lvl="8" rtl="0">
              <a:lnSpc>
                <a:spcPct val="100000"/>
              </a:lnSpc>
              <a:spcBef>
                <a:spcPts val="0"/>
              </a:spcBef>
              <a:spcAft>
                <a:spcPts val="0"/>
              </a:spcAft>
              <a:buSzPts val="1200"/>
              <a:buNone/>
              <a:defRPr sz="1600"/>
            </a:lvl9pPr>
          </a:lstStyle>
          <a:p>
            <a:endParaRPr/>
          </a:p>
        </p:txBody>
      </p:sp>
      <p:sp>
        <p:nvSpPr>
          <p:cNvPr id="1112" name="Google Shape;1112;p13"/>
          <p:cNvSpPr txBox="1">
            <a:spLocks noGrp="1"/>
          </p:cNvSpPr>
          <p:nvPr>
            <p:ph type="ctrTitle" idx="8"/>
          </p:nvPr>
        </p:nvSpPr>
        <p:spPr>
          <a:xfrm>
            <a:off x="3206377" y="4557867"/>
            <a:ext cx="3096400" cy="770400"/>
          </a:xfrm>
          <a:prstGeom prst="rect">
            <a:avLst/>
          </a:prstGeom>
        </p:spPr>
        <p:txBody>
          <a:bodyPr spcFirstLastPara="1" wrap="square" lIns="91425" tIns="91425" rIns="91425" bIns="91425" anchor="b" anchorCtr="0">
            <a:noAutofit/>
          </a:bodyPr>
          <a:lstStyle>
            <a:lvl1pPr lvl="0" rtl="0">
              <a:spcBef>
                <a:spcPts val="0"/>
              </a:spcBef>
              <a:spcAft>
                <a:spcPts val="0"/>
              </a:spcAft>
              <a:buSzPts val="1200"/>
              <a:buNone/>
              <a:defRPr sz="1600">
                <a:solidFill>
                  <a:schemeClr val="dk1"/>
                </a:solidFill>
              </a:defRPr>
            </a:lvl1pPr>
            <a:lvl2pPr lvl="1" algn="r" rtl="0">
              <a:spcBef>
                <a:spcPts val="0"/>
              </a:spcBef>
              <a:spcAft>
                <a:spcPts val="0"/>
              </a:spcAft>
              <a:buSzPts val="1200"/>
              <a:buNone/>
              <a:defRPr sz="1600"/>
            </a:lvl2pPr>
            <a:lvl3pPr lvl="2" algn="r" rtl="0">
              <a:spcBef>
                <a:spcPts val="0"/>
              </a:spcBef>
              <a:spcAft>
                <a:spcPts val="0"/>
              </a:spcAft>
              <a:buSzPts val="1200"/>
              <a:buNone/>
              <a:defRPr sz="1600"/>
            </a:lvl3pPr>
            <a:lvl4pPr lvl="3" algn="r" rtl="0">
              <a:spcBef>
                <a:spcPts val="0"/>
              </a:spcBef>
              <a:spcAft>
                <a:spcPts val="0"/>
              </a:spcAft>
              <a:buSzPts val="1200"/>
              <a:buNone/>
              <a:defRPr sz="1600"/>
            </a:lvl4pPr>
            <a:lvl5pPr lvl="4" algn="r" rtl="0">
              <a:spcBef>
                <a:spcPts val="0"/>
              </a:spcBef>
              <a:spcAft>
                <a:spcPts val="0"/>
              </a:spcAft>
              <a:buSzPts val="1200"/>
              <a:buNone/>
              <a:defRPr sz="1600"/>
            </a:lvl5pPr>
            <a:lvl6pPr lvl="5" algn="r" rtl="0">
              <a:spcBef>
                <a:spcPts val="0"/>
              </a:spcBef>
              <a:spcAft>
                <a:spcPts val="0"/>
              </a:spcAft>
              <a:buSzPts val="1200"/>
              <a:buNone/>
              <a:defRPr sz="1600"/>
            </a:lvl6pPr>
            <a:lvl7pPr lvl="6" algn="r" rtl="0">
              <a:spcBef>
                <a:spcPts val="0"/>
              </a:spcBef>
              <a:spcAft>
                <a:spcPts val="0"/>
              </a:spcAft>
              <a:buSzPts val="1200"/>
              <a:buNone/>
              <a:defRPr sz="1600"/>
            </a:lvl7pPr>
            <a:lvl8pPr lvl="7" algn="r" rtl="0">
              <a:spcBef>
                <a:spcPts val="0"/>
              </a:spcBef>
              <a:spcAft>
                <a:spcPts val="0"/>
              </a:spcAft>
              <a:buSzPts val="1200"/>
              <a:buNone/>
              <a:defRPr sz="1600"/>
            </a:lvl8pPr>
            <a:lvl9pPr lvl="8" algn="r" rtl="0">
              <a:spcBef>
                <a:spcPts val="0"/>
              </a:spcBef>
              <a:spcAft>
                <a:spcPts val="0"/>
              </a:spcAft>
              <a:buSzPts val="1200"/>
              <a:buNone/>
              <a:defRPr sz="1600"/>
            </a:lvl9pPr>
          </a:lstStyle>
          <a:p>
            <a:endParaRPr/>
          </a:p>
        </p:txBody>
      </p:sp>
      <p:sp>
        <p:nvSpPr>
          <p:cNvPr id="1113" name="Google Shape;1113;p13"/>
          <p:cNvSpPr txBox="1">
            <a:spLocks noGrp="1"/>
          </p:cNvSpPr>
          <p:nvPr>
            <p:ph type="subTitle" idx="9"/>
          </p:nvPr>
        </p:nvSpPr>
        <p:spPr>
          <a:xfrm>
            <a:off x="3206377" y="5161096"/>
            <a:ext cx="2635600" cy="817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solidFill>
                  <a:schemeClr val="dk1"/>
                </a:solidFill>
              </a:defRPr>
            </a:lvl1pPr>
            <a:lvl2pPr lvl="1" algn="r" rtl="0">
              <a:lnSpc>
                <a:spcPct val="100000"/>
              </a:lnSpc>
              <a:spcBef>
                <a:spcPts val="0"/>
              </a:spcBef>
              <a:spcAft>
                <a:spcPts val="0"/>
              </a:spcAft>
              <a:buSzPts val="1200"/>
              <a:buNone/>
              <a:defRPr sz="1600"/>
            </a:lvl2pPr>
            <a:lvl3pPr lvl="2" algn="r" rtl="0">
              <a:lnSpc>
                <a:spcPct val="100000"/>
              </a:lnSpc>
              <a:spcBef>
                <a:spcPts val="0"/>
              </a:spcBef>
              <a:spcAft>
                <a:spcPts val="0"/>
              </a:spcAft>
              <a:buSzPts val="1200"/>
              <a:buNone/>
              <a:defRPr sz="1600"/>
            </a:lvl3pPr>
            <a:lvl4pPr lvl="3" algn="r" rtl="0">
              <a:lnSpc>
                <a:spcPct val="100000"/>
              </a:lnSpc>
              <a:spcBef>
                <a:spcPts val="0"/>
              </a:spcBef>
              <a:spcAft>
                <a:spcPts val="0"/>
              </a:spcAft>
              <a:buSzPts val="1200"/>
              <a:buNone/>
              <a:defRPr sz="1600"/>
            </a:lvl4pPr>
            <a:lvl5pPr lvl="4" algn="r" rtl="0">
              <a:lnSpc>
                <a:spcPct val="100000"/>
              </a:lnSpc>
              <a:spcBef>
                <a:spcPts val="0"/>
              </a:spcBef>
              <a:spcAft>
                <a:spcPts val="0"/>
              </a:spcAft>
              <a:buSzPts val="1200"/>
              <a:buNone/>
              <a:defRPr sz="1600"/>
            </a:lvl5pPr>
            <a:lvl6pPr lvl="5" algn="r" rtl="0">
              <a:lnSpc>
                <a:spcPct val="100000"/>
              </a:lnSpc>
              <a:spcBef>
                <a:spcPts val="0"/>
              </a:spcBef>
              <a:spcAft>
                <a:spcPts val="0"/>
              </a:spcAft>
              <a:buSzPts val="1200"/>
              <a:buNone/>
              <a:defRPr sz="1600"/>
            </a:lvl6pPr>
            <a:lvl7pPr lvl="6" algn="r" rtl="0">
              <a:lnSpc>
                <a:spcPct val="100000"/>
              </a:lnSpc>
              <a:spcBef>
                <a:spcPts val="0"/>
              </a:spcBef>
              <a:spcAft>
                <a:spcPts val="0"/>
              </a:spcAft>
              <a:buSzPts val="1200"/>
              <a:buNone/>
              <a:defRPr sz="1600"/>
            </a:lvl7pPr>
            <a:lvl8pPr lvl="7" algn="r" rtl="0">
              <a:lnSpc>
                <a:spcPct val="100000"/>
              </a:lnSpc>
              <a:spcBef>
                <a:spcPts val="0"/>
              </a:spcBef>
              <a:spcAft>
                <a:spcPts val="0"/>
              </a:spcAft>
              <a:buSzPts val="1200"/>
              <a:buNone/>
              <a:defRPr sz="1600"/>
            </a:lvl8pPr>
            <a:lvl9pPr lvl="8" algn="r" rtl="0">
              <a:lnSpc>
                <a:spcPct val="100000"/>
              </a:lnSpc>
              <a:spcBef>
                <a:spcPts val="0"/>
              </a:spcBef>
              <a:spcAft>
                <a:spcPts val="0"/>
              </a:spcAft>
              <a:buSzPts val="1200"/>
              <a:buNone/>
              <a:defRPr sz="1600"/>
            </a:lvl9pPr>
          </a:lstStyle>
          <a:p>
            <a:endParaRPr/>
          </a:p>
        </p:txBody>
      </p:sp>
      <p:sp>
        <p:nvSpPr>
          <p:cNvPr id="1114" name="Google Shape;1114;p13"/>
          <p:cNvSpPr/>
          <p:nvPr/>
        </p:nvSpPr>
        <p:spPr>
          <a:xfrm>
            <a:off x="8186434" y="3760467"/>
            <a:ext cx="3367" cy="33"/>
          </a:xfrm>
          <a:custGeom>
            <a:avLst/>
            <a:gdLst/>
            <a:ahLst/>
            <a:cxnLst/>
            <a:rect l="l" t="t" r="r" b="b"/>
            <a:pathLst>
              <a:path w="101" h="1" extrusionOk="0">
                <a:moveTo>
                  <a:pt x="101" y="1"/>
                </a:moveTo>
                <a:lnTo>
                  <a:pt x="0" y="1"/>
                </a:lnTo>
                <a:lnTo>
                  <a:pt x="0" y="1"/>
                </a:lnTo>
                <a:close/>
              </a:path>
            </a:pathLst>
          </a:custGeom>
          <a:solidFill>
            <a:srgbClr val="CEF2F0"/>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2400"/>
          </a:p>
        </p:txBody>
      </p:sp>
      <p:sp>
        <p:nvSpPr>
          <p:cNvPr id="1115" name="Google Shape;1115;p13"/>
          <p:cNvSpPr txBox="1">
            <a:spLocks noGrp="1"/>
          </p:cNvSpPr>
          <p:nvPr>
            <p:ph type="ctrTitle" idx="13"/>
          </p:nvPr>
        </p:nvSpPr>
        <p:spPr>
          <a:xfrm>
            <a:off x="5723535" y="2906692"/>
            <a:ext cx="3096400" cy="770400"/>
          </a:xfrm>
          <a:prstGeom prst="rect">
            <a:avLst/>
          </a:prstGeom>
        </p:spPr>
        <p:txBody>
          <a:bodyPr spcFirstLastPara="1" wrap="square" lIns="91425" tIns="91425" rIns="91425" bIns="91425" anchor="b" anchorCtr="0">
            <a:noAutofit/>
          </a:bodyPr>
          <a:lstStyle>
            <a:lvl1pPr lvl="0" algn="r" rtl="0">
              <a:spcBef>
                <a:spcPts val="0"/>
              </a:spcBef>
              <a:spcAft>
                <a:spcPts val="0"/>
              </a:spcAft>
              <a:buSzPts val="1200"/>
              <a:buNone/>
              <a:defRPr sz="1600">
                <a:solidFill>
                  <a:schemeClr val="dk1"/>
                </a:solidFill>
              </a:defRPr>
            </a:lvl1pPr>
            <a:lvl2pPr lvl="1" rtl="0">
              <a:spcBef>
                <a:spcPts val="0"/>
              </a:spcBef>
              <a:spcAft>
                <a:spcPts val="0"/>
              </a:spcAft>
              <a:buSzPts val="1200"/>
              <a:buNone/>
              <a:defRPr sz="1600"/>
            </a:lvl2pPr>
            <a:lvl3pPr lvl="2" rtl="0">
              <a:spcBef>
                <a:spcPts val="0"/>
              </a:spcBef>
              <a:spcAft>
                <a:spcPts val="0"/>
              </a:spcAft>
              <a:buSzPts val="1200"/>
              <a:buNone/>
              <a:defRPr sz="1600"/>
            </a:lvl3pPr>
            <a:lvl4pPr lvl="3" rtl="0">
              <a:spcBef>
                <a:spcPts val="0"/>
              </a:spcBef>
              <a:spcAft>
                <a:spcPts val="0"/>
              </a:spcAft>
              <a:buSzPts val="1200"/>
              <a:buNone/>
              <a:defRPr sz="1600"/>
            </a:lvl4pPr>
            <a:lvl5pPr lvl="4" rtl="0">
              <a:spcBef>
                <a:spcPts val="0"/>
              </a:spcBef>
              <a:spcAft>
                <a:spcPts val="0"/>
              </a:spcAft>
              <a:buSzPts val="1200"/>
              <a:buNone/>
              <a:defRPr sz="1600"/>
            </a:lvl5pPr>
            <a:lvl6pPr lvl="5" rtl="0">
              <a:spcBef>
                <a:spcPts val="0"/>
              </a:spcBef>
              <a:spcAft>
                <a:spcPts val="0"/>
              </a:spcAft>
              <a:buSzPts val="1200"/>
              <a:buNone/>
              <a:defRPr sz="1600"/>
            </a:lvl6pPr>
            <a:lvl7pPr lvl="6" rtl="0">
              <a:spcBef>
                <a:spcPts val="0"/>
              </a:spcBef>
              <a:spcAft>
                <a:spcPts val="0"/>
              </a:spcAft>
              <a:buSzPts val="1200"/>
              <a:buNone/>
              <a:defRPr sz="1600"/>
            </a:lvl7pPr>
            <a:lvl8pPr lvl="7" rtl="0">
              <a:spcBef>
                <a:spcPts val="0"/>
              </a:spcBef>
              <a:spcAft>
                <a:spcPts val="0"/>
              </a:spcAft>
              <a:buSzPts val="1200"/>
              <a:buNone/>
              <a:defRPr sz="1600"/>
            </a:lvl8pPr>
            <a:lvl9pPr lvl="8" rtl="0">
              <a:spcBef>
                <a:spcPts val="0"/>
              </a:spcBef>
              <a:spcAft>
                <a:spcPts val="0"/>
              </a:spcAft>
              <a:buSzPts val="1200"/>
              <a:buNone/>
              <a:defRPr sz="1600"/>
            </a:lvl9pPr>
          </a:lstStyle>
          <a:p>
            <a:endParaRPr/>
          </a:p>
        </p:txBody>
      </p:sp>
      <p:sp>
        <p:nvSpPr>
          <p:cNvPr id="1116" name="Google Shape;1116;p13"/>
          <p:cNvSpPr txBox="1">
            <a:spLocks noGrp="1"/>
          </p:cNvSpPr>
          <p:nvPr>
            <p:ph type="subTitle" idx="14"/>
          </p:nvPr>
        </p:nvSpPr>
        <p:spPr>
          <a:xfrm>
            <a:off x="6184335" y="3278245"/>
            <a:ext cx="2635600" cy="8176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200"/>
              <a:buNone/>
              <a:defRPr>
                <a:solidFill>
                  <a:schemeClr val="dk1"/>
                </a:solidFill>
              </a:defRPr>
            </a:lvl1pPr>
            <a:lvl2pPr lvl="1" rtl="0">
              <a:lnSpc>
                <a:spcPct val="100000"/>
              </a:lnSpc>
              <a:spcBef>
                <a:spcPts val="0"/>
              </a:spcBef>
              <a:spcAft>
                <a:spcPts val="0"/>
              </a:spcAft>
              <a:buSzPts val="1200"/>
              <a:buNone/>
              <a:defRPr sz="1600"/>
            </a:lvl2pPr>
            <a:lvl3pPr lvl="2" rtl="0">
              <a:lnSpc>
                <a:spcPct val="100000"/>
              </a:lnSpc>
              <a:spcBef>
                <a:spcPts val="0"/>
              </a:spcBef>
              <a:spcAft>
                <a:spcPts val="0"/>
              </a:spcAft>
              <a:buSzPts val="1200"/>
              <a:buNone/>
              <a:defRPr sz="1600"/>
            </a:lvl3pPr>
            <a:lvl4pPr lvl="3" rtl="0">
              <a:lnSpc>
                <a:spcPct val="100000"/>
              </a:lnSpc>
              <a:spcBef>
                <a:spcPts val="0"/>
              </a:spcBef>
              <a:spcAft>
                <a:spcPts val="0"/>
              </a:spcAft>
              <a:buSzPts val="1200"/>
              <a:buNone/>
              <a:defRPr sz="1600"/>
            </a:lvl4pPr>
            <a:lvl5pPr lvl="4" rtl="0">
              <a:lnSpc>
                <a:spcPct val="100000"/>
              </a:lnSpc>
              <a:spcBef>
                <a:spcPts val="0"/>
              </a:spcBef>
              <a:spcAft>
                <a:spcPts val="0"/>
              </a:spcAft>
              <a:buSzPts val="1200"/>
              <a:buNone/>
              <a:defRPr sz="1600"/>
            </a:lvl5pPr>
            <a:lvl6pPr lvl="5" rtl="0">
              <a:lnSpc>
                <a:spcPct val="100000"/>
              </a:lnSpc>
              <a:spcBef>
                <a:spcPts val="0"/>
              </a:spcBef>
              <a:spcAft>
                <a:spcPts val="0"/>
              </a:spcAft>
              <a:buSzPts val="1200"/>
              <a:buNone/>
              <a:defRPr sz="1600"/>
            </a:lvl6pPr>
            <a:lvl7pPr lvl="6" rtl="0">
              <a:lnSpc>
                <a:spcPct val="100000"/>
              </a:lnSpc>
              <a:spcBef>
                <a:spcPts val="0"/>
              </a:spcBef>
              <a:spcAft>
                <a:spcPts val="0"/>
              </a:spcAft>
              <a:buSzPts val="1200"/>
              <a:buNone/>
              <a:defRPr sz="1600"/>
            </a:lvl7pPr>
            <a:lvl8pPr lvl="7" rtl="0">
              <a:lnSpc>
                <a:spcPct val="100000"/>
              </a:lnSpc>
              <a:spcBef>
                <a:spcPts val="0"/>
              </a:spcBef>
              <a:spcAft>
                <a:spcPts val="0"/>
              </a:spcAft>
              <a:buSzPts val="1200"/>
              <a:buNone/>
              <a:defRPr sz="1600"/>
            </a:lvl8pPr>
            <a:lvl9pPr lvl="8" rtl="0">
              <a:lnSpc>
                <a:spcPct val="100000"/>
              </a:lnSpc>
              <a:spcBef>
                <a:spcPts val="0"/>
              </a:spcBef>
              <a:spcAft>
                <a:spcPts val="0"/>
              </a:spcAft>
              <a:buSzPts val="1200"/>
              <a:buNone/>
              <a:defRPr sz="1600"/>
            </a:lvl9pPr>
          </a:lstStyle>
          <a:p>
            <a:endParaRPr/>
          </a:p>
        </p:txBody>
      </p:sp>
      <p:sp>
        <p:nvSpPr>
          <p:cNvPr id="1117" name="Google Shape;1117;p13"/>
          <p:cNvSpPr txBox="1">
            <a:spLocks noGrp="1"/>
          </p:cNvSpPr>
          <p:nvPr>
            <p:ph type="ctrTitle" idx="15"/>
          </p:nvPr>
        </p:nvSpPr>
        <p:spPr>
          <a:xfrm>
            <a:off x="3206377" y="2906684"/>
            <a:ext cx="3096400" cy="770400"/>
          </a:xfrm>
          <a:prstGeom prst="rect">
            <a:avLst/>
          </a:prstGeom>
        </p:spPr>
        <p:txBody>
          <a:bodyPr spcFirstLastPara="1" wrap="square" lIns="91425" tIns="91425" rIns="91425" bIns="91425" anchor="b" anchorCtr="0">
            <a:noAutofit/>
          </a:bodyPr>
          <a:lstStyle>
            <a:lvl1pPr lvl="0" rtl="0">
              <a:spcBef>
                <a:spcPts val="0"/>
              </a:spcBef>
              <a:spcAft>
                <a:spcPts val="0"/>
              </a:spcAft>
              <a:buSzPts val="1200"/>
              <a:buNone/>
              <a:defRPr sz="1600">
                <a:solidFill>
                  <a:schemeClr val="dk1"/>
                </a:solidFill>
              </a:defRPr>
            </a:lvl1pPr>
            <a:lvl2pPr lvl="1" algn="r" rtl="0">
              <a:spcBef>
                <a:spcPts val="0"/>
              </a:spcBef>
              <a:spcAft>
                <a:spcPts val="0"/>
              </a:spcAft>
              <a:buSzPts val="1200"/>
              <a:buNone/>
              <a:defRPr sz="1600"/>
            </a:lvl2pPr>
            <a:lvl3pPr lvl="2" algn="r" rtl="0">
              <a:spcBef>
                <a:spcPts val="0"/>
              </a:spcBef>
              <a:spcAft>
                <a:spcPts val="0"/>
              </a:spcAft>
              <a:buSzPts val="1200"/>
              <a:buNone/>
              <a:defRPr sz="1600"/>
            </a:lvl3pPr>
            <a:lvl4pPr lvl="3" algn="r" rtl="0">
              <a:spcBef>
                <a:spcPts val="0"/>
              </a:spcBef>
              <a:spcAft>
                <a:spcPts val="0"/>
              </a:spcAft>
              <a:buSzPts val="1200"/>
              <a:buNone/>
              <a:defRPr sz="1600"/>
            </a:lvl4pPr>
            <a:lvl5pPr lvl="4" algn="r" rtl="0">
              <a:spcBef>
                <a:spcPts val="0"/>
              </a:spcBef>
              <a:spcAft>
                <a:spcPts val="0"/>
              </a:spcAft>
              <a:buSzPts val="1200"/>
              <a:buNone/>
              <a:defRPr sz="1600"/>
            </a:lvl5pPr>
            <a:lvl6pPr lvl="5" algn="r" rtl="0">
              <a:spcBef>
                <a:spcPts val="0"/>
              </a:spcBef>
              <a:spcAft>
                <a:spcPts val="0"/>
              </a:spcAft>
              <a:buSzPts val="1200"/>
              <a:buNone/>
              <a:defRPr sz="1600"/>
            </a:lvl6pPr>
            <a:lvl7pPr lvl="6" algn="r" rtl="0">
              <a:spcBef>
                <a:spcPts val="0"/>
              </a:spcBef>
              <a:spcAft>
                <a:spcPts val="0"/>
              </a:spcAft>
              <a:buSzPts val="1200"/>
              <a:buNone/>
              <a:defRPr sz="1600"/>
            </a:lvl7pPr>
            <a:lvl8pPr lvl="7" algn="r" rtl="0">
              <a:spcBef>
                <a:spcPts val="0"/>
              </a:spcBef>
              <a:spcAft>
                <a:spcPts val="0"/>
              </a:spcAft>
              <a:buSzPts val="1200"/>
              <a:buNone/>
              <a:defRPr sz="1600"/>
            </a:lvl8pPr>
            <a:lvl9pPr lvl="8" algn="r" rtl="0">
              <a:spcBef>
                <a:spcPts val="0"/>
              </a:spcBef>
              <a:spcAft>
                <a:spcPts val="0"/>
              </a:spcAft>
              <a:buSzPts val="1200"/>
              <a:buNone/>
              <a:defRPr sz="1600"/>
            </a:lvl9pPr>
          </a:lstStyle>
          <a:p>
            <a:endParaRPr/>
          </a:p>
        </p:txBody>
      </p:sp>
      <p:sp>
        <p:nvSpPr>
          <p:cNvPr id="1118" name="Google Shape;1118;p13"/>
          <p:cNvSpPr txBox="1">
            <a:spLocks noGrp="1"/>
          </p:cNvSpPr>
          <p:nvPr>
            <p:ph type="subTitle" idx="16"/>
          </p:nvPr>
        </p:nvSpPr>
        <p:spPr>
          <a:xfrm>
            <a:off x="3206377" y="3278245"/>
            <a:ext cx="2635600" cy="817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solidFill>
                  <a:schemeClr val="dk1"/>
                </a:solidFill>
              </a:defRPr>
            </a:lvl1pPr>
            <a:lvl2pPr lvl="1" algn="r" rtl="0">
              <a:lnSpc>
                <a:spcPct val="100000"/>
              </a:lnSpc>
              <a:spcBef>
                <a:spcPts val="0"/>
              </a:spcBef>
              <a:spcAft>
                <a:spcPts val="0"/>
              </a:spcAft>
              <a:buSzPts val="1200"/>
              <a:buNone/>
              <a:defRPr sz="1600"/>
            </a:lvl2pPr>
            <a:lvl3pPr lvl="2" algn="r" rtl="0">
              <a:lnSpc>
                <a:spcPct val="100000"/>
              </a:lnSpc>
              <a:spcBef>
                <a:spcPts val="0"/>
              </a:spcBef>
              <a:spcAft>
                <a:spcPts val="0"/>
              </a:spcAft>
              <a:buSzPts val="1200"/>
              <a:buNone/>
              <a:defRPr sz="1600"/>
            </a:lvl3pPr>
            <a:lvl4pPr lvl="3" algn="r" rtl="0">
              <a:lnSpc>
                <a:spcPct val="100000"/>
              </a:lnSpc>
              <a:spcBef>
                <a:spcPts val="0"/>
              </a:spcBef>
              <a:spcAft>
                <a:spcPts val="0"/>
              </a:spcAft>
              <a:buSzPts val="1200"/>
              <a:buNone/>
              <a:defRPr sz="1600"/>
            </a:lvl4pPr>
            <a:lvl5pPr lvl="4" algn="r" rtl="0">
              <a:lnSpc>
                <a:spcPct val="100000"/>
              </a:lnSpc>
              <a:spcBef>
                <a:spcPts val="0"/>
              </a:spcBef>
              <a:spcAft>
                <a:spcPts val="0"/>
              </a:spcAft>
              <a:buSzPts val="1200"/>
              <a:buNone/>
              <a:defRPr sz="1600"/>
            </a:lvl5pPr>
            <a:lvl6pPr lvl="5" algn="r" rtl="0">
              <a:lnSpc>
                <a:spcPct val="100000"/>
              </a:lnSpc>
              <a:spcBef>
                <a:spcPts val="0"/>
              </a:spcBef>
              <a:spcAft>
                <a:spcPts val="0"/>
              </a:spcAft>
              <a:buSzPts val="1200"/>
              <a:buNone/>
              <a:defRPr sz="1600"/>
            </a:lvl6pPr>
            <a:lvl7pPr lvl="6" algn="r" rtl="0">
              <a:lnSpc>
                <a:spcPct val="100000"/>
              </a:lnSpc>
              <a:spcBef>
                <a:spcPts val="0"/>
              </a:spcBef>
              <a:spcAft>
                <a:spcPts val="0"/>
              </a:spcAft>
              <a:buSzPts val="1200"/>
              <a:buNone/>
              <a:defRPr sz="1600"/>
            </a:lvl7pPr>
            <a:lvl8pPr lvl="7" algn="r" rtl="0">
              <a:lnSpc>
                <a:spcPct val="100000"/>
              </a:lnSpc>
              <a:spcBef>
                <a:spcPts val="0"/>
              </a:spcBef>
              <a:spcAft>
                <a:spcPts val="0"/>
              </a:spcAft>
              <a:buSzPts val="1200"/>
              <a:buNone/>
              <a:defRPr sz="1600"/>
            </a:lvl8pPr>
            <a:lvl9pPr lvl="8" algn="r" rtl="0">
              <a:lnSpc>
                <a:spcPct val="100000"/>
              </a:lnSpc>
              <a:spcBef>
                <a:spcPts val="0"/>
              </a:spcBef>
              <a:spcAft>
                <a:spcPts val="0"/>
              </a:spcAft>
              <a:buSzPts val="1200"/>
              <a:buNone/>
              <a:defRPr sz="1600"/>
            </a:lvl9pPr>
          </a:lstStyle>
          <a:p>
            <a:endParaRPr/>
          </a:p>
        </p:txBody>
      </p:sp>
      <p:sp>
        <p:nvSpPr>
          <p:cNvPr id="1119" name="Google Shape;1119;p13"/>
          <p:cNvSpPr txBox="1">
            <a:spLocks noGrp="1"/>
          </p:cNvSpPr>
          <p:nvPr>
            <p:ph type="ctrTitle" idx="17"/>
          </p:nvPr>
        </p:nvSpPr>
        <p:spPr>
          <a:xfrm>
            <a:off x="5723535" y="744333"/>
            <a:ext cx="3096400" cy="770400"/>
          </a:xfrm>
          <a:prstGeom prst="rect">
            <a:avLst/>
          </a:prstGeom>
        </p:spPr>
        <p:txBody>
          <a:bodyPr spcFirstLastPara="1" wrap="square" lIns="91425" tIns="91425" rIns="91425" bIns="91425" anchor="b" anchorCtr="0">
            <a:noAutofit/>
          </a:bodyPr>
          <a:lstStyle>
            <a:lvl1pPr lvl="0" algn="r" rtl="0">
              <a:spcBef>
                <a:spcPts val="0"/>
              </a:spcBef>
              <a:spcAft>
                <a:spcPts val="0"/>
              </a:spcAft>
              <a:buSzPts val="1200"/>
              <a:buNone/>
              <a:defRPr sz="1600">
                <a:solidFill>
                  <a:schemeClr val="dk1"/>
                </a:solidFill>
              </a:defRPr>
            </a:lvl1pPr>
            <a:lvl2pPr lvl="1" rtl="0">
              <a:spcBef>
                <a:spcPts val="0"/>
              </a:spcBef>
              <a:spcAft>
                <a:spcPts val="0"/>
              </a:spcAft>
              <a:buSzPts val="1200"/>
              <a:buNone/>
              <a:defRPr sz="1600"/>
            </a:lvl2pPr>
            <a:lvl3pPr lvl="2" rtl="0">
              <a:spcBef>
                <a:spcPts val="0"/>
              </a:spcBef>
              <a:spcAft>
                <a:spcPts val="0"/>
              </a:spcAft>
              <a:buSzPts val="1200"/>
              <a:buNone/>
              <a:defRPr sz="1600"/>
            </a:lvl3pPr>
            <a:lvl4pPr lvl="3" rtl="0">
              <a:spcBef>
                <a:spcPts val="0"/>
              </a:spcBef>
              <a:spcAft>
                <a:spcPts val="0"/>
              </a:spcAft>
              <a:buSzPts val="1200"/>
              <a:buNone/>
              <a:defRPr sz="1600"/>
            </a:lvl4pPr>
            <a:lvl5pPr lvl="4" rtl="0">
              <a:spcBef>
                <a:spcPts val="0"/>
              </a:spcBef>
              <a:spcAft>
                <a:spcPts val="0"/>
              </a:spcAft>
              <a:buSzPts val="1200"/>
              <a:buNone/>
              <a:defRPr sz="1600"/>
            </a:lvl5pPr>
            <a:lvl6pPr lvl="5" rtl="0">
              <a:spcBef>
                <a:spcPts val="0"/>
              </a:spcBef>
              <a:spcAft>
                <a:spcPts val="0"/>
              </a:spcAft>
              <a:buSzPts val="1200"/>
              <a:buNone/>
              <a:defRPr sz="1600"/>
            </a:lvl6pPr>
            <a:lvl7pPr lvl="6" rtl="0">
              <a:spcBef>
                <a:spcPts val="0"/>
              </a:spcBef>
              <a:spcAft>
                <a:spcPts val="0"/>
              </a:spcAft>
              <a:buSzPts val="1200"/>
              <a:buNone/>
              <a:defRPr sz="1600"/>
            </a:lvl7pPr>
            <a:lvl8pPr lvl="7" rtl="0">
              <a:spcBef>
                <a:spcPts val="0"/>
              </a:spcBef>
              <a:spcAft>
                <a:spcPts val="0"/>
              </a:spcAft>
              <a:buSzPts val="1200"/>
              <a:buNone/>
              <a:defRPr sz="1600"/>
            </a:lvl8pPr>
            <a:lvl9pPr lvl="8" rtl="0">
              <a:spcBef>
                <a:spcPts val="0"/>
              </a:spcBef>
              <a:spcAft>
                <a:spcPts val="0"/>
              </a:spcAft>
              <a:buSzPts val="1200"/>
              <a:buNone/>
              <a:defRPr sz="1600"/>
            </a:lvl9pPr>
          </a:lstStyle>
          <a:p>
            <a:endParaRPr/>
          </a:p>
        </p:txBody>
      </p:sp>
      <p:sp>
        <p:nvSpPr>
          <p:cNvPr id="1120" name="Google Shape;1120;p13"/>
          <p:cNvSpPr txBox="1">
            <a:spLocks noGrp="1"/>
          </p:cNvSpPr>
          <p:nvPr>
            <p:ph type="subTitle" idx="18"/>
          </p:nvPr>
        </p:nvSpPr>
        <p:spPr>
          <a:xfrm>
            <a:off x="6184335" y="1359579"/>
            <a:ext cx="2635600" cy="8176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200"/>
              <a:buNone/>
              <a:defRPr>
                <a:solidFill>
                  <a:schemeClr val="dk1"/>
                </a:solidFill>
              </a:defRPr>
            </a:lvl1pPr>
            <a:lvl2pPr lvl="1" rtl="0">
              <a:lnSpc>
                <a:spcPct val="100000"/>
              </a:lnSpc>
              <a:spcBef>
                <a:spcPts val="0"/>
              </a:spcBef>
              <a:spcAft>
                <a:spcPts val="0"/>
              </a:spcAft>
              <a:buSzPts val="1200"/>
              <a:buNone/>
              <a:defRPr sz="1600"/>
            </a:lvl2pPr>
            <a:lvl3pPr lvl="2" rtl="0">
              <a:lnSpc>
                <a:spcPct val="100000"/>
              </a:lnSpc>
              <a:spcBef>
                <a:spcPts val="0"/>
              </a:spcBef>
              <a:spcAft>
                <a:spcPts val="0"/>
              </a:spcAft>
              <a:buSzPts val="1200"/>
              <a:buNone/>
              <a:defRPr sz="1600"/>
            </a:lvl3pPr>
            <a:lvl4pPr lvl="3" rtl="0">
              <a:lnSpc>
                <a:spcPct val="100000"/>
              </a:lnSpc>
              <a:spcBef>
                <a:spcPts val="0"/>
              </a:spcBef>
              <a:spcAft>
                <a:spcPts val="0"/>
              </a:spcAft>
              <a:buSzPts val="1200"/>
              <a:buNone/>
              <a:defRPr sz="1600"/>
            </a:lvl4pPr>
            <a:lvl5pPr lvl="4" rtl="0">
              <a:lnSpc>
                <a:spcPct val="100000"/>
              </a:lnSpc>
              <a:spcBef>
                <a:spcPts val="0"/>
              </a:spcBef>
              <a:spcAft>
                <a:spcPts val="0"/>
              </a:spcAft>
              <a:buSzPts val="1200"/>
              <a:buNone/>
              <a:defRPr sz="1600"/>
            </a:lvl5pPr>
            <a:lvl6pPr lvl="5" rtl="0">
              <a:lnSpc>
                <a:spcPct val="100000"/>
              </a:lnSpc>
              <a:spcBef>
                <a:spcPts val="0"/>
              </a:spcBef>
              <a:spcAft>
                <a:spcPts val="0"/>
              </a:spcAft>
              <a:buSzPts val="1200"/>
              <a:buNone/>
              <a:defRPr sz="1600"/>
            </a:lvl6pPr>
            <a:lvl7pPr lvl="6" rtl="0">
              <a:lnSpc>
                <a:spcPct val="100000"/>
              </a:lnSpc>
              <a:spcBef>
                <a:spcPts val="0"/>
              </a:spcBef>
              <a:spcAft>
                <a:spcPts val="0"/>
              </a:spcAft>
              <a:buSzPts val="1200"/>
              <a:buNone/>
              <a:defRPr sz="1600"/>
            </a:lvl7pPr>
            <a:lvl8pPr lvl="7" rtl="0">
              <a:lnSpc>
                <a:spcPct val="100000"/>
              </a:lnSpc>
              <a:spcBef>
                <a:spcPts val="0"/>
              </a:spcBef>
              <a:spcAft>
                <a:spcPts val="0"/>
              </a:spcAft>
              <a:buSzPts val="1200"/>
              <a:buNone/>
              <a:defRPr sz="1600"/>
            </a:lvl8pPr>
            <a:lvl9pPr lvl="8" rtl="0">
              <a:lnSpc>
                <a:spcPct val="100000"/>
              </a:lnSpc>
              <a:spcBef>
                <a:spcPts val="0"/>
              </a:spcBef>
              <a:spcAft>
                <a:spcPts val="0"/>
              </a:spcAft>
              <a:buSzPts val="1200"/>
              <a:buNone/>
              <a:defRPr sz="1600"/>
            </a:lvl9pPr>
          </a:lstStyle>
          <a:p>
            <a:endParaRPr/>
          </a:p>
        </p:txBody>
      </p:sp>
      <p:sp>
        <p:nvSpPr>
          <p:cNvPr id="1121" name="Google Shape;1121;p13"/>
          <p:cNvSpPr txBox="1">
            <a:spLocks noGrp="1"/>
          </p:cNvSpPr>
          <p:nvPr>
            <p:ph type="ctrTitle" idx="19"/>
          </p:nvPr>
        </p:nvSpPr>
        <p:spPr>
          <a:xfrm>
            <a:off x="3206377" y="744317"/>
            <a:ext cx="3096400" cy="770400"/>
          </a:xfrm>
          <a:prstGeom prst="rect">
            <a:avLst/>
          </a:prstGeom>
        </p:spPr>
        <p:txBody>
          <a:bodyPr spcFirstLastPara="1" wrap="square" lIns="91425" tIns="91425" rIns="91425" bIns="91425" anchor="b" anchorCtr="0">
            <a:noAutofit/>
          </a:bodyPr>
          <a:lstStyle>
            <a:lvl1pPr lvl="0" rtl="0">
              <a:spcBef>
                <a:spcPts val="0"/>
              </a:spcBef>
              <a:spcAft>
                <a:spcPts val="0"/>
              </a:spcAft>
              <a:buSzPts val="1200"/>
              <a:buNone/>
              <a:defRPr sz="1600">
                <a:solidFill>
                  <a:schemeClr val="dk1"/>
                </a:solidFill>
              </a:defRPr>
            </a:lvl1pPr>
            <a:lvl2pPr lvl="1" algn="r" rtl="0">
              <a:spcBef>
                <a:spcPts val="0"/>
              </a:spcBef>
              <a:spcAft>
                <a:spcPts val="0"/>
              </a:spcAft>
              <a:buSzPts val="1200"/>
              <a:buNone/>
              <a:defRPr sz="1600"/>
            </a:lvl2pPr>
            <a:lvl3pPr lvl="2" algn="r" rtl="0">
              <a:spcBef>
                <a:spcPts val="0"/>
              </a:spcBef>
              <a:spcAft>
                <a:spcPts val="0"/>
              </a:spcAft>
              <a:buSzPts val="1200"/>
              <a:buNone/>
              <a:defRPr sz="1600"/>
            </a:lvl3pPr>
            <a:lvl4pPr lvl="3" algn="r" rtl="0">
              <a:spcBef>
                <a:spcPts val="0"/>
              </a:spcBef>
              <a:spcAft>
                <a:spcPts val="0"/>
              </a:spcAft>
              <a:buSzPts val="1200"/>
              <a:buNone/>
              <a:defRPr sz="1600"/>
            </a:lvl4pPr>
            <a:lvl5pPr lvl="4" algn="r" rtl="0">
              <a:spcBef>
                <a:spcPts val="0"/>
              </a:spcBef>
              <a:spcAft>
                <a:spcPts val="0"/>
              </a:spcAft>
              <a:buSzPts val="1200"/>
              <a:buNone/>
              <a:defRPr sz="1600"/>
            </a:lvl5pPr>
            <a:lvl6pPr lvl="5" algn="r" rtl="0">
              <a:spcBef>
                <a:spcPts val="0"/>
              </a:spcBef>
              <a:spcAft>
                <a:spcPts val="0"/>
              </a:spcAft>
              <a:buSzPts val="1200"/>
              <a:buNone/>
              <a:defRPr sz="1600"/>
            </a:lvl6pPr>
            <a:lvl7pPr lvl="6" algn="r" rtl="0">
              <a:spcBef>
                <a:spcPts val="0"/>
              </a:spcBef>
              <a:spcAft>
                <a:spcPts val="0"/>
              </a:spcAft>
              <a:buSzPts val="1200"/>
              <a:buNone/>
              <a:defRPr sz="1600"/>
            </a:lvl7pPr>
            <a:lvl8pPr lvl="7" algn="r" rtl="0">
              <a:spcBef>
                <a:spcPts val="0"/>
              </a:spcBef>
              <a:spcAft>
                <a:spcPts val="0"/>
              </a:spcAft>
              <a:buSzPts val="1200"/>
              <a:buNone/>
              <a:defRPr sz="1600"/>
            </a:lvl8pPr>
            <a:lvl9pPr lvl="8" algn="r" rtl="0">
              <a:spcBef>
                <a:spcPts val="0"/>
              </a:spcBef>
              <a:spcAft>
                <a:spcPts val="0"/>
              </a:spcAft>
              <a:buSzPts val="1200"/>
              <a:buNone/>
              <a:defRPr sz="1600"/>
            </a:lvl9pPr>
          </a:lstStyle>
          <a:p>
            <a:endParaRPr/>
          </a:p>
        </p:txBody>
      </p:sp>
      <p:sp>
        <p:nvSpPr>
          <p:cNvPr id="1122" name="Google Shape;1122;p13"/>
          <p:cNvSpPr txBox="1">
            <a:spLocks noGrp="1"/>
          </p:cNvSpPr>
          <p:nvPr>
            <p:ph type="subTitle" idx="20"/>
          </p:nvPr>
        </p:nvSpPr>
        <p:spPr>
          <a:xfrm>
            <a:off x="3206377" y="1359579"/>
            <a:ext cx="2635600" cy="817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solidFill>
                  <a:schemeClr val="dk1"/>
                </a:solidFill>
              </a:defRPr>
            </a:lvl1pPr>
            <a:lvl2pPr lvl="1" algn="r" rtl="0">
              <a:lnSpc>
                <a:spcPct val="100000"/>
              </a:lnSpc>
              <a:spcBef>
                <a:spcPts val="0"/>
              </a:spcBef>
              <a:spcAft>
                <a:spcPts val="0"/>
              </a:spcAft>
              <a:buSzPts val="1200"/>
              <a:buNone/>
              <a:defRPr sz="1600"/>
            </a:lvl2pPr>
            <a:lvl3pPr lvl="2" algn="r" rtl="0">
              <a:lnSpc>
                <a:spcPct val="100000"/>
              </a:lnSpc>
              <a:spcBef>
                <a:spcPts val="0"/>
              </a:spcBef>
              <a:spcAft>
                <a:spcPts val="0"/>
              </a:spcAft>
              <a:buSzPts val="1200"/>
              <a:buNone/>
              <a:defRPr sz="1600"/>
            </a:lvl3pPr>
            <a:lvl4pPr lvl="3" algn="r" rtl="0">
              <a:lnSpc>
                <a:spcPct val="100000"/>
              </a:lnSpc>
              <a:spcBef>
                <a:spcPts val="0"/>
              </a:spcBef>
              <a:spcAft>
                <a:spcPts val="0"/>
              </a:spcAft>
              <a:buSzPts val="1200"/>
              <a:buNone/>
              <a:defRPr sz="1600"/>
            </a:lvl4pPr>
            <a:lvl5pPr lvl="4" algn="r" rtl="0">
              <a:lnSpc>
                <a:spcPct val="100000"/>
              </a:lnSpc>
              <a:spcBef>
                <a:spcPts val="0"/>
              </a:spcBef>
              <a:spcAft>
                <a:spcPts val="0"/>
              </a:spcAft>
              <a:buSzPts val="1200"/>
              <a:buNone/>
              <a:defRPr sz="1600"/>
            </a:lvl5pPr>
            <a:lvl6pPr lvl="5" algn="r" rtl="0">
              <a:lnSpc>
                <a:spcPct val="100000"/>
              </a:lnSpc>
              <a:spcBef>
                <a:spcPts val="0"/>
              </a:spcBef>
              <a:spcAft>
                <a:spcPts val="0"/>
              </a:spcAft>
              <a:buSzPts val="1200"/>
              <a:buNone/>
              <a:defRPr sz="1600"/>
            </a:lvl6pPr>
            <a:lvl7pPr lvl="6" algn="r" rtl="0">
              <a:lnSpc>
                <a:spcPct val="100000"/>
              </a:lnSpc>
              <a:spcBef>
                <a:spcPts val="0"/>
              </a:spcBef>
              <a:spcAft>
                <a:spcPts val="0"/>
              </a:spcAft>
              <a:buSzPts val="1200"/>
              <a:buNone/>
              <a:defRPr sz="1600"/>
            </a:lvl7pPr>
            <a:lvl8pPr lvl="7" algn="r" rtl="0">
              <a:lnSpc>
                <a:spcPct val="100000"/>
              </a:lnSpc>
              <a:spcBef>
                <a:spcPts val="0"/>
              </a:spcBef>
              <a:spcAft>
                <a:spcPts val="0"/>
              </a:spcAft>
              <a:buSzPts val="1200"/>
              <a:buNone/>
              <a:defRPr sz="1600"/>
            </a:lvl8pPr>
            <a:lvl9pPr lvl="8" algn="r" rtl="0">
              <a:lnSpc>
                <a:spcPct val="100000"/>
              </a:lnSpc>
              <a:spcBef>
                <a:spcPts val="0"/>
              </a:spcBef>
              <a:spcAft>
                <a:spcPts val="0"/>
              </a:spcAft>
              <a:buSzPts val="1200"/>
              <a:buNone/>
              <a:defRPr sz="1600"/>
            </a:lvl9pPr>
          </a:lstStyle>
          <a:p>
            <a:endParaRPr/>
          </a:p>
        </p:txBody>
      </p:sp>
    </p:spTree>
    <p:extLst>
      <p:ext uri="{BB962C8B-B14F-4D97-AF65-F5344CB8AC3E}">
        <p14:creationId xmlns:p14="http://schemas.microsoft.com/office/powerpoint/2010/main" val="262700978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67968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9/22/2026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8303430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9/22/2026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366162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9/22/2026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9279947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9/22/2026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7158177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9/22/2026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0470068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9/22/2026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4168622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9/22/2026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720234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9/22/2026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0927777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9/22/2026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9977130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9/22/2026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069232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9/22/2026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6086428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4122952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77091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7890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38318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915248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90826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0683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25773434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22157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27594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2436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536505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139971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p:cSld name="26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63429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slideLayout" Target="../slideLayouts/slideLayout31.xml"/><Relationship Id="rId18" Type="http://schemas.openxmlformats.org/officeDocument/2006/relationships/slideLayout" Target="../slideLayouts/slideLayout36.xml"/><Relationship Id="rId26" Type="http://schemas.openxmlformats.org/officeDocument/2006/relationships/theme" Target="../theme/theme2.xml"/><Relationship Id="rId3" Type="http://schemas.openxmlformats.org/officeDocument/2006/relationships/slideLayout" Target="../slideLayouts/slideLayout21.xml"/><Relationship Id="rId21" Type="http://schemas.openxmlformats.org/officeDocument/2006/relationships/slideLayout" Target="../slideLayouts/slideLayout39.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17" Type="http://schemas.openxmlformats.org/officeDocument/2006/relationships/slideLayout" Target="../slideLayouts/slideLayout35.xml"/><Relationship Id="rId25" Type="http://schemas.openxmlformats.org/officeDocument/2006/relationships/slideLayout" Target="../slideLayouts/slideLayout43.xml"/><Relationship Id="rId2" Type="http://schemas.openxmlformats.org/officeDocument/2006/relationships/slideLayout" Target="../slideLayouts/slideLayout20.xml"/><Relationship Id="rId16" Type="http://schemas.openxmlformats.org/officeDocument/2006/relationships/slideLayout" Target="../slideLayouts/slideLayout34.xml"/><Relationship Id="rId20" Type="http://schemas.openxmlformats.org/officeDocument/2006/relationships/slideLayout" Target="../slideLayouts/slideLayout38.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24" Type="http://schemas.openxmlformats.org/officeDocument/2006/relationships/slideLayout" Target="../slideLayouts/slideLayout42.xml"/><Relationship Id="rId5" Type="http://schemas.openxmlformats.org/officeDocument/2006/relationships/slideLayout" Target="../slideLayouts/slideLayout23.xml"/><Relationship Id="rId15" Type="http://schemas.openxmlformats.org/officeDocument/2006/relationships/slideLayout" Target="../slideLayouts/slideLayout33.xml"/><Relationship Id="rId23" Type="http://schemas.openxmlformats.org/officeDocument/2006/relationships/slideLayout" Target="../slideLayouts/slideLayout41.xml"/><Relationship Id="rId10" Type="http://schemas.openxmlformats.org/officeDocument/2006/relationships/slideLayout" Target="../slideLayouts/slideLayout28.xml"/><Relationship Id="rId19" Type="http://schemas.openxmlformats.org/officeDocument/2006/relationships/slideLayout" Target="../slideLayouts/slideLayout37.xml"/><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slideLayout" Target="../slideLayouts/slideLayout32.xml"/><Relationship Id="rId22" Type="http://schemas.openxmlformats.org/officeDocument/2006/relationships/slideLayout" Target="../slideLayouts/slideLayout40.xml"/><Relationship Id="rId27"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cstate="print">
            <a:alphaModFix amt="76000"/>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9/22/2026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 id="2147483668" r:id="rId17"/>
    <p:sldLayoutId id="2147483695"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9/22/2026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199919753"/>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 id="2147483687" r:id="rId18"/>
    <p:sldLayoutId id="2147483688" r:id="rId19"/>
    <p:sldLayoutId id="2147483689" r:id="rId20"/>
    <p:sldLayoutId id="2147483690" r:id="rId21"/>
    <p:sldLayoutId id="2147483691" r:id="rId22"/>
    <p:sldLayoutId id="2147483692" r:id="rId23"/>
    <p:sldLayoutId id="2147483693" r:id="rId24"/>
    <p:sldLayoutId id="2147483694" r:id="rId2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7" Type="http://schemas.openxmlformats.org/officeDocument/2006/relationships/image" Target="../media/image7.png"/><Relationship Id="rId2" Type="http://schemas.openxmlformats.org/officeDocument/2006/relationships/slideLayout" Target="../slideLayouts/slideLayout31.xml"/><Relationship Id="rId1" Type="http://schemas.openxmlformats.org/officeDocument/2006/relationships/themeOverride" Target="../theme/themeOverride1.xml"/><Relationship Id="rId6" Type="http://schemas.openxmlformats.org/officeDocument/2006/relationships/image" Target="../media/image6.svg"/><Relationship Id="rId5" Type="http://schemas.openxmlformats.org/officeDocument/2006/relationships/image" Target="../media/image5.jpe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7.png"/><Relationship Id="rId5" Type="http://schemas.openxmlformats.org/officeDocument/2006/relationships/image" Target="../media/image10.jpeg"/><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jpeg"/><Relationship Id="rId1" Type="http://schemas.openxmlformats.org/officeDocument/2006/relationships/slideLayout" Target="../slideLayouts/slideLayout1.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8.jpeg"/><Relationship Id="rId1" Type="http://schemas.openxmlformats.org/officeDocument/2006/relationships/slideLayout" Target="../slideLayouts/slideLayout1.xml"/><Relationship Id="rId5" Type="http://schemas.openxmlformats.org/officeDocument/2006/relationships/image" Target="../media/image23.png"/><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8.jpeg"/><Relationship Id="rId1" Type="http://schemas.openxmlformats.org/officeDocument/2006/relationships/slideLayout" Target="../slideLayouts/slideLayout1.xml"/><Relationship Id="rId5" Type="http://schemas.openxmlformats.org/officeDocument/2006/relationships/image" Target="../media/image26.png"/><Relationship Id="rId4" Type="http://schemas.openxmlformats.org/officeDocument/2006/relationships/image" Target="../media/image25.png"/></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29.jpeg"/><Relationship Id="rId5" Type="http://schemas.openxmlformats.org/officeDocument/2006/relationships/image" Target="../media/image28.svg"/><Relationship Id="rId4" Type="http://schemas.openxmlformats.org/officeDocument/2006/relationships/image" Target="../media/image9.jpeg"/></Relationships>
</file>

<file path=ppt/slides/_rels/slide2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8.jpeg"/><Relationship Id="rId1" Type="http://schemas.openxmlformats.org/officeDocument/2006/relationships/slideLayout" Target="../slideLayouts/slideLayout1.xml"/><Relationship Id="rId5" Type="http://schemas.openxmlformats.org/officeDocument/2006/relationships/image" Target="../media/image32.jpeg"/><Relationship Id="rId4" Type="http://schemas.openxmlformats.org/officeDocument/2006/relationships/image" Target="../media/image31.jpeg"/></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4.xml"/><Relationship Id="rId6" Type="http://schemas.openxmlformats.org/officeDocument/2006/relationships/image" Target="../media/image7.png"/><Relationship Id="rId5" Type="http://schemas.openxmlformats.org/officeDocument/2006/relationships/image" Target="../media/image33.jpeg"/><Relationship Id="rId4" Type="http://schemas.openxmlformats.org/officeDocument/2006/relationships/image" Target="../media/image9.jpeg"/></Relationships>
</file>

<file path=ppt/slides/_rels/slide2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4.xml"/><Relationship Id="rId6" Type="http://schemas.openxmlformats.org/officeDocument/2006/relationships/image" Target="../media/image7.png"/><Relationship Id="rId5" Type="http://schemas.openxmlformats.org/officeDocument/2006/relationships/image" Target="../media/image34.png"/><Relationship Id="rId4" Type="http://schemas.openxmlformats.org/officeDocument/2006/relationships/image" Target="../media/image9.jpeg"/></Relationships>
</file>

<file path=ppt/slides/_rels/slide2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9.jpeg"/></Relationships>
</file>

<file path=ppt/slides/_rels/slide2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9.jpeg"/></Relationships>
</file>

<file path=ppt/slides/_rels/slide2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4.xml"/><Relationship Id="rId6" Type="http://schemas.openxmlformats.org/officeDocument/2006/relationships/image" Target="../media/image7.png"/><Relationship Id="rId5" Type="http://schemas.openxmlformats.org/officeDocument/2006/relationships/image" Target="../media/image35.png"/><Relationship Id="rId4" Type="http://schemas.openxmlformats.org/officeDocument/2006/relationships/image" Target="../media/image9.jpeg"/></Relationships>
</file>

<file path=ppt/slides/_rels/slide2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14.xml"/><Relationship Id="rId1" Type="http://schemas.openxmlformats.org/officeDocument/2006/relationships/video" Target="https://www.youtube.com/embed/M9lmD4T-i2c?feature=oembed" TargetMode="External"/><Relationship Id="rId4" Type="http://schemas.openxmlformats.org/officeDocument/2006/relationships/image" Target="../media/image36.jpeg"/></Relationships>
</file>

<file path=ppt/slides/_rels/slide2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17.xml"/><Relationship Id="rId1" Type="http://schemas.openxmlformats.org/officeDocument/2006/relationships/video" Target="https://www.youtube.com/embed/8-pXizcjYiA" TargetMode="External"/><Relationship Id="rId4" Type="http://schemas.openxmlformats.org/officeDocument/2006/relationships/image" Target="../media/image37.jpeg"/></Relationships>
</file>

<file path=ppt/slides/_rels/slide2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17.xml"/><Relationship Id="rId1" Type="http://schemas.openxmlformats.org/officeDocument/2006/relationships/video" Target="https://www.youtube.com/embed/PpsdVeluYrc" TargetMode="External"/><Relationship Id="rId4" Type="http://schemas.openxmlformats.org/officeDocument/2006/relationships/image" Target="../media/image38.jpeg"/></Relationships>
</file>

<file path=ppt/slides/_rels/slide3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8.jpeg"/><Relationship Id="rId1" Type="http://schemas.openxmlformats.org/officeDocument/2006/relationships/slideLayout" Target="../slideLayouts/slideLayout1.xml"/><Relationship Id="rId4" Type="http://schemas.openxmlformats.org/officeDocument/2006/relationships/image" Target="../media/image42.png"/></Relationships>
</file>

<file path=ppt/slides/_rels/slide3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8.jpeg"/><Relationship Id="rId1" Type="http://schemas.openxmlformats.org/officeDocument/2006/relationships/slideLayout" Target="../slideLayouts/slideLayout1.xml"/><Relationship Id="rId4" Type="http://schemas.openxmlformats.org/officeDocument/2006/relationships/image" Target="../media/image48.jpeg"/></Relationships>
</file>

<file path=ppt/slides/_rels/slide4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8.jpeg"/><Relationship Id="rId1" Type="http://schemas.openxmlformats.org/officeDocument/2006/relationships/slideLayout" Target="../slideLayouts/slideLayout1.xml"/><Relationship Id="rId5" Type="http://schemas.openxmlformats.org/officeDocument/2006/relationships/image" Target="../media/image51.png"/><Relationship Id="rId4" Type="http://schemas.openxmlformats.org/officeDocument/2006/relationships/image" Target="../media/image50.jpg"/></Relationships>
</file>

<file path=ppt/slides/_rels/slide41.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8.jpeg"/><Relationship Id="rId1" Type="http://schemas.openxmlformats.org/officeDocument/2006/relationships/slideLayout" Target="../slideLayouts/slideLayout1.xml"/><Relationship Id="rId4" Type="http://schemas.openxmlformats.org/officeDocument/2006/relationships/image" Target="../media/image54.png"/></Relationships>
</file>

<file path=ppt/slides/_rels/slide43.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8.jpeg"/><Relationship Id="rId1" Type="http://schemas.openxmlformats.org/officeDocument/2006/relationships/slideLayout" Target="../slideLayouts/slideLayout1.xml"/><Relationship Id="rId4" Type="http://schemas.openxmlformats.org/officeDocument/2006/relationships/image" Target="../media/image55.png"/></Relationships>
</file>

<file path=ppt/slides/_rels/slide44.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image" Target="../media/image8.jpeg"/><Relationship Id="rId1" Type="http://schemas.openxmlformats.org/officeDocument/2006/relationships/slideLayout" Target="../slideLayouts/slideLayout1.xml"/><Relationship Id="rId4" Type="http://schemas.openxmlformats.org/officeDocument/2006/relationships/image" Target="../media/image58.png"/></Relationships>
</file>

<file path=ppt/slides/_rels/slide46.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8.jpeg"/><Relationship Id="rId1" Type="http://schemas.openxmlformats.org/officeDocument/2006/relationships/slideLayout" Target="../slideLayouts/slideLayout1.xml"/><Relationship Id="rId4" Type="http://schemas.openxmlformats.org/officeDocument/2006/relationships/image" Target="../media/image61.png"/></Relationships>
</file>

<file path=ppt/slides/_rels/slide48.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8.jpeg"/><Relationship Id="rId1" Type="http://schemas.openxmlformats.org/officeDocument/2006/relationships/slideLayout" Target="../slideLayouts/slideLayout1.xml"/><Relationship Id="rId4" Type="http://schemas.openxmlformats.org/officeDocument/2006/relationships/image" Target="../media/image63.jpeg"/></Relationships>
</file>

<file path=ppt/slides/_rels/slide49.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8.jpeg"/><Relationship Id="rId1" Type="http://schemas.openxmlformats.org/officeDocument/2006/relationships/slideLayout" Target="../slideLayouts/slideLayout1.xml"/><Relationship Id="rId4" Type="http://schemas.openxmlformats.org/officeDocument/2006/relationships/image" Target="../media/image69.png"/></Relationships>
</file>

<file path=ppt/slides/_rels/slide54.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8.jpeg"/><Relationship Id="rId1" Type="http://schemas.openxmlformats.org/officeDocument/2006/relationships/slideLayout" Target="../slideLayouts/slideLayout1.xml"/><Relationship Id="rId4" Type="http://schemas.openxmlformats.org/officeDocument/2006/relationships/image" Target="../media/image73.png"/></Relationships>
</file>

<file path=ppt/slides/_rels/slide57.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8.jpeg"/><Relationship Id="rId1" Type="http://schemas.openxmlformats.org/officeDocument/2006/relationships/slideLayout" Target="../slideLayouts/slideLayout1.xml"/><Relationship Id="rId6" Type="http://schemas.openxmlformats.org/officeDocument/2006/relationships/image" Target="../media/image77.jpeg"/><Relationship Id="rId5" Type="http://schemas.openxmlformats.org/officeDocument/2006/relationships/image" Target="../media/image76.jpeg"/><Relationship Id="rId4" Type="http://schemas.openxmlformats.org/officeDocument/2006/relationships/image" Target="../media/image75.jpeg"/></Relationships>
</file>

<file path=ppt/slides/_rels/slide58.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79.jpg"/><Relationship Id="rId1" Type="http://schemas.openxmlformats.org/officeDocument/2006/relationships/slideLayout" Target="../slideLayouts/slideLayout18.xml"/></Relationships>
</file>

<file path=ppt/slides/_rels/slide60.xml.rels><?xml version="1.0" encoding="UTF-8" standalone="yes"?>
<Relationships xmlns="http://schemas.openxmlformats.org/package/2006/relationships"><Relationship Id="rId3" Type="http://schemas.openxmlformats.org/officeDocument/2006/relationships/image" Target="../media/image80.svg"/><Relationship Id="rId2" Type="http://schemas.openxmlformats.org/officeDocument/2006/relationships/notesSlide" Target="../notesSlides/notesSlide10.xml"/><Relationship Id="rId1" Type="http://schemas.openxmlformats.org/officeDocument/2006/relationships/slideLayout" Target="../slideLayouts/slideLayout16.xml"/><Relationship Id="rId5" Type="http://schemas.openxmlformats.org/officeDocument/2006/relationships/image" Target="../media/image7.png"/><Relationship Id="rId4" Type="http://schemas.openxmlformats.org/officeDocument/2006/relationships/image" Target="../media/image81.jp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30" name="TextBox 29">
            <a:extLst>
              <a:ext uri="{FF2B5EF4-FFF2-40B4-BE49-F238E27FC236}">
                <a16:creationId xmlns:a16="http://schemas.microsoft.com/office/drawing/2014/main" id="{1BBD67B8-DB49-942C-018D-7F74C671F260}"/>
              </a:ext>
            </a:extLst>
          </p:cNvPr>
          <p:cNvSpPr txBox="1"/>
          <p:nvPr/>
        </p:nvSpPr>
        <p:spPr>
          <a:xfrm>
            <a:off x="337225" y="3712545"/>
            <a:ext cx="4886463" cy="461665"/>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Dr. Perihan Salah</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37225" y="1698906"/>
            <a:ext cx="5548314" cy="1446550"/>
          </a:xfrm>
          <a:prstGeom prst="rect">
            <a:avLst/>
          </a:prstGeom>
          <a:noFill/>
        </p:spPr>
        <p:txBody>
          <a:bodyPr wrap="none" rtlCol="0">
            <a:spAutoFit/>
          </a:bodyPr>
          <a:lstStyle/>
          <a:p>
            <a:pPr algn="ctr"/>
            <a:r>
              <a:rPr lang="en-US" sz="4400" b="1" dirty="0">
                <a:solidFill>
                  <a:srgbClr val="8E5A6D"/>
                </a:solidFill>
                <a:latin typeface="Tajawal Medium" panose="00000600000000000000" pitchFamily="2" charset="-78"/>
                <a:cs typeface="Tajawal Medium" panose="00000600000000000000" pitchFamily="2" charset="-78"/>
              </a:rPr>
              <a:t>Digital</a:t>
            </a:r>
          </a:p>
          <a:p>
            <a:pPr algn="ctr"/>
            <a:r>
              <a:rPr lang="en-US" sz="4400" b="1" dirty="0">
                <a:solidFill>
                  <a:srgbClr val="8E5A6D"/>
                </a:solidFill>
                <a:latin typeface="Tajawal Medium" panose="00000600000000000000" pitchFamily="2" charset="-78"/>
                <a:cs typeface="Tajawal Medium" panose="00000600000000000000" pitchFamily="2" charset="-78"/>
              </a:rPr>
              <a:t>Consumer Behavior</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129203" y="4741299"/>
            <a:ext cx="3302506"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MKT713</a:t>
            </a:r>
          </a:p>
          <a:p>
            <a:pPr algn="ctr"/>
            <a:r>
              <a:rPr lang="en-US" sz="2000" dirty="0">
                <a:solidFill>
                  <a:srgbClr val="2D3956"/>
                </a:solidFill>
                <a:latin typeface="Tajawal Medium" panose="00000600000000000000" pitchFamily="2" charset="-78"/>
                <a:cs typeface="Tajawal Medium" panose="00000600000000000000" pitchFamily="2" charset="-78"/>
              </a:rPr>
              <a:t>Master of Digital Marketing </a:t>
            </a:r>
          </a:p>
        </p:txBody>
      </p:sp>
      <p:sp>
        <p:nvSpPr>
          <p:cNvPr id="18" name="TextBox 17">
            <a:extLst>
              <a:ext uri="{FF2B5EF4-FFF2-40B4-BE49-F238E27FC236}">
                <a16:creationId xmlns:a16="http://schemas.microsoft.com/office/drawing/2014/main" id="{58C91BD5-1823-4106-A126-EA5B3434C2B1}"/>
              </a:ext>
            </a:extLst>
          </p:cNvPr>
          <p:cNvSpPr txBox="1"/>
          <p:nvPr/>
        </p:nvSpPr>
        <p:spPr>
          <a:xfrm>
            <a:off x="1860414" y="5928725"/>
            <a:ext cx="6094378" cy="461665"/>
          </a:xfrm>
          <a:prstGeom prst="rect">
            <a:avLst/>
          </a:prstGeom>
          <a:noFill/>
        </p:spPr>
        <p:txBody>
          <a:bodyPr wrap="square">
            <a:spAutoFit/>
          </a:bodyPr>
          <a:lstStyle/>
          <a:p>
            <a:r>
              <a:rPr lang="en-US" sz="2400" b="1" dirty="0">
                <a:solidFill>
                  <a:schemeClr val="bg1"/>
                </a:solidFill>
                <a:latin typeface="Tajawal Medium" panose="00000600000000000000" pitchFamily="2" charset="-78"/>
                <a:cs typeface="Tajawal Medium" panose="00000600000000000000" pitchFamily="2" charset="-78"/>
              </a:rPr>
              <a:t>2</a:t>
            </a:r>
            <a:endParaRPr lang="en-US" sz="2400" dirty="0">
              <a:solidFill>
                <a:schemeClr val="bg1"/>
              </a:solidFill>
            </a:endParaRPr>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5916999"/>
    </mc:Choice>
    <mc:Fallback xmlns="">
      <p:transition spd="slow" advTm="591699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3"/>
            <a:ext cx="12191999" cy="6017622"/>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25450" y="2632727"/>
            <a:ext cx="5577344" cy="1446550"/>
          </a:xfrm>
          <a:prstGeom prst="rect">
            <a:avLst/>
          </a:prstGeom>
          <a:noFill/>
        </p:spPr>
        <p:txBody>
          <a:bodyPr wrap="square" rtlCol="0">
            <a:spAutoFit/>
          </a:bodyPr>
          <a:lstStyle/>
          <a:p>
            <a:pPr algn="ctr"/>
            <a:r>
              <a:rPr lang="en-US" sz="4400" b="1" dirty="0">
                <a:solidFill>
                  <a:srgbClr val="00B0F0"/>
                </a:solidFill>
                <a:latin typeface="Tajawal Medium" panose="00000600000000000000" pitchFamily="2" charset="-78"/>
                <a:cs typeface="Tajawal Medium" panose="00000600000000000000" pitchFamily="2" charset="-78"/>
              </a:rPr>
              <a:t>Consumer Motivation</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159057" y="42733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B0F0"/>
                </a:solidFill>
                <a:latin typeface="Tajawal Medium" panose="00000600000000000000" pitchFamily="2" charset="-78"/>
                <a:cs typeface="Tajawal Medium" panose="00000600000000000000" pitchFamily="2" charset="-78"/>
              </a:rPr>
              <a:t>Lecture 2</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266107" y="4877011"/>
            <a:ext cx="3302507" cy="707886"/>
          </a:xfrm>
          <a:prstGeom prst="rect">
            <a:avLst/>
          </a:prstGeom>
          <a:noFill/>
        </p:spPr>
        <p:txBody>
          <a:bodyPr wrap="none" rtlCol="0">
            <a:spAutoFit/>
          </a:bodyPr>
          <a:lstStyle/>
          <a:p>
            <a:pPr algn="ctr"/>
            <a:r>
              <a:rPr lang="en-US" sz="2000" dirty="0">
                <a:solidFill>
                  <a:srgbClr val="000000"/>
                </a:solidFill>
                <a:latin typeface="Tajawal Medium" panose="00000600000000000000" pitchFamily="2" charset="-78"/>
                <a:cs typeface="Tajawal Medium" panose="00000600000000000000" pitchFamily="2" charset="-78"/>
              </a:rPr>
              <a:t>MKT713</a:t>
            </a:r>
          </a:p>
          <a:p>
            <a:pPr algn="ctr"/>
            <a:r>
              <a:rPr lang="en-US" sz="2000" dirty="0">
                <a:solidFill>
                  <a:srgbClr val="000000"/>
                </a:solidFill>
                <a:latin typeface="Tajawal Medium" panose="00000600000000000000" pitchFamily="2" charset="-78"/>
                <a:cs typeface="Tajawal Medium" panose="00000600000000000000" pitchFamily="2" charset="-78"/>
              </a:rPr>
              <a:t>Master of Digital Marketing </a:t>
            </a:r>
          </a:p>
        </p:txBody>
      </p:sp>
      <p:sp>
        <p:nvSpPr>
          <p:cNvPr id="12" name="TextBox 11">
            <a:extLst>
              <a:ext uri="{FF2B5EF4-FFF2-40B4-BE49-F238E27FC236}">
                <a16:creationId xmlns:a16="http://schemas.microsoft.com/office/drawing/2014/main" id="{8C520B7F-7764-8B81-C7C7-A7440DA2CCAF}"/>
              </a:ext>
            </a:extLst>
          </p:cNvPr>
          <p:cNvSpPr txBox="1"/>
          <p:nvPr/>
        </p:nvSpPr>
        <p:spPr>
          <a:xfrm>
            <a:off x="389206" y="623356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Perihan Salah</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4" name="Graphic 21">
            <a:extLst>
              <a:ext uri="{FF2B5EF4-FFF2-40B4-BE49-F238E27FC236}">
                <a16:creationId xmlns:a16="http://schemas.microsoft.com/office/drawing/2014/main" id="{185C34F8-EBE3-8552-C3EF-968923CB8FB5}"/>
              </a:ext>
            </a:extLst>
          </p:cNvPr>
          <p:cNvPicPr>
            <a:picLocks noChangeAspect="1"/>
          </p:cNvPicPr>
          <p:nvPr/>
        </p:nvPicPr>
        <p:blipFill rotWithShape="1">
          <a:blip r:embed="rId7"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82275"/>
            <a:ext cx="2421250" cy="1130568"/>
          </a:xfrm>
          <a:prstGeom prst="rect">
            <a:avLst/>
          </a:prstGeom>
        </p:spPr>
      </p:pic>
    </p:spTree>
    <p:extLst>
      <p:ext uri="{BB962C8B-B14F-4D97-AF65-F5344CB8AC3E}">
        <p14:creationId xmlns:p14="http://schemas.microsoft.com/office/powerpoint/2010/main" val="701632073"/>
      </p:ext>
    </p:extLst>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700296" y="238248"/>
            <a:ext cx="7181499" cy="523220"/>
          </a:xfrm>
          <a:prstGeom prst="rect">
            <a:avLst/>
          </a:prstGeom>
          <a:noFill/>
        </p:spPr>
        <p:txBody>
          <a:bodyPr wrap="square" rtlCol="0">
            <a:spAutoFit/>
          </a:bodyPr>
          <a:lstStyle/>
          <a:p>
            <a:r>
              <a:rPr lang="en-US" sz="2800" b="1" dirty="0">
                <a:latin typeface="Tajawal Medium" panose="00000600000000000000" pitchFamily="2" charset="-78"/>
                <a:cs typeface="Tajawal Medium" panose="00000600000000000000" pitchFamily="2" charset="-78"/>
              </a:rPr>
              <a:t>Learning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9992618" y="438303"/>
            <a:ext cx="1746518" cy="1166000"/>
          </a:xfrm>
          <a:prstGeom prst="rect">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992618" y="499858"/>
            <a:ext cx="1746517"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10382762" y="699913"/>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13E91207-061A-4464-8B91-0B53B7A12AEF}"/>
              </a:ext>
            </a:extLst>
          </p:cNvPr>
          <p:cNvSpPr/>
          <p:nvPr/>
        </p:nvSpPr>
        <p:spPr>
          <a:xfrm>
            <a:off x="1069694" y="1863191"/>
            <a:ext cx="8433909" cy="3331681"/>
          </a:xfrm>
          <a:prstGeom prst="rect">
            <a:avLst/>
          </a:prstGeom>
        </p:spPr>
        <p:txBody>
          <a:bodyPr wrap="square">
            <a:spAutoFit/>
          </a:bodyPr>
          <a:lstStyle/>
          <a:p>
            <a:pPr marL="298450" lvl="0" indent="-285750">
              <a:lnSpc>
                <a:spcPct val="100000"/>
              </a:lnSpc>
              <a:spcBef>
                <a:spcPts val="1739"/>
              </a:spcBef>
              <a:buFont typeface="Arial" panose="020B0604020202020204" pitchFamily="34" charset="0"/>
              <a:buChar char="•"/>
            </a:pPr>
            <a:r>
              <a:rPr lang="en-US" sz="2800" b="1" dirty="0"/>
              <a:t>To understand what is motivation</a:t>
            </a:r>
          </a:p>
          <a:p>
            <a:pPr marL="298450" lvl="0" indent="-285750">
              <a:lnSpc>
                <a:spcPct val="100000"/>
              </a:lnSpc>
              <a:spcBef>
                <a:spcPts val="1739"/>
              </a:spcBef>
              <a:buFont typeface="Arial" panose="020B0604020202020204" pitchFamily="34" charset="0"/>
              <a:buChar char="•"/>
            </a:pPr>
            <a:r>
              <a:rPr lang="en-US" sz="2800" b="1" dirty="0"/>
              <a:t>To understand the dynamics of motives, needs, and goals and how they shape consumer behavior.</a:t>
            </a:r>
          </a:p>
          <a:p>
            <a:pPr marL="298450" lvl="0" indent="-285750">
              <a:lnSpc>
                <a:spcPct val="100000"/>
              </a:lnSpc>
              <a:spcBef>
                <a:spcPts val="1739"/>
              </a:spcBef>
              <a:buFont typeface="Arial" panose="020B0604020202020204" pitchFamily="34" charset="0"/>
              <a:buChar char="•"/>
            </a:pPr>
            <a:r>
              <a:rPr lang="en-US" sz="2800" b="1" dirty="0"/>
              <a:t>To understand motivation theories and their applications to consumer behavior.</a:t>
            </a:r>
          </a:p>
          <a:p>
            <a:pPr marL="298450" lvl="0" indent="-285750">
              <a:lnSpc>
                <a:spcPct val="100000"/>
              </a:lnSpc>
              <a:spcBef>
                <a:spcPts val="1739"/>
              </a:spcBef>
              <a:buFont typeface="Arial" panose="020B0604020202020204" pitchFamily="34" charset="0"/>
              <a:buChar char="•"/>
            </a:pPr>
            <a:r>
              <a:rPr lang="en-US" sz="2800" b="1" dirty="0"/>
              <a:t>To understand how to identify and measure motives.</a:t>
            </a:r>
          </a:p>
        </p:txBody>
      </p:sp>
    </p:spTree>
    <p:extLst>
      <p:ext uri="{BB962C8B-B14F-4D97-AF65-F5344CB8AC3E}">
        <p14:creationId xmlns:p14="http://schemas.microsoft.com/office/powerpoint/2010/main" val="3120885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27D93291-4ED0-4337-8692-C9675582A6A3}"/>
              </a:ext>
            </a:extLst>
          </p:cNvPr>
          <p:cNvSpPr/>
          <p:nvPr/>
        </p:nvSpPr>
        <p:spPr>
          <a:xfrm>
            <a:off x="3867667" y="103398"/>
            <a:ext cx="5547684" cy="523220"/>
          </a:xfrm>
          <a:prstGeom prst="rect">
            <a:avLst/>
          </a:prstGeom>
        </p:spPr>
        <p:txBody>
          <a:bodyPr wrap="square">
            <a:spAutoFit/>
          </a:bodyPr>
          <a:lstStyle/>
          <a:p>
            <a:pPr algn="ctr"/>
            <a:r>
              <a:rPr lang="en-US" sz="2800" b="1" dirty="0"/>
              <a:t>Motivation</a:t>
            </a:r>
          </a:p>
        </p:txBody>
      </p:sp>
      <p:pic>
        <p:nvPicPr>
          <p:cNvPr id="11" name="Picture 2" descr="C:\Users\Dr.Mayar\Desktop\2018Jun_Motivation_940x485.jpg">
            <a:extLst>
              <a:ext uri="{FF2B5EF4-FFF2-40B4-BE49-F238E27FC236}">
                <a16:creationId xmlns:a16="http://schemas.microsoft.com/office/drawing/2014/main" id="{B13DE2CD-A02B-4D93-93FD-69801C71805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35420" y="1605102"/>
            <a:ext cx="6746305" cy="4880209"/>
          </a:xfrm>
          <a:prstGeom prst="rect">
            <a:avLst/>
          </a:prstGeom>
          <a:noFill/>
          <a:extLst>
            <a:ext uri="{909E8E84-426E-40DD-AFC4-6F175D3DCCD1}">
              <a14:hiddenFill xmlns:a14="http://schemas.microsoft.com/office/drawing/2010/main">
                <a:solidFill>
                  <a:srgbClr val="FFFFFF"/>
                </a:solidFill>
              </a14:hiddenFill>
            </a:ext>
          </a:extLst>
        </p:spPr>
      </p:pic>
      <p:pic>
        <p:nvPicPr>
          <p:cNvPr id="6" name="Graphic 21">
            <a:extLst>
              <a:ext uri="{FF2B5EF4-FFF2-40B4-BE49-F238E27FC236}">
                <a16:creationId xmlns:a16="http://schemas.microsoft.com/office/drawing/2014/main" id="{38500137-F873-DCDC-2479-36ED7C0BB043}"/>
              </a:ext>
            </a:extLst>
          </p:cNvPr>
          <p:cNvPicPr>
            <a:picLocks noChangeAspect="1"/>
          </p:cNvPicPr>
          <p:nvPr/>
        </p:nvPicPr>
        <p:blipFill rotWithShape="1">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614495" y="-200276"/>
            <a:ext cx="2421250" cy="1130568"/>
          </a:xfrm>
          <a:prstGeom prst="rect">
            <a:avLst/>
          </a:prstGeom>
        </p:spPr>
      </p:pic>
    </p:spTree>
    <p:extLst>
      <p:ext uri="{BB962C8B-B14F-4D97-AF65-F5344CB8AC3E}">
        <p14:creationId xmlns:p14="http://schemas.microsoft.com/office/powerpoint/2010/main" val="42901650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4827604" cy="584775"/>
          </a:xfrm>
          <a:prstGeom prst="rect">
            <a:avLst/>
          </a:prstGeom>
        </p:spPr>
        <p:txBody>
          <a:bodyPr wrap="none">
            <a:spAutoFit/>
          </a:bodyPr>
          <a:lstStyle/>
          <a:p>
            <a:r>
              <a:rPr lang="en-US" sz="3200" b="1" dirty="0"/>
              <a:t>Need, Want, Demand, Goal</a:t>
            </a:r>
          </a:p>
        </p:txBody>
      </p:sp>
      <p:pic>
        <p:nvPicPr>
          <p:cNvPr id="6" name="Picture 5">
            <a:extLst>
              <a:ext uri="{FF2B5EF4-FFF2-40B4-BE49-F238E27FC236}">
                <a16:creationId xmlns:a16="http://schemas.microsoft.com/office/drawing/2014/main" id="{3661B6C3-C228-4C03-B303-1FE17AB148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67789" y="1481567"/>
            <a:ext cx="7753376" cy="5165308"/>
          </a:xfrm>
          <a:prstGeom prst="rect">
            <a:avLst/>
          </a:prstGeom>
        </p:spPr>
      </p:pic>
    </p:spTree>
    <p:extLst>
      <p:ext uri="{BB962C8B-B14F-4D97-AF65-F5344CB8AC3E}">
        <p14:creationId xmlns:p14="http://schemas.microsoft.com/office/powerpoint/2010/main" val="39640764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4827604" cy="584775"/>
          </a:xfrm>
          <a:prstGeom prst="rect">
            <a:avLst/>
          </a:prstGeom>
        </p:spPr>
        <p:txBody>
          <a:bodyPr wrap="none">
            <a:spAutoFit/>
          </a:bodyPr>
          <a:lstStyle/>
          <a:p>
            <a:r>
              <a:rPr lang="en-US" sz="3200" b="1" dirty="0"/>
              <a:t>Need, Want, Demand, Goal</a:t>
            </a:r>
          </a:p>
        </p:txBody>
      </p:sp>
      <p:pic>
        <p:nvPicPr>
          <p:cNvPr id="3" name="Picture 2">
            <a:extLst>
              <a:ext uri="{FF2B5EF4-FFF2-40B4-BE49-F238E27FC236}">
                <a16:creationId xmlns:a16="http://schemas.microsoft.com/office/drawing/2014/main" id="{1064D72A-60DB-44FB-B4B7-1018A2038D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44297" y="1555183"/>
            <a:ext cx="4903406" cy="4873568"/>
          </a:xfrm>
          <a:prstGeom prst="rect">
            <a:avLst/>
          </a:prstGeom>
        </p:spPr>
      </p:pic>
    </p:spTree>
    <p:extLst>
      <p:ext uri="{BB962C8B-B14F-4D97-AF65-F5344CB8AC3E}">
        <p14:creationId xmlns:p14="http://schemas.microsoft.com/office/powerpoint/2010/main" val="40565402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4827604" cy="584775"/>
          </a:xfrm>
          <a:prstGeom prst="rect">
            <a:avLst/>
          </a:prstGeom>
        </p:spPr>
        <p:txBody>
          <a:bodyPr wrap="none">
            <a:spAutoFit/>
          </a:bodyPr>
          <a:lstStyle/>
          <a:p>
            <a:r>
              <a:rPr lang="en-US" sz="3200" b="1" dirty="0"/>
              <a:t>Need, Want, Demand, Goal</a:t>
            </a:r>
          </a:p>
        </p:txBody>
      </p:sp>
      <p:sp>
        <p:nvSpPr>
          <p:cNvPr id="9" name="Google Shape;4283;p51">
            <a:extLst>
              <a:ext uri="{FF2B5EF4-FFF2-40B4-BE49-F238E27FC236}">
                <a16:creationId xmlns:a16="http://schemas.microsoft.com/office/drawing/2014/main" id="{0B3E639C-9D2E-4E5D-A1F1-26C5B8EA101D}"/>
              </a:ext>
            </a:extLst>
          </p:cNvPr>
          <p:cNvSpPr txBox="1">
            <a:spLocks noGrp="1"/>
          </p:cNvSpPr>
          <p:nvPr>
            <p:ph type="subTitle" idx="1"/>
          </p:nvPr>
        </p:nvSpPr>
        <p:spPr>
          <a:xfrm>
            <a:off x="1090633" y="2328880"/>
            <a:ext cx="4756796" cy="3208864"/>
          </a:xfrm>
          <a:prstGeom prst="rect">
            <a:avLst/>
          </a:prstGeom>
        </p:spPr>
        <p:txBody>
          <a:bodyPr spcFirstLastPara="1" wrap="square" lIns="91425" tIns="91425" rIns="91425" bIns="91425" anchor="t" anchorCtr="0">
            <a:noAutofit/>
          </a:bodyPr>
          <a:lstStyle/>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Needs are the core of the marketing concept. </a:t>
            </a:r>
            <a:endParaRPr lang="en-US" altLang="en-US" dirty="0">
              <a:solidFill>
                <a:srgbClr val="2D3956"/>
              </a:solidFill>
              <a:latin typeface="Arial" charset="0"/>
              <a:cs typeface="Arial" charset="0"/>
              <a:sym typeface="Arial" charset="0"/>
            </a:endParaRPr>
          </a:p>
          <a:p>
            <a:pPr marL="342900" indent="-342900" algn="l">
              <a:buFont typeface="Arial" panose="020B0604020202020204" pitchFamily="34" charset="0"/>
              <a:buChar char="•"/>
            </a:pPr>
            <a:r>
              <a:rPr lang="en-US" altLang="en-US" dirty="0">
                <a:solidFill>
                  <a:srgbClr val="2D3956"/>
                </a:solidFill>
                <a:latin typeface="Arial" charset="0"/>
                <a:cs typeface="Arial" charset="0"/>
                <a:sym typeface="Arial" charset="0"/>
              </a:rPr>
              <a:t>Needs are unfulfilled desires.</a:t>
            </a:r>
          </a:p>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Human needs are states of felt deprivation.</a:t>
            </a:r>
          </a:p>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NEEDS – The essential things for us to survive</a:t>
            </a:r>
          </a:p>
          <a:p>
            <a:pPr marL="342900" indent="-342900" algn="l">
              <a:buFont typeface="Arial" panose="020B0604020202020204" pitchFamily="34" charset="0"/>
              <a:buChar char="•"/>
            </a:pPr>
            <a:endParaRPr lang="en-US" altLang="en-US" sz="2400" dirty="0">
              <a:solidFill>
                <a:srgbClr val="2D3956"/>
              </a:solidFill>
              <a:latin typeface="Arial" charset="0"/>
              <a:cs typeface="Arial" charset="0"/>
              <a:sym typeface="Arial" charset="0"/>
            </a:endParaRPr>
          </a:p>
          <a:p>
            <a:pPr marL="342900" indent="-342900" algn="l">
              <a:buFont typeface="Arial" panose="020B0604020202020204" pitchFamily="34" charset="0"/>
              <a:buChar char="•"/>
            </a:pPr>
            <a:endParaRPr lang="en-US" altLang="en-US" sz="2400" dirty="0">
              <a:solidFill>
                <a:srgbClr val="2D3956"/>
              </a:solidFill>
              <a:latin typeface="Arial" charset="0"/>
              <a:cs typeface="Arial" charset="0"/>
              <a:sym typeface="Arial" charset="0"/>
            </a:endParaRPr>
          </a:p>
          <a:p>
            <a:pPr marL="342900" indent="-342900" algn="l">
              <a:buFont typeface="Arial" panose="020B0604020202020204" pitchFamily="34" charset="0"/>
              <a:buChar char="•"/>
            </a:pPr>
            <a:endParaRPr lang="en-US" altLang="en-US" sz="2400" dirty="0">
              <a:solidFill>
                <a:srgbClr val="2D3956"/>
              </a:solidFill>
              <a:latin typeface="Arial" charset="0"/>
              <a:cs typeface="Arial" charset="0"/>
              <a:sym typeface="Arial" charset="0"/>
            </a:endParaRPr>
          </a:p>
          <a:p>
            <a:pPr marL="342900" indent="-342900" algn="l">
              <a:buFont typeface="Arial" panose="020B0604020202020204" pitchFamily="34" charset="0"/>
              <a:buChar char="•"/>
            </a:pPr>
            <a:endParaRPr lang="en-US" altLang="en-US" sz="2400" dirty="0">
              <a:solidFill>
                <a:srgbClr val="2D3956"/>
              </a:solidFill>
              <a:latin typeface="Arial" charset="0"/>
              <a:cs typeface="Arial" charset="0"/>
              <a:sym typeface="Arial" charset="0"/>
            </a:endParaRPr>
          </a:p>
        </p:txBody>
      </p:sp>
      <p:pic>
        <p:nvPicPr>
          <p:cNvPr id="11" name="Picture 10">
            <a:extLst>
              <a:ext uri="{FF2B5EF4-FFF2-40B4-BE49-F238E27FC236}">
                <a16:creationId xmlns:a16="http://schemas.microsoft.com/office/drawing/2014/main" id="{CACD25AC-5E11-4C44-BF60-AF94B4C91EE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44573" y="2613433"/>
            <a:ext cx="4019738" cy="3995277"/>
          </a:xfrm>
          <a:prstGeom prst="rect">
            <a:avLst/>
          </a:prstGeom>
        </p:spPr>
      </p:pic>
      <p:sp>
        <p:nvSpPr>
          <p:cNvPr id="15" name="TextBox 14">
            <a:extLst>
              <a:ext uri="{FF2B5EF4-FFF2-40B4-BE49-F238E27FC236}">
                <a16:creationId xmlns:a16="http://schemas.microsoft.com/office/drawing/2014/main" id="{4FC1E03B-931F-40B5-9CAB-35EC6803CF39}"/>
              </a:ext>
            </a:extLst>
          </p:cNvPr>
          <p:cNvSpPr txBox="1"/>
          <p:nvPr/>
        </p:nvSpPr>
        <p:spPr>
          <a:xfrm>
            <a:off x="-1352306" y="1559439"/>
            <a:ext cx="6094378" cy="769441"/>
          </a:xfrm>
          <a:prstGeom prst="rect">
            <a:avLst/>
          </a:prstGeom>
          <a:noFill/>
        </p:spPr>
        <p:txBody>
          <a:bodyPr wrap="square">
            <a:spAutoFit/>
          </a:bodyPr>
          <a:lstStyle/>
          <a:p>
            <a:pPr algn="ctr"/>
            <a:r>
              <a:rPr lang="en-US" sz="4400" b="1" dirty="0"/>
              <a:t>Needs</a:t>
            </a:r>
          </a:p>
        </p:txBody>
      </p:sp>
    </p:spTree>
    <p:extLst>
      <p:ext uri="{BB962C8B-B14F-4D97-AF65-F5344CB8AC3E}">
        <p14:creationId xmlns:p14="http://schemas.microsoft.com/office/powerpoint/2010/main" val="18528207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4827604" cy="584775"/>
          </a:xfrm>
          <a:prstGeom prst="rect">
            <a:avLst/>
          </a:prstGeom>
        </p:spPr>
        <p:txBody>
          <a:bodyPr wrap="none">
            <a:spAutoFit/>
          </a:bodyPr>
          <a:lstStyle/>
          <a:p>
            <a:r>
              <a:rPr lang="en-US" sz="3200" b="1" dirty="0"/>
              <a:t>Need, Want, Demand, Goal</a:t>
            </a:r>
          </a:p>
        </p:txBody>
      </p:sp>
      <p:sp>
        <p:nvSpPr>
          <p:cNvPr id="9" name="Google Shape;4283;p51">
            <a:extLst>
              <a:ext uri="{FF2B5EF4-FFF2-40B4-BE49-F238E27FC236}">
                <a16:creationId xmlns:a16="http://schemas.microsoft.com/office/drawing/2014/main" id="{0B3E639C-9D2E-4E5D-A1F1-26C5B8EA101D}"/>
              </a:ext>
            </a:extLst>
          </p:cNvPr>
          <p:cNvSpPr txBox="1">
            <a:spLocks noGrp="1"/>
          </p:cNvSpPr>
          <p:nvPr>
            <p:ph type="subTitle" idx="1"/>
          </p:nvPr>
        </p:nvSpPr>
        <p:spPr>
          <a:xfrm>
            <a:off x="973380" y="2328880"/>
            <a:ext cx="8579641" cy="4153040"/>
          </a:xfrm>
          <a:prstGeom prst="rect">
            <a:avLst/>
          </a:prstGeom>
        </p:spPr>
        <p:txBody>
          <a:bodyPr spcFirstLastPara="1" wrap="square" lIns="91425" tIns="91425" rIns="91425" bIns="91425" anchor="t" anchorCtr="0">
            <a:noAutofit/>
          </a:bodyPr>
          <a:lstStyle/>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Physical needs include the basic human requirements such as air for breathing, food, water, clothing, and shelter.</a:t>
            </a:r>
          </a:p>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Social needs are the requirement for belongings and affection from friends and family.</a:t>
            </a:r>
          </a:p>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Individual needs can be varied depending on each person’s perception, knowledge, and environment.</a:t>
            </a:r>
          </a:p>
          <a:p>
            <a:pPr marL="342900" indent="-342900" algn="l">
              <a:buFont typeface="Arial" panose="020B0604020202020204" pitchFamily="34" charset="0"/>
              <a:buChar char="•"/>
            </a:pPr>
            <a:endParaRPr lang="en-US" altLang="en-US" sz="2400" dirty="0">
              <a:solidFill>
                <a:srgbClr val="2D3956"/>
              </a:solidFill>
              <a:latin typeface="Arial" charset="0"/>
              <a:cs typeface="Arial" charset="0"/>
              <a:sym typeface="Arial" charset="0"/>
            </a:endParaRPr>
          </a:p>
          <a:p>
            <a:pPr marL="342900" indent="-342900" algn="l">
              <a:buFont typeface="Arial" panose="020B0604020202020204" pitchFamily="34" charset="0"/>
              <a:buChar char="•"/>
            </a:pPr>
            <a:endParaRPr lang="en-US" altLang="en-US" sz="2400" dirty="0">
              <a:solidFill>
                <a:srgbClr val="2D3956"/>
              </a:solidFill>
              <a:latin typeface="Arial" charset="0"/>
              <a:cs typeface="Arial" charset="0"/>
              <a:sym typeface="Arial" charset="0"/>
            </a:endParaRPr>
          </a:p>
          <a:p>
            <a:pPr marL="342900" indent="-342900" algn="l">
              <a:buFont typeface="Arial" panose="020B0604020202020204" pitchFamily="34" charset="0"/>
              <a:buChar char="•"/>
            </a:pPr>
            <a:endParaRPr lang="en-US" altLang="en-US" sz="2400" dirty="0">
              <a:solidFill>
                <a:srgbClr val="2D3956"/>
              </a:solidFill>
              <a:latin typeface="Arial" charset="0"/>
              <a:cs typeface="Arial" charset="0"/>
              <a:sym typeface="Arial" charset="0"/>
            </a:endParaRPr>
          </a:p>
        </p:txBody>
      </p:sp>
      <p:pic>
        <p:nvPicPr>
          <p:cNvPr id="4" name="Picture 3">
            <a:extLst>
              <a:ext uri="{FF2B5EF4-FFF2-40B4-BE49-F238E27FC236}">
                <a16:creationId xmlns:a16="http://schemas.microsoft.com/office/drawing/2014/main" id="{D4521DE9-ECCB-409B-AF25-ADE6D837E132}"/>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7734455" y="4641574"/>
            <a:ext cx="3277924" cy="1944247"/>
          </a:xfrm>
          <a:prstGeom prst="rect">
            <a:avLst/>
          </a:prstGeom>
        </p:spPr>
      </p:pic>
      <p:sp>
        <p:nvSpPr>
          <p:cNvPr id="10" name="TextBox 9">
            <a:extLst>
              <a:ext uri="{FF2B5EF4-FFF2-40B4-BE49-F238E27FC236}">
                <a16:creationId xmlns:a16="http://schemas.microsoft.com/office/drawing/2014/main" id="{BF634FB9-945D-47CE-8E0B-0255372E1575}"/>
              </a:ext>
            </a:extLst>
          </p:cNvPr>
          <p:cNvSpPr txBox="1"/>
          <p:nvPr/>
        </p:nvSpPr>
        <p:spPr>
          <a:xfrm>
            <a:off x="-1352306" y="1559439"/>
            <a:ext cx="6094378" cy="769441"/>
          </a:xfrm>
          <a:prstGeom prst="rect">
            <a:avLst/>
          </a:prstGeom>
          <a:noFill/>
        </p:spPr>
        <p:txBody>
          <a:bodyPr wrap="square">
            <a:spAutoFit/>
          </a:bodyPr>
          <a:lstStyle/>
          <a:p>
            <a:pPr algn="ctr"/>
            <a:r>
              <a:rPr lang="en-US" sz="4400" b="1" dirty="0"/>
              <a:t>Needs</a:t>
            </a:r>
          </a:p>
        </p:txBody>
      </p:sp>
    </p:spTree>
    <p:extLst>
      <p:ext uri="{BB962C8B-B14F-4D97-AF65-F5344CB8AC3E}">
        <p14:creationId xmlns:p14="http://schemas.microsoft.com/office/powerpoint/2010/main" val="18853789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4827604" cy="584775"/>
          </a:xfrm>
          <a:prstGeom prst="rect">
            <a:avLst/>
          </a:prstGeom>
        </p:spPr>
        <p:txBody>
          <a:bodyPr wrap="none">
            <a:spAutoFit/>
          </a:bodyPr>
          <a:lstStyle/>
          <a:p>
            <a:r>
              <a:rPr lang="en-US" sz="3200" b="1" dirty="0"/>
              <a:t>Need, Want, Demand, Goal</a:t>
            </a:r>
          </a:p>
        </p:txBody>
      </p:sp>
      <p:sp>
        <p:nvSpPr>
          <p:cNvPr id="9" name="Google Shape;4283;p51">
            <a:extLst>
              <a:ext uri="{FF2B5EF4-FFF2-40B4-BE49-F238E27FC236}">
                <a16:creationId xmlns:a16="http://schemas.microsoft.com/office/drawing/2014/main" id="{0B3E639C-9D2E-4E5D-A1F1-26C5B8EA101D}"/>
              </a:ext>
            </a:extLst>
          </p:cNvPr>
          <p:cNvSpPr txBox="1">
            <a:spLocks noGrp="1"/>
          </p:cNvSpPr>
          <p:nvPr>
            <p:ph type="subTitle" idx="1"/>
          </p:nvPr>
        </p:nvSpPr>
        <p:spPr>
          <a:xfrm>
            <a:off x="1263989" y="2331023"/>
            <a:ext cx="7818634" cy="3618783"/>
          </a:xfrm>
          <a:prstGeom prst="rect">
            <a:avLst/>
          </a:prstGeom>
        </p:spPr>
        <p:txBody>
          <a:bodyPr spcFirstLastPara="1" wrap="square" lIns="91425" tIns="91425" rIns="91425" bIns="91425" anchor="t" anchorCtr="0">
            <a:noAutofit/>
          </a:bodyPr>
          <a:lstStyle/>
          <a:p>
            <a:pPr marL="342900" indent="-342900" algn="l">
              <a:buFont typeface="Arial" panose="020B0604020202020204" pitchFamily="34" charset="0"/>
              <a:buChar char="•"/>
            </a:pPr>
            <a:r>
              <a:rPr lang="en-US" altLang="en-US" sz="2400" dirty="0">
                <a:solidFill>
                  <a:srgbClr val="C00000"/>
                </a:solidFill>
                <a:latin typeface="Arial" charset="0"/>
                <a:cs typeface="Arial" charset="0"/>
                <a:sym typeface="Arial" charset="0"/>
              </a:rPr>
              <a:t>What are Needs </a:t>
            </a:r>
            <a:r>
              <a:rPr lang="en-US" altLang="en-US" sz="2400" dirty="0">
                <a:solidFill>
                  <a:srgbClr val="2D3956"/>
                </a:solidFill>
                <a:latin typeface="Arial" charset="0"/>
                <a:cs typeface="Arial" charset="0"/>
                <a:sym typeface="Arial" charset="0"/>
              </a:rPr>
              <a:t>− Every individual has needs that are required to be fulfilled. </a:t>
            </a:r>
          </a:p>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Primary needs are food, clothing, shelter and secondary needs are society, culture etc.</a:t>
            </a:r>
          </a:p>
          <a:p>
            <a:pPr marL="342900" indent="-342900" algn="l">
              <a:buFont typeface="Arial" panose="020B0604020202020204" pitchFamily="34" charset="0"/>
              <a:buChar char="•"/>
            </a:pPr>
            <a:r>
              <a:rPr kumimoji="0" lang="en-US" altLang="en-US" sz="2400" b="0" i="0" u="none" strike="noStrike" kern="1200" cap="none" spc="0" normalizeH="0" baseline="0" noProof="0" dirty="0">
                <a:ln>
                  <a:noFill/>
                </a:ln>
                <a:solidFill>
                  <a:srgbClr val="0070C0"/>
                </a:solidFill>
                <a:effectLst/>
                <a:uLnTx/>
                <a:uFillTx/>
                <a:latin typeface="Arial" charset="0"/>
                <a:ea typeface="+mn-ea"/>
                <a:cs typeface="Arial" charset="0"/>
                <a:sym typeface="Arial" charset="0"/>
              </a:rPr>
              <a:t>Sometimes needs are satisfied and sometimes they are not due to individual’s personal, social, cultural or financial needs.</a:t>
            </a:r>
          </a:p>
          <a:p>
            <a:pPr marL="342900" indent="-342900" algn="l">
              <a:buFont typeface="Arial" panose="020B0604020202020204" pitchFamily="34" charset="0"/>
              <a:buChar char="•"/>
            </a:pPr>
            <a:endParaRPr lang="en-US" altLang="en-US" sz="2400" dirty="0">
              <a:solidFill>
                <a:srgbClr val="0070C0"/>
              </a:solidFill>
              <a:latin typeface="Arial" charset="0"/>
              <a:cs typeface="Arial" charset="0"/>
              <a:sym typeface="Arial" charset="0"/>
            </a:endParaRPr>
          </a:p>
          <a:p>
            <a:pPr marL="342900" indent="-342900" algn="l">
              <a:buFont typeface="Arial" panose="020B0604020202020204" pitchFamily="34" charset="0"/>
              <a:buChar char="•"/>
            </a:pPr>
            <a:endParaRPr lang="en-US" altLang="en-US" sz="2400" dirty="0">
              <a:solidFill>
                <a:srgbClr val="2D3956"/>
              </a:solidFill>
              <a:latin typeface="Arial" charset="0"/>
              <a:cs typeface="Arial" charset="0"/>
              <a:sym typeface="Arial" charset="0"/>
            </a:endParaRPr>
          </a:p>
        </p:txBody>
      </p:sp>
      <p:sp>
        <p:nvSpPr>
          <p:cNvPr id="10" name="TextBox 9">
            <a:extLst>
              <a:ext uri="{FF2B5EF4-FFF2-40B4-BE49-F238E27FC236}">
                <a16:creationId xmlns:a16="http://schemas.microsoft.com/office/drawing/2014/main" id="{46388566-D0D7-4348-8988-2C481EBC8DA5}"/>
              </a:ext>
            </a:extLst>
          </p:cNvPr>
          <p:cNvSpPr txBox="1"/>
          <p:nvPr/>
        </p:nvSpPr>
        <p:spPr>
          <a:xfrm>
            <a:off x="-1208602" y="1561582"/>
            <a:ext cx="6094378" cy="769441"/>
          </a:xfrm>
          <a:prstGeom prst="rect">
            <a:avLst/>
          </a:prstGeom>
          <a:noFill/>
        </p:spPr>
        <p:txBody>
          <a:bodyPr wrap="square">
            <a:spAutoFit/>
          </a:bodyPr>
          <a:lstStyle/>
          <a:p>
            <a:pPr algn="ctr"/>
            <a:r>
              <a:rPr lang="en-US" sz="4400" b="1" dirty="0"/>
              <a:t>Needs</a:t>
            </a:r>
          </a:p>
        </p:txBody>
      </p:sp>
    </p:spTree>
    <p:extLst>
      <p:ext uri="{BB962C8B-B14F-4D97-AF65-F5344CB8AC3E}">
        <p14:creationId xmlns:p14="http://schemas.microsoft.com/office/powerpoint/2010/main" val="974452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4827604" cy="584775"/>
          </a:xfrm>
          <a:prstGeom prst="rect">
            <a:avLst/>
          </a:prstGeom>
        </p:spPr>
        <p:txBody>
          <a:bodyPr wrap="none">
            <a:spAutoFit/>
          </a:bodyPr>
          <a:lstStyle/>
          <a:p>
            <a:r>
              <a:rPr lang="en-US" sz="3200" b="1" dirty="0"/>
              <a:t>Need, Want, Demand, Goal</a:t>
            </a:r>
          </a:p>
        </p:txBody>
      </p:sp>
      <p:sp>
        <p:nvSpPr>
          <p:cNvPr id="9" name="Google Shape;4283;p51">
            <a:extLst>
              <a:ext uri="{FF2B5EF4-FFF2-40B4-BE49-F238E27FC236}">
                <a16:creationId xmlns:a16="http://schemas.microsoft.com/office/drawing/2014/main" id="{0B3E639C-9D2E-4E5D-A1F1-26C5B8EA101D}"/>
              </a:ext>
            </a:extLst>
          </p:cNvPr>
          <p:cNvSpPr txBox="1">
            <a:spLocks noGrp="1"/>
          </p:cNvSpPr>
          <p:nvPr>
            <p:ph type="subTitle" idx="1"/>
          </p:nvPr>
        </p:nvSpPr>
        <p:spPr>
          <a:xfrm>
            <a:off x="910204" y="1853231"/>
            <a:ext cx="9833996" cy="4564007"/>
          </a:xfrm>
          <a:prstGeom prst="rect">
            <a:avLst/>
          </a:prstGeom>
        </p:spPr>
        <p:txBody>
          <a:bodyPr spcFirstLastPara="1" wrap="square" lIns="91425" tIns="91425" rIns="91425" bIns="91425" anchor="t" anchorCtr="0">
            <a:noAutofit/>
          </a:bodyPr>
          <a:lstStyle/>
          <a:p>
            <a:pPr marL="342900" indent="-342900" algn="l">
              <a:buFont typeface="Arial" panose="020B0604020202020204" pitchFamily="34" charset="0"/>
              <a:buChar char="•"/>
            </a:pPr>
            <a:endParaRPr lang="en-US" altLang="en-US" sz="2400" dirty="0">
              <a:solidFill>
                <a:srgbClr val="2D3956"/>
              </a:solidFill>
              <a:latin typeface="Arial" charset="0"/>
              <a:cs typeface="Arial" charset="0"/>
              <a:sym typeface="Arial" charset="0"/>
            </a:endParaRPr>
          </a:p>
          <a:p>
            <a:pPr marL="342900" indent="-342900" algn="l">
              <a:buFont typeface="Arial" panose="020B0604020202020204" pitchFamily="34" charset="0"/>
              <a:buChar char="•"/>
            </a:pPr>
            <a:r>
              <a:rPr lang="en-US" altLang="en-US" sz="2400" dirty="0">
                <a:solidFill>
                  <a:srgbClr val="C00000"/>
                </a:solidFill>
                <a:latin typeface="Arial" charset="0"/>
                <a:cs typeface="Arial" charset="0"/>
                <a:sym typeface="Arial" charset="0"/>
              </a:rPr>
              <a:t>What are Wants </a:t>
            </a:r>
            <a:r>
              <a:rPr lang="en-US" altLang="en-US" sz="2400" dirty="0">
                <a:solidFill>
                  <a:srgbClr val="2D3956"/>
                </a:solidFill>
                <a:latin typeface="Arial" charset="0"/>
                <a:cs typeface="Arial" charset="0"/>
                <a:sym typeface="Arial" charset="0"/>
              </a:rPr>
              <a:t>− Needs are the necessities, but wants are something more in addition to the needs. For example, food is a need and type of food is our want.</a:t>
            </a:r>
          </a:p>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Wants: Specific objects to fulfill our needs </a:t>
            </a:r>
            <a:r>
              <a:rPr lang="en-US" altLang="en-US" sz="2400" dirty="0">
                <a:solidFill>
                  <a:srgbClr val="C00000"/>
                </a:solidFill>
                <a:latin typeface="Arial" charset="0"/>
                <a:cs typeface="Arial" charset="0"/>
                <a:sym typeface="Arial" charset="0"/>
              </a:rPr>
              <a:t>(Options given by marketers)</a:t>
            </a:r>
          </a:p>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Wants are described in items of objects that will satisfy needs.</a:t>
            </a:r>
          </a:p>
          <a:p>
            <a:pPr marL="342900" indent="-342900" algn="l">
              <a:buFont typeface="Arial" panose="020B0604020202020204" pitchFamily="34" charset="0"/>
              <a:buChar char="•"/>
            </a:pPr>
            <a:r>
              <a:rPr lang="en-US" dirty="0">
                <a:solidFill>
                  <a:srgbClr val="FF0000"/>
                </a:solidFill>
                <a:latin typeface="Yu Gothic Medium" panose="020B0500000000000000" pitchFamily="34" charset="-128"/>
                <a:ea typeface="Yu Gothic Medium" panose="020B0500000000000000" pitchFamily="34" charset="-128"/>
              </a:rPr>
              <a:t>H</a:t>
            </a:r>
            <a:r>
              <a:rPr lang="en-US" b="0" i="0" dirty="0">
                <a:solidFill>
                  <a:srgbClr val="FF0000"/>
                </a:solidFill>
                <a:effectLst/>
                <a:latin typeface="Yu Gothic Medium" panose="020B0500000000000000" pitchFamily="34" charset="-128"/>
                <a:ea typeface="Yu Gothic Medium" panose="020B0500000000000000" pitchFamily="34" charset="-128"/>
              </a:rPr>
              <a:t>uman’s wants can be varied depending on each individual’s perception, personality, environment, culture, and society.</a:t>
            </a:r>
            <a:endParaRPr lang="en-US" altLang="en-US" sz="2400" dirty="0">
              <a:solidFill>
                <a:srgbClr val="2D3956"/>
              </a:solidFill>
              <a:latin typeface="Arial" charset="0"/>
              <a:cs typeface="Arial" charset="0"/>
              <a:sym typeface="Arial" charset="0"/>
            </a:endParaRPr>
          </a:p>
          <a:p>
            <a:pPr marL="342900" indent="-342900" algn="l">
              <a:buFont typeface="Arial" panose="020B0604020202020204" pitchFamily="34" charset="0"/>
              <a:buChar char="•"/>
            </a:pPr>
            <a:endParaRPr lang="en-US" altLang="en-US" sz="2400" dirty="0">
              <a:solidFill>
                <a:srgbClr val="2D3956"/>
              </a:solidFill>
              <a:latin typeface="Arial" charset="0"/>
              <a:cs typeface="Arial" charset="0"/>
              <a:sym typeface="Arial" charset="0"/>
            </a:endParaRPr>
          </a:p>
          <a:p>
            <a:pPr marL="342900" indent="-342900" algn="l">
              <a:buFont typeface="Arial" panose="020B0604020202020204" pitchFamily="34" charset="0"/>
              <a:buChar char="•"/>
            </a:pPr>
            <a:endParaRPr lang="en-US" altLang="en-US" sz="2400" dirty="0">
              <a:solidFill>
                <a:srgbClr val="2D3956"/>
              </a:solidFill>
              <a:latin typeface="Arial" charset="0"/>
              <a:cs typeface="Arial" charset="0"/>
              <a:sym typeface="Arial" charset="0"/>
            </a:endParaRPr>
          </a:p>
        </p:txBody>
      </p:sp>
      <p:sp>
        <p:nvSpPr>
          <p:cNvPr id="10" name="TextBox 9">
            <a:extLst>
              <a:ext uri="{FF2B5EF4-FFF2-40B4-BE49-F238E27FC236}">
                <a16:creationId xmlns:a16="http://schemas.microsoft.com/office/drawing/2014/main" id="{4F46910B-A9A7-4A77-946C-D09E6BDD9082}"/>
              </a:ext>
            </a:extLst>
          </p:cNvPr>
          <p:cNvSpPr txBox="1"/>
          <p:nvPr/>
        </p:nvSpPr>
        <p:spPr>
          <a:xfrm>
            <a:off x="-1487074" y="1530066"/>
            <a:ext cx="6467474" cy="769441"/>
          </a:xfrm>
          <a:prstGeom prst="rect">
            <a:avLst/>
          </a:prstGeom>
          <a:noFill/>
        </p:spPr>
        <p:txBody>
          <a:bodyPr wrap="square">
            <a:spAutoFit/>
          </a:bodyPr>
          <a:lstStyle/>
          <a:p>
            <a:pPr algn="ctr"/>
            <a:r>
              <a:rPr lang="en-US" sz="4400" b="1" dirty="0">
                <a:solidFill>
                  <a:schemeClr val="tx1"/>
                </a:solidFill>
              </a:rPr>
              <a:t>Wants</a:t>
            </a:r>
          </a:p>
        </p:txBody>
      </p:sp>
    </p:spTree>
    <p:extLst>
      <p:ext uri="{BB962C8B-B14F-4D97-AF65-F5344CB8AC3E}">
        <p14:creationId xmlns:p14="http://schemas.microsoft.com/office/powerpoint/2010/main" val="6538069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4827604" cy="584775"/>
          </a:xfrm>
          <a:prstGeom prst="rect">
            <a:avLst/>
          </a:prstGeom>
        </p:spPr>
        <p:txBody>
          <a:bodyPr wrap="none">
            <a:spAutoFit/>
          </a:bodyPr>
          <a:lstStyle/>
          <a:p>
            <a:r>
              <a:rPr lang="en-US" sz="3200" b="1" dirty="0"/>
              <a:t>Need, Want, Demand, Goal</a:t>
            </a:r>
          </a:p>
        </p:txBody>
      </p:sp>
      <p:pic>
        <p:nvPicPr>
          <p:cNvPr id="5" name="Picture 4">
            <a:extLst>
              <a:ext uri="{FF2B5EF4-FFF2-40B4-BE49-F238E27FC236}">
                <a16:creationId xmlns:a16="http://schemas.microsoft.com/office/drawing/2014/main" id="{0FF12784-0D8D-431E-9783-324A16EFF1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48087" y="1788303"/>
            <a:ext cx="4695825" cy="4505325"/>
          </a:xfrm>
          <a:prstGeom prst="rect">
            <a:avLst/>
          </a:prstGeom>
        </p:spPr>
      </p:pic>
      <p:sp>
        <p:nvSpPr>
          <p:cNvPr id="9" name="TextBox 8">
            <a:extLst>
              <a:ext uri="{FF2B5EF4-FFF2-40B4-BE49-F238E27FC236}">
                <a16:creationId xmlns:a16="http://schemas.microsoft.com/office/drawing/2014/main" id="{AC8F0161-0634-4895-9BD3-1438510D3E92}"/>
              </a:ext>
            </a:extLst>
          </p:cNvPr>
          <p:cNvSpPr txBox="1"/>
          <p:nvPr/>
        </p:nvSpPr>
        <p:spPr>
          <a:xfrm>
            <a:off x="-1182274" y="1606266"/>
            <a:ext cx="6467474" cy="769441"/>
          </a:xfrm>
          <a:prstGeom prst="rect">
            <a:avLst/>
          </a:prstGeom>
          <a:noFill/>
        </p:spPr>
        <p:txBody>
          <a:bodyPr wrap="square">
            <a:spAutoFit/>
          </a:bodyPr>
          <a:lstStyle/>
          <a:p>
            <a:pPr algn="ctr"/>
            <a:r>
              <a:rPr lang="en-US" sz="4400" b="1" dirty="0">
                <a:solidFill>
                  <a:schemeClr val="tx1"/>
                </a:solidFill>
              </a:rPr>
              <a:t>Wants</a:t>
            </a:r>
          </a:p>
        </p:txBody>
      </p:sp>
    </p:spTree>
    <p:extLst>
      <p:ext uri="{BB962C8B-B14F-4D97-AF65-F5344CB8AC3E}">
        <p14:creationId xmlns:p14="http://schemas.microsoft.com/office/powerpoint/2010/main" val="40818413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4827604" cy="584775"/>
          </a:xfrm>
          <a:prstGeom prst="rect">
            <a:avLst/>
          </a:prstGeom>
        </p:spPr>
        <p:txBody>
          <a:bodyPr wrap="none">
            <a:spAutoFit/>
          </a:bodyPr>
          <a:lstStyle/>
          <a:p>
            <a:r>
              <a:rPr lang="en-US" sz="3200" b="1" dirty="0"/>
              <a:t>Need, Want, Demand, Goal</a:t>
            </a:r>
          </a:p>
        </p:txBody>
      </p:sp>
      <p:sp>
        <p:nvSpPr>
          <p:cNvPr id="9" name="Google Shape;4283;p51">
            <a:extLst>
              <a:ext uri="{FF2B5EF4-FFF2-40B4-BE49-F238E27FC236}">
                <a16:creationId xmlns:a16="http://schemas.microsoft.com/office/drawing/2014/main" id="{0B3E639C-9D2E-4E5D-A1F1-26C5B8EA101D}"/>
              </a:ext>
            </a:extLst>
          </p:cNvPr>
          <p:cNvSpPr txBox="1">
            <a:spLocks noGrp="1"/>
          </p:cNvSpPr>
          <p:nvPr>
            <p:ph type="subTitle" idx="1"/>
          </p:nvPr>
        </p:nvSpPr>
        <p:spPr>
          <a:xfrm>
            <a:off x="801384" y="2162110"/>
            <a:ext cx="10304765" cy="3980677"/>
          </a:xfrm>
          <a:prstGeom prst="rect">
            <a:avLst/>
          </a:prstGeom>
        </p:spPr>
        <p:txBody>
          <a:bodyPr spcFirstLastPara="1" wrap="square" lIns="91425" tIns="91425" rIns="91425" bIns="91425" anchor="t" anchorCtr="0">
            <a:noAutofit/>
          </a:bodyPr>
          <a:lstStyle/>
          <a:p>
            <a:pPr marL="342900" indent="-342900" algn="l">
              <a:buFont typeface="Arial" panose="020B0604020202020204" pitchFamily="34" charset="0"/>
              <a:buChar char="•"/>
            </a:pPr>
            <a:endParaRPr lang="en-US" altLang="en-US" sz="2400" dirty="0">
              <a:latin typeface="Arial" charset="0"/>
              <a:cs typeface="Arial" charset="0"/>
              <a:sym typeface="Arial" charset="0"/>
            </a:endParaRPr>
          </a:p>
          <a:p>
            <a:pPr marL="342900" indent="-342900" algn="l">
              <a:buFont typeface="Arial" panose="020B0604020202020204" pitchFamily="34" charset="0"/>
              <a:buChar char="•"/>
            </a:pPr>
            <a:r>
              <a:rPr lang="en-US" altLang="en-US" sz="2400" dirty="0">
                <a:latin typeface="Arial" charset="0"/>
                <a:cs typeface="Arial" charset="0"/>
                <a:sym typeface="Arial" charset="0"/>
              </a:rPr>
              <a:t>DEMANDS: Willingness and ability to buy Wants and Needs</a:t>
            </a:r>
          </a:p>
          <a:p>
            <a:pPr marL="342900" indent="-342900" algn="l">
              <a:buFont typeface="Arial" panose="020B0604020202020204" pitchFamily="34" charset="0"/>
              <a:buChar char="•"/>
            </a:pPr>
            <a:endParaRPr lang="en-US" altLang="en-US" sz="2400" dirty="0">
              <a:latin typeface="Arial" charset="0"/>
              <a:cs typeface="Arial" charset="0"/>
              <a:sym typeface="Arial" charset="0"/>
            </a:endParaRPr>
          </a:p>
          <a:p>
            <a:pPr marL="342900" indent="-342900" algn="l">
              <a:buFont typeface="Arial" panose="020B0604020202020204" pitchFamily="34" charset="0"/>
              <a:buChar char="•"/>
            </a:pPr>
            <a:r>
              <a:rPr lang="en-US" altLang="en-US" sz="2400" dirty="0">
                <a:solidFill>
                  <a:srgbClr val="0070C0"/>
                </a:solidFill>
                <a:latin typeface="Arial" charset="0"/>
                <a:cs typeface="Arial" charset="0"/>
                <a:sym typeface="Arial" charset="0"/>
              </a:rPr>
              <a:t>Needs or Wants turn to be Demands when a customer is willing and having the ability to buy those wants.</a:t>
            </a:r>
          </a:p>
          <a:p>
            <a:pPr marL="342900" indent="-342900" algn="l">
              <a:buFont typeface="Arial" panose="020B0604020202020204" pitchFamily="34" charset="0"/>
              <a:buChar char="•"/>
            </a:pPr>
            <a:endParaRPr lang="en-US" altLang="en-US" sz="2400" dirty="0">
              <a:latin typeface="Arial" charset="0"/>
              <a:cs typeface="Arial" charset="0"/>
              <a:sym typeface="Arial" charset="0"/>
            </a:endParaRPr>
          </a:p>
          <a:p>
            <a:pPr marL="342900" indent="-342900" algn="l">
              <a:buFont typeface="Arial" panose="020B0604020202020204" pitchFamily="34" charset="0"/>
              <a:buChar char="•"/>
            </a:pPr>
            <a:endParaRPr lang="en-US" altLang="en-US" sz="2400" dirty="0">
              <a:latin typeface="Arial" charset="0"/>
              <a:cs typeface="Arial" charset="0"/>
              <a:sym typeface="Arial" charset="0"/>
            </a:endParaRPr>
          </a:p>
        </p:txBody>
      </p:sp>
      <p:sp>
        <p:nvSpPr>
          <p:cNvPr id="10" name="TextBox 9">
            <a:extLst>
              <a:ext uri="{FF2B5EF4-FFF2-40B4-BE49-F238E27FC236}">
                <a16:creationId xmlns:a16="http://schemas.microsoft.com/office/drawing/2014/main" id="{736CCE21-8A34-4D78-B6C6-0429E7AD6E73}"/>
              </a:ext>
            </a:extLst>
          </p:cNvPr>
          <p:cNvSpPr txBox="1"/>
          <p:nvPr/>
        </p:nvSpPr>
        <p:spPr>
          <a:xfrm>
            <a:off x="-1047750" y="1605939"/>
            <a:ext cx="6096000" cy="769441"/>
          </a:xfrm>
          <a:prstGeom prst="rect">
            <a:avLst/>
          </a:prstGeom>
          <a:noFill/>
        </p:spPr>
        <p:txBody>
          <a:bodyPr wrap="square">
            <a:spAutoFit/>
          </a:bodyPr>
          <a:lstStyle/>
          <a:p>
            <a:pPr algn="ctr"/>
            <a:r>
              <a:rPr lang="en-US" sz="4400" b="1" dirty="0"/>
              <a:t>Demand</a:t>
            </a:r>
          </a:p>
        </p:txBody>
      </p:sp>
    </p:spTree>
    <p:extLst>
      <p:ext uri="{BB962C8B-B14F-4D97-AF65-F5344CB8AC3E}">
        <p14:creationId xmlns:p14="http://schemas.microsoft.com/office/powerpoint/2010/main" val="19660666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4827604" cy="584775"/>
          </a:xfrm>
          <a:prstGeom prst="rect">
            <a:avLst/>
          </a:prstGeom>
        </p:spPr>
        <p:txBody>
          <a:bodyPr wrap="none">
            <a:spAutoFit/>
          </a:bodyPr>
          <a:lstStyle/>
          <a:p>
            <a:r>
              <a:rPr lang="en-US" sz="3200" b="1" dirty="0"/>
              <a:t>Need, Want, Demand, Goal</a:t>
            </a:r>
          </a:p>
        </p:txBody>
      </p:sp>
      <p:pic>
        <p:nvPicPr>
          <p:cNvPr id="3" name="Picture 2">
            <a:extLst>
              <a:ext uri="{FF2B5EF4-FFF2-40B4-BE49-F238E27FC236}">
                <a16:creationId xmlns:a16="http://schemas.microsoft.com/office/drawing/2014/main" id="{4F9300B2-46E4-42FA-A9E8-DFCE6F0042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19462" y="2184855"/>
            <a:ext cx="5553075" cy="4257675"/>
          </a:xfrm>
          <a:prstGeom prst="rect">
            <a:avLst/>
          </a:prstGeom>
        </p:spPr>
      </p:pic>
      <p:sp>
        <p:nvSpPr>
          <p:cNvPr id="10" name="TextBox 9">
            <a:extLst>
              <a:ext uri="{FF2B5EF4-FFF2-40B4-BE49-F238E27FC236}">
                <a16:creationId xmlns:a16="http://schemas.microsoft.com/office/drawing/2014/main" id="{C6AA3A08-0C74-4E36-ACB2-3C6EB3A97592}"/>
              </a:ext>
            </a:extLst>
          </p:cNvPr>
          <p:cNvSpPr txBox="1"/>
          <p:nvPr/>
        </p:nvSpPr>
        <p:spPr>
          <a:xfrm>
            <a:off x="-1120362" y="1564212"/>
            <a:ext cx="6100762" cy="707886"/>
          </a:xfrm>
          <a:prstGeom prst="rect">
            <a:avLst/>
          </a:prstGeom>
          <a:noFill/>
        </p:spPr>
        <p:txBody>
          <a:bodyPr wrap="square">
            <a:spAutoFit/>
          </a:bodyPr>
          <a:lstStyle/>
          <a:p>
            <a:pPr algn="ctr"/>
            <a:r>
              <a:rPr lang="en-US" sz="4000" b="1" dirty="0"/>
              <a:t>Demand</a:t>
            </a:r>
          </a:p>
        </p:txBody>
      </p:sp>
    </p:spTree>
    <p:extLst>
      <p:ext uri="{BB962C8B-B14F-4D97-AF65-F5344CB8AC3E}">
        <p14:creationId xmlns:p14="http://schemas.microsoft.com/office/powerpoint/2010/main" val="30500440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4827604" cy="584775"/>
          </a:xfrm>
          <a:prstGeom prst="rect">
            <a:avLst/>
          </a:prstGeom>
        </p:spPr>
        <p:txBody>
          <a:bodyPr wrap="none">
            <a:spAutoFit/>
          </a:bodyPr>
          <a:lstStyle/>
          <a:p>
            <a:r>
              <a:rPr lang="en-US" sz="3200" b="1" dirty="0"/>
              <a:t>Need, Want, Demand, Goal</a:t>
            </a:r>
          </a:p>
        </p:txBody>
      </p:sp>
      <p:pic>
        <p:nvPicPr>
          <p:cNvPr id="5" name="Picture 4">
            <a:extLst>
              <a:ext uri="{FF2B5EF4-FFF2-40B4-BE49-F238E27FC236}">
                <a16:creationId xmlns:a16="http://schemas.microsoft.com/office/drawing/2014/main" id="{02E68861-36E8-4025-AD57-D58D10EF2A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2475" y="2228075"/>
            <a:ext cx="10191750" cy="4169927"/>
          </a:xfrm>
          <a:prstGeom prst="rect">
            <a:avLst/>
          </a:prstGeom>
        </p:spPr>
      </p:pic>
      <p:sp>
        <p:nvSpPr>
          <p:cNvPr id="10" name="TextBox 9">
            <a:extLst>
              <a:ext uri="{FF2B5EF4-FFF2-40B4-BE49-F238E27FC236}">
                <a16:creationId xmlns:a16="http://schemas.microsoft.com/office/drawing/2014/main" id="{57806862-E482-455C-BE8C-D0803B02E0EA}"/>
              </a:ext>
            </a:extLst>
          </p:cNvPr>
          <p:cNvSpPr txBox="1"/>
          <p:nvPr/>
        </p:nvSpPr>
        <p:spPr>
          <a:xfrm>
            <a:off x="404423" y="1581744"/>
            <a:ext cx="6096000" cy="646331"/>
          </a:xfrm>
          <a:prstGeom prst="rect">
            <a:avLst/>
          </a:prstGeom>
          <a:noFill/>
        </p:spPr>
        <p:txBody>
          <a:bodyPr wrap="square">
            <a:spAutoFit/>
          </a:bodyPr>
          <a:lstStyle/>
          <a:p>
            <a:pPr algn="ctr"/>
            <a:r>
              <a:rPr lang="en-US" sz="3600" b="1" dirty="0"/>
              <a:t>Needs Wants and Demand</a:t>
            </a:r>
          </a:p>
        </p:txBody>
      </p:sp>
    </p:spTree>
    <p:extLst>
      <p:ext uri="{BB962C8B-B14F-4D97-AF65-F5344CB8AC3E}">
        <p14:creationId xmlns:p14="http://schemas.microsoft.com/office/powerpoint/2010/main" val="13593502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4827604" cy="584775"/>
          </a:xfrm>
          <a:prstGeom prst="rect">
            <a:avLst/>
          </a:prstGeom>
        </p:spPr>
        <p:txBody>
          <a:bodyPr wrap="none">
            <a:spAutoFit/>
          </a:bodyPr>
          <a:lstStyle/>
          <a:p>
            <a:r>
              <a:rPr lang="en-US" sz="3200" b="1" dirty="0"/>
              <a:t>Need, Want, Demand, Goal</a:t>
            </a:r>
          </a:p>
        </p:txBody>
      </p:sp>
      <p:sp>
        <p:nvSpPr>
          <p:cNvPr id="9" name="Google Shape;4283;p51">
            <a:extLst>
              <a:ext uri="{FF2B5EF4-FFF2-40B4-BE49-F238E27FC236}">
                <a16:creationId xmlns:a16="http://schemas.microsoft.com/office/drawing/2014/main" id="{0B3E639C-9D2E-4E5D-A1F1-26C5B8EA101D}"/>
              </a:ext>
            </a:extLst>
          </p:cNvPr>
          <p:cNvSpPr txBox="1">
            <a:spLocks noGrp="1"/>
          </p:cNvSpPr>
          <p:nvPr>
            <p:ph type="subTitle" idx="1"/>
          </p:nvPr>
        </p:nvSpPr>
        <p:spPr>
          <a:xfrm>
            <a:off x="882859" y="2502096"/>
            <a:ext cx="10004215" cy="3158657"/>
          </a:xfrm>
          <a:prstGeom prst="rect">
            <a:avLst/>
          </a:prstGeom>
        </p:spPr>
        <p:txBody>
          <a:bodyPr spcFirstLastPara="1" wrap="square" lIns="91425" tIns="91425" rIns="91425" bIns="91425" anchor="t" anchorCtr="0">
            <a:noAutofit/>
          </a:bodyPr>
          <a:lstStyle/>
          <a:p>
            <a:pPr marL="342900" indent="-342900" algn="l">
              <a:buFont typeface="Arial" panose="020B0604020202020204" pitchFamily="34" charset="0"/>
              <a:buChar char="•"/>
            </a:pPr>
            <a:r>
              <a:rPr lang="en-US" altLang="en-US" sz="2400" dirty="0">
                <a:solidFill>
                  <a:srgbClr val="C00000"/>
                </a:solidFill>
                <a:latin typeface="Arial" charset="0"/>
                <a:cs typeface="Arial" charset="0"/>
                <a:sym typeface="Arial" charset="0"/>
              </a:rPr>
              <a:t>What are Goals </a:t>
            </a:r>
            <a:r>
              <a:rPr lang="en-US" altLang="en-US" sz="2400" dirty="0">
                <a:solidFill>
                  <a:srgbClr val="2D3956"/>
                </a:solidFill>
                <a:latin typeface="Arial" charset="0"/>
                <a:cs typeface="Arial" charset="0"/>
                <a:sym typeface="Arial" charset="0"/>
              </a:rPr>
              <a:t>− Goals are the objectives that have to be fulfilled. </a:t>
            </a:r>
          </a:p>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Goals are generic and product specific in nature. </a:t>
            </a:r>
          </a:p>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Generic goals are general in nature, whereas product specific goals are the desires of a specific nature.</a:t>
            </a:r>
          </a:p>
          <a:p>
            <a:pPr marL="342900" indent="-342900" algn="l">
              <a:buFont typeface="Arial" panose="020B0604020202020204" pitchFamily="34" charset="0"/>
              <a:buChar char="•"/>
            </a:pPr>
            <a:endParaRPr lang="en-US" altLang="en-US" sz="2400" dirty="0">
              <a:solidFill>
                <a:srgbClr val="2D3956"/>
              </a:solidFill>
              <a:latin typeface="Arial" charset="0"/>
              <a:cs typeface="Arial" charset="0"/>
              <a:sym typeface="Arial" charset="0"/>
            </a:endParaRPr>
          </a:p>
        </p:txBody>
      </p:sp>
      <p:sp>
        <p:nvSpPr>
          <p:cNvPr id="10" name="TextBox 9">
            <a:extLst>
              <a:ext uri="{FF2B5EF4-FFF2-40B4-BE49-F238E27FC236}">
                <a16:creationId xmlns:a16="http://schemas.microsoft.com/office/drawing/2014/main" id="{57BF302E-D640-4ABD-A0AD-8DA6BCD5EB09}"/>
              </a:ext>
            </a:extLst>
          </p:cNvPr>
          <p:cNvSpPr txBox="1"/>
          <p:nvPr/>
        </p:nvSpPr>
        <p:spPr>
          <a:xfrm>
            <a:off x="-1347878" y="1644134"/>
            <a:ext cx="6096000" cy="707886"/>
          </a:xfrm>
          <a:prstGeom prst="rect">
            <a:avLst/>
          </a:prstGeom>
          <a:noFill/>
        </p:spPr>
        <p:txBody>
          <a:bodyPr wrap="square">
            <a:spAutoFit/>
          </a:bodyPr>
          <a:lstStyle/>
          <a:p>
            <a:pPr algn="ctr"/>
            <a:r>
              <a:rPr lang="en-US" sz="4000" b="1" dirty="0"/>
              <a:t>Goals</a:t>
            </a:r>
          </a:p>
        </p:txBody>
      </p:sp>
    </p:spTree>
    <p:extLst>
      <p:ext uri="{BB962C8B-B14F-4D97-AF65-F5344CB8AC3E}">
        <p14:creationId xmlns:p14="http://schemas.microsoft.com/office/powerpoint/2010/main" val="41707236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25428" y="215056"/>
            <a:ext cx="3833485" cy="584775"/>
          </a:xfrm>
          <a:prstGeom prst="rect">
            <a:avLst/>
          </a:prstGeom>
        </p:spPr>
        <p:txBody>
          <a:bodyPr wrap="none">
            <a:spAutoFit/>
          </a:bodyPr>
          <a:lstStyle/>
          <a:p>
            <a:r>
              <a:rPr lang="en-US" sz="3200" b="1" dirty="0"/>
              <a:t>Brand Personification</a:t>
            </a:r>
          </a:p>
        </p:txBody>
      </p:sp>
      <p:sp>
        <p:nvSpPr>
          <p:cNvPr id="13" name="Google Shape;4283;p51">
            <a:extLst>
              <a:ext uri="{FF2B5EF4-FFF2-40B4-BE49-F238E27FC236}">
                <a16:creationId xmlns:a16="http://schemas.microsoft.com/office/drawing/2014/main" id="{0AF9E0A6-4B74-4F51-AE7D-3FD63FB3AE6A}"/>
              </a:ext>
            </a:extLst>
          </p:cNvPr>
          <p:cNvSpPr txBox="1">
            <a:spLocks noGrp="1"/>
          </p:cNvSpPr>
          <p:nvPr>
            <p:ph type="subTitle" idx="1"/>
          </p:nvPr>
        </p:nvSpPr>
        <p:spPr>
          <a:xfrm>
            <a:off x="775496" y="1831172"/>
            <a:ext cx="8361818" cy="4358170"/>
          </a:xfrm>
          <a:prstGeom prst="rect">
            <a:avLst/>
          </a:prstGeom>
        </p:spPr>
        <p:txBody>
          <a:bodyPr spcFirstLastPara="1" wrap="square" lIns="91425" tIns="91425" rIns="91425" bIns="91425" anchor="t" anchorCtr="0">
            <a:noAutofit/>
          </a:bodyPr>
          <a:lstStyle/>
          <a:p>
            <a:pPr marL="342900" indent="-342900" algn="l">
              <a:buFont typeface="Arial" panose="020B0604020202020204" pitchFamily="34" charset="0"/>
              <a:buChar char="•"/>
            </a:pPr>
            <a:r>
              <a:rPr lang="en-US" altLang="en-US" sz="2400" dirty="0">
                <a:solidFill>
                  <a:srgbClr val="C00000"/>
                </a:solidFill>
                <a:latin typeface="Arial" charset="0"/>
                <a:cs typeface="Arial" charset="0"/>
                <a:sym typeface="Arial" charset="0"/>
              </a:rPr>
              <a:t>Brand personification occurs when consumers attribute human traits or characteristics to a brand. </a:t>
            </a:r>
          </a:p>
          <a:p>
            <a:pPr marL="342900" indent="-342900" algn="l">
              <a:buFont typeface="Arial" panose="020B0604020202020204" pitchFamily="34" charset="0"/>
              <a:buChar char="•"/>
            </a:pPr>
            <a:endParaRPr lang="en-US" altLang="en-US" sz="2400" dirty="0">
              <a:solidFill>
                <a:srgbClr val="C00000"/>
              </a:solidFill>
              <a:latin typeface="Arial" charset="0"/>
              <a:cs typeface="Arial" charset="0"/>
              <a:sym typeface="Arial" charset="0"/>
            </a:endParaRPr>
          </a:p>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A “brand personality” provides an emotional identity for a brand, which produces sentiments and feelings toward the brand among consumers. </a:t>
            </a:r>
            <a:r>
              <a:rPr lang="en-US" altLang="en-US" sz="2400" dirty="0">
                <a:solidFill>
                  <a:srgbClr val="C00000"/>
                </a:solidFill>
                <a:latin typeface="Arial" charset="0"/>
                <a:cs typeface="Arial" charset="0"/>
                <a:sym typeface="Arial" charset="0"/>
              </a:rPr>
              <a:t>(Emotional connection)</a:t>
            </a:r>
          </a:p>
        </p:txBody>
      </p:sp>
      <p:pic>
        <p:nvPicPr>
          <p:cNvPr id="4" name="Picture 3">
            <a:extLst>
              <a:ext uri="{FF2B5EF4-FFF2-40B4-BE49-F238E27FC236}">
                <a16:creationId xmlns:a16="http://schemas.microsoft.com/office/drawing/2014/main" id="{BAC8E4B4-6ABA-4CB0-8508-B400FB8570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91307" y="1696464"/>
            <a:ext cx="1891396" cy="1886419"/>
          </a:xfrm>
          <a:prstGeom prst="rect">
            <a:avLst/>
          </a:prstGeom>
        </p:spPr>
      </p:pic>
      <p:pic>
        <p:nvPicPr>
          <p:cNvPr id="3" name="Picture 2">
            <a:extLst>
              <a:ext uri="{FF2B5EF4-FFF2-40B4-BE49-F238E27FC236}">
                <a16:creationId xmlns:a16="http://schemas.microsoft.com/office/drawing/2014/main" id="{5712BA99-E56E-4299-AE7A-68CA94515C2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81778" y="4560128"/>
            <a:ext cx="2671186" cy="2003390"/>
          </a:xfrm>
          <a:prstGeom prst="rect">
            <a:avLst/>
          </a:prstGeom>
        </p:spPr>
      </p:pic>
      <p:pic>
        <p:nvPicPr>
          <p:cNvPr id="5" name="Picture 4">
            <a:extLst>
              <a:ext uri="{FF2B5EF4-FFF2-40B4-BE49-F238E27FC236}">
                <a16:creationId xmlns:a16="http://schemas.microsoft.com/office/drawing/2014/main" id="{8F1FED26-5776-4BF7-B316-DC15E0F0B0E6}"/>
              </a:ext>
            </a:extLst>
          </p:cNvPr>
          <p:cNvPicPr>
            <a:picLocks noChangeAspect="1"/>
          </p:cNvPicPr>
          <p:nvPr/>
        </p:nvPicPr>
        <p:blipFill rotWithShape="1">
          <a:blip r:embed="rId5">
            <a:extLst>
              <a:ext uri="{28A0092B-C50C-407E-A947-70E740481C1C}">
                <a14:useLocalDpi xmlns:a14="http://schemas.microsoft.com/office/drawing/2010/main" val="0"/>
              </a:ext>
            </a:extLst>
          </a:blip>
          <a:srcRect/>
          <a:stretch/>
        </p:blipFill>
        <p:spPr>
          <a:xfrm>
            <a:off x="4281583" y="4644913"/>
            <a:ext cx="3628834" cy="1833821"/>
          </a:xfrm>
          <a:prstGeom prst="rect">
            <a:avLst/>
          </a:prstGeom>
        </p:spPr>
      </p:pic>
      <p:pic>
        <p:nvPicPr>
          <p:cNvPr id="6" name="Picture 5">
            <a:extLst>
              <a:ext uri="{FF2B5EF4-FFF2-40B4-BE49-F238E27FC236}">
                <a16:creationId xmlns:a16="http://schemas.microsoft.com/office/drawing/2014/main" id="{015EB4DB-34A5-4B7E-B12C-4F6E27C23C5B}"/>
              </a:ext>
            </a:extLst>
          </p:cNvPr>
          <p:cNvPicPr>
            <a:picLocks noChangeAspect="1"/>
          </p:cNvPicPr>
          <p:nvPr/>
        </p:nvPicPr>
        <p:blipFill rotWithShape="1">
          <a:blip r:embed="rId6">
            <a:extLst>
              <a:ext uri="{28A0092B-C50C-407E-A947-70E740481C1C}">
                <a14:useLocalDpi xmlns:a14="http://schemas.microsoft.com/office/drawing/2010/main" val="0"/>
              </a:ext>
            </a:extLst>
          </a:blip>
          <a:srcRect/>
          <a:stretch/>
        </p:blipFill>
        <p:spPr>
          <a:xfrm>
            <a:off x="806848" y="4644913"/>
            <a:ext cx="3003374" cy="1833821"/>
          </a:xfrm>
          <a:prstGeom prst="rect">
            <a:avLst/>
          </a:prstGeom>
        </p:spPr>
      </p:pic>
    </p:spTree>
    <p:extLst>
      <p:ext uri="{BB962C8B-B14F-4D97-AF65-F5344CB8AC3E}">
        <p14:creationId xmlns:p14="http://schemas.microsoft.com/office/powerpoint/2010/main" val="3297895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7315" y="223196"/>
            <a:ext cx="3833485" cy="584775"/>
          </a:xfrm>
          <a:prstGeom prst="rect">
            <a:avLst/>
          </a:prstGeom>
        </p:spPr>
        <p:txBody>
          <a:bodyPr wrap="none">
            <a:spAutoFit/>
          </a:bodyPr>
          <a:lstStyle/>
          <a:p>
            <a:r>
              <a:rPr lang="en-US" sz="3200" b="1" dirty="0"/>
              <a:t>Brand Personification</a:t>
            </a:r>
          </a:p>
        </p:txBody>
      </p:sp>
      <p:sp>
        <p:nvSpPr>
          <p:cNvPr id="13" name="Google Shape;4283;p51">
            <a:extLst>
              <a:ext uri="{FF2B5EF4-FFF2-40B4-BE49-F238E27FC236}">
                <a16:creationId xmlns:a16="http://schemas.microsoft.com/office/drawing/2014/main" id="{0AF9E0A6-4B74-4F51-AE7D-3FD63FB3AE6A}"/>
              </a:ext>
            </a:extLst>
          </p:cNvPr>
          <p:cNvSpPr txBox="1">
            <a:spLocks noGrp="1"/>
          </p:cNvSpPr>
          <p:nvPr>
            <p:ph type="subTitle" idx="1"/>
          </p:nvPr>
        </p:nvSpPr>
        <p:spPr>
          <a:xfrm>
            <a:off x="629130" y="1983302"/>
            <a:ext cx="8052965" cy="3772543"/>
          </a:xfrm>
          <a:prstGeom prst="rect">
            <a:avLst/>
          </a:prstGeom>
        </p:spPr>
        <p:txBody>
          <a:bodyPr spcFirstLastPara="1" wrap="square" lIns="91425" tIns="91425" rIns="91425" bIns="91425" anchor="t" anchorCtr="0">
            <a:noAutofit/>
          </a:bodyPr>
          <a:lstStyle/>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Brand personification is a form of anthropomorphism, which refers to attributing human characteristics to something that is not human. </a:t>
            </a:r>
          </a:p>
          <a:p>
            <a:pPr marL="342900" indent="-342900" algn="l">
              <a:buFont typeface="Arial" panose="020B0604020202020204" pitchFamily="34" charset="0"/>
              <a:buChar char="•"/>
            </a:pPr>
            <a:r>
              <a:rPr lang="en-US" altLang="en-US" sz="2400" dirty="0">
                <a:solidFill>
                  <a:srgbClr val="C00000"/>
                </a:solidFill>
                <a:latin typeface="Arial" charset="0"/>
                <a:cs typeface="Arial" charset="0"/>
                <a:sym typeface="Arial" charset="0"/>
              </a:rPr>
              <a:t>(Represents the inner drive and motive)</a:t>
            </a:r>
          </a:p>
        </p:txBody>
      </p:sp>
      <p:pic>
        <p:nvPicPr>
          <p:cNvPr id="7" name="Picture 6">
            <a:extLst>
              <a:ext uri="{FF2B5EF4-FFF2-40B4-BE49-F238E27FC236}">
                <a16:creationId xmlns:a16="http://schemas.microsoft.com/office/drawing/2014/main" id="{6FA1CB11-0966-4879-9F03-9CB2A7174D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37863" y="1752090"/>
            <a:ext cx="2744462" cy="1829641"/>
          </a:xfrm>
          <a:prstGeom prst="rect">
            <a:avLst/>
          </a:prstGeom>
        </p:spPr>
      </p:pic>
      <p:pic>
        <p:nvPicPr>
          <p:cNvPr id="8" name="Picture 7">
            <a:extLst>
              <a:ext uri="{FF2B5EF4-FFF2-40B4-BE49-F238E27FC236}">
                <a16:creationId xmlns:a16="http://schemas.microsoft.com/office/drawing/2014/main" id="{D631CC4F-20FB-4E6A-B4D5-6C84BD3078A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82095" y="4065557"/>
            <a:ext cx="2245525" cy="2245525"/>
          </a:xfrm>
          <a:prstGeom prst="rect">
            <a:avLst/>
          </a:prstGeom>
        </p:spPr>
      </p:pic>
      <p:pic>
        <p:nvPicPr>
          <p:cNvPr id="9" name="Picture 8">
            <a:extLst>
              <a:ext uri="{FF2B5EF4-FFF2-40B4-BE49-F238E27FC236}">
                <a16:creationId xmlns:a16="http://schemas.microsoft.com/office/drawing/2014/main" id="{0765F9D4-6817-4A9B-B249-E5D02C319DE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55675" y="4333964"/>
            <a:ext cx="4847163" cy="2140720"/>
          </a:xfrm>
          <a:prstGeom prst="rect">
            <a:avLst/>
          </a:prstGeom>
        </p:spPr>
      </p:pic>
    </p:spTree>
    <p:extLst>
      <p:ext uri="{BB962C8B-B14F-4D97-AF65-F5344CB8AC3E}">
        <p14:creationId xmlns:p14="http://schemas.microsoft.com/office/powerpoint/2010/main" val="42238787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2079224" cy="584775"/>
          </a:xfrm>
          <a:prstGeom prst="rect">
            <a:avLst/>
          </a:prstGeom>
        </p:spPr>
        <p:txBody>
          <a:bodyPr wrap="none">
            <a:spAutoFit/>
          </a:bodyPr>
          <a:lstStyle/>
          <a:p>
            <a:r>
              <a:rPr lang="en-US" sz="3200" b="1" dirty="0"/>
              <a:t>Motivation</a:t>
            </a:r>
          </a:p>
        </p:txBody>
      </p:sp>
      <p:sp>
        <p:nvSpPr>
          <p:cNvPr id="13" name="Google Shape;4283;p51">
            <a:extLst>
              <a:ext uri="{FF2B5EF4-FFF2-40B4-BE49-F238E27FC236}">
                <a16:creationId xmlns:a16="http://schemas.microsoft.com/office/drawing/2014/main" id="{0AF9E0A6-4B74-4F51-AE7D-3FD63FB3AE6A}"/>
              </a:ext>
            </a:extLst>
          </p:cNvPr>
          <p:cNvSpPr txBox="1">
            <a:spLocks noGrp="1"/>
          </p:cNvSpPr>
          <p:nvPr>
            <p:ph type="subTitle" idx="1"/>
          </p:nvPr>
        </p:nvSpPr>
        <p:spPr>
          <a:xfrm>
            <a:off x="838986" y="2237443"/>
            <a:ext cx="7538335" cy="3308278"/>
          </a:xfrm>
          <a:prstGeom prst="rect">
            <a:avLst/>
          </a:prstGeom>
        </p:spPr>
        <p:txBody>
          <a:bodyPr spcFirstLastPara="1" wrap="square" lIns="91425" tIns="91425" rIns="91425" bIns="91425" anchor="t" anchorCtr="0">
            <a:noAutofit/>
          </a:bodyPr>
          <a:lstStyle/>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The study of Motivation refers to all the processes that drives in a person to perceive a need and pursue a definite course of action to fulfill that need.</a:t>
            </a:r>
          </a:p>
          <a:p>
            <a:pPr marL="342900" indent="-342900" algn="l">
              <a:buFont typeface="Arial" panose="020B0604020202020204" pitchFamily="34" charset="0"/>
              <a:buChar char="•"/>
            </a:pPr>
            <a:r>
              <a:rPr kumimoji="0" lang="en-US" altLang="en-US" sz="2400" b="0" i="0" u="none" strike="noStrike" kern="1200" cap="none" spc="0" normalizeH="0" baseline="0" noProof="0" dirty="0">
                <a:ln>
                  <a:noFill/>
                </a:ln>
                <a:solidFill>
                  <a:srgbClr val="0070C0"/>
                </a:solidFill>
                <a:effectLst/>
                <a:uLnTx/>
                <a:uFillTx/>
                <a:latin typeface="Arial" charset="0"/>
                <a:ea typeface="+mn-ea"/>
                <a:cs typeface="Arial" charset="0"/>
                <a:sym typeface="Arial" charset="0"/>
              </a:rPr>
              <a:t>Needs and fulfillment are the basis of motivation. Change takes place due to both internal as well as external factors. </a:t>
            </a:r>
          </a:p>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Motivation=Motive/drive + Action </a:t>
            </a:r>
            <a:r>
              <a:rPr lang="en-US" altLang="en-US" sz="2400" dirty="0">
                <a:solidFill>
                  <a:srgbClr val="2D3956"/>
                </a:solidFill>
                <a:latin typeface="Arial" charset="0"/>
                <a:cs typeface="Arial" charset="0"/>
                <a:sym typeface="Wingdings" panose="05000000000000000000" pitchFamily="2" charset="2"/>
              </a:rPr>
              <a:t> Behavior output</a:t>
            </a:r>
            <a:endParaRPr lang="en-US" altLang="en-US" sz="2400" dirty="0">
              <a:solidFill>
                <a:srgbClr val="2D3956"/>
              </a:solidFill>
              <a:latin typeface="Arial" charset="0"/>
              <a:cs typeface="Arial" charset="0"/>
              <a:sym typeface="Arial" charset="0"/>
            </a:endParaRPr>
          </a:p>
        </p:txBody>
      </p:sp>
      <p:pic>
        <p:nvPicPr>
          <p:cNvPr id="4" name="Picture 3">
            <a:extLst>
              <a:ext uri="{FF2B5EF4-FFF2-40B4-BE49-F238E27FC236}">
                <a16:creationId xmlns:a16="http://schemas.microsoft.com/office/drawing/2014/main" id="{205749B5-137B-4DF8-BA71-0EB12BC86F7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32307" y="4498531"/>
            <a:ext cx="2729685" cy="2094380"/>
          </a:xfrm>
          <a:prstGeom prst="rect">
            <a:avLst/>
          </a:prstGeom>
        </p:spPr>
      </p:pic>
      <p:pic>
        <p:nvPicPr>
          <p:cNvPr id="3" name="Picture 2">
            <a:extLst>
              <a:ext uri="{FF2B5EF4-FFF2-40B4-BE49-F238E27FC236}">
                <a16:creationId xmlns:a16="http://schemas.microsoft.com/office/drawing/2014/main" id="{F4862A09-8C41-473F-9F2A-9302CB1F52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42262" y="5263755"/>
            <a:ext cx="2017432" cy="1344955"/>
          </a:xfrm>
          <a:prstGeom prst="rect">
            <a:avLst/>
          </a:prstGeom>
        </p:spPr>
      </p:pic>
      <p:pic>
        <p:nvPicPr>
          <p:cNvPr id="5" name="Picture 4">
            <a:extLst>
              <a:ext uri="{FF2B5EF4-FFF2-40B4-BE49-F238E27FC236}">
                <a16:creationId xmlns:a16="http://schemas.microsoft.com/office/drawing/2014/main" id="{31A06FE3-6C33-4528-B3F7-0FA80CC316C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298957" y="1591745"/>
            <a:ext cx="2729685" cy="1535448"/>
          </a:xfrm>
          <a:prstGeom prst="rect">
            <a:avLst/>
          </a:prstGeom>
        </p:spPr>
      </p:pic>
    </p:spTree>
    <p:extLst>
      <p:ext uri="{BB962C8B-B14F-4D97-AF65-F5344CB8AC3E}">
        <p14:creationId xmlns:p14="http://schemas.microsoft.com/office/powerpoint/2010/main" val="37171062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4180568" cy="584775"/>
          </a:xfrm>
          <a:prstGeom prst="rect">
            <a:avLst/>
          </a:prstGeom>
        </p:spPr>
        <p:txBody>
          <a:bodyPr wrap="none">
            <a:spAutoFit/>
          </a:bodyPr>
          <a:lstStyle/>
          <a:p>
            <a:r>
              <a:rPr lang="en-US" sz="3200" b="1" dirty="0"/>
              <a:t>The Motivation Process</a:t>
            </a:r>
          </a:p>
        </p:txBody>
      </p:sp>
      <p:pic>
        <p:nvPicPr>
          <p:cNvPr id="3" name="Picture 2">
            <a:extLst>
              <a:ext uri="{FF2B5EF4-FFF2-40B4-BE49-F238E27FC236}">
                <a16:creationId xmlns:a16="http://schemas.microsoft.com/office/drawing/2014/main" id="{C1C647F2-4A42-483E-AC2A-3914ED813D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3603" y="1611348"/>
            <a:ext cx="9144793" cy="4669941"/>
          </a:xfrm>
          <a:prstGeom prst="rect">
            <a:avLst/>
          </a:prstGeom>
        </p:spPr>
      </p:pic>
    </p:spTree>
    <p:extLst>
      <p:ext uri="{BB962C8B-B14F-4D97-AF65-F5344CB8AC3E}">
        <p14:creationId xmlns:p14="http://schemas.microsoft.com/office/powerpoint/2010/main" val="8247531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52714" y="4054377"/>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475526" y="4953308"/>
            <a:ext cx="1879649" cy="309233"/>
          </a:xfrm>
          <a:prstGeom prst="rect">
            <a:avLst/>
          </a:prstGeom>
        </p:spPr>
      </p:pic>
      <p:sp>
        <p:nvSpPr>
          <p:cNvPr id="4" name="Rectangle 3">
            <a:extLst>
              <a:ext uri="{FF2B5EF4-FFF2-40B4-BE49-F238E27FC236}">
                <a16:creationId xmlns:a16="http://schemas.microsoft.com/office/drawing/2014/main" id="{27D93291-4ED0-4337-8692-C9675582A6A3}"/>
              </a:ext>
            </a:extLst>
          </p:cNvPr>
          <p:cNvSpPr/>
          <p:nvPr/>
        </p:nvSpPr>
        <p:spPr>
          <a:xfrm>
            <a:off x="4794154" y="176792"/>
            <a:ext cx="5547684" cy="523220"/>
          </a:xfrm>
          <a:prstGeom prst="rect">
            <a:avLst/>
          </a:prstGeom>
        </p:spPr>
        <p:txBody>
          <a:bodyPr wrap="square">
            <a:spAutoFit/>
          </a:bodyPr>
          <a:lstStyle/>
          <a:p>
            <a:r>
              <a:rPr lang="en-US" sz="2800" b="1" dirty="0"/>
              <a:t>Motivations: Technology Use</a:t>
            </a:r>
          </a:p>
        </p:txBody>
      </p:sp>
      <p:pic>
        <p:nvPicPr>
          <p:cNvPr id="11" name="Content Placeholder 3">
            <a:extLst>
              <a:ext uri="{FF2B5EF4-FFF2-40B4-BE49-F238E27FC236}">
                <a16:creationId xmlns:a16="http://schemas.microsoft.com/office/drawing/2014/main" id="{6850DB8A-C3E8-4B16-9E7A-A7D53A028510}"/>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305675" y="1576780"/>
            <a:ext cx="7619436" cy="498165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
            <a:extLst>
              <a:ext uri="{FF2B5EF4-FFF2-40B4-BE49-F238E27FC236}">
                <a16:creationId xmlns:a16="http://schemas.microsoft.com/office/drawing/2014/main" id="{FB516CD3-88B3-4F54-82B9-F614460882B8}"/>
              </a:ext>
            </a:extLst>
          </p:cNvPr>
          <p:cNvSpPr>
            <a:spLocks noChangeArrowheads="1"/>
          </p:cNvSpPr>
          <p:nvPr/>
        </p:nvSpPr>
        <p:spPr bwMode="auto">
          <a:xfrm>
            <a:off x="1266889" y="4679120"/>
            <a:ext cx="2248856"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cs typeface="Arial" pitchFamily="34" charset="0"/>
              </a:defRPr>
            </a:lvl1pPr>
            <a:lvl2pPr marL="742950" indent="-285750">
              <a:defRPr>
                <a:solidFill>
                  <a:schemeClr val="tx1"/>
                </a:solidFill>
                <a:latin typeface="Calibri" pitchFamily="34" charset="0"/>
                <a:cs typeface="Arial" pitchFamily="34" charset="0"/>
              </a:defRPr>
            </a:lvl2pPr>
            <a:lvl3pPr marL="1143000" indent="-228600">
              <a:defRPr>
                <a:solidFill>
                  <a:schemeClr val="tx1"/>
                </a:solidFill>
                <a:latin typeface="Calibri" pitchFamily="34" charset="0"/>
                <a:cs typeface="Arial" pitchFamily="34" charset="0"/>
              </a:defRPr>
            </a:lvl3pPr>
            <a:lvl4pPr marL="1600200" indent="-228600">
              <a:defRPr>
                <a:solidFill>
                  <a:schemeClr val="tx1"/>
                </a:solidFill>
                <a:latin typeface="Calibri" pitchFamily="34" charset="0"/>
                <a:cs typeface="Arial" pitchFamily="34" charset="0"/>
              </a:defRPr>
            </a:lvl4pPr>
            <a:lvl5pPr marL="2057400" indent="-22860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US" altLang="en-US" sz="2000" b="1" dirty="0">
                <a:ln w="12700">
                  <a:solidFill>
                    <a:schemeClr val="tx2">
                      <a:satMod val="155000"/>
                    </a:schemeClr>
                  </a:solidFill>
                  <a:prstDash val="solid"/>
                </a:ln>
                <a:effectLst>
                  <a:outerShdw blurRad="41275" dist="20320" dir="1800000" algn="tl" rotWithShape="0">
                    <a:srgbClr val="000000">
                      <a:alpha val="40000"/>
                    </a:srgbClr>
                  </a:outerShdw>
                </a:effectLst>
                <a:latin typeface="Candara" pitchFamily="34" charset="0"/>
              </a:rPr>
              <a:t>What motivates you to share information on Facebook?  </a:t>
            </a:r>
          </a:p>
          <a:p>
            <a:pPr eaLnBrk="1" hangingPunct="1"/>
            <a:r>
              <a:rPr lang="en-US" altLang="en-US" sz="2000" b="1" dirty="0">
                <a:ln w="12700">
                  <a:solidFill>
                    <a:schemeClr val="tx2">
                      <a:satMod val="155000"/>
                    </a:schemeClr>
                  </a:solidFill>
                  <a:prstDash val="solid"/>
                </a:ln>
                <a:effectLst>
                  <a:outerShdw blurRad="41275" dist="20320" dir="1800000" algn="tl" rotWithShape="0">
                    <a:srgbClr val="000000">
                      <a:alpha val="40000"/>
                    </a:srgbClr>
                  </a:outerShdw>
                </a:effectLst>
                <a:latin typeface="Candara" pitchFamily="34" charset="0"/>
              </a:rPr>
              <a:t>To blog?</a:t>
            </a:r>
          </a:p>
        </p:txBody>
      </p:sp>
      <p:sp>
        <p:nvSpPr>
          <p:cNvPr id="13" name="Rectangle 12">
            <a:extLst>
              <a:ext uri="{FF2B5EF4-FFF2-40B4-BE49-F238E27FC236}">
                <a16:creationId xmlns:a16="http://schemas.microsoft.com/office/drawing/2014/main" id="{B76A6748-55B0-4636-B92D-F4933108A6BB}"/>
              </a:ext>
            </a:extLst>
          </p:cNvPr>
          <p:cNvSpPr/>
          <p:nvPr/>
        </p:nvSpPr>
        <p:spPr>
          <a:xfrm>
            <a:off x="8566323" y="3247959"/>
            <a:ext cx="2177911" cy="2246769"/>
          </a:xfrm>
          <a:prstGeom prst="rect">
            <a:avLst/>
          </a:prstGeom>
        </p:spPr>
        <p:txBody>
          <a:bodyPr wrap="square">
            <a:spAutoFit/>
          </a:bodyPr>
          <a:lstStyle/>
          <a:p>
            <a:pPr algn="ctr"/>
            <a:r>
              <a:rPr lang="en-US" sz="2800" dirty="0"/>
              <a:t>Relationship between motivation and technology</a:t>
            </a:r>
          </a:p>
        </p:txBody>
      </p:sp>
      <p:pic>
        <p:nvPicPr>
          <p:cNvPr id="6" name="Graphic 21">
            <a:extLst>
              <a:ext uri="{FF2B5EF4-FFF2-40B4-BE49-F238E27FC236}">
                <a16:creationId xmlns:a16="http://schemas.microsoft.com/office/drawing/2014/main" id="{6A30FAEB-12FC-ACE4-1923-F5148F4C0E61}"/>
              </a:ext>
            </a:extLst>
          </p:cNvPr>
          <p:cNvPicPr>
            <a:picLocks noChangeAspect="1"/>
          </p:cNvPicPr>
          <p:nvPr/>
        </p:nvPicPr>
        <p:blipFill rotWithShape="1">
          <a:blip r:embed="rId7"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655278" y="-230916"/>
            <a:ext cx="2421250" cy="1130568"/>
          </a:xfrm>
          <a:prstGeom prst="rect">
            <a:avLst/>
          </a:prstGeom>
        </p:spPr>
      </p:pic>
    </p:spTree>
    <p:extLst>
      <p:ext uri="{BB962C8B-B14F-4D97-AF65-F5344CB8AC3E}">
        <p14:creationId xmlns:p14="http://schemas.microsoft.com/office/powerpoint/2010/main" val="3303815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A9405358-595E-4D98-B2FE-10DF1A2E8168}"/>
              </a:ext>
            </a:extLst>
          </p:cNvPr>
          <p:cNvSpPr/>
          <p:nvPr/>
        </p:nvSpPr>
        <p:spPr>
          <a:xfrm>
            <a:off x="2706686" y="194178"/>
            <a:ext cx="5547684" cy="523220"/>
          </a:xfrm>
          <a:prstGeom prst="rect">
            <a:avLst/>
          </a:prstGeom>
        </p:spPr>
        <p:txBody>
          <a:bodyPr wrap="square">
            <a:spAutoFit/>
          </a:bodyPr>
          <a:lstStyle/>
          <a:p>
            <a:r>
              <a:rPr lang="en-US" sz="2800" b="1" dirty="0"/>
              <a:t>Motivations: Technology Use</a:t>
            </a:r>
          </a:p>
        </p:txBody>
      </p:sp>
      <p:pic>
        <p:nvPicPr>
          <p:cNvPr id="7" name="Picture 4" descr="C:\Users\Dr.Mayar\Desktop\9a65c4fe-0dfb-4882-8036-d76334e1f9d0.jpg">
            <a:extLst>
              <a:ext uri="{FF2B5EF4-FFF2-40B4-BE49-F238E27FC236}">
                <a16:creationId xmlns:a16="http://schemas.microsoft.com/office/drawing/2014/main" id="{E6E432A3-EAA3-4F0A-8F88-8C6F7E77771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54370" y="789178"/>
            <a:ext cx="3434693" cy="610263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3" descr="C:\Users\Dr.Mayar\Desktop\f508ab9d-fca0-46fe-999e-07190c634952.jpg">
            <a:extLst>
              <a:ext uri="{FF2B5EF4-FFF2-40B4-BE49-F238E27FC236}">
                <a16:creationId xmlns:a16="http://schemas.microsoft.com/office/drawing/2014/main" id="{52C9D0C6-CB94-4062-A8AA-575BA7A275E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65696" y="904866"/>
            <a:ext cx="3434693" cy="589628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C:\Users\Dr.Mayar\Desktop\cf870fa5-7c27-4364-9621-3bbdf2e9e976.jpg">
            <a:extLst>
              <a:ext uri="{FF2B5EF4-FFF2-40B4-BE49-F238E27FC236}">
                <a16:creationId xmlns:a16="http://schemas.microsoft.com/office/drawing/2014/main" id="{8E6DE923-4DAB-4A20-B172-EFD3BD36DB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7023" y="879846"/>
            <a:ext cx="3434692" cy="5921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41615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97063"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27D93291-4ED0-4337-8692-C9675582A6A3}"/>
              </a:ext>
            </a:extLst>
          </p:cNvPr>
          <p:cNvSpPr/>
          <p:nvPr/>
        </p:nvSpPr>
        <p:spPr>
          <a:xfrm>
            <a:off x="4689974" y="211519"/>
            <a:ext cx="5228624" cy="523220"/>
          </a:xfrm>
          <a:prstGeom prst="rect">
            <a:avLst/>
          </a:prstGeom>
        </p:spPr>
        <p:txBody>
          <a:bodyPr wrap="square">
            <a:spAutoFit/>
          </a:bodyPr>
          <a:lstStyle/>
          <a:p>
            <a:r>
              <a:rPr lang="en-US" sz="2800" b="1" dirty="0"/>
              <a:t>Need Arousal and Selecting Goals</a:t>
            </a:r>
          </a:p>
        </p:txBody>
      </p:sp>
      <p:sp>
        <p:nvSpPr>
          <p:cNvPr id="14" name="Text Placeholder 4">
            <a:extLst>
              <a:ext uri="{FF2B5EF4-FFF2-40B4-BE49-F238E27FC236}">
                <a16:creationId xmlns:a16="http://schemas.microsoft.com/office/drawing/2014/main" id="{C0A7E015-FC40-4479-B570-2EFB0E4FC1F5}"/>
              </a:ext>
            </a:extLst>
          </p:cNvPr>
          <p:cNvSpPr txBox="1">
            <a:spLocks/>
          </p:cNvSpPr>
          <p:nvPr/>
        </p:nvSpPr>
        <p:spPr bwMode="auto">
          <a:xfrm>
            <a:off x="3694357" y="1194519"/>
            <a:ext cx="4040188" cy="63976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a:bodyPr>
          <a:lstStyle>
            <a:lvl1pPr marL="0" indent="0" algn="l" defTabSz="914400" rtl="0" eaLnBrk="1" latinLnBrk="0" hangingPunct="1">
              <a:spcBef>
                <a:spcPct val="20000"/>
              </a:spcBef>
              <a:buFont typeface="Arial" pitchFamily="34" charset="0"/>
              <a:buNone/>
              <a:defRPr sz="2400" b="1" kern="1200">
                <a:solidFill>
                  <a:schemeClr val="tx1"/>
                </a:solidFill>
                <a:latin typeface="+mn-lt"/>
                <a:ea typeface="+mn-ea"/>
                <a:cs typeface="+mn-cs"/>
              </a:defRPr>
            </a:lvl1pPr>
            <a:lvl2pPr marL="457200" indent="0" algn="l" defTabSz="914400" rtl="0" eaLnBrk="1" latinLnBrk="0" hangingPunct="1">
              <a:spcBef>
                <a:spcPct val="20000"/>
              </a:spcBef>
              <a:buFont typeface="Arial" pitchFamily="34" charset="0"/>
              <a:buNone/>
              <a:defRPr sz="2000" b="1"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1800" b="1"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5pPr>
            <a:lvl6pPr marL="22860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6pPr>
            <a:lvl7pPr marL="27432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7pPr>
            <a:lvl8pPr marL="32004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8pPr>
            <a:lvl9pPr marL="36576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sz="2400" b="1" i="0" u="none" strike="noStrike" kern="1200" cap="none" spc="0" normalizeH="0" baseline="0" noProof="0" dirty="0">
                <a:ln>
                  <a:noFill/>
                </a:ln>
                <a:solidFill>
                  <a:sysClr val="windowText" lastClr="000000"/>
                </a:solidFill>
                <a:effectLst/>
                <a:uLnTx/>
                <a:uFillTx/>
                <a:latin typeface="Calibri"/>
                <a:ea typeface="+mn-ea"/>
                <a:cs typeface="+mn-cs"/>
              </a:rPr>
              <a:t>Need Arousal (inside-inner)</a:t>
            </a:r>
          </a:p>
        </p:txBody>
      </p:sp>
      <p:sp>
        <p:nvSpPr>
          <p:cNvPr id="15" name="Content Placeholder 5">
            <a:extLst>
              <a:ext uri="{FF2B5EF4-FFF2-40B4-BE49-F238E27FC236}">
                <a16:creationId xmlns:a16="http://schemas.microsoft.com/office/drawing/2014/main" id="{9EFD7C9E-C792-4E30-83BD-77E0669F7A41}"/>
              </a:ext>
            </a:extLst>
          </p:cNvPr>
          <p:cNvSpPr txBox="1">
            <a:spLocks/>
          </p:cNvSpPr>
          <p:nvPr/>
        </p:nvSpPr>
        <p:spPr bwMode="auto">
          <a:xfrm>
            <a:off x="3328233" y="2056998"/>
            <a:ext cx="4511082" cy="395128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lvl1pPr marL="342900" indent="-3429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Internal stimuli (desire)</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Emotional or cognitive processes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External stimuli (peer pressure)</a:t>
            </a:r>
          </a:p>
        </p:txBody>
      </p:sp>
      <p:sp>
        <p:nvSpPr>
          <p:cNvPr id="16" name="Text Placeholder 6">
            <a:extLst>
              <a:ext uri="{FF2B5EF4-FFF2-40B4-BE49-F238E27FC236}">
                <a16:creationId xmlns:a16="http://schemas.microsoft.com/office/drawing/2014/main" id="{35CB0551-EF15-4075-827D-331C83FE5DE5}"/>
              </a:ext>
            </a:extLst>
          </p:cNvPr>
          <p:cNvSpPr txBox="1">
            <a:spLocks/>
          </p:cNvSpPr>
          <p:nvPr/>
        </p:nvSpPr>
        <p:spPr bwMode="auto">
          <a:xfrm>
            <a:off x="8147417" y="1220553"/>
            <a:ext cx="4041775" cy="63976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a:bodyPr>
          <a:lstStyle>
            <a:lvl1pPr marL="0" indent="0" algn="l" defTabSz="914400" rtl="0" eaLnBrk="1" latinLnBrk="0" hangingPunct="1">
              <a:spcBef>
                <a:spcPct val="20000"/>
              </a:spcBef>
              <a:buFont typeface="Arial" pitchFamily="34" charset="0"/>
              <a:buNone/>
              <a:defRPr sz="2400" b="1" kern="1200">
                <a:solidFill>
                  <a:schemeClr val="tx1"/>
                </a:solidFill>
                <a:latin typeface="+mn-lt"/>
                <a:ea typeface="+mn-ea"/>
                <a:cs typeface="+mn-cs"/>
              </a:defRPr>
            </a:lvl1pPr>
            <a:lvl2pPr marL="457200" indent="0" algn="l" defTabSz="914400" rtl="0" eaLnBrk="1" latinLnBrk="0" hangingPunct="1">
              <a:spcBef>
                <a:spcPct val="20000"/>
              </a:spcBef>
              <a:buFont typeface="Arial" pitchFamily="34" charset="0"/>
              <a:buNone/>
              <a:defRPr sz="2000" b="1"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1800" b="1"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5pPr>
            <a:lvl6pPr marL="22860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6pPr>
            <a:lvl7pPr marL="27432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7pPr>
            <a:lvl8pPr marL="32004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8pPr>
            <a:lvl9pPr marL="36576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sz="2400" b="1" i="0" u="none" strike="noStrike" kern="1200" cap="none" spc="0" normalizeH="0" baseline="0" noProof="0" dirty="0">
                <a:ln>
                  <a:noFill/>
                </a:ln>
                <a:solidFill>
                  <a:sysClr val="windowText" lastClr="000000"/>
                </a:solidFill>
                <a:effectLst/>
                <a:uLnTx/>
                <a:uFillTx/>
                <a:latin typeface="Calibri"/>
                <a:ea typeface="+mn-ea"/>
                <a:cs typeface="+mn-cs"/>
              </a:rPr>
              <a:t>Selecting Goals</a:t>
            </a:r>
          </a:p>
        </p:txBody>
      </p:sp>
      <p:sp>
        <p:nvSpPr>
          <p:cNvPr id="17" name="Content Placeholder 7">
            <a:extLst>
              <a:ext uri="{FF2B5EF4-FFF2-40B4-BE49-F238E27FC236}">
                <a16:creationId xmlns:a16="http://schemas.microsoft.com/office/drawing/2014/main" id="{34324F2C-7D1F-4CFC-991D-EDE9E4759BD0}"/>
              </a:ext>
            </a:extLst>
          </p:cNvPr>
          <p:cNvSpPr txBox="1">
            <a:spLocks/>
          </p:cNvSpPr>
          <p:nvPr/>
        </p:nvSpPr>
        <p:spPr bwMode="auto">
          <a:xfrm>
            <a:off x="7577457" y="1998198"/>
            <a:ext cx="4041775" cy="395128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lvl1pPr marL="342900" indent="-3429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Factors</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000" b="0" i="0" u="none" strike="noStrike" kern="1200" cap="none" spc="0" normalizeH="0" baseline="0" noProof="0" dirty="0">
                <a:ln>
                  <a:noFill/>
                </a:ln>
                <a:solidFill>
                  <a:sysClr val="windowText" lastClr="000000"/>
                </a:solidFill>
                <a:effectLst/>
                <a:uLnTx/>
                <a:uFillTx/>
                <a:latin typeface="Calibri"/>
                <a:ea typeface="+mn-ea"/>
                <a:cs typeface="+mn-cs"/>
              </a:rPr>
              <a:t>personal experiences and knowledge</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000" b="0" i="0" u="none" strike="noStrike" kern="1200" cap="none" spc="0" normalizeH="0" baseline="0" noProof="0" dirty="0">
                <a:ln>
                  <a:noFill/>
                </a:ln>
                <a:solidFill>
                  <a:sysClr val="windowText" lastClr="000000"/>
                </a:solidFill>
                <a:effectLst/>
                <a:uLnTx/>
                <a:uFillTx/>
                <a:latin typeface="Calibri"/>
                <a:ea typeface="+mn-ea"/>
                <a:cs typeface="+mn-cs"/>
              </a:rPr>
              <a:t>physical capacity</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000" b="0" i="0" u="none" strike="noStrike" kern="1200" cap="none" spc="0" normalizeH="0" baseline="0" noProof="0" dirty="0">
                <a:ln>
                  <a:noFill/>
                </a:ln>
                <a:solidFill>
                  <a:sysClr val="windowText" lastClr="000000"/>
                </a:solidFill>
                <a:effectLst/>
                <a:uLnTx/>
                <a:uFillTx/>
                <a:latin typeface="Calibri"/>
                <a:ea typeface="+mn-ea"/>
                <a:cs typeface="+mn-cs"/>
              </a:rPr>
              <a:t>cultural norms and values</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000" b="0" i="0" u="none" strike="noStrike" kern="1200" cap="none" spc="0" normalizeH="0" baseline="0" noProof="0" dirty="0">
                <a:ln>
                  <a:noFill/>
                </a:ln>
                <a:solidFill>
                  <a:sysClr val="windowText" lastClr="000000"/>
                </a:solidFill>
                <a:effectLst/>
                <a:uLnTx/>
                <a:uFillTx/>
                <a:latin typeface="Calibri"/>
                <a:ea typeface="+mn-ea"/>
                <a:cs typeface="+mn-cs"/>
              </a:rPr>
              <a:t>goal accessibility</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Approach objects (+</a:t>
            </a:r>
            <a:r>
              <a:rPr kumimoji="0" lang="en-US" altLang="en-US" sz="2400" b="0" i="0" u="none" strike="noStrike" kern="1200" cap="none" spc="0" normalizeH="0" baseline="0" noProof="0" dirty="0" err="1">
                <a:ln>
                  <a:noFill/>
                </a:ln>
                <a:solidFill>
                  <a:sysClr val="windowText" lastClr="000000"/>
                </a:solidFill>
                <a:effectLst/>
                <a:uLnTx/>
                <a:uFillTx/>
                <a:latin typeface="Calibri"/>
                <a:ea typeface="+mn-ea"/>
                <a:cs typeface="+mn-cs"/>
              </a:rPr>
              <a:t>ve</a:t>
            </a: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Avoidance objects (-</a:t>
            </a:r>
            <a:r>
              <a:rPr kumimoji="0" lang="en-US" altLang="en-US" sz="2400" b="0" i="0" u="none" strike="noStrike" kern="1200" cap="none" spc="0" normalizeH="0" baseline="0" noProof="0" dirty="0" err="1">
                <a:ln>
                  <a:noFill/>
                </a:ln>
                <a:solidFill>
                  <a:sysClr val="windowText" lastClr="000000"/>
                </a:solidFill>
                <a:effectLst/>
                <a:uLnTx/>
                <a:uFillTx/>
                <a:latin typeface="Calibri"/>
                <a:ea typeface="+mn-ea"/>
                <a:cs typeface="+mn-cs"/>
              </a:rPr>
              <a:t>ve</a:t>
            </a: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a:t>
            </a:r>
          </a:p>
        </p:txBody>
      </p:sp>
      <p:pic>
        <p:nvPicPr>
          <p:cNvPr id="3" name="Picture 2">
            <a:extLst>
              <a:ext uri="{FF2B5EF4-FFF2-40B4-BE49-F238E27FC236}">
                <a16:creationId xmlns:a16="http://schemas.microsoft.com/office/drawing/2014/main" id="{B78C28EA-EB55-4137-893A-207AAAB38D8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23528" y="4257675"/>
            <a:ext cx="3628179" cy="2418786"/>
          </a:xfrm>
          <a:prstGeom prst="rect">
            <a:avLst/>
          </a:prstGeom>
        </p:spPr>
      </p:pic>
      <p:pic>
        <p:nvPicPr>
          <p:cNvPr id="7" name="Graphic 21">
            <a:extLst>
              <a:ext uri="{FF2B5EF4-FFF2-40B4-BE49-F238E27FC236}">
                <a16:creationId xmlns:a16="http://schemas.microsoft.com/office/drawing/2014/main" id="{BCF7016D-EDEC-19BE-441E-C8DF87D1501D}"/>
              </a:ext>
            </a:extLst>
          </p:cNvPr>
          <p:cNvPicPr>
            <a:picLocks noChangeAspect="1"/>
          </p:cNvPicPr>
          <p:nvPr/>
        </p:nvPicPr>
        <p:blipFill rotWithShape="1">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767942" y="-92364"/>
            <a:ext cx="2421250" cy="917279"/>
          </a:xfrm>
          <a:prstGeom prst="rect">
            <a:avLst/>
          </a:prstGeom>
        </p:spPr>
      </p:pic>
    </p:spTree>
    <p:extLst>
      <p:ext uri="{BB962C8B-B14F-4D97-AF65-F5344CB8AC3E}">
        <p14:creationId xmlns:p14="http://schemas.microsoft.com/office/powerpoint/2010/main" val="5776423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27D93291-4ED0-4337-8692-C9675582A6A3}"/>
              </a:ext>
            </a:extLst>
          </p:cNvPr>
          <p:cNvSpPr/>
          <p:nvPr/>
        </p:nvSpPr>
        <p:spPr>
          <a:xfrm>
            <a:off x="4664291" y="244722"/>
            <a:ext cx="5228624" cy="523220"/>
          </a:xfrm>
          <a:prstGeom prst="rect">
            <a:avLst/>
          </a:prstGeom>
        </p:spPr>
        <p:txBody>
          <a:bodyPr wrap="square">
            <a:spAutoFit/>
          </a:bodyPr>
          <a:lstStyle/>
          <a:p>
            <a:r>
              <a:rPr lang="en-US" sz="2800" b="1" dirty="0"/>
              <a:t>Maslow’s Need Hierarchy Theory</a:t>
            </a:r>
          </a:p>
        </p:txBody>
      </p:sp>
      <p:pic>
        <p:nvPicPr>
          <p:cNvPr id="3" name="Picture 2">
            <a:extLst>
              <a:ext uri="{FF2B5EF4-FFF2-40B4-BE49-F238E27FC236}">
                <a16:creationId xmlns:a16="http://schemas.microsoft.com/office/drawing/2014/main" id="{7F6CC416-5970-4D46-82A3-45EE1B7EE21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36335" y="1535884"/>
            <a:ext cx="7284537" cy="5207164"/>
          </a:xfrm>
          <a:prstGeom prst="rect">
            <a:avLst/>
          </a:prstGeom>
        </p:spPr>
      </p:pic>
      <p:sp>
        <p:nvSpPr>
          <p:cNvPr id="11" name="Rectangle 10">
            <a:extLst>
              <a:ext uri="{FF2B5EF4-FFF2-40B4-BE49-F238E27FC236}">
                <a16:creationId xmlns:a16="http://schemas.microsoft.com/office/drawing/2014/main" id="{7BDB4AF9-8F27-4FD6-A668-10BBB7D9D1F1}"/>
              </a:ext>
            </a:extLst>
          </p:cNvPr>
          <p:cNvSpPr/>
          <p:nvPr/>
        </p:nvSpPr>
        <p:spPr>
          <a:xfrm>
            <a:off x="1271128" y="4860989"/>
            <a:ext cx="2469587" cy="954107"/>
          </a:xfrm>
          <a:prstGeom prst="rect">
            <a:avLst/>
          </a:prstGeom>
        </p:spPr>
        <p:txBody>
          <a:bodyPr wrap="square">
            <a:spAutoFit/>
          </a:bodyPr>
          <a:lstStyle/>
          <a:p>
            <a:r>
              <a:rPr lang="en-US" sz="2800" b="1" dirty="0"/>
              <a:t>Motivation Theories</a:t>
            </a:r>
          </a:p>
        </p:txBody>
      </p:sp>
      <p:pic>
        <p:nvPicPr>
          <p:cNvPr id="7" name="Graphic 21">
            <a:extLst>
              <a:ext uri="{FF2B5EF4-FFF2-40B4-BE49-F238E27FC236}">
                <a16:creationId xmlns:a16="http://schemas.microsoft.com/office/drawing/2014/main" id="{FC0AD7AA-DB28-3801-EDA7-88FC78DA146E}"/>
              </a:ext>
            </a:extLst>
          </p:cNvPr>
          <p:cNvPicPr>
            <a:picLocks noChangeAspect="1"/>
          </p:cNvPicPr>
          <p:nvPr/>
        </p:nvPicPr>
        <p:blipFill rotWithShape="1">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64658"/>
            <a:ext cx="2421250" cy="898807"/>
          </a:xfrm>
          <a:prstGeom prst="rect">
            <a:avLst/>
          </a:prstGeom>
        </p:spPr>
      </p:pic>
    </p:spTree>
    <p:extLst>
      <p:ext uri="{BB962C8B-B14F-4D97-AF65-F5344CB8AC3E}">
        <p14:creationId xmlns:p14="http://schemas.microsoft.com/office/powerpoint/2010/main" val="12433224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27D93291-4ED0-4337-8692-C9675582A6A3}"/>
              </a:ext>
            </a:extLst>
          </p:cNvPr>
          <p:cNvSpPr/>
          <p:nvPr/>
        </p:nvSpPr>
        <p:spPr>
          <a:xfrm>
            <a:off x="4146799" y="131589"/>
            <a:ext cx="6516914" cy="584775"/>
          </a:xfrm>
          <a:prstGeom prst="rect">
            <a:avLst/>
          </a:prstGeom>
        </p:spPr>
        <p:txBody>
          <a:bodyPr wrap="square">
            <a:spAutoFit/>
          </a:bodyPr>
          <a:lstStyle/>
          <a:p>
            <a:r>
              <a:rPr lang="en-US" sz="3200" b="1" dirty="0"/>
              <a:t>Maslow’s Need Hierarchy Theory</a:t>
            </a:r>
          </a:p>
        </p:txBody>
      </p:sp>
      <p:sp>
        <p:nvSpPr>
          <p:cNvPr id="13" name="TextBox 12">
            <a:extLst>
              <a:ext uri="{FF2B5EF4-FFF2-40B4-BE49-F238E27FC236}">
                <a16:creationId xmlns:a16="http://schemas.microsoft.com/office/drawing/2014/main" id="{B0C4B4B7-5BD2-4A86-8E2D-6A59D4CBA089}"/>
              </a:ext>
            </a:extLst>
          </p:cNvPr>
          <p:cNvSpPr txBox="1"/>
          <p:nvPr/>
        </p:nvSpPr>
        <p:spPr>
          <a:xfrm>
            <a:off x="3385473" y="2017502"/>
            <a:ext cx="8039566" cy="4154984"/>
          </a:xfrm>
          <a:prstGeom prst="rect">
            <a:avLst/>
          </a:prstGeom>
          <a:noFill/>
        </p:spPr>
        <p:txBody>
          <a:bodyPr wrap="square">
            <a:spAutoFit/>
          </a:bodyPr>
          <a:lstStyle/>
          <a:p>
            <a:r>
              <a:rPr lang="en-US" sz="2400" dirty="0">
                <a:solidFill>
                  <a:srgbClr val="0070C0"/>
                </a:solidFill>
              </a:rPr>
              <a:t>Physiological Needs </a:t>
            </a:r>
            <a:r>
              <a:rPr lang="en-US" sz="2400" dirty="0"/>
              <a:t>− Food, clothing, air, and shelter are the first level needs. They are known as the basic necessities or primary needs.</a:t>
            </a:r>
          </a:p>
          <a:p>
            <a:endParaRPr lang="en-US" sz="2400" dirty="0"/>
          </a:p>
          <a:p>
            <a:r>
              <a:rPr lang="en-US" sz="2400" dirty="0">
                <a:solidFill>
                  <a:srgbClr val="0070C0"/>
                </a:solidFill>
              </a:rPr>
              <a:t>Safety or Security Needs </a:t>
            </a:r>
            <a:r>
              <a:rPr lang="en-US" sz="2400" dirty="0"/>
              <a:t>− Once the first level needs are satisfied, consumers move to the next level. Physical safety, security, stability and protection are the security needs.</a:t>
            </a:r>
          </a:p>
          <a:p>
            <a:endParaRPr lang="en-US" sz="2400" dirty="0"/>
          </a:p>
          <a:p>
            <a:r>
              <a:rPr lang="en-US" sz="2400" dirty="0">
                <a:solidFill>
                  <a:srgbClr val="0070C0"/>
                </a:solidFill>
              </a:rPr>
              <a:t>Social Needs </a:t>
            </a:r>
            <a:r>
              <a:rPr lang="en-US" sz="2400" dirty="0"/>
              <a:t>− After the safety needs are satisfied, consumers expect friendship, belonging, attachment. They need to maintain themselves in a society and try to be accepted.</a:t>
            </a:r>
          </a:p>
        </p:txBody>
      </p:sp>
      <p:sp>
        <p:nvSpPr>
          <p:cNvPr id="11" name="Rectangle 10">
            <a:extLst>
              <a:ext uri="{FF2B5EF4-FFF2-40B4-BE49-F238E27FC236}">
                <a16:creationId xmlns:a16="http://schemas.microsoft.com/office/drawing/2014/main" id="{5D776585-A661-4A0F-B4B1-9CFB2506E6FE}"/>
              </a:ext>
            </a:extLst>
          </p:cNvPr>
          <p:cNvSpPr/>
          <p:nvPr/>
        </p:nvSpPr>
        <p:spPr>
          <a:xfrm>
            <a:off x="1328102" y="4860989"/>
            <a:ext cx="1637636" cy="954107"/>
          </a:xfrm>
          <a:prstGeom prst="rect">
            <a:avLst/>
          </a:prstGeom>
        </p:spPr>
        <p:txBody>
          <a:bodyPr wrap="square">
            <a:spAutoFit/>
          </a:bodyPr>
          <a:lstStyle/>
          <a:p>
            <a:pPr algn="ctr"/>
            <a:r>
              <a:rPr lang="en-US" sz="2800" b="1" dirty="0"/>
              <a:t>Biological needs</a:t>
            </a:r>
          </a:p>
        </p:txBody>
      </p:sp>
      <p:pic>
        <p:nvPicPr>
          <p:cNvPr id="6" name="Graphic 21">
            <a:extLst>
              <a:ext uri="{FF2B5EF4-FFF2-40B4-BE49-F238E27FC236}">
                <a16:creationId xmlns:a16="http://schemas.microsoft.com/office/drawing/2014/main" id="{D70D3115-5BAF-39E5-3809-FA638844D3C8}"/>
              </a:ext>
            </a:extLst>
          </p:cNvPr>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64658"/>
            <a:ext cx="2421250" cy="898807"/>
          </a:xfrm>
          <a:prstGeom prst="rect">
            <a:avLst/>
          </a:prstGeom>
        </p:spPr>
      </p:pic>
    </p:spTree>
    <p:extLst>
      <p:ext uri="{BB962C8B-B14F-4D97-AF65-F5344CB8AC3E}">
        <p14:creationId xmlns:p14="http://schemas.microsoft.com/office/powerpoint/2010/main" val="34869254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27D93291-4ED0-4337-8692-C9675582A6A3}"/>
              </a:ext>
            </a:extLst>
          </p:cNvPr>
          <p:cNvSpPr/>
          <p:nvPr/>
        </p:nvSpPr>
        <p:spPr>
          <a:xfrm>
            <a:off x="3179578" y="107057"/>
            <a:ext cx="6923861" cy="646331"/>
          </a:xfrm>
          <a:prstGeom prst="rect">
            <a:avLst/>
          </a:prstGeom>
        </p:spPr>
        <p:txBody>
          <a:bodyPr wrap="square">
            <a:spAutoFit/>
          </a:bodyPr>
          <a:lstStyle/>
          <a:p>
            <a:r>
              <a:rPr lang="en-US" sz="3600" b="1" dirty="0"/>
              <a:t>Maslow’s Need Hierarchy Theory</a:t>
            </a:r>
          </a:p>
        </p:txBody>
      </p:sp>
      <p:sp>
        <p:nvSpPr>
          <p:cNvPr id="13" name="TextBox 12">
            <a:extLst>
              <a:ext uri="{FF2B5EF4-FFF2-40B4-BE49-F238E27FC236}">
                <a16:creationId xmlns:a16="http://schemas.microsoft.com/office/drawing/2014/main" id="{B0C4B4B7-5BD2-4A86-8E2D-6A59D4CBA089}"/>
              </a:ext>
            </a:extLst>
          </p:cNvPr>
          <p:cNvSpPr txBox="1"/>
          <p:nvPr/>
        </p:nvSpPr>
        <p:spPr>
          <a:xfrm>
            <a:off x="3385472" y="2278655"/>
            <a:ext cx="7811924" cy="3046988"/>
          </a:xfrm>
          <a:prstGeom prst="rect">
            <a:avLst/>
          </a:prstGeom>
          <a:noFill/>
        </p:spPr>
        <p:txBody>
          <a:bodyPr wrap="square">
            <a:spAutoFit/>
          </a:bodyPr>
          <a:lstStyle/>
          <a:p>
            <a:r>
              <a:rPr lang="en-US" sz="2400" dirty="0">
                <a:solidFill>
                  <a:srgbClr val="0070C0"/>
                </a:solidFill>
              </a:rPr>
              <a:t>Esteem Needs − </a:t>
            </a:r>
            <a:r>
              <a:rPr lang="en-US" sz="2400" dirty="0"/>
              <a:t>Then comes esteem needs such as self-esteem, status, prestige. Individuals here in this stage want to rise above the general level as compared to others to achieve mental satisfaction.</a:t>
            </a:r>
          </a:p>
          <a:p>
            <a:endParaRPr lang="en-US" sz="2400" dirty="0"/>
          </a:p>
          <a:p>
            <a:r>
              <a:rPr lang="en-US" sz="2400" dirty="0">
                <a:solidFill>
                  <a:srgbClr val="0070C0"/>
                </a:solidFill>
              </a:rPr>
              <a:t>Self-Actualization − </a:t>
            </a:r>
            <a:r>
              <a:rPr lang="en-US" sz="2400" dirty="0"/>
              <a:t>This is the highest stage of the hierarchy. People here, try to excel in their field and improve their level of achievement. They are known as self-actualizers.</a:t>
            </a:r>
          </a:p>
        </p:txBody>
      </p:sp>
      <p:sp>
        <p:nvSpPr>
          <p:cNvPr id="11" name="Rectangle 10">
            <a:extLst>
              <a:ext uri="{FF2B5EF4-FFF2-40B4-BE49-F238E27FC236}">
                <a16:creationId xmlns:a16="http://schemas.microsoft.com/office/drawing/2014/main" id="{539FDFD1-F858-4FBB-BD73-B5C609781058}"/>
              </a:ext>
            </a:extLst>
          </p:cNvPr>
          <p:cNvSpPr/>
          <p:nvPr/>
        </p:nvSpPr>
        <p:spPr>
          <a:xfrm>
            <a:off x="1073563" y="4645545"/>
            <a:ext cx="2146713" cy="1384995"/>
          </a:xfrm>
          <a:prstGeom prst="rect">
            <a:avLst/>
          </a:prstGeom>
        </p:spPr>
        <p:txBody>
          <a:bodyPr wrap="square">
            <a:spAutoFit/>
          </a:bodyPr>
          <a:lstStyle/>
          <a:p>
            <a:pPr algn="ctr"/>
            <a:r>
              <a:rPr lang="en-US" sz="2800" b="1" dirty="0">
                <a:solidFill>
                  <a:schemeClr val="accent1">
                    <a:lumMod val="50000"/>
                  </a:schemeClr>
                </a:solidFill>
              </a:rPr>
              <a:t>Non-biological needs</a:t>
            </a:r>
          </a:p>
        </p:txBody>
      </p:sp>
      <p:pic>
        <p:nvPicPr>
          <p:cNvPr id="6" name="Graphic 21">
            <a:extLst>
              <a:ext uri="{FF2B5EF4-FFF2-40B4-BE49-F238E27FC236}">
                <a16:creationId xmlns:a16="http://schemas.microsoft.com/office/drawing/2014/main" id="{BF6875E3-732B-89C9-D2DF-1CDF5A8A961F}"/>
              </a:ext>
            </a:extLst>
          </p:cNvPr>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64658"/>
            <a:ext cx="2421250" cy="898807"/>
          </a:xfrm>
          <a:prstGeom prst="rect">
            <a:avLst/>
          </a:prstGeom>
        </p:spPr>
      </p:pic>
    </p:spTree>
    <p:extLst>
      <p:ext uri="{BB962C8B-B14F-4D97-AF65-F5344CB8AC3E}">
        <p14:creationId xmlns:p14="http://schemas.microsoft.com/office/powerpoint/2010/main" val="24903630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27D93291-4ED0-4337-8692-C9675582A6A3}"/>
              </a:ext>
            </a:extLst>
          </p:cNvPr>
          <p:cNvSpPr/>
          <p:nvPr/>
        </p:nvSpPr>
        <p:spPr>
          <a:xfrm>
            <a:off x="4064238" y="164876"/>
            <a:ext cx="6872489" cy="584775"/>
          </a:xfrm>
          <a:prstGeom prst="rect">
            <a:avLst/>
          </a:prstGeom>
        </p:spPr>
        <p:txBody>
          <a:bodyPr wrap="square">
            <a:spAutoFit/>
          </a:bodyPr>
          <a:lstStyle/>
          <a:p>
            <a:r>
              <a:rPr lang="en-US" sz="3200" b="1" dirty="0"/>
              <a:t>Maslow’s Need Hierarchy Theory</a:t>
            </a:r>
          </a:p>
        </p:txBody>
      </p:sp>
      <p:pic>
        <p:nvPicPr>
          <p:cNvPr id="3" name="Picture 2">
            <a:extLst>
              <a:ext uri="{FF2B5EF4-FFF2-40B4-BE49-F238E27FC236}">
                <a16:creationId xmlns:a16="http://schemas.microsoft.com/office/drawing/2014/main" id="{24367DBE-5E77-429D-86D1-E32FB87A031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42714" y="1965869"/>
            <a:ext cx="7433475" cy="4019709"/>
          </a:xfrm>
          <a:prstGeom prst="rect">
            <a:avLst/>
          </a:prstGeom>
        </p:spPr>
      </p:pic>
      <p:pic>
        <p:nvPicPr>
          <p:cNvPr id="7" name="Graphic 21">
            <a:extLst>
              <a:ext uri="{FF2B5EF4-FFF2-40B4-BE49-F238E27FC236}">
                <a16:creationId xmlns:a16="http://schemas.microsoft.com/office/drawing/2014/main" id="{AE569D1B-C1C1-0A69-827A-CE3B5FCC2446}"/>
              </a:ext>
            </a:extLst>
          </p:cNvPr>
          <p:cNvPicPr>
            <a:picLocks noChangeAspect="1"/>
          </p:cNvPicPr>
          <p:nvPr/>
        </p:nvPicPr>
        <p:blipFill rotWithShape="1">
          <a:blip r:embed="rId6"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64658"/>
            <a:ext cx="2421250" cy="898807"/>
          </a:xfrm>
          <a:prstGeom prst="rect">
            <a:avLst/>
          </a:prstGeom>
        </p:spPr>
      </p:pic>
    </p:spTree>
    <p:extLst>
      <p:ext uri="{BB962C8B-B14F-4D97-AF65-F5344CB8AC3E}">
        <p14:creationId xmlns:p14="http://schemas.microsoft.com/office/powerpoint/2010/main" val="5883158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CCA22097-BCF8-4CE8-8506-E22B7127AD40}"/>
              </a:ext>
            </a:extLst>
          </p:cNvPr>
          <p:cNvSpPr>
            <a:spLocks noGrp="1"/>
          </p:cNvSpPr>
          <p:nvPr>
            <p:ph type="pic" sz="quarter" idx="10"/>
          </p:nvPr>
        </p:nvSpPr>
        <p:spPr/>
        <p:txBody>
          <a:bodyPr/>
          <a:lstStyle/>
          <a:p>
            <a:endParaRPr lang="en-GB"/>
          </a:p>
        </p:txBody>
      </p:sp>
      <p:pic>
        <p:nvPicPr>
          <p:cNvPr id="4" name="Online Media 3" title="يلا ماكدونالدز؟">
            <a:hlinkClick r:id="" action="ppaction://media"/>
            <a:extLst>
              <a:ext uri="{FF2B5EF4-FFF2-40B4-BE49-F238E27FC236}">
                <a16:creationId xmlns:a16="http://schemas.microsoft.com/office/drawing/2014/main" id="{A70C2290-EA18-4386-BB9F-65BBF7DB0798}"/>
              </a:ext>
            </a:extLst>
          </p:cNvPr>
          <p:cNvPicPr>
            <a:picLocks noRot="1" noChangeAspect="1"/>
          </p:cNvPicPr>
          <p:nvPr>
            <a:videoFile r:link="rId1"/>
          </p:nvPr>
        </p:nvPicPr>
        <p:blipFill>
          <a:blip r:embed="rId4"/>
          <a:stretch>
            <a:fillRect/>
          </a:stretch>
        </p:blipFill>
        <p:spPr>
          <a:xfrm>
            <a:off x="26973" y="0"/>
            <a:ext cx="12579418" cy="7107371"/>
          </a:xfrm>
          <a:prstGeom prst="rect">
            <a:avLst/>
          </a:prstGeom>
        </p:spPr>
      </p:pic>
    </p:spTree>
    <p:extLst>
      <p:ext uri="{BB962C8B-B14F-4D97-AF65-F5344CB8AC3E}">
        <p14:creationId xmlns:p14="http://schemas.microsoft.com/office/powerpoint/2010/main" val="1946731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D5EB84-A476-4811-8DBB-8F7FFD348D53}"/>
              </a:ext>
            </a:extLst>
          </p:cNvPr>
          <p:cNvSpPr>
            <a:spLocks noGrp="1"/>
          </p:cNvSpPr>
          <p:nvPr>
            <p:ph type="title"/>
          </p:nvPr>
        </p:nvSpPr>
        <p:spPr/>
        <p:txBody>
          <a:bodyPr/>
          <a:lstStyle/>
          <a:p>
            <a:endParaRPr lang="en-US"/>
          </a:p>
        </p:txBody>
      </p:sp>
      <p:sp>
        <p:nvSpPr>
          <p:cNvPr id="3" name="Title 2">
            <a:extLst>
              <a:ext uri="{FF2B5EF4-FFF2-40B4-BE49-F238E27FC236}">
                <a16:creationId xmlns:a16="http://schemas.microsoft.com/office/drawing/2014/main" id="{B9AFEC66-EB90-46C5-A7C5-EE68B2086C7B}"/>
              </a:ext>
            </a:extLst>
          </p:cNvPr>
          <p:cNvSpPr>
            <a:spLocks noGrp="1"/>
          </p:cNvSpPr>
          <p:nvPr>
            <p:ph type="title" idx="2"/>
          </p:nvPr>
        </p:nvSpPr>
        <p:spPr/>
        <p:txBody>
          <a:bodyPr/>
          <a:lstStyle/>
          <a:p>
            <a:endParaRPr lang="en-US"/>
          </a:p>
        </p:txBody>
      </p:sp>
      <p:sp>
        <p:nvSpPr>
          <p:cNvPr id="4" name="Title 3">
            <a:extLst>
              <a:ext uri="{FF2B5EF4-FFF2-40B4-BE49-F238E27FC236}">
                <a16:creationId xmlns:a16="http://schemas.microsoft.com/office/drawing/2014/main" id="{1C0B4F44-2748-4324-884F-BC87BBF01782}"/>
              </a:ext>
            </a:extLst>
          </p:cNvPr>
          <p:cNvSpPr>
            <a:spLocks noGrp="1"/>
          </p:cNvSpPr>
          <p:nvPr>
            <p:ph type="title" idx="3"/>
          </p:nvPr>
        </p:nvSpPr>
        <p:spPr/>
        <p:txBody>
          <a:bodyPr/>
          <a:lstStyle/>
          <a:p>
            <a:endParaRPr lang="en-US"/>
          </a:p>
        </p:txBody>
      </p:sp>
      <p:sp>
        <p:nvSpPr>
          <p:cNvPr id="5" name="Title 4">
            <a:extLst>
              <a:ext uri="{FF2B5EF4-FFF2-40B4-BE49-F238E27FC236}">
                <a16:creationId xmlns:a16="http://schemas.microsoft.com/office/drawing/2014/main" id="{A5BA9810-1D15-4E0C-A858-F8EF48BC929E}"/>
              </a:ext>
            </a:extLst>
          </p:cNvPr>
          <p:cNvSpPr>
            <a:spLocks noGrp="1"/>
          </p:cNvSpPr>
          <p:nvPr>
            <p:ph type="title" idx="4"/>
          </p:nvPr>
        </p:nvSpPr>
        <p:spPr/>
        <p:txBody>
          <a:bodyPr/>
          <a:lstStyle/>
          <a:p>
            <a:endParaRPr lang="en-US"/>
          </a:p>
        </p:txBody>
      </p:sp>
      <p:sp>
        <p:nvSpPr>
          <p:cNvPr id="6" name="Title 5">
            <a:extLst>
              <a:ext uri="{FF2B5EF4-FFF2-40B4-BE49-F238E27FC236}">
                <a16:creationId xmlns:a16="http://schemas.microsoft.com/office/drawing/2014/main" id="{826BA7A3-7EE8-4DC6-B114-03AFD7E3A3DE}"/>
              </a:ext>
            </a:extLst>
          </p:cNvPr>
          <p:cNvSpPr>
            <a:spLocks noGrp="1"/>
          </p:cNvSpPr>
          <p:nvPr>
            <p:ph type="title" idx="5"/>
          </p:nvPr>
        </p:nvSpPr>
        <p:spPr/>
        <p:txBody>
          <a:bodyPr/>
          <a:lstStyle/>
          <a:p>
            <a:endParaRPr lang="en-US"/>
          </a:p>
        </p:txBody>
      </p:sp>
      <p:sp>
        <p:nvSpPr>
          <p:cNvPr id="7" name="Title 6">
            <a:extLst>
              <a:ext uri="{FF2B5EF4-FFF2-40B4-BE49-F238E27FC236}">
                <a16:creationId xmlns:a16="http://schemas.microsoft.com/office/drawing/2014/main" id="{9C63DC38-FA71-45EF-8FCB-2DC9987422EB}"/>
              </a:ext>
            </a:extLst>
          </p:cNvPr>
          <p:cNvSpPr>
            <a:spLocks noGrp="1"/>
          </p:cNvSpPr>
          <p:nvPr>
            <p:ph type="title" idx="6"/>
          </p:nvPr>
        </p:nvSpPr>
        <p:spPr/>
        <p:txBody>
          <a:bodyPr/>
          <a:lstStyle/>
          <a:p>
            <a:endParaRPr lang="en-US"/>
          </a:p>
        </p:txBody>
      </p:sp>
      <p:sp>
        <p:nvSpPr>
          <p:cNvPr id="8" name="Title 7">
            <a:extLst>
              <a:ext uri="{FF2B5EF4-FFF2-40B4-BE49-F238E27FC236}">
                <a16:creationId xmlns:a16="http://schemas.microsoft.com/office/drawing/2014/main" id="{8B766D63-81EB-4728-BF17-E8CDCA5A4687}"/>
              </a:ext>
            </a:extLst>
          </p:cNvPr>
          <p:cNvSpPr>
            <a:spLocks noGrp="1"/>
          </p:cNvSpPr>
          <p:nvPr>
            <p:ph type="ctrTitle" idx="7"/>
          </p:nvPr>
        </p:nvSpPr>
        <p:spPr/>
        <p:txBody>
          <a:bodyPr/>
          <a:lstStyle/>
          <a:p>
            <a:endParaRPr lang="en-US"/>
          </a:p>
        </p:txBody>
      </p:sp>
      <p:sp>
        <p:nvSpPr>
          <p:cNvPr id="9" name="Subtitle 8">
            <a:extLst>
              <a:ext uri="{FF2B5EF4-FFF2-40B4-BE49-F238E27FC236}">
                <a16:creationId xmlns:a16="http://schemas.microsoft.com/office/drawing/2014/main" id="{624A599A-C806-4F60-99C6-DE9809F24BEB}"/>
              </a:ext>
            </a:extLst>
          </p:cNvPr>
          <p:cNvSpPr>
            <a:spLocks noGrp="1"/>
          </p:cNvSpPr>
          <p:nvPr>
            <p:ph type="subTitle" idx="1"/>
          </p:nvPr>
        </p:nvSpPr>
        <p:spPr/>
        <p:txBody>
          <a:bodyPr/>
          <a:lstStyle/>
          <a:p>
            <a:endParaRPr lang="en-US"/>
          </a:p>
        </p:txBody>
      </p:sp>
      <p:sp>
        <p:nvSpPr>
          <p:cNvPr id="10" name="Title 9">
            <a:extLst>
              <a:ext uri="{FF2B5EF4-FFF2-40B4-BE49-F238E27FC236}">
                <a16:creationId xmlns:a16="http://schemas.microsoft.com/office/drawing/2014/main" id="{3B6C6429-E591-45A4-B42A-AD752359F7B8}"/>
              </a:ext>
            </a:extLst>
          </p:cNvPr>
          <p:cNvSpPr>
            <a:spLocks noGrp="1"/>
          </p:cNvSpPr>
          <p:nvPr>
            <p:ph type="ctrTitle" idx="8"/>
          </p:nvPr>
        </p:nvSpPr>
        <p:spPr/>
        <p:txBody>
          <a:bodyPr/>
          <a:lstStyle/>
          <a:p>
            <a:endParaRPr lang="en-US"/>
          </a:p>
        </p:txBody>
      </p:sp>
      <p:sp>
        <p:nvSpPr>
          <p:cNvPr id="11" name="Subtitle 10">
            <a:extLst>
              <a:ext uri="{FF2B5EF4-FFF2-40B4-BE49-F238E27FC236}">
                <a16:creationId xmlns:a16="http://schemas.microsoft.com/office/drawing/2014/main" id="{4BA28B89-BE68-472C-A29F-60C94EC75E8F}"/>
              </a:ext>
            </a:extLst>
          </p:cNvPr>
          <p:cNvSpPr>
            <a:spLocks noGrp="1"/>
          </p:cNvSpPr>
          <p:nvPr>
            <p:ph type="subTitle" idx="9"/>
          </p:nvPr>
        </p:nvSpPr>
        <p:spPr/>
        <p:txBody>
          <a:bodyPr/>
          <a:lstStyle/>
          <a:p>
            <a:endParaRPr lang="en-US"/>
          </a:p>
        </p:txBody>
      </p:sp>
      <p:sp>
        <p:nvSpPr>
          <p:cNvPr id="12" name="Title 11">
            <a:extLst>
              <a:ext uri="{FF2B5EF4-FFF2-40B4-BE49-F238E27FC236}">
                <a16:creationId xmlns:a16="http://schemas.microsoft.com/office/drawing/2014/main" id="{1D901273-FE3F-4BC1-BEFE-277BA47BFEC5}"/>
              </a:ext>
            </a:extLst>
          </p:cNvPr>
          <p:cNvSpPr>
            <a:spLocks noGrp="1"/>
          </p:cNvSpPr>
          <p:nvPr>
            <p:ph type="ctrTitle" idx="13"/>
          </p:nvPr>
        </p:nvSpPr>
        <p:spPr/>
        <p:txBody>
          <a:bodyPr/>
          <a:lstStyle/>
          <a:p>
            <a:endParaRPr lang="en-US"/>
          </a:p>
        </p:txBody>
      </p:sp>
      <p:sp>
        <p:nvSpPr>
          <p:cNvPr id="13" name="Subtitle 12">
            <a:extLst>
              <a:ext uri="{FF2B5EF4-FFF2-40B4-BE49-F238E27FC236}">
                <a16:creationId xmlns:a16="http://schemas.microsoft.com/office/drawing/2014/main" id="{9494F544-AF86-4B9C-BAA4-CD9AFBCBDDC4}"/>
              </a:ext>
            </a:extLst>
          </p:cNvPr>
          <p:cNvSpPr>
            <a:spLocks noGrp="1"/>
          </p:cNvSpPr>
          <p:nvPr>
            <p:ph type="subTitle" idx="14"/>
          </p:nvPr>
        </p:nvSpPr>
        <p:spPr/>
        <p:txBody>
          <a:bodyPr/>
          <a:lstStyle/>
          <a:p>
            <a:endParaRPr lang="en-US"/>
          </a:p>
        </p:txBody>
      </p:sp>
      <p:sp>
        <p:nvSpPr>
          <p:cNvPr id="14" name="Title 13">
            <a:extLst>
              <a:ext uri="{FF2B5EF4-FFF2-40B4-BE49-F238E27FC236}">
                <a16:creationId xmlns:a16="http://schemas.microsoft.com/office/drawing/2014/main" id="{F7B0FA51-ACF8-419F-BCC2-6C05898BDF86}"/>
              </a:ext>
            </a:extLst>
          </p:cNvPr>
          <p:cNvSpPr>
            <a:spLocks noGrp="1"/>
          </p:cNvSpPr>
          <p:nvPr>
            <p:ph type="ctrTitle" idx="15"/>
          </p:nvPr>
        </p:nvSpPr>
        <p:spPr/>
        <p:txBody>
          <a:bodyPr/>
          <a:lstStyle/>
          <a:p>
            <a:endParaRPr lang="en-US"/>
          </a:p>
        </p:txBody>
      </p:sp>
      <p:sp>
        <p:nvSpPr>
          <p:cNvPr id="15" name="Subtitle 14">
            <a:extLst>
              <a:ext uri="{FF2B5EF4-FFF2-40B4-BE49-F238E27FC236}">
                <a16:creationId xmlns:a16="http://schemas.microsoft.com/office/drawing/2014/main" id="{D7E3AB50-4671-40FC-981E-364EAAFECE46}"/>
              </a:ext>
            </a:extLst>
          </p:cNvPr>
          <p:cNvSpPr>
            <a:spLocks noGrp="1"/>
          </p:cNvSpPr>
          <p:nvPr>
            <p:ph type="subTitle" idx="16"/>
          </p:nvPr>
        </p:nvSpPr>
        <p:spPr/>
        <p:txBody>
          <a:bodyPr/>
          <a:lstStyle/>
          <a:p>
            <a:endParaRPr lang="en-US"/>
          </a:p>
        </p:txBody>
      </p:sp>
      <p:sp>
        <p:nvSpPr>
          <p:cNvPr id="16" name="Title 15">
            <a:extLst>
              <a:ext uri="{FF2B5EF4-FFF2-40B4-BE49-F238E27FC236}">
                <a16:creationId xmlns:a16="http://schemas.microsoft.com/office/drawing/2014/main" id="{9F08F395-D8B1-4CA5-BFBD-9115088E9E61}"/>
              </a:ext>
            </a:extLst>
          </p:cNvPr>
          <p:cNvSpPr>
            <a:spLocks noGrp="1"/>
          </p:cNvSpPr>
          <p:nvPr>
            <p:ph type="ctrTitle" idx="17"/>
          </p:nvPr>
        </p:nvSpPr>
        <p:spPr/>
        <p:txBody>
          <a:bodyPr/>
          <a:lstStyle/>
          <a:p>
            <a:endParaRPr lang="en-US"/>
          </a:p>
        </p:txBody>
      </p:sp>
      <p:sp>
        <p:nvSpPr>
          <p:cNvPr id="17" name="Subtitle 16">
            <a:extLst>
              <a:ext uri="{FF2B5EF4-FFF2-40B4-BE49-F238E27FC236}">
                <a16:creationId xmlns:a16="http://schemas.microsoft.com/office/drawing/2014/main" id="{23255A6E-A85D-40BF-8D82-78A737E8D087}"/>
              </a:ext>
            </a:extLst>
          </p:cNvPr>
          <p:cNvSpPr>
            <a:spLocks noGrp="1"/>
          </p:cNvSpPr>
          <p:nvPr>
            <p:ph type="subTitle" idx="18"/>
          </p:nvPr>
        </p:nvSpPr>
        <p:spPr/>
        <p:txBody>
          <a:bodyPr/>
          <a:lstStyle/>
          <a:p>
            <a:endParaRPr lang="en-US"/>
          </a:p>
        </p:txBody>
      </p:sp>
      <p:sp>
        <p:nvSpPr>
          <p:cNvPr id="18" name="Title 17">
            <a:extLst>
              <a:ext uri="{FF2B5EF4-FFF2-40B4-BE49-F238E27FC236}">
                <a16:creationId xmlns:a16="http://schemas.microsoft.com/office/drawing/2014/main" id="{8F7824FE-71C6-49B0-A317-D02CA0B07A9F}"/>
              </a:ext>
            </a:extLst>
          </p:cNvPr>
          <p:cNvSpPr>
            <a:spLocks noGrp="1"/>
          </p:cNvSpPr>
          <p:nvPr>
            <p:ph type="ctrTitle" idx="19"/>
          </p:nvPr>
        </p:nvSpPr>
        <p:spPr/>
        <p:txBody>
          <a:bodyPr/>
          <a:lstStyle/>
          <a:p>
            <a:endParaRPr lang="en-US"/>
          </a:p>
        </p:txBody>
      </p:sp>
      <p:sp>
        <p:nvSpPr>
          <p:cNvPr id="19" name="Subtitle 18">
            <a:extLst>
              <a:ext uri="{FF2B5EF4-FFF2-40B4-BE49-F238E27FC236}">
                <a16:creationId xmlns:a16="http://schemas.microsoft.com/office/drawing/2014/main" id="{A5AE53C0-09E9-4E25-A2A3-41C0689FA0B4}"/>
              </a:ext>
            </a:extLst>
          </p:cNvPr>
          <p:cNvSpPr>
            <a:spLocks noGrp="1"/>
          </p:cNvSpPr>
          <p:nvPr>
            <p:ph type="subTitle" idx="20"/>
          </p:nvPr>
        </p:nvSpPr>
        <p:spPr/>
        <p:txBody>
          <a:bodyPr/>
          <a:lstStyle/>
          <a:p>
            <a:endParaRPr lang="en-US"/>
          </a:p>
        </p:txBody>
      </p:sp>
      <p:pic>
        <p:nvPicPr>
          <p:cNvPr id="20" name="Online Media 19" title="اعلان مصر للتأمينات الحياه 2023">
            <a:hlinkClick r:id="" action="ppaction://media"/>
            <a:extLst>
              <a:ext uri="{FF2B5EF4-FFF2-40B4-BE49-F238E27FC236}">
                <a16:creationId xmlns:a16="http://schemas.microsoft.com/office/drawing/2014/main" id="{DE9914FF-C63E-4479-B5AE-072FE826CE0D}"/>
              </a:ext>
            </a:extLst>
          </p:cNvPr>
          <p:cNvPicPr>
            <a:picLocks noRot="1" noChangeAspect="1"/>
          </p:cNvPicPr>
          <p:nvPr>
            <a:videoFile r:link="rId1"/>
          </p:nvPr>
        </p:nvPicPr>
        <p:blipFill>
          <a:blip r:embed="rId4"/>
          <a:stretch>
            <a:fillRect/>
          </a:stretch>
        </p:blipFill>
        <p:spPr>
          <a:xfrm>
            <a:off x="-68142" y="-125712"/>
            <a:ext cx="13022143" cy="7324955"/>
          </a:xfrm>
          <a:prstGeom prst="rect">
            <a:avLst/>
          </a:prstGeom>
        </p:spPr>
      </p:pic>
    </p:spTree>
    <p:extLst>
      <p:ext uri="{BB962C8B-B14F-4D97-AF65-F5344CB8AC3E}">
        <p14:creationId xmlns:p14="http://schemas.microsoft.com/office/powerpoint/2010/main" val="16114070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66E177-A16D-44F2-B3DF-E1CE5A2F7671}"/>
              </a:ext>
            </a:extLst>
          </p:cNvPr>
          <p:cNvSpPr>
            <a:spLocks noGrp="1"/>
          </p:cNvSpPr>
          <p:nvPr>
            <p:ph type="title"/>
          </p:nvPr>
        </p:nvSpPr>
        <p:spPr/>
        <p:txBody>
          <a:bodyPr/>
          <a:lstStyle/>
          <a:p>
            <a:endParaRPr lang="en-US"/>
          </a:p>
        </p:txBody>
      </p:sp>
      <p:sp>
        <p:nvSpPr>
          <p:cNvPr id="3" name="Title 2">
            <a:extLst>
              <a:ext uri="{FF2B5EF4-FFF2-40B4-BE49-F238E27FC236}">
                <a16:creationId xmlns:a16="http://schemas.microsoft.com/office/drawing/2014/main" id="{4C301997-BCF4-4B2D-85C0-DCBCDB22399B}"/>
              </a:ext>
            </a:extLst>
          </p:cNvPr>
          <p:cNvSpPr>
            <a:spLocks noGrp="1"/>
          </p:cNvSpPr>
          <p:nvPr>
            <p:ph type="title" idx="2"/>
          </p:nvPr>
        </p:nvSpPr>
        <p:spPr/>
        <p:txBody>
          <a:bodyPr/>
          <a:lstStyle/>
          <a:p>
            <a:endParaRPr lang="en-US"/>
          </a:p>
        </p:txBody>
      </p:sp>
      <p:sp>
        <p:nvSpPr>
          <p:cNvPr id="4" name="Title 3">
            <a:extLst>
              <a:ext uri="{FF2B5EF4-FFF2-40B4-BE49-F238E27FC236}">
                <a16:creationId xmlns:a16="http://schemas.microsoft.com/office/drawing/2014/main" id="{25F8A004-8274-4AC9-99E9-02886F771EEF}"/>
              </a:ext>
            </a:extLst>
          </p:cNvPr>
          <p:cNvSpPr>
            <a:spLocks noGrp="1"/>
          </p:cNvSpPr>
          <p:nvPr>
            <p:ph type="title" idx="3"/>
          </p:nvPr>
        </p:nvSpPr>
        <p:spPr/>
        <p:txBody>
          <a:bodyPr/>
          <a:lstStyle/>
          <a:p>
            <a:endParaRPr lang="en-US"/>
          </a:p>
        </p:txBody>
      </p:sp>
      <p:sp>
        <p:nvSpPr>
          <p:cNvPr id="5" name="Title 4">
            <a:extLst>
              <a:ext uri="{FF2B5EF4-FFF2-40B4-BE49-F238E27FC236}">
                <a16:creationId xmlns:a16="http://schemas.microsoft.com/office/drawing/2014/main" id="{A2CDAE7C-DA5A-4333-8767-22CA06B9B995}"/>
              </a:ext>
            </a:extLst>
          </p:cNvPr>
          <p:cNvSpPr>
            <a:spLocks noGrp="1"/>
          </p:cNvSpPr>
          <p:nvPr>
            <p:ph type="title" idx="4"/>
          </p:nvPr>
        </p:nvSpPr>
        <p:spPr/>
        <p:txBody>
          <a:bodyPr/>
          <a:lstStyle/>
          <a:p>
            <a:endParaRPr lang="en-US"/>
          </a:p>
        </p:txBody>
      </p:sp>
      <p:sp>
        <p:nvSpPr>
          <p:cNvPr id="6" name="Title 5">
            <a:extLst>
              <a:ext uri="{FF2B5EF4-FFF2-40B4-BE49-F238E27FC236}">
                <a16:creationId xmlns:a16="http://schemas.microsoft.com/office/drawing/2014/main" id="{9174E7A8-2BEF-4717-9644-F65553CAA04E}"/>
              </a:ext>
            </a:extLst>
          </p:cNvPr>
          <p:cNvSpPr>
            <a:spLocks noGrp="1"/>
          </p:cNvSpPr>
          <p:nvPr>
            <p:ph type="title" idx="5"/>
          </p:nvPr>
        </p:nvSpPr>
        <p:spPr/>
        <p:txBody>
          <a:bodyPr/>
          <a:lstStyle/>
          <a:p>
            <a:endParaRPr lang="en-US"/>
          </a:p>
        </p:txBody>
      </p:sp>
      <p:sp>
        <p:nvSpPr>
          <p:cNvPr id="7" name="Title 6">
            <a:extLst>
              <a:ext uri="{FF2B5EF4-FFF2-40B4-BE49-F238E27FC236}">
                <a16:creationId xmlns:a16="http://schemas.microsoft.com/office/drawing/2014/main" id="{6D2E9FD7-7DDB-4DFF-AC24-36E50F9393A2}"/>
              </a:ext>
            </a:extLst>
          </p:cNvPr>
          <p:cNvSpPr>
            <a:spLocks noGrp="1"/>
          </p:cNvSpPr>
          <p:nvPr>
            <p:ph type="title" idx="6"/>
          </p:nvPr>
        </p:nvSpPr>
        <p:spPr/>
        <p:txBody>
          <a:bodyPr/>
          <a:lstStyle/>
          <a:p>
            <a:endParaRPr lang="en-US"/>
          </a:p>
        </p:txBody>
      </p:sp>
      <p:sp>
        <p:nvSpPr>
          <p:cNvPr id="8" name="Title 7">
            <a:extLst>
              <a:ext uri="{FF2B5EF4-FFF2-40B4-BE49-F238E27FC236}">
                <a16:creationId xmlns:a16="http://schemas.microsoft.com/office/drawing/2014/main" id="{1BB81A41-C808-4CCE-90DE-915674578A77}"/>
              </a:ext>
            </a:extLst>
          </p:cNvPr>
          <p:cNvSpPr>
            <a:spLocks noGrp="1"/>
          </p:cNvSpPr>
          <p:nvPr>
            <p:ph type="ctrTitle" idx="7"/>
          </p:nvPr>
        </p:nvSpPr>
        <p:spPr/>
        <p:txBody>
          <a:bodyPr/>
          <a:lstStyle/>
          <a:p>
            <a:endParaRPr lang="en-US"/>
          </a:p>
        </p:txBody>
      </p:sp>
      <p:sp>
        <p:nvSpPr>
          <p:cNvPr id="9" name="Subtitle 8">
            <a:extLst>
              <a:ext uri="{FF2B5EF4-FFF2-40B4-BE49-F238E27FC236}">
                <a16:creationId xmlns:a16="http://schemas.microsoft.com/office/drawing/2014/main" id="{08C33C53-2F41-4705-92A1-207D58221191}"/>
              </a:ext>
            </a:extLst>
          </p:cNvPr>
          <p:cNvSpPr>
            <a:spLocks noGrp="1"/>
          </p:cNvSpPr>
          <p:nvPr>
            <p:ph type="subTitle" idx="1"/>
          </p:nvPr>
        </p:nvSpPr>
        <p:spPr/>
        <p:txBody>
          <a:bodyPr/>
          <a:lstStyle/>
          <a:p>
            <a:endParaRPr lang="en-US"/>
          </a:p>
        </p:txBody>
      </p:sp>
      <p:sp>
        <p:nvSpPr>
          <p:cNvPr id="10" name="Title 9">
            <a:extLst>
              <a:ext uri="{FF2B5EF4-FFF2-40B4-BE49-F238E27FC236}">
                <a16:creationId xmlns:a16="http://schemas.microsoft.com/office/drawing/2014/main" id="{6D56F30D-E95D-4EC9-8A20-B2166EF5601C}"/>
              </a:ext>
            </a:extLst>
          </p:cNvPr>
          <p:cNvSpPr>
            <a:spLocks noGrp="1"/>
          </p:cNvSpPr>
          <p:nvPr>
            <p:ph type="ctrTitle" idx="8"/>
          </p:nvPr>
        </p:nvSpPr>
        <p:spPr/>
        <p:txBody>
          <a:bodyPr/>
          <a:lstStyle/>
          <a:p>
            <a:endParaRPr lang="en-US"/>
          </a:p>
        </p:txBody>
      </p:sp>
      <p:sp>
        <p:nvSpPr>
          <p:cNvPr id="11" name="Subtitle 10">
            <a:extLst>
              <a:ext uri="{FF2B5EF4-FFF2-40B4-BE49-F238E27FC236}">
                <a16:creationId xmlns:a16="http://schemas.microsoft.com/office/drawing/2014/main" id="{4A73855C-2865-4963-A76D-38208BA9CD28}"/>
              </a:ext>
            </a:extLst>
          </p:cNvPr>
          <p:cNvSpPr>
            <a:spLocks noGrp="1"/>
          </p:cNvSpPr>
          <p:nvPr>
            <p:ph type="subTitle" idx="9"/>
          </p:nvPr>
        </p:nvSpPr>
        <p:spPr/>
        <p:txBody>
          <a:bodyPr/>
          <a:lstStyle/>
          <a:p>
            <a:endParaRPr lang="en-US"/>
          </a:p>
        </p:txBody>
      </p:sp>
      <p:sp>
        <p:nvSpPr>
          <p:cNvPr id="12" name="Title 11">
            <a:extLst>
              <a:ext uri="{FF2B5EF4-FFF2-40B4-BE49-F238E27FC236}">
                <a16:creationId xmlns:a16="http://schemas.microsoft.com/office/drawing/2014/main" id="{5F48FC79-F4F2-4662-B309-6FF9DA370962}"/>
              </a:ext>
            </a:extLst>
          </p:cNvPr>
          <p:cNvSpPr>
            <a:spLocks noGrp="1"/>
          </p:cNvSpPr>
          <p:nvPr>
            <p:ph type="ctrTitle" idx="13"/>
          </p:nvPr>
        </p:nvSpPr>
        <p:spPr/>
        <p:txBody>
          <a:bodyPr/>
          <a:lstStyle/>
          <a:p>
            <a:endParaRPr lang="en-US"/>
          </a:p>
        </p:txBody>
      </p:sp>
      <p:sp>
        <p:nvSpPr>
          <p:cNvPr id="13" name="Subtitle 12">
            <a:extLst>
              <a:ext uri="{FF2B5EF4-FFF2-40B4-BE49-F238E27FC236}">
                <a16:creationId xmlns:a16="http://schemas.microsoft.com/office/drawing/2014/main" id="{0266BEFC-146C-4980-B1DF-C0BB8DA01363}"/>
              </a:ext>
            </a:extLst>
          </p:cNvPr>
          <p:cNvSpPr>
            <a:spLocks noGrp="1"/>
          </p:cNvSpPr>
          <p:nvPr>
            <p:ph type="subTitle" idx="14"/>
          </p:nvPr>
        </p:nvSpPr>
        <p:spPr/>
        <p:txBody>
          <a:bodyPr/>
          <a:lstStyle/>
          <a:p>
            <a:endParaRPr lang="en-US"/>
          </a:p>
        </p:txBody>
      </p:sp>
      <p:sp>
        <p:nvSpPr>
          <p:cNvPr id="14" name="Title 13">
            <a:extLst>
              <a:ext uri="{FF2B5EF4-FFF2-40B4-BE49-F238E27FC236}">
                <a16:creationId xmlns:a16="http://schemas.microsoft.com/office/drawing/2014/main" id="{CD9D8BD4-B44C-4343-B99D-07B62A7B6596}"/>
              </a:ext>
            </a:extLst>
          </p:cNvPr>
          <p:cNvSpPr>
            <a:spLocks noGrp="1"/>
          </p:cNvSpPr>
          <p:nvPr>
            <p:ph type="ctrTitle" idx="15"/>
          </p:nvPr>
        </p:nvSpPr>
        <p:spPr/>
        <p:txBody>
          <a:bodyPr/>
          <a:lstStyle/>
          <a:p>
            <a:endParaRPr lang="en-US"/>
          </a:p>
        </p:txBody>
      </p:sp>
      <p:sp>
        <p:nvSpPr>
          <p:cNvPr id="15" name="Subtitle 14">
            <a:extLst>
              <a:ext uri="{FF2B5EF4-FFF2-40B4-BE49-F238E27FC236}">
                <a16:creationId xmlns:a16="http://schemas.microsoft.com/office/drawing/2014/main" id="{2944C00D-8B90-49B1-8B93-80AD35052C58}"/>
              </a:ext>
            </a:extLst>
          </p:cNvPr>
          <p:cNvSpPr>
            <a:spLocks noGrp="1"/>
          </p:cNvSpPr>
          <p:nvPr>
            <p:ph type="subTitle" idx="16"/>
          </p:nvPr>
        </p:nvSpPr>
        <p:spPr/>
        <p:txBody>
          <a:bodyPr/>
          <a:lstStyle/>
          <a:p>
            <a:endParaRPr lang="en-US"/>
          </a:p>
        </p:txBody>
      </p:sp>
      <p:sp>
        <p:nvSpPr>
          <p:cNvPr id="16" name="Title 15">
            <a:extLst>
              <a:ext uri="{FF2B5EF4-FFF2-40B4-BE49-F238E27FC236}">
                <a16:creationId xmlns:a16="http://schemas.microsoft.com/office/drawing/2014/main" id="{B2DE2D42-F973-49B9-8E20-7C3C6E2A76D8}"/>
              </a:ext>
            </a:extLst>
          </p:cNvPr>
          <p:cNvSpPr>
            <a:spLocks noGrp="1"/>
          </p:cNvSpPr>
          <p:nvPr>
            <p:ph type="ctrTitle" idx="17"/>
          </p:nvPr>
        </p:nvSpPr>
        <p:spPr/>
        <p:txBody>
          <a:bodyPr/>
          <a:lstStyle/>
          <a:p>
            <a:endParaRPr lang="en-US"/>
          </a:p>
        </p:txBody>
      </p:sp>
      <p:sp>
        <p:nvSpPr>
          <p:cNvPr id="17" name="Subtitle 16">
            <a:extLst>
              <a:ext uri="{FF2B5EF4-FFF2-40B4-BE49-F238E27FC236}">
                <a16:creationId xmlns:a16="http://schemas.microsoft.com/office/drawing/2014/main" id="{0AC60AB4-E27B-42C8-B7CB-2D4670952DBC}"/>
              </a:ext>
            </a:extLst>
          </p:cNvPr>
          <p:cNvSpPr>
            <a:spLocks noGrp="1"/>
          </p:cNvSpPr>
          <p:nvPr>
            <p:ph type="subTitle" idx="18"/>
          </p:nvPr>
        </p:nvSpPr>
        <p:spPr/>
        <p:txBody>
          <a:bodyPr/>
          <a:lstStyle/>
          <a:p>
            <a:endParaRPr lang="en-US"/>
          </a:p>
        </p:txBody>
      </p:sp>
      <p:sp>
        <p:nvSpPr>
          <p:cNvPr id="18" name="Title 17">
            <a:extLst>
              <a:ext uri="{FF2B5EF4-FFF2-40B4-BE49-F238E27FC236}">
                <a16:creationId xmlns:a16="http://schemas.microsoft.com/office/drawing/2014/main" id="{5C280783-482A-4950-AF42-56D3DDBE6651}"/>
              </a:ext>
            </a:extLst>
          </p:cNvPr>
          <p:cNvSpPr>
            <a:spLocks noGrp="1"/>
          </p:cNvSpPr>
          <p:nvPr>
            <p:ph type="ctrTitle" idx="19"/>
          </p:nvPr>
        </p:nvSpPr>
        <p:spPr/>
        <p:txBody>
          <a:bodyPr/>
          <a:lstStyle/>
          <a:p>
            <a:endParaRPr lang="en-US"/>
          </a:p>
        </p:txBody>
      </p:sp>
      <p:sp>
        <p:nvSpPr>
          <p:cNvPr id="19" name="Subtitle 18">
            <a:extLst>
              <a:ext uri="{FF2B5EF4-FFF2-40B4-BE49-F238E27FC236}">
                <a16:creationId xmlns:a16="http://schemas.microsoft.com/office/drawing/2014/main" id="{2C6DA1F5-F4E2-4A43-BCA1-B5360C172006}"/>
              </a:ext>
            </a:extLst>
          </p:cNvPr>
          <p:cNvSpPr>
            <a:spLocks noGrp="1"/>
          </p:cNvSpPr>
          <p:nvPr>
            <p:ph type="subTitle" idx="20"/>
          </p:nvPr>
        </p:nvSpPr>
        <p:spPr/>
        <p:txBody>
          <a:bodyPr/>
          <a:lstStyle/>
          <a:p>
            <a:endParaRPr lang="en-US"/>
          </a:p>
        </p:txBody>
      </p:sp>
      <p:pic>
        <p:nvPicPr>
          <p:cNvPr id="20" name="Online Media 19" title="ايڤا جولد كولاجين">
            <a:hlinkClick r:id="" action="ppaction://media"/>
            <a:extLst>
              <a:ext uri="{FF2B5EF4-FFF2-40B4-BE49-F238E27FC236}">
                <a16:creationId xmlns:a16="http://schemas.microsoft.com/office/drawing/2014/main" id="{74CC7486-0940-40D5-B232-931718334B34}"/>
              </a:ext>
            </a:extLst>
          </p:cNvPr>
          <p:cNvPicPr>
            <a:picLocks noRot="1" noChangeAspect="1"/>
          </p:cNvPicPr>
          <p:nvPr>
            <a:videoFile r:link="rId1"/>
          </p:nvPr>
        </p:nvPicPr>
        <p:blipFill>
          <a:blip r:embed="rId4"/>
          <a:stretch>
            <a:fillRect/>
          </a:stretch>
        </p:blipFill>
        <p:spPr>
          <a:xfrm>
            <a:off x="-193860" y="-205278"/>
            <a:ext cx="13046831" cy="7338842"/>
          </a:xfrm>
          <a:prstGeom prst="rect">
            <a:avLst/>
          </a:prstGeom>
        </p:spPr>
      </p:pic>
    </p:spTree>
    <p:extLst>
      <p:ext uri="{BB962C8B-B14F-4D97-AF65-F5344CB8AC3E}">
        <p14:creationId xmlns:p14="http://schemas.microsoft.com/office/powerpoint/2010/main" val="340161112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90649"/>
            <a:ext cx="2716613" cy="5421631"/>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2566598" y="249290"/>
            <a:ext cx="2648225" cy="584775"/>
          </a:xfrm>
          <a:prstGeom prst="rect">
            <a:avLst/>
          </a:prstGeom>
        </p:spPr>
        <p:txBody>
          <a:bodyPr wrap="none">
            <a:spAutoFit/>
          </a:bodyPr>
          <a:lstStyle/>
          <a:p>
            <a:r>
              <a:rPr lang="en-US" sz="3200" b="1" dirty="0"/>
              <a:t>Henry Murray </a:t>
            </a:r>
          </a:p>
        </p:txBody>
      </p:sp>
      <p:sp>
        <p:nvSpPr>
          <p:cNvPr id="11" name="Content Placeholder 2">
            <a:extLst>
              <a:ext uri="{FF2B5EF4-FFF2-40B4-BE49-F238E27FC236}">
                <a16:creationId xmlns:a16="http://schemas.microsoft.com/office/drawing/2014/main" id="{BABD706A-1436-4D43-93D0-246F27D44849}"/>
              </a:ext>
            </a:extLst>
          </p:cNvPr>
          <p:cNvSpPr txBox="1">
            <a:spLocks/>
          </p:cNvSpPr>
          <p:nvPr/>
        </p:nvSpPr>
        <p:spPr>
          <a:xfrm>
            <a:off x="772147" y="1948238"/>
            <a:ext cx="7514603" cy="452596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r>
              <a:rPr lang="en-US" altLang="en-US" dirty="0"/>
              <a:t>He also believed that environmental circumstances strongly influence </a:t>
            </a:r>
            <a:r>
              <a:rPr lang="en-US" altLang="en-US" b="1" dirty="0"/>
              <a:t>how psychogenic needs are displayed in behavior</a:t>
            </a:r>
            <a:r>
              <a:rPr lang="en-US" altLang="en-US" dirty="0"/>
              <a:t>.  </a:t>
            </a:r>
          </a:p>
          <a:p>
            <a:pPr algn="just"/>
            <a:r>
              <a:rPr lang="en-US" altLang="en-US" dirty="0"/>
              <a:t>Murray organized his needs into five groups: </a:t>
            </a:r>
          </a:p>
          <a:p>
            <a:pPr marL="457200" indent="-457200" algn="just">
              <a:buFont typeface="+mj-lt"/>
              <a:buAutoNum type="arabicPeriod"/>
            </a:pPr>
            <a:r>
              <a:rPr lang="en-US" altLang="en-US" i="1" dirty="0"/>
              <a:t>ambition, </a:t>
            </a:r>
          </a:p>
          <a:p>
            <a:pPr marL="457200" indent="-457200" algn="just">
              <a:buFont typeface="+mj-lt"/>
              <a:buAutoNum type="arabicPeriod"/>
            </a:pPr>
            <a:r>
              <a:rPr lang="en-US" altLang="en-US" i="1" dirty="0"/>
              <a:t>materialistic, </a:t>
            </a:r>
          </a:p>
          <a:p>
            <a:pPr marL="457200" indent="-457200" algn="just">
              <a:buFont typeface="+mj-lt"/>
              <a:buAutoNum type="arabicPeriod"/>
            </a:pPr>
            <a:r>
              <a:rPr lang="en-US" altLang="en-US" i="1" dirty="0"/>
              <a:t>power, </a:t>
            </a:r>
          </a:p>
          <a:p>
            <a:pPr marL="457200" indent="-457200" algn="just">
              <a:buFont typeface="+mj-lt"/>
              <a:buAutoNum type="arabicPeriod"/>
            </a:pPr>
            <a:r>
              <a:rPr lang="en-US" altLang="en-US" i="1" dirty="0"/>
              <a:t>affection,</a:t>
            </a:r>
          </a:p>
          <a:p>
            <a:pPr marL="457200" indent="-457200" algn="just">
              <a:buFont typeface="+mj-lt"/>
              <a:buAutoNum type="arabicPeriod"/>
            </a:pPr>
            <a:r>
              <a:rPr lang="en-US" altLang="en-US" i="1" dirty="0"/>
              <a:t>information </a:t>
            </a:r>
            <a:r>
              <a:rPr lang="en-US" altLang="en-US" dirty="0"/>
              <a:t>needs</a:t>
            </a:r>
          </a:p>
          <a:p>
            <a:pPr algn="just"/>
            <a:endParaRPr lang="en-US" dirty="0"/>
          </a:p>
        </p:txBody>
      </p:sp>
      <p:pic>
        <p:nvPicPr>
          <p:cNvPr id="3" name="Picture 2">
            <a:extLst>
              <a:ext uri="{FF2B5EF4-FFF2-40B4-BE49-F238E27FC236}">
                <a16:creationId xmlns:a16="http://schemas.microsoft.com/office/drawing/2014/main" id="{70EE2ABD-96EC-4A15-AD79-086F0BD60E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57306" y="4765180"/>
            <a:ext cx="3277387" cy="1843530"/>
          </a:xfrm>
          <a:prstGeom prst="rect">
            <a:avLst/>
          </a:prstGeom>
        </p:spPr>
      </p:pic>
      <p:sp>
        <p:nvSpPr>
          <p:cNvPr id="12" name="Rectangle 11">
            <a:extLst>
              <a:ext uri="{FF2B5EF4-FFF2-40B4-BE49-F238E27FC236}">
                <a16:creationId xmlns:a16="http://schemas.microsoft.com/office/drawing/2014/main" id="{5BA3E7D0-14EC-4381-8C18-560CBFA73C2A}"/>
              </a:ext>
            </a:extLst>
          </p:cNvPr>
          <p:cNvSpPr/>
          <p:nvPr/>
        </p:nvSpPr>
        <p:spPr>
          <a:xfrm>
            <a:off x="8771025" y="2746637"/>
            <a:ext cx="2469587" cy="954107"/>
          </a:xfrm>
          <a:prstGeom prst="rect">
            <a:avLst/>
          </a:prstGeom>
        </p:spPr>
        <p:txBody>
          <a:bodyPr wrap="square">
            <a:spAutoFit/>
          </a:bodyPr>
          <a:lstStyle/>
          <a:p>
            <a:pPr algn="ctr"/>
            <a:r>
              <a:rPr lang="en-US" sz="2800" b="1" dirty="0">
                <a:solidFill>
                  <a:schemeClr val="bg1"/>
                </a:solidFill>
              </a:rPr>
              <a:t>Motivation Theories</a:t>
            </a:r>
          </a:p>
        </p:txBody>
      </p:sp>
      <p:sp>
        <p:nvSpPr>
          <p:cNvPr id="13" name="Rectangle 12">
            <a:extLst>
              <a:ext uri="{FF2B5EF4-FFF2-40B4-BE49-F238E27FC236}">
                <a16:creationId xmlns:a16="http://schemas.microsoft.com/office/drawing/2014/main" id="{807DCA92-B88A-4D66-AAED-D0E5C9F5A81E}"/>
              </a:ext>
            </a:extLst>
          </p:cNvPr>
          <p:cNvSpPr/>
          <p:nvPr/>
        </p:nvSpPr>
        <p:spPr>
          <a:xfrm>
            <a:off x="9222980" y="4734318"/>
            <a:ext cx="1637636" cy="1384995"/>
          </a:xfrm>
          <a:prstGeom prst="rect">
            <a:avLst/>
          </a:prstGeom>
        </p:spPr>
        <p:txBody>
          <a:bodyPr wrap="square">
            <a:spAutoFit/>
          </a:bodyPr>
          <a:lstStyle/>
          <a:p>
            <a:pPr algn="ctr"/>
            <a:r>
              <a:rPr lang="en-US" sz="2800" b="1" dirty="0">
                <a:solidFill>
                  <a:schemeClr val="accent1">
                    <a:lumMod val="50000"/>
                  </a:schemeClr>
                </a:solidFill>
              </a:rPr>
              <a:t>Non-biological needs</a:t>
            </a:r>
          </a:p>
        </p:txBody>
      </p:sp>
    </p:spTree>
    <p:extLst>
      <p:ext uri="{BB962C8B-B14F-4D97-AF65-F5344CB8AC3E}">
        <p14:creationId xmlns:p14="http://schemas.microsoft.com/office/powerpoint/2010/main" val="34343966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358159" y="1362075"/>
            <a:ext cx="3019427" cy="5388046"/>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2566598" y="249290"/>
            <a:ext cx="7131183" cy="584775"/>
          </a:xfrm>
          <a:prstGeom prst="rect">
            <a:avLst/>
          </a:prstGeom>
        </p:spPr>
        <p:txBody>
          <a:bodyPr wrap="none">
            <a:spAutoFit/>
          </a:bodyPr>
          <a:lstStyle/>
          <a:p>
            <a:r>
              <a:rPr lang="en-US" sz="3200" b="1" dirty="0"/>
              <a:t>Psychogenic Needs: Murray and Edwards</a:t>
            </a:r>
          </a:p>
        </p:txBody>
      </p:sp>
      <p:grpSp>
        <p:nvGrpSpPr>
          <p:cNvPr id="4" name="Group 3">
            <a:extLst>
              <a:ext uri="{FF2B5EF4-FFF2-40B4-BE49-F238E27FC236}">
                <a16:creationId xmlns:a16="http://schemas.microsoft.com/office/drawing/2014/main" id="{A0C3B721-D8E1-44C9-8FEE-988A843D1C45}"/>
              </a:ext>
            </a:extLst>
          </p:cNvPr>
          <p:cNvGrpSpPr/>
          <p:nvPr/>
        </p:nvGrpSpPr>
        <p:grpSpPr>
          <a:xfrm>
            <a:off x="708291" y="1447800"/>
            <a:ext cx="8359510" cy="5267492"/>
            <a:chOff x="708290" y="1126766"/>
            <a:chExt cx="10191573" cy="5588526"/>
          </a:xfrm>
        </p:grpSpPr>
        <p:pic>
          <p:nvPicPr>
            <p:cNvPr id="12" name="Content Placeholder 3">
              <a:extLst>
                <a:ext uri="{FF2B5EF4-FFF2-40B4-BE49-F238E27FC236}">
                  <a16:creationId xmlns:a16="http://schemas.microsoft.com/office/drawing/2014/main" id="{30E90432-5E37-4A8B-B484-46F5C3805EEB}"/>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bwMode="auto">
            <a:xfrm>
              <a:off x="708290" y="1126766"/>
              <a:ext cx="9326408" cy="558852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Box 12">
              <a:extLst>
                <a:ext uri="{FF2B5EF4-FFF2-40B4-BE49-F238E27FC236}">
                  <a16:creationId xmlns:a16="http://schemas.microsoft.com/office/drawing/2014/main" id="{FD39054A-6370-4D12-A164-41D5B98C55F1}"/>
                </a:ext>
              </a:extLst>
            </p:cNvPr>
            <p:cNvSpPr txBox="1"/>
            <p:nvPr/>
          </p:nvSpPr>
          <p:spPr>
            <a:xfrm>
              <a:off x="2357870" y="1900052"/>
              <a:ext cx="8440270" cy="338554"/>
            </a:xfrm>
            <a:prstGeom prst="rect">
              <a:avLst/>
            </a:prstGeom>
            <a:noFill/>
          </p:spPr>
          <p:txBody>
            <a:bodyPr wrap="square">
              <a:spAutoFit/>
            </a:bodyPr>
            <a:lstStyle/>
            <a:p>
              <a:r>
                <a:rPr lang="en-US" altLang="en-US" sz="1600" i="1" dirty="0">
                  <a:solidFill>
                    <a:srgbClr val="C00000"/>
                  </a:solidFill>
                  <a:effectLst>
                    <a:outerShdw blurRad="38100" dist="38100" dir="2700000" algn="tl">
                      <a:srgbClr val="000000">
                        <a:alpha val="43137"/>
                      </a:srgbClr>
                    </a:outerShdw>
                  </a:effectLst>
                </a:rPr>
                <a:t>ambition</a:t>
              </a:r>
              <a:endParaRPr lang="en-US" sz="2000" dirty="0">
                <a:solidFill>
                  <a:srgbClr val="C00000"/>
                </a:solidFill>
              </a:endParaRPr>
            </a:p>
          </p:txBody>
        </p:sp>
        <p:sp>
          <p:nvSpPr>
            <p:cNvPr id="14" name="TextBox 13">
              <a:extLst>
                <a:ext uri="{FF2B5EF4-FFF2-40B4-BE49-F238E27FC236}">
                  <a16:creationId xmlns:a16="http://schemas.microsoft.com/office/drawing/2014/main" id="{222BFF81-EAEF-43D8-BEA2-8539F9262FCB}"/>
                </a:ext>
              </a:extLst>
            </p:cNvPr>
            <p:cNvSpPr txBox="1"/>
            <p:nvPr/>
          </p:nvSpPr>
          <p:spPr>
            <a:xfrm>
              <a:off x="2459593" y="4409695"/>
              <a:ext cx="8440270" cy="338554"/>
            </a:xfrm>
            <a:prstGeom prst="rect">
              <a:avLst/>
            </a:prstGeom>
            <a:noFill/>
          </p:spPr>
          <p:txBody>
            <a:bodyPr wrap="square">
              <a:spAutoFit/>
            </a:bodyPr>
            <a:lstStyle/>
            <a:p>
              <a:r>
                <a:rPr lang="en-US" altLang="en-US" sz="1600" i="1" dirty="0">
                  <a:solidFill>
                    <a:srgbClr val="C00000"/>
                  </a:solidFill>
                  <a:effectLst>
                    <a:outerShdw blurRad="38100" dist="38100" dir="2700000" algn="tl">
                      <a:srgbClr val="000000">
                        <a:alpha val="43137"/>
                      </a:srgbClr>
                    </a:outerShdw>
                  </a:effectLst>
                </a:rPr>
                <a:t>power</a:t>
              </a:r>
              <a:endParaRPr lang="en-US" sz="2000" dirty="0">
                <a:solidFill>
                  <a:srgbClr val="C00000"/>
                </a:solidFill>
              </a:endParaRPr>
            </a:p>
          </p:txBody>
        </p:sp>
        <p:sp>
          <p:nvSpPr>
            <p:cNvPr id="15" name="TextBox 14">
              <a:extLst>
                <a:ext uri="{FF2B5EF4-FFF2-40B4-BE49-F238E27FC236}">
                  <a16:creationId xmlns:a16="http://schemas.microsoft.com/office/drawing/2014/main" id="{C6F32EDE-E042-4C45-A00B-A63A98C5DA20}"/>
                </a:ext>
              </a:extLst>
            </p:cNvPr>
            <p:cNvSpPr txBox="1"/>
            <p:nvPr/>
          </p:nvSpPr>
          <p:spPr>
            <a:xfrm>
              <a:off x="2357870" y="3635666"/>
              <a:ext cx="8440270" cy="338554"/>
            </a:xfrm>
            <a:prstGeom prst="rect">
              <a:avLst/>
            </a:prstGeom>
            <a:noFill/>
          </p:spPr>
          <p:txBody>
            <a:bodyPr wrap="square">
              <a:spAutoFit/>
            </a:bodyPr>
            <a:lstStyle/>
            <a:p>
              <a:r>
                <a:rPr lang="en-US" altLang="en-US" sz="1600" i="1" dirty="0">
                  <a:solidFill>
                    <a:srgbClr val="C00000"/>
                  </a:solidFill>
                  <a:effectLst>
                    <a:outerShdw blurRad="38100" dist="38100" dir="2700000" algn="tl">
                      <a:srgbClr val="000000">
                        <a:alpha val="43137"/>
                      </a:srgbClr>
                    </a:outerShdw>
                  </a:effectLst>
                </a:rPr>
                <a:t>affection</a:t>
              </a:r>
              <a:endParaRPr lang="en-US" sz="2000" dirty="0">
                <a:solidFill>
                  <a:srgbClr val="C00000"/>
                </a:solidFill>
              </a:endParaRPr>
            </a:p>
          </p:txBody>
        </p:sp>
        <p:sp>
          <p:nvSpPr>
            <p:cNvPr id="16" name="TextBox 15">
              <a:extLst>
                <a:ext uri="{FF2B5EF4-FFF2-40B4-BE49-F238E27FC236}">
                  <a16:creationId xmlns:a16="http://schemas.microsoft.com/office/drawing/2014/main" id="{2BC3C9EA-DAF5-4D89-BDA5-3E0F8C631147}"/>
                </a:ext>
              </a:extLst>
            </p:cNvPr>
            <p:cNvSpPr txBox="1"/>
            <p:nvPr/>
          </p:nvSpPr>
          <p:spPr>
            <a:xfrm>
              <a:off x="2357870" y="2672981"/>
              <a:ext cx="8440270" cy="338554"/>
            </a:xfrm>
            <a:prstGeom prst="rect">
              <a:avLst/>
            </a:prstGeom>
            <a:noFill/>
          </p:spPr>
          <p:txBody>
            <a:bodyPr wrap="square">
              <a:spAutoFit/>
            </a:bodyPr>
            <a:lstStyle/>
            <a:p>
              <a:r>
                <a:rPr lang="en-US" altLang="en-US" sz="1600" i="1" dirty="0">
                  <a:solidFill>
                    <a:srgbClr val="C00000"/>
                  </a:solidFill>
                  <a:effectLst>
                    <a:outerShdw blurRad="38100" dist="38100" dir="2700000" algn="tl">
                      <a:srgbClr val="000000">
                        <a:alpha val="43137"/>
                      </a:srgbClr>
                    </a:outerShdw>
                  </a:effectLst>
                </a:rPr>
                <a:t>materialistic</a:t>
              </a:r>
              <a:endParaRPr lang="en-US" sz="2000" dirty="0">
                <a:solidFill>
                  <a:srgbClr val="C00000"/>
                </a:solidFill>
              </a:endParaRPr>
            </a:p>
          </p:txBody>
        </p:sp>
        <p:sp>
          <p:nvSpPr>
            <p:cNvPr id="17" name="TextBox 16">
              <a:extLst>
                <a:ext uri="{FF2B5EF4-FFF2-40B4-BE49-F238E27FC236}">
                  <a16:creationId xmlns:a16="http://schemas.microsoft.com/office/drawing/2014/main" id="{476D9AC7-D28D-412F-B37B-E19DD47AD0EE}"/>
                </a:ext>
              </a:extLst>
            </p:cNvPr>
            <p:cNvSpPr txBox="1"/>
            <p:nvPr/>
          </p:nvSpPr>
          <p:spPr>
            <a:xfrm>
              <a:off x="2252551" y="5703275"/>
              <a:ext cx="8440270" cy="338554"/>
            </a:xfrm>
            <a:prstGeom prst="rect">
              <a:avLst/>
            </a:prstGeom>
            <a:noFill/>
          </p:spPr>
          <p:txBody>
            <a:bodyPr wrap="square">
              <a:spAutoFit/>
            </a:bodyPr>
            <a:lstStyle/>
            <a:p>
              <a:r>
                <a:rPr lang="en-US" altLang="en-US" sz="1600" i="1" dirty="0">
                  <a:solidFill>
                    <a:srgbClr val="C00000"/>
                  </a:solidFill>
                  <a:effectLst>
                    <a:outerShdw blurRad="38100" dist="38100" dir="2700000" algn="tl">
                      <a:srgbClr val="000000">
                        <a:alpha val="43137"/>
                      </a:srgbClr>
                    </a:outerShdw>
                  </a:effectLst>
                </a:rPr>
                <a:t>information</a:t>
              </a:r>
              <a:endParaRPr lang="en-US" sz="2000" dirty="0">
                <a:solidFill>
                  <a:srgbClr val="C00000"/>
                </a:solidFill>
              </a:endParaRPr>
            </a:p>
          </p:txBody>
        </p:sp>
      </p:grpSp>
      <p:sp>
        <p:nvSpPr>
          <p:cNvPr id="20" name="Rectangle 19">
            <a:extLst>
              <a:ext uri="{FF2B5EF4-FFF2-40B4-BE49-F238E27FC236}">
                <a16:creationId xmlns:a16="http://schemas.microsoft.com/office/drawing/2014/main" id="{16DB7FC1-79DA-4734-8578-A3465F654DB2}"/>
              </a:ext>
            </a:extLst>
          </p:cNvPr>
          <p:cNvSpPr/>
          <p:nvPr/>
        </p:nvSpPr>
        <p:spPr>
          <a:xfrm>
            <a:off x="8628292" y="2338745"/>
            <a:ext cx="2469587" cy="954107"/>
          </a:xfrm>
          <a:prstGeom prst="rect">
            <a:avLst/>
          </a:prstGeom>
        </p:spPr>
        <p:txBody>
          <a:bodyPr wrap="square">
            <a:spAutoFit/>
          </a:bodyPr>
          <a:lstStyle/>
          <a:p>
            <a:pPr algn="ctr"/>
            <a:r>
              <a:rPr lang="en-US" sz="2800" b="1" dirty="0">
                <a:solidFill>
                  <a:schemeClr val="bg1"/>
                </a:solidFill>
              </a:rPr>
              <a:t>Motivation Theories</a:t>
            </a:r>
          </a:p>
        </p:txBody>
      </p:sp>
      <p:sp>
        <p:nvSpPr>
          <p:cNvPr id="21" name="Rectangle 20">
            <a:extLst>
              <a:ext uri="{FF2B5EF4-FFF2-40B4-BE49-F238E27FC236}">
                <a16:creationId xmlns:a16="http://schemas.microsoft.com/office/drawing/2014/main" id="{B6DF457F-A3E8-45F7-8E51-5220861B6346}"/>
              </a:ext>
            </a:extLst>
          </p:cNvPr>
          <p:cNvSpPr/>
          <p:nvPr/>
        </p:nvSpPr>
        <p:spPr>
          <a:xfrm>
            <a:off x="9049055" y="4618831"/>
            <a:ext cx="1637636" cy="1384995"/>
          </a:xfrm>
          <a:prstGeom prst="rect">
            <a:avLst/>
          </a:prstGeom>
        </p:spPr>
        <p:txBody>
          <a:bodyPr wrap="square">
            <a:spAutoFit/>
          </a:bodyPr>
          <a:lstStyle/>
          <a:p>
            <a:pPr algn="ctr"/>
            <a:r>
              <a:rPr lang="en-US" sz="2800" b="1" dirty="0">
                <a:solidFill>
                  <a:schemeClr val="accent1">
                    <a:lumMod val="50000"/>
                  </a:schemeClr>
                </a:solidFill>
              </a:rPr>
              <a:t>Non-biological needs</a:t>
            </a:r>
          </a:p>
        </p:txBody>
      </p:sp>
    </p:spTree>
    <p:extLst>
      <p:ext uri="{BB962C8B-B14F-4D97-AF65-F5344CB8AC3E}">
        <p14:creationId xmlns:p14="http://schemas.microsoft.com/office/powerpoint/2010/main" val="140308414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30408" y="173090"/>
            <a:ext cx="7131183" cy="584775"/>
          </a:xfrm>
          <a:prstGeom prst="rect">
            <a:avLst/>
          </a:prstGeom>
        </p:spPr>
        <p:txBody>
          <a:bodyPr wrap="none">
            <a:spAutoFit/>
          </a:bodyPr>
          <a:lstStyle/>
          <a:p>
            <a:r>
              <a:rPr lang="en-US" sz="3200" b="1" dirty="0"/>
              <a:t>Psychogenic Needs: Murray and Edwards</a:t>
            </a:r>
          </a:p>
        </p:txBody>
      </p:sp>
      <p:pic>
        <p:nvPicPr>
          <p:cNvPr id="3" name="Picture 2">
            <a:extLst>
              <a:ext uri="{FF2B5EF4-FFF2-40B4-BE49-F238E27FC236}">
                <a16:creationId xmlns:a16="http://schemas.microsoft.com/office/drawing/2014/main" id="{0F900AD3-8C63-4F59-B6FA-1AFEA75136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75399" y="1724025"/>
            <a:ext cx="3777579" cy="4884685"/>
          </a:xfrm>
          <a:prstGeom prst="rect">
            <a:avLst/>
          </a:prstGeom>
        </p:spPr>
      </p:pic>
      <p:pic>
        <p:nvPicPr>
          <p:cNvPr id="5" name="Picture 4">
            <a:extLst>
              <a:ext uri="{FF2B5EF4-FFF2-40B4-BE49-F238E27FC236}">
                <a16:creationId xmlns:a16="http://schemas.microsoft.com/office/drawing/2014/main" id="{2EBD822A-3BF4-4F52-86A2-06B5EC8C5C41}"/>
              </a:ext>
            </a:extLst>
          </p:cNvPr>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858970" y="1443388"/>
            <a:ext cx="6516429" cy="5165322"/>
          </a:xfrm>
          <a:prstGeom prst="rect">
            <a:avLst/>
          </a:prstGeom>
        </p:spPr>
      </p:pic>
    </p:spTree>
    <p:extLst>
      <p:ext uri="{BB962C8B-B14F-4D97-AF65-F5344CB8AC3E}">
        <p14:creationId xmlns:p14="http://schemas.microsoft.com/office/powerpoint/2010/main" val="136978463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444152" y="160812"/>
            <a:ext cx="8590292" cy="584775"/>
          </a:xfrm>
          <a:prstGeom prst="rect">
            <a:avLst/>
          </a:prstGeom>
        </p:spPr>
        <p:txBody>
          <a:bodyPr wrap="square">
            <a:spAutoFit/>
          </a:bodyPr>
          <a:lstStyle/>
          <a:p>
            <a:r>
              <a:rPr lang="en-US" sz="3200" b="1" dirty="0"/>
              <a:t>Psychogenic Needs: Murray and Edwards</a:t>
            </a:r>
          </a:p>
        </p:txBody>
      </p:sp>
      <p:pic>
        <p:nvPicPr>
          <p:cNvPr id="3" name="Picture 2">
            <a:extLst>
              <a:ext uri="{FF2B5EF4-FFF2-40B4-BE49-F238E27FC236}">
                <a16:creationId xmlns:a16="http://schemas.microsoft.com/office/drawing/2014/main" id="{31A876B5-2421-449B-90E6-A18B8C25D3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33727" y="1467523"/>
            <a:ext cx="9034248" cy="5131786"/>
          </a:xfrm>
          <a:prstGeom prst="rect">
            <a:avLst/>
          </a:prstGeom>
        </p:spPr>
      </p:pic>
    </p:spTree>
    <p:extLst>
      <p:ext uri="{BB962C8B-B14F-4D97-AF65-F5344CB8AC3E}">
        <p14:creationId xmlns:p14="http://schemas.microsoft.com/office/powerpoint/2010/main" val="16340423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8023543" cy="584775"/>
          </a:xfrm>
          <a:prstGeom prst="rect">
            <a:avLst/>
          </a:prstGeom>
        </p:spPr>
        <p:txBody>
          <a:bodyPr wrap="none">
            <a:spAutoFit/>
          </a:bodyPr>
          <a:lstStyle/>
          <a:p>
            <a:r>
              <a:rPr lang="en-US" sz="3200" b="1" dirty="0"/>
              <a:t>Motivational Theory and Marketing Strategies</a:t>
            </a:r>
          </a:p>
        </p:txBody>
      </p:sp>
      <p:sp>
        <p:nvSpPr>
          <p:cNvPr id="11" name="Google Shape;291;p38">
            <a:extLst>
              <a:ext uri="{FF2B5EF4-FFF2-40B4-BE49-F238E27FC236}">
                <a16:creationId xmlns:a16="http://schemas.microsoft.com/office/drawing/2014/main" id="{61A4AE69-B66E-4366-8B5B-1C3CFD3D05BE}"/>
              </a:ext>
            </a:extLst>
          </p:cNvPr>
          <p:cNvSpPr txBox="1">
            <a:spLocks/>
          </p:cNvSpPr>
          <p:nvPr/>
        </p:nvSpPr>
        <p:spPr>
          <a:xfrm>
            <a:off x="949192" y="2638360"/>
            <a:ext cx="9640949" cy="297774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342900" marR="0" lvl="0" indent="-3429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r>
              <a:rPr kumimoji="0" lang="en-US" altLang="en-US" sz="2000" b="1" i="0" u="none" strike="noStrike" kern="0" cap="none" spc="0" normalizeH="0" baseline="0" noProof="0" dirty="0">
                <a:ln>
                  <a:noFill/>
                </a:ln>
                <a:solidFill>
                  <a:srgbClr val="191818"/>
                </a:solidFill>
                <a:effectLst/>
                <a:uLnTx/>
                <a:uFillTx/>
                <a:latin typeface="Lato"/>
                <a:ea typeface="Lato"/>
                <a:cs typeface="Lato"/>
                <a:sym typeface="Lato"/>
              </a:rPr>
              <a:t>Marketers have to understand the motives of their potential customers to enjoy good sales. </a:t>
            </a:r>
          </a:p>
          <a:p>
            <a:pPr marL="342900" marR="0" lvl="0" indent="-3429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r>
              <a:rPr kumimoji="0" lang="en-US" altLang="en-US" sz="2000" b="1" i="0" u="none" strike="noStrike" kern="0" cap="none" spc="0" normalizeH="0" baseline="0" noProof="0" dirty="0">
                <a:ln>
                  <a:noFill/>
                </a:ln>
                <a:solidFill>
                  <a:srgbClr val="191818"/>
                </a:solidFill>
                <a:effectLst/>
                <a:uLnTx/>
                <a:uFillTx/>
                <a:latin typeface="Lato"/>
                <a:ea typeface="Lato"/>
                <a:cs typeface="Lato"/>
                <a:sym typeface="Lato"/>
              </a:rPr>
              <a:t>A buyer has several motives and each change with various elements. </a:t>
            </a:r>
          </a:p>
          <a:p>
            <a:pPr marL="342900" marR="0" lvl="0" indent="-3429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endParaRPr kumimoji="0" lang="en-US" altLang="en-US" sz="2000" b="1" i="0" u="none" strike="noStrike" kern="0" cap="none" spc="0" normalizeH="0" baseline="0" noProof="0" dirty="0">
              <a:ln>
                <a:noFill/>
              </a:ln>
              <a:solidFill>
                <a:srgbClr val="191818"/>
              </a:solidFill>
              <a:effectLst/>
              <a:uLnTx/>
              <a:uFillTx/>
              <a:latin typeface="Lato"/>
              <a:ea typeface="Lato"/>
              <a:cs typeface="Lato"/>
              <a:sym typeface="Lato"/>
            </a:endParaRPr>
          </a:p>
          <a:p>
            <a:pPr marL="342900" marR="0" lvl="0" indent="-3429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r>
              <a:rPr kumimoji="0" lang="en-US" altLang="en-US" sz="2000" b="1" i="0" u="none" strike="noStrike" kern="0" cap="none" spc="0" normalizeH="0" baseline="0" noProof="0" dirty="0">
                <a:ln>
                  <a:noFill/>
                </a:ln>
                <a:solidFill>
                  <a:srgbClr val="0070C0"/>
                </a:solidFill>
                <a:effectLst/>
                <a:uLnTx/>
                <a:uFillTx/>
                <a:latin typeface="Lato"/>
                <a:ea typeface="Lato"/>
                <a:cs typeface="Lato"/>
                <a:sym typeface="Lato"/>
              </a:rPr>
              <a:t>In such cases the marketers can readily help their customers by changing their marketing strategy so that the conflict is resolved. Following are the major conflicts that may arise.</a:t>
            </a:r>
          </a:p>
        </p:txBody>
      </p:sp>
    </p:spTree>
    <p:extLst>
      <p:ext uri="{BB962C8B-B14F-4D97-AF65-F5344CB8AC3E}">
        <p14:creationId xmlns:p14="http://schemas.microsoft.com/office/powerpoint/2010/main" val="286193967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8023543" cy="584775"/>
          </a:xfrm>
          <a:prstGeom prst="rect">
            <a:avLst/>
          </a:prstGeom>
        </p:spPr>
        <p:txBody>
          <a:bodyPr wrap="none">
            <a:spAutoFit/>
          </a:bodyPr>
          <a:lstStyle/>
          <a:p>
            <a:r>
              <a:rPr lang="en-US" sz="3200" b="1" dirty="0"/>
              <a:t>Motivational Theory and Marketing Strategies</a:t>
            </a:r>
          </a:p>
        </p:txBody>
      </p:sp>
      <p:sp>
        <p:nvSpPr>
          <p:cNvPr id="11" name="Google Shape;291;p38">
            <a:extLst>
              <a:ext uri="{FF2B5EF4-FFF2-40B4-BE49-F238E27FC236}">
                <a16:creationId xmlns:a16="http://schemas.microsoft.com/office/drawing/2014/main" id="{61A4AE69-B66E-4366-8B5B-1C3CFD3D05BE}"/>
              </a:ext>
            </a:extLst>
          </p:cNvPr>
          <p:cNvSpPr txBox="1">
            <a:spLocks/>
          </p:cNvSpPr>
          <p:nvPr/>
        </p:nvSpPr>
        <p:spPr>
          <a:xfrm>
            <a:off x="1317794" y="2217887"/>
            <a:ext cx="9556411" cy="4091414"/>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342900" marR="0" lvl="0" indent="-3429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r>
              <a:rPr kumimoji="0" lang="en-US" altLang="en-US" sz="2000" b="1" i="0" u="none" strike="noStrike" kern="0" cap="none" spc="0" normalizeH="0" baseline="0" noProof="0" dirty="0">
                <a:ln>
                  <a:noFill/>
                </a:ln>
                <a:solidFill>
                  <a:srgbClr val="0070C0"/>
                </a:solidFill>
                <a:effectLst/>
                <a:uLnTx/>
                <a:uFillTx/>
                <a:latin typeface="Lato"/>
                <a:ea typeface="Lato"/>
                <a:cs typeface="Lato"/>
                <a:sym typeface="Lato"/>
              </a:rPr>
              <a:t>Approach Conflict </a:t>
            </a:r>
            <a:r>
              <a:rPr kumimoji="0" lang="en-US" altLang="en-US" sz="2000" b="1" i="0" u="none" strike="noStrike" kern="0" cap="none" spc="0" normalizeH="0" baseline="0" noProof="0" dirty="0">
                <a:ln>
                  <a:noFill/>
                </a:ln>
                <a:solidFill>
                  <a:srgbClr val="191818"/>
                </a:solidFill>
                <a:effectLst/>
                <a:uLnTx/>
                <a:uFillTx/>
                <a:latin typeface="Lato"/>
                <a:ea typeface="Lato"/>
                <a:cs typeface="Lato"/>
                <a:sym typeface="Lato"/>
              </a:rPr>
              <a:t>− This conflict arises when a consumer has two different choices of similar products or services. He gives equal importance to them, but is unable to choose one over the other.</a:t>
            </a:r>
          </a:p>
          <a:p>
            <a:pPr marL="342900" marR="0" lvl="0" indent="-3429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endParaRPr kumimoji="0" lang="en-US" altLang="en-US" sz="2000" b="1" i="0" u="none" strike="noStrike" kern="0" cap="none" spc="0" normalizeH="0" baseline="0" noProof="0" dirty="0">
              <a:ln>
                <a:noFill/>
              </a:ln>
              <a:solidFill>
                <a:srgbClr val="191818"/>
              </a:solidFill>
              <a:effectLst/>
              <a:uLnTx/>
              <a:uFillTx/>
              <a:latin typeface="Lato"/>
              <a:ea typeface="Lato"/>
              <a:cs typeface="Lato"/>
              <a:sym typeface="Lato"/>
            </a:endParaRPr>
          </a:p>
          <a:p>
            <a:pPr marL="342900" marR="0" lvl="0" indent="-3429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r>
              <a:rPr kumimoji="0" lang="en-US" altLang="en-US" sz="2000" b="1" i="0" u="none" strike="noStrike" kern="0" cap="none" spc="0" normalizeH="0" baseline="0" noProof="0" dirty="0">
                <a:ln>
                  <a:noFill/>
                </a:ln>
                <a:solidFill>
                  <a:srgbClr val="0070C0"/>
                </a:solidFill>
                <a:effectLst/>
                <a:uLnTx/>
                <a:uFillTx/>
                <a:latin typeface="Lato"/>
                <a:ea typeface="Lato"/>
                <a:cs typeface="Lato"/>
                <a:sym typeface="Lato"/>
              </a:rPr>
              <a:t>Approach Avoidance Conflict </a:t>
            </a:r>
            <a:r>
              <a:rPr kumimoji="0" lang="en-US" altLang="en-US" sz="2000" b="1" i="0" u="none" strike="noStrike" kern="0" cap="none" spc="0" normalizeH="0" baseline="0" noProof="0" dirty="0">
                <a:ln>
                  <a:noFill/>
                </a:ln>
                <a:solidFill>
                  <a:srgbClr val="191818"/>
                </a:solidFill>
                <a:effectLst/>
                <a:uLnTx/>
                <a:uFillTx/>
                <a:latin typeface="Lato"/>
                <a:ea typeface="Lato"/>
                <a:cs typeface="Lato"/>
                <a:sym typeface="Lato"/>
              </a:rPr>
              <a:t>− This type of conflict happens when the consumer decides in favor of a product, but is unhappy with a particular feature of the product and wants to avoid it. Under such circumstances, the marketer may come up with few modifications in the existing product and make it suitable for the consumer.</a:t>
            </a:r>
          </a:p>
        </p:txBody>
      </p:sp>
    </p:spTree>
    <p:extLst>
      <p:ext uri="{BB962C8B-B14F-4D97-AF65-F5344CB8AC3E}">
        <p14:creationId xmlns:p14="http://schemas.microsoft.com/office/powerpoint/2010/main" val="39566354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5804602" cy="584775"/>
          </a:xfrm>
          <a:prstGeom prst="rect">
            <a:avLst/>
          </a:prstGeom>
        </p:spPr>
        <p:txBody>
          <a:bodyPr wrap="none">
            <a:spAutoFit/>
          </a:bodyPr>
          <a:lstStyle/>
          <a:p>
            <a:r>
              <a:rPr lang="en-US" sz="3200" b="1" dirty="0"/>
              <a:t>Five Types of Needs in Marketing</a:t>
            </a:r>
          </a:p>
        </p:txBody>
      </p:sp>
      <p:pic>
        <p:nvPicPr>
          <p:cNvPr id="3" name="Picture 2">
            <a:extLst>
              <a:ext uri="{FF2B5EF4-FFF2-40B4-BE49-F238E27FC236}">
                <a16:creationId xmlns:a16="http://schemas.microsoft.com/office/drawing/2014/main" id="{CB445777-030D-4F9C-88D2-0BCBA2CD94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05275" y="1664086"/>
            <a:ext cx="6982092" cy="4726671"/>
          </a:xfrm>
          <a:prstGeom prst="rect">
            <a:avLst/>
          </a:prstGeom>
        </p:spPr>
      </p:pic>
      <p:sp>
        <p:nvSpPr>
          <p:cNvPr id="10" name="TextBox 9">
            <a:extLst>
              <a:ext uri="{FF2B5EF4-FFF2-40B4-BE49-F238E27FC236}">
                <a16:creationId xmlns:a16="http://schemas.microsoft.com/office/drawing/2014/main" id="{A699A0FD-0E85-4044-BE1D-029417CCE06C}"/>
              </a:ext>
            </a:extLst>
          </p:cNvPr>
          <p:cNvSpPr txBox="1"/>
          <p:nvPr/>
        </p:nvSpPr>
        <p:spPr>
          <a:xfrm>
            <a:off x="561975" y="2257707"/>
            <a:ext cx="3543300" cy="3539430"/>
          </a:xfrm>
          <a:prstGeom prst="rect">
            <a:avLst/>
          </a:prstGeom>
          <a:noFill/>
        </p:spPr>
        <p:txBody>
          <a:bodyPr wrap="square">
            <a:spAutoFit/>
          </a:bodyPr>
          <a:lstStyle/>
          <a:p>
            <a:pPr algn="ctr"/>
            <a:r>
              <a:rPr lang="en-US" sz="3200" dirty="0"/>
              <a:t>The “Five Types of Needs” that marketers should know in order to distinguish the type of customer’s needs are as following:</a:t>
            </a:r>
          </a:p>
        </p:txBody>
      </p:sp>
    </p:spTree>
    <p:extLst>
      <p:ext uri="{BB962C8B-B14F-4D97-AF65-F5344CB8AC3E}">
        <p14:creationId xmlns:p14="http://schemas.microsoft.com/office/powerpoint/2010/main" val="274193061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86917" y="265958"/>
            <a:ext cx="8971509" cy="523220"/>
          </a:xfrm>
          <a:prstGeom prst="rect">
            <a:avLst/>
          </a:prstGeom>
        </p:spPr>
        <p:txBody>
          <a:bodyPr wrap="square">
            <a:spAutoFit/>
          </a:bodyPr>
          <a:lstStyle/>
          <a:p>
            <a:r>
              <a:rPr lang="en-US" sz="2800" b="1" dirty="0"/>
              <a:t>Defense Mechanism </a:t>
            </a:r>
          </a:p>
        </p:txBody>
      </p:sp>
      <p:pic>
        <p:nvPicPr>
          <p:cNvPr id="5" name="Picture 4">
            <a:extLst>
              <a:ext uri="{FF2B5EF4-FFF2-40B4-BE49-F238E27FC236}">
                <a16:creationId xmlns:a16="http://schemas.microsoft.com/office/drawing/2014/main" id="{7F47BB81-93E9-4374-89D0-B57976798743}"/>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38765" y="1591473"/>
            <a:ext cx="8914469" cy="5000569"/>
          </a:xfrm>
          <a:prstGeom prst="rect">
            <a:avLst/>
          </a:prstGeom>
        </p:spPr>
      </p:pic>
    </p:spTree>
    <p:extLst>
      <p:ext uri="{BB962C8B-B14F-4D97-AF65-F5344CB8AC3E}">
        <p14:creationId xmlns:p14="http://schemas.microsoft.com/office/powerpoint/2010/main" val="54172392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227625" y="196726"/>
            <a:ext cx="6618424" cy="523220"/>
          </a:xfrm>
          <a:prstGeom prst="rect">
            <a:avLst/>
          </a:prstGeom>
        </p:spPr>
        <p:txBody>
          <a:bodyPr wrap="square">
            <a:spAutoFit/>
          </a:bodyPr>
          <a:lstStyle/>
          <a:p>
            <a:pPr algn="ctr"/>
            <a:r>
              <a:rPr lang="en-US" sz="2800" b="1" dirty="0"/>
              <a:t>Defense Mechanism </a:t>
            </a:r>
          </a:p>
        </p:txBody>
      </p:sp>
      <p:sp>
        <p:nvSpPr>
          <p:cNvPr id="9" name="Text Placeholder 4">
            <a:extLst>
              <a:ext uri="{FF2B5EF4-FFF2-40B4-BE49-F238E27FC236}">
                <a16:creationId xmlns:a16="http://schemas.microsoft.com/office/drawing/2014/main" id="{11710A0B-C066-4958-A4D1-CB6E4DDBB641}"/>
              </a:ext>
            </a:extLst>
          </p:cNvPr>
          <p:cNvSpPr txBox="1">
            <a:spLocks/>
          </p:cNvSpPr>
          <p:nvPr/>
        </p:nvSpPr>
        <p:spPr>
          <a:xfrm>
            <a:off x="1108939" y="1905506"/>
            <a:ext cx="6098951" cy="3046988"/>
          </a:xfrm>
          <a:prstGeom prst="rect">
            <a:avLst/>
          </a:prstGeom>
        </p:spPr>
        <p:txBody>
          <a:bodyPr vert="horz" wrap="square" lIns="91440" tIns="45720" rIns="91440" bIns="45720" rtlCol="0" anchor="ctr">
            <a:spAutoFit/>
          </a:bodyP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42900" indent="-342900">
              <a:buFont typeface="Arial" panose="020B0604020202020204" pitchFamily="34" charset="0"/>
              <a:buChar char="•"/>
            </a:pPr>
            <a:r>
              <a:rPr lang="en-US" altLang="en-US" sz="2400" dirty="0">
                <a:solidFill>
                  <a:srgbClr val="002060"/>
                </a:solidFill>
              </a:rPr>
              <a:t>Defense mechanisms are used when people cannot cope with frustration.</a:t>
            </a:r>
          </a:p>
          <a:p>
            <a:pPr marL="342900" indent="-342900">
              <a:buFont typeface="Arial" panose="020B0604020202020204" pitchFamily="34" charset="0"/>
              <a:buChar char="•"/>
            </a:pPr>
            <a:endParaRPr lang="en-US" altLang="en-US" sz="2400" dirty="0">
              <a:solidFill>
                <a:srgbClr val="002060"/>
              </a:solidFill>
            </a:endParaRPr>
          </a:p>
          <a:p>
            <a:pPr marL="342900" indent="-342900">
              <a:buFont typeface="Arial" panose="020B0604020202020204" pitchFamily="34" charset="0"/>
              <a:buChar char="•"/>
            </a:pPr>
            <a:r>
              <a:rPr lang="en-US" altLang="en-US" sz="2400" dirty="0">
                <a:solidFill>
                  <a:srgbClr val="002060"/>
                </a:solidFill>
              </a:rPr>
              <a:t>Developed to protect one’s ego from feelings of failure when goals are not achieved.</a:t>
            </a:r>
          </a:p>
          <a:p>
            <a:pPr marL="342900" indent="-342900">
              <a:buFont typeface="Arial" panose="020B0604020202020204" pitchFamily="34" charset="0"/>
              <a:buChar char="•"/>
            </a:pPr>
            <a:endParaRPr lang="en-US" altLang="en-US" sz="2400" dirty="0">
              <a:solidFill>
                <a:srgbClr val="002060"/>
              </a:solidFill>
            </a:endParaRPr>
          </a:p>
          <a:p>
            <a:pPr marL="342900" indent="-342900">
              <a:buFont typeface="Arial" panose="020B0604020202020204" pitchFamily="34" charset="0"/>
              <a:buChar char="•"/>
            </a:pPr>
            <a:r>
              <a:rPr lang="en-US" altLang="en-US" sz="2400" dirty="0">
                <a:solidFill>
                  <a:srgbClr val="002060"/>
                </a:solidFill>
              </a:rPr>
              <a:t>When you are angry, you are reacting with several defense mechanisms.  </a:t>
            </a:r>
          </a:p>
        </p:txBody>
      </p:sp>
      <p:sp>
        <p:nvSpPr>
          <p:cNvPr id="10" name="Rectangle 9">
            <a:extLst>
              <a:ext uri="{FF2B5EF4-FFF2-40B4-BE49-F238E27FC236}">
                <a16:creationId xmlns:a16="http://schemas.microsoft.com/office/drawing/2014/main" id="{8F3E0B82-DF14-4091-8A48-5805384347C2}"/>
              </a:ext>
            </a:extLst>
          </p:cNvPr>
          <p:cNvSpPr/>
          <p:nvPr/>
        </p:nvSpPr>
        <p:spPr>
          <a:xfrm>
            <a:off x="2752827" y="5493899"/>
            <a:ext cx="3984805" cy="1015663"/>
          </a:xfrm>
          <a:prstGeom prst="rect">
            <a:avLst/>
          </a:prstGeom>
          <a:solidFill>
            <a:schemeClr val="tx2">
              <a:lumMod val="60000"/>
              <a:lumOff val="40000"/>
            </a:schemeClr>
          </a:solidFill>
        </p:spPr>
        <p:txBody>
          <a:bodyPr wrap="square">
            <a:spAutoFit/>
          </a:bodyPr>
          <a:lstStyle/>
          <a:p>
            <a:pPr algn="ctr"/>
            <a:r>
              <a:rPr lang="en-US" altLang="en-US" sz="2000" dirty="0">
                <a:ln w="18415" cmpd="sng">
                  <a:solidFill>
                    <a:srgbClr val="FFFFFF"/>
                  </a:solidFill>
                  <a:prstDash val="solid"/>
                </a:ln>
                <a:solidFill>
                  <a:srgbClr val="FFFFFF"/>
                </a:solidFill>
                <a:latin typeface="Calibri"/>
              </a:rPr>
              <a:t>Can you identify a time when you used a defense mechanism when reacting to a difficult situation.</a:t>
            </a:r>
          </a:p>
        </p:txBody>
      </p:sp>
      <p:pic>
        <p:nvPicPr>
          <p:cNvPr id="11" name="Picture 10">
            <a:extLst>
              <a:ext uri="{FF2B5EF4-FFF2-40B4-BE49-F238E27FC236}">
                <a16:creationId xmlns:a16="http://schemas.microsoft.com/office/drawing/2014/main" id="{29C70BAA-1E83-474F-8F72-83410EF38BC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78149" y="1754065"/>
            <a:ext cx="3296624" cy="4577751"/>
          </a:xfrm>
          <a:prstGeom prst="rect">
            <a:avLst/>
          </a:prstGeom>
        </p:spPr>
      </p:pic>
    </p:spTree>
    <p:extLst>
      <p:ext uri="{BB962C8B-B14F-4D97-AF65-F5344CB8AC3E}">
        <p14:creationId xmlns:p14="http://schemas.microsoft.com/office/powerpoint/2010/main" val="91690757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34936" y="231735"/>
            <a:ext cx="6071461" cy="584775"/>
          </a:xfrm>
          <a:prstGeom prst="rect">
            <a:avLst/>
          </a:prstGeom>
        </p:spPr>
        <p:txBody>
          <a:bodyPr wrap="square">
            <a:spAutoFit/>
          </a:bodyPr>
          <a:lstStyle/>
          <a:p>
            <a:r>
              <a:rPr lang="en-US" sz="3200" b="1" dirty="0"/>
              <a:t>Defense Mechanism </a:t>
            </a:r>
          </a:p>
        </p:txBody>
      </p:sp>
      <p:sp>
        <p:nvSpPr>
          <p:cNvPr id="11" name="Google Shape;578;p49">
            <a:extLst>
              <a:ext uri="{FF2B5EF4-FFF2-40B4-BE49-F238E27FC236}">
                <a16:creationId xmlns:a16="http://schemas.microsoft.com/office/drawing/2014/main" id="{8F5AE23C-E2BC-49F0-946B-9E27B4EC03E5}"/>
              </a:ext>
            </a:extLst>
          </p:cNvPr>
          <p:cNvSpPr txBox="1"/>
          <p:nvPr/>
        </p:nvSpPr>
        <p:spPr>
          <a:xfrm>
            <a:off x="757360" y="1520133"/>
            <a:ext cx="2915255" cy="82666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 sz="4000" dirty="0">
                <a:solidFill>
                  <a:schemeClr val="dk2"/>
                </a:solidFill>
                <a:latin typeface="Cormorant Garamond"/>
                <a:ea typeface="Cormorant Garamond"/>
                <a:cs typeface="Cormorant Garamond"/>
                <a:sym typeface="Cormorant Garamond"/>
              </a:rPr>
              <a:t>Aggression</a:t>
            </a:r>
            <a:endParaRPr sz="4000" dirty="0">
              <a:solidFill>
                <a:schemeClr val="dk2"/>
              </a:solidFill>
              <a:latin typeface="Cormorant Garamond"/>
              <a:ea typeface="Cormorant Garamond"/>
              <a:cs typeface="Cormorant Garamond"/>
              <a:sym typeface="Cormorant Garamond"/>
            </a:endParaRPr>
          </a:p>
        </p:txBody>
      </p:sp>
      <p:sp>
        <p:nvSpPr>
          <p:cNvPr id="12" name="TextBox 11">
            <a:extLst>
              <a:ext uri="{FF2B5EF4-FFF2-40B4-BE49-F238E27FC236}">
                <a16:creationId xmlns:a16="http://schemas.microsoft.com/office/drawing/2014/main" id="{D7E4BBE7-4C2B-4E40-B628-F6781F90211C}"/>
              </a:ext>
            </a:extLst>
          </p:cNvPr>
          <p:cNvSpPr txBox="1"/>
          <p:nvPr/>
        </p:nvSpPr>
        <p:spPr>
          <a:xfrm>
            <a:off x="979095" y="2556898"/>
            <a:ext cx="4408233" cy="2677656"/>
          </a:xfrm>
          <a:prstGeom prst="rect">
            <a:avLst/>
          </a:prstGeom>
          <a:noFill/>
        </p:spPr>
        <p:txBody>
          <a:bodyPr wrap="square">
            <a:spAutoFit/>
          </a:bodyPr>
          <a:lstStyle/>
          <a:p>
            <a:pPr algn="l"/>
            <a:r>
              <a:rPr lang="en-US" sz="2400" dirty="0">
                <a:solidFill>
                  <a:srgbClr val="002060"/>
                </a:solidFill>
                <a:latin typeface="arial" panose="020B0604020202020204" pitchFamily="34" charset="0"/>
              </a:rPr>
              <a:t>F</a:t>
            </a:r>
            <a:r>
              <a:rPr lang="en-US" sz="2400" b="0" i="0" dirty="0">
                <a:solidFill>
                  <a:srgbClr val="002060"/>
                </a:solidFill>
                <a:effectLst/>
                <a:latin typeface="arial" panose="020B0604020202020204" pitchFamily="34" charset="0"/>
              </a:rPr>
              <a:t>eelings of anger or antipathy resulting in hostile/aggressive or violent behavior; readiness/willingness to attack or confront.</a:t>
            </a:r>
          </a:p>
          <a:p>
            <a:br>
              <a:rPr lang="en-US" sz="2400" b="0" i="0" dirty="0">
                <a:solidFill>
                  <a:srgbClr val="002060"/>
                </a:solidFill>
                <a:effectLst/>
                <a:latin typeface="arial" panose="020B0604020202020204" pitchFamily="34" charset="0"/>
              </a:rPr>
            </a:br>
            <a:endParaRPr lang="en-US" sz="2400" dirty="0">
              <a:solidFill>
                <a:srgbClr val="002060"/>
              </a:solidFill>
            </a:endParaRPr>
          </a:p>
        </p:txBody>
      </p:sp>
      <p:pic>
        <p:nvPicPr>
          <p:cNvPr id="13" name="Google Shape;573;p49">
            <a:extLst>
              <a:ext uri="{FF2B5EF4-FFF2-40B4-BE49-F238E27FC236}">
                <a16:creationId xmlns:a16="http://schemas.microsoft.com/office/drawing/2014/main" id="{4AE07B23-3AB6-409C-ACDC-9E38EA3F479E}"/>
              </a:ext>
            </a:extLst>
          </p:cNvPr>
          <p:cNvPicPr preferRelativeResize="0"/>
          <p:nvPr/>
        </p:nvPicPr>
        <p:blipFill>
          <a:blip r:embed="rId3">
            <a:extLst>
              <a:ext uri="{28A0092B-C50C-407E-A947-70E740481C1C}">
                <a14:useLocalDpi xmlns:a14="http://schemas.microsoft.com/office/drawing/2010/main" val="0"/>
              </a:ext>
            </a:extLst>
          </a:blip>
          <a:srcRect/>
          <a:stretch/>
        </p:blipFill>
        <p:spPr>
          <a:xfrm>
            <a:off x="5387328" y="3109258"/>
            <a:ext cx="3705548" cy="3422422"/>
          </a:xfrm>
          <a:prstGeom prst="rect">
            <a:avLst/>
          </a:prstGeom>
          <a:noFill/>
          <a:ln>
            <a:noFill/>
          </a:ln>
        </p:spPr>
      </p:pic>
      <p:grpSp>
        <p:nvGrpSpPr>
          <p:cNvPr id="3" name="Group 2">
            <a:extLst>
              <a:ext uri="{FF2B5EF4-FFF2-40B4-BE49-F238E27FC236}">
                <a16:creationId xmlns:a16="http://schemas.microsoft.com/office/drawing/2014/main" id="{C84E3196-2273-4D74-AC4C-8F876776775E}"/>
              </a:ext>
            </a:extLst>
          </p:cNvPr>
          <p:cNvGrpSpPr/>
          <p:nvPr/>
        </p:nvGrpSpPr>
        <p:grpSpPr>
          <a:xfrm>
            <a:off x="7724775" y="1528108"/>
            <a:ext cx="3348154" cy="2205692"/>
            <a:chOff x="9276511" y="2299633"/>
            <a:chExt cx="2977518" cy="2977518"/>
          </a:xfrm>
        </p:grpSpPr>
        <p:pic>
          <p:nvPicPr>
            <p:cNvPr id="14" name="Picture 2" descr="C:\Users\Dr.Mayar\Desktop\x2108b.jpg.pagespeed.ic.KKO00H98Gy.jpg">
              <a:extLst>
                <a:ext uri="{FF2B5EF4-FFF2-40B4-BE49-F238E27FC236}">
                  <a16:creationId xmlns:a16="http://schemas.microsoft.com/office/drawing/2014/main" id="{DC21A3C4-E391-48C1-9440-7916AC3628B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76511" y="2299633"/>
              <a:ext cx="2977518" cy="2977518"/>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14">
              <a:extLst>
                <a:ext uri="{FF2B5EF4-FFF2-40B4-BE49-F238E27FC236}">
                  <a16:creationId xmlns:a16="http://schemas.microsoft.com/office/drawing/2014/main" id="{555555BC-B576-4AC6-9DBD-591698905425}"/>
                </a:ext>
              </a:extLst>
            </p:cNvPr>
            <p:cNvSpPr/>
            <p:nvPr/>
          </p:nvSpPr>
          <p:spPr>
            <a:xfrm>
              <a:off x="9276511" y="2331346"/>
              <a:ext cx="2927810" cy="515486"/>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ln>
                    <a:solidFill>
                      <a:prstClr val="black"/>
                    </a:solidFill>
                  </a:ln>
                  <a:solidFill>
                    <a:prstClr val="white"/>
                  </a:solidFill>
                  <a:latin typeface="Calibri"/>
                </a:rPr>
                <a:t>Aggression </a:t>
              </a:r>
            </a:p>
          </p:txBody>
        </p:sp>
      </p:grpSp>
    </p:spTree>
    <p:extLst>
      <p:ext uri="{BB962C8B-B14F-4D97-AF65-F5344CB8AC3E}">
        <p14:creationId xmlns:p14="http://schemas.microsoft.com/office/powerpoint/2010/main" val="13689829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413330" y="308523"/>
            <a:ext cx="6071461" cy="584775"/>
          </a:xfrm>
          <a:prstGeom prst="rect">
            <a:avLst/>
          </a:prstGeom>
        </p:spPr>
        <p:txBody>
          <a:bodyPr wrap="square">
            <a:spAutoFit/>
          </a:bodyPr>
          <a:lstStyle/>
          <a:p>
            <a:r>
              <a:rPr lang="en-US" sz="3200" b="1" dirty="0">
                <a:solidFill>
                  <a:srgbClr val="852F4A"/>
                </a:solidFill>
              </a:rPr>
              <a:t>Defense Mechanism </a:t>
            </a:r>
          </a:p>
        </p:txBody>
      </p:sp>
      <p:sp>
        <p:nvSpPr>
          <p:cNvPr id="11" name="Google Shape;578;p49">
            <a:extLst>
              <a:ext uri="{FF2B5EF4-FFF2-40B4-BE49-F238E27FC236}">
                <a16:creationId xmlns:a16="http://schemas.microsoft.com/office/drawing/2014/main" id="{8F5AE23C-E2BC-49F0-946B-9E27B4EC03E5}"/>
              </a:ext>
            </a:extLst>
          </p:cNvPr>
          <p:cNvSpPr txBox="1"/>
          <p:nvPr/>
        </p:nvSpPr>
        <p:spPr>
          <a:xfrm>
            <a:off x="841662" y="1721151"/>
            <a:ext cx="4128422" cy="82666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US" sz="4000" dirty="0">
                <a:solidFill>
                  <a:schemeClr val="dk2"/>
                </a:solidFill>
                <a:latin typeface="Cormorant Garamond"/>
                <a:ea typeface="Cormorant Garamond"/>
                <a:cs typeface="Cormorant Garamond"/>
                <a:sym typeface="Cormorant Garamond"/>
              </a:rPr>
              <a:t>Rationalization</a:t>
            </a:r>
          </a:p>
        </p:txBody>
      </p:sp>
      <p:sp>
        <p:nvSpPr>
          <p:cNvPr id="12" name="TextBox 11">
            <a:extLst>
              <a:ext uri="{FF2B5EF4-FFF2-40B4-BE49-F238E27FC236}">
                <a16:creationId xmlns:a16="http://schemas.microsoft.com/office/drawing/2014/main" id="{D7E4BBE7-4C2B-4E40-B628-F6781F90211C}"/>
              </a:ext>
            </a:extLst>
          </p:cNvPr>
          <p:cNvSpPr txBox="1"/>
          <p:nvPr/>
        </p:nvSpPr>
        <p:spPr>
          <a:xfrm>
            <a:off x="793300" y="2459504"/>
            <a:ext cx="4016684" cy="1938992"/>
          </a:xfrm>
          <a:prstGeom prst="rect">
            <a:avLst/>
          </a:prstGeom>
          <a:noFill/>
        </p:spPr>
        <p:txBody>
          <a:bodyPr wrap="square">
            <a:spAutoFit/>
          </a:bodyPr>
          <a:lstStyle/>
          <a:p>
            <a:pPr algn="l"/>
            <a:r>
              <a:rPr lang="en-US" sz="2400" dirty="0">
                <a:solidFill>
                  <a:srgbClr val="002060"/>
                </a:solidFill>
                <a:latin typeface="arial" panose="020B0604020202020204" pitchFamily="34" charset="0"/>
              </a:rPr>
              <a:t>The action of attempting to explain or justify behavior or an attitude with logical reasons, even if these are not appropriate.</a:t>
            </a:r>
          </a:p>
        </p:txBody>
      </p:sp>
      <p:pic>
        <p:nvPicPr>
          <p:cNvPr id="16" name="Google Shape;573;p49">
            <a:extLst>
              <a:ext uri="{FF2B5EF4-FFF2-40B4-BE49-F238E27FC236}">
                <a16:creationId xmlns:a16="http://schemas.microsoft.com/office/drawing/2014/main" id="{B6F80712-AF3B-4195-91FC-E23F98660019}"/>
              </a:ext>
            </a:extLst>
          </p:cNvPr>
          <p:cNvPicPr preferRelativeResize="0"/>
          <p:nvPr/>
        </p:nvPicPr>
        <p:blipFill rotWithShape="1">
          <a:blip r:embed="rId3">
            <a:extLst>
              <a:ext uri="{28A0092B-C50C-407E-A947-70E740481C1C}">
                <a14:useLocalDpi xmlns:a14="http://schemas.microsoft.com/office/drawing/2010/main" val="0"/>
              </a:ext>
            </a:extLst>
          </a:blip>
          <a:srcRect t="22969" b="3317"/>
          <a:stretch/>
        </p:blipFill>
        <p:spPr>
          <a:xfrm>
            <a:off x="4809984" y="1631651"/>
            <a:ext cx="4190294" cy="2285533"/>
          </a:xfrm>
          <a:prstGeom prst="rect">
            <a:avLst/>
          </a:prstGeom>
          <a:noFill/>
          <a:ln>
            <a:noFill/>
          </a:ln>
        </p:spPr>
      </p:pic>
      <p:pic>
        <p:nvPicPr>
          <p:cNvPr id="17" name="Picture 16" descr="Text, whiteboard&#10;&#10;Description automatically generated">
            <a:extLst>
              <a:ext uri="{FF2B5EF4-FFF2-40B4-BE49-F238E27FC236}">
                <a16:creationId xmlns:a16="http://schemas.microsoft.com/office/drawing/2014/main" id="{489AF784-36FE-4F05-83AB-3AA83E1FE65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87283" y="4099200"/>
            <a:ext cx="4217433" cy="2424040"/>
          </a:xfrm>
          <a:prstGeom prst="rect">
            <a:avLst/>
          </a:prstGeom>
        </p:spPr>
      </p:pic>
      <p:pic>
        <p:nvPicPr>
          <p:cNvPr id="4" name="Picture 3">
            <a:extLst>
              <a:ext uri="{FF2B5EF4-FFF2-40B4-BE49-F238E27FC236}">
                <a16:creationId xmlns:a16="http://schemas.microsoft.com/office/drawing/2014/main" id="{F32433BC-5A09-4DEB-A5B8-4C2215699FD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90938" y="3952718"/>
            <a:ext cx="2658062" cy="2717005"/>
          </a:xfrm>
          <a:prstGeom prst="rect">
            <a:avLst/>
          </a:prstGeom>
        </p:spPr>
      </p:pic>
    </p:spTree>
    <p:extLst>
      <p:ext uri="{BB962C8B-B14F-4D97-AF65-F5344CB8AC3E}">
        <p14:creationId xmlns:p14="http://schemas.microsoft.com/office/powerpoint/2010/main" val="118344491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70505" y="188048"/>
            <a:ext cx="6071461" cy="584775"/>
          </a:xfrm>
          <a:prstGeom prst="rect">
            <a:avLst/>
          </a:prstGeom>
        </p:spPr>
        <p:txBody>
          <a:bodyPr wrap="square">
            <a:spAutoFit/>
          </a:bodyPr>
          <a:lstStyle/>
          <a:p>
            <a:r>
              <a:rPr lang="en-US" sz="3200" b="1" dirty="0"/>
              <a:t>Defense Mechanism </a:t>
            </a:r>
          </a:p>
        </p:txBody>
      </p:sp>
      <p:sp>
        <p:nvSpPr>
          <p:cNvPr id="11" name="Google Shape;578;p49">
            <a:extLst>
              <a:ext uri="{FF2B5EF4-FFF2-40B4-BE49-F238E27FC236}">
                <a16:creationId xmlns:a16="http://schemas.microsoft.com/office/drawing/2014/main" id="{8F5AE23C-E2BC-49F0-946B-9E27B4EC03E5}"/>
              </a:ext>
            </a:extLst>
          </p:cNvPr>
          <p:cNvSpPr txBox="1"/>
          <p:nvPr/>
        </p:nvSpPr>
        <p:spPr>
          <a:xfrm>
            <a:off x="784298" y="2006600"/>
            <a:ext cx="6007776" cy="82666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US" sz="4000" dirty="0">
                <a:solidFill>
                  <a:schemeClr val="dk2"/>
                </a:solidFill>
                <a:latin typeface="Cormorant Garamond"/>
                <a:ea typeface="Cormorant Garamond"/>
                <a:cs typeface="Cormorant Garamond"/>
                <a:sym typeface="Cormorant Garamond"/>
              </a:rPr>
              <a:t>Reaction Formation</a:t>
            </a:r>
          </a:p>
        </p:txBody>
      </p:sp>
      <p:sp>
        <p:nvSpPr>
          <p:cNvPr id="12" name="TextBox 11">
            <a:extLst>
              <a:ext uri="{FF2B5EF4-FFF2-40B4-BE49-F238E27FC236}">
                <a16:creationId xmlns:a16="http://schemas.microsoft.com/office/drawing/2014/main" id="{D7E4BBE7-4C2B-4E40-B628-F6781F90211C}"/>
              </a:ext>
            </a:extLst>
          </p:cNvPr>
          <p:cNvSpPr txBox="1"/>
          <p:nvPr/>
        </p:nvSpPr>
        <p:spPr>
          <a:xfrm>
            <a:off x="1187891" y="3054194"/>
            <a:ext cx="4261169" cy="1569660"/>
          </a:xfrm>
          <a:prstGeom prst="rect">
            <a:avLst/>
          </a:prstGeom>
          <a:noFill/>
        </p:spPr>
        <p:txBody>
          <a:bodyPr wrap="square">
            <a:spAutoFit/>
          </a:bodyPr>
          <a:lstStyle/>
          <a:p>
            <a:pPr algn="l"/>
            <a:r>
              <a:rPr lang="en-US" sz="2400" dirty="0">
                <a:solidFill>
                  <a:srgbClr val="002060"/>
                </a:solidFill>
                <a:latin typeface="arial" panose="020B0604020202020204" pitchFamily="34" charset="0"/>
              </a:rPr>
              <a:t>When a person unconsciously replaces an unacceptable impulse with its opposite as a defense mechanism.</a:t>
            </a:r>
          </a:p>
        </p:txBody>
      </p:sp>
      <p:pic>
        <p:nvPicPr>
          <p:cNvPr id="3" name="Picture 2">
            <a:extLst>
              <a:ext uri="{FF2B5EF4-FFF2-40B4-BE49-F238E27FC236}">
                <a16:creationId xmlns:a16="http://schemas.microsoft.com/office/drawing/2014/main" id="{1C797E76-5F79-415B-876D-C79FF5DF16C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47190" y="2006600"/>
            <a:ext cx="4434013" cy="4078577"/>
          </a:xfrm>
          <a:prstGeom prst="rect">
            <a:avLst/>
          </a:prstGeom>
        </p:spPr>
      </p:pic>
    </p:spTree>
    <p:extLst>
      <p:ext uri="{BB962C8B-B14F-4D97-AF65-F5344CB8AC3E}">
        <p14:creationId xmlns:p14="http://schemas.microsoft.com/office/powerpoint/2010/main" val="269391231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41930" y="197796"/>
            <a:ext cx="6071461" cy="584775"/>
          </a:xfrm>
          <a:prstGeom prst="rect">
            <a:avLst/>
          </a:prstGeom>
        </p:spPr>
        <p:txBody>
          <a:bodyPr wrap="square">
            <a:spAutoFit/>
          </a:bodyPr>
          <a:lstStyle/>
          <a:p>
            <a:r>
              <a:rPr lang="en-US" sz="3200" b="1" dirty="0"/>
              <a:t>Defense Mechanism </a:t>
            </a:r>
          </a:p>
        </p:txBody>
      </p:sp>
      <p:sp>
        <p:nvSpPr>
          <p:cNvPr id="11" name="Google Shape;578;p49">
            <a:extLst>
              <a:ext uri="{FF2B5EF4-FFF2-40B4-BE49-F238E27FC236}">
                <a16:creationId xmlns:a16="http://schemas.microsoft.com/office/drawing/2014/main" id="{8F5AE23C-E2BC-49F0-946B-9E27B4EC03E5}"/>
              </a:ext>
            </a:extLst>
          </p:cNvPr>
          <p:cNvSpPr txBox="1"/>
          <p:nvPr/>
        </p:nvSpPr>
        <p:spPr>
          <a:xfrm>
            <a:off x="7843821" y="1515894"/>
            <a:ext cx="3035555" cy="652891"/>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US" sz="4000" dirty="0">
                <a:solidFill>
                  <a:schemeClr val="accent1">
                    <a:lumMod val="50000"/>
                  </a:schemeClr>
                </a:solidFill>
                <a:latin typeface="Cormorant Garamond"/>
                <a:ea typeface="Cormorant Garamond"/>
                <a:cs typeface="Cormorant Garamond"/>
                <a:sym typeface="Cormorant Garamond"/>
              </a:rPr>
              <a:t>Repression</a:t>
            </a:r>
          </a:p>
        </p:txBody>
      </p:sp>
      <p:sp>
        <p:nvSpPr>
          <p:cNvPr id="12" name="TextBox 11">
            <a:extLst>
              <a:ext uri="{FF2B5EF4-FFF2-40B4-BE49-F238E27FC236}">
                <a16:creationId xmlns:a16="http://schemas.microsoft.com/office/drawing/2014/main" id="{D7E4BBE7-4C2B-4E40-B628-F6781F90211C}"/>
              </a:ext>
            </a:extLst>
          </p:cNvPr>
          <p:cNvSpPr txBox="1"/>
          <p:nvPr/>
        </p:nvSpPr>
        <p:spPr>
          <a:xfrm>
            <a:off x="7474618" y="2288054"/>
            <a:ext cx="3773962" cy="1938992"/>
          </a:xfrm>
          <a:prstGeom prst="rect">
            <a:avLst/>
          </a:prstGeom>
          <a:noFill/>
        </p:spPr>
        <p:txBody>
          <a:bodyPr wrap="square">
            <a:spAutoFit/>
          </a:bodyPr>
          <a:lstStyle/>
          <a:p>
            <a:pPr algn="l"/>
            <a:r>
              <a:rPr lang="en-US" sz="2400" dirty="0">
                <a:latin typeface="arial" panose="020B0604020202020204" pitchFamily="34" charset="0"/>
              </a:rPr>
              <a:t>The unconscious blocking of unpleasant emotions, impulses, memories, and thoughts from your </a:t>
            </a:r>
            <a:r>
              <a:rPr lang="en-US" sz="2400" dirty="0">
                <a:solidFill>
                  <a:schemeClr val="bg1"/>
                </a:solidFill>
                <a:latin typeface="arial" panose="020B0604020202020204" pitchFamily="34" charset="0"/>
              </a:rPr>
              <a:t>conscious mind</a:t>
            </a:r>
          </a:p>
        </p:txBody>
      </p:sp>
      <p:pic>
        <p:nvPicPr>
          <p:cNvPr id="4" name="Picture 3">
            <a:extLst>
              <a:ext uri="{FF2B5EF4-FFF2-40B4-BE49-F238E27FC236}">
                <a16:creationId xmlns:a16="http://schemas.microsoft.com/office/drawing/2014/main" id="{1CF071EB-93EA-4675-A157-DBBD9C20B7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4082" y="1842340"/>
            <a:ext cx="6560643" cy="4373762"/>
          </a:xfrm>
          <a:prstGeom prst="rect">
            <a:avLst/>
          </a:prstGeom>
        </p:spPr>
      </p:pic>
      <p:pic>
        <p:nvPicPr>
          <p:cNvPr id="5" name="Picture 4">
            <a:extLst>
              <a:ext uri="{FF2B5EF4-FFF2-40B4-BE49-F238E27FC236}">
                <a16:creationId xmlns:a16="http://schemas.microsoft.com/office/drawing/2014/main" id="{7A06E573-0A2D-4083-A9DB-1ABCB648BD9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05214" y="4799583"/>
            <a:ext cx="3617038" cy="1635099"/>
          </a:xfrm>
          <a:prstGeom prst="rect">
            <a:avLst/>
          </a:prstGeom>
        </p:spPr>
      </p:pic>
    </p:spTree>
    <p:extLst>
      <p:ext uri="{BB962C8B-B14F-4D97-AF65-F5344CB8AC3E}">
        <p14:creationId xmlns:p14="http://schemas.microsoft.com/office/powerpoint/2010/main" val="326472844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60980" y="251654"/>
            <a:ext cx="6071461" cy="584775"/>
          </a:xfrm>
          <a:prstGeom prst="rect">
            <a:avLst/>
          </a:prstGeom>
        </p:spPr>
        <p:txBody>
          <a:bodyPr wrap="square">
            <a:spAutoFit/>
          </a:bodyPr>
          <a:lstStyle/>
          <a:p>
            <a:r>
              <a:rPr lang="en-US" sz="3200" b="1" dirty="0"/>
              <a:t>Defense Mechanism </a:t>
            </a:r>
          </a:p>
        </p:txBody>
      </p:sp>
      <p:sp>
        <p:nvSpPr>
          <p:cNvPr id="12" name="TextBox 11">
            <a:extLst>
              <a:ext uri="{FF2B5EF4-FFF2-40B4-BE49-F238E27FC236}">
                <a16:creationId xmlns:a16="http://schemas.microsoft.com/office/drawing/2014/main" id="{D7E4BBE7-4C2B-4E40-B628-F6781F90211C}"/>
              </a:ext>
            </a:extLst>
          </p:cNvPr>
          <p:cNvSpPr txBox="1"/>
          <p:nvPr/>
        </p:nvSpPr>
        <p:spPr>
          <a:xfrm>
            <a:off x="7439025" y="2459504"/>
            <a:ext cx="3773962" cy="1938992"/>
          </a:xfrm>
          <a:prstGeom prst="rect">
            <a:avLst/>
          </a:prstGeom>
          <a:noFill/>
        </p:spPr>
        <p:txBody>
          <a:bodyPr wrap="square">
            <a:spAutoFit/>
          </a:bodyPr>
          <a:lstStyle/>
          <a:p>
            <a:pPr algn="l"/>
            <a:r>
              <a:rPr lang="en-US" sz="2400" dirty="0">
                <a:latin typeface="arial" panose="020B0604020202020204" pitchFamily="34" charset="0"/>
              </a:rPr>
              <a:t>The unconscious blocking of unpleasant emotions, impulses, memories, and thoughts from your conscious mind</a:t>
            </a:r>
          </a:p>
        </p:txBody>
      </p:sp>
      <p:pic>
        <p:nvPicPr>
          <p:cNvPr id="5" name="Picture 4">
            <a:extLst>
              <a:ext uri="{FF2B5EF4-FFF2-40B4-BE49-F238E27FC236}">
                <a16:creationId xmlns:a16="http://schemas.microsoft.com/office/drawing/2014/main" id="{7A06E573-0A2D-4083-A9DB-1ABCB648BD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39025" y="4914378"/>
            <a:ext cx="3617038" cy="1635099"/>
          </a:xfrm>
          <a:prstGeom prst="rect">
            <a:avLst/>
          </a:prstGeom>
        </p:spPr>
      </p:pic>
      <p:pic>
        <p:nvPicPr>
          <p:cNvPr id="3" name="Picture 2">
            <a:extLst>
              <a:ext uri="{FF2B5EF4-FFF2-40B4-BE49-F238E27FC236}">
                <a16:creationId xmlns:a16="http://schemas.microsoft.com/office/drawing/2014/main" id="{4722B5F4-0ECC-4A94-91B6-6DB4A89CA8D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1194" y="1392405"/>
            <a:ext cx="6627831" cy="5111393"/>
          </a:xfrm>
          <a:prstGeom prst="rect">
            <a:avLst/>
          </a:prstGeom>
        </p:spPr>
      </p:pic>
    </p:spTree>
    <p:extLst>
      <p:ext uri="{BB962C8B-B14F-4D97-AF65-F5344CB8AC3E}">
        <p14:creationId xmlns:p14="http://schemas.microsoft.com/office/powerpoint/2010/main" val="43415684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03830" y="231735"/>
            <a:ext cx="6071461" cy="584775"/>
          </a:xfrm>
          <a:prstGeom prst="rect">
            <a:avLst/>
          </a:prstGeom>
        </p:spPr>
        <p:txBody>
          <a:bodyPr wrap="square">
            <a:spAutoFit/>
          </a:bodyPr>
          <a:lstStyle/>
          <a:p>
            <a:r>
              <a:rPr lang="en-US" sz="3200" b="1" dirty="0"/>
              <a:t>Defense Mechanism </a:t>
            </a:r>
          </a:p>
        </p:txBody>
      </p:sp>
      <p:sp>
        <p:nvSpPr>
          <p:cNvPr id="11" name="Google Shape;578;p49">
            <a:extLst>
              <a:ext uri="{FF2B5EF4-FFF2-40B4-BE49-F238E27FC236}">
                <a16:creationId xmlns:a16="http://schemas.microsoft.com/office/drawing/2014/main" id="{8F5AE23C-E2BC-49F0-946B-9E27B4EC03E5}"/>
              </a:ext>
            </a:extLst>
          </p:cNvPr>
          <p:cNvSpPr txBox="1"/>
          <p:nvPr/>
        </p:nvSpPr>
        <p:spPr>
          <a:xfrm>
            <a:off x="779259" y="1470243"/>
            <a:ext cx="10428990" cy="82666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US" sz="4000" dirty="0">
                <a:solidFill>
                  <a:schemeClr val="dk2"/>
                </a:solidFill>
                <a:latin typeface="Cormorant Garamond"/>
                <a:ea typeface="Cormorant Garamond"/>
                <a:cs typeface="Cormorant Garamond"/>
                <a:sym typeface="Cormorant Garamond"/>
              </a:rPr>
              <a:t>Displacement (object) &amp; Projection (people) </a:t>
            </a:r>
          </a:p>
        </p:txBody>
      </p:sp>
      <p:sp>
        <p:nvSpPr>
          <p:cNvPr id="12" name="TextBox 11">
            <a:extLst>
              <a:ext uri="{FF2B5EF4-FFF2-40B4-BE49-F238E27FC236}">
                <a16:creationId xmlns:a16="http://schemas.microsoft.com/office/drawing/2014/main" id="{D7E4BBE7-4C2B-4E40-B628-F6781F90211C}"/>
              </a:ext>
            </a:extLst>
          </p:cNvPr>
          <p:cNvSpPr txBox="1"/>
          <p:nvPr/>
        </p:nvSpPr>
        <p:spPr>
          <a:xfrm>
            <a:off x="1055065" y="2932566"/>
            <a:ext cx="4261169" cy="1200329"/>
          </a:xfrm>
          <a:prstGeom prst="rect">
            <a:avLst/>
          </a:prstGeom>
          <a:noFill/>
        </p:spPr>
        <p:txBody>
          <a:bodyPr wrap="square">
            <a:spAutoFit/>
          </a:bodyPr>
          <a:lstStyle/>
          <a:p>
            <a:pPr algn="l"/>
            <a:r>
              <a:rPr lang="en-US" sz="2400" dirty="0">
                <a:solidFill>
                  <a:srgbClr val="002060"/>
                </a:solidFill>
                <a:latin typeface="arial" panose="020B0604020202020204" pitchFamily="34" charset="0"/>
              </a:rPr>
              <a:t>An individual transferring negative feelings from one person or thing to another.</a:t>
            </a:r>
          </a:p>
        </p:txBody>
      </p:sp>
      <p:pic>
        <p:nvPicPr>
          <p:cNvPr id="13" name="Picture 12" descr="A picture containing text&#10;&#10;Description automatically generated">
            <a:extLst>
              <a:ext uri="{FF2B5EF4-FFF2-40B4-BE49-F238E27FC236}">
                <a16:creationId xmlns:a16="http://schemas.microsoft.com/office/drawing/2014/main" id="{032114C9-0054-48FD-8349-9B7872B6A92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00114" y="2082721"/>
            <a:ext cx="4121011" cy="4543544"/>
          </a:xfrm>
          <a:prstGeom prst="rect">
            <a:avLst/>
          </a:prstGeom>
        </p:spPr>
      </p:pic>
    </p:spTree>
    <p:extLst>
      <p:ext uri="{BB962C8B-B14F-4D97-AF65-F5344CB8AC3E}">
        <p14:creationId xmlns:p14="http://schemas.microsoft.com/office/powerpoint/2010/main" val="314719937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707543" y="235178"/>
            <a:ext cx="6071461" cy="584775"/>
          </a:xfrm>
          <a:prstGeom prst="rect">
            <a:avLst/>
          </a:prstGeom>
        </p:spPr>
        <p:txBody>
          <a:bodyPr wrap="square">
            <a:spAutoFit/>
          </a:bodyPr>
          <a:lstStyle/>
          <a:p>
            <a:r>
              <a:rPr lang="en-US" sz="3200" b="1" dirty="0"/>
              <a:t>Defense Mechanism </a:t>
            </a:r>
          </a:p>
        </p:txBody>
      </p:sp>
      <p:sp>
        <p:nvSpPr>
          <p:cNvPr id="11" name="Google Shape;578;p49">
            <a:extLst>
              <a:ext uri="{FF2B5EF4-FFF2-40B4-BE49-F238E27FC236}">
                <a16:creationId xmlns:a16="http://schemas.microsoft.com/office/drawing/2014/main" id="{8F5AE23C-E2BC-49F0-946B-9E27B4EC03E5}"/>
              </a:ext>
            </a:extLst>
          </p:cNvPr>
          <p:cNvSpPr txBox="1"/>
          <p:nvPr/>
        </p:nvSpPr>
        <p:spPr>
          <a:xfrm>
            <a:off x="900943" y="1807492"/>
            <a:ext cx="5850141" cy="82666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US" sz="4000" dirty="0">
                <a:solidFill>
                  <a:schemeClr val="dk2"/>
                </a:solidFill>
                <a:latin typeface="Cormorant Garamond"/>
                <a:ea typeface="Cormorant Garamond"/>
                <a:cs typeface="Cormorant Garamond"/>
                <a:sym typeface="Cormorant Garamond"/>
              </a:rPr>
              <a:t>Sublimation </a:t>
            </a:r>
          </a:p>
        </p:txBody>
      </p:sp>
      <p:sp>
        <p:nvSpPr>
          <p:cNvPr id="12" name="TextBox 11">
            <a:extLst>
              <a:ext uri="{FF2B5EF4-FFF2-40B4-BE49-F238E27FC236}">
                <a16:creationId xmlns:a16="http://schemas.microsoft.com/office/drawing/2014/main" id="{D7E4BBE7-4C2B-4E40-B628-F6781F90211C}"/>
              </a:ext>
            </a:extLst>
          </p:cNvPr>
          <p:cNvSpPr txBox="1"/>
          <p:nvPr/>
        </p:nvSpPr>
        <p:spPr>
          <a:xfrm>
            <a:off x="730881" y="2836861"/>
            <a:ext cx="3368709" cy="1569660"/>
          </a:xfrm>
          <a:prstGeom prst="rect">
            <a:avLst/>
          </a:prstGeom>
          <a:noFill/>
        </p:spPr>
        <p:txBody>
          <a:bodyPr wrap="square">
            <a:spAutoFit/>
          </a:bodyPr>
          <a:lstStyle/>
          <a:p>
            <a:pPr algn="l"/>
            <a:r>
              <a:rPr lang="en-US" sz="2400" dirty="0">
                <a:solidFill>
                  <a:srgbClr val="002060"/>
                </a:solidFill>
                <a:latin typeface="arial" panose="020B0604020202020204" pitchFamily="34" charset="0"/>
              </a:rPr>
              <a:t>Channeling unwanted or unacceptable urges into an admissible or productive outlet.</a:t>
            </a:r>
          </a:p>
        </p:txBody>
      </p:sp>
      <p:pic>
        <p:nvPicPr>
          <p:cNvPr id="14" name="Picture 13" descr="A person painting outside&#10;&#10;Description automatically generated with medium confidence">
            <a:extLst>
              <a:ext uri="{FF2B5EF4-FFF2-40B4-BE49-F238E27FC236}">
                <a16:creationId xmlns:a16="http://schemas.microsoft.com/office/drawing/2014/main" id="{BC15CDE0-EFE3-4F15-9962-8BD38D4816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23042" y="2584814"/>
            <a:ext cx="3011683" cy="2695413"/>
          </a:xfrm>
          <a:prstGeom prst="rect">
            <a:avLst/>
          </a:prstGeom>
        </p:spPr>
      </p:pic>
      <p:pic>
        <p:nvPicPr>
          <p:cNvPr id="3" name="Picture 2">
            <a:extLst>
              <a:ext uri="{FF2B5EF4-FFF2-40B4-BE49-F238E27FC236}">
                <a16:creationId xmlns:a16="http://schemas.microsoft.com/office/drawing/2014/main" id="{92F621A8-116E-4808-B4E4-5C51FC27F32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36465" y="1847783"/>
            <a:ext cx="4169477" cy="4169477"/>
          </a:xfrm>
          <a:prstGeom prst="rect">
            <a:avLst/>
          </a:prstGeom>
        </p:spPr>
      </p:pic>
    </p:spTree>
    <p:extLst>
      <p:ext uri="{BB962C8B-B14F-4D97-AF65-F5344CB8AC3E}">
        <p14:creationId xmlns:p14="http://schemas.microsoft.com/office/powerpoint/2010/main" val="301380045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84780" y="185030"/>
            <a:ext cx="6071461" cy="584775"/>
          </a:xfrm>
          <a:prstGeom prst="rect">
            <a:avLst/>
          </a:prstGeom>
        </p:spPr>
        <p:txBody>
          <a:bodyPr wrap="square">
            <a:spAutoFit/>
          </a:bodyPr>
          <a:lstStyle/>
          <a:p>
            <a:r>
              <a:rPr lang="en-US" sz="3200" b="1" dirty="0"/>
              <a:t>Defense Mechanism </a:t>
            </a:r>
          </a:p>
        </p:txBody>
      </p:sp>
      <p:sp>
        <p:nvSpPr>
          <p:cNvPr id="11" name="Google Shape;578;p49">
            <a:extLst>
              <a:ext uri="{FF2B5EF4-FFF2-40B4-BE49-F238E27FC236}">
                <a16:creationId xmlns:a16="http://schemas.microsoft.com/office/drawing/2014/main" id="{8F5AE23C-E2BC-49F0-946B-9E27B4EC03E5}"/>
              </a:ext>
            </a:extLst>
          </p:cNvPr>
          <p:cNvSpPr txBox="1"/>
          <p:nvPr/>
        </p:nvSpPr>
        <p:spPr>
          <a:xfrm>
            <a:off x="796168" y="2017987"/>
            <a:ext cx="5850141" cy="82666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US" sz="4000" dirty="0">
                <a:solidFill>
                  <a:schemeClr val="dk2"/>
                </a:solidFill>
                <a:latin typeface="Cormorant Garamond"/>
                <a:ea typeface="Cormorant Garamond"/>
                <a:cs typeface="Cormorant Garamond"/>
                <a:sym typeface="Cormorant Garamond"/>
              </a:rPr>
              <a:t>Regression </a:t>
            </a:r>
          </a:p>
        </p:txBody>
      </p:sp>
      <p:sp>
        <p:nvSpPr>
          <p:cNvPr id="12" name="TextBox 11">
            <a:extLst>
              <a:ext uri="{FF2B5EF4-FFF2-40B4-BE49-F238E27FC236}">
                <a16:creationId xmlns:a16="http://schemas.microsoft.com/office/drawing/2014/main" id="{D7E4BBE7-4C2B-4E40-B628-F6781F90211C}"/>
              </a:ext>
            </a:extLst>
          </p:cNvPr>
          <p:cNvSpPr txBox="1"/>
          <p:nvPr/>
        </p:nvSpPr>
        <p:spPr>
          <a:xfrm>
            <a:off x="1035913" y="3106488"/>
            <a:ext cx="4250462" cy="1569660"/>
          </a:xfrm>
          <a:prstGeom prst="rect">
            <a:avLst/>
          </a:prstGeom>
          <a:noFill/>
        </p:spPr>
        <p:txBody>
          <a:bodyPr wrap="square">
            <a:spAutoFit/>
          </a:bodyPr>
          <a:lstStyle/>
          <a:p>
            <a:pPr algn="l"/>
            <a:r>
              <a:rPr lang="en-US" sz="2400" dirty="0">
                <a:solidFill>
                  <a:srgbClr val="002060"/>
                </a:solidFill>
                <a:latin typeface="arial" panose="020B0604020202020204" pitchFamily="34" charset="0"/>
              </a:rPr>
              <a:t>Individuals cope with stressors by acting in a childish, immature, or age-inappropriate manner</a:t>
            </a:r>
          </a:p>
        </p:txBody>
      </p:sp>
      <p:pic>
        <p:nvPicPr>
          <p:cNvPr id="13" name="Picture 12" descr="Diagram&#10;&#10;Description automatically generated">
            <a:extLst>
              <a:ext uri="{FF2B5EF4-FFF2-40B4-BE49-F238E27FC236}">
                <a16:creationId xmlns:a16="http://schemas.microsoft.com/office/drawing/2014/main" id="{145C63DA-4065-4A2F-BA1B-1BB5568902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81152" y="2063772"/>
            <a:ext cx="3187700" cy="4024423"/>
          </a:xfrm>
          <a:prstGeom prst="rect">
            <a:avLst/>
          </a:prstGeom>
        </p:spPr>
      </p:pic>
    </p:spTree>
    <p:extLst>
      <p:ext uri="{BB962C8B-B14F-4D97-AF65-F5344CB8AC3E}">
        <p14:creationId xmlns:p14="http://schemas.microsoft.com/office/powerpoint/2010/main" val="93079245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60980" y="245363"/>
            <a:ext cx="6071461" cy="584775"/>
          </a:xfrm>
          <a:prstGeom prst="rect">
            <a:avLst/>
          </a:prstGeom>
        </p:spPr>
        <p:txBody>
          <a:bodyPr wrap="square">
            <a:spAutoFit/>
          </a:bodyPr>
          <a:lstStyle/>
          <a:p>
            <a:r>
              <a:rPr lang="en-US" sz="3200" b="1" dirty="0"/>
              <a:t>Defense Mechanism </a:t>
            </a:r>
          </a:p>
        </p:txBody>
      </p:sp>
      <p:pic>
        <p:nvPicPr>
          <p:cNvPr id="3" name="Picture 2">
            <a:extLst>
              <a:ext uri="{FF2B5EF4-FFF2-40B4-BE49-F238E27FC236}">
                <a16:creationId xmlns:a16="http://schemas.microsoft.com/office/drawing/2014/main" id="{4C186753-27A1-4C59-96BB-7415890F99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0008" y="1543070"/>
            <a:ext cx="8484791" cy="4772695"/>
          </a:xfrm>
          <a:prstGeom prst="rect">
            <a:avLst/>
          </a:prstGeom>
        </p:spPr>
      </p:pic>
      <p:pic>
        <p:nvPicPr>
          <p:cNvPr id="4" name="Picture 3">
            <a:extLst>
              <a:ext uri="{FF2B5EF4-FFF2-40B4-BE49-F238E27FC236}">
                <a16:creationId xmlns:a16="http://schemas.microsoft.com/office/drawing/2014/main" id="{5635E3C5-47C2-CF2C-5802-67A6E86525C6}"/>
              </a:ext>
            </a:extLst>
          </p:cNvPr>
          <p:cNvPicPr>
            <a:picLocks noChangeAspect="1"/>
          </p:cNvPicPr>
          <p:nvPr/>
        </p:nvPicPr>
        <p:blipFill rotWithShape="1">
          <a:blip r:embed="rId4"/>
          <a:srcRect l="10968" t="33118" r="56021" b="6230"/>
          <a:stretch/>
        </p:blipFill>
        <p:spPr>
          <a:xfrm>
            <a:off x="1277949" y="1868342"/>
            <a:ext cx="3018504" cy="4159520"/>
          </a:xfrm>
          <a:prstGeom prst="rect">
            <a:avLst/>
          </a:prstGeom>
        </p:spPr>
      </p:pic>
    </p:spTree>
    <p:extLst>
      <p:ext uri="{BB962C8B-B14F-4D97-AF65-F5344CB8AC3E}">
        <p14:creationId xmlns:p14="http://schemas.microsoft.com/office/powerpoint/2010/main" val="175104752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13355" y="241848"/>
            <a:ext cx="6071461" cy="584775"/>
          </a:xfrm>
          <a:prstGeom prst="rect">
            <a:avLst/>
          </a:prstGeom>
        </p:spPr>
        <p:txBody>
          <a:bodyPr wrap="square">
            <a:spAutoFit/>
          </a:bodyPr>
          <a:lstStyle/>
          <a:p>
            <a:r>
              <a:rPr lang="en-US" sz="3200" b="1" dirty="0"/>
              <a:t>Defense Mechanism </a:t>
            </a:r>
          </a:p>
        </p:txBody>
      </p:sp>
      <p:sp>
        <p:nvSpPr>
          <p:cNvPr id="11" name="Google Shape;578;p49">
            <a:extLst>
              <a:ext uri="{FF2B5EF4-FFF2-40B4-BE49-F238E27FC236}">
                <a16:creationId xmlns:a16="http://schemas.microsoft.com/office/drawing/2014/main" id="{8F5AE23C-E2BC-49F0-946B-9E27B4EC03E5}"/>
              </a:ext>
            </a:extLst>
          </p:cNvPr>
          <p:cNvSpPr txBox="1"/>
          <p:nvPr/>
        </p:nvSpPr>
        <p:spPr>
          <a:xfrm>
            <a:off x="814439" y="1488947"/>
            <a:ext cx="5850141" cy="82666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US" sz="4000" dirty="0">
                <a:solidFill>
                  <a:schemeClr val="dk2"/>
                </a:solidFill>
                <a:latin typeface="Cormorant Garamond"/>
                <a:ea typeface="Cormorant Garamond"/>
                <a:cs typeface="Cormorant Garamond"/>
                <a:sym typeface="Cormorant Garamond"/>
              </a:rPr>
              <a:t>Denial</a:t>
            </a:r>
          </a:p>
        </p:txBody>
      </p:sp>
      <p:sp>
        <p:nvSpPr>
          <p:cNvPr id="12" name="TextBox 11">
            <a:extLst>
              <a:ext uri="{FF2B5EF4-FFF2-40B4-BE49-F238E27FC236}">
                <a16:creationId xmlns:a16="http://schemas.microsoft.com/office/drawing/2014/main" id="{D7E4BBE7-4C2B-4E40-B628-F6781F90211C}"/>
              </a:ext>
            </a:extLst>
          </p:cNvPr>
          <p:cNvSpPr txBox="1"/>
          <p:nvPr/>
        </p:nvSpPr>
        <p:spPr>
          <a:xfrm>
            <a:off x="814439" y="2410976"/>
            <a:ext cx="5453011" cy="3785652"/>
          </a:xfrm>
          <a:prstGeom prst="rect">
            <a:avLst/>
          </a:prstGeom>
          <a:noFill/>
        </p:spPr>
        <p:txBody>
          <a:bodyPr wrap="square">
            <a:spAutoFit/>
          </a:bodyPr>
          <a:lstStyle/>
          <a:p>
            <a:pPr algn="l"/>
            <a:r>
              <a:rPr lang="en-US" sz="2400" dirty="0">
                <a:solidFill>
                  <a:srgbClr val="002060"/>
                </a:solidFill>
                <a:latin typeface="arial" panose="020B0604020202020204" pitchFamily="34" charset="0"/>
              </a:rPr>
              <a:t>Denial is one of the most common defense mechanisms. </a:t>
            </a:r>
          </a:p>
          <a:p>
            <a:pPr algn="l"/>
            <a:r>
              <a:rPr lang="en-US" sz="2400" dirty="0">
                <a:solidFill>
                  <a:srgbClr val="002060"/>
                </a:solidFill>
                <a:latin typeface="arial" panose="020B0604020202020204" pitchFamily="34" charset="0"/>
              </a:rPr>
              <a:t>It occurs when you refuse to accept reality or facts. </a:t>
            </a:r>
          </a:p>
          <a:p>
            <a:pPr algn="l"/>
            <a:r>
              <a:rPr lang="en-US" sz="2400" dirty="0">
                <a:solidFill>
                  <a:srgbClr val="002060"/>
                </a:solidFill>
                <a:latin typeface="arial" panose="020B0604020202020204" pitchFamily="34" charset="0"/>
              </a:rPr>
              <a:t>People in denial may block external events or circumstances from the mind so that they don’t have to deal with the emotional impact. </a:t>
            </a:r>
          </a:p>
          <a:p>
            <a:pPr algn="l"/>
            <a:r>
              <a:rPr lang="en-US" sz="2400" dirty="0">
                <a:solidFill>
                  <a:srgbClr val="002060"/>
                </a:solidFill>
                <a:latin typeface="arial" panose="020B0604020202020204" pitchFamily="34" charset="0"/>
              </a:rPr>
              <a:t>In other words, they avoid painful feelings or events.</a:t>
            </a:r>
          </a:p>
        </p:txBody>
      </p:sp>
      <p:pic>
        <p:nvPicPr>
          <p:cNvPr id="3" name="Picture 2">
            <a:extLst>
              <a:ext uri="{FF2B5EF4-FFF2-40B4-BE49-F238E27FC236}">
                <a16:creationId xmlns:a16="http://schemas.microsoft.com/office/drawing/2014/main" id="{F0AD9E01-5D1C-49D8-8F0D-CD80B24FEF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99106" y="1488947"/>
            <a:ext cx="2023928" cy="2177746"/>
          </a:xfrm>
          <a:prstGeom prst="rect">
            <a:avLst/>
          </a:prstGeom>
        </p:spPr>
      </p:pic>
      <p:pic>
        <p:nvPicPr>
          <p:cNvPr id="4" name="Picture 3">
            <a:extLst>
              <a:ext uri="{FF2B5EF4-FFF2-40B4-BE49-F238E27FC236}">
                <a16:creationId xmlns:a16="http://schemas.microsoft.com/office/drawing/2014/main" id="{7463EDDF-2FA0-4A76-A5B2-B8ABA6C9DF3A}"/>
              </a:ext>
            </a:extLst>
          </p:cNvPr>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6521368" y="3743325"/>
            <a:ext cx="2975351" cy="2943576"/>
          </a:xfrm>
          <a:prstGeom prst="rect">
            <a:avLst/>
          </a:prstGeom>
        </p:spPr>
      </p:pic>
    </p:spTree>
    <p:extLst>
      <p:ext uri="{BB962C8B-B14F-4D97-AF65-F5344CB8AC3E}">
        <p14:creationId xmlns:p14="http://schemas.microsoft.com/office/powerpoint/2010/main" val="140549637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86336" y="223544"/>
            <a:ext cx="6071461" cy="584775"/>
          </a:xfrm>
          <a:prstGeom prst="rect">
            <a:avLst/>
          </a:prstGeom>
        </p:spPr>
        <p:txBody>
          <a:bodyPr wrap="square">
            <a:spAutoFit/>
          </a:bodyPr>
          <a:lstStyle/>
          <a:p>
            <a:r>
              <a:rPr lang="en-US" sz="3200" b="1" dirty="0"/>
              <a:t>Defense Mechanism </a:t>
            </a:r>
          </a:p>
        </p:txBody>
      </p:sp>
      <p:sp>
        <p:nvSpPr>
          <p:cNvPr id="11" name="Google Shape;578;p49">
            <a:extLst>
              <a:ext uri="{FF2B5EF4-FFF2-40B4-BE49-F238E27FC236}">
                <a16:creationId xmlns:a16="http://schemas.microsoft.com/office/drawing/2014/main" id="{8F5AE23C-E2BC-49F0-946B-9E27B4EC03E5}"/>
              </a:ext>
            </a:extLst>
          </p:cNvPr>
          <p:cNvSpPr txBox="1"/>
          <p:nvPr/>
        </p:nvSpPr>
        <p:spPr>
          <a:xfrm>
            <a:off x="642989" y="1460809"/>
            <a:ext cx="5850141" cy="82666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US" sz="4000" dirty="0">
                <a:solidFill>
                  <a:schemeClr val="dk2"/>
                </a:solidFill>
                <a:latin typeface="Cormorant Garamond"/>
                <a:ea typeface="Cormorant Garamond"/>
                <a:cs typeface="Cormorant Garamond"/>
                <a:sym typeface="Cormorant Garamond"/>
              </a:rPr>
              <a:t>Identification</a:t>
            </a:r>
          </a:p>
        </p:txBody>
      </p:sp>
      <p:sp>
        <p:nvSpPr>
          <p:cNvPr id="12" name="TextBox 11">
            <a:extLst>
              <a:ext uri="{FF2B5EF4-FFF2-40B4-BE49-F238E27FC236}">
                <a16:creationId xmlns:a16="http://schemas.microsoft.com/office/drawing/2014/main" id="{D7E4BBE7-4C2B-4E40-B628-F6781F90211C}"/>
              </a:ext>
            </a:extLst>
          </p:cNvPr>
          <p:cNvSpPr txBox="1"/>
          <p:nvPr/>
        </p:nvSpPr>
        <p:spPr>
          <a:xfrm>
            <a:off x="841553" y="2459504"/>
            <a:ext cx="5453011" cy="1938992"/>
          </a:xfrm>
          <a:prstGeom prst="rect">
            <a:avLst/>
          </a:prstGeom>
          <a:noFill/>
        </p:spPr>
        <p:txBody>
          <a:bodyPr wrap="square">
            <a:spAutoFit/>
          </a:bodyPr>
          <a:lstStyle/>
          <a:p>
            <a:pPr algn="l"/>
            <a:r>
              <a:rPr lang="en-US" sz="2400" dirty="0">
                <a:solidFill>
                  <a:srgbClr val="002060"/>
                </a:solidFill>
                <a:latin typeface="arial" panose="020B0604020202020204" pitchFamily="34" charset="0"/>
              </a:rPr>
              <a:t>The internalization or reproduction of behaviors observed in others, such as a child developing the behavior of his or her parents without conscious realization of this process.</a:t>
            </a:r>
          </a:p>
        </p:txBody>
      </p:sp>
      <p:pic>
        <p:nvPicPr>
          <p:cNvPr id="5" name="Picture 4">
            <a:extLst>
              <a:ext uri="{FF2B5EF4-FFF2-40B4-BE49-F238E27FC236}">
                <a16:creationId xmlns:a16="http://schemas.microsoft.com/office/drawing/2014/main" id="{B6233B82-7CD9-405A-B074-E55264E36DFC}"/>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6371797" y="3495903"/>
            <a:ext cx="4572000" cy="2846165"/>
          </a:xfrm>
          <a:prstGeom prst="rect">
            <a:avLst/>
          </a:prstGeom>
        </p:spPr>
      </p:pic>
    </p:spTree>
    <p:extLst>
      <p:ext uri="{BB962C8B-B14F-4D97-AF65-F5344CB8AC3E}">
        <p14:creationId xmlns:p14="http://schemas.microsoft.com/office/powerpoint/2010/main" val="253391825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70505" y="213273"/>
            <a:ext cx="6071461" cy="584775"/>
          </a:xfrm>
          <a:prstGeom prst="rect">
            <a:avLst/>
          </a:prstGeom>
        </p:spPr>
        <p:txBody>
          <a:bodyPr wrap="square">
            <a:spAutoFit/>
          </a:bodyPr>
          <a:lstStyle/>
          <a:p>
            <a:r>
              <a:rPr lang="en-US" sz="3200" b="1" dirty="0"/>
              <a:t>Examples of Defenses Mechanisms</a:t>
            </a:r>
          </a:p>
        </p:txBody>
      </p:sp>
      <p:pic>
        <p:nvPicPr>
          <p:cNvPr id="9" name="Picture 11">
            <a:extLst>
              <a:ext uri="{FF2B5EF4-FFF2-40B4-BE49-F238E27FC236}">
                <a16:creationId xmlns:a16="http://schemas.microsoft.com/office/drawing/2014/main" id="{985C8334-2ECD-48F0-972B-A9871B9128E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a:stretch/>
        </p:blipFill>
        <p:spPr bwMode="auto">
          <a:xfrm>
            <a:off x="1576896" y="1653166"/>
            <a:ext cx="9038207" cy="48296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7491869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53957" y="181950"/>
            <a:ext cx="6071461" cy="584775"/>
          </a:xfrm>
          <a:prstGeom prst="rect">
            <a:avLst/>
          </a:prstGeom>
        </p:spPr>
        <p:txBody>
          <a:bodyPr wrap="square">
            <a:spAutoFit/>
          </a:bodyPr>
          <a:lstStyle/>
          <a:p>
            <a:r>
              <a:rPr lang="en-US" sz="3200" b="1" dirty="0"/>
              <a:t>The Measurement of Motives</a:t>
            </a:r>
          </a:p>
        </p:txBody>
      </p:sp>
      <p:pic>
        <p:nvPicPr>
          <p:cNvPr id="3" name="Picture 2">
            <a:extLst>
              <a:ext uri="{FF2B5EF4-FFF2-40B4-BE49-F238E27FC236}">
                <a16:creationId xmlns:a16="http://schemas.microsoft.com/office/drawing/2014/main" id="{AF917832-BAAE-4335-B7CE-A2B9F0FFF7D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2156" y="1525924"/>
            <a:ext cx="8422264" cy="4857738"/>
          </a:xfrm>
          <a:prstGeom prst="rect">
            <a:avLst/>
          </a:prstGeom>
        </p:spPr>
      </p:pic>
      <p:sp>
        <p:nvSpPr>
          <p:cNvPr id="9" name="Rectangle 8">
            <a:extLst>
              <a:ext uri="{FF2B5EF4-FFF2-40B4-BE49-F238E27FC236}">
                <a16:creationId xmlns:a16="http://schemas.microsoft.com/office/drawing/2014/main" id="{913D2B39-0D7C-4ED7-8BD1-AD48712EB81C}"/>
              </a:ext>
            </a:extLst>
          </p:cNvPr>
          <p:cNvSpPr/>
          <p:nvPr/>
        </p:nvSpPr>
        <p:spPr>
          <a:xfrm>
            <a:off x="9109645" y="2923741"/>
            <a:ext cx="2106530" cy="2062103"/>
          </a:xfrm>
          <a:prstGeom prst="rect">
            <a:avLst/>
          </a:prstGeom>
        </p:spPr>
        <p:txBody>
          <a:bodyPr wrap="square">
            <a:spAutoFit/>
          </a:bodyPr>
          <a:lstStyle/>
          <a:p>
            <a:pPr algn="ctr"/>
            <a:r>
              <a:rPr lang="en-US" sz="3200" b="1" dirty="0"/>
              <a:t>Tools to measure customer motives</a:t>
            </a:r>
          </a:p>
        </p:txBody>
      </p:sp>
    </p:spTree>
    <p:extLst>
      <p:ext uri="{BB962C8B-B14F-4D97-AF65-F5344CB8AC3E}">
        <p14:creationId xmlns:p14="http://schemas.microsoft.com/office/powerpoint/2010/main" val="325249290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773032" y="184254"/>
            <a:ext cx="6071461" cy="584775"/>
          </a:xfrm>
          <a:prstGeom prst="rect">
            <a:avLst/>
          </a:prstGeom>
        </p:spPr>
        <p:txBody>
          <a:bodyPr wrap="square">
            <a:spAutoFit/>
          </a:bodyPr>
          <a:lstStyle/>
          <a:p>
            <a:r>
              <a:rPr lang="en-US" sz="3200" b="1" dirty="0"/>
              <a:t>Story Telling</a:t>
            </a:r>
          </a:p>
        </p:txBody>
      </p:sp>
      <p:pic>
        <p:nvPicPr>
          <p:cNvPr id="9" name="Picture 2" descr="C:\Users\Dr.Mayar\Desktop\storytelling-550x396.png">
            <a:extLst>
              <a:ext uri="{FF2B5EF4-FFF2-40B4-BE49-F238E27FC236}">
                <a16:creationId xmlns:a16="http://schemas.microsoft.com/office/drawing/2014/main" id="{C2F988D8-19FB-436C-8115-12948320B61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60498" y="1605798"/>
            <a:ext cx="9296528" cy="49683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816514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747978" y="165204"/>
            <a:ext cx="6071461" cy="584775"/>
          </a:xfrm>
          <a:prstGeom prst="rect">
            <a:avLst/>
          </a:prstGeom>
        </p:spPr>
        <p:txBody>
          <a:bodyPr wrap="square">
            <a:spAutoFit/>
          </a:bodyPr>
          <a:lstStyle/>
          <a:p>
            <a:r>
              <a:rPr lang="en-US" sz="3200" b="1" dirty="0"/>
              <a:t>Word Association</a:t>
            </a:r>
          </a:p>
        </p:txBody>
      </p:sp>
      <p:pic>
        <p:nvPicPr>
          <p:cNvPr id="3" name="Picture 2">
            <a:extLst>
              <a:ext uri="{FF2B5EF4-FFF2-40B4-BE49-F238E27FC236}">
                <a16:creationId xmlns:a16="http://schemas.microsoft.com/office/drawing/2014/main" id="{F8DCAB1D-97D2-4165-B703-C8A3B19D253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08292" y="2070098"/>
            <a:ext cx="4399671" cy="3866223"/>
          </a:xfrm>
          <a:prstGeom prst="rect">
            <a:avLst/>
          </a:prstGeom>
        </p:spPr>
      </p:pic>
      <p:pic>
        <p:nvPicPr>
          <p:cNvPr id="4" name="Picture 3">
            <a:extLst>
              <a:ext uri="{FF2B5EF4-FFF2-40B4-BE49-F238E27FC236}">
                <a16:creationId xmlns:a16="http://schemas.microsoft.com/office/drawing/2014/main" id="{8A8CE364-EEB0-47AB-9C2A-8567199A36E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3683" y="2160279"/>
            <a:ext cx="5030026" cy="3776042"/>
          </a:xfrm>
          <a:prstGeom prst="rect">
            <a:avLst/>
          </a:prstGeom>
        </p:spPr>
      </p:pic>
    </p:spTree>
    <p:extLst>
      <p:ext uri="{BB962C8B-B14F-4D97-AF65-F5344CB8AC3E}">
        <p14:creationId xmlns:p14="http://schemas.microsoft.com/office/powerpoint/2010/main" val="183465680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734932" y="216416"/>
            <a:ext cx="6071461" cy="584775"/>
          </a:xfrm>
          <a:prstGeom prst="rect">
            <a:avLst/>
          </a:prstGeom>
        </p:spPr>
        <p:txBody>
          <a:bodyPr wrap="square">
            <a:spAutoFit/>
          </a:bodyPr>
          <a:lstStyle/>
          <a:p>
            <a:r>
              <a:rPr lang="en-US" sz="3200" b="1" dirty="0"/>
              <a:t>Word Association</a:t>
            </a:r>
          </a:p>
        </p:txBody>
      </p:sp>
      <p:pic>
        <p:nvPicPr>
          <p:cNvPr id="8" name="Picture 2" descr="C:\Users\Dr.Mayar\Desktop\screen_shot_2015-09-13_at_110446_am-14FC7744EBC0EA0F8A1-thumb400.png">
            <a:extLst>
              <a:ext uri="{FF2B5EF4-FFF2-40B4-BE49-F238E27FC236}">
                <a16:creationId xmlns:a16="http://schemas.microsoft.com/office/drawing/2014/main" id="{26C066FB-CBBC-4738-B10D-34EAFC37B8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85951" y="1837331"/>
            <a:ext cx="8239060" cy="43718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209891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739837" y="155679"/>
            <a:ext cx="6071461" cy="584775"/>
          </a:xfrm>
          <a:prstGeom prst="rect">
            <a:avLst/>
          </a:prstGeom>
        </p:spPr>
        <p:txBody>
          <a:bodyPr wrap="square">
            <a:spAutoFit/>
          </a:bodyPr>
          <a:lstStyle/>
          <a:p>
            <a:r>
              <a:rPr lang="en-US" sz="3200" b="1" dirty="0"/>
              <a:t>Word Association</a:t>
            </a:r>
          </a:p>
        </p:txBody>
      </p:sp>
      <p:pic>
        <p:nvPicPr>
          <p:cNvPr id="9" name="Picture 8">
            <a:extLst>
              <a:ext uri="{FF2B5EF4-FFF2-40B4-BE49-F238E27FC236}">
                <a16:creationId xmlns:a16="http://schemas.microsoft.com/office/drawing/2014/main" id="{D23A9624-4276-4930-8E47-459A1919570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9887" y="1436480"/>
            <a:ext cx="9871362" cy="5152920"/>
          </a:xfrm>
          <a:prstGeom prst="rect">
            <a:avLst/>
          </a:prstGeom>
        </p:spPr>
      </p:pic>
    </p:spTree>
    <p:extLst>
      <p:ext uri="{BB962C8B-B14F-4D97-AF65-F5344CB8AC3E}">
        <p14:creationId xmlns:p14="http://schemas.microsoft.com/office/powerpoint/2010/main" val="101118892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20632" y="184254"/>
            <a:ext cx="6071461" cy="584775"/>
          </a:xfrm>
          <a:prstGeom prst="rect">
            <a:avLst/>
          </a:prstGeom>
        </p:spPr>
        <p:txBody>
          <a:bodyPr wrap="square">
            <a:spAutoFit/>
          </a:bodyPr>
          <a:lstStyle/>
          <a:p>
            <a:r>
              <a:rPr lang="en-US" sz="3200" b="1" dirty="0"/>
              <a:t>Thematic Apperception Test</a:t>
            </a:r>
          </a:p>
        </p:txBody>
      </p:sp>
      <p:pic>
        <p:nvPicPr>
          <p:cNvPr id="3" name="Picture 2">
            <a:extLst>
              <a:ext uri="{FF2B5EF4-FFF2-40B4-BE49-F238E27FC236}">
                <a16:creationId xmlns:a16="http://schemas.microsoft.com/office/drawing/2014/main" id="{80F630AB-4D5F-44EC-99C7-E0F282CAB1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38448" y="2207530"/>
            <a:ext cx="4637295" cy="3504932"/>
          </a:xfrm>
          <a:prstGeom prst="rect">
            <a:avLst/>
          </a:prstGeom>
        </p:spPr>
      </p:pic>
      <p:pic>
        <p:nvPicPr>
          <p:cNvPr id="4" name="Picture 3">
            <a:extLst>
              <a:ext uri="{FF2B5EF4-FFF2-40B4-BE49-F238E27FC236}">
                <a16:creationId xmlns:a16="http://schemas.microsoft.com/office/drawing/2014/main" id="{F3ABC636-92F8-49B8-8A61-E7D111CBE01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4357" y="1991171"/>
            <a:ext cx="5889246" cy="4566300"/>
          </a:xfrm>
          <a:prstGeom prst="rect">
            <a:avLst/>
          </a:prstGeom>
        </p:spPr>
      </p:pic>
    </p:spTree>
    <p:extLst>
      <p:ext uri="{BB962C8B-B14F-4D97-AF65-F5344CB8AC3E}">
        <p14:creationId xmlns:p14="http://schemas.microsoft.com/office/powerpoint/2010/main" val="425301391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44432" y="158695"/>
            <a:ext cx="6071461" cy="584775"/>
          </a:xfrm>
          <a:prstGeom prst="rect">
            <a:avLst/>
          </a:prstGeom>
        </p:spPr>
        <p:txBody>
          <a:bodyPr wrap="square">
            <a:spAutoFit/>
          </a:bodyPr>
          <a:lstStyle/>
          <a:p>
            <a:r>
              <a:rPr lang="en-US" sz="3200" b="1" dirty="0"/>
              <a:t>Photo Sorts</a:t>
            </a:r>
          </a:p>
        </p:txBody>
      </p:sp>
      <p:pic>
        <p:nvPicPr>
          <p:cNvPr id="10" name="Picture 9">
            <a:extLst>
              <a:ext uri="{FF2B5EF4-FFF2-40B4-BE49-F238E27FC236}">
                <a16:creationId xmlns:a16="http://schemas.microsoft.com/office/drawing/2014/main" id="{A9BA9EA5-8656-4DC6-A047-544B72E285A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20599" y="1515639"/>
            <a:ext cx="3953102" cy="2307403"/>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B39E71E7-DF3E-4CDA-A9E5-C1FE7BD790D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92864" y="3699544"/>
            <a:ext cx="3312086" cy="2812148"/>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C1EF899B-91EB-4DF6-9C81-ED1BB57B34A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08532" y="1473790"/>
            <a:ext cx="3953103" cy="190895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9CFA9BAC-5121-43B6-A602-6B2A11D87B7D}"/>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782212" y="4147858"/>
            <a:ext cx="3590589" cy="23638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237986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20632" y="212829"/>
            <a:ext cx="6071461" cy="584775"/>
          </a:xfrm>
          <a:prstGeom prst="rect">
            <a:avLst/>
          </a:prstGeom>
        </p:spPr>
        <p:txBody>
          <a:bodyPr wrap="square">
            <a:spAutoFit/>
          </a:bodyPr>
          <a:lstStyle/>
          <a:p>
            <a:r>
              <a:rPr lang="en-US" sz="3200" b="1" dirty="0"/>
              <a:t>Drawing Pictures</a:t>
            </a:r>
          </a:p>
        </p:txBody>
      </p:sp>
      <p:pic>
        <p:nvPicPr>
          <p:cNvPr id="3" name="Picture 2">
            <a:extLst>
              <a:ext uri="{FF2B5EF4-FFF2-40B4-BE49-F238E27FC236}">
                <a16:creationId xmlns:a16="http://schemas.microsoft.com/office/drawing/2014/main" id="{87B874C8-E4C0-40A1-8A33-FA4A64B62E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82507" y="1577821"/>
            <a:ext cx="7349447" cy="4940026"/>
          </a:xfrm>
          <a:prstGeom prst="rect">
            <a:avLst/>
          </a:prstGeom>
        </p:spPr>
      </p:pic>
    </p:spTree>
    <p:extLst>
      <p:ext uri="{BB962C8B-B14F-4D97-AF65-F5344CB8AC3E}">
        <p14:creationId xmlns:p14="http://schemas.microsoft.com/office/powerpoint/2010/main" val="232318218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8" b="12318"/>
          <a:stretch/>
        </p:blipFill>
        <p:spPr/>
      </p:pic>
      <p:sp>
        <p:nvSpPr>
          <p:cNvPr id="6" name="Rectangle 5">
            <a:extLst>
              <a:ext uri="{FF2B5EF4-FFF2-40B4-BE49-F238E27FC236}">
                <a16:creationId xmlns:a16="http://schemas.microsoft.com/office/drawing/2014/main" id="{0AC2650A-C51A-9ACB-723B-68D89C868D01}"/>
              </a:ext>
            </a:extLst>
          </p:cNvPr>
          <p:cNvSpPr/>
          <p:nvPr/>
        </p:nvSpPr>
        <p:spPr>
          <a:xfrm>
            <a:off x="1270026" y="1740584"/>
            <a:ext cx="4222539" cy="3239348"/>
          </a:xfrm>
          <a:prstGeom prst="rect">
            <a:avLst/>
          </a:prstGeom>
        </p:spPr>
        <p:txBody>
          <a:bodyPr wrap="square">
            <a:spAutoFit/>
          </a:bodyPr>
          <a:lstStyle/>
          <a:p>
            <a:pPr marL="298450" lvl="0" indent="-285750">
              <a:lnSpc>
                <a:spcPct val="100000"/>
              </a:lnSpc>
              <a:spcBef>
                <a:spcPts val="1739"/>
              </a:spcBef>
              <a:buFont typeface="Arial" panose="020B0604020202020204" pitchFamily="34" charset="0"/>
              <a:buChar char="•"/>
            </a:pPr>
            <a:r>
              <a:rPr lang="en-US" b="1" dirty="0"/>
              <a:t>Understood what is motivation</a:t>
            </a:r>
          </a:p>
          <a:p>
            <a:pPr marL="298450" lvl="0" indent="-285750">
              <a:lnSpc>
                <a:spcPct val="100000"/>
              </a:lnSpc>
              <a:spcBef>
                <a:spcPts val="1739"/>
              </a:spcBef>
              <a:buFont typeface="Arial" panose="020B0604020202020204" pitchFamily="34" charset="0"/>
              <a:buChar char="•"/>
            </a:pPr>
            <a:r>
              <a:rPr lang="en-US" b="1" dirty="0"/>
              <a:t>Understood the dynamics of motives, needs, and goals and how they shape consumer behavior.</a:t>
            </a:r>
          </a:p>
          <a:p>
            <a:pPr marL="298450" lvl="0" indent="-285750">
              <a:lnSpc>
                <a:spcPct val="100000"/>
              </a:lnSpc>
              <a:spcBef>
                <a:spcPts val="1739"/>
              </a:spcBef>
              <a:buFont typeface="Arial" panose="020B0604020202020204" pitchFamily="34" charset="0"/>
              <a:buChar char="•"/>
            </a:pPr>
            <a:r>
              <a:rPr lang="en-US" b="1" dirty="0"/>
              <a:t>Understood motivation theories and their applications to consumer behavior.</a:t>
            </a:r>
          </a:p>
          <a:p>
            <a:pPr marL="298450" lvl="0" indent="-285750">
              <a:lnSpc>
                <a:spcPct val="100000"/>
              </a:lnSpc>
              <a:spcBef>
                <a:spcPts val="1739"/>
              </a:spcBef>
              <a:buFont typeface="Arial" panose="020B0604020202020204" pitchFamily="34" charset="0"/>
              <a:buChar char="•"/>
            </a:pPr>
            <a:r>
              <a:rPr lang="en-US" b="1" dirty="0"/>
              <a:t>Understood how to identify and measure motives.</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To Sum Up…</a:t>
            </a:r>
          </a:p>
        </p:txBody>
      </p:sp>
      <p:grpSp>
        <p:nvGrpSpPr>
          <p:cNvPr id="3" name="Group 2">
            <a:extLst>
              <a:ext uri="{FF2B5EF4-FFF2-40B4-BE49-F238E27FC236}">
                <a16:creationId xmlns:a16="http://schemas.microsoft.com/office/drawing/2014/main" id="{FAF58BFD-5AEB-41BE-B91F-7E92B66BDFD5}"/>
              </a:ext>
            </a:extLst>
          </p:cNvPr>
          <p:cNvGrpSpPr/>
          <p:nvPr/>
        </p:nvGrpSpPr>
        <p:grpSpPr>
          <a:xfrm>
            <a:off x="5843407" y="4612604"/>
            <a:ext cx="1190600" cy="1039770"/>
            <a:chOff x="5641526" y="3499567"/>
            <a:chExt cx="1190600" cy="1039770"/>
          </a:xfrm>
        </p:grpSpPr>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grpSp>
      <p:sp>
        <p:nvSpPr>
          <p:cNvPr id="29" name="Rectangle 28">
            <a:extLst>
              <a:ext uri="{FF2B5EF4-FFF2-40B4-BE49-F238E27FC236}">
                <a16:creationId xmlns:a16="http://schemas.microsoft.com/office/drawing/2014/main" id="{25E018C8-E6D9-8F68-BAC6-E298E84AEBAC}"/>
              </a:ext>
            </a:extLst>
          </p:cNvPr>
          <p:cNvSpPr/>
          <p:nvPr/>
        </p:nvSpPr>
        <p:spPr>
          <a:xfrm>
            <a:off x="155929" y="695812"/>
            <a:ext cx="9276371"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0C41B672-D561-62F6-3ECA-74A771480EC8}"/>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614821" y="-197118"/>
            <a:ext cx="2421250" cy="1130568"/>
          </a:xfrm>
          <a:prstGeom prst="rect">
            <a:avLst/>
          </a:prstGeom>
        </p:spPr>
      </p:pic>
    </p:spTree>
    <p:extLst>
      <p:ext uri="{BB962C8B-B14F-4D97-AF65-F5344CB8AC3E}">
        <p14:creationId xmlns:p14="http://schemas.microsoft.com/office/powerpoint/2010/main" val="2853137901"/>
      </p:ext>
    </p:extLst>
  </p:cSld>
  <p:clrMapOvr>
    <a:masterClrMapping/>
  </p:clrMapOvr>
  <p:transition spd="slow">
    <p:comb/>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4405341" y="6168964"/>
            <a:ext cx="4524565"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dirty="0">
                <a:solidFill>
                  <a:srgbClr val="00B0F0"/>
                </a:solidFill>
                <a:latin typeface="Times New Roman" panose="02020603050405020304" pitchFamily="18" charset="0"/>
                <a:cs typeface="Times New Roman" panose="02020603050405020304" pitchFamily="18" charset="0"/>
              </a:rPr>
              <a:t>Dr. Perihan Salah</a:t>
            </a:r>
            <a:endPar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4"/>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 name="Graphic 21">
            <a:extLst>
              <a:ext uri="{FF2B5EF4-FFF2-40B4-BE49-F238E27FC236}">
                <a16:creationId xmlns:a16="http://schemas.microsoft.com/office/drawing/2014/main" id="{B968D72A-83D7-08F2-ED6E-F28E57871500}"/>
              </a:ext>
            </a:extLst>
          </p:cNvPr>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596022" y="100747"/>
            <a:ext cx="2421250" cy="1130568"/>
          </a:xfrm>
          <a:prstGeom prst="rect">
            <a:avLst/>
          </a:prstGeom>
        </p:spPr>
      </p:pic>
      <p:sp>
        <p:nvSpPr>
          <p:cNvPr id="4" name="TextBox 3">
            <a:extLst>
              <a:ext uri="{FF2B5EF4-FFF2-40B4-BE49-F238E27FC236}">
                <a16:creationId xmlns:a16="http://schemas.microsoft.com/office/drawing/2014/main" id="{164C1BC5-3D2A-E90B-2EF2-CB8D2F9A7311}"/>
              </a:ext>
            </a:extLst>
          </p:cNvPr>
          <p:cNvSpPr txBox="1"/>
          <p:nvPr/>
        </p:nvSpPr>
        <p:spPr>
          <a:xfrm>
            <a:off x="686781" y="60976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Thank You</a:t>
            </a:r>
          </a:p>
        </p:txBody>
      </p:sp>
    </p:spTree>
    <p:extLst>
      <p:ext uri="{BB962C8B-B14F-4D97-AF65-F5344CB8AC3E}">
        <p14:creationId xmlns:p14="http://schemas.microsoft.com/office/powerpoint/2010/main" val="19682843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96D9C55-7BF1-419C-AD57-5A42D9D68B7E}"/>
</file>

<file path=customXml/itemProps2.xml><?xml version="1.0" encoding="utf-8"?>
<ds:datastoreItem xmlns:ds="http://schemas.openxmlformats.org/officeDocument/2006/customXml" ds:itemID="{BBD9E6F0-4374-40D1-8208-1A4D1FA0AA24}"/>
</file>

<file path=customXml/itemProps3.xml><?xml version="1.0" encoding="utf-8"?>
<ds:datastoreItem xmlns:ds="http://schemas.openxmlformats.org/officeDocument/2006/customXml" ds:itemID="{A7DDD92F-3BC1-4B25-9365-5E308C5FE543}"/>
</file>

<file path=docProps/app.xml><?xml version="1.0" encoding="utf-8"?>
<Properties xmlns="http://schemas.openxmlformats.org/officeDocument/2006/extended-properties" xmlns:vt="http://schemas.openxmlformats.org/officeDocument/2006/docPropsVTypes">
  <TotalTime>5674</TotalTime>
  <Words>1525</Words>
  <Application>Microsoft Office PowerPoint</Application>
  <PresentationFormat>Widescreen</PresentationFormat>
  <Paragraphs>212</Paragraphs>
  <Slides>60</Slides>
  <Notes>10</Notes>
  <HiddenSlides>0</HiddenSlides>
  <MMClips>3</MMClips>
  <ScaleCrop>false</ScaleCrop>
  <HeadingPairs>
    <vt:vector size="6" baseType="variant">
      <vt:variant>
        <vt:lpstr>Fonts Used</vt:lpstr>
      </vt:variant>
      <vt:variant>
        <vt:i4>12</vt:i4>
      </vt:variant>
      <vt:variant>
        <vt:lpstr>Theme</vt:lpstr>
      </vt:variant>
      <vt:variant>
        <vt:i4>2</vt:i4>
      </vt:variant>
      <vt:variant>
        <vt:lpstr>Slide Titles</vt:lpstr>
      </vt:variant>
      <vt:variant>
        <vt:i4>60</vt:i4>
      </vt:variant>
    </vt:vector>
  </HeadingPairs>
  <TitlesOfParts>
    <vt:vector size="74" baseType="lpstr">
      <vt:lpstr>Yu Gothic Medium</vt:lpstr>
      <vt:lpstr>arial</vt:lpstr>
      <vt:lpstr>arial</vt:lpstr>
      <vt:lpstr>Calibri</vt:lpstr>
      <vt:lpstr>Calibri Light</vt:lpstr>
      <vt:lpstr>Candara</vt:lpstr>
      <vt:lpstr>Cormorant Garamond</vt:lpstr>
      <vt:lpstr>Lato</vt:lpstr>
      <vt:lpstr>Raleway ExtraBold</vt:lpstr>
      <vt:lpstr>Roboto Light</vt:lpstr>
      <vt:lpstr>Tajawal Medium</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Perihan Salah</cp:lastModifiedBy>
  <cp:revision>386</cp:revision>
  <dcterms:created xsi:type="dcterms:W3CDTF">2023-04-29T09:08:23Z</dcterms:created>
  <dcterms:modified xsi:type="dcterms:W3CDTF">2026-09-22T19:52:53Z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