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14"/>
  </p:notesMasterIdLst>
  <p:sldIdLst>
    <p:sldId id="256" r:id="rId2"/>
    <p:sldId id="257" r:id="rId3"/>
    <p:sldId id="258" r:id="rId4"/>
    <p:sldId id="298" r:id="rId5"/>
    <p:sldId id="299" r:id="rId6"/>
    <p:sldId id="300" r:id="rId7"/>
    <p:sldId id="301" r:id="rId8"/>
    <p:sldId id="277" r:id="rId9"/>
    <p:sldId id="303" r:id="rId10"/>
    <p:sldId id="304" r:id="rId11"/>
    <p:sldId id="305" r:id="rId12"/>
    <p:sldId id="278" r:id="rId13"/>
  </p:sldIdLst>
  <p:sldSz cx="9144000" cy="5143500" type="screen16x9"/>
  <p:notesSz cx="6858000" cy="9144000"/>
  <p:embeddedFontLst>
    <p:embeddedFont>
      <p:font typeface="Tahoma" pitchFamily="34" charset="0"/>
      <p:regular r:id="rId15"/>
      <p:bold r:id="rId16"/>
    </p:embeddedFont>
    <p:embeddedFont>
      <p:font typeface="Calibri" pitchFamily="34" charset="0"/>
      <p:regular r:id="rId17"/>
      <p:bold r:id="rId18"/>
      <p:italic r:id="rId19"/>
      <p:boldItalic r:id="rId20"/>
    </p:embeddedFont>
    <p:embeddedFont>
      <p:font typeface="Traditional Arabic" pitchFamily="18" charset="-78"/>
      <p:regular r:id="rId21"/>
      <p:bold r:id="rId22"/>
    </p:embeddedFont>
    <p:embeddedFont>
      <p:font typeface="Lexend Deca" charset="-78"/>
      <p:regular r:id="rId23"/>
    </p:embeddedFont>
    <p:embeddedFont>
      <p:font typeface="Aldhabi" pitchFamily="2" charset="-78"/>
      <p:regular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BE00"/>
    <a:srgbClr val="98247F"/>
    <a:srgbClr val="BC8F00"/>
    <a:srgbClr val="DEA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1A138BE6-E374-4A1A-BE6D-9E52B14417BE}">
  <a:tblStyle styleId="{1A138BE6-E374-4A1A-BE6D-9E52B14417BE}"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40286F9A-8295-4760-8310-7838FB866F30}"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24" autoAdjust="0"/>
    <p:restoredTop sz="94660"/>
  </p:normalViewPr>
  <p:slideViewPr>
    <p:cSldViewPr>
      <p:cViewPr>
        <p:scale>
          <a:sx n="60" d="100"/>
          <a:sy n="60" d="100"/>
        </p:scale>
        <p:origin x="-1698" y="-70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13424332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35ed75ccf_0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 name="Google Shape;353;g35ed75ccf_0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35ed75ccf_0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 name="Google Shape;353;g35ed75ccf_0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35ed75ccf_0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 name="Google Shape;353;g35ed75ccf_0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35ed75ccf_0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 name="Google Shape;353;g35ed75ccf_0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g35ed75ccf_0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5" name="Google Shape;365;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rotWithShape="1">
          <a:blip r:embed="rId2">
            <a:alphaModFix/>
          </a:blip>
          <a:srcRect/>
          <a:stretch/>
        </p:blipFill>
        <p:spPr>
          <a:xfrm>
            <a:off x="0" y="-25"/>
            <a:ext cx="9143957" cy="5143500"/>
          </a:xfrm>
          <a:prstGeom prst="rect">
            <a:avLst/>
          </a:prstGeom>
          <a:noFill/>
          <a:ln>
            <a:noFill/>
          </a:ln>
        </p:spPr>
      </p:pic>
      <p:sp>
        <p:nvSpPr>
          <p:cNvPr id="11" name="Google Shape;11;p2"/>
          <p:cNvSpPr txBox="1">
            <a:spLocks noGrp="1"/>
          </p:cNvSpPr>
          <p:nvPr>
            <p:ph type="ctrTitle"/>
          </p:nvPr>
        </p:nvSpPr>
        <p:spPr>
          <a:xfrm>
            <a:off x="685800" y="1991825"/>
            <a:ext cx="4539000" cy="1159800"/>
          </a:xfrm>
          <a:prstGeom prst="rect">
            <a:avLst/>
          </a:prstGeom>
        </p:spPr>
        <p:txBody>
          <a:bodyPr spcFirstLastPara="1" wrap="square" lIns="0" tIns="0" rIns="0" bIns="0" anchor="ctr" anchorCtr="0">
            <a:noAutofit/>
          </a:bodyPr>
          <a:lstStyle>
            <a:lvl1pPr lvl="0">
              <a:spcBef>
                <a:spcPts val="0"/>
              </a:spcBef>
              <a:spcAft>
                <a:spcPts val="0"/>
              </a:spcAft>
              <a:buSzPts val="5000"/>
              <a:buNone/>
              <a:defRPr sz="5000"/>
            </a:lvl1pPr>
            <a:lvl2pPr lvl="1">
              <a:spcBef>
                <a:spcPts val="0"/>
              </a:spcBef>
              <a:spcAft>
                <a:spcPts val="0"/>
              </a:spcAft>
              <a:buSzPts val="5000"/>
              <a:buNone/>
              <a:defRPr sz="5000"/>
            </a:lvl2pPr>
            <a:lvl3pPr lvl="2">
              <a:spcBef>
                <a:spcPts val="0"/>
              </a:spcBef>
              <a:spcAft>
                <a:spcPts val="0"/>
              </a:spcAft>
              <a:buSzPts val="5000"/>
              <a:buNone/>
              <a:defRPr sz="5000"/>
            </a:lvl3pPr>
            <a:lvl4pPr lvl="3">
              <a:spcBef>
                <a:spcPts val="0"/>
              </a:spcBef>
              <a:spcAft>
                <a:spcPts val="0"/>
              </a:spcAft>
              <a:buSzPts val="5000"/>
              <a:buNone/>
              <a:defRPr sz="5000"/>
            </a:lvl4pPr>
            <a:lvl5pPr lvl="4">
              <a:spcBef>
                <a:spcPts val="0"/>
              </a:spcBef>
              <a:spcAft>
                <a:spcPts val="0"/>
              </a:spcAft>
              <a:buSzPts val="5000"/>
              <a:buNone/>
              <a:defRPr sz="5000"/>
            </a:lvl5pPr>
            <a:lvl6pPr lvl="5">
              <a:spcBef>
                <a:spcPts val="0"/>
              </a:spcBef>
              <a:spcAft>
                <a:spcPts val="0"/>
              </a:spcAft>
              <a:buSzPts val="5000"/>
              <a:buNone/>
              <a:defRPr sz="5000"/>
            </a:lvl6pPr>
            <a:lvl7pPr lvl="6">
              <a:spcBef>
                <a:spcPts val="0"/>
              </a:spcBef>
              <a:spcAft>
                <a:spcPts val="0"/>
              </a:spcAft>
              <a:buSzPts val="5000"/>
              <a:buNone/>
              <a:defRPr sz="5000"/>
            </a:lvl7pPr>
            <a:lvl8pPr lvl="7">
              <a:spcBef>
                <a:spcPts val="0"/>
              </a:spcBef>
              <a:spcAft>
                <a:spcPts val="0"/>
              </a:spcAft>
              <a:buSzPts val="5000"/>
              <a:buNone/>
              <a:defRPr sz="5000"/>
            </a:lvl8pPr>
            <a:lvl9pPr lvl="8">
              <a:spcBef>
                <a:spcPts val="0"/>
              </a:spcBef>
              <a:spcAft>
                <a:spcPts val="0"/>
              </a:spcAft>
              <a:buSzPts val="5000"/>
              <a:buNone/>
              <a:defRPr sz="50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27"/>
        <p:cNvGrpSpPr/>
        <p:nvPr/>
      </p:nvGrpSpPr>
      <p:grpSpPr>
        <a:xfrm>
          <a:off x="0" y="0"/>
          <a:ext cx="0" cy="0"/>
          <a:chOff x="0" y="0"/>
          <a:chExt cx="0" cy="0"/>
        </a:xfrm>
      </p:grpSpPr>
      <p:pic>
        <p:nvPicPr>
          <p:cNvPr id="28" name="Google Shape;28;p6"/>
          <p:cNvPicPr preferRelativeResize="0"/>
          <p:nvPr/>
        </p:nvPicPr>
        <p:blipFill>
          <a:blip r:embed="rId2">
            <a:alphaModFix/>
          </a:blip>
          <a:stretch>
            <a:fillRect/>
          </a:stretch>
        </p:blipFill>
        <p:spPr>
          <a:xfrm>
            <a:off x="0" y="0"/>
            <a:ext cx="9144000" cy="5143500"/>
          </a:xfrm>
          <a:prstGeom prst="rect">
            <a:avLst/>
          </a:prstGeom>
          <a:noFill/>
          <a:ln>
            <a:noFill/>
          </a:ln>
        </p:spPr>
      </p:pic>
      <p:sp>
        <p:nvSpPr>
          <p:cNvPr id="29" name="Google Shape;29;p6"/>
          <p:cNvSpPr txBox="1">
            <a:spLocks noGrp="1"/>
          </p:cNvSpPr>
          <p:nvPr>
            <p:ph type="title"/>
          </p:nvPr>
        </p:nvSpPr>
        <p:spPr>
          <a:xfrm>
            <a:off x="580550" y="205975"/>
            <a:ext cx="6014400" cy="857400"/>
          </a:xfrm>
          <a:prstGeom prst="rect">
            <a:avLst/>
          </a:prstGeom>
        </p:spPr>
        <p:txBody>
          <a:bodyPr spcFirstLastPara="1" wrap="square" lIns="0" tIns="0" rIns="0" bIns="0" anchor="b"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body" idx="1"/>
          </p:nvPr>
        </p:nvSpPr>
        <p:spPr>
          <a:xfrm>
            <a:off x="580550" y="1352550"/>
            <a:ext cx="2841000" cy="3155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31" name="Google Shape;31;p6"/>
          <p:cNvSpPr txBox="1">
            <a:spLocks noGrp="1"/>
          </p:cNvSpPr>
          <p:nvPr>
            <p:ph type="body" idx="2"/>
          </p:nvPr>
        </p:nvSpPr>
        <p:spPr>
          <a:xfrm>
            <a:off x="3753943" y="1352550"/>
            <a:ext cx="2841000" cy="3155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32" name="Google Shape;32;p6"/>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 Small circuit" type="blank">
  <p:cSld name="BLANK">
    <p:spTree>
      <p:nvGrpSpPr>
        <p:cNvPr id="1" name="Shape 48"/>
        <p:cNvGrpSpPr/>
        <p:nvPr/>
      </p:nvGrpSpPr>
      <p:grpSpPr>
        <a:xfrm>
          <a:off x="0" y="0"/>
          <a:ext cx="0" cy="0"/>
          <a:chOff x="0" y="0"/>
          <a:chExt cx="0" cy="0"/>
        </a:xfrm>
      </p:grpSpPr>
      <p:pic>
        <p:nvPicPr>
          <p:cNvPr id="49" name="Google Shape;49;p10"/>
          <p:cNvPicPr preferRelativeResize="0"/>
          <p:nvPr/>
        </p:nvPicPr>
        <p:blipFill>
          <a:blip r:embed="rId2">
            <a:alphaModFix/>
          </a:blip>
          <a:stretch>
            <a:fillRect/>
          </a:stretch>
        </p:blipFill>
        <p:spPr>
          <a:xfrm>
            <a:off x="0" y="0"/>
            <a:ext cx="9144000" cy="5143500"/>
          </a:xfrm>
          <a:prstGeom prst="rect">
            <a:avLst/>
          </a:prstGeom>
          <a:noFill/>
          <a:ln>
            <a:noFill/>
          </a:ln>
        </p:spPr>
      </p:pic>
      <p:sp>
        <p:nvSpPr>
          <p:cNvPr id="50" name="Google Shape;50;p10"/>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 Big circuit">
  <p:cSld name="BLANK_1">
    <p:spTree>
      <p:nvGrpSpPr>
        <p:cNvPr id="1" name="Shape 51"/>
        <p:cNvGrpSpPr/>
        <p:nvPr/>
      </p:nvGrpSpPr>
      <p:grpSpPr>
        <a:xfrm>
          <a:off x="0" y="0"/>
          <a:ext cx="0" cy="0"/>
          <a:chOff x="0" y="0"/>
          <a:chExt cx="0" cy="0"/>
        </a:xfrm>
      </p:grpSpPr>
      <p:pic>
        <p:nvPicPr>
          <p:cNvPr id="52" name="Google Shape;52;p11"/>
          <p:cNvPicPr preferRelativeResize="0"/>
          <p:nvPr/>
        </p:nvPicPr>
        <p:blipFill>
          <a:blip r:embed="rId2">
            <a:alphaModFix/>
          </a:blip>
          <a:stretch>
            <a:fillRect/>
          </a:stretch>
        </p:blipFill>
        <p:spPr>
          <a:xfrm>
            <a:off x="0" y="0"/>
            <a:ext cx="9144000" cy="5143500"/>
          </a:xfrm>
          <a:prstGeom prst="rect">
            <a:avLst/>
          </a:prstGeom>
          <a:noFill/>
          <a:ln>
            <a:noFill/>
          </a:ln>
        </p:spPr>
      </p:pic>
      <p:sp>
        <p:nvSpPr>
          <p:cNvPr id="53" name="Google Shape;53;p11"/>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rgbClr val="A458FF"/>
            </a:gs>
            <a:gs pos="39000">
              <a:srgbClr val="3544FF"/>
            </a:gs>
            <a:gs pos="100000">
              <a:srgbClr val="0A2F9E"/>
            </a:gs>
          </a:gsLst>
          <a:lin ang="8100019"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580550" y="205975"/>
            <a:ext cx="6014400" cy="857400"/>
          </a:xfrm>
          <a:prstGeom prst="rect">
            <a:avLst/>
          </a:prstGeom>
          <a:noFill/>
          <a:ln>
            <a:noFill/>
          </a:ln>
        </p:spPr>
        <p:txBody>
          <a:bodyPr spcFirstLastPara="1" wrap="square" lIns="0" tIns="0" rIns="0" bIns="0" anchor="b" anchorCtr="0">
            <a:noAutofit/>
          </a:bodyPr>
          <a:lstStyle>
            <a:lvl1pPr lvl="0">
              <a:spcBef>
                <a:spcPts val="0"/>
              </a:spcBef>
              <a:spcAft>
                <a:spcPts val="0"/>
              </a:spcAft>
              <a:buClr>
                <a:schemeClr val="lt1"/>
              </a:buClr>
              <a:buSzPts val="3200"/>
              <a:buFont typeface="Lexend Deca"/>
              <a:buNone/>
              <a:defRPr sz="3200" b="1">
                <a:solidFill>
                  <a:schemeClr val="lt1"/>
                </a:solidFill>
                <a:latin typeface="Lexend Deca"/>
                <a:ea typeface="Lexend Deca"/>
                <a:cs typeface="Lexend Deca"/>
                <a:sym typeface="Lexend Deca"/>
              </a:defRPr>
            </a:lvl1pPr>
            <a:lvl2pPr lvl="1">
              <a:spcBef>
                <a:spcPts val="0"/>
              </a:spcBef>
              <a:spcAft>
                <a:spcPts val="0"/>
              </a:spcAft>
              <a:buClr>
                <a:schemeClr val="lt1"/>
              </a:buClr>
              <a:buSzPts val="3200"/>
              <a:buFont typeface="Lexend Deca"/>
              <a:buNone/>
              <a:defRPr sz="3200" b="1">
                <a:solidFill>
                  <a:schemeClr val="lt1"/>
                </a:solidFill>
                <a:latin typeface="Lexend Deca"/>
                <a:ea typeface="Lexend Deca"/>
                <a:cs typeface="Lexend Deca"/>
                <a:sym typeface="Lexend Deca"/>
              </a:defRPr>
            </a:lvl2pPr>
            <a:lvl3pPr lvl="2">
              <a:spcBef>
                <a:spcPts val="0"/>
              </a:spcBef>
              <a:spcAft>
                <a:spcPts val="0"/>
              </a:spcAft>
              <a:buClr>
                <a:schemeClr val="lt1"/>
              </a:buClr>
              <a:buSzPts val="3200"/>
              <a:buFont typeface="Lexend Deca"/>
              <a:buNone/>
              <a:defRPr sz="3200" b="1">
                <a:solidFill>
                  <a:schemeClr val="lt1"/>
                </a:solidFill>
                <a:latin typeface="Lexend Deca"/>
                <a:ea typeface="Lexend Deca"/>
                <a:cs typeface="Lexend Deca"/>
                <a:sym typeface="Lexend Deca"/>
              </a:defRPr>
            </a:lvl3pPr>
            <a:lvl4pPr lvl="3">
              <a:spcBef>
                <a:spcPts val="0"/>
              </a:spcBef>
              <a:spcAft>
                <a:spcPts val="0"/>
              </a:spcAft>
              <a:buClr>
                <a:schemeClr val="lt1"/>
              </a:buClr>
              <a:buSzPts val="3200"/>
              <a:buFont typeface="Lexend Deca"/>
              <a:buNone/>
              <a:defRPr sz="3200" b="1">
                <a:solidFill>
                  <a:schemeClr val="lt1"/>
                </a:solidFill>
                <a:latin typeface="Lexend Deca"/>
                <a:ea typeface="Lexend Deca"/>
                <a:cs typeface="Lexend Deca"/>
                <a:sym typeface="Lexend Deca"/>
              </a:defRPr>
            </a:lvl4pPr>
            <a:lvl5pPr lvl="4">
              <a:spcBef>
                <a:spcPts val="0"/>
              </a:spcBef>
              <a:spcAft>
                <a:spcPts val="0"/>
              </a:spcAft>
              <a:buClr>
                <a:schemeClr val="lt1"/>
              </a:buClr>
              <a:buSzPts val="3200"/>
              <a:buFont typeface="Lexend Deca"/>
              <a:buNone/>
              <a:defRPr sz="3200" b="1">
                <a:solidFill>
                  <a:schemeClr val="lt1"/>
                </a:solidFill>
                <a:latin typeface="Lexend Deca"/>
                <a:ea typeface="Lexend Deca"/>
                <a:cs typeface="Lexend Deca"/>
                <a:sym typeface="Lexend Deca"/>
              </a:defRPr>
            </a:lvl5pPr>
            <a:lvl6pPr lvl="5">
              <a:spcBef>
                <a:spcPts val="0"/>
              </a:spcBef>
              <a:spcAft>
                <a:spcPts val="0"/>
              </a:spcAft>
              <a:buClr>
                <a:schemeClr val="lt1"/>
              </a:buClr>
              <a:buSzPts val="3200"/>
              <a:buFont typeface="Lexend Deca"/>
              <a:buNone/>
              <a:defRPr sz="3200" b="1">
                <a:solidFill>
                  <a:schemeClr val="lt1"/>
                </a:solidFill>
                <a:latin typeface="Lexend Deca"/>
                <a:ea typeface="Lexend Deca"/>
                <a:cs typeface="Lexend Deca"/>
                <a:sym typeface="Lexend Deca"/>
              </a:defRPr>
            </a:lvl6pPr>
            <a:lvl7pPr lvl="6">
              <a:spcBef>
                <a:spcPts val="0"/>
              </a:spcBef>
              <a:spcAft>
                <a:spcPts val="0"/>
              </a:spcAft>
              <a:buClr>
                <a:schemeClr val="lt1"/>
              </a:buClr>
              <a:buSzPts val="3200"/>
              <a:buFont typeface="Lexend Deca"/>
              <a:buNone/>
              <a:defRPr sz="3200" b="1">
                <a:solidFill>
                  <a:schemeClr val="lt1"/>
                </a:solidFill>
                <a:latin typeface="Lexend Deca"/>
                <a:ea typeface="Lexend Deca"/>
                <a:cs typeface="Lexend Deca"/>
                <a:sym typeface="Lexend Deca"/>
              </a:defRPr>
            </a:lvl7pPr>
            <a:lvl8pPr lvl="7">
              <a:spcBef>
                <a:spcPts val="0"/>
              </a:spcBef>
              <a:spcAft>
                <a:spcPts val="0"/>
              </a:spcAft>
              <a:buClr>
                <a:schemeClr val="lt1"/>
              </a:buClr>
              <a:buSzPts val="3200"/>
              <a:buFont typeface="Lexend Deca"/>
              <a:buNone/>
              <a:defRPr sz="3200" b="1">
                <a:solidFill>
                  <a:schemeClr val="lt1"/>
                </a:solidFill>
                <a:latin typeface="Lexend Deca"/>
                <a:ea typeface="Lexend Deca"/>
                <a:cs typeface="Lexend Deca"/>
                <a:sym typeface="Lexend Deca"/>
              </a:defRPr>
            </a:lvl8pPr>
            <a:lvl9pPr lvl="8">
              <a:spcBef>
                <a:spcPts val="0"/>
              </a:spcBef>
              <a:spcAft>
                <a:spcPts val="0"/>
              </a:spcAft>
              <a:buClr>
                <a:schemeClr val="lt1"/>
              </a:buClr>
              <a:buSzPts val="3200"/>
              <a:buFont typeface="Lexend Deca"/>
              <a:buNone/>
              <a:defRPr sz="3200" b="1">
                <a:solidFill>
                  <a:schemeClr val="lt1"/>
                </a:solidFill>
                <a:latin typeface="Lexend Deca"/>
                <a:ea typeface="Lexend Deca"/>
                <a:cs typeface="Lexend Deca"/>
                <a:sym typeface="Lexend Deca"/>
              </a:defRPr>
            </a:lvl9pPr>
          </a:lstStyle>
          <a:p>
            <a:endParaRPr/>
          </a:p>
        </p:txBody>
      </p:sp>
      <p:sp>
        <p:nvSpPr>
          <p:cNvPr id="7" name="Google Shape;7;p1"/>
          <p:cNvSpPr txBox="1">
            <a:spLocks noGrp="1"/>
          </p:cNvSpPr>
          <p:nvPr>
            <p:ph type="body" idx="1"/>
          </p:nvPr>
        </p:nvSpPr>
        <p:spPr>
          <a:xfrm>
            <a:off x="580550" y="1352550"/>
            <a:ext cx="6014400" cy="3161700"/>
          </a:xfrm>
          <a:prstGeom prst="rect">
            <a:avLst/>
          </a:prstGeom>
          <a:noFill/>
          <a:ln>
            <a:noFill/>
          </a:ln>
        </p:spPr>
        <p:txBody>
          <a:bodyPr spcFirstLastPara="1" wrap="square" lIns="0" tIns="0" rIns="0" bIns="0" anchor="t" anchorCtr="0">
            <a:noAutofit/>
          </a:bodyPr>
          <a:lstStyle>
            <a:lvl1pPr marL="457200" lvl="0" indent="-342900">
              <a:lnSpc>
                <a:spcPct val="115000"/>
              </a:lnSpc>
              <a:spcBef>
                <a:spcPts val="600"/>
              </a:spcBef>
              <a:spcAft>
                <a:spcPts val="0"/>
              </a:spcAft>
              <a:buClr>
                <a:schemeClr val="accent5"/>
              </a:buClr>
              <a:buSzPts val="1800"/>
              <a:buFont typeface="Muli"/>
              <a:buChar char="⬡"/>
              <a:defRPr sz="2400">
                <a:solidFill>
                  <a:schemeClr val="lt1"/>
                </a:solidFill>
                <a:latin typeface="Muli"/>
                <a:ea typeface="Muli"/>
                <a:cs typeface="Muli"/>
                <a:sym typeface="Muli"/>
              </a:defRPr>
            </a:lvl1pPr>
            <a:lvl2pPr marL="914400" lvl="1" indent="-381000">
              <a:lnSpc>
                <a:spcPct val="115000"/>
              </a:lnSpc>
              <a:spcBef>
                <a:spcPts val="0"/>
              </a:spcBef>
              <a:spcAft>
                <a:spcPts val="0"/>
              </a:spcAft>
              <a:buClr>
                <a:schemeClr val="accent5"/>
              </a:buClr>
              <a:buSzPts val="2400"/>
              <a:buFont typeface="Muli"/>
              <a:buChar char="∙"/>
              <a:defRPr sz="2400">
                <a:solidFill>
                  <a:schemeClr val="lt1"/>
                </a:solidFill>
                <a:latin typeface="Muli"/>
                <a:ea typeface="Muli"/>
                <a:cs typeface="Muli"/>
                <a:sym typeface="Muli"/>
              </a:defRPr>
            </a:lvl2pPr>
            <a:lvl3pPr marL="1371600" lvl="2" indent="-381000">
              <a:lnSpc>
                <a:spcPct val="115000"/>
              </a:lnSpc>
              <a:spcBef>
                <a:spcPts val="0"/>
              </a:spcBef>
              <a:spcAft>
                <a:spcPts val="0"/>
              </a:spcAft>
              <a:buClr>
                <a:schemeClr val="accent5"/>
              </a:buClr>
              <a:buSzPts val="2400"/>
              <a:buFont typeface="Muli"/>
              <a:buChar char="∙"/>
              <a:defRPr sz="2400">
                <a:solidFill>
                  <a:schemeClr val="lt1"/>
                </a:solidFill>
                <a:latin typeface="Muli"/>
                <a:ea typeface="Muli"/>
                <a:cs typeface="Muli"/>
                <a:sym typeface="Muli"/>
              </a:defRPr>
            </a:lvl3pPr>
            <a:lvl4pPr marL="1828800" lvl="3" indent="-381000">
              <a:lnSpc>
                <a:spcPct val="115000"/>
              </a:lnSpc>
              <a:spcBef>
                <a:spcPts val="0"/>
              </a:spcBef>
              <a:spcAft>
                <a:spcPts val="0"/>
              </a:spcAft>
              <a:buClr>
                <a:schemeClr val="lt1"/>
              </a:buClr>
              <a:buSzPts val="2400"/>
              <a:buFont typeface="Muli"/>
              <a:buChar char="●"/>
              <a:defRPr sz="2400">
                <a:solidFill>
                  <a:schemeClr val="lt1"/>
                </a:solidFill>
                <a:latin typeface="Muli"/>
                <a:ea typeface="Muli"/>
                <a:cs typeface="Muli"/>
                <a:sym typeface="Muli"/>
              </a:defRPr>
            </a:lvl4pPr>
            <a:lvl5pPr marL="2286000" lvl="4" indent="-381000">
              <a:lnSpc>
                <a:spcPct val="115000"/>
              </a:lnSpc>
              <a:spcBef>
                <a:spcPts val="0"/>
              </a:spcBef>
              <a:spcAft>
                <a:spcPts val="0"/>
              </a:spcAft>
              <a:buClr>
                <a:schemeClr val="lt1"/>
              </a:buClr>
              <a:buSzPts val="2400"/>
              <a:buFont typeface="Muli"/>
              <a:buChar char="○"/>
              <a:defRPr sz="2400">
                <a:solidFill>
                  <a:schemeClr val="lt1"/>
                </a:solidFill>
                <a:latin typeface="Muli"/>
                <a:ea typeface="Muli"/>
                <a:cs typeface="Muli"/>
                <a:sym typeface="Muli"/>
              </a:defRPr>
            </a:lvl5pPr>
            <a:lvl6pPr marL="2743200" lvl="5" indent="-381000">
              <a:lnSpc>
                <a:spcPct val="115000"/>
              </a:lnSpc>
              <a:spcBef>
                <a:spcPts val="0"/>
              </a:spcBef>
              <a:spcAft>
                <a:spcPts val="0"/>
              </a:spcAft>
              <a:buClr>
                <a:schemeClr val="lt1"/>
              </a:buClr>
              <a:buSzPts val="2400"/>
              <a:buFont typeface="Muli"/>
              <a:buChar char="■"/>
              <a:defRPr sz="2400">
                <a:solidFill>
                  <a:schemeClr val="lt1"/>
                </a:solidFill>
                <a:latin typeface="Muli"/>
                <a:ea typeface="Muli"/>
                <a:cs typeface="Muli"/>
                <a:sym typeface="Muli"/>
              </a:defRPr>
            </a:lvl6pPr>
            <a:lvl7pPr marL="3200400" lvl="6" indent="-381000">
              <a:lnSpc>
                <a:spcPct val="115000"/>
              </a:lnSpc>
              <a:spcBef>
                <a:spcPts val="0"/>
              </a:spcBef>
              <a:spcAft>
                <a:spcPts val="0"/>
              </a:spcAft>
              <a:buClr>
                <a:schemeClr val="lt1"/>
              </a:buClr>
              <a:buSzPts val="2400"/>
              <a:buFont typeface="Muli"/>
              <a:buChar char="●"/>
              <a:defRPr sz="2400">
                <a:solidFill>
                  <a:schemeClr val="lt1"/>
                </a:solidFill>
                <a:latin typeface="Muli"/>
                <a:ea typeface="Muli"/>
                <a:cs typeface="Muli"/>
                <a:sym typeface="Muli"/>
              </a:defRPr>
            </a:lvl7pPr>
            <a:lvl8pPr marL="3657600" lvl="7" indent="-381000">
              <a:lnSpc>
                <a:spcPct val="115000"/>
              </a:lnSpc>
              <a:spcBef>
                <a:spcPts val="0"/>
              </a:spcBef>
              <a:spcAft>
                <a:spcPts val="0"/>
              </a:spcAft>
              <a:buClr>
                <a:schemeClr val="lt1"/>
              </a:buClr>
              <a:buSzPts val="2400"/>
              <a:buFont typeface="Muli"/>
              <a:buChar char="○"/>
              <a:defRPr sz="2400">
                <a:solidFill>
                  <a:schemeClr val="lt1"/>
                </a:solidFill>
                <a:latin typeface="Muli"/>
                <a:ea typeface="Muli"/>
                <a:cs typeface="Muli"/>
                <a:sym typeface="Muli"/>
              </a:defRPr>
            </a:lvl8pPr>
            <a:lvl9pPr marL="4114800" lvl="8" indent="-381000">
              <a:lnSpc>
                <a:spcPct val="115000"/>
              </a:lnSpc>
              <a:spcBef>
                <a:spcPts val="0"/>
              </a:spcBef>
              <a:spcAft>
                <a:spcPts val="0"/>
              </a:spcAft>
              <a:buClr>
                <a:schemeClr val="lt1"/>
              </a:buClr>
              <a:buSzPts val="2400"/>
              <a:buFont typeface="Muli"/>
              <a:buChar char="■"/>
              <a:defRPr sz="2400">
                <a:solidFill>
                  <a:schemeClr val="lt1"/>
                </a:solidFill>
                <a:latin typeface="Muli"/>
                <a:ea typeface="Muli"/>
                <a:cs typeface="Muli"/>
                <a:sym typeface="Muli"/>
              </a:defRPr>
            </a:lvl9pPr>
          </a:lstStyle>
          <a:p>
            <a:endParaRPr/>
          </a:p>
        </p:txBody>
      </p:sp>
      <p:sp>
        <p:nvSpPr>
          <p:cNvPr id="8" name="Google Shape;8;p1"/>
          <p:cNvSpPr txBox="1">
            <a:spLocks noGrp="1"/>
          </p:cNvSpPr>
          <p:nvPr>
            <p:ph type="sldNum" idx="12"/>
          </p:nvPr>
        </p:nvSpPr>
        <p:spPr>
          <a:xfrm>
            <a:off x="8480584" y="4749851"/>
            <a:ext cx="548700" cy="393600"/>
          </a:xfrm>
          <a:prstGeom prst="rect">
            <a:avLst/>
          </a:prstGeom>
          <a:noFill/>
          <a:ln>
            <a:noFill/>
          </a:ln>
        </p:spPr>
        <p:txBody>
          <a:bodyPr spcFirstLastPara="1" wrap="square" lIns="0" tIns="0" rIns="0" bIns="0" anchor="ctr" anchorCtr="0">
            <a:noAutofit/>
          </a:bodyPr>
          <a:lstStyle>
            <a:lvl1pPr lvl="0" algn="r">
              <a:buNone/>
              <a:defRPr sz="1300">
                <a:solidFill>
                  <a:schemeClr val="lt1"/>
                </a:solidFill>
                <a:latin typeface="Lexend Deca"/>
                <a:ea typeface="Lexend Deca"/>
                <a:cs typeface="Lexend Deca"/>
                <a:sym typeface="Lexend Deca"/>
              </a:defRPr>
            </a:lvl1pPr>
            <a:lvl2pPr lvl="1" algn="r">
              <a:buNone/>
              <a:defRPr sz="1300">
                <a:solidFill>
                  <a:schemeClr val="lt1"/>
                </a:solidFill>
                <a:latin typeface="Lexend Deca"/>
                <a:ea typeface="Lexend Deca"/>
                <a:cs typeface="Lexend Deca"/>
                <a:sym typeface="Lexend Deca"/>
              </a:defRPr>
            </a:lvl2pPr>
            <a:lvl3pPr lvl="2" algn="r">
              <a:buNone/>
              <a:defRPr sz="1300">
                <a:solidFill>
                  <a:schemeClr val="lt1"/>
                </a:solidFill>
                <a:latin typeface="Lexend Deca"/>
                <a:ea typeface="Lexend Deca"/>
                <a:cs typeface="Lexend Deca"/>
                <a:sym typeface="Lexend Deca"/>
              </a:defRPr>
            </a:lvl3pPr>
            <a:lvl4pPr lvl="3" algn="r">
              <a:buNone/>
              <a:defRPr sz="1300">
                <a:solidFill>
                  <a:schemeClr val="lt1"/>
                </a:solidFill>
                <a:latin typeface="Lexend Deca"/>
                <a:ea typeface="Lexend Deca"/>
                <a:cs typeface="Lexend Deca"/>
                <a:sym typeface="Lexend Deca"/>
              </a:defRPr>
            </a:lvl4pPr>
            <a:lvl5pPr lvl="4" algn="r">
              <a:buNone/>
              <a:defRPr sz="1300">
                <a:solidFill>
                  <a:schemeClr val="lt1"/>
                </a:solidFill>
                <a:latin typeface="Lexend Deca"/>
                <a:ea typeface="Lexend Deca"/>
                <a:cs typeface="Lexend Deca"/>
                <a:sym typeface="Lexend Deca"/>
              </a:defRPr>
            </a:lvl5pPr>
            <a:lvl6pPr lvl="5" algn="r">
              <a:buNone/>
              <a:defRPr sz="1300">
                <a:solidFill>
                  <a:schemeClr val="lt1"/>
                </a:solidFill>
                <a:latin typeface="Lexend Deca"/>
                <a:ea typeface="Lexend Deca"/>
                <a:cs typeface="Lexend Deca"/>
                <a:sym typeface="Lexend Deca"/>
              </a:defRPr>
            </a:lvl6pPr>
            <a:lvl7pPr lvl="6" algn="r">
              <a:buNone/>
              <a:defRPr sz="1300">
                <a:solidFill>
                  <a:schemeClr val="lt1"/>
                </a:solidFill>
                <a:latin typeface="Lexend Deca"/>
                <a:ea typeface="Lexend Deca"/>
                <a:cs typeface="Lexend Deca"/>
                <a:sym typeface="Lexend Deca"/>
              </a:defRPr>
            </a:lvl7pPr>
            <a:lvl8pPr lvl="7" algn="r">
              <a:buNone/>
              <a:defRPr sz="1300">
                <a:solidFill>
                  <a:schemeClr val="lt1"/>
                </a:solidFill>
                <a:latin typeface="Lexend Deca"/>
                <a:ea typeface="Lexend Deca"/>
                <a:cs typeface="Lexend Deca"/>
                <a:sym typeface="Lexend Deca"/>
              </a:defRPr>
            </a:lvl8pPr>
            <a:lvl9pPr lvl="8" algn="r">
              <a:buNone/>
              <a:defRPr sz="1300">
                <a:solidFill>
                  <a:schemeClr val="lt1"/>
                </a:solidFill>
                <a:latin typeface="Lexend Deca"/>
                <a:ea typeface="Lexend Deca"/>
                <a:cs typeface="Lexend Deca"/>
                <a:sym typeface="Lexend Deca"/>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56" r:id="rId3"/>
    <p:sldLayoutId id="2147483657" r:id="rId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17.png"/><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6.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8659" cy="5143500"/>
          </a:xfrm>
          <a:prstGeom prst="rect">
            <a:avLst/>
          </a:prstGeom>
        </p:spPr>
      </p:pic>
      <p:sp>
        <p:nvSpPr>
          <p:cNvPr id="60" name="Google Shape;60;p13"/>
          <p:cNvSpPr txBox="1">
            <a:spLocks noGrp="1"/>
          </p:cNvSpPr>
          <p:nvPr>
            <p:ph type="ctrTitle"/>
          </p:nvPr>
        </p:nvSpPr>
        <p:spPr>
          <a:xfrm>
            <a:off x="35496" y="126444"/>
            <a:ext cx="3528392" cy="1509202"/>
          </a:xfrm>
          <a:prstGeom prst="rect">
            <a:avLst/>
          </a:prstGeom>
          <a:ln>
            <a:noFill/>
          </a:ln>
        </p:spPr>
        <p:txBody>
          <a:bodyPr spcFirstLastPara="1" wrap="square" lIns="0" tIns="0" rIns="0" bIns="0" anchor="ctr" anchorCtr="0">
            <a:noAutofit/>
            <a:scene3d>
              <a:camera prst="orthographicFront"/>
              <a:lightRig rig="balanced" dir="t">
                <a:rot lat="0" lon="0" rev="2100000"/>
              </a:lightRig>
            </a:scene3d>
            <a:sp3d extrusionH="57150" prstMaterial="metal">
              <a:bevelT w="38100" h="25400"/>
              <a:contourClr>
                <a:schemeClr val="bg2"/>
              </a:contourClr>
            </a:sp3d>
          </a:bodyPr>
          <a:lstStyle/>
          <a:p>
            <a:pPr marL="0" lvl="0" indent="0" algn="ctr" rtl="0">
              <a:spcBef>
                <a:spcPts val="0"/>
              </a:spcBef>
              <a:spcAft>
                <a:spcPts val="0"/>
              </a:spcAft>
              <a:buNone/>
            </a:pPr>
            <a:r>
              <a:rPr lang="en" sz="3600" dirty="0" smtClean="0">
                <a:ln w="50800"/>
                <a:solidFill>
                  <a:srgbClr val="FFC000"/>
                </a:solidFill>
              </a:rPr>
              <a:t>Network programming CYB615</a:t>
            </a:r>
            <a:endParaRPr sz="3600" dirty="0">
              <a:ln w="50800"/>
              <a:solidFill>
                <a:srgbClr val="FFC000"/>
              </a:solidFill>
            </a:endParaRPr>
          </a:p>
        </p:txBody>
      </p:sp>
      <p:pic>
        <p:nvPicPr>
          <p:cNvPr id="62" name="Google Shape;62;p13"/>
          <p:cNvPicPr preferRelativeResize="0"/>
          <p:nvPr/>
        </p:nvPicPr>
        <p:blipFill>
          <a:blip r:embed="rId4">
            <a:alphaModFix/>
          </a:blip>
          <a:stretch>
            <a:fillRect/>
          </a:stretch>
        </p:blipFill>
        <p:spPr>
          <a:xfrm>
            <a:off x="1115616" y="2983673"/>
            <a:ext cx="662500" cy="726550"/>
          </a:xfrm>
          <a:prstGeom prst="rect">
            <a:avLst/>
          </a:prstGeom>
          <a:noFill/>
          <a:ln>
            <a:noFill/>
          </a:ln>
        </p:spPr>
      </p:pic>
      <p:pic>
        <p:nvPicPr>
          <p:cNvPr id="63" name="Google Shape;63;p13"/>
          <p:cNvPicPr preferRelativeResize="0"/>
          <p:nvPr/>
        </p:nvPicPr>
        <p:blipFill>
          <a:blip r:embed="rId5">
            <a:alphaModFix/>
          </a:blip>
          <a:stretch>
            <a:fillRect/>
          </a:stretch>
        </p:blipFill>
        <p:spPr>
          <a:xfrm>
            <a:off x="5797057" y="339502"/>
            <a:ext cx="482075" cy="525200"/>
          </a:xfrm>
          <a:prstGeom prst="rect">
            <a:avLst/>
          </a:prstGeom>
          <a:noFill/>
          <a:ln>
            <a:noFill/>
          </a:ln>
        </p:spPr>
      </p:pic>
      <p:pic>
        <p:nvPicPr>
          <p:cNvPr id="64" name="Google Shape;64;p13"/>
          <p:cNvPicPr preferRelativeResize="0"/>
          <p:nvPr/>
        </p:nvPicPr>
        <p:blipFill>
          <a:blip r:embed="rId6">
            <a:alphaModFix/>
          </a:blip>
          <a:stretch>
            <a:fillRect/>
          </a:stretch>
        </p:blipFill>
        <p:spPr>
          <a:xfrm>
            <a:off x="7380312" y="3003798"/>
            <a:ext cx="586165" cy="686300"/>
          </a:xfrm>
          <a:prstGeom prst="rect">
            <a:avLst/>
          </a:prstGeom>
          <a:noFill/>
          <a:ln>
            <a:noFill/>
          </a:ln>
        </p:spPr>
      </p:pic>
      <p:pic>
        <p:nvPicPr>
          <p:cNvPr id="65" name="Google Shape;65;p13"/>
          <p:cNvPicPr preferRelativeResize="0"/>
          <p:nvPr/>
        </p:nvPicPr>
        <p:blipFill>
          <a:blip r:embed="rId7">
            <a:alphaModFix/>
          </a:blip>
          <a:stretch>
            <a:fillRect/>
          </a:stretch>
        </p:blipFill>
        <p:spPr>
          <a:xfrm>
            <a:off x="5636508" y="3512191"/>
            <a:ext cx="321850" cy="448425"/>
          </a:xfrm>
          <a:prstGeom prst="rect">
            <a:avLst/>
          </a:prstGeom>
          <a:noFill/>
          <a:ln>
            <a:noFill/>
          </a:ln>
        </p:spPr>
      </p:pic>
      <p:pic>
        <p:nvPicPr>
          <p:cNvPr id="66" name="Google Shape;66;p13"/>
          <p:cNvPicPr preferRelativeResize="0"/>
          <p:nvPr/>
        </p:nvPicPr>
        <p:blipFill>
          <a:blip r:embed="rId7">
            <a:alphaModFix/>
          </a:blip>
          <a:stretch>
            <a:fillRect/>
          </a:stretch>
        </p:blipFill>
        <p:spPr>
          <a:xfrm>
            <a:off x="3203848" y="3512192"/>
            <a:ext cx="321850" cy="448425"/>
          </a:xfrm>
          <a:prstGeom prst="rect">
            <a:avLst/>
          </a:prstGeom>
          <a:noFill/>
          <a:ln>
            <a:noFill/>
          </a:ln>
        </p:spPr>
      </p:pic>
      <p:sp>
        <p:nvSpPr>
          <p:cNvPr id="12" name="Google Shape;60;p13"/>
          <p:cNvSpPr txBox="1">
            <a:spLocks/>
          </p:cNvSpPr>
          <p:nvPr/>
        </p:nvSpPr>
        <p:spPr>
          <a:xfrm>
            <a:off x="2563105" y="1926644"/>
            <a:ext cx="4032448" cy="1509202"/>
          </a:xfrm>
          <a:prstGeom prst="rect">
            <a:avLst/>
          </a:prstGeom>
          <a:noFill/>
          <a:ln>
            <a:noFill/>
          </a:ln>
        </p:spPr>
        <p:txBody>
          <a:bodyPr spcFirstLastPara="1" wrap="square" lIns="0" tIns="0" rIns="0" bIns="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1pPr>
            <a:lvl2pPr marR="0" lvl="1"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2pPr>
            <a:lvl3pPr marR="0" lvl="2"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3pPr>
            <a:lvl4pPr marR="0" lvl="3"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4pPr>
            <a:lvl5pPr marR="0" lvl="4"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5pPr>
            <a:lvl6pPr marR="0" lvl="5"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6pPr>
            <a:lvl7pPr marR="0" lvl="6"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7pPr>
            <a:lvl8pPr marR="0" lvl="7"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8pPr>
            <a:lvl9pPr marR="0" lvl="8"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9pPr>
          </a:lstStyle>
          <a:p>
            <a:pPr algn="ctr"/>
            <a:r>
              <a:rPr lang="en-US" sz="3200" dirty="0" smtClean="0">
                <a:ln w="11430"/>
                <a:solidFill>
                  <a:srgbClr val="FFC000"/>
                </a:solidFill>
                <a:effectLst>
                  <a:outerShdw blurRad="50800" dist="39000" dir="5460000" algn="tl">
                    <a:srgbClr val="000000">
                      <a:alpha val="38000"/>
                    </a:srgbClr>
                  </a:outerShdw>
                </a:effectLst>
              </a:rPr>
              <a:t>Dr. </a:t>
            </a:r>
            <a:r>
              <a:rPr lang="en-US" sz="3200" dirty="0" err="1" smtClean="0">
                <a:ln w="11430"/>
                <a:solidFill>
                  <a:srgbClr val="FFC000"/>
                </a:solidFill>
                <a:effectLst>
                  <a:outerShdw blurRad="50800" dist="39000" dir="5460000" algn="tl">
                    <a:srgbClr val="000000">
                      <a:alpha val="38000"/>
                    </a:srgbClr>
                  </a:outerShdw>
                </a:effectLst>
              </a:rPr>
              <a:t>Manal</a:t>
            </a:r>
            <a:r>
              <a:rPr lang="en-US" sz="3200" dirty="0" smtClean="0">
                <a:ln w="11430"/>
                <a:solidFill>
                  <a:srgbClr val="FFC000"/>
                </a:solidFill>
                <a:effectLst>
                  <a:outerShdw blurRad="50800" dist="39000" dir="5460000" algn="tl">
                    <a:srgbClr val="000000">
                      <a:alpha val="38000"/>
                    </a:srgbClr>
                  </a:outerShdw>
                </a:effectLst>
              </a:rPr>
              <a:t> </a:t>
            </a:r>
            <a:r>
              <a:rPr lang="en-US" sz="3200" dirty="0" err="1" smtClean="0">
                <a:ln w="11430"/>
                <a:solidFill>
                  <a:srgbClr val="FFC000"/>
                </a:solidFill>
                <a:effectLst>
                  <a:outerShdw blurRad="50800" dist="39000" dir="5460000" algn="tl">
                    <a:srgbClr val="000000">
                      <a:alpha val="38000"/>
                    </a:srgbClr>
                  </a:outerShdw>
                </a:effectLst>
              </a:rPr>
              <a:t>Mizher</a:t>
            </a:r>
            <a:endParaRPr lang="en-US" sz="3200" dirty="0">
              <a:ln w="11430"/>
              <a:solidFill>
                <a:srgbClr val="FFC000"/>
              </a:solidFill>
              <a:effectLst>
                <a:outerShdw blurRad="50800" dist="39000" dir="5460000" algn="tl">
                  <a:srgbClr val="000000">
                    <a:alpha val="38000"/>
                  </a:srgbClr>
                </a:outerShdw>
              </a:effectLst>
            </a:endParaRPr>
          </a:p>
        </p:txBody>
      </p:sp>
      <p:pic>
        <p:nvPicPr>
          <p:cNvPr id="1027" name="Picture 3"/>
          <p:cNvPicPr>
            <a:picLocks noChangeAspect="1" noChangeArrowheads="1"/>
          </p:cNvPicPr>
          <p:nvPr/>
        </p:nvPicPr>
        <p:blipFill>
          <a:blip r:embed="rId8">
            <a:duotone>
              <a:prstClr val="black"/>
              <a:srgbClr val="FABE00">
                <a:tint val="45000"/>
                <a:satMod val="400000"/>
              </a:srgbClr>
            </a:duotone>
            <a:extLst>
              <a:ext uri="{BEBA8EAE-BF5A-486C-A8C5-ECC9F3942E4B}">
                <a14:imgProps xmlns:a14="http://schemas.microsoft.com/office/drawing/2010/main">
                  <a14:imgLayer r:embed="rId9">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a:off x="4003016" y="3219822"/>
            <a:ext cx="1152626" cy="103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Google Shape;60;p13"/>
          <p:cNvSpPr txBox="1">
            <a:spLocks/>
          </p:cNvSpPr>
          <p:nvPr/>
        </p:nvSpPr>
        <p:spPr>
          <a:xfrm>
            <a:off x="5520735" y="0"/>
            <a:ext cx="4385159" cy="1509202"/>
          </a:xfrm>
          <a:prstGeom prst="rect">
            <a:avLst/>
          </a:prstGeom>
          <a:noFill/>
          <a:ln>
            <a:noFill/>
          </a:ln>
        </p:spPr>
        <p:txBody>
          <a:bodyPr spcFirstLastPara="1" wrap="square" lIns="0" tIns="0" rIns="0" bIns="0" anchor="ctr" anchorCtr="0">
            <a:noAutofit/>
            <a:scene3d>
              <a:camera prst="orthographicFront"/>
              <a:lightRig rig="balanced" dir="t">
                <a:rot lat="0" lon="0" rev="2100000"/>
              </a:lightRig>
            </a:scene3d>
            <a:sp3d extrusionH="57150" prstMaterial="metal">
              <a:bevelT w="38100" h="25400"/>
              <a:contourClr>
                <a:schemeClr val="bg2"/>
              </a:contourClr>
            </a:sp3d>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1pPr>
            <a:lvl2pPr marR="0" lvl="1"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2pPr>
            <a:lvl3pPr marR="0" lvl="2"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3pPr>
            <a:lvl4pPr marR="0" lvl="3"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4pPr>
            <a:lvl5pPr marR="0" lvl="4"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5pPr>
            <a:lvl6pPr marR="0" lvl="5"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6pPr>
            <a:lvl7pPr marR="0" lvl="6"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7pPr>
            <a:lvl8pPr marR="0" lvl="7"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8pPr>
            <a:lvl9pPr marR="0" lvl="8"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9pPr>
          </a:lstStyle>
          <a:p>
            <a:pPr algn="ctr"/>
            <a:r>
              <a:rPr lang="en-US" sz="2400" dirty="0" smtClean="0">
                <a:ln w="50800"/>
                <a:solidFill>
                  <a:srgbClr val="FFC000"/>
                </a:solidFill>
              </a:rPr>
              <a:t>Summer </a:t>
            </a:r>
            <a:r>
              <a:rPr lang="en-US" sz="2400" dirty="0" smtClean="0">
                <a:ln w="50800"/>
                <a:solidFill>
                  <a:srgbClr val="FFC000"/>
                </a:solidFill>
              </a:rPr>
              <a:t>Trimester</a:t>
            </a:r>
            <a:endParaRPr lang="ar-JO" sz="2400" dirty="0" smtClean="0">
              <a:ln w="50800"/>
              <a:solidFill>
                <a:srgbClr val="FFC000"/>
              </a:solidFill>
            </a:endParaRPr>
          </a:p>
          <a:p>
            <a:pPr algn="ctr"/>
            <a:r>
              <a:rPr lang="en-GB" sz="2400" dirty="0" smtClean="0">
                <a:ln w="50800"/>
                <a:solidFill>
                  <a:srgbClr val="FFC000"/>
                </a:solidFill>
              </a:rPr>
              <a:t>2022</a:t>
            </a:r>
            <a:endParaRPr lang="en-US" sz="2400" dirty="0">
              <a:ln w="50800"/>
              <a:solidFill>
                <a:srgbClr val="FFC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5" name="Google Shape;75;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2</a:t>
            </a:fld>
            <a:endParaRPr/>
          </a:p>
        </p:txBody>
      </p:sp>
      <p:pic>
        <p:nvPicPr>
          <p:cNvPr id="13" name="Picture 12"/>
          <p:cNvPicPr>
            <a:picLocks noChangeAspect="1"/>
          </p:cNvPicPr>
          <p:nvPr/>
        </p:nvPicPr>
        <p:blipFill>
          <a:blip r:embed="rId3">
            <a:clrChange>
              <a:clrFrom>
                <a:srgbClr val="D9D9D9"/>
              </a:clrFrom>
              <a:clrTo>
                <a:srgbClr val="D9D9D9">
                  <a:alpha val="0"/>
                </a:srgbClr>
              </a:clrTo>
            </a:clrChange>
            <a:extLst>
              <a:ext uri="{28A0092B-C50C-407E-A947-70E740481C1C}">
                <a14:useLocalDpi xmlns:a14="http://schemas.microsoft.com/office/drawing/2010/main" val="0"/>
              </a:ext>
            </a:extLst>
          </a:blip>
          <a:stretch>
            <a:fillRect/>
          </a:stretch>
        </p:blipFill>
        <p:spPr>
          <a:xfrm>
            <a:off x="4359055" y="187878"/>
            <a:ext cx="4627388" cy="4328088"/>
          </a:xfrm>
          <a:prstGeom prst="rect">
            <a:avLst/>
          </a:prstGeom>
        </p:spPr>
      </p:pic>
      <p:sp>
        <p:nvSpPr>
          <p:cNvPr id="14" name="Google Shape;677;p48"/>
          <p:cNvSpPr txBox="1">
            <a:spLocks/>
          </p:cNvSpPr>
          <p:nvPr/>
        </p:nvSpPr>
        <p:spPr>
          <a:xfrm>
            <a:off x="8480584" y="4749851"/>
            <a:ext cx="548700" cy="393600"/>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000000"/>
              </a:buClr>
              <a:buFont typeface="Arial"/>
              <a:buNone/>
              <a:defRPr sz="1300" b="0" i="0" u="none" strike="noStrike" cap="none">
                <a:solidFill>
                  <a:schemeClr val="lt1"/>
                </a:solidFill>
                <a:latin typeface="Lexend Deca"/>
                <a:ea typeface="Lexend Deca"/>
                <a:cs typeface="Lexend Deca"/>
                <a:sym typeface="Lexend Deca"/>
              </a:defRPr>
            </a:lvl1pPr>
            <a:lvl2pPr marR="0" lvl="1" algn="r" rtl="0">
              <a:lnSpc>
                <a:spcPct val="100000"/>
              </a:lnSpc>
              <a:spcBef>
                <a:spcPts val="0"/>
              </a:spcBef>
              <a:spcAft>
                <a:spcPts val="0"/>
              </a:spcAft>
              <a:buClr>
                <a:srgbClr val="000000"/>
              </a:buClr>
              <a:buFont typeface="Arial"/>
              <a:buNone/>
              <a:defRPr sz="1300" b="0" i="0" u="none" strike="noStrike" cap="none">
                <a:solidFill>
                  <a:schemeClr val="lt1"/>
                </a:solidFill>
                <a:latin typeface="Lexend Deca"/>
                <a:ea typeface="Lexend Deca"/>
                <a:cs typeface="Lexend Deca"/>
                <a:sym typeface="Lexend Deca"/>
              </a:defRPr>
            </a:lvl2pPr>
            <a:lvl3pPr marR="0" lvl="2" algn="r" rtl="0">
              <a:lnSpc>
                <a:spcPct val="100000"/>
              </a:lnSpc>
              <a:spcBef>
                <a:spcPts val="0"/>
              </a:spcBef>
              <a:spcAft>
                <a:spcPts val="0"/>
              </a:spcAft>
              <a:buClr>
                <a:srgbClr val="000000"/>
              </a:buClr>
              <a:buFont typeface="Arial"/>
              <a:buNone/>
              <a:defRPr sz="1300" b="0" i="0" u="none" strike="noStrike" cap="none">
                <a:solidFill>
                  <a:schemeClr val="lt1"/>
                </a:solidFill>
                <a:latin typeface="Lexend Deca"/>
                <a:ea typeface="Lexend Deca"/>
                <a:cs typeface="Lexend Deca"/>
                <a:sym typeface="Lexend Deca"/>
              </a:defRPr>
            </a:lvl3pPr>
            <a:lvl4pPr marR="0" lvl="3" algn="r" rtl="0">
              <a:lnSpc>
                <a:spcPct val="100000"/>
              </a:lnSpc>
              <a:spcBef>
                <a:spcPts val="0"/>
              </a:spcBef>
              <a:spcAft>
                <a:spcPts val="0"/>
              </a:spcAft>
              <a:buClr>
                <a:srgbClr val="000000"/>
              </a:buClr>
              <a:buFont typeface="Arial"/>
              <a:buNone/>
              <a:defRPr sz="1300" b="0" i="0" u="none" strike="noStrike" cap="none">
                <a:solidFill>
                  <a:schemeClr val="lt1"/>
                </a:solidFill>
                <a:latin typeface="Lexend Deca"/>
                <a:ea typeface="Lexend Deca"/>
                <a:cs typeface="Lexend Deca"/>
                <a:sym typeface="Lexend Deca"/>
              </a:defRPr>
            </a:lvl4pPr>
            <a:lvl5pPr marR="0" lvl="4" algn="r" rtl="0">
              <a:lnSpc>
                <a:spcPct val="100000"/>
              </a:lnSpc>
              <a:spcBef>
                <a:spcPts val="0"/>
              </a:spcBef>
              <a:spcAft>
                <a:spcPts val="0"/>
              </a:spcAft>
              <a:buClr>
                <a:srgbClr val="000000"/>
              </a:buClr>
              <a:buFont typeface="Arial"/>
              <a:buNone/>
              <a:defRPr sz="1300" b="0" i="0" u="none" strike="noStrike" cap="none">
                <a:solidFill>
                  <a:schemeClr val="lt1"/>
                </a:solidFill>
                <a:latin typeface="Lexend Deca"/>
                <a:ea typeface="Lexend Deca"/>
                <a:cs typeface="Lexend Deca"/>
                <a:sym typeface="Lexend Deca"/>
              </a:defRPr>
            </a:lvl5pPr>
            <a:lvl6pPr marR="0" lvl="5" algn="r" rtl="0">
              <a:lnSpc>
                <a:spcPct val="100000"/>
              </a:lnSpc>
              <a:spcBef>
                <a:spcPts val="0"/>
              </a:spcBef>
              <a:spcAft>
                <a:spcPts val="0"/>
              </a:spcAft>
              <a:buClr>
                <a:srgbClr val="000000"/>
              </a:buClr>
              <a:buFont typeface="Arial"/>
              <a:buNone/>
              <a:defRPr sz="1300" b="0" i="0" u="none" strike="noStrike" cap="none">
                <a:solidFill>
                  <a:schemeClr val="lt1"/>
                </a:solidFill>
                <a:latin typeface="Lexend Deca"/>
                <a:ea typeface="Lexend Deca"/>
                <a:cs typeface="Lexend Deca"/>
                <a:sym typeface="Lexend Deca"/>
              </a:defRPr>
            </a:lvl6pPr>
            <a:lvl7pPr marR="0" lvl="6" algn="r" rtl="0">
              <a:lnSpc>
                <a:spcPct val="100000"/>
              </a:lnSpc>
              <a:spcBef>
                <a:spcPts val="0"/>
              </a:spcBef>
              <a:spcAft>
                <a:spcPts val="0"/>
              </a:spcAft>
              <a:buClr>
                <a:srgbClr val="000000"/>
              </a:buClr>
              <a:buFont typeface="Arial"/>
              <a:buNone/>
              <a:defRPr sz="1300" b="0" i="0" u="none" strike="noStrike" cap="none">
                <a:solidFill>
                  <a:schemeClr val="lt1"/>
                </a:solidFill>
                <a:latin typeface="Lexend Deca"/>
                <a:ea typeface="Lexend Deca"/>
                <a:cs typeface="Lexend Deca"/>
                <a:sym typeface="Lexend Deca"/>
              </a:defRPr>
            </a:lvl7pPr>
            <a:lvl8pPr marR="0" lvl="7" algn="r" rtl="0">
              <a:lnSpc>
                <a:spcPct val="100000"/>
              </a:lnSpc>
              <a:spcBef>
                <a:spcPts val="0"/>
              </a:spcBef>
              <a:spcAft>
                <a:spcPts val="0"/>
              </a:spcAft>
              <a:buClr>
                <a:srgbClr val="000000"/>
              </a:buClr>
              <a:buFont typeface="Arial"/>
              <a:buNone/>
              <a:defRPr sz="1300" b="0" i="0" u="none" strike="noStrike" cap="none">
                <a:solidFill>
                  <a:schemeClr val="lt1"/>
                </a:solidFill>
                <a:latin typeface="Lexend Deca"/>
                <a:ea typeface="Lexend Deca"/>
                <a:cs typeface="Lexend Deca"/>
                <a:sym typeface="Lexend Deca"/>
              </a:defRPr>
            </a:lvl8pPr>
            <a:lvl9pPr marR="0" lvl="8" algn="r" rtl="0">
              <a:lnSpc>
                <a:spcPct val="100000"/>
              </a:lnSpc>
              <a:spcBef>
                <a:spcPts val="0"/>
              </a:spcBef>
              <a:spcAft>
                <a:spcPts val="0"/>
              </a:spcAft>
              <a:buClr>
                <a:srgbClr val="000000"/>
              </a:buClr>
              <a:buFont typeface="Arial"/>
              <a:buNone/>
              <a:defRPr sz="1300" b="0" i="0" u="none" strike="noStrike" cap="none">
                <a:solidFill>
                  <a:schemeClr val="lt1"/>
                </a:solidFill>
                <a:latin typeface="Lexend Deca"/>
                <a:ea typeface="Lexend Deca"/>
                <a:cs typeface="Lexend Deca"/>
                <a:sym typeface="Lexend Deca"/>
              </a:defRPr>
            </a:lvl9pPr>
          </a:lstStyle>
          <a:p>
            <a:fld id="{00000000-1234-1234-1234-123412341234}" type="slidenum">
              <a:rPr lang="en" smtClean="0"/>
              <a:pPr/>
              <a:t>2</a:t>
            </a:fld>
            <a:endParaRPr lang="en"/>
          </a:p>
        </p:txBody>
      </p:sp>
      <p:sp>
        <p:nvSpPr>
          <p:cNvPr id="15" name="Google Shape;60;p13"/>
          <p:cNvSpPr txBox="1">
            <a:spLocks/>
          </p:cNvSpPr>
          <p:nvPr/>
        </p:nvSpPr>
        <p:spPr>
          <a:xfrm>
            <a:off x="-180528" y="402051"/>
            <a:ext cx="5621692" cy="3245112"/>
          </a:xfrm>
          <a:prstGeom prst="rect">
            <a:avLst/>
          </a:prstGeom>
          <a:ln>
            <a:noFill/>
          </a:ln>
        </p:spPr>
        <p:txBody>
          <a:bodyPr spcFirstLastPara="1" wrap="square" lIns="0" tIns="0" rIns="0" bIns="0" anchor="ctr" anchorCtr="0">
            <a:noAutofit/>
            <a:scene3d>
              <a:camera prst="orthographicFront"/>
              <a:lightRig rig="balanced" dir="t">
                <a:rot lat="0" lon="0" rev="2100000"/>
              </a:lightRig>
            </a:scene3d>
            <a:sp3d extrusionH="57150" prstMaterial="metal">
              <a:bevelT w="38100" h="25400"/>
              <a:contourClr>
                <a:schemeClr val="bg2"/>
              </a:contourClr>
            </a:sp3d>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ar-JO" sz="3200" dirty="0" smtClean="0">
                <a:ln w="50800"/>
                <a:solidFill>
                  <a:srgbClr val="FFC000"/>
                </a:solidFill>
              </a:rPr>
              <a:t>طلابي الأعزاء</a:t>
            </a:r>
            <a:br>
              <a:rPr lang="ar-JO" sz="3200" dirty="0" smtClean="0">
                <a:ln w="50800"/>
                <a:solidFill>
                  <a:srgbClr val="FFC000"/>
                </a:solidFill>
              </a:rPr>
            </a:br>
            <a:r>
              <a:rPr lang="ar-JO" sz="3200" dirty="0" smtClean="0">
                <a:ln w="50800"/>
                <a:solidFill>
                  <a:srgbClr val="FFC000"/>
                </a:solidFill>
              </a:rPr>
              <a:t>أهلا وسهلا بكم</a:t>
            </a:r>
            <a:br>
              <a:rPr lang="ar-JO" sz="3200" dirty="0" smtClean="0">
                <a:ln w="50800"/>
                <a:solidFill>
                  <a:srgbClr val="FFC000"/>
                </a:solidFill>
              </a:rPr>
            </a:br>
            <a:r>
              <a:rPr lang="ar-JO" sz="3200" dirty="0" smtClean="0">
                <a:ln w="50800"/>
                <a:solidFill>
                  <a:srgbClr val="FFC000"/>
                </a:solidFill>
              </a:rPr>
              <a:t>في الفصل الصيفي </a:t>
            </a:r>
            <a:r>
              <a:rPr lang="ar-JO" sz="2400" dirty="0" smtClean="0">
                <a:ln w="50800"/>
                <a:solidFill>
                  <a:srgbClr val="FFC000"/>
                </a:solidFill>
              </a:rPr>
              <a:t>2022-2023</a:t>
            </a:r>
            <a:r>
              <a:rPr lang="ar-JO" sz="3200" dirty="0" smtClean="0">
                <a:ln w="50800"/>
                <a:solidFill>
                  <a:srgbClr val="FFC000"/>
                </a:solidFill>
              </a:rPr>
              <a:t/>
            </a:r>
            <a:br>
              <a:rPr lang="ar-JO" sz="3200" dirty="0" smtClean="0">
                <a:ln w="50800"/>
                <a:solidFill>
                  <a:srgbClr val="FFC000"/>
                </a:solidFill>
              </a:rPr>
            </a:br>
            <a:r>
              <a:rPr lang="ar-JO" sz="3200" dirty="0" smtClean="0">
                <a:ln w="50800"/>
                <a:solidFill>
                  <a:srgbClr val="FFC000"/>
                </a:solidFill>
              </a:rPr>
              <a:t/>
            </a:r>
            <a:br>
              <a:rPr lang="ar-JO" sz="3200" dirty="0" smtClean="0">
                <a:ln w="50800"/>
                <a:solidFill>
                  <a:srgbClr val="FFC000"/>
                </a:solidFill>
              </a:rPr>
            </a:br>
            <a:r>
              <a:rPr lang="ar-JO" sz="3200" dirty="0" smtClean="0">
                <a:ln w="50800"/>
                <a:solidFill>
                  <a:srgbClr val="FFC000"/>
                </a:solidFill>
              </a:rPr>
              <a:t>في مادة برمجة الشبكات</a:t>
            </a:r>
            <a:br>
              <a:rPr lang="ar-JO" sz="3200" dirty="0" smtClean="0">
                <a:ln w="50800"/>
                <a:solidFill>
                  <a:srgbClr val="FFC000"/>
                </a:solidFill>
              </a:rPr>
            </a:br>
            <a:r>
              <a:rPr lang="ar-JO" sz="3200" dirty="0" smtClean="0">
                <a:ln w="50800"/>
                <a:solidFill>
                  <a:srgbClr val="FFC000"/>
                </a:solidFill>
              </a:rPr>
              <a:t>باستخدام لغة بايثون</a:t>
            </a:r>
            <a:endParaRPr lang="ar-JO" sz="3200" dirty="0">
              <a:ln w="50800"/>
              <a:solidFill>
                <a:srgbClr val="FFC000"/>
              </a:solidFill>
            </a:endParaRPr>
          </a:p>
        </p:txBody>
      </p:sp>
      <p:pic>
        <p:nvPicPr>
          <p:cNvPr id="16" name="Google Shape;62;p13"/>
          <p:cNvPicPr preferRelativeResize="0"/>
          <p:nvPr/>
        </p:nvPicPr>
        <p:blipFill>
          <a:blip r:embed="rId4">
            <a:alphaModFix/>
          </a:blip>
          <a:stretch>
            <a:fillRect/>
          </a:stretch>
        </p:blipFill>
        <p:spPr>
          <a:xfrm>
            <a:off x="5109914" y="378324"/>
            <a:ext cx="662500" cy="726550"/>
          </a:xfrm>
          <a:prstGeom prst="rect">
            <a:avLst/>
          </a:prstGeom>
          <a:noFill/>
          <a:ln>
            <a:noFill/>
          </a:ln>
        </p:spPr>
      </p:pic>
      <p:pic>
        <p:nvPicPr>
          <p:cNvPr id="17" name="Google Shape;63;p13"/>
          <p:cNvPicPr preferRelativeResize="0"/>
          <p:nvPr/>
        </p:nvPicPr>
        <p:blipFill>
          <a:blip r:embed="rId5">
            <a:alphaModFix/>
          </a:blip>
          <a:stretch>
            <a:fillRect/>
          </a:stretch>
        </p:blipFill>
        <p:spPr>
          <a:xfrm>
            <a:off x="8485211" y="115724"/>
            <a:ext cx="482075" cy="525200"/>
          </a:xfrm>
          <a:prstGeom prst="rect">
            <a:avLst/>
          </a:prstGeom>
          <a:noFill/>
          <a:ln>
            <a:noFill/>
          </a:ln>
        </p:spPr>
      </p:pic>
      <p:pic>
        <p:nvPicPr>
          <p:cNvPr id="18" name="Google Shape;64;p13"/>
          <p:cNvPicPr preferRelativeResize="0"/>
          <p:nvPr/>
        </p:nvPicPr>
        <p:blipFill>
          <a:blip r:embed="rId6">
            <a:alphaModFix/>
          </a:blip>
          <a:stretch>
            <a:fillRect/>
          </a:stretch>
        </p:blipFill>
        <p:spPr>
          <a:xfrm>
            <a:off x="6805596" y="4108645"/>
            <a:ext cx="586165" cy="686300"/>
          </a:xfrm>
          <a:prstGeom prst="rect">
            <a:avLst/>
          </a:prstGeom>
          <a:noFill/>
          <a:ln>
            <a:noFill/>
          </a:ln>
        </p:spPr>
      </p:pic>
      <p:pic>
        <p:nvPicPr>
          <p:cNvPr id="19" name="Google Shape;65;p13"/>
          <p:cNvPicPr preferRelativeResize="0"/>
          <p:nvPr/>
        </p:nvPicPr>
        <p:blipFill>
          <a:blip r:embed="rId7">
            <a:alphaModFix/>
          </a:blip>
          <a:stretch>
            <a:fillRect/>
          </a:stretch>
        </p:blipFill>
        <p:spPr>
          <a:xfrm>
            <a:off x="8404399" y="3003798"/>
            <a:ext cx="321850" cy="448425"/>
          </a:xfrm>
          <a:prstGeom prst="rect">
            <a:avLst/>
          </a:prstGeom>
          <a:noFill/>
          <a:ln>
            <a:noFill/>
          </a:ln>
        </p:spPr>
      </p:pic>
      <p:pic>
        <p:nvPicPr>
          <p:cNvPr id="20" name="Google Shape;66;p13"/>
          <p:cNvPicPr preferRelativeResize="0"/>
          <p:nvPr/>
        </p:nvPicPr>
        <p:blipFill>
          <a:blip r:embed="rId7">
            <a:alphaModFix/>
          </a:blip>
          <a:stretch>
            <a:fillRect/>
          </a:stretch>
        </p:blipFill>
        <p:spPr>
          <a:xfrm>
            <a:off x="8664593" y="3291051"/>
            <a:ext cx="321850" cy="448425"/>
          </a:xfrm>
          <a:prstGeom prst="rect">
            <a:avLst/>
          </a:prstGeom>
          <a:noFill/>
          <a:ln>
            <a:noFill/>
          </a:ln>
        </p:spPr>
      </p:pic>
      <p:sp>
        <p:nvSpPr>
          <p:cNvPr id="21" name="Google Shape;60;p13"/>
          <p:cNvSpPr txBox="1">
            <a:spLocks/>
          </p:cNvSpPr>
          <p:nvPr/>
        </p:nvSpPr>
        <p:spPr>
          <a:xfrm>
            <a:off x="1024732" y="3757882"/>
            <a:ext cx="3334323" cy="1012705"/>
          </a:xfrm>
          <a:prstGeom prst="rect">
            <a:avLst/>
          </a:prstGeom>
          <a:noFill/>
          <a:ln>
            <a:noFill/>
          </a:ln>
        </p:spPr>
        <p:txBody>
          <a:bodyPr spcFirstLastPara="1" wrap="square" lIns="0" tIns="0" rIns="0" bIns="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1pPr>
            <a:lvl2pPr marR="0" lvl="1"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2pPr>
            <a:lvl3pPr marR="0" lvl="2"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3pPr>
            <a:lvl4pPr marR="0" lvl="3"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4pPr>
            <a:lvl5pPr marR="0" lvl="4"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5pPr>
            <a:lvl6pPr marR="0" lvl="5"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6pPr>
            <a:lvl7pPr marR="0" lvl="6"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7pPr>
            <a:lvl8pPr marR="0" lvl="7"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8pPr>
            <a:lvl9pPr marR="0" lvl="8" algn="l" rtl="0">
              <a:lnSpc>
                <a:spcPct val="100000"/>
              </a:lnSpc>
              <a:spcBef>
                <a:spcPts val="0"/>
              </a:spcBef>
              <a:spcAft>
                <a:spcPts val="0"/>
              </a:spcAft>
              <a:buClr>
                <a:schemeClr val="lt1"/>
              </a:buClr>
              <a:buSzPts val="5000"/>
              <a:buFont typeface="Lexend Deca"/>
              <a:buNone/>
              <a:defRPr sz="5000" b="1" i="0" u="none" strike="noStrike" cap="none">
                <a:solidFill>
                  <a:schemeClr val="lt1"/>
                </a:solidFill>
                <a:latin typeface="Lexend Deca"/>
                <a:ea typeface="Lexend Deca"/>
                <a:cs typeface="Lexend Deca"/>
                <a:sym typeface="Lexend Deca"/>
              </a:defRPr>
            </a:lvl9pPr>
          </a:lstStyle>
          <a:p>
            <a:pPr algn="ctr"/>
            <a:r>
              <a:rPr lang="en-US" sz="3200" dirty="0" smtClean="0">
                <a:ln w="11430"/>
                <a:solidFill>
                  <a:srgbClr val="FFC000"/>
                </a:solidFill>
                <a:effectLst>
                  <a:outerShdw blurRad="50800" dist="39000" dir="5460000" algn="tl">
                    <a:srgbClr val="000000">
                      <a:alpha val="38000"/>
                    </a:srgbClr>
                  </a:outerShdw>
                </a:effectLst>
              </a:rPr>
              <a:t>Dr. </a:t>
            </a:r>
            <a:r>
              <a:rPr lang="en-US" sz="3200" dirty="0" err="1" smtClean="0">
                <a:ln w="11430"/>
                <a:solidFill>
                  <a:srgbClr val="FFC000"/>
                </a:solidFill>
                <a:effectLst>
                  <a:outerShdw blurRad="50800" dist="39000" dir="5460000" algn="tl">
                    <a:srgbClr val="000000">
                      <a:alpha val="38000"/>
                    </a:srgbClr>
                  </a:outerShdw>
                </a:effectLst>
              </a:rPr>
              <a:t>Manal</a:t>
            </a:r>
            <a:r>
              <a:rPr lang="en-US" sz="3200" dirty="0" smtClean="0">
                <a:ln w="11430"/>
                <a:solidFill>
                  <a:srgbClr val="FFC000"/>
                </a:solidFill>
                <a:effectLst>
                  <a:outerShdw blurRad="50800" dist="39000" dir="5460000" algn="tl">
                    <a:srgbClr val="000000">
                      <a:alpha val="38000"/>
                    </a:srgbClr>
                  </a:outerShdw>
                </a:effectLst>
              </a:rPr>
              <a:t> </a:t>
            </a:r>
            <a:r>
              <a:rPr lang="en-US" sz="3200" dirty="0" err="1" smtClean="0">
                <a:ln w="11430"/>
                <a:solidFill>
                  <a:srgbClr val="FFC000"/>
                </a:solidFill>
                <a:effectLst>
                  <a:outerShdw blurRad="50800" dist="39000" dir="5460000" algn="tl">
                    <a:srgbClr val="000000">
                      <a:alpha val="38000"/>
                    </a:srgbClr>
                  </a:outerShdw>
                </a:effectLst>
              </a:rPr>
              <a:t>Mizher</a:t>
            </a:r>
            <a:endParaRPr lang="en-US" sz="3200" dirty="0">
              <a:ln w="11430"/>
              <a:solidFill>
                <a:srgbClr val="FFC000"/>
              </a:solidFill>
              <a:effectLst>
                <a:outerShdw blurRad="50800" dist="39000" dir="5460000" algn="tl">
                  <a:srgbClr val="000000">
                    <a:alpha val="38000"/>
                  </a:srgbClr>
                </a:outerShdw>
              </a:effectLst>
            </a:endParaRPr>
          </a:p>
        </p:txBody>
      </p:sp>
      <p:pic>
        <p:nvPicPr>
          <p:cNvPr id="22" name="Picture 3"/>
          <p:cNvPicPr>
            <a:picLocks noChangeAspect="1" noChangeArrowheads="1"/>
          </p:cNvPicPr>
          <p:nvPr/>
        </p:nvPicPr>
        <p:blipFill>
          <a:blip r:embed="rId8">
            <a:duotone>
              <a:prstClr val="black"/>
              <a:srgbClr val="FABE00">
                <a:tint val="45000"/>
                <a:satMod val="400000"/>
              </a:srgbClr>
            </a:duotone>
            <a:extLst>
              <a:ext uri="{BEBA8EAE-BF5A-486C-A8C5-ECC9F3942E4B}">
                <a14:imgProps xmlns:a14="http://schemas.microsoft.com/office/drawing/2010/main">
                  <a14:imgLayer r:embed="rId9">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a:off x="148569" y="187878"/>
            <a:ext cx="991701" cy="888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pic>
        <p:nvPicPr>
          <p:cNvPr id="82" name="Google Shape;82;p15"/>
          <p:cNvPicPr preferRelativeResize="0"/>
          <p:nvPr/>
        </p:nvPicPr>
        <p:blipFill>
          <a:blip r:embed="rId3">
            <a:extLst>
              <a:ext uri="{28A0092B-C50C-407E-A947-70E740481C1C}">
                <a14:useLocalDpi xmlns:a14="http://schemas.microsoft.com/office/drawing/2010/main" val="0"/>
              </a:ext>
            </a:extLst>
          </a:blip>
          <a:stretch>
            <a:fillRect/>
          </a:stretch>
        </p:blipFill>
        <p:spPr>
          <a:xfrm>
            <a:off x="5796136" y="1059582"/>
            <a:ext cx="3205141" cy="3061800"/>
          </a:xfrm>
          <a:prstGeom prst="rect">
            <a:avLst/>
          </a:prstGeom>
          <a:ln w="38100" cap="sq">
            <a:solidFill>
              <a:srgbClr val="FABE00"/>
            </a:solidFill>
            <a:prstDash val="solid"/>
            <a:miter lim="800000"/>
          </a:ln>
          <a:effectLst>
            <a:outerShdw blurRad="50800" dist="38100" dir="2700000" algn="tl" rotWithShape="0">
              <a:srgbClr val="000000">
                <a:alpha val="43000"/>
              </a:srgbClr>
            </a:outerShdw>
          </a:effectLst>
        </p:spPr>
      </p:pic>
      <p:sp>
        <p:nvSpPr>
          <p:cNvPr id="83" name="Google Shape;83;p15"/>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3</a:t>
            </a:fld>
            <a:endParaRPr/>
          </a:p>
        </p:txBody>
      </p:sp>
      <p:sp>
        <p:nvSpPr>
          <p:cNvPr id="6" name="Google Shape;60;p13"/>
          <p:cNvSpPr txBox="1">
            <a:spLocks/>
          </p:cNvSpPr>
          <p:nvPr/>
        </p:nvSpPr>
        <p:spPr>
          <a:xfrm>
            <a:off x="107503" y="267494"/>
            <a:ext cx="5455367" cy="4952984"/>
          </a:xfrm>
          <a:prstGeom prst="rect">
            <a:avLst/>
          </a:prstGeom>
          <a:ln>
            <a:noFill/>
          </a:ln>
        </p:spPr>
        <p:txBody>
          <a:bodyPr spcFirstLastPara="1" wrap="square" lIns="0" tIns="0" rIns="0" bIns="0" anchor="t" anchorCtr="0">
            <a:noAutofit/>
            <a:scene3d>
              <a:camera prst="orthographicFront"/>
              <a:lightRig rig="balanced" dir="t">
                <a:rot lat="0" lon="0" rev="2100000"/>
              </a:lightRig>
            </a:scene3d>
            <a:sp3d extrusionH="57150" prstMaterial="metal">
              <a:bevelT w="38100" h="25400"/>
              <a:contourClr>
                <a:schemeClr val="bg2"/>
              </a:contourClr>
            </a:sp3d>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ar-JO" sz="2400" dirty="0" smtClean="0">
                <a:ln w="50800"/>
                <a:solidFill>
                  <a:srgbClr val="FFC000"/>
                </a:solidFill>
              </a:rPr>
              <a:t>بداية أعرفكم على نفسي</a:t>
            </a:r>
            <a:r>
              <a:rPr lang="ar-JO" sz="3200" dirty="0" smtClean="0">
                <a:ln w="50800"/>
                <a:solidFill>
                  <a:srgbClr val="FFC000"/>
                </a:solidFill>
              </a:rPr>
              <a:t/>
            </a:r>
            <a:br>
              <a:rPr lang="ar-JO" sz="3200" dirty="0" smtClean="0">
                <a:ln w="50800"/>
                <a:solidFill>
                  <a:srgbClr val="FFC000"/>
                </a:solidFill>
              </a:rPr>
            </a:br>
            <a:r>
              <a:rPr lang="ar-JO" sz="3200" dirty="0" smtClean="0">
                <a:ln w="50800"/>
                <a:solidFill>
                  <a:srgbClr val="FFC000"/>
                </a:solidFill>
              </a:rPr>
              <a:t>د. منال عبد الجبار مزهر </a:t>
            </a:r>
          </a:p>
          <a:p>
            <a:pPr algn="ctr"/>
            <a:endParaRPr lang="ar-JO" sz="1200" b="1" dirty="0" smtClean="0">
              <a:ln w="50800"/>
              <a:solidFill>
                <a:srgbClr val="FFC000"/>
              </a:solidFill>
            </a:endParaRPr>
          </a:p>
          <a:p>
            <a:pPr marL="342900" indent="-342900" algn="just" rtl="1">
              <a:buClr>
                <a:srgbClr val="FABE00"/>
              </a:buClr>
              <a:buAutoNum type="arabicPeriod"/>
            </a:pPr>
            <a:r>
              <a:rPr lang="ar-JO" sz="1600" b="1" dirty="0" smtClean="0">
                <a:ln w="50800"/>
                <a:solidFill>
                  <a:srgbClr val="FFC000"/>
                </a:solidFill>
              </a:rPr>
              <a:t>دبلوم متوسط تكنولوجيا معلومات / جامعة البلقاء الأردنية (2003)</a:t>
            </a:r>
          </a:p>
          <a:p>
            <a:pPr marL="342900" indent="-342900" algn="just" rtl="1">
              <a:buClr>
                <a:srgbClr val="FABE00"/>
              </a:buClr>
              <a:buFont typeface="Arial"/>
              <a:buAutoNum type="arabicPeriod"/>
            </a:pPr>
            <a:r>
              <a:rPr lang="ar-JO" sz="1600" b="1" dirty="0" smtClean="0">
                <a:ln w="50800"/>
                <a:solidFill>
                  <a:srgbClr val="FFC000"/>
                </a:solidFill>
              </a:rPr>
              <a:t>بكالوريوس علم حاسوب/ جامعة الزيتونة الأردنية الخاصة </a:t>
            </a:r>
            <a:r>
              <a:rPr lang="ar-JO" sz="1600" b="1" dirty="0">
                <a:ln w="50800"/>
                <a:solidFill>
                  <a:srgbClr val="FFC000"/>
                </a:solidFill>
              </a:rPr>
              <a:t>(</a:t>
            </a:r>
            <a:r>
              <a:rPr lang="ar-JO" sz="1600" b="1" dirty="0" smtClean="0">
                <a:ln w="50800"/>
                <a:solidFill>
                  <a:srgbClr val="FFC000"/>
                </a:solidFill>
              </a:rPr>
              <a:t>2005)</a:t>
            </a:r>
            <a:endParaRPr lang="ar-JO" sz="1600" b="1" dirty="0">
              <a:ln w="50800"/>
              <a:solidFill>
                <a:srgbClr val="FFC000"/>
              </a:solidFill>
            </a:endParaRPr>
          </a:p>
          <a:p>
            <a:pPr marL="342900" indent="-342900" algn="just" rtl="1">
              <a:buClr>
                <a:srgbClr val="FABE00"/>
              </a:buClr>
              <a:buFont typeface="Arial"/>
              <a:buAutoNum type="arabicPeriod"/>
            </a:pPr>
            <a:r>
              <a:rPr lang="ar-JO" sz="1600" b="1" dirty="0" smtClean="0">
                <a:ln w="50800"/>
                <a:solidFill>
                  <a:srgbClr val="FFC000"/>
                </a:solidFill>
              </a:rPr>
              <a:t>ماجستير علم حاسوب /الجامعة الأردنية (2009) برسالة موسومة بعنوان: مخطط لحفظ سعة نطاق شبكات المجسات اللاسلكية</a:t>
            </a:r>
          </a:p>
          <a:p>
            <a:pPr marL="342900" indent="-342900" algn="just" rtl="1">
              <a:buClr>
                <a:srgbClr val="FABE00"/>
              </a:buClr>
              <a:buFont typeface="Arial"/>
              <a:buAutoNum type="arabicPeriod"/>
            </a:pPr>
            <a:r>
              <a:rPr lang="ar-JO" sz="1600" b="1" dirty="0" smtClean="0">
                <a:ln w="50800"/>
                <a:solidFill>
                  <a:srgbClr val="FFC000"/>
                </a:solidFill>
              </a:rPr>
              <a:t>دكتوراه علم حاسوب: المعلومات المرئية وأمنها /</a:t>
            </a:r>
            <a:endParaRPr lang="en-US" sz="1600" b="1" dirty="0" smtClean="0">
              <a:ln w="50800"/>
              <a:solidFill>
                <a:srgbClr val="FFC000"/>
              </a:solidFill>
            </a:endParaRPr>
          </a:p>
          <a:p>
            <a:pPr algn="just" rtl="1"/>
            <a:r>
              <a:rPr lang="en-US" sz="1600" b="1" dirty="0" smtClean="0">
                <a:ln w="50800"/>
                <a:solidFill>
                  <a:srgbClr val="FFC000"/>
                </a:solidFill>
              </a:rPr>
              <a:t>     </a:t>
            </a:r>
            <a:r>
              <a:rPr lang="ar-JO" sz="1600" b="1" dirty="0" smtClean="0">
                <a:ln w="50800"/>
                <a:solidFill>
                  <a:srgbClr val="FFC000"/>
                </a:solidFill>
              </a:rPr>
              <a:t>الجامعة الوطنية الماليزية </a:t>
            </a:r>
            <a:r>
              <a:rPr lang="en-US" sz="1600" b="1" dirty="0" smtClean="0">
                <a:ln w="50800"/>
                <a:solidFill>
                  <a:srgbClr val="FFC000"/>
                </a:solidFill>
              </a:rPr>
              <a:t>UKM</a:t>
            </a:r>
            <a:r>
              <a:rPr lang="ar-JO" sz="1600" b="1" dirty="0" smtClean="0">
                <a:ln w="50800"/>
                <a:solidFill>
                  <a:srgbClr val="FFC000"/>
                </a:solidFill>
              </a:rPr>
              <a:t>(2020) برسالة موسومة بعنوان:</a:t>
            </a:r>
            <a:endParaRPr lang="en-US" sz="1600" b="1" dirty="0" smtClean="0">
              <a:ln w="50800"/>
              <a:solidFill>
                <a:srgbClr val="FFC000"/>
              </a:solidFill>
            </a:endParaRPr>
          </a:p>
          <a:p>
            <a:pPr algn="just" rtl="1"/>
            <a:r>
              <a:rPr lang="ar-JO" sz="1600" b="1" dirty="0" smtClean="0">
                <a:ln w="50800"/>
                <a:solidFill>
                  <a:srgbClr val="FFC000"/>
                </a:solidFill>
              </a:rPr>
              <a:t>نظام تشفير انتقائي ومرن لتشفير المجسمات الشبكية ثلاثية الأبعاد المتحركة وبملامس وتشفير الصور باستخدام الأتمتة الخليوية.</a:t>
            </a:r>
          </a:p>
          <a:p>
            <a:pPr algn="just" rtl="1"/>
            <a:endParaRPr lang="ar-JO" sz="1600" b="1" dirty="0">
              <a:ln w="50800"/>
              <a:solidFill>
                <a:srgbClr val="FFC000"/>
              </a:solidFill>
            </a:endParaRPr>
          </a:p>
          <a:p>
            <a:pPr algn="just" rtl="1"/>
            <a:r>
              <a:rPr lang="ar-JO" sz="1600" b="1" dirty="0" smtClean="0">
                <a:ln w="50800"/>
                <a:solidFill>
                  <a:srgbClr val="FFC000"/>
                </a:solidFill>
              </a:rPr>
              <a:t>	بفضل الله تعالى أولا ثم دعاء الوالدين الطيب، وبإشراف كوكبة من خيرة الأساتذة الجامعيين وبالجد والسهر والاجتهاد؛ حصلت على شهاداتي بدرجة الامتياز ومرتبة الشرف.</a:t>
            </a:r>
            <a:endParaRPr lang="ar-JO" sz="1600" b="1" dirty="0">
              <a:ln w="50800"/>
              <a:solidFill>
                <a:srgbClr val="FFC000"/>
              </a:solidFill>
            </a:endParaRPr>
          </a:p>
          <a:p>
            <a:pPr algn="just" rtl="1"/>
            <a:r>
              <a:rPr lang="ar-JO" sz="1600" b="1" dirty="0" smtClean="0">
                <a:ln w="50800"/>
                <a:solidFill>
                  <a:srgbClr val="FFC000"/>
                </a:solidFill>
              </a:rPr>
              <a:t>	كما أن لي مجموعة من الأبحاث العلمية المنشورة بأعلى المجلات العلمية المحكمة عالميا.</a:t>
            </a:r>
          </a:p>
          <a:p>
            <a:pPr algn="r" rtl="1"/>
            <a:endParaRPr lang="ar-JO" sz="1800" dirty="0">
              <a:ln w="50800"/>
              <a:solidFill>
                <a:srgbClr val="FFC000"/>
              </a:solidFill>
            </a:endParaRPr>
          </a:p>
          <a:p>
            <a:pPr algn="r" rtl="1"/>
            <a:r>
              <a:rPr lang="ar-JO" sz="1800" dirty="0" smtClean="0">
                <a:ln w="50800"/>
                <a:solidFill>
                  <a:srgbClr val="FFC000"/>
                </a:solidFill>
              </a:rPr>
              <a:t> </a:t>
            </a:r>
            <a:endParaRPr lang="en-US" sz="1800" dirty="0" smtClean="0">
              <a:ln w="50800"/>
              <a:solidFill>
                <a:srgbClr val="FFC000"/>
              </a:solidFill>
            </a:endParaRPr>
          </a:p>
          <a:p>
            <a:pPr algn="r" rtl="1"/>
            <a:r>
              <a:rPr lang="en-US" sz="1800" dirty="0">
                <a:ln w="50800"/>
                <a:solidFill>
                  <a:srgbClr val="FFC000"/>
                </a:solidFill>
              </a:rPr>
              <a:t> </a:t>
            </a:r>
            <a:r>
              <a:rPr lang="en-US" sz="1800" dirty="0" smtClean="0">
                <a:ln w="50800"/>
                <a:solidFill>
                  <a:srgbClr val="FFC000"/>
                </a:solidFill>
              </a:rPr>
              <a:t>       </a:t>
            </a:r>
            <a:endParaRPr lang="ar-JO" sz="1800" dirty="0">
              <a:ln w="50800"/>
              <a:solidFill>
                <a:srgbClr val="FFC000"/>
              </a:solidFill>
            </a:endParaRPr>
          </a:p>
          <a:p>
            <a:pPr marL="342900" indent="-342900" algn="r" rtl="1">
              <a:buAutoNum type="arabicPeriod"/>
            </a:pPr>
            <a:endParaRPr lang="ar-JO" sz="1800" dirty="0" smtClean="0">
              <a:ln w="50800"/>
              <a:solidFill>
                <a:srgbClr val="FFC000"/>
              </a:solidFill>
            </a:endParaRPr>
          </a:p>
          <a:p>
            <a:pPr algn="r"/>
            <a:endParaRPr lang="ar-JO" sz="3200" dirty="0">
              <a:ln w="50800"/>
              <a:solidFill>
                <a:srgbClr val="FFC000"/>
              </a:solidFill>
            </a:endParaRPr>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195486"/>
            <a:ext cx="1006475"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3" name="Google Shape;83;p15"/>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4</a:t>
            </a:fld>
            <a:endParaRPr/>
          </a:p>
        </p:txBody>
      </p:sp>
      <p:sp>
        <p:nvSpPr>
          <p:cNvPr id="6" name="Google Shape;60;p13"/>
          <p:cNvSpPr txBox="1">
            <a:spLocks/>
          </p:cNvSpPr>
          <p:nvPr/>
        </p:nvSpPr>
        <p:spPr>
          <a:xfrm>
            <a:off x="395536" y="-4970"/>
            <a:ext cx="8424936" cy="4952984"/>
          </a:xfrm>
          <a:prstGeom prst="rect">
            <a:avLst/>
          </a:prstGeom>
          <a:ln>
            <a:noFill/>
          </a:ln>
        </p:spPr>
        <p:txBody>
          <a:bodyPr spcFirstLastPara="1" wrap="square" lIns="0" tIns="0" rIns="0" bIns="0" anchor="t" anchorCtr="0">
            <a:noAutofit/>
            <a:scene3d>
              <a:camera prst="orthographicFront"/>
              <a:lightRig rig="balanced" dir="t">
                <a:rot lat="0" lon="0" rev="2100000"/>
              </a:lightRig>
            </a:scene3d>
            <a:sp3d extrusionH="57150" prstMaterial="metal">
              <a:bevelT w="38100" h="25400"/>
              <a:contourClr>
                <a:schemeClr val="bg2"/>
              </a:contourClr>
            </a:sp3d>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ar-JO" sz="2400" dirty="0" smtClean="0">
                <a:ln w="50800"/>
                <a:solidFill>
                  <a:srgbClr val="FFC000"/>
                </a:solidFill>
              </a:rPr>
              <a:t>و رسالتي لكم :</a:t>
            </a:r>
            <a:endParaRPr lang="en-GB" sz="3200" dirty="0" smtClean="0">
              <a:ln w="50800"/>
              <a:solidFill>
                <a:srgbClr val="FFC000"/>
              </a:solidFill>
            </a:endParaRPr>
          </a:p>
          <a:p>
            <a:pPr algn="ctr" rtl="1"/>
            <a:endParaRPr lang="en-US" sz="1100" dirty="0" smtClean="0"/>
          </a:p>
          <a:p>
            <a:pPr algn="ctr" rtl="1"/>
            <a:r>
              <a:rPr lang="ar-SA" sz="2400" b="1" dirty="0" smtClean="0">
                <a:solidFill>
                  <a:srgbClr val="FABE00"/>
                </a:solidFill>
                <a:latin typeface="Traditional Arabic" pitchFamily="18" charset="-78"/>
                <a:cs typeface="Traditional Arabic" pitchFamily="18" charset="-78"/>
              </a:rPr>
              <a:t>واسلكُ </a:t>
            </a:r>
            <a:r>
              <a:rPr lang="ar-SA" sz="2400" b="1" dirty="0">
                <a:solidFill>
                  <a:srgbClr val="FABE00"/>
                </a:solidFill>
                <a:latin typeface="Traditional Arabic" pitchFamily="18" charset="-78"/>
                <a:cs typeface="Traditional Arabic" pitchFamily="18" charset="-78"/>
              </a:rPr>
              <a:t>بهمَّتِكَ </a:t>
            </a:r>
            <a:r>
              <a:rPr lang="ar-SA" sz="2400" b="1" dirty="0" smtClean="0">
                <a:solidFill>
                  <a:srgbClr val="FABE00"/>
                </a:solidFill>
                <a:latin typeface="Traditional Arabic" pitchFamily="18" charset="-78"/>
                <a:cs typeface="Traditional Arabic" pitchFamily="18" charset="-78"/>
              </a:rPr>
              <a:t>السَّبيلَ  </a:t>
            </a:r>
            <a:r>
              <a:rPr lang="ar-SA" sz="2400" b="1" dirty="0">
                <a:solidFill>
                  <a:srgbClr val="FABE00"/>
                </a:solidFill>
                <a:latin typeface="Traditional Arabic" pitchFamily="18" charset="-78"/>
                <a:cs typeface="Traditional Arabic" pitchFamily="18" charset="-78"/>
              </a:rPr>
              <a:t>... ولا تقلْ كيف السَّبيلُ</a:t>
            </a:r>
            <a:endParaRPr lang="en-US" sz="2400" b="1" dirty="0">
              <a:solidFill>
                <a:srgbClr val="FABE00"/>
              </a:solidFill>
              <a:latin typeface="Traditional Arabic" pitchFamily="18" charset="-78"/>
              <a:cs typeface="Traditional Arabic" pitchFamily="18" charset="-78"/>
            </a:endParaRPr>
          </a:p>
          <a:p>
            <a:pPr algn="ctr" rtl="1"/>
            <a:r>
              <a:rPr lang="ar-SA" sz="2400" b="1" dirty="0">
                <a:solidFill>
                  <a:srgbClr val="FABE00"/>
                </a:solidFill>
                <a:latin typeface="Traditional Arabic" pitchFamily="18" charset="-78"/>
                <a:cs typeface="Traditional Arabic" pitchFamily="18" charset="-78"/>
              </a:rPr>
              <a:t>ما ضَلَّ ذو أملٍ سَعى ...  يوماً وحكمتهُ الدَّليـلُ</a:t>
            </a:r>
            <a:endParaRPr lang="en-US" sz="2400" b="1" dirty="0">
              <a:solidFill>
                <a:srgbClr val="FABE00"/>
              </a:solidFill>
              <a:latin typeface="Traditional Arabic" pitchFamily="18" charset="-78"/>
              <a:cs typeface="Traditional Arabic" pitchFamily="18" charset="-78"/>
            </a:endParaRPr>
          </a:p>
          <a:p>
            <a:pPr algn="ctr" rtl="1"/>
            <a:r>
              <a:rPr lang="ar-SA" sz="2400" b="1" dirty="0">
                <a:solidFill>
                  <a:srgbClr val="FABE00"/>
                </a:solidFill>
                <a:latin typeface="Traditional Arabic" pitchFamily="18" charset="-78"/>
                <a:cs typeface="Traditional Arabic" pitchFamily="18" charset="-78"/>
              </a:rPr>
              <a:t>كلاَّ ولا خاب امرؤٌ </a:t>
            </a:r>
            <a:r>
              <a:rPr lang="ar-SA" sz="2400" b="1" dirty="0" smtClean="0">
                <a:solidFill>
                  <a:srgbClr val="FABE00"/>
                </a:solidFill>
                <a:latin typeface="Traditional Arabic" pitchFamily="18" charset="-78"/>
                <a:cs typeface="Traditional Arabic" pitchFamily="18" charset="-78"/>
              </a:rPr>
              <a:t>... يوماً </a:t>
            </a:r>
            <a:r>
              <a:rPr lang="ar-SA" sz="2400" b="1" dirty="0">
                <a:solidFill>
                  <a:srgbClr val="FABE00"/>
                </a:solidFill>
                <a:latin typeface="Traditional Arabic" pitchFamily="18" charset="-78"/>
                <a:cs typeface="Traditional Arabic" pitchFamily="18" charset="-78"/>
              </a:rPr>
              <a:t>ومقصْدهُ </a:t>
            </a:r>
            <a:r>
              <a:rPr lang="ar-SA" sz="2400" b="1" dirty="0" smtClean="0">
                <a:solidFill>
                  <a:srgbClr val="FABE00"/>
                </a:solidFill>
                <a:latin typeface="Traditional Arabic" pitchFamily="18" charset="-78"/>
                <a:cs typeface="Traditional Arabic" pitchFamily="18" charset="-78"/>
              </a:rPr>
              <a:t>نبيـــلُ</a:t>
            </a:r>
            <a:endParaRPr lang="en-US" sz="2400" b="1" dirty="0">
              <a:solidFill>
                <a:srgbClr val="98247F"/>
              </a:solidFill>
              <a:latin typeface="Traditional Arabic" pitchFamily="18" charset="-78"/>
              <a:cs typeface="Traditional Arabic" pitchFamily="18" charset="-78"/>
            </a:endParaRPr>
          </a:p>
          <a:p>
            <a:pPr algn="just" rtl="1"/>
            <a:r>
              <a:rPr lang="ar-SA" sz="1800" b="1" dirty="0">
                <a:solidFill>
                  <a:srgbClr val="FFC000"/>
                </a:solidFill>
              </a:rPr>
              <a:t>أبنائي وبناتي الطلبة الأعزاء</a:t>
            </a:r>
            <a:r>
              <a:rPr lang="ar-SA" sz="1800" b="1" dirty="0" smtClean="0">
                <a:solidFill>
                  <a:srgbClr val="FFC000"/>
                </a:solidFill>
              </a:rPr>
              <a:t>:</a:t>
            </a:r>
            <a:endParaRPr lang="en-US" sz="1800" b="1" dirty="0" smtClean="0">
              <a:solidFill>
                <a:srgbClr val="FFC000"/>
              </a:solidFill>
            </a:endParaRPr>
          </a:p>
          <a:p>
            <a:pPr algn="just" rtl="1"/>
            <a:endParaRPr lang="en-US" sz="1800" b="1" dirty="0">
              <a:solidFill>
                <a:srgbClr val="FFC000"/>
              </a:solidFill>
            </a:endParaRPr>
          </a:p>
          <a:p>
            <a:pPr algn="just" rtl="1"/>
            <a:r>
              <a:rPr lang="en-US" sz="1800" b="1" dirty="0" smtClean="0">
                <a:solidFill>
                  <a:srgbClr val="FFC000"/>
                </a:solidFill>
              </a:rPr>
              <a:t>	</a:t>
            </a:r>
            <a:r>
              <a:rPr lang="ar-SA" sz="1800" b="1" dirty="0" smtClean="0">
                <a:solidFill>
                  <a:srgbClr val="FFC000"/>
                </a:solidFill>
              </a:rPr>
              <a:t>أنتم </a:t>
            </a:r>
            <a:r>
              <a:rPr lang="ar-SA" sz="1800" b="1" dirty="0">
                <a:solidFill>
                  <a:srgbClr val="FFC000"/>
                </a:solidFill>
              </a:rPr>
              <a:t>بناة الغد ومستقبل البلاد، فدعوتي ودعائي لكم بالمثابرة والجد لترتقوا سلم مجد العلم، فالعلم يبني بيوتا وإن كانت لا عماد لها ..  فاسلكوا بهممكم كل سبيل مباح للتعلم و للارتقاء .. وإن اختلطت عليكم السبل أو ضاقت أو تاهت منكم، لا تقولوا كيف السبيل!؟ فأنتم الآن على أولى خطواتكم في التعلم والبحث العلمي، فأوجدوا السبيل القويم بجدكم واجتهادكم ومثابرتكم، وبسؤال أهل الاختصاص منا في جامعتنا الرائدة، أو بالتنقيب عن المعلومة بكل الوسائل الصحيحة المتاحة لكم، واجعلوا دوما الأمل بالله والتوكل عليه رفيقكم في سبيلكم هذه، وبالتأكيد بأمر الله تعالى ستصلون أعلى وأغلى غاياتكم ما دامت الحكمة دليلكم، وكونوا على ثقة بأن الله سبحانه وتعالى سييسر لكم سبلكم ويرشدكم لمرادكم طالما كان مقصدكم نبيل</a:t>
            </a:r>
            <a:r>
              <a:rPr lang="ar-SA" sz="1800" b="1" dirty="0" smtClean="0">
                <a:solidFill>
                  <a:srgbClr val="FFC000"/>
                </a:solidFill>
              </a:rPr>
              <a:t>.</a:t>
            </a:r>
            <a:endParaRPr lang="en-US" sz="1800" b="1" dirty="0">
              <a:solidFill>
                <a:srgbClr val="FFC000"/>
              </a:solidFill>
            </a:endParaRPr>
          </a:p>
          <a:p>
            <a:pPr algn="just" rtl="1"/>
            <a:r>
              <a:rPr lang="en-US" sz="1800" b="1" dirty="0" smtClean="0">
                <a:solidFill>
                  <a:srgbClr val="FFC000"/>
                </a:solidFill>
              </a:rPr>
              <a:t>	</a:t>
            </a:r>
            <a:r>
              <a:rPr lang="ar-SA" sz="1800" b="1" dirty="0" smtClean="0">
                <a:solidFill>
                  <a:srgbClr val="FFC000"/>
                </a:solidFill>
              </a:rPr>
              <a:t>رحم </a:t>
            </a:r>
            <a:r>
              <a:rPr lang="ar-SA" sz="1800" b="1" dirty="0">
                <a:solidFill>
                  <a:srgbClr val="FFC000"/>
                </a:solidFill>
              </a:rPr>
              <a:t>الله الشاعر إبراهيم طوقان، فقد كانت أبياته الشعرية هذه نبراسا أنير فيها عتمة سويعات اليأس خلال مسيرتي الدراسية الطويلة، وها أنا أقدمها لكم هدية قيمة بمعانيها لعلها تكون لكم أيضا نبراس ضياء ونور في مسيرتكم العلمية وحتى الحياتية</a:t>
            </a:r>
            <a:r>
              <a:rPr lang="ar-SA" sz="1800" b="1" dirty="0" smtClean="0">
                <a:solidFill>
                  <a:srgbClr val="FFC000"/>
                </a:solidFill>
              </a:rPr>
              <a:t>.</a:t>
            </a:r>
            <a:r>
              <a:rPr lang="ar-JO" sz="1800" b="1" dirty="0" smtClean="0">
                <a:ln w="50800"/>
                <a:solidFill>
                  <a:srgbClr val="FFC000"/>
                </a:solidFill>
              </a:rPr>
              <a:t> </a:t>
            </a:r>
            <a:endParaRPr lang="en-US" sz="1800" b="1" dirty="0" smtClean="0">
              <a:ln w="50800"/>
              <a:solidFill>
                <a:srgbClr val="FFC000"/>
              </a:solidFill>
            </a:endParaRPr>
          </a:p>
          <a:p>
            <a:pPr algn="just" rtl="1"/>
            <a:r>
              <a:rPr lang="en-US" sz="1800" dirty="0">
                <a:ln w="50800"/>
                <a:solidFill>
                  <a:srgbClr val="FFC000"/>
                </a:solidFill>
              </a:rPr>
              <a:t> </a:t>
            </a:r>
            <a:r>
              <a:rPr lang="en-US" sz="1800" dirty="0" smtClean="0">
                <a:ln w="50800"/>
                <a:solidFill>
                  <a:srgbClr val="FFC000"/>
                </a:solidFill>
              </a:rPr>
              <a:t>   </a:t>
            </a:r>
            <a:endParaRPr lang="ar-JO" sz="1800" dirty="0">
              <a:ln w="50800"/>
              <a:solidFill>
                <a:srgbClr val="FFC000"/>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00162"/>
            <a:ext cx="1008112" cy="903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51796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3" name="Google Shape;83;p15"/>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5</a:t>
            </a:fld>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95486"/>
            <a:ext cx="1006475"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Google Shape;60;p13"/>
          <p:cNvSpPr txBox="1">
            <a:spLocks/>
          </p:cNvSpPr>
          <p:nvPr/>
        </p:nvSpPr>
        <p:spPr>
          <a:xfrm>
            <a:off x="251520" y="123478"/>
            <a:ext cx="8784976" cy="4952984"/>
          </a:xfrm>
          <a:prstGeom prst="rect">
            <a:avLst/>
          </a:prstGeom>
          <a:ln>
            <a:noFill/>
          </a:ln>
        </p:spPr>
        <p:txBody>
          <a:bodyPr spcFirstLastPara="1" wrap="square" lIns="0" tIns="0" rIns="0" bIns="0" anchor="t" anchorCtr="0">
            <a:noAutofit/>
            <a:scene3d>
              <a:camera prst="orthographicFront"/>
              <a:lightRig rig="balanced" dir="t">
                <a:rot lat="0" lon="0" rev="2100000"/>
              </a:lightRig>
            </a:scene3d>
            <a:sp3d extrusionH="57150" prstMaterial="metal">
              <a:bevelT w="38100" h="25400"/>
              <a:contourClr>
                <a:schemeClr val="bg2"/>
              </a:contourClr>
            </a:sp3d>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ar-JO" sz="3200" dirty="0">
                <a:ln w="50800"/>
                <a:solidFill>
                  <a:srgbClr val="FFC000"/>
                </a:solidFill>
              </a:rPr>
              <a:t>تعريف</a:t>
            </a:r>
            <a:r>
              <a:rPr lang="ar-JO" sz="2400" dirty="0" smtClean="0">
                <a:ln w="50800"/>
                <a:solidFill>
                  <a:srgbClr val="FFC000"/>
                </a:solidFill>
                <a:latin typeface="Traditional Arabic" pitchFamily="18" charset="-78"/>
                <a:cs typeface="Traditional Arabic" pitchFamily="18" charset="-78"/>
              </a:rPr>
              <a:t> </a:t>
            </a:r>
            <a:r>
              <a:rPr lang="ar-JO" sz="3200" dirty="0" smtClean="0">
                <a:ln w="50800"/>
                <a:solidFill>
                  <a:srgbClr val="FFC000"/>
                </a:solidFill>
              </a:rPr>
              <a:t> بسيط لمادتنا:</a:t>
            </a:r>
          </a:p>
          <a:p>
            <a:pPr algn="ctr"/>
            <a:r>
              <a:rPr lang="ar-JO" sz="3200" dirty="0" smtClean="0">
                <a:ln w="50800"/>
                <a:solidFill>
                  <a:srgbClr val="FFC000"/>
                </a:solidFill>
              </a:rPr>
              <a:t>برمجة </a:t>
            </a:r>
            <a:r>
              <a:rPr lang="ar-JO" sz="3200" dirty="0" smtClean="0">
                <a:ln w="50800"/>
                <a:solidFill>
                  <a:srgbClr val="FFC000"/>
                </a:solidFill>
              </a:rPr>
              <a:t>الشبكات</a:t>
            </a:r>
            <a:endParaRPr lang="en-US" sz="1800" dirty="0" smtClean="0">
              <a:ln w="50800"/>
              <a:solidFill>
                <a:srgbClr val="FFC000"/>
              </a:solidFill>
            </a:endParaRPr>
          </a:p>
          <a:p>
            <a:pPr algn="r" rtl="1"/>
            <a:r>
              <a:rPr lang="en-US" sz="1800" dirty="0">
                <a:ln w="50800"/>
                <a:solidFill>
                  <a:srgbClr val="FFC000"/>
                </a:solidFill>
              </a:rPr>
              <a:t> </a:t>
            </a:r>
            <a:r>
              <a:rPr lang="en-US" sz="1800" dirty="0" smtClean="0">
                <a:ln w="50800"/>
                <a:solidFill>
                  <a:srgbClr val="FFC000"/>
                </a:solidFill>
              </a:rPr>
              <a:t>       </a:t>
            </a:r>
            <a:endParaRPr lang="ar-JO" sz="1800" dirty="0">
              <a:ln w="50800"/>
              <a:solidFill>
                <a:srgbClr val="FFC000"/>
              </a:solidFill>
            </a:endParaRPr>
          </a:p>
          <a:p>
            <a:pPr marL="342900" indent="-342900" algn="r" rtl="1">
              <a:buAutoNum type="arabicPeriod"/>
            </a:pPr>
            <a:endParaRPr lang="ar-JO" sz="1800" dirty="0" smtClean="0">
              <a:ln w="50800"/>
              <a:solidFill>
                <a:srgbClr val="FFC000"/>
              </a:solidFill>
            </a:endParaRPr>
          </a:p>
          <a:p>
            <a:pPr algn="r"/>
            <a:endParaRPr lang="ar-JO" sz="3200" dirty="0">
              <a:ln w="50800"/>
              <a:solidFill>
                <a:srgbClr val="FFC000"/>
              </a:solidFill>
            </a:endParaRPr>
          </a:p>
        </p:txBody>
      </p:sp>
      <p:sp>
        <p:nvSpPr>
          <p:cNvPr id="2" name="Rectangle 1"/>
          <p:cNvSpPr/>
          <p:nvPr/>
        </p:nvSpPr>
        <p:spPr>
          <a:xfrm>
            <a:off x="107504" y="1347614"/>
            <a:ext cx="5400600" cy="3139321"/>
          </a:xfrm>
          <a:prstGeom prst="rect">
            <a:avLst/>
          </a:prstGeom>
        </p:spPr>
        <p:txBody>
          <a:bodyPr wrap="square">
            <a:spAutoFit/>
          </a:bodyPr>
          <a:lstStyle/>
          <a:p>
            <a:pPr algn="just" rtl="1"/>
            <a:r>
              <a:rPr lang="ar-JO" sz="1800" b="1" dirty="0">
                <a:solidFill>
                  <a:srgbClr val="FFC000"/>
                </a:solidFill>
              </a:rPr>
              <a:t>برمجة الشبكة هي عملية كتابة التعليمات البرمجية التي تسمح لأجهزة الحاسوب بالتواصل مع بعضها البعض. </a:t>
            </a:r>
            <a:r>
              <a:rPr lang="ar-JO" sz="1800" b="1" dirty="0">
                <a:solidFill>
                  <a:srgbClr val="FFC000"/>
                </a:solidFill>
              </a:rPr>
              <a:t>يمكن أن يشمل </a:t>
            </a:r>
            <a:r>
              <a:rPr lang="ar-JO" sz="1800" b="1" dirty="0">
                <a:solidFill>
                  <a:srgbClr val="FFC000"/>
                </a:solidFill>
              </a:rPr>
              <a:t>ذلك</a:t>
            </a:r>
            <a:r>
              <a:rPr lang="ar-JO" sz="1800" b="1" dirty="0" smtClean="0">
                <a:solidFill>
                  <a:srgbClr val="FFC000"/>
                </a:solidFill>
              </a:rPr>
              <a:t>:</a:t>
            </a:r>
          </a:p>
          <a:p>
            <a:pPr algn="r" rtl="1"/>
            <a:endParaRPr lang="ar-JO" sz="1800" b="1" dirty="0">
              <a:solidFill>
                <a:srgbClr val="FFC000"/>
              </a:solidFill>
            </a:endParaRPr>
          </a:p>
          <a:p>
            <a:pPr marL="285750" indent="-285750" algn="just" rtl="1">
              <a:buClr>
                <a:srgbClr val="DEA900"/>
              </a:buClr>
              <a:buFont typeface="Wingdings" pitchFamily="2" charset="2"/>
              <a:buChar char="v"/>
            </a:pPr>
            <a:r>
              <a:rPr lang="ar-JO" sz="1600" b="1" dirty="0">
                <a:solidFill>
                  <a:srgbClr val="FFC000"/>
                </a:solidFill>
              </a:rPr>
              <a:t>إنشاء </a:t>
            </a:r>
            <a:r>
              <a:rPr lang="ar-JO" sz="1600" b="1" dirty="0">
                <a:solidFill>
                  <a:srgbClr val="FFC000"/>
                </a:solidFill>
              </a:rPr>
              <a:t>برامج تسمح لأجهزة مختلفة بمشاركة الملفات والمجلدات والبيانات والمعلومات، أو تمكين الأجهزة من تبادل البيانات والرسائل. يمكن أيضاً استخدام برامج الشبكة لإنشاء أنظمة تسمح للأجهزة بالاتصال بالإنترنت</a:t>
            </a:r>
            <a:r>
              <a:rPr lang="ar-JO" sz="1600" b="1" dirty="0">
                <a:solidFill>
                  <a:srgbClr val="FFC000"/>
                </a:solidFill>
              </a:rPr>
              <a:t>.</a:t>
            </a:r>
          </a:p>
          <a:p>
            <a:pPr marL="285750" indent="-285750" algn="just" rtl="1">
              <a:buClr>
                <a:srgbClr val="DEA900"/>
              </a:buClr>
              <a:buFont typeface="Wingdings" pitchFamily="2" charset="2"/>
              <a:buChar char="v"/>
            </a:pPr>
            <a:r>
              <a:rPr lang="ar-JO" sz="1600" b="1" dirty="0">
                <a:solidFill>
                  <a:srgbClr val="FFC000"/>
                </a:solidFill>
              </a:rPr>
              <a:t>إنشاء تطبيقات خادم ويب أساسي لتنمية الأنظمة الموزعة المتطورة. برمجة الشبكة هي حقل </a:t>
            </a:r>
            <a:r>
              <a:rPr lang="ar-JO" sz="1600" b="1" dirty="0">
                <a:solidFill>
                  <a:srgbClr val="FFC000"/>
                </a:solidFill>
              </a:rPr>
              <a:t>يحتاج جهدا، </a:t>
            </a:r>
            <a:r>
              <a:rPr lang="ar-JO" sz="1600" b="1" dirty="0">
                <a:solidFill>
                  <a:srgbClr val="FFC000"/>
                </a:solidFill>
              </a:rPr>
              <a:t>ولكن أيضا مجزٍ للغاية، لأنه يتيح لك بناء أنظمة يمكن أن تؤثر على ملايين المستخدمين</a:t>
            </a:r>
            <a:r>
              <a:rPr lang="ar-JO" sz="1600" b="1" dirty="0">
                <a:solidFill>
                  <a:srgbClr val="FFC000"/>
                </a:solidFill>
              </a:rPr>
              <a:t>.</a:t>
            </a:r>
          </a:p>
          <a:p>
            <a:pPr marL="285750" indent="-285750" algn="just" rtl="1">
              <a:buClr>
                <a:srgbClr val="DEA900"/>
              </a:buClr>
              <a:buFont typeface="Wingdings" pitchFamily="2" charset="2"/>
              <a:buChar char="v"/>
            </a:pPr>
            <a:r>
              <a:rPr lang="ar-JO" sz="1600" b="1" dirty="0">
                <a:solidFill>
                  <a:srgbClr val="FFC000"/>
                </a:solidFill>
              </a:rPr>
              <a:t>إرسال رسائل بسيطة لإنشاء اتصالات المقبس ونقل الملفات. يمكن استخدامها لمجموعة متنوعة من الأغراض، مثل إنشاء تطبيقات الويب أو مراقبة أجهزة الشبكة أو أتمتة المهام.</a:t>
            </a:r>
            <a:endParaRPr lang="en-US" sz="1600" b="1" dirty="0">
              <a:solidFill>
                <a:srgbClr val="FFC000"/>
              </a:solidFill>
            </a:endParaRPr>
          </a:p>
        </p:txBody>
      </p:sp>
      <p:pic>
        <p:nvPicPr>
          <p:cNvPr id="512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088" y="1342151"/>
            <a:ext cx="3987800" cy="3182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38382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5" name="Google Shape;75;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6</a:t>
            </a:fld>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496" y="88812"/>
            <a:ext cx="4896544" cy="5003218"/>
          </a:xfrm>
          <a:prstGeom prst="rect">
            <a:avLst/>
          </a:prstGeom>
        </p:spPr>
      </p:pic>
      <p:pic>
        <p:nvPicPr>
          <p:cNvPr id="6" name="Google Shape;689;p48"/>
          <p:cNvPicPr preferRelativeResize="0"/>
          <p:nvPr/>
        </p:nvPicPr>
        <p:blipFill>
          <a:blip r:embed="rId4">
            <a:alphaModFix/>
          </a:blip>
          <a:stretch>
            <a:fillRect/>
          </a:stretch>
        </p:blipFill>
        <p:spPr>
          <a:xfrm>
            <a:off x="5220072" y="267494"/>
            <a:ext cx="836651" cy="911453"/>
          </a:xfrm>
          <a:prstGeom prst="rect">
            <a:avLst/>
          </a:prstGeom>
          <a:noFill/>
          <a:ln>
            <a:noFill/>
          </a:ln>
        </p:spPr>
      </p:pic>
      <p:pic>
        <p:nvPicPr>
          <p:cNvPr id="7" name="Google Shape;689;p48"/>
          <p:cNvPicPr preferRelativeResize="0"/>
          <p:nvPr/>
        </p:nvPicPr>
        <p:blipFill>
          <a:blip r:embed="rId4">
            <a:alphaModFix/>
          </a:blip>
          <a:stretch>
            <a:fillRect/>
          </a:stretch>
        </p:blipFill>
        <p:spPr>
          <a:xfrm>
            <a:off x="8141822" y="267493"/>
            <a:ext cx="836651" cy="911453"/>
          </a:xfrm>
          <a:prstGeom prst="rect">
            <a:avLst/>
          </a:prstGeom>
          <a:noFill/>
          <a:ln>
            <a:noFill/>
          </a:ln>
        </p:spPr>
      </p:pic>
      <p:sp>
        <p:nvSpPr>
          <p:cNvPr id="3" name="TextBox 2"/>
          <p:cNvSpPr txBox="1"/>
          <p:nvPr/>
        </p:nvSpPr>
        <p:spPr>
          <a:xfrm>
            <a:off x="5525313" y="148639"/>
            <a:ext cx="3240360" cy="923330"/>
          </a:xfrm>
          <a:prstGeom prst="rect">
            <a:avLst/>
          </a:prstGeom>
          <a:noFill/>
        </p:spPr>
        <p:txBody>
          <a:bodyPr wrap="square" rtlCol="0">
            <a:spAutoFit/>
          </a:bodyPr>
          <a:lstStyle/>
          <a:p>
            <a:pPr algn="ctr"/>
            <a:r>
              <a:rPr lang="ar-JO" sz="5400" b="1" dirty="0">
                <a:solidFill>
                  <a:srgbClr val="FFC000"/>
                </a:solidFill>
                <a:latin typeface="Aldhabi" pitchFamily="2" charset="-78"/>
                <a:cs typeface="Aldhabi" pitchFamily="2" charset="-78"/>
              </a:rPr>
              <a:t>الت</a:t>
            </a:r>
            <a:r>
              <a:rPr lang="ar-JO" sz="5400" b="1" dirty="0">
                <a:solidFill>
                  <a:srgbClr val="FFC000"/>
                </a:solidFill>
                <a:latin typeface="Aldhabi" pitchFamily="2" charset="-78"/>
                <a:cs typeface="Aldhabi" pitchFamily="2" charset="-78"/>
              </a:rPr>
              <a:t>قويم الأكاديمي</a:t>
            </a:r>
            <a:endParaRPr lang="en-US" sz="5400" b="1" dirty="0">
              <a:solidFill>
                <a:srgbClr val="FFC000"/>
              </a:solidFill>
              <a:latin typeface="Aldhabi" pitchFamily="2" charset="-78"/>
              <a:cs typeface="Aldhabi" pitchFamily="2" charset="-78"/>
            </a:endParaRPr>
          </a:p>
        </p:txBody>
      </p:sp>
      <p:sp>
        <p:nvSpPr>
          <p:cNvPr id="9" name="Google Shape;1103;p33">
            <a:extLst>
              <a:ext uri="{FF2B5EF4-FFF2-40B4-BE49-F238E27FC236}">
                <a16:creationId xmlns:a16="http://schemas.microsoft.com/office/drawing/2014/main" xmlns="" id="{8BCBFB35-849A-A846-920B-05F167933D55}"/>
              </a:ext>
            </a:extLst>
          </p:cNvPr>
          <p:cNvSpPr txBox="1">
            <a:spLocks/>
          </p:cNvSpPr>
          <p:nvPr/>
        </p:nvSpPr>
        <p:spPr>
          <a:xfrm>
            <a:off x="5220511" y="1532728"/>
            <a:ext cx="3849963" cy="1471070"/>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SA" sz="3200" b="1" dirty="0">
                <a:solidFill>
                  <a:srgbClr val="FFC000"/>
                </a:solidFill>
                <a:latin typeface="Aldhabi" pitchFamily="2" charset="-78"/>
                <a:ea typeface="Arial"/>
                <a:cs typeface="Aldhabi" pitchFamily="2" charset="-78"/>
              </a:rPr>
              <a:t>الفترة الزمنية </a:t>
            </a:r>
            <a:r>
              <a:rPr lang="ar-SA" sz="3200" b="1" dirty="0">
                <a:solidFill>
                  <a:srgbClr val="FFC000"/>
                </a:solidFill>
                <a:latin typeface="Aldhabi" pitchFamily="2" charset="-78"/>
                <a:ea typeface="Arial"/>
                <a:cs typeface="Aldhabi" pitchFamily="2" charset="-78"/>
              </a:rPr>
              <a:t>التعليمية</a:t>
            </a:r>
            <a:endParaRPr lang="ar-JO" sz="3200" b="1" dirty="0">
              <a:solidFill>
                <a:srgbClr val="FFC000"/>
              </a:solidFill>
              <a:latin typeface="Aldhabi" pitchFamily="2" charset="-78"/>
              <a:ea typeface="Arial"/>
              <a:cs typeface="Aldhabi" pitchFamily="2" charset="-78"/>
            </a:endParaRPr>
          </a:p>
          <a:p>
            <a:pPr algn="ctr" rtl="1">
              <a:lnSpc>
                <a:spcPct val="100000"/>
              </a:lnSpc>
              <a:spcBef>
                <a:spcPts val="0"/>
              </a:spcBef>
              <a:buClr>
                <a:srgbClr val="212950"/>
              </a:buClr>
              <a:buSzPts val="2600"/>
              <a:buFont typeface="Catamaran"/>
              <a:buNone/>
            </a:pPr>
            <a:r>
              <a:rPr lang="ar-SA" sz="3200" b="1" dirty="0">
                <a:solidFill>
                  <a:srgbClr val="FFC000"/>
                </a:solidFill>
                <a:latin typeface="Aldhabi" pitchFamily="2" charset="-78"/>
                <a:ea typeface="Arial"/>
                <a:cs typeface="Aldhabi" pitchFamily="2" charset="-78"/>
              </a:rPr>
              <a:t> </a:t>
            </a:r>
            <a:r>
              <a:rPr lang="ar-SA" sz="3200" b="1" dirty="0">
                <a:solidFill>
                  <a:srgbClr val="FFC000"/>
                </a:solidFill>
                <a:latin typeface="Aldhabi" pitchFamily="2" charset="-78"/>
                <a:ea typeface="Arial"/>
                <a:cs typeface="Aldhabi" pitchFamily="2" charset="-78"/>
              </a:rPr>
              <a:t>في الفصل الدراسي </a:t>
            </a:r>
            <a:r>
              <a:rPr lang="ar-SA" sz="3200" b="1" dirty="0">
                <a:solidFill>
                  <a:srgbClr val="FFC000"/>
                </a:solidFill>
                <a:latin typeface="Aldhabi" pitchFamily="2" charset="-78"/>
                <a:ea typeface="Arial"/>
                <a:cs typeface="Aldhabi" pitchFamily="2" charset="-78"/>
              </a:rPr>
              <a:t>الصيف</a:t>
            </a:r>
            <a:r>
              <a:rPr lang="ar-JO" sz="3200" b="1" dirty="0">
                <a:solidFill>
                  <a:srgbClr val="FFC000"/>
                </a:solidFill>
                <a:latin typeface="Aldhabi" pitchFamily="2" charset="-78"/>
                <a:ea typeface="Arial"/>
                <a:cs typeface="Aldhabi" pitchFamily="2" charset="-78"/>
              </a:rPr>
              <a:t>ي</a:t>
            </a:r>
          </a:p>
          <a:p>
            <a:pPr algn="ctr" rtl="1">
              <a:lnSpc>
                <a:spcPct val="100000"/>
              </a:lnSpc>
              <a:spcBef>
                <a:spcPts val="0"/>
              </a:spcBef>
              <a:buClr>
                <a:srgbClr val="212950"/>
              </a:buClr>
              <a:buSzPts val="2600"/>
              <a:buFont typeface="Catamaran"/>
              <a:buNone/>
            </a:pPr>
            <a:r>
              <a:rPr lang="ar-SA" sz="3200" b="1" dirty="0">
                <a:solidFill>
                  <a:srgbClr val="FFC000"/>
                </a:solidFill>
                <a:latin typeface="Aldhabi" pitchFamily="2" charset="-78"/>
                <a:ea typeface="Arial"/>
                <a:cs typeface="Aldhabi" pitchFamily="2" charset="-78"/>
              </a:rPr>
              <a:t> </a:t>
            </a:r>
            <a:r>
              <a:rPr lang="ar-SA" sz="3200" b="1" dirty="0">
                <a:solidFill>
                  <a:srgbClr val="FFC000"/>
                </a:solidFill>
                <a:latin typeface="Aldhabi" pitchFamily="2" charset="-78"/>
                <a:ea typeface="Arial"/>
                <a:cs typeface="Aldhabi" pitchFamily="2" charset="-78"/>
              </a:rPr>
              <a:t>تكون </a:t>
            </a:r>
            <a:r>
              <a:rPr lang="ar-SA" sz="3200" b="1" dirty="0">
                <a:solidFill>
                  <a:schemeClr val="accent4">
                    <a:lumMod val="60000"/>
                    <a:lumOff val="40000"/>
                  </a:schemeClr>
                </a:solidFill>
                <a:latin typeface="Aldhabi" pitchFamily="2" charset="-78"/>
                <a:ea typeface="Arial"/>
                <a:cs typeface="Aldhabi" pitchFamily="2" charset="-78"/>
              </a:rPr>
              <a:t>مدة </a:t>
            </a:r>
            <a:r>
              <a:rPr lang="ar-SA" sz="3200" b="1" dirty="0">
                <a:solidFill>
                  <a:schemeClr val="accent4">
                    <a:lumMod val="60000"/>
                    <a:lumOff val="40000"/>
                  </a:schemeClr>
                </a:solidFill>
                <a:latin typeface="Aldhabi" pitchFamily="2" charset="-78"/>
                <a:ea typeface="Arial"/>
                <a:cs typeface="Aldhabi" pitchFamily="2" charset="-78"/>
              </a:rPr>
              <a:t>١٣أسبوع</a:t>
            </a:r>
            <a:endParaRPr lang="ar-JO" sz="3200" b="1" dirty="0">
              <a:solidFill>
                <a:schemeClr val="accent4">
                  <a:lumMod val="60000"/>
                  <a:lumOff val="40000"/>
                </a:schemeClr>
              </a:solidFill>
              <a:latin typeface="Aldhabi" pitchFamily="2" charset="-78"/>
              <a:ea typeface="Arial"/>
              <a:cs typeface="Aldhabi" pitchFamily="2" charset="-78"/>
            </a:endParaRPr>
          </a:p>
          <a:p>
            <a:pPr algn="ctr" rtl="1">
              <a:lnSpc>
                <a:spcPct val="100000"/>
              </a:lnSpc>
              <a:spcBef>
                <a:spcPts val="0"/>
              </a:spcBef>
              <a:buClr>
                <a:srgbClr val="212950"/>
              </a:buClr>
              <a:buSzPts val="2600"/>
              <a:buFont typeface="Catamaran"/>
              <a:buNone/>
            </a:pPr>
            <a:r>
              <a:rPr lang="ar-SA" sz="3200" b="1" dirty="0">
                <a:solidFill>
                  <a:srgbClr val="FFC000"/>
                </a:solidFill>
                <a:latin typeface="Aldhabi" pitchFamily="2" charset="-78"/>
                <a:ea typeface="Arial"/>
                <a:cs typeface="Aldhabi" pitchFamily="2" charset="-78"/>
              </a:rPr>
              <a:t> (منهم </a:t>
            </a:r>
            <a:r>
              <a:rPr lang="ar-SA" sz="3200" b="1" dirty="0">
                <a:solidFill>
                  <a:srgbClr val="FFC000"/>
                </a:solidFill>
                <a:latin typeface="Aldhabi" pitchFamily="2" charset="-78"/>
                <a:ea typeface="Arial"/>
                <a:cs typeface="Aldhabi" pitchFamily="2" charset="-78"/>
              </a:rPr>
              <a:t>أسبوعين للاختبار النهائي)</a:t>
            </a:r>
          </a:p>
        </p:txBody>
      </p:sp>
      <p:grpSp>
        <p:nvGrpSpPr>
          <p:cNvPr id="11" name="Google Shape;724;p49"/>
          <p:cNvGrpSpPr/>
          <p:nvPr/>
        </p:nvGrpSpPr>
        <p:grpSpPr>
          <a:xfrm>
            <a:off x="6540816" y="3526710"/>
            <a:ext cx="1483394" cy="1277288"/>
            <a:chOff x="5983625" y="301625"/>
            <a:chExt cx="403000" cy="395050"/>
          </a:xfrm>
        </p:grpSpPr>
        <p:sp>
          <p:nvSpPr>
            <p:cNvPr id="12" name="Google Shape;725;p49"/>
            <p:cNvSpPr/>
            <p:nvPr/>
          </p:nvSpPr>
          <p:spPr>
            <a:xfrm>
              <a:off x="5983625" y="319925"/>
              <a:ext cx="403000" cy="67200"/>
            </a:xfrm>
            <a:custGeom>
              <a:avLst/>
              <a:gdLst/>
              <a:ahLst/>
              <a:cxnLst/>
              <a:rect l="l" t="t" r="r" b="b"/>
              <a:pathLst>
                <a:path w="16120" h="2688" extrusionOk="0">
                  <a:moveTo>
                    <a:pt x="3102" y="416"/>
                  </a:moveTo>
                  <a:lnTo>
                    <a:pt x="3273" y="465"/>
                  </a:lnTo>
                  <a:lnTo>
                    <a:pt x="3444" y="562"/>
                  </a:lnTo>
                  <a:lnTo>
                    <a:pt x="3566" y="660"/>
                  </a:lnTo>
                  <a:lnTo>
                    <a:pt x="3688" y="807"/>
                  </a:lnTo>
                  <a:lnTo>
                    <a:pt x="3762" y="953"/>
                  </a:lnTo>
                  <a:lnTo>
                    <a:pt x="3810" y="1124"/>
                  </a:lnTo>
                  <a:lnTo>
                    <a:pt x="3835" y="1320"/>
                  </a:lnTo>
                  <a:lnTo>
                    <a:pt x="3810" y="1491"/>
                  </a:lnTo>
                  <a:lnTo>
                    <a:pt x="3762" y="1661"/>
                  </a:lnTo>
                  <a:lnTo>
                    <a:pt x="3688" y="1808"/>
                  </a:lnTo>
                  <a:lnTo>
                    <a:pt x="3566" y="1955"/>
                  </a:lnTo>
                  <a:lnTo>
                    <a:pt x="3444" y="2052"/>
                  </a:lnTo>
                  <a:lnTo>
                    <a:pt x="3273" y="2150"/>
                  </a:lnTo>
                  <a:lnTo>
                    <a:pt x="3102" y="2199"/>
                  </a:lnTo>
                  <a:lnTo>
                    <a:pt x="2931" y="2223"/>
                  </a:lnTo>
                  <a:lnTo>
                    <a:pt x="2760" y="2199"/>
                  </a:lnTo>
                  <a:lnTo>
                    <a:pt x="2589" y="2150"/>
                  </a:lnTo>
                  <a:lnTo>
                    <a:pt x="2418" y="2052"/>
                  </a:lnTo>
                  <a:lnTo>
                    <a:pt x="2296" y="1955"/>
                  </a:lnTo>
                  <a:lnTo>
                    <a:pt x="2174" y="1808"/>
                  </a:lnTo>
                  <a:lnTo>
                    <a:pt x="2101" y="1661"/>
                  </a:lnTo>
                  <a:lnTo>
                    <a:pt x="2052" y="1491"/>
                  </a:lnTo>
                  <a:lnTo>
                    <a:pt x="2028" y="1320"/>
                  </a:lnTo>
                  <a:lnTo>
                    <a:pt x="2052" y="1124"/>
                  </a:lnTo>
                  <a:lnTo>
                    <a:pt x="2101" y="953"/>
                  </a:lnTo>
                  <a:lnTo>
                    <a:pt x="2174" y="807"/>
                  </a:lnTo>
                  <a:lnTo>
                    <a:pt x="2296" y="660"/>
                  </a:lnTo>
                  <a:lnTo>
                    <a:pt x="2418" y="562"/>
                  </a:lnTo>
                  <a:lnTo>
                    <a:pt x="2589" y="465"/>
                  </a:lnTo>
                  <a:lnTo>
                    <a:pt x="2760" y="416"/>
                  </a:lnTo>
                  <a:close/>
                  <a:moveTo>
                    <a:pt x="13360" y="416"/>
                  </a:moveTo>
                  <a:lnTo>
                    <a:pt x="13531" y="465"/>
                  </a:lnTo>
                  <a:lnTo>
                    <a:pt x="13702" y="562"/>
                  </a:lnTo>
                  <a:lnTo>
                    <a:pt x="13824" y="660"/>
                  </a:lnTo>
                  <a:lnTo>
                    <a:pt x="13946" y="807"/>
                  </a:lnTo>
                  <a:lnTo>
                    <a:pt x="14019" y="953"/>
                  </a:lnTo>
                  <a:lnTo>
                    <a:pt x="14068" y="1124"/>
                  </a:lnTo>
                  <a:lnTo>
                    <a:pt x="14093" y="1320"/>
                  </a:lnTo>
                  <a:lnTo>
                    <a:pt x="14068" y="1491"/>
                  </a:lnTo>
                  <a:lnTo>
                    <a:pt x="14019" y="1661"/>
                  </a:lnTo>
                  <a:lnTo>
                    <a:pt x="13946" y="1808"/>
                  </a:lnTo>
                  <a:lnTo>
                    <a:pt x="13824" y="1955"/>
                  </a:lnTo>
                  <a:lnTo>
                    <a:pt x="13702" y="2052"/>
                  </a:lnTo>
                  <a:lnTo>
                    <a:pt x="13531" y="2150"/>
                  </a:lnTo>
                  <a:lnTo>
                    <a:pt x="13360" y="2199"/>
                  </a:lnTo>
                  <a:lnTo>
                    <a:pt x="13189" y="2223"/>
                  </a:lnTo>
                  <a:lnTo>
                    <a:pt x="13018" y="2199"/>
                  </a:lnTo>
                  <a:lnTo>
                    <a:pt x="12847" y="2150"/>
                  </a:lnTo>
                  <a:lnTo>
                    <a:pt x="12676" y="2052"/>
                  </a:lnTo>
                  <a:lnTo>
                    <a:pt x="12554" y="1955"/>
                  </a:lnTo>
                  <a:lnTo>
                    <a:pt x="12432" y="1808"/>
                  </a:lnTo>
                  <a:lnTo>
                    <a:pt x="12359" y="1661"/>
                  </a:lnTo>
                  <a:lnTo>
                    <a:pt x="12310" y="1491"/>
                  </a:lnTo>
                  <a:lnTo>
                    <a:pt x="12285" y="1320"/>
                  </a:lnTo>
                  <a:lnTo>
                    <a:pt x="12310" y="1124"/>
                  </a:lnTo>
                  <a:lnTo>
                    <a:pt x="12359" y="953"/>
                  </a:lnTo>
                  <a:lnTo>
                    <a:pt x="12432" y="807"/>
                  </a:lnTo>
                  <a:lnTo>
                    <a:pt x="12554" y="660"/>
                  </a:lnTo>
                  <a:lnTo>
                    <a:pt x="12676" y="562"/>
                  </a:lnTo>
                  <a:lnTo>
                    <a:pt x="12847" y="465"/>
                  </a:lnTo>
                  <a:lnTo>
                    <a:pt x="13018" y="416"/>
                  </a:lnTo>
                  <a:close/>
                  <a:moveTo>
                    <a:pt x="0" y="1"/>
                  </a:moveTo>
                  <a:lnTo>
                    <a:pt x="0" y="2687"/>
                  </a:lnTo>
                  <a:lnTo>
                    <a:pt x="16120" y="2687"/>
                  </a:lnTo>
                  <a:lnTo>
                    <a:pt x="1612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726;p49"/>
            <p:cNvSpPr/>
            <p:nvPr/>
          </p:nvSpPr>
          <p:spPr>
            <a:xfrm>
              <a:off x="5983625" y="664900"/>
              <a:ext cx="403000" cy="31775"/>
            </a:xfrm>
            <a:custGeom>
              <a:avLst/>
              <a:gdLst/>
              <a:ahLst/>
              <a:cxnLst/>
              <a:rect l="l" t="t" r="r" b="b"/>
              <a:pathLst>
                <a:path w="16120" h="1271" extrusionOk="0">
                  <a:moveTo>
                    <a:pt x="0" y="1"/>
                  </a:moveTo>
                  <a:lnTo>
                    <a:pt x="0" y="489"/>
                  </a:lnTo>
                  <a:lnTo>
                    <a:pt x="25" y="660"/>
                  </a:lnTo>
                  <a:lnTo>
                    <a:pt x="74" y="807"/>
                  </a:lnTo>
                  <a:lnTo>
                    <a:pt x="147" y="929"/>
                  </a:lnTo>
                  <a:lnTo>
                    <a:pt x="220" y="1051"/>
                  </a:lnTo>
                  <a:lnTo>
                    <a:pt x="342" y="1149"/>
                  </a:lnTo>
                  <a:lnTo>
                    <a:pt x="489" y="1222"/>
                  </a:lnTo>
                  <a:lnTo>
                    <a:pt x="635" y="1271"/>
                  </a:lnTo>
                  <a:lnTo>
                    <a:pt x="15485" y="1271"/>
                  </a:lnTo>
                  <a:lnTo>
                    <a:pt x="15631" y="1222"/>
                  </a:lnTo>
                  <a:lnTo>
                    <a:pt x="15778" y="1149"/>
                  </a:lnTo>
                  <a:lnTo>
                    <a:pt x="15900" y="1051"/>
                  </a:lnTo>
                  <a:lnTo>
                    <a:pt x="15973" y="929"/>
                  </a:lnTo>
                  <a:lnTo>
                    <a:pt x="16046" y="807"/>
                  </a:lnTo>
                  <a:lnTo>
                    <a:pt x="16095" y="660"/>
                  </a:lnTo>
                  <a:lnTo>
                    <a:pt x="16120" y="489"/>
                  </a:lnTo>
                  <a:lnTo>
                    <a:pt x="16120" y="1"/>
                  </a:lnTo>
                  <a:lnTo>
                    <a:pt x="16095" y="172"/>
                  </a:lnTo>
                  <a:lnTo>
                    <a:pt x="16046" y="318"/>
                  </a:lnTo>
                  <a:lnTo>
                    <a:pt x="15973" y="440"/>
                  </a:lnTo>
                  <a:lnTo>
                    <a:pt x="15900" y="562"/>
                  </a:lnTo>
                  <a:lnTo>
                    <a:pt x="15778" y="660"/>
                  </a:lnTo>
                  <a:lnTo>
                    <a:pt x="15631" y="733"/>
                  </a:lnTo>
                  <a:lnTo>
                    <a:pt x="15485" y="782"/>
                  </a:lnTo>
                  <a:lnTo>
                    <a:pt x="635" y="782"/>
                  </a:lnTo>
                  <a:lnTo>
                    <a:pt x="489" y="733"/>
                  </a:lnTo>
                  <a:lnTo>
                    <a:pt x="342" y="660"/>
                  </a:lnTo>
                  <a:lnTo>
                    <a:pt x="220" y="562"/>
                  </a:lnTo>
                  <a:lnTo>
                    <a:pt x="147" y="440"/>
                  </a:lnTo>
                  <a:lnTo>
                    <a:pt x="74" y="318"/>
                  </a:lnTo>
                  <a:lnTo>
                    <a:pt x="25" y="172"/>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727;p49"/>
            <p:cNvSpPr/>
            <p:nvPr/>
          </p:nvSpPr>
          <p:spPr>
            <a:xfrm>
              <a:off x="6041025" y="301625"/>
              <a:ext cx="29325" cy="63500"/>
            </a:xfrm>
            <a:custGeom>
              <a:avLst/>
              <a:gdLst/>
              <a:ahLst/>
              <a:cxnLst/>
              <a:rect l="l" t="t" r="r" b="b"/>
              <a:pathLst>
                <a:path w="1173" h="2540" extrusionOk="0">
                  <a:moveTo>
                    <a:pt x="391" y="0"/>
                  </a:moveTo>
                  <a:lnTo>
                    <a:pt x="293" y="49"/>
                  </a:lnTo>
                  <a:lnTo>
                    <a:pt x="220" y="73"/>
                  </a:lnTo>
                  <a:lnTo>
                    <a:pt x="147" y="147"/>
                  </a:lnTo>
                  <a:lnTo>
                    <a:pt x="74" y="220"/>
                  </a:lnTo>
                  <a:lnTo>
                    <a:pt x="49" y="293"/>
                  </a:lnTo>
                  <a:lnTo>
                    <a:pt x="0" y="391"/>
                  </a:lnTo>
                  <a:lnTo>
                    <a:pt x="0" y="488"/>
                  </a:lnTo>
                  <a:lnTo>
                    <a:pt x="0" y="2052"/>
                  </a:lnTo>
                  <a:lnTo>
                    <a:pt x="0" y="2149"/>
                  </a:lnTo>
                  <a:lnTo>
                    <a:pt x="49" y="2247"/>
                  </a:lnTo>
                  <a:lnTo>
                    <a:pt x="74" y="2320"/>
                  </a:lnTo>
                  <a:lnTo>
                    <a:pt x="147" y="2393"/>
                  </a:lnTo>
                  <a:lnTo>
                    <a:pt x="220" y="2467"/>
                  </a:lnTo>
                  <a:lnTo>
                    <a:pt x="293" y="2491"/>
                  </a:lnTo>
                  <a:lnTo>
                    <a:pt x="391" y="2540"/>
                  </a:lnTo>
                  <a:lnTo>
                    <a:pt x="782" y="2540"/>
                  </a:lnTo>
                  <a:lnTo>
                    <a:pt x="879" y="2491"/>
                  </a:lnTo>
                  <a:lnTo>
                    <a:pt x="953" y="2467"/>
                  </a:lnTo>
                  <a:lnTo>
                    <a:pt x="1026" y="2393"/>
                  </a:lnTo>
                  <a:lnTo>
                    <a:pt x="1099" y="2320"/>
                  </a:lnTo>
                  <a:lnTo>
                    <a:pt x="1124" y="2247"/>
                  </a:lnTo>
                  <a:lnTo>
                    <a:pt x="1173" y="2149"/>
                  </a:lnTo>
                  <a:lnTo>
                    <a:pt x="1173" y="2052"/>
                  </a:lnTo>
                  <a:lnTo>
                    <a:pt x="1173" y="488"/>
                  </a:lnTo>
                  <a:lnTo>
                    <a:pt x="1173" y="391"/>
                  </a:lnTo>
                  <a:lnTo>
                    <a:pt x="1124" y="293"/>
                  </a:lnTo>
                  <a:lnTo>
                    <a:pt x="1099" y="220"/>
                  </a:lnTo>
                  <a:lnTo>
                    <a:pt x="1026" y="147"/>
                  </a:lnTo>
                  <a:lnTo>
                    <a:pt x="953" y="73"/>
                  </a:lnTo>
                  <a:lnTo>
                    <a:pt x="879" y="49"/>
                  </a:lnTo>
                  <a:lnTo>
                    <a:pt x="78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728;p49"/>
            <p:cNvSpPr/>
            <p:nvPr/>
          </p:nvSpPr>
          <p:spPr>
            <a:xfrm>
              <a:off x="6297450" y="301625"/>
              <a:ext cx="29350" cy="63500"/>
            </a:xfrm>
            <a:custGeom>
              <a:avLst/>
              <a:gdLst/>
              <a:ahLst/>
              <a:cxnLst/>
              <a:rect l="l" t="t" r="r" b="b"/>
              <a:pathLst>
                <a:path w="1174" h="2540" extrusionOk="0">
                  <a:moveTo>
                    <a:pt x="392" y="0"/>
                  </a:moveTo>
                  <a:lnTo>
                    <a:pt x="294" y="49"/>
                  </a:lnTo>
                  <a:lnTo>
                    <a:pt x="221" y="73"/>
                  </a:lnTo>
                  <a:lnTo>
                    <a:pt x="147" y="147"/>
                  </a:lnTo>
                  <a:lnTo>
                    <a:pt x="74" y="220"/>
                  </a:lnTo>
                  <a:lnTo>
                    <a:pt x="50" y="293"/>
                  </a:lnTo>
                  <a:lnTo>
                    <a:pt x="1" y="391"/>
                  </a:lnTo>
                  <a:lnTo>
                    <a:pt x="1" y="488"/>
                  </a:lnTo>
                  <a:lnTo>
                    <a:pt x="1" y="2052"/>
                  </a:lnTo>
                  <a:lnTo>
                    <a:pt x="1" y="2149"/>
                  </a:lnTo>
                  <a:lnTo>
                    <a:pt x="50" y="2247"/>
                  </a:lnTo>
                  <a:lnTo>
                    <a:pt x="74" y="2320"/>
                  </a:lnTo>
                  <a:lnTo>
                    <a:pt x="147" y="2393"/>
                  </a:lnTo>
                  <a:lnTo>
                    <a:pt x="221" y="2467"/>
                  </a:lnTo>
                  <a:lnTo>
                    <a:pt x="294" y="2491"/>
                  </a:lnTo>
                  <a:lnTo>
                    <a:pt x="392" y="2540"/>
                  </a:lnTo>
                  <a:lnTo>
                    <a:pt x="782" y="2540"/>
                  </a:lnTo>
                  <a:lnTo>
                    <a:pt x="880" y="2491"/>
                  </a:lnTo>
                  <a:lnTo>
                    <a:pt x="953" y="2467"/>
                  </a:lnTo>
                  <a:lnTo>
                    <a:pt x="1027" y="2393"/>
                  </a:lnTo>
                  <a:lnTo>
                    <a:pt x="1100" y="2320"/>
                  </a:lnTo>
                  <a:lnTo>
                    <a:pt x="1124" y="2247"/>
                  </a:lnTo>
                  <a:lnTo>
                    <a:pt x="1173" y="2149"/>
                  </a:lnTo>
                  <a:lnTo>
                    <a:pt x="1173" y="2052"/>
                  </a:lnTo>
                  <a:lnTo>
                    <a:pt x="1173" y="488"/>
                  </a:lnTo>
                  <a:lnTo>
                    <a:pt x="1173" y="391"/>
                  </a:lnTo>
                  <a:lnTo>
                    <a:pt x="1124" y="293"/>
                  </a:lnTo>
                  <a:lnTo>
                    <a:pt x="1100" y="220"/>
                  </a:lnTo>
                  <a:lnTo>
                    <a:pt x="1027" y="147"/>
                  </a:lnTo>
                  <a:lnTo>
                    <a:pt x="953" y="73"/>
                  </a:lnTo>
                  <a:lnTo>
                    <a:pt x="880" y="49"/>
                  </a:lnTo>
                  <a:lnTo>
                    <a:pt x="78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729;p49"/>
            <p:cNvSpPr/>
            <p:nvPr/>
          </p:nvSpPr>
          <p:spPr>
            <a:xfrm>
              <a:off x="6097200" y="509200"/>
              <a:ext cx="50700" cy="53775"/>
            </a:xfrm>
            <a:custGeom>
              <a:avLst/>
              <a:gdLst/>
              <a:ahLst/>
              <a:cxnLst/>
              <a:rect l="l" t="t" r="r" b="b"/>
              <a:pathLst>
                <a:path w="2028" h="2151" extrusionOk="0">
                  <a:moveTo>
                    <a:pt x="0" y="1"/>
                  </a:moveTo>
                  <a:lnTo>
                    <a:pt x="0" y="2150"/>
                  </a:lnTo>
                  <a:lnTo>
                    <a:pt x="2027" y="2150"/>
                  </a:lnTo>
                  <a:lnTo>
                    <a:pt x="202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730;p49"/>
            <p:cNvSpPr/>
            <p:nvPr/>
          </p:nvSpPr>
          <p:spPr>
            <a:xfrm>
              <a:off x="6097200" y="448150"/>
              <a:ext cx="50700" cy="48875"/>
            </a:xfrm>
            <a:custGeom>
              <a:avLst/>
              <a:gdLst/>
              <a:ahLst/>
              <a:cxnLst/>
              <a:rect l="l" t="t" r="r" b="b"/>
              <a:pathLst>
                <a:path w="2028" h="1955" extrusionOk="0">
                  <a:moveTo>
                    <a:pt x="0" y="1"/>
                  </a:moveTo>
                  <a:lnTo>
                    <a:pt x="0" y="1954"/>
                  </a:lnTo>
                  <a:lnTo>
                    <a:pt x="2027" y="1954"/>
                  </a:lnTo>
                  <a:lnTo>
                    <a:pt x="202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731;p49"/>
            <p:cNvSpPr/>
            <p:nvPr/>
          </p:nvSpPr>
          <p:spPr>
            <a:xfrm>
              <a:off x="6097200" y="575150"/>
              <a:ext cx="50700" cy="48875"/>
            </a:xfrm>
            <a:custGeom>
              <a:avLst/>
              <a:gdLst/>
              <a:ahLst/>
              <a:cxnLst/>
              <a:rect l="l" t="t" r="r" b="b"/>
              <a:pathLst>
                <a:path w="2028" h="1955" extrusionOk="0">
                  <a:moveTo>
                    <a:pt x="0" y="1"/>
                  </a:moveTo>
                  <a:lnTo>
                    <a:pt x="0" y="1954"/>
                  </a:lnTo>
                  <a:lnTo>
                    <a:pt x="2027" y="1954"/>
                  </a:lnTo>
                  <a:lnTo>
                    <a:pt x="202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732;p49"/>
            <p:cNvSpPr/>
            <p:nvPr/>
          </p:nvSpPr>
          <p:spPr>
            <a:xfrm>
              <a:off x="6160075" y="575150"/>
              <a:ext cx="50100" cy="48875"/>
            </a:xfrm>
            <a:custGeom>
              <a:avLst/>
              <a:gdLst/>
              <a:ahLst/>
              <a:cxnLst/>
              <a:rect l="l" t="t" r="r" b="b"/>
              <a:pathLst>
                <a:path w="2004" h="1955" extrusionOk="0">
                  <a:moveTo>
                    <a:pt x="1" y="1"/>
                  </a:moveTo>
                  <a:lnTo>
                    <a:pt x="1" y="1954"/>
                  </a:lnTo>
                  <a:lnTo>
                    <a:pt x="2003" y="1954"/>
                  </a:lnTo>
                  <a:lnTo>
                    <a:pt x="200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733;p49"/>
            <p:cNvSpPr/>
            <p:nvPr/>
          </p:nvSpPr>
          <p:spPr>
            <a:xfrm>
              <a:off x="6034300" y="509200"/>
              <a:ext cx="50700" cy="53775"/>
            </a:xfrm>
            <a:custGeom>
              <a:avLst/>
              <a:gdLst/>
              <a:ahLst/>
              <a:cxnLst/>
              <a:rect l="l" t="t" r="r" b="b"/>
              <a:pathLst>
                <a:path w="2028" h="2151" extrusionOk="0">
                  <a:moveTo>
                    <a:pt x="1" y="1"/>
                  </a:moveTo>
                  <a:lnTo>
                    <a:pt x="1" y="2150"/>
                  </a:lnTo>
                  <a:lnTo>
                    <a:pt x="2028" y="2150"/>
                  </a:lnTo>
                  <a:lnTo>
                    <a:pt x="202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734;p49"/>
            <p:cNvSpPr/>
            <p:nvPr/>
          </p:nvSpPr>
          <p:spPr>
            <a:xfrm>
              <a:off x="6034300" y="575150"/>
              <a:ext cx="50700" cy="48875"/>
            </a:xfrm>
            <a:custGeom>
              <a:avLst/>
              <a:gdLst/>
              <a:ahLst/>
              <a:cxnLst/>
              <a:rect l="l" t="t" r="r" b="b"/>
              <a:pathLst>
                <a:path w="2028" h="1955" extrusionOk="0">
                  <a:moveTo>
                    <a:pt x="1" y="1"/>
                  </a:moveTo>
                  <a:lnTo>
                    <a:pt x="1" y="1954"/>
                  </a:lnTo>
                  <a:lnTo>
                    <a:pt x="2028" y="1954"/>
                  </a:lnTo>
                  <a:lnTo>
                    <a:pt x="202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735;p49"/>
            <p:cNvSpPr/>
            <p:nvPr/>
          </p:nvSpPr>
          <p:spPr>
            <a:xfrm>
              <a:off x="6034300" y="448150"/>
              <a:ext cx="50700" cy="48875"/>
            </a:xfrm>
            <a:custGeom>
              <a:avLst/>
              <a:gdLst/>
              <a:ahLst/>
              <a:cxnLst/>
              <a:rect l="l" t="t" r="r" b="b"/>
              <a:pathLst>
                <a:path w="2028" h="1955" extrusionOk="0">
                  <a:moveTo>
                    <a:pt x="1" y="1"/>
                  </a:moveTo>
                  <a:lnTo>
                    <a:pt x="1" y="1954"/>
                  </a:lnTo>
                  <a:lnTo>
                    <a:pt x="2028" y="1954"/>
                  </a:lnTo>
                  <a:lnTo>
                    <a:pt x="202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736;p49"/>
            <p:cNvSpPr/>
            <p:nvPr/>
          </p:nvSpPr>
          <p:spPr>
            <a:xfrm>
              <a:off x="6160075" y="509200"/>
              <a:ext cx="50100" cy="53775"/>
            </a:xfrm>
            <a:custGeom>
              <a:avLst/>
              <a:gdLst/>
              <a:ahLst/>
              <a:cxnLst/>
              <a:rect l="l" t="t" r="r" b="b"/>
              <a:pathLst>
                <a:path w="2004" h="2151" extrusionOk="0">
                  <a:moveTo>
                    <a:pt x="1" y="1"/>
                  </a:moveTo>
                  <a:lnTo>
                    <a:pt x="1" y="2150"/>
                  </a:lnTo>
                  <a:lnTo>
                    <a:pt x="2003" y="2150"/>
                  </a:lnTo>
                  <a:lnTo>
                    <a:pt x="200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737;p49"/>
            <p:cNvSpPr/>
            <p:nvPr/>
          </p:nvSpPr>
          <p:spPr>
            <a:xfrm>
              <a:off x="5983625" y="399300"/>
              <a:ext cx="403000" cy="272950"/>
            </a:xfrm>
            <a:custGeom>
              <a:avLst/>
              <a:gdLst/>
              <a:ahLst/>
              <a:cxnLst/>
              <a:rect l="l" t="t" r="r" b="b"/>
              <a:pathLst>
                <a:path w="16120" h="10918" extrusionOk="0">
                  <a:moveTo>
                    <a:pt x="14434" y="1466"/>
                  </a:moveTo>
                  <a:lnTo>
                    <a:pt x="14508" y="1515"/>
                  </a:lnTo>
                  <a:lnTo>
                    <a:pt x="14557" y="1613"/>
                  </a:lnTo>
                  <a:lnTo>
                    <a:pt x="14581" y="1710"/>
                  </a:lnTo>
                  <a:lnTo>
                    <a:pt x="14581" y="9233"/>
                  </a:lnTo>
                  <a:lnTo>
                    <a:pt x="14557" y="9330"/>
                  </a:lnTo>
                  <a:lnTo>
                    <a:pt x="14508" y="9404"/>
                  </a:lnTo>
                  <a:lnTo>
                    <a:pt x="14434" y="9452"/>
                  </a:lnTo>
                  <a:lnTo>
                    <a:pt x="14337" y="9477"/>
                  </a:lnTo>
                  <a:lnTo>
                    <a:pt x="1783" y="9477"/>
                  </a:lnTo>
                  <a:lnTo>
                    <a:pt x="1686" y="9452"/>
                  </a:lnTo>
                  <a:lnTo>
                    <a:pt x="1612" y="9404"/>
                  </a:lnTo>
                  <a:lnTo>
                    <a:pt x="1564" y="9330"/>
                  </a:lnTo>
                  <a:lnTo>
                    <a:pt x="1539" y="9233"/>
                  </a:lnTo>
                  <a:lnTo>
                    <a:pt x="1539" y="1710"/>
                  </a:lnTo>
                  <a:lnTo>
                    <a:pt x="1564" y="1613"/>
                  </a:lnTo>
                  <a:lnTo>
                    <a:pt x="1612" y="1515"/>
                  </a:lnTo>
                  <a:lnTo>
                    <a:pt x="1686" y="1466"/>
                  </a:lnTo>
                  <a:close/>
                  <a:moveTo>
                    <a:pt x="0" y="1"/>
                  </a:moveTo>
                  <a:lnTo>
                    <a:pt x="0" y="10332"/>
                  </a:lnTo>
                  <a:lnTo>
                    <a:pt x="25" y="10429"/>
                  </a:lnTo>
                  <a:lnTo>
                    <a:pt x="74" y="10527"/>
                  </a:lnTo>
                  <a:lnTo>
                    <a:pt x="147" y="10625"/>
                  </a:lnTo>
                  <a:lnTo>
                    <a:pt x="220" y="10722"/>
                  </a:lnTo>
                  <a:lnTo>
                    <a:pt x="342" y="10796"/>
                  </a:lnTo>
                  <a:lnTo>
                    <a:pt x="489" y="10869"/>
                  </a:lnTo>
                  <a:lnTo>
                    <a:pt x="635" y="10918"/>
                  </a:lnTo>
                  <a:lnTo>
                    <a:pt x="15485" y="10918"/>
                  </a:lnTo>
                  <a:lnTo>
                    <a:pt x="15631" y="10869"/>
                  </a:lnTo>
                  <a:lnTo>
                    <a:pt x="15778" y="10796"/>
                  </a:lnTo>
                  <a:lnTo>
                    <a:pt x="15900" y="10698"/>
                  </a:lnTo>
                  <a:lnTo>
                    <a:pt x="15973" y="10576"/>
                  </a:lnTo>
                  <a:lnTo>
                    <a:pt x="16046" y="10454"/>
                  </a:lnTo>
                  <a:lnTo>
                    <a:pt x="16095" y="10307"/>
                  </a:lnTo>
                  <a:lnTo>
                    <a:pt x="16120" y="10136"/>
                  </a:lnTo>
                  <a:lnTo>
                    <a:pt x="1612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738;p49"/>
            <p:cNvSpPr/>
            <p:nvPr/>
          </p:nvSpPr>
          <p:spPr>
            <a:xfrm>
              <a:off x="6285250" y="575150"/>
              <a:ext cx="50700" cy="48875"/>
            </a:xfrm>
            <a:custGeom>
              <a:avLst/>
              <a:gdLst/>
              <a:ahLst/>
              <a:cxnLst/>
              <a:rect l="l" t="t" r="r" b="b"/>
              <a:pathLst>
                <a:path w="2028" h="1955" extrusionOk="0">
                  <a:moveTo>
                    <a:pt x="0" y="1"/>
                  </a:moveTo>
                  <a:lnTo>
                    <a:pt x="0" y="1954"/>
                  </a:lnTo>
                  <a:lnTo>
                    <a:pt x="2028" y="1954"/>
                  </a:lnTo>
                  <a:lnTo>
                    <a:pt x="202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739;p49"/>
            <p:cNvSpPr/>
            <p:nvPr/>
          </p:nvSpPr>
          <p:spPr>
            <a:xfrm>
              <a:off x="6285250" y="509200"/>
              <a:ext cx="50700" cy="53775"/>
            </a:xfrm>
            <a:custGeom>
              <a:avLst/>
              <a:gdLst/>
              <a:ahLst/>
              <a:cxnLst/>
              <a:rect l="l" t="t" r="r" b="b"/>
              <a:pathLst>
                <a:path w="2028" h="2151" extrusionOk="0">
                  <a:moveTo>
                    <a:pt x="0" y="1"/>
                  </a:moveTo>
                  <a:lnTo>
                    <a:pt x="0" y="2150"/>
                  </a:lnTo>
                  <a:lnTo>
                    <a:pt x="2028" y="2150"/>
                  </a:lnTo>
                  <a:lnTo>
                    <a:pt x="202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740;p49"/>
            <p:cNvSpPr/>
            <p:nvPr/>
          </p:nvSpPr>
          <p:spPr>
            <a:xfrm>
              <a:off x="6285250" y="448150"/>
              <a:ext cx="50700" cy="48875"/>
            </a:xfrm>
            <a:custGeom>
              <a:avLst/>
              <a:gdLst/>
              <a:ahLst/>
              <a:cxnLst/>
              <a:rect l="l" t="t" r="r" b="b"/>
              <a:pathLst>
                <a:path w="2028" h="1955" extrusionOk="0">
                  <a:moveTo>
                    <a:pt x="0" y="1"/>
                  </a:moveTo>
                  <a:lnTo>
                    <a:pt x="0" y="1954"/>
                  </a:lnTo>
                  <a:lnTo>
                    <a:pt x="2028" y="1954"/>
                  </a:lnTo>
                  <a:lnTo>
                    <a:pt x="202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741;p49"/>
            <p:cNvSpPr/>
            <p:nvPr/>
          </p:nvSpPr>
          <p:spPr>
            <a:xfrm>
              <a:off x="6222350" y="575150"/>
              <a:ext cx="50700" cy="48875"/>
            </a:xfrm>
            <a:custGeom>
              <a:avLst/>
              <a:gdLst/>
              <a:ahLst/>
              <a:cxnLst/>
              <a:rect l="l" t="t" r="r" b="b"/>
              <a:pathLst>
                <a:path w="2028" h="1955" extrusionOk="0">
                  <a:moveTo>
                    <a:pt x="1" y="1"/>
                  </a:moveTo>
                  <a:lnTo>
                    <a:pt x="1" y="1954"/>
                  </a:lnTo>
                  <a:lnTo>
                    <a:pt x="2028" y="1954"/>
                  </a:lnTo>
                  <a:lnTo>
                    <a:pt x="202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742;p49"/>
            <p:cNvSpPr/>
            <p:nvPr/>
          </p:nvSpPr>
          <p:spPr>
            <a:xfrm>
              <a:off x="6160075" y="448150"/>
              <a:ext cx="50100" cy="48875"/>
            </a:xfrm>
            <a:custGeom>
              <a:avLst/>
              <a:gdLst/>
              <a:ahLst/>
              <a:cxnLst/>
              <a:rect l="l" t="t" r="r" b="b"/>
              <a:pathLst>
                <a:path w="2004" h="1955" extrusionOk="0">
                  <a:moveTo>
                    <a:pt x="1" y="1"/>
                  </a:moveTo>
                  <a:lnTo>
                    <a:pt x="1" y="1954"/>
                  </a:lnTo>
                  <a:lnTo>
                    <a:pt x="2003" y="1954"/>
                  </a:lnTo>
                  <a:lnTo>
                    <a:pt x="200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743;p49"/>
            <p:cNvSpPr/>
            <p:nvPr/>
          </p:nvSpPr>
          <p:spPr>
            <a:xfrm>
              <a:off x="6222350" y="509200"/>
              <a:ext cx="50700" cy="53775"/>
            </a:xfrm>
            <a:custGeom>
              <a:avLst/>
              <a:gdLst/>
              <a:ahLst/>
              <a:cxnLst/>
              <a:rect l="l" t="t" r="r" b="b"/>
              <a:pathLst>
                <a:path w="2028" h="2151" extrusionOk="0">
                  <a:moveTo>
                    <a:pt x="1" y="1"/>
                  </a:moveTo>
                  <a:lnTo>
                    <a:pt x="1" y="2150"/>
                  </a:lnTo>
                  <a:lnTo>
                    <a:pt x="2028" y="2150"/>
                  </a:lnTo>
                  <a:lnTo>
                    <a:pt x="202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744;p49"/>
            <p:cNvSpPr/>
            <p:nvPr/>
          </p:nvSpPr>
          <p:spPr>
            <a:xfrm>
              <a:off x="6222350" y="448150"/>
              <a:ext cx="50700" cy="48875"/>
            </a:xfrm>
            <a:custGeom>
              <a:avLst/>
              <a:gdLst/>
              <a:ahLst/>
              <a:cxnLst/>
              <a:rect l="l" t="t" r="r" b="b"/>
              <a:pathLst>
                <a:path w="2028" h="1955" extrusionOk="0">
                  <a:moveTo>
                    <a:pt x="1" y="1"/>
                  </a:moveTo>
                  <a:lnTo>
                    <a:pt x="1" y="1954"/>
                  </a:lnTo>
                  <a:lnTo>
                    <a:pt x="2028" y="1954"/>
                  </a:lnTo>
                  <a:lnTo>
                    <a:pt x="202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8923566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5" name="Google Shape;75;p1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7</a:t>
            </a:fld>
            <a:endParaRPr/>
          </a:p>
        </p:txBody>
      </p:sp>
      <p:pic>
        <p:nvPicPr>
          <p:cNvPr id="6" name="Google Shape;689;p48"/>
          <p:cNvPicPr preferRelativeResize="0"/>
          <p:nvPr/>
        </p:nvPicPr>
        <p:blipFill>
          <a:blip r:embed="rId3">
            <a:alphaModFix/>
          </a:blip>
          <a:stretch>
            <a:fillRect/>
          </a:stretch>
        </p:blipFill>
        <p:spPr>
          <a:xfrm>
            <a:off x="485934" y="267494"/>
            <a:ext cx="836651" cy="911453"/>
          </a:xfrm>
          <a:prstGeom prst="rect">
            <a:avLst/>
          </a:prstGeom>
          <a:noFill/>
          <a:ln>
            <a:noFill/>
          </a:ln>
        </p:spPr>
      </p:pic>
      <p:pic>
        <p:nvPicPr>
          <p:cNvPr id="7" name="Google Shape;689;p48"/>
          <p:cNvPicPr preferRelativeResize="0"/>
          <p:nvPr/>
        </p:nvPicPr>
        <p:blipFill>
          <a:blip r:embed="rId3">
            <a:alphaModFix/>
          </a:blip>
          <a:stretch>
            <a:fillRect/>
          </a:stretch>
        </p:blipFill>
        <p:spPr>
          <a:xfrm>
            <a:off x="8141822" y="267493"/>
            <a:ext cx="836651" cy="911453"/>
          </a:xfrm>
          <a:prstGeom prst="rect">
            <a:avLst/>
          </a:prstGeom>
          <a:noFill/>
          <a:ln>
            <a:noFill/>
          </a:ln>
        </p:spPr>
      </p:pic>
      <p:sp>
        <p:nvSpPr>
          <p:cNvPr id="3" name="TextBox 2"/>
          <p:cNvSpPr txBox="1"/>
          <p:nvPr/>
        </p:nvSpPr>
        <p:spPr>
          <a:xfrm>
            <a:off x="2555776" y="338499"/>
            <a:ext cx="4464496" cy="1015663"/>
          </a:xfrm>
          <a:prstGeom prst="rect">
            <a:avLst/>
          </a:prstGeom>
          <a:noFill/>
        </p:spPr>
        <p:txBody>
          <a:bodyPr wrap="square" rtlCol="0">
            <a:spAutoFit/>
          </a:bodyPr>
          <a:lstStyle/>
          <a:p>
            <a:pPr algn="ctr"/>
            <a:r>
              <a:rPr lang="ar-JO" sz="6000" b="1" dirty="0" smtClean="0">
                <a:solidFill>
                  <a:srgbClr val="FFC000"/>
                </a:solidFill>
                <a:latin typeface="Aldhabi" pitchFamily="2" charset="-78"/>
                <a:cs typeface="Aldhabi" pitchFamily="2" charset="-78"/>
              </a:rPr>
              <a:t>أوقات المحاضرات</a:t>
            </a:r>
            <a:endParaRPr lang="en-US" sz="6000" b="1" dirty="0">
              <a:solidFill>
                <a:srgbClr val="FFC000"/>
              </a:solidFill>
              <a:latin typeface="Aldhabi" pitchFamily="2" charset="-78"/>
              <a:cs typeface="Aldhabi" pitchFamily="2" charset="-78"/>
            </a:endParaRPr>
          </a:p>
        </p:txBody>
      </p:sp>
      <p:sp>
        <p:nvSpPr>
          <p:cNvPr id="9" name="Google Shape;1103;p33">
            <a:extLst>
              <a:ext uri="{FF2B5EF4-FFF2-40B4-BE49-F238E27FC236}">
                <a16:creationId xmlns:a16="http://schemas.microsoft.com/office/drawing/2014/main" xmlns="" id="{8BCBFB35-849A-A846-920B-05F167933D55}"/>
              </a:ext>
            </a:extLst>
          </p:cNvPr>
          <p:cNvSpPr txBox="1">
            <a:spLocks/>
          </p:cNvSpPr>
          <p:nvPr/>
        </p:nvSpPr>
        <p:spPr>
          <a:xfrm>
            <a:off x="395537" y="1419622"/>
            <a:ext cx="8689124" cy="1471070"/>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pPr>
            <a:r>
              <a:rPr lang="ar-SA" sz="4000" b="1" dirty="0" smtClean="0">
                <a:solidFill>
                  <a:srgbClr val="FFC000"/>
                </a:solidFill>
                <a:latin typeface="Aldhabi" pitchFamily="2" charset="-78"/>
                <a:ea typeface="Arial"/>
                <a:cs typeface="Aldhabi" pitchFamily="2" charset="-78"/>
              </a:rPr>
              <a:t>تعتمد </a:t>
            </a:r>
            <a:r>
              <a:rPr lang="ar-SA" sz="4000" b="1" dirty="0">
                <a:solidFill>
                  <a:srgbClr val="FFC000"/>
                </a:solidFill>
                <a:latin typeface="Aldhabi" pitchFamily="2" charset="-78"/>
                <a:ea typeface="Arial"/>
                <a:cs typeface="Aldhabi" pitchFamily="2" charset="-78"/>
              </a:rPr>
              <a:t>أوقات المحاضرات وحلقات النقاش علي </a:t>
            </a:r>
            <a:r>
              <a:rPr lang="ar-SA" sz="4000" b="1" dirty="0">
                <a:solidFill>
                  <a:schemeClr val="accent4">
                    <a:lumMod val="60000"/>
                    <a:lumOff val="40000"/>
                  </a:schemeClr>
                </a:solidFill>
                <a:latin typeface="Aldhabi" pitchFamily="2" charset="-78"/>
                <a:ea typeface="Arial"/>
                <a:cs typeface="Aldhabi" pitchFamily="2" charset="-78"/>
              </a:rPr>
              <a:t>توقيت مكة المكرمة </a:t>
            </a:r>
            <a:r>
              <a:rPr lang="ar-SA" sz="4000" b="1" dirty="0">
                <a:solidFill>
                  <a:srgbClr val="FFC000"/>
                </a:solidFill>
                <a:latin typeface="Aldhabi" pitchFamily="2" charset="-78"/>
                <a:ea typeface="Arial"/>
                <a:cs typeface="Aldhabi" pitchFamily="2" charset="-78"/>
              </a:rPr>
              <a:t>لجميع البرامج.</a:t>
            </a:r>
          </a:p>
        </p:txBody>
      </p:sp>
      <p:grpSp>
        <p:nvGrpSpPr>
          <p:cNvPr id="10" name="Google Shape;745;p49"/>
          <p:cNvGrpSpPr/>
          <p:nvPr/>
        </p:nvGrpSpPr>
        <p:grpSpPr>
          <a:xfrm>
            <a:off x="4031940" y="3169607"/>
            <a:ext cx="1512168" cy="1296144"/>
            <a:chOff x="6660750" y="298550"/>
            <a:chExt cx="396900" cy="396300"/>
          </a:xfrm>
        </p:grpSpPr>
        <p:sp>
          <p:nvSpPr>
            <p:cNvPr id="11" name="Google Shape;746;p49"/>
            <p:cNvSpPr/>
            <p:nvPr/>
          </p:nvSpPr>
          <p:spPr>
            <a:xfrm>
              <a:off x="6660750" y="298550"/>
              <a:ext cx="396900" cy="396300"/>
            </a:xfrm>
            <a:custGeom>
              <a:avLst/>
              <a:gdLst/>
              <a:ahLst/>
              <a:cxnLst/>
              <a:rect l="l" t="t" r="r" b="b"/>
              <a:pathLst>
                <a:path w="15876" h="15852" extrusionOk="0">
                  <a:moveTo>
                    <a:pt x="8304" y="978"/>
                  </a:moveTo>
                  <a:lnTo>
                    <a:pt x="8646" y="1002"/>
                  </a:lnTo>
                  <a:lnTo>
                    <a:pt x="8988" y="1051"/>
                  </a:lnTo>
                  <a:lnTo>
                    <a:pt x="9330" y="1100"/>
                  </a:lnTo>
                  <a:lnTo>
                    <a:pt x="9672" y="1198"/>
                  </a:lnTo>
                  <a:lnTo>
                    <a:pt x="10014" y="1271"/>
                  </a:lnTo>
                  <a:lnTo>
                    <a:pt x="10332" y="1393"/>
                  </a:lnTo>
                  <a:lnTo>
                    <a:pt x="10649" y="1515"/>
                  </a:lnTo>
                  <a:lnTo>
                    <a:pt x="10942" y="1662"/>
                  </a:lnTo>
                  <a:lnTo>
                    <a:pt x="11260" y="1808"/>
                  </a:lnTo>
                  <a:lnTo>
                    <a:pt x="11553" y="1979"/>
                  </a:lnTo>
                  <a:lnTo>
                    <a:pt x="11821" y="2150"/>
                  </a:lnTo>
                  <a:lnTo>
                    <a:pt x="12090" y="2346"/>
                  </a:lnTo>
                  <a:lnTo>
                    <a:pt x="12359" y="2565"/>
                  </a:lnTo>
                  <a:lnTo>
                    <a:pt x="12603" y="2785"/>
                  </a:lnTo>
                  <a:lnTo>
                    <a:pt x="12847" y="3005"/>
                  </a:lnTo>
                  <a:lnTo>
                    <a:pt x="13091" y="3249"/>
                  </a:lnTo>
                  <a:lnTo>
                    <a:pt x="13311" y="3493"/>
                  </a:lnTo>
                  <a:lnTo>
                    <a:pt x="13507" y="3762"/>
                  </a:lnTo>
                  <a:lnTo>
                    <a:pt x="13702" y="4031"/>
                  </a:lnTo>
                  <a:lnTo>
                    <a:pt x="13897" y="4324"/>
                  </a:lnTo>
                  <a:lnTo>
                    <a:pt x="14044" y="4617"/>
                  </a:lnTo>
                  <a:lnTo>
                    <a:pt x="14215" y="4910"/>
                  </a:lnTo>
                  <a:lnTo>
                    <a:pt x="14337" y="5227"/>
                  </a:lnTo>
                  <a:lnTo>
                    <a:pt x="14483" y="5545"/>
                  </a:lnTo>
                  <a:lnTo>
                    <a:pt x="14581" y="5862"/>
                  </a:lnTo>
                  <a:lnTo>
                    <a:pt x="14679" y="6180"/>
                  </a:lnTo>
                  <a:lnTo>
                    <a:pt x="14752" y="6522"/>
                  </a:lnTo>
                  <a:lnTo>
                    <a:pt x="14825" y="6864"/>
                  </a:lnTo>
                  <a:lnTo>
                    <a:pt x="14850" y="7206"/>
                  </a:lnTo>
                  <a:lnTo>
                    <a:pt x="14899" y="7572"/>
                  </a:lnTo>
                  <a:lnTo>
                    <a:pt x="14899" y="7938"/>
                  </a:lnTo>
                  <a:lnTo>
                    <a:pt x="14899" y="8280"/>
                  </a:lnTo>
                  <a:lnTo>
                    <a:pt x="14850" y="8647"/>
                  </a:lnTo>
                  <a:lnTo>
                    <a:pt x="14825" y="8989"/>
                  </a:lnTo>
                  <a:lnTo>
                    <a:pt x="14752" y="9331"/>
                  </a:lnTo>
                  <a:lnTo>
                    <a:pt x="14679" y="9672"/>
                  </a:lnTo>
                  <a:lnTo>
                    <a:pt x="14581" y="9990"/>
                  </a:lnTo>
                  <a:lnTo>
                    <a:pt x="14483" y="10307"/>
                  </a:lnTo>
                  <a:lnTo>
                    <a:pt x="14337" y="10625"/>
                  </a:lnTo>
                  <a:lnTo>
                    <a:pt x="14215" y="10942"/>
                  </a:lnTo>
                  <a:lnTo>
                    <a:pt x="14044" y="11236"/>
                  </a:lnTo>
                  <a:lnTo>
                    <a:pt x="13897" y="11529"/>
                  </a:lnTo>
                  <a:lnTo>
                    <a:pt x="13702" y="11822"/>
                  </a:lnTo>
                  <a:lnTo>
                    <a:pt x="13507" y="12090"/>
                  </a:lnTo>
                  <a:lnTo>
                    <a:pt x="13311" y="12359"/>
                  </a:lnTo>
                  <a:lnTo>
                    <a:pt x="13091" y="12603"/>
                  </a:lnTo>
                  <a:lnTo>
                    <a:pt x="12847" y="12847"/>
                  </a:lnTo>
                  <a:lnTo>
                    <a:pt x="12603" y="13067"/>
                  </a:lnTo>
                  <a:lnTo>
                    <a:pt x="12359" y="13287"/>
                  </a:lnTo>
                  <a:lnTo>
                    <a:pt x="12090" y="13507"/>
                  </a:lnTo>
                  <a:lnTo>
                    <a:pt x="11821" y="13702"/>
                  </a:lnTo>
                  <a:lnTo>
                    <a:pt x="11553" y="13873"/>
                  </a:lnTo>
                  <a:lnTo>
                    <a:pt x="11260" y="14044"/>
                  </a:lnTo>
                  <a:lnTo>
                    <a:pt x="10942" y="14191"/>
                  </a:lnTo>
                  <a:lnTo>
                    <a:pt x="10649" y="14337"/>
                  </a:lnTo>
                  <a:lnTo>
                    <a:pt x="10332" y="14459"/>
                  </a:lnTo>
                  <a:lnTo>
                    <a:pt x="10014" y="14581"/>
                  </a:lnTo>
                  <a:lnTo>
                    <a:pt x="9672" y="14655"/>
                  </a:lnTo>
                  <a:lnTo>
                    <a:pt x="9330" y="14752"/>
                  </a:lnTo>
                  <a:lnTo>
                    <a:pt x="8988" y="14801"/>
                  </a:lnTo>
                  <a:lnTo>
                    <a:pt x="8646" y="14850"/>
                  </a:lnTo>
                  <a:lnTo>
                    <a:pt x="8304" y="14875"/>
                  </a:lnTo>
                  <a:lnTo>
                    <a:pt x="7572" y="14875"/>
                  </a:lnTo>
                  <a:lnTo>
                    <a:pt x="7230" y="14850"/>
                  </a:lnTo>
                  <a:lnTo>
                    <a:pt x="6888" y="14801"/>
                  </a:lnTo>
                  <a:lnTo>
                    <a:pt x="6546" y="14752"/>
                  </a:lnTo>
                  <a:lnTo>
                    <a:pt x="6204" y="14655"/>
                  </a:lnTo>
                  <a:lnTo>
                    <a:pt x="5862" y="14581"/>
                  </a:lnTo>
                  <a:lnTo>
                    <a:pt x="5545" y="14459"/>
                  </a:lnTo>
                  <a:lnTo>
                    <a:pt x="5227" y="14337"/>
                  </a:lnTo>
                  <a:lnTo>
                    <a:pt x="4934" y="14191"/>
                  </a:lnTo>
                  <a:lnTo>
                    <a:pt x="4617" y="14044"/>
                  </a:lnTo>
                  <a:lnTo>
                    <a:pt x="4324" y="13873"/>
                  </a:lnTo>
                  <a:lnTo>
                    <a:pt x="4055" y="13702"/>
                  </a:lnTo>
                  <a:lnTo>
                    <a:pt x="3786" y="13507"/>
                  </a:lnTo>
                  <a:lnTo>
                    <a:pt x="3518" y="13287"/>
                  </a:lnTo>
                  <a:lnTo>
                    <a:pt x="3273" y="13067"/>
                  </a:lnTo>
                  <a:lnTo>
                    <a:pt x="3029" y="12847"/>
                  </a:lnTo>
                  <a:lnTo>
                    <a:pt x="2785" y="12603"/>
                  </a:lnTo>
                  <a:lnTo>
                    <a:pt x="2565" y="12359"/>
                  </a:lnTo>
                  <a:lnTo>
                    <a:pt x="2370" y="12090"/>
                  </a:lnTo>
                  <a:lnTo>
                    <a:pt x="2174" y="11822"/>
                  </a:lnTo>
                  <a:lnTo>
                    <a:pt x="1979" y="11529"/>
                  </a:lnTo>
                  <a:lnTo>
                    <a:pt x="1832" y="11236"/>
                  </a:lnTo>
                  <a:lnTo>
                    <a:pt x="1661" y="10942"/>
                  </a:lnTo>
                  <a:lnTo>
                    <a:pt x="1539" y="10625"/>
                  </a:lnTo>
                  <a:lnTo>
                    <a:pt x="1393" y="10307"/>
                  </a:lnTo>
                  <a:lnTo>
                    <a:pt x="1295" y="9990"/>
                  </a:lnTo>
                  <a:lnTo>
                    <a:pt x="1197" y="9672"/>
                  </a:lnTo>
                  <a:lnTo>
                    <a:pt x="1124" y="9331"/>
                  </a:lnTo>
                  <a:lnTo>
                    <a:pt x="1051" y="8989"/>
                  </a:lnTo>
                  <a:lnTo>
                    <a:pt x="1026" y="8647"/>
                  </a:lnTo>
                  <a:lnTo>
                    <a:pt x="978" y="8280"/>
                  </a:lnTo>
                  <a:lnTo>
                    <a:pt x="978" y="7938"/>
                  </a:lnTo>
                  <a:lnTo>
                    <a:pt x="978" y="7572"/>
                  </a:lnTo>
                  <a:lnTo>
                    <a:pt x="1026" y="7206"/>
                  </a:lnTo>
                  <a:lnTo>
                    <a:pt x="1051" y="6864"/>
                  </a:lnTo>
                  <a:lnTo>
                    <a:pt x="1124" y="6522"/>
                  </a:lnTo>
                  <a:lnTo>
                    <a:pt x="1197" y="6180"/>
                  </a:lnTo>
                  <a:lnTo>
                    <a:pt x="1295" y="5862"/>
                  </a:lnTo>
                  <a:lnTo>
                    <a:pt x="1393" y="5545"/>
                  </a:lnTo>
                  <a:lnTo>
                    <a:pt x="1539" y="5227"/>
                  </a:lnTo>
                  <a:lnTo>
                    <a:pt x="1661" y="4910"/>
                  </a:lnTo>
                  <a:lnTo>
                    <a:pt x="1832" y="4617"/>
                  </a:lnTo>
                  <a:lnTo>
                    <a:pt x="1979" y="4324"/>
                  </a:lnTo>
                  <a:lnTo>
                    <a:pt x="2174" y="4031"/>
                  </a:lnTo>
                  <a:lnTo>
                    <a:pt x="2370" y="3762"/>
                  </a:lnTo>
                  <a:lnTo>
                    <a:pt x="2565" y="3493"/>
                  </a:lnTo>
                  <a:lnTo>
                    <a:pt x="2785" y="3249"/>
                  </a:lnTo>
                  <a:lnTo>
                    <a:pt x="3029" y="3005"/>
                  </a:lnTo>
                  <a:lnTo>
                    <a:pt x="3273" y="2785"/>
                  </a:lnTo>
                  <a:lnTo>
                    <a:pt x="3518" y="2565"/>
                  </a:lnTo>
                  <a:lnTo>
                    <a:pt x="3786" y="2346"/>
                  </a:lnTo>
                  <a:lnTo>
                    <a:pt x="4055" y="2150"/>
                  </a:lnTo>
                  <a:lnTo>
                    <a:pt x="4324" y="1979"/>
                  </a:lnTo>
                  <a:lnTo>
                    <a:pt x="4617" y="1808"/>
                  </a:lnTo>
                  <a:lnTo>
                    <a:pt x="4934" y="1662"/>
                  </a:lnTo>
                  <a:lnTo>
                    <a:pt x="5227" y="1515"/>
                  </a:lnTo>
                  <a:lnTo>
                    <a:pt x="5545" y="1393"/>
                  </a:lnTo>
                  <a:lnTo>
                    <a:pt x="5862" y="1271"/>
                  </a:lnTo>
                  <a:lnTo>
                    <a:pt x="6204" y="1198"/>
                  </a:lnTo>
                  <a:lnTo>
                    <a:pt x="6546" y="1100"/>
                  </a:lnTo>
                  <a:lnTo>
                    <a:pt x="6888" y="1051"/>
                  </a:lnTo>
                  <a:lnTo>
                    <a:pt x="7230" y="1002"/>
                  </a:lnTo>
                  <a:lnTo>
                    <a:pt x="7572" y="978"/>
                  </a:lnTo>
                  <a:close/>
                  <a:moveTo>
                    <a:pt x="7523" y="1"/>
                  </a:moveTo>
                  <a:lnTo>
                    <a:pt x="7132" y="25"/>
                  </a:lnTo>
                  <a:lnTo>
                    <a:pt x="6741" y="74"/>
                  </a:lnTo>
                  <a:lnTo>
                    <a:pt x="6351" y="147"/>
                  </a:lnTo>
                  <a:lnTo>
                    <a:pt x="5960" y="245"/>
                  </a:lnTo>
                  <a:lnTo>
                    <a:pt x="5569" y="343"/>
                  </a:lnTo>
                  <a:lnTo>
                    <a:pt x="5203" y="465"/>
                  </a:lnTo>
                  <a:lnTo>
                    <a:pt x="4861" y="611"/>
                  </a:lnTo>
                  <a:lnTo>
                    <a:pt x="4494" y="782"/>
                  </a:lnTo>
                  <a:lnTo>
                    <a:pt x="4153" y="953"/>
                  </a:lnTo>
                  <a:lnTo>
                    <a:pt x="3835" y="1149"/>
                  </a:lnTo>
                  <a:lnTo>
                    <a:pt x="3493" y="1344"/>
                  </a:lnTo>
                  <a:lnTo>
                    <a:pt x="3200" y="1564"/>
                  </a:lnTo>
                  <a:lnTo>
                    <a:pt x="2883" y="1808"/>
                  </a:lnTo>
                  <a:lnTo>
                    <a:pt x="2614" y="2052"/>
                  </a:lnTo>
                  <a:lnTo>
                    <a:pt x="2321" y="2321"/>
                  </a:lnTo>
                  <a:lnTo>
                    <a:pt x="2077" y="2590"/>
                  </a:lnTo>
                  <a:lnTo>
                    <a:pt x="1808" y="2883"/>
                  </a:lnTo>
                  <a:lnTo>
                    <a:pt x="1588" y="3176"/>
                  </a:lnTo>
                  <a:lnTo>
                    <a:pt x="1368" y="3493"/>
                  </a:lnTo>
                  <a:lnTo>
                    <a:pt x="1149" y="3811"/>
                  </a:lnTo>
                  <a:lnTo>
                    <a:pt x="953" y="4153"/>
                  </a:lnTo>
                  <a:lnTo>
                    <a:pt x="782" y="4495"/>
                  </a:lnTo>
                  <a:lnTo>
                    <a:pt x="636" y="4837"/>
                  </a:lnTo>
                  <a:lnTo>
                    <a:pt x="489" y="5203"/>
                  </a:lnTo>
                  <a:lnTo>
                    <a:pt x="367" y="5569"/>
                  </a:lnTo>
                  <a:lnTo>
                    <a:pt x="245" y="5936"/>
                  </a:lnTo>
                  <a:lnTo>
                    <a:pt x="172" y="6326"/>
                  </a:lnTo>
                  <a:lnTo>
                    <a:pt x="98" y="6717"/>
                  </a:lnTo>
                  <a:lnTo>
                    <a:pt x="49" y="7108"/>
                  </a:lnTo>
                  <a:lnTo>
                    <a:pt x="25" y="7523"/>
                  </a:lnTo>
                  <a:lnTo>
                    <a:pt x="1" y="7938"/>
                  </a:lnTo>
                  <a:lnTo>
                    <a:pt x="25" y="8329"/>
                  </a:lnTo>
                  <a:lnTo>
                    <a:pt x="49" y="8744"/>
                  </a:lnTo>
                  <a:lnTo>
                    <a:pt x="98" y="9135"/>
                  </a:lnTo>
                  <a:lnTo>
                    <a:pt x="172" y="9526"/>
                  </a:lnTo>
                  <a:lnTo>
                    <a:pt x="245" y="9917"/>
                  </a:lnTo>
                  <a:lnTo>
                    <a:pt x="367" y="10283"/>
                  </a:lnTo>
                  <a:lnTo>
                    <a:pt x="489" y="10649"/>
                  </a:lnTo>
                  <a:lnTo>
                    <a:pt x="636" y="11016"/>
                  </a:lnTo>
                  <a:lnTo>
                    <a:pt x="782" y="11358"/>
                  </a:lnTo>
                  <a:lnTo>
                    <a:pt x="953" y="11700"/>
                  </a:lnTo>
                  <a:lnTo>
                    <a:pt x="1149" y="12041"/>
                  </a:lnTo>
                  <a:lnTo>
                    <a:pt x="1368" y="12359"/>
                  </a:lnTo>
                  <a:lnTo>
                    <a:pt x="1588" y="12676"/>
                  </a:lnTo>
                  <a:lnTo>
                    <a:pt x="1808" y="12970"/>
                  </a:lnTo>
                  <a:lnTo>
                    <a:pt x="2077" y="13263"/>
                  </a:lnTo>
                  <a:lnTo>
                    <a:pt x="2321" y="13531"/>
                  </a:lnTo>
                  <a:lnTo>
                    <a:pt x="2614" y="13800"/>
                  </a:lnTo>
                  <a:lnTo>
                    <a:pt x="2883" y="14044"/>
                  </a:lnTo>
                  <a:lnTo>
                    <a:pt x="3200" y="14288"/>
                  </a:lnTo>
                  <a:lnTo>
                    <a:pt x="3493" y="14508"/>
                  </a:lnTo>
                  <a:lnTo>
                    <a:pt x="3835" y="14704"/>
                  </a:lnTo>
                  <a:lnTo>
                    <a:pt x="4153" y="14899"/>
                  </a:lnTo>
                  <a:lnTo>
                    <a:pt x="4494" y="15070"/>
                  </a:lnTo>
                  <a:lnTo>
                    <a:pt x="4861" y="15241"/>
                  </a:lnTo>
                  <a:lnTo>
                    <a:pt x="5203" y="15387"/>
                  </a:lnTo>
                  <a:lnTo>
                    <a:pt x="5569" y="15510"/>
                  </a:lnTo>
                  <a:lnTo>
                    <a:pt x="5960" y="15607"/>
                  </a:lnTo>
                  <a:lnTo>
                    <a:pt x="6351" y="15705"/>
                  </a:lnTo>
                  <a:lnTo>
                    <a:pt x="6741" y="15778"/>
                  </a:lnTo>
                  <a:lnTo>
                    <a:pt x="7132" y="15827"/>
                  </a:lnTo>
                  <a:lnTo>
                    <a:pt x="7523" y="15851"/>
                  </a:lnTo>
                  <a:lnTo>
                    <a:pt x="8353" y="15851"/>
                  </a:lnTo>
                  <a:lnTo>
                    <a:pt x="8744" y="15827"/>
                  </a:lnTo>
                  <a:lnTo>
                    <a:pt x="9135" y="15778"/>
                  </a:lnTo>
                  <a:lnTo>
                    <a:pt x="9526" y="15705"/>
                  </a:lnTo>
                  <a:lnTo>
                    <a:pt x="9916" y="15607"/>
                  </a:lnTo>
                  <a:lnTo>
                    <a:pt x="10307" y="15510"/>
                  </a:lnTo>
                  <a:lnTo>
                    <a:pt x="10673" y="15387"/>
                  </a:lnTo>
                  <a:lnTo>
                    <a:pt x="11015" y="15241"/>
                  </a:lnTo>
                  <a:lnTo>
                    <a:pt x="11382" y="15070"/>
                  </a:lnTo>
                  <a:lnTo>
                    <a:pt x="11724" y="14899"/>
                  </a:lnTo>
                  <a:lnTo>
                    <a:pt x="12041" y="14704"/>
                  </a:lnTo>
                  <a:lnTo>
                    <a:pt x="12383" y="14508"/>
                  </a:lnTo>
                  <a:lnTo>
                    <a:pt x="12676" y="14288"/>
                  </a:lnTo>
                  <a:lnTo>
                    <a:pt x="12994" y="14044"/>
                  </a:lnTo>
                  <a:lnTo>
                    <a:pt x="13262" y="13800"/>
                  </a:lnTo>
                  <a:lnTo>
                    <a:pt x="13555" y="13531"/>
                  </a:lnTo>
                  <a:lnTo>
                    <a:pt x="13800" y="13263"/>
                  </a:lnTo>
                  <a:lnTo>
                    <a:pt x="14068" y="12970"/>
                  </a:lnTo>
                  <a:lnTo>
                    <a:pt x="14288" y="12676"/>
                  </a:lnTo>
                  <a:lnTo>
                    <a:pt x="14508" y="12359"/>
                  </a:lnTo>
                  <a:lnTo>
                    <a:pt x="14728" y="12041"/>
                  </a:lnTo>
                  <a:lnTo>
                    <a:pt x="14923" y="11700"/>
                  </a:lnTo>
                  <a:lnTo>
                    <a:pt x="15094" y="11358"/>
                  </a:lnTo>
                  <a:lnTo>
                    <a:pt x="15241" y="11016"/>
                  </a:lnTo>
                  <a:lnTo>
                    <a:pt x="15387" y="10649"/>
                  </a:lnTo>
                  <a:lnTo>
                    <a:pt x="15509" y="10283"/>
                  </a:lnTo>
                  <a:lnTo>
                    <a:pt x="15631" y="9917"/>
                  </a:lnTo>
                  <a:lnTo>
                    <a:pt x="15705" y="9526"/>
                  </a:lnTo>
                  <a:lnTo>
                    <a:pt x="15778" y="9135"/>
                  </a:lnTo>
                  <a:lnTo>
                    <a:pt x="15827" y="8744"/>
                  </a:lnTo>
                  <a:lnTo>
                    <a:pt x="15851" y="8329"/>
                  </a:lnTo>
                  <a:lnTo>
                    <a:pt x="15876" y="7938"/>
                  </a:lnTo>
                  <a:lnTo>
                    <a:pt x="15851" y="7523"/>
                  </a:lnTo>
                  <a:lnTo>
                    <a:pt x="15827" y="7108"/>
                  </a:lnTo>
                  <a:lnTo>
                    <a:pt x="15778" y="6717"/>
                  </a:lnTo>
                  <a:lnTo>
                    <a:pt x="15705" y="6326"/>
                  </a:lnTo>
                  <a:lnTo>
                    <a:pt x="15631" y="5936"/>
                  </a:lnTo>
                  <a:lnTo>
                    <a:pt x="15509" y="5569"/>
                  </a:lnTo>
                  <a:lnTo>
                    <a:pt x="15387" y="5203"/>
                  </a:lnTo>
                  <a:lnTo>
                    <a:pt x="15241" y="4837"/>
                  </a:lnTo>
                  <a:lnTo>
                    <a:pt x="15094" y="4495"/>
                  </a:lnTo>
                  <a:lnTo>
                    <a:pt x="14923" y="4153"/>
                  </a:lnTo>
                  <a:lnTo>
                    <a:pt x="14728" y="3811"/>
                  </a:lnTo>
                  <a:lnTo>
                    <a:pt x="14508" y="3493"/>
                  </a:lnTo>
                  <a:lnTo>
                    <a:pt x="14288" y="3176"/>
                  </a:lnTo>
                  <a:lnTo>
                    <a:pt x="14068" y="2883"/>
                  </a:lnTo>
                  <a:lnTo>
                    <a:pt x="13800" y="2590"/>
                  </a:lnTo>
                  <a:lnTo>
                    <a:pt x="13555" y="2321"/>
                  </a:lnTo>
                  <a:lnTo>
                    <a:pt x="13262" y="2052"/>
                  </a:lnTo>
                  <a:lnTo>
                    <a:pt x="12994" y="1808"/>
                  </a:lnTo>
                  <a:lnTo>
                    <a:pt x="12676" y="1564"/>
                  </a:lnTo>
                  <a:lnTo>
                    <a:pt x="12383" y="1344"/>
                  </a:lnTo>
                  <a:lnTo>
                    <a:pt x="12041" y="1149"/>
                  </a:lnTo>
                  <a:lnTo>
                    <a:pt x="11724" y="953"/>
                  </a:lnTo>
                  <a:lnTo>
                    <a:pt x="11382" y="782"/>
                  </a:lnTo>
                  <a:lnTo>
                    <a:pt x="11015" y="611"/>
                  </a:lnTo>
                  <a:lnTo>
                    <a:pt x="10673" y="465"/>
                  </a:lnTo>
                  <a:lnTo>
                    <a:pt x="10307" y="343"/>
                  </a:lnTo>
                  <a:lnTo>
                    <a:pt x="9916" y="245"/>
                  </a:lnTo>
                  <a:lnTo>
                    <a:pt x="9526" y="147"/>
                  </a:lnTo>
                  <a:lnTo>
                    <a:pt x="9135" y="74"/>
                  </a:lnTo>
                  <a:lnTo>
                    <a:pt x="8744" y="25"/>
                  </a:lnTo>
                  <a:lnTo>
                    <a:pt x="835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747;p49"/>
            <p:cNvSpPr/>
            <p:nvPr/>
          </p:nvSpPr>
          <p:spPr>
            <a:xfrm>
              <a:off x="6697400" y="335200"/>
              <a:ext cx="323625" cy="323025"/>
            </a:xfrm>
            <a:custGeom>
              <a:avLst/>
              <a:gdLst/>
              <a:ahLst/>
              <a:cxnLst/>
              <a:rect l="l" t="t" r="r" b="b"/>
              <a:pathLst>
                <a:path w="12945" h="12921" extrusionOk="0">
                  <a:moveTo>
                    <a:pt x="6472" y="1319"/>
                  </a:moveTo>
                  <a:lnTo>
                    <a:pt x="6545" y="1344"/>
                  </a:lnTo>
                  <a:lnTo>
                    <a:pt x="6619" y="1368"/>
                  </a:lnTo>
                  <a:lnTo>
                    <a:pt x="6741" y="1441"/>
                  </a:lnTo>
                  <a:lnTo>
                    <a:pt x="6838" y="1563"/>
                  </a:lnTo>
                  <a:lnTo>
                    <a:pt x="6863" y="1637"/>
                  </a:lnTo>
                  <a:lnTo>
                    <a:pt x="6863" y="1710"/>
                  </a:lnTo>
                  <a:lnTo>
                    <a:pt x="6863" y="6301"/>
                  </a:lnTo>
                  <a:lnTo>
                    <a:pt x="9061" y="8475"/>
                  </a:lnTo>
                  <a:lnTo>
                    <a:pt x="9110" y="8548"/>
                  </a:lnTo>
                  <a:lnTo>
                    <a:pt x="9134" y="8622"/>
                  </a:lnTo>
                  <a:lnTo>
                    <a:pt x="9159" y="8768"/>
                  </a:lnTo>
                  <a:lnTo>
                    <a:pt x="9134" y="8915"/>
                  </a:lnTo>
                  <a:lnTo>
                    <a:pt x="9110" y="8988"/>
                  </a:lnTo>
                  <a:lnTo>
                    <a:pt x="9061" y="9037"/>
                  </a:lnTo>
                  <a:lnTo>
                    <a:pt x="8988" y="9086"/>
                  </a:lnTo>
                  <a:lnTo>
                    <a:pt x="8914" y="9135"/>
                  </a:lnTo>
                  <a:lnTo>
                    <a:pt x="8768" y="9159"/>
                  </a:lnTo>
                  <a:lnTo>
                    <a:pt x="8621" y="9135"/>
                  </a:lnTo>
                  <a:lnTo>
                    <a:pt x="8548" y="9086"/>
                  </a:lnTo>
                  <a:lnTo>
                    <a:pt x="8499" y="9037"/>
                  </a:lnTo>
                  <a:lnTo>
                    <a:pt x="6203" y="6741"/>
                  </a:lnTo>
                  <a:lnTo>
                    <a:pt x="6130" y="6595"/>
                  </a:lnTo>
                  <a:lnTo>
                    <a:pt x="6081" y="6472"/>
                  </a:lnTo>
                  <a:lnTo>
                    <a:pt x="6081" y="1710"/>
                  </a:lnTo>
                  <a:lnTo>
                    <a:pt x="6081" y="1637"/>
                  </a:lnTo>
                  <a:lnTo>
                    <a:pt x="6106" y="1563"/>
                  </a:lnTo>
                  <a:lnTo>
                    <a:pt x="6203" y="1441"/>
                  </a:lnTo>
                  <a:lnTo>
                    <a:pt x="6326" y="1368"/>
                  </a:lnTo>
                  <a:lnTo>
                    <a:pt x="6399" y="1344"/>
                  </a:lnTo>
                  <a:lnTo>
                    <a:pt x="6472" y="1319"/>
                  </a:lnTo>
                  <a:close/>
                  <a:moveTo>
                    <a:pt x="6228" y="0"/>
                  </a:moveTo>
                  <a:lnTo>
                    <a:pt x="5862" y="25"/>
                  </a:lnTo>
                  <a:lnTo>
                    <a:pt x="5495" y="74"/>
                  </a:lnTo>
                  <a:lnTo>
                    <a:pt x="5129" y="122"/>
                  </a:lnTo>
                  <a:lnTo>
                    <a:pt x="4787" y="220"/>
                  </a:lnTo>
                  <a:lnTo>
                    <a:pt x="4445" y="318"/>
                  </a:lnTo>
                  <a:lnTo>
                    <a:pt x="4103" y="440"/>
                  </a:lnTo>
                  <a:lnTo>
                    <a:pt x="3761" y="586"/>
                  </a:lnTo>
                  <a:lnTo>
                    <a:pt x="3444" y="733"/>
                  </a:lnTo>
                  <a:lnTo>
                    <a:pt x="3639" y="1050"/>
                  </a:lnTo>
                  <a:lnTo>
                    <a:pt x="3663" y="1148"/>
                  </a:lnTo>
                  <a:lnTo>
                    <a:pt x="3663" y="1246"/>
                  </a:lnTo>
                  <a:lnTo>
                    <a:pt x="3615" y="1344"/>
                  </a:lnTo>
                  <a:lnTo>
                    <a:pt x="3541" y="1392"/>
                  </a:lnTo>
                  <a:lnTo>
                    <a:pt x="3493" y="1417"/>
                  </a:lnTo>
                  <a:lnTo>
                    <a:pt x="3370" y="1417"/>
                  </a:lnTo>
                  <a:lnTo>
                    <a:pt x="3297" y="1392"/>
                  </a:lnTo>
                  <a:lnTo>
                    <a:pt x="3248" y="1368"/>
                  </a:lnTo>
                  <a:lnTo>
                    <a:pt x="3224" y="1295"/>
                  </a:lnTo>
                  <a:lnTo>
                    <a:pt x="3028" y="977"/>
                  </a:lnTo>
                  <a:lnTo>
                    <a:pt x="2735" y="1197"/>
                  </a:lnTo>
                  <a:lnTo>
                    <a:pt x="2442" y="1417"/>
                  </a:lnTo>
                  <a:lnTo>
                    <a:pt x="2174" y="1637"/>
                  </a:lnTo>
                  <a:lnTo>
                    <a:pt x="1905" y="1881"/>
                  </a:lnTo>
                  <a:lnTo>
                    <a:pt x="1661" y="2150"/>
                  </a:lnTo>
                  <a:lnTo>
                    <a:pt x="1417" y="2418"/>
                  </a:lnTo>
                  <a:lnTo>
                    <a:pt x="1197" y="2711"/>
                  </a:lnTo>
                  <a:lnTo>
                    <a:pt x="1001" y="3029"/>
                  </a:lnTo>
                  <a:lnTo>
                    <a:pt x="1319" y="3200"/>
                  </a:lnTo>
                  <a:lnTo>
                    <a:pt x="1392" y="3273"/>
                  </a:lnTo>
                  <a:lnTo>
                    <a:pt x="1441" y="3346"/>
                  </a:lnTo>
                  <a:lnTo>
                    <a:pt x="1441" y="3444"/>
                  </a:lnTo>
                  <a:lnTo>
                    <a:pt x="1417" y="3542"/>
                  </a:lnTo>
                  <a:lnTo>
                    <a:pt x="1368" y="3590"/>
                  </a:lnTo>
                  <a:lnTo>
                    <a:pt x="1319" y="3639"/>
                  </a:lnTo>
                  <a:lnTo>
                    <a:pt x="1246" y="3664"/>
                  </a:lnTo>
                  <a:lnTo>
                    <a:pt x="1123" y="3664"/>
                  </a:lnTo>
                  <a:lnTo>
                    <a:pt x="1075" y="3639"/>
                  </a:lnTo>
                  <a:lnTo>
                    <a:pt x="757" y="3444"/>
                  </a:lnTo>
                  <a:lnTo>
                    <a:pt x="586" y="3761"/>
                  </a:lnTo>
                  <a:lnTo>
                    <a:pt x="464" y="4079"/>
                  </a:lnTo>
                  <a:lnTo>
                    <a:pt x="342" y="4421"/>
                  </a:lnTo>
                  <a:lnTo>
                    <a:pt x="220" y="4763"/>
                  </a:lnTo>
                  <a:lnTo>
                    <a:pt x="147" y="5129"/>
                  </a:lnTo>
                  <a:lnTo>
                    <a:pt x="73" y="5471"/>
                  </a:lnTo>
                  <a:lnTo>
                    <a:pt x="24" y="5837"/>
                  </a:lnTo>
                  <a:lnTo>
                    <a:pt x="0" y="6228"/>
                  </a:lnTo>
                  <a:lnTo>
                    <a:pt x="659" y="6228"/>
                  </a:lnTo>
                  <a:lnTo>
                    <a:pt x="757" y="6277"/>
                  </a:lnTo>
                  <a:lnTo>
                    <a:pt x="806" y="6375"/>
                  </a:lnTo>
                  <a:lnTo>
                    <a:pt x="806" y="6472"/>
                  </a:lnTo>
                  <a:lnTo>
                    <a:pt x="806" y="6546"/>
                  </a:lnTo>
                  <a:lnTo>
                    <a:pt x="757" y="6643"/>
                  </a:lnTo>
                  <a:lnTo>
                    <a:pt x="659" y="6692"/>
                  </a:lnTo>
                  <a:lnTo>
                    <a:pt x="562" y="6717"/>
                  </a:lnTo>
                  <a:lnTo>
                    <a:pt x="0" y="6717"/>
                  </a:lnTo>
                  <a:lnTo>
                    <a:pt x="24" y="7083"/>
                  </a:lnTo>
                  <a:lnTo>
                    <a:pt x="73" y="7449"/>
                  </a:lnTo>
                  <a:lnTo>
                    <a:pt x="147" y="7791"/>
                  </a:lnTo>
                  <a:lnTo>
                    <a:pt x="220" y="8158"/>
                  </a:lnTo>
                  <a:lnTo>
                    <a:pt x="342" y="8500"/>
                  </a:lnTo>
                  <a:lnTo>
                    <a:pt x="464" y="8841"/>
                  </a:lnTo>
                  <a:lnTo>
                    <a:pt x="586" y="9159"/>
                  </a:lnTo>
                  <a:lnTo>
                    <a:pt x="757" y="9476"/>
                  </a:lnTo>
                  <a:lnTo>
                    <a:pt x="1075" y="9305"/>
                  </a:lnTo>
                  <a:lnTo>
                    <a:pt x="1172" y="9257"/>
                  </a:lnTo>
                  <a:lnTo>
                    <a:pt x="1270" y="9281"/>
                  </a:lnTo>
                  <a:lnTo>
                    <a:pt x="1343" y="9305"/>
                  </a:lnTo>
                  <a:lnTo>
                    <a:pt x="1417" y="9379"/>
                  </a:lnTo>
                  <a:lnTo>
                    <a:pt x="1441" y="9476"/>
                  </a:lnTo>
                  <a:lnTo>
                    <a:pt x="1441" y="9574"/>
                  </a:lnTo>
                  <a:lnTo>
                    <a:pt x="1392" y="9647"/>
                  </a:lnTo>
                  <a:lnTo>
                    <a:pt x="1319" y="9721"/>
                  </a:lnTo>
                  <a:lnTo>
                    <a:pt x="1001" y="9892"/>
                  </a:lnTo>
                  <a:lnTo>
                    <a:pt x="1197" y="10209"/>
                  </a:lnTo>
                  <a:lnTo>
                    <a:pt x="1417" y="10502"/>
                  </a:lnTo>
                  <a:lnTo>
                    <a:pt x="1661" y="10771"/>
                  </a:lnTo>
                  <a:lnTo>
                    <a:pt x="1905" y="11040"/>
                  </a:lnTo>
                  <a:lnTo>
                    <a:pt x="2174" y="11284"/>
                  </a:lnTo>
                  <a:lnTo>
                    <a:pt x="2442" y="11504"/>
                  </a:lnTo>
                  <a:lnTo>
                    <a:pt x="2735" y="11723"/>
                  </a:lnTo>
                  <a:lnTo>
                    <a:pt x="3028" y="11943"/>
                  </a:lnTo>
                  <a:lnTo>
                    <a:pt x="3224" y="11626"/>
                  </a:lnTo>
                  <a:lnTo>
                    <a:pt x="3273" y="11552"/>
                  </a:lnTo>
                  <a:lnTo>
                    <a:pt x="3370" y="11504"/>
                  </a:lnTo>
                  <a:lnTo>
                    <a:pt x="3468" y="11504"/>
                  </a:lnTo>
                  <a:lnTo>
                    <a:pt x="3541" y="11528"/>
                  </a:lnTo>
                  <a:lnTo>
                    <a:pt x="3615" y="11601"/>
                  </a:lnTo>
                  <a:lnTo>
                    <a:pt x="3663" y="11675"/>
                  </a:lnTo>
                  <a:lnTo>
                    <a:pt x="3663" y="11772"/>
                  </a:lnTo>
                  <a:lnTo>
                    <a:pt x="3639" y="11870"/>
                  </a:lnTo>
                  <a:lnTo>
                    <a:pt x="3444" y="12187"/>
                  </a:lnTo>
                  <a:lnTo>
                    <a:pt x="3761" y="12334"/>
                  </a:lnTo>
                  <a:lnTo>
                    <a:pt x="4103" y="12480"/>
                  </a:lnTo>
                  <a:lnTo>
                    <a:pt x="4445" y="12603"/>
                  </a:lnTo>
                  <a:lnTo>
                    <a:pt x="4787" y="12700"/>
                  </a:lnTo>
                  <a:lnTo>
                    <a:pt x="5129" y="12798"/>
                  </a:lnTo>
                  <a:lnTo>
                    <a:pt x="5495" y="12847"/>
                  </a:lnTo>
                  <a:lnTo>
                    <a:pt x="5862" y="12896"/>
                  </a:lnTo>
                  <a:lnTo>
                    <a:pt x="6228" y="12920"/>
                  </a:lnTo>
                  <a:lnTo>
                    <a:pt x="6228" y="12358"/>
                  </a:lnTo>
                  <a:lnTo>
                    <a:pt x="6252" y="12261"/>
                  </a:lnTo>
                  <a:lnTo>
                    <a:pt x="6301" y="12187"/>
                  </a:lnTo>
                  <a:lnTo>
                    <a:pt x="6374" y="12139"/>
                  </a:lnTo>
                  <a:lnTo>
                    <a:pt x="6472" y="12114"/>
                  </a:lnTo>
                  <a:lnTo>
                    <a:pt x="6570" y="12139"/>
                  </a:lnTo>
                  <a:lnTo>
                    <a:pt x="6643" y="12187"/>
                  </a:lnTo>
                  <a:lnTo>
                    <a:pt x="6692" y="12261"/>
                  </a:lnTo>
                  <a:lnTo>
                    <a:pt x="6716" y="12358"/>
                  </a:lnTo>
                  <a:lnTo>
                    <a:pt x="6716" y="12920"/>
                  </a:lnTo>
                  <a:lnTo>
                    <a:pt x="7083" y="12896"/>
                  </a:lnTo>
                  <a:lnTo>
                    <a:pt x="7449" y="12847"/>
                  </a:lnTo>
                  <a:lnTo>
                    <a:pt x="7815" y="12798"/>
                  </a:lnTo>
                  <a:lnTo>
                    <a:pt x="8157" y="12700"/>
                  </a:lnTo>
                  <a:lnTo>
                    <a:pt x="8499" y="12603"/>
                  </a:lnTo>
                  <a:lnTo>
                    <a:pt x="8841" y="12480"/>
                  </a:lnTo>
                  <a:lnTo>
                    <a:pt x="9183" y="12334"/>
                  </a:lnTo>
                  <a:lnTo>
                    <a:pt x="9501" y="12187"/>
                  </a:lnTo>
                  <a:lnTo>
                    <a:pt x="9305" y="11870"/>
                  </a:lnTo>
                  <a:lnTo>
                    <a:pt x="9281" y="11772"/>
                  </a:lnTo>
                  <a:lnTo>
                    <a:pt x="9281" y="11675"/>
                  </a:lnTo>
                  <a:lnTo>
                    <a:pt x="9330" y="11601"/>
                  </a:lnTo>
                  <a:lnTo>
                    <a:pt x="9403" y="11528"/>
                  </a:lnTo>
                  <a:lnTo>
                    <a:pt x="9476" y="11504"/>
                  </a:lnTo>
                  <a:lnTo>
                    <a:pt x="9574" y="11504"/>
                  </a:lnTo>
                  <a:lnTo>
                    <a:pt x="9672" y="11552"/>
                  </a:lnTo>
                  <a:lnTo>
                    <a:pt x="9720" y="11626"/>
                  </a:lnTo>
                  <a:lnTo>
                    <a:pt x="9916" y="11943"/>
                  </a:lnTo>
                  <a:lnTo>
                    <a:pt x="10209" y="11723"/>
                  </a:lnTo>
                  <a:lnTo>
                    <a:pt x="10502" y="11504"/>
                  </a:lnTo>
                  <a:lnTo>
                    <a:pt x="10771" y="11284"/>
                  </a:lnTo>
                  <a:lnTo>
                    <a:pt x="11039" y="11040"/>
                  </a:lnTo>
                  <a:lnTo>
                    <a:pt x="11283" y="10771"/>
                  </a:lnTo>
                  <a:lnTo>
                    <a:pt x="11528" y="10502"/>
                  </a:lnTo>
                  <a:lnTo>
                    <a:pt x="11747" y="10209"/>
                  </a:lnTo>
                  <a:lnTo>
                    <a:pt x="11943" y="9892"/>
                  </a:lnTo>
                  <a:lnTo>
                    <a:pt x="11625" y="9721"/>
                  </a:lnTo>
                  <a:lnTo>
                    <a:pt x="11552" y="9647"/>
                  </a:lnTo>
                  <a:lnTo>
                    <a:pt x="11503" y="9574"/>
                  </a:lnTo>
                  <a:lnTo>
                    <a:pt x="11503" y="9476"/>
                  </a:lnTo>
                  <a:lnTo>
                    <a:pt x="11528" y="9379"/>
                  </a:lnTo>
                  <a:lnTo>
                    <a:pt x="11601" y="9305"/>
                  </a:lnTo>
                  <a:lnTo>
                    <a:pt x="11674" y="9281"/>
                  </a:lnTo>
                  <a:lnTo>
                    <a:pt x="11772" y="9257"/>
                  </a:lnTo>
                  <a:lnTo>
                    <a:pt x="11870" y="9305"/>
                  </a:lnTo>
                  <a:lnTo>
                    <a:pt x="12187" y="9476"/>
                  </a:lnTo>
                  <a:lnTo>
                    <a:pt x="12358" y="9159"/>
                  </a:lnTo>
                  <a:lnTo>
                    <a:pt x="12480" y="8841"/>
                  </a:lnTo>
                  <a:lnTo>
                    <a:pt x="12602" y="8500"/>
                  </a:lnTo>
                  <a:lnTo>
                    <a:pt x="12724" y="8158"/>
                  </a:lnTo>
                  <a:lnTo>
                    <a:pt x="12798" y="7791"/>
                  </a:lnTo>
                  <a:lnTo>
                    <a:pt x="12871" y="7449"/>
                  </a:lnTo>
                  <a:lnTo>
                    <a:pt x="12920" y="7083"/>
                  </a:lnTo>
                  <a:lnTo>
                    <a:pt x="12944" y="6717"/>
                  </a:lnTo>
                  <a:lnTo>
                    <a:pt x="12382" y="6717"/>
                  </a:lnTo>
                  <a:lnTo>
                    <a:pt x="12285" y="6692"/>
                  </a:lnTo>
                  <a:lnTo>
                    <a:pt x="12187" y="6643"/>
                  </a:lnTo>
                  <a:lnTo>
                    <a:pt x="12138" y="6546"/>
                  </a:lnTo>
                  <a:lnTo>
                    <a:pt x="12138" y="6472"/>
                  </a:lnTo>
                  <a:lnTo>
                    <a:pt x="12138" y="6375"/>
                  </a:lnTo>
                  <a:lnTo>
                    <a:pt x="12187" y="6277"/>
                  </a:lnTo>
                  <a:lnTo>
                    <a:pt x="12285" y="6228"/>
                  </a:lnTo>
                  <a:lnTo>
                    <a:pt x="12944" y="6228"/>
                  </a:lnTo>
                  <a:lnTo>
                    <a:pt x="12920" y="5837"/>
                  </a:lnTo>
                  <a:lnTo>
                    <a:pt x="12871" y="5471"/>
                  </a:lnTo>
                  <a:lnTo>
                    <a:pt x="12798" y="5129"/>
                  </a:lnTo>
                  <a:lnTo>
                    <a:pt x="12724" y="4763"/>
                  </a:lnTo>
                  <a:lnTo>
                    <a:pt x="12602" y="4421"/>
                  </a:lnTo>
                  <a:lnTo>
                    <a:pt x="12480" y="4079"/>
                  </a:lnTo>
                  <a:lnTo>
                    <a:pt x="12358" y="3761"/>
                  </a:lnTo>
                  <a:lnTo>
                    <a:pt x="12187" y="3444"/>
                  </a:lnTo>
                  <a:lnTo>
                    <a:pt x="11870" y="3639"/>
                  </a:lnTo>
                  <a:lnTo>
                    <a:pt x="11821" y="3664"/>
                  </a:lnTo>
                  <a:lnTo>
                    <a:pt x="11699" y="3664"/>
                  </a:lnTo>
                  <a:lnTo>
                    <a:pt x="11625" y="3639"/>
                  </a:lnTo>
                  <a:lnTo>
                    <a:pt x="11577" y="3590"/>
                  </a:lnTo>
                  <a:lnTo>
                    <a:pt x="11528" y="3542"/>
                  </a:lnTo>
                  <a:lnTo>
                    <a:pt x="11503" y="3444"/>
                  </a:lnTo>
                  <a:lnTo>
                    <a:pt x="11503" y="3346"/>
                  </a:lnTo>
                  <a:lnTo>
                    <a:pt x="11552" y="3273"/>
                  </a:lnTo>
                  <a:lnTo>
                    <a:pt x="11625" y="3200"/>
                  </a:lnTo>
                  <a:lnTo>
                    <a:pt x="11943" y="3029"/>
                  </a:lnTo>
                  <a:lnTo>
                    <a:pt x="11747" y="2711"/>
                  </a:lnTo>
                  <a:lnTo>
                    <a:pt x="11528" y="2418"/>
                  </a:lnTo>
                  <a:lnTo>
                    <a:pt x="11283" y="2150"/>
                  </a:lnTo>
                  <a:lnTo>
                    <a:pt x="11039" y="1881"/>
                  </a:lnTo>
                  <a:lnTo>
                    <a:pt x="10771" y="1637"/>
                  </a:lnTo>
                  <a:lnTo>
                    <a:pt x="10502" y="1417"/>
                  </a:lnTo>
                  <a:lnTo>
                    <a:pt x="10209" y="1197"/>
                  </a:lnTo>
                  <a:lnTo>
                    <a:pt x="9916" y="977"/>
                  </a:lnTo>
                  <a:lnTo>
                    <a:pt x="9720" y="1295"/>
                  </a:lnTo>
                  <a:lnTo>
                    <a:pt x="9696" y="1368"/>
                  </a:lnTo>
                  <a:lnTo>
                    <a:pt x="9647" y="1392"/>
                  </a:lnTo>
                  <a:lnTo>
                    <a:pt x="9574" y="1417"/>
                  </a:lnTo>
                  <a:lnTo>
                    <a:pt x="9452" y="1417"/>
                  </a:lnTo>
                  <a:lnTo>
                    <a:pt x="9403" y="1392"/>
                  </a:lnTo>
                  <a:lnTo>
                    <a:pt x="9330" y="1344"/>
                  </a:lnTo>
                  <a:lnTo>
                    <a:pt x="9281" y="1246"/>
                  </a:lnTo>
                  <a:lnTo>
                    <a:pt x="9281" y="1148"/>
                  </a:lnTo>
                  <a:lnTo>
                    <a:pt x="9305" y="1050"/>
                  </a:lnTo>
                  <a:lnTo>
                    <a:pt x="9501" y="733"/>
                  </a:lnTo>
                  <a:lnTo>
                    <a:pt x="9183" y="586"/>
                  </a:lnTo>
                  <a:lnTo>
                    <a:pt x="8841" y="440"/>
                  </a:lnTo>
                  <a:lnTo>
                    <a:pt x="8499" y="318"/>
                  </a:lnTo>
                  <a:lnTo>
                    <a:pt x="8157" y="220"/>
                  </a:lnTo>
                  <a:lnTo>
                    <a:pt x="7815" y="122"/>
                  </a:lnTo>
                  <a:lnTo>
                    <a:pt x="7449" y="74"/>
                  </a:lnTo>
                  <a:lnTo>
                    <a:pt x="7083" y="25"/>
                  </a:lnTo>
                  <a:lnTo>
                    <a:pt x="6716" y="0"/>
                  </a:lnTo>
                  <a:lnTo>
                    <a:pt x="6716" y="562"/>
                  </a:lnTo>
                  <a:lnTo>
                    <a:pt x="6692" y="660"/>
                  </a:lnTo>
                  <a:lnTo>
                    <a:pt x="6643" y="733"/>
                  </a:lnTo>
                  <a:lnTo>
                    <a:pt x="6570" y="782"/>
                  </a:lnTo>
                  <a:lnTo>
                    <a:pt x="6472" y="806"/>
                  </a:lnTo>
                  <a:lnTo>
                    <a:pt x="6374" y="782"/>
                  </a:lnTo>
                  <a:lnTo>
                    <a:pt x="6301" y="733"/>
                  </a:lnTo>
                  <a:lnTo>
                    <a:pt x="6252" y="660"/>
                  </a:lnTo>
                  <a:lnTo>
                    <a:pt x="6228" y="562"/>
                  </a:lnTo>
                  <a:lnTo>
                    <a:pt x="6228"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0769663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3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8</a:t>
            </a:fld>
            <a:endParaRPr/>
          </a:p>
        </p:txBody>
      </p:sp>
      <p:grpSp>
        <p:nvGrpSpPr>
          <p:cNvPr id="356" name="Google Shape;356;p34"/>
          <p:cNvGrpSpPr/>
          <p:nvPr/>
        </p:nvGrpSpPr>
        <p:grpSpPr>
          <a:xfrm>
            <a:off x="467544" y="555526"/>
            <a:ext cx="8417552" cy="4248472"/>
            <a:chOff x="1177450" y="241631"/>
            <a:chExt cx="6173152" cy="3616776"/>
          </a:xfrm>
        </p:grpSpPr>
        <p:sp>
          <p:nvSpPr>
            <p:cNvPr id="357" name="Google Shape;357;p34"/>
            <p:cNvSpPr/>
            <p:nvPr/>
          </p:nvSpPr>
          <p:spPr>
            <a:xfrm>
              <a:off x="1682275" y="241631"/>
              <a:ext cx="5161606" cy="3454973"/>
            </a:xfrm>
            <a:custGeom>
              <a:avLst/>
              <a:gdLst/>
              <a:ahLst/>
              <a:cxnLst/>
              <a:rect l="l" t="t" r="r" b="b"/>
              <a:pathLst>
                <a:path w="5161606" h="3454973" extrusionOk="0">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gradFill>
              <a:gsLst>
                <a:gs pos="0">
                  <a:schemeClr val="accent1"/>
                </a:gs>
                <a:gs pos="100000">
                  <a:schemeClr val="dk1"/>
                </a:gs>
              </a:gsLst>
              <a:lin ang="16200038"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8" name="Google Shape;358;p34"/>
            <p:cNvSpPr/>
            <p:nvPr/>
          </p:nvSpPr>
          <p:spPr>
            <a:xfrm>
              <a:off x="1177450" y="3763229"/>
              <a:ext cx="6173152" cy="95178"/>
            </a:xfrm>
            <a:custGeom>
              <a:avLst/>
              <a:gdLst/>
              <a:ahLst/>
              <a:cxnLst/>
              <a:rect l="l" t="t" r="r" b="b"/>
              <a:pathLst>
                <a:path w="6173152" h="95178" extrusionOk="0">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9" name="Google Shape;359;p34"/>
            <p:cNvSpPr/>
            <p:nvPr/>
          </p:nvSpPr>
          <p:spPr>
            <a:xfrm>
              <a:off x="1177450" y="3687086"/>
              <a:ext cx="6172200" cy="76142"/>
            </a:xfrm>
            <a:custGeom>
              <a:avLst/>
              <a:gdLst/>
              <a:ahLst/>
              <a:cxnLst/>
              <a:rect l="l" t="t" r="r" b="b"/>
              <a:pathLst>
                <a:path w="6172200" h="76142" extrusionOk="0">
                  <a:moveTo>
                    <a:pt x="0" y="76143"/>
                  </a:moveTo>
                  <a:lnTo>
                    <a:pt x="6172200" y="76143"/>
                  </a:lnTo>
                  <a:lnTo>
                    <a:pt x="6172200" y="0"/>
                  </a:lnTo>
                  <a:lnTo>
                    <a:pt x="0" y="0"/>
                  </a:lnTo>
                  <a:close/>
                </a:path>
              </a:pathLst>
            </a:custGeom>
            <a:solidFill>
              <a:srgbClr val="143FC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0" name="Google Shape;360;p34"/>
            <p:cNvSpPr/>
            <p:nvPr/>
          </p:nvSpPr>
          <p:spPr>
            <a:xfrm>
              <a:off x="3806350" y="3687086"/>
              <a:ext cx="903922" cy="47589"/>
            </a:xfrm>
            <a:custGeom>
              <a:avLst/>
              <a:gdLst/>
              <a:ahLst/>
              <a:cxnLst/>
              <a:rect l="l" t="t" r="r" b="b"/>
              <a:pathLst>
                <a:path w="903922" h="47589" extrusionOk="0">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pic>
        <p:nvPicPr>
          <p:cNvPr id="2052" name="Picture 4"/>
          <p:cNvPicPr>
            <a:picLocks noChangeAspect="1" noChangeArrowheads="1"/>
          </p:cNvPicPr>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artisticPlasticWrap/>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252536" y="3168352"/>
            <a:ext cx="1788858" cy="1635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rotWithShape="1">
          <a:blip r:embed="rId5">
            <a:extLst>
              <a:ext uri="{28A0092B-C50C-407E-A947-70E740481C1C}">
                <a14:useLocalDpi xmlns:a14="http://schemas.microsoft.com/office/drawing/2010/main" val="0"/>
              </a:ext>
            </a:extLst>
          </a:blip>
          <a:srcRect t="4119" b="18253"/>
          <a:stretch/>
        </p:blipFill>
        <p:spPr bwMode="auto">
          <a:xfrm>
            <a:off x="1403648" y="771549"/>
            <a:ext cx="6657677" cy="36724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763688" y="3651870"/>
            <a:ext cx="5976664" cy="334305"/>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3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9</a:t>
            </a:fld>
            <a:endParaRPr/>
          </a:p>
        </p:txBody>
      </p:sp>
      <p:grpSp>
        <p:nvGrpSpPr>
          <p:cNvPr id="356" name="Google Shape;356;p34"/>
          <p:cNvGrpSpPr/>
          <p:nvPr/>
        </p:nvGrpSpPr>
        <p:grpSpPr>
          <a:xfrm>
            <a:off x="467544" y="555526"/>
            <a:ext cx="8417552" cy="4248472"/>
            <a:chOff x="1177450" y="241631"/>
            <a:chExt cx="6173152" cy="3616776"/>
          </a:xfrm>
        </p:grpSpPr>
        <p:sp>
          <p:nvSpPr>
            <p:cNvPr id="357" name="Google Shape;357;p34"/>
            <p:cNvSpPr/>
            <p:nvPr/>
          </p:nvSpPr>
          <p:spPr>
            <a:xfrm>
              <a:off x="1682275" y="241631"/>
              <a:ext cx="5161606" cy="3454973"/>
            </a:xfrm>
            <a:custGeom>
              <a:avLst/>
              <a:gdLst/>
              <a:ahLst/>
              <a:cxnLst/>
              <a:rect l="l" t="t" r="r" b="b"/>
              <a:pathLst>
                <a:path w="5161606" h="3454973" extrusionOk="0">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gradFill>
              <a:gsLst>
                <a:gs pos="0">
                  <a:schemeClr val="accent1"/>
                </a:gs>
                <a:gs pos="100000">
                  <a:schemeClr val="dk1"/>
                </a:gs>
              </a:gsLst>
              <a:lin ang="16200038"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8" name="Google Shape;358;p34"/>
            <p:cNvSpPr/>
            <p:nvPr/>
          </p:nvSpPr>
          <p:spPr>
            <a:xfrm>
              <a:off x="1177450" y="3763229"/>
              <a:ext cx="6173152" cy="95178"/>
            </a:xfrm>
            <a:custGeom>
              <a:avLst/>
              <a:gdLst/>
              <a:ahLst/>
              <a:cxnLst/>
              <a:rect l="l" t="t" r="r" b="b"/>
              <a:pathLst>
                <a:path w="6173152" h="95178" extrusionOk="0">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9" name="Google Shape;359;p34"/>
            <p:cNvSpPr/>
            <p:nvPr/>
          </p:nvSpPr>
          <p:spPr>
            <a:xfrm>
              <a:off x="1177450" y="3687086"/>
              <a:ext cx="6172200" cy="76142"/>
            </a:xfrm>
            <a:custGeom>
              <a:avLst/>
              <a:gdLst/>
              <a:ahLst/>
              <a:cxnLst/>
              <a:rect l="l" t="t" r="r" b="b"/>
              <a:pathLst>
                <a:path w="6172200" h="76142" extrusionOk="0">
                  <a:moveTo>
                    <a:pt x="0" y="76143"/>
                  </a:moveTo>
                  <a:lnTo>
                    <a:pt x="6172200" y="76143"/>
                  </a:lnTo>
                  <a:lnTo>
                    <a:pt x="6172200" y="0"/>
                  </a:lnTo>
                  <a:lnTo>
                    <a:pt x="0" y="0"/>
                  </a:lnTo>
                  <a:close/>
                </a:path>
              </a:pathLst>
            </a:custGeom>
            <a:solidFill>
              <a:srgbClr val="143FC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0" name="Google Shape;360;p34"/>
            <p:cNvSpPr/>
            <p:nvPr/>
          </p:nvSpPr>
          <p:spPr>
            <a:xfrm>
              <a:off x="3806350" y="3687086"/>
              <a:ext cx="903922" cy="47589"/>
            </a:xfrm>
            <a:custGeom>
              <a:avLst/>
              <a:gdLst/>
              <a:ahLst/>
              <a:cxnLst/>
              <a:rect l="l" t="t" r="r" b="b"/>
              <a:pathLst>
                <a:path w="903922" h="47589" extrusionOk="0">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pic>
        <p:nvPicPr>
          <p:cNvPr id="2052" name="Picture 4"/>
          <p:cNvPicPr>
            <a:picLocks noChangeAspect="1" noChangeArrowheads="1"/>
          </p:cNvPicPr>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artisticPlasticWrap/>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252536" y="3168352"/>
            <a:ext cx="1788858" cy="1635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3648" y="784530"/>
            <a:ext cx="6624736"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0592450">
            <a:off x="34733" y="196711"/>
            <a:ext cx="2530475" cy="731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45255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3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10</a:t>
            </a:fld>
            <a:endParaRPr/>
          </a:p>
        </p:txBody>
      </p:sp>
      <p:grpSp>
        <p:nvGrpSpPr>
          <p:cNvPr id="356" name="Google Shape;356;p34"/>
          <p:cNvGrpSpPr/>
          <p:nvPr/>
        </p:nvGrpSpPr>
        <p:grpSpPr>
          <a:xfrm>
            <a:off x="467544" y="555526"/>
            <a:ext cx="8417552" cy="4248472"/>
            <a:chOff x="1177450" y="241631"/>
            <a:chExt cx="6173152" cy="3616776"/>
          </a:xfrm>
        </p:grpSpPr>
        <p:sp>
          <p:nvSpPr>
            <p:cNvPr id="357" name="Google Shape;357;p34"/>
            <p:cNvSpPr/>
            <p:nvPr/>
          </p:nvSpPr>
          <p:spPr>
            <a:xfrm>
              <a:off x="1682275" y="241631"/>
              <a:ext cx="5161606" cy="3454973"/>
            </a:xfrm>
            <a:custGeom>
              <a:avLst/>
              <a:gdLst/>
              <a:ahLst/>
              <a:cxnLst/>
              <a:rect l="l" t="t" r="r" b="b"/>
              <a:pathLst>
                <a:path w="5161606" h="3454973" extrusionOk="0">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gradFill>
              <a:gsLst>
                <a:gs pos="0">
                  <a:schemeClr val="accent1"/>
                </a:gs>
                <a:gs pos="100000">
                  <a:schemeClr val="dk1"/>
                </a:gs>
              </a:gsLst>
              <a:lin ang="16200038"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8" name="Google Shape;358;p34"/>
            <p:cNvSpPr/>
            <p:nvPr/>
          </p:nvSpPr>
          <p:spPr>
            <a:xfrm>
              <a:off x="1177450" y="3763229"/>
              <a:ext cx="6173152" cy="95178"/>
            </a:xfrm>
            <a:custGeom>
              <a:avLst/>
              <a:gdLst/>
              <a:ahLst/>
              <a:cxnLst/>
              <a:rect l="l" t="t" r="r" b="b"/>
              <a:pathLst>
                <a:path w="6173152" h="95178" extrusionOk="0">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59" name="Google Shape;359;p34"/>
            <p:cNvSpPr/>
            <p:nvPr/>
          </p:nvSpPr>
          <p:spPr>
            <a:xfrm>
              <a:off x="1177450" y="3687086"/>
              <a:ext cx="6172200" cy="76142"/>
            </a:xfrm>
            <a:custGeom>
              <a:avLst/>
              <a:gdLst/>
              <a:ahLst/>
              <a:cxnLst/>
              <a:rect l="l" t="t" r="r" b="b"/>
              <a:pathLst>
                <a:path w="6172200" h="76142" extrusionOk="0">
                  <a:moveTo>
                    <a:pt x="0" y="76143"/>
                  </a:moveTo>
                  <a:lnTo>
                    <a:pt x="6172200" y="76143"/>
                  </a:lnTo>
                  <a:lnTo>
                    <a:pt x="6172200" y="0"/>
                  </a:lnTo>
                  <a:lnTo>
                    <a:pt x="0" y="0"/>
                  </a:lnTo>
                  <a:close/>
                </a:path>
              </a:pathLst>
            </a:custGeom>
            <a:solidFill>
              <a:srgbClr val="143FC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60" name="Google Shape;360;p34"/>
            <p:cNvSpPr/>
            <p:nvPr/>
          </p:nvSpPr>
          <p:spPr>
            <a:xfrm>
              <a:off x="3806350" y="3687086"/>
              <a:ext cx="903922" cy="47589"/>
            </a:xfrm>
            <a:custGeom>
              <a:avLst/>
              <a:gdLst/>
              <a:ahLst/>
              <a:cxnLst/>
              <a:rect l="l" t="t" r="r" b="b"/>
              <a:pathLst>
                <a:path w="903922" h="47589" extrusionOk="0">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pic>
        <p:nvPicPr>
          <p:cNvPr id="3075"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0592450">
            <a:off x="-71981" y="271877"/>
            <a:ext cx="2530475" cy="7029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387001" y="908883"/>
            <a:ext cx="6552728" cy="3247043"/>
          </a:xfrm>
          <a:prstGeom prst="rect">
            <a:avLst/>
          </a:prstGeom>
        </p:spPr>
        <p:txBody>
          <a:bodyPr wrap="square">
            <a:spAutoFit/>
          </a:bodyPr>
          <a:lstStyle/>
          <a:p>
            <a:pPr marL="457200" lvl="0" indent="-457200" algn="just" rtl="1">
              <a:buClrTx/>
              <a:buFont typeface="+mj-lt"/>
              <a:buAutoNum type="arabicParenR"/>
            </a:pPr>
            <a:r>
              <a:rPr lang="ar-SA" sz="1850" b="1" kern="1200" dirty="0">
                <a:solidFill>
                  <a:schemeClr val="accent4">
                    <a:lumMod val="60000"/>
                    <a:lumOff val="40000"/>
                  </a:schemeClr>
                </a:solidFill>
                <a:latin typeface="Tahoma" panose="020B0604030504040204" pitchFamily="34" charset="0"/>
                <a:ea typeface="Tahoma" panose="020B0604030504040204" pitchFamily="34" charset="0"/>
                <a:cs typeface="Tahoma" panose="020B0604030504040204" pitchFamily="34" charset="0"/>
              </a:rPr>
              <a:t>يرفع الاختبار القصير إسبوعياً في نفس موعد رفع المحاضرة يوم السبت من كل أسبوع في تمام الساعة العاشرة مساءً و يترك لمدة أسبوع ، ثم يغلق في يوم السبت الذي يليه تمام الساعة التاسعة </a:t>
            </a:r>
            <a:r>
              <a:rPr lang="ar-SA" sz="1850" b="1" kern="1200" dirty="0" smtClean="0">
                <a:solidFill>
                  <a:schemeClr val="accent4">
                    <a:lumMod val="60000"/>
                    <a:lumOff val="40000"/>
                  </a:schemeClr>
                </a:solidFill>
                <a:latin typeface="Tahoma" panose="020B0604030504040204" pitchFamily="34" charset="0"/>
                <a:ea typeface="Tahoma" panose="020B0604030504040204" pitchFamily="34" charset="0"/>
                <a:cs typeface="Tahoma" panose="020B0604030504040204" pitchFamily="34" charset="0"/>
              </a:rPr>
              <a:t>مساءً.</a:t>
            </a:r>
            <a:endParaRPr lang="ar-JO" sz="1850" b="1" kern="1200" dirty="0" smtClean="0">
              <a:solidFill>
                <a:schemeClr val="accent4">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a:p>
            <a:pPr marL="457200" lvl="0" indent="-457200" algn="just" rtl="1">
              <a:buClrTx/>
              <a:buFont typeface="+mj-lt"/>
              <a:buAutoNum type="arabicParenR"/>
            </a:pPr>
            <a:r>
              <a:rPr lang="ar-SA" sz="1850" b="1" kern="1200" dirty="0" smtClean="0">
                <a:solidFill>
                  <a:srgbClr val="FABE00"/>
                </a:solidFill>
                <a:latin typeface="Tahoma" panose="020B0604030504040204" pitchFamily="34" charset="0"/>
                <a:ea typeface="Tahoma" panose="020B0604030504040204" pitchFamily="34" charset="0"/>
                <a:cs typeface="Tahoma" panose="020B0604030504040204" pitchFamily="34" charset="0"/>
              </a:rPr>
              <a:t>أسئلة </a:t>
            </a:r>
            <a:r>
              <a:rPr lang="ar-SA" sz="1850" b="1" kern="1200" dirty="0">
                <a:solidFill>
                  <a:srgbClr val="FABE00"/>
                </a:solidFill>
                <a:latin typeface="Tahoma" panose="020B0604030504040204" pitchFamily="34" charset="0"/>
                <a:ea typeface="Tahoma" panose="020B0604030504040204" pitchFamily="34" charset="0"/>
                <a:cs typeface="Tahoma" panose="020B0604030504040204" pitchFamily="34" charset="0"/>
              </a:rPr>
              <a:t>الاختبار القصير </a:t>
            </a:r>
            <a:r>
              <a:rPr lang="en-US" sz="1850" b="1" kern="1200" dirty="0">
                <a:solidFill>
                  <a:srgbClr val="FABE00"/>
                </a:solidFill>
                <a:latin typeface="Tahoma" panose="020B0604030504040204" pitchFamily="34" charset="0"/>
                <a:ea typeface="Tahoma" panose="020B0604030504040204" pitchFamily="34" charset="0"/>
                <a:cs typeface="Tahoma" panose="020B0604030504040204" pitchFamily="34" charset="0"/>
              </a:rPr>
              <a:t>MCQ /Matching / true &amp; false</a:t>
            </a:r>
            <a:r>
              <a:rPr lang="ar-SA" sz="1850" b="1" kern="1200" dirty="0">
                <a:solidFill>
                  <a:srgbClr val="FABE00"/>
                </a:solidFill>
                <a:latin typeface="Tahoma" panose="020B0604030504040204" pitchFamily="34" charset="0"/>
                <a:ea typeface="Tahoma" panose="020B0604030504040204" pitchFamily="34" charset="0"/>
                <a:cs typeface="Tahoma" panose="020B0604030504040204" pitchFamily="34" charset="0"/>
              </a:rPr>
              <a:t> / أسئلة </a:t>
            </a:r>
            <a:r>
              <a:rPr lang="ar-SA" sz="1850" b="1" kern="1200" dirty="0" smtClean="0">
                <a:solidFill>
                  <a:srgbClr val="FABE00"/>
                </a:solidFill>
                <a:latin typeface="Tahoma" panose="020B0604030504040204" pitchFamily="34" charset="0"/>
                <a:ea typeface="Tahoma" panose="020B0604030504040204" pitchFamily="34" charset="0"/>
                <a:cs typeface="Tahoma" panose="020B0604030504040204" pitchFamily="34" charset="0"/>
              </a:rPr>
              <a:t>صوتية</a:t>
            </a:r>
            <a:r>
              <a:rPr lang="ar-JO" sz="1850" b="1" kern="1200" dirty="0" smtClean="0">
                <a:solidFill>
                  <a:srgbClr val="FABE00"/>
                </a:solidFill>
                <a:latin typeface="Tahoma" panose="020B0604030504040204" pitchFamily="34" charset="0"/>
                <a:ea typeface="Tahoma" panose="020B0604030504040204" pitchFamily="34" charset="0"/>
                <a:cs typeface="Tahoma" panose="020B0604030504040204" pitchFamily="34" charset="0"/>
              </a:rPr>
              <a:t>.</a:t>
            </a:r>
          </a:p>
          <a:p>
            <a:pPr marL="457200" lvl="0" indent="-457200" algn="r" rtl="1">
              <a:buClrTx/>
              <a:buFont typeface="+mj-lt"/>
              <a:buAutoNum type="arabicParenR"/>
            </a:pPr>
            <a:r>
              <a:rPr lang="ar-SA" sz="1850" b="1" kern="1200" dirty="0" smtClean="0">
                <a:solidFill>
                  <a:schemeClr val="accent4">
                    <a:lumMod val="60000"/>
                    <a:lumOff val="40000"/>
                  </a:schemeClr>
                </a:solidFill>
                <a:latin typeface="Tahoma" panose="020B0604030504040204" pitchFamily="34" charset="0"/>
                <a:ea typeface="Tahoma" panose="020B0604030504040204" pitchFamily="34" charset="0"/>
                <a:cs typeface="Tahoma" panose="020B0604030504040204" pitchFamily="34" charset="0"/>
              </a:rPr>
              <a:t>تعد </a:t>
            </a:r>
            <a:r>
              <a:rPr lang="ar-SA" sz="1850" b="1" kern="1200" dirty="0">
                <a:solidFill>
                  <a:schemeClr val="accent4">
                    <a:lumMod val="60000"/>
                    <a:lumOff val="40000"/>
                  </a:schemeClr>
                </a:solidFill>
                <a:latin typeface="Tahoma" panose="020B0604030504040204" pitchFamily="34" charset="0"/>
                <a:ea typeface="Tahoma" panose="020B0604030504040204" pitchFamily="34" charset="0"/>
                <a:cs typeface="Tahoma" panose="020B0604030504040204" pitchFamily="34" charset="0"/>
              </a:rPr>
              <a:t>الإجابة </a:t>
            </a:r>
            <a:r>
              <a:rPr lang="ar-SA" sz="1850" b="1" kern="1200" dirty="0" smtClean="0">
                <a:solidFill>
                  <a:schemeClr val="accent4">
                    <a:lumMod val="60000"/>
                    <a:lumOff val="40000"/>
                  </a:schemeClr>
                </a:solidFill>
                <a:latin typeface="Tahoma" panose="020B0604030504040204" pitchFamily="34" charset="0"/>
                <a:ea typeface="Tahoma" panose="020B0604030504040204" pitchFamily="34" charset="0"/>
                <a:cs typeface="Tahoma" panose="020B0604030504040204" pitchFamily="34" charset="0"/>
              </a:rPr>
              <a:t>علي الاختبار القصير بمثابة الحضو</a:t>
            </a:r>
            <a:r>
              <a:rPr lang="ar-JO" sz="1850" b="1" kern="1200" dirty="0" smtClean="0">
                <a:solidFill>
                  <a:schemeClr val="accent4">
                    <a:lumMod val="60000"/>
                    <a:lumOff val="40000"/>
                  </a:schemeClr>
                </a:solidFill>
                <a:latin typeface="Tahoma" panose="020B0604030504040204" pitchFamily="34" charset="0"/>
                <a:ea typeface="Tahoma" panose="020B0604030504040204" pitchFamily="34" charset="0"/>
                <a:cs typeface="Tahoma" panose="020B0604030504040204" pitchFamily="34" charset="0"/>
              </a:rPr>
              <a:t>ر </a:t>
            </a:r>
            <a:r>
              <a:rPr lang="ar-SA" sz="1850" b="1" kern="1200" dirty="0" smtClean="0">
                <a:solidFill>
                  <a:schemeClr val="accent4">
                    <a:lumMod val="60000"/>
                    <a:lumOff val="40000"/>
                  </a:schemeClr>
                </a:solidFill>
                <a:latin typeface="Tahoma" panose="020B0604030504040204" pitchFamily="34" charset="0"/>
                <a:ea typeface="Tahoma" panose="020B0604030504040204" pitchFamily="34" charset="0"/>
                <a:cs typeface="Tahoma" panose="020B0604030504040204" pitchFamily="34" charset="0"/>
              </a:rPr>
              <a:t>للطالب.</a:t>
            </a:r>
            <a:endParaRPr lang="ar-JO" sz="1850" b="1" kern="1200" dirty="0" smtClean="0">
              <a:solidFill>
                <a:schemeClr val="accent4">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a:p>
            <a:pPr marL="457200" lvl="0" indent="-457200" algn="r" rtl="1">
              <a:buClrTx/>
              <a:buFont typeface="+mj-lt"/>
              <a:buAutoNum type="arabicParenR"/>
            </a:pPr>
            <a:r>
              <a:rPr lang="ar-SA" sz="1850" b="1" kern="1200" dirty="0" smtClean="0">
                <a:solidFill>
                  <a:srgbClr val="FABE00"/>
                </a:solidFill>
                <a:latin typeface="Tahoma" panose="020B0604030504040204" pitchFamily="34" charset="0"/>
                <a:ea typeface="Tahoma" panose="020B0604030504040204" pitchFamily="34" charset="0"/>
                <a:cs typeface="Tahoma" panose="020B0604030504040204" pitchFamily="34" charset="0"/>
              </a:rPr>
              <a:t>ال</a:t>
            </a:r>
            <a:r>
              <a:rPr lang="ar-JO" sz="1850" b="1" kern="1200" dirty="0">
                <a:solidFill>
                  <a:srgbClr val="FABE00"/>
                </a:solidFill>
                <a:latin typeface="Tahoma" panose="020B0604030504040204" pitchFamily="34" charset="0"/>
                <a:ea typeface="Tahoma" panose="020B0604030504040204" pitchFamily="34" charset="0"/>
                <a:cs typeface="Tahoma" panose="020B0604030504040204" pitchFamily="34" charset="0"/>
              </a:rPr>
              <a:t>ا</a:t>
            </a:r>
            <a:r>
              <a:rPr lang="ar-SA" sz="1850" b="1" kern="1200" dirty="0">
                <a:solidFill>
                  <a:srgbClr val="FABE00"/>
                </a:solidFill>
                <a:latin typeface="Tahoma" panose="020B0604030504040204" pitchFamily="34" charset="0"/>
                <a:ea typeface="Tahoma" panose="020B0604030504040204" pitchFamily="34" charset="0"/>
                <a:cs typeface="Tahoma" panose="020B0604030504040204" pitchFamily="34" charset="0"/>
              </a:rPr>
              <a:t>ختبار القصير من ٨ درجة / ٨ </a:t>
            </a:r>
            <a:r>
              <a:rPr lang="ar-JO" sz="1850" b="1" kern="1200" dirty="0">
                <a:solidFill>
                  <a:srgbClr val="FABE00"/>
                </a:solidFill>
                <a:latin typeface="Tahoma" panose="020B0604030504040204" pitchFamily="34" charset="0"/>
                <a:ea typeface="Tahoma" panose="020B0604030504040204" pitchFamily="34" charset="0"/>
                <a:cs typeface="Tahoma" panose="020B0604030504040204" pitchFamily="34" charset="0"/>
              </a:rPr>
              <a:t>أ</a:t>
            </a:r>
            <a:r>
              <a:rPr lang="ar-SA" sz="1850" b="1" kern="1200" dirty="0" smtClean="0">
                <a:solidFill>
                  <a:srgbClr val="FABE00"/>
                </a:solidFill>
                <a:latin typeface="Tahoma" panose="020B0604030504040204" pitchFamily="34" charset="0"/>
                <a:ea typeface="Tahoma" panose="020B0604030504040204" pitchFamily="34" charset="0"/>
                <a:cs typeface="Tahoma" panose="020B0604030504040204" pitchFamily="34" charset="0"/>
              </a:rPr>
              <a:t>سئلة</a:t>
            </a:r>
            <a:r>
              <a:rPr lang="ar-JO" sz="1850" b="1" kern="1200" dirty="0" smtClean="0">
                <a:solidFill>
                  <a:srgbClr val="FABE00"/>
                </a:solidFill>
                <a:latin typeface="Tahoma" panose="020B0604030504040204" pitchFamily="34" charset="0"/>
                <a:ea typeface="Tahoma" panose="020B0604030504040204" pitchFamily="34" charset="0"/>
                <a:cs typeface="Tahoma" panose="020B0604030504040204" pitchFamily="34" charset="0"/>
              </a:rPr>
              <a:t> </a:t>
            </a:r>
            <a:r>
              <a:rPr lang="ar-JO" sz="1850" b="1" kern="1200" dirty="0">
                <a:solidFill>
                  <a:srgbClr val="FABE00"/>
                </a:solidFill>
                <a:latin typeface="Tahoma" panose="020B0604030504040204" pitchFamily="34" charset="0"/>
                <a:ea typeface="Tahoma" panose="020B0604030504040204" pitchFamily="34" charset="0"/>
                <a:cs typeface="Tahoma" panose="020B0604030504040204" pitchFamily="34" charset="0"/>
              </a:rPr>
              <a:t>إثنان منهما صوتيان</a:t>
            </a:r>
            <a:r>
              <a:rPr lang="ar-SA" sz="1850" b="1" kern="1200" dirty="0" smtClean="0">
                <a:solidFill>
                  <a:srgbClr val="FABE00"/>
                </a:solidFill>
                <a:latin typeface="Tahoma" panose="020B0604030504040204" pitchFamily="34" charset="0"/>
                <a:ea typeface="Tahoma" panose="020B0604030504040204" pitchFamily="34" charset="0"/>
                <a:cs typeface="Tahoma" panose="020B0604030504040204" pitchFamily="34" charset="0"/>
              </a:rPr>
              <a:t>.</a:t>
            </a:r>
            <a:r>
              <a:rPr lang="ar-JO" sz="1850" b="1" kern="1200" dirty="0">
                <a:solidFill>
                  <a:srgbClr val="FABE00"/>
                </a:solidFill>
                <a:latin typeface="Tahoma" panose="020B0604030504040204" pitchFamily="34" charset="0"/>
                <a:ea typeface="Tahoma" panose="020B0604030504040204" pitchFamily="34" charset="0"/>
                <a:cs typeface="Tahoma" panose="020B0604030504040204" pitchFamily="34" charset="0"/>
              </a:rPr>
              <a:t> </a:t>
            </a:r>
            <a:r>
              <a:rPr lang="ar-SA" sz="1850" b="1" kern="1200" dirty="0" smtClean="0">
                <a:solidFill>
                  <a:srgbClr val="FABE00"/>
                </a:solidFill>
                <a:latin typeface="Tahoma" panose="020B0604030504040204" pitchFamily="34" charset="0"/>
                <a:ea typeface="Tahoma" panose="020B0604030504040204" pitchFamily="34" charset="0"/>
                <a:cs typeface="Tahoma" panose="020B0604030504040204" pitchFamily="34" charset="0"/>
              </a:rPr>
              <a:t>(</a:t>
            </a:r>
            <a:r>
              <a:rPr lang="ar-SA" sz="1850" b="1" kern="1200" dirty="0">
                <a:solidFill>
                  <a:srgbClr val="FABE00"/>
                </a:solidFill>
                <a:latin typeface="Tahoma" panose="020B0604030504040204" pitchFamily="34" charset="0"/>
                <a:ea typeface="Tahoma" panose="020B0604030504040204" pitchFamily="34" charset="0"/>
                <a:cs typeface="Tahoma" panose="020B0604030504040204" pitchFamily="34" charset="0"/>
              </a:rPr>
              <a:t>مجموع </a:t>
            </a:r>
            <a:r>
              <a:rPr lang="ar-JO" sz="1850" b="1" kern="1200" dirty="0" smtClean="0">
                <a:solidFill>
                  <a:srgbClr val="FABE00"/>
                </a:solidFill>
                <a:latin typeface="Tahoma" panose="020B0604030504040204" pitchFamily="34" charset="0"/>
                <a:ea typeface="Tahoma" panose="020B0604030504040204" pitchFamily="34" charset="0"/>
                <a:cs typeface="Tahoma" panose="020B0604030504040204" pitchFamily="34" charset="0"/>
              </a:rPr>
              <a:t> درجات </a:t>
            </a:r>
            <a:r>
              <a:rPr lang="ar-JO" sz="1850" b="1" kern="1200" dirty="0">
                <a:solidFill>
                  <a:srgbClr val="FABE00"/>
                </a:solidFill>
                <a:latin typeface="Tahoma" panose="020B0604030504040204" pitchFamily="34" charset="0"/>
                <a:ea typeface="Tahoma" panose="020B0604030504040204" pitchFamily="34" charset="0"/>
                <a:cs typeface="Tahoma" panose="020B0604030504040204" pitchFamily="34" charset="0"/>
              </a:rPr>
              <a:t>الاختبارات القصيرة </a:t>
            </a:r>
            <a:r>
              <a:rPr lang="ar-JO" sz="1850" b="1" kern="1200" dirty="0" smtClean="0">
                <a:solidFill>
                  <a:srgbClr val="FABE00"/>
                </a:solidFill>
                <a:latin typeface="Tahoma" panose="020B0604030504040204" pitchFamily="34" charset="0"/>
                <a:ea typeface="Tahoma" panose="020B0604030504040204" pitchFamily="34" charset="0"/>
                <a:cs typeface="Tahoma" panose="020B0604030504040204" pitchFamily="34" charset="0"/>
              </a:rPr>
              <a:t>80 </a:t>
            </a:r>
            <a:r>
              <a:rPr lang="ar-SA" sz="1850" b="1" kern="1200" dirty="0" smtClean="0">
                <a:solidFill>
                  <a:srgbClr val="FABE00"/>
                </a:solidFill>
                <a:latin typeface="Tahoma" panose="020B0604030504040204" pitchFamily="34" charset="0"/>
                <a:ea typeface="Tahoma" panose="020B0604030504040204" pitchFamily="34" charset="0"/>
                <a:cs typeface="Tahoma" panose="020B0604030504040204" pitchFamily="34" charset="0"/>
              </a:rPr>
              <a:t>درجة)</a:t>
            </a:r>
            <a:r>
              <a:rPr lang="ar-JO" sz="1850" b="1" kern="1200" dirty="0" smtClean="0">
                <a:solidFill>
                  <a:srgbClr val="FABE00"/>
                </a:solidFill>
                <a:latin typeface="Tahoma" panose="020B0604030504040204" pitchFamily="34" charset="0"/>
                <a:ea typeface="Tahoma" panose="020B0604030504040204" pitchFamily="34" charset="0"/>
                <a:cs typeface="Tahoma" panose="020B0604030504040204" pitchFamily="34" charset="0"/>
              </a:rPr>
              <a:t>.</a:t>
            </a:r>
          </a:p>
          <a:p>
            <a:pPr marL="457200" lvl="0" indent="-457200" algn="r" rtl="1">
              <a:buClrTx/>
              <a:buFont typeface="+mj-lt"/>
              <a:buAutoNum type="arabicParenR"/>
            </a:pPr>
            <a:r>
              <a:rPr lang="ar-SA" sz="1850" b="1" kern="1200" dirty="0" smtClean="0">
                <a:solidFill>
                  <a:schemeClr val="accent4">
                    <a:lumMod val="60000"/>
                    <a:lumOff val="40000"/>
                  </a:schemeClr>
                </a:solidFill>
                <a:latin typeface="Tahoma" panose="020B0604030504040204" pitchFamily="34" charset="0"/>
                <a:ea typeface="Tahoma" panose="020B0604030504040204" pitchFamily="34" charset="0"/>
                <a:cs typeface="Tahoma" panose="020B0604030504040204" pitchFamily="34" charset="0"/>
              </a:rPr>
              <a:t>فترة </a:t>
            </a:r>
            <a:r>
              <a:rPr lang="ar-SA" sz="1850" b="1" kern="1200" dirty="0">
                <a:solidFill>
                  <a:schemeClr val="accent4">
                    <a:lumMod val="60000"/>
                    <a:lumOff val="40000"/>
                  </a:schemeClr>
                </a:solidFill>
                <a:latin typeface="Tahoma" panose="020B0604030504040204" pitchFamily="34" charset="0"/>
                <a:ea typeface="Tahoma" panose="020B0604030504040204" pitchFamily="34" charset="0"/>
                <a:cs typeface="Tahoma" panose="020B0604030504040204" pitchFamily="34" charset="0"/>
              </a:rPr>
              <a:t>السماحية لل</a:t>
            </a:r>
            <a:r>
              <a:rPr lang="ar-JO" sz="1850" b="1" kern="1200" dirty="0">
                <a:solidFill>
                  <a:schemeClr val="accent4">
                    <a:lumMod val="60000"/>
                    <a:lumOff val="40000"/>
                  </a:schemeClr>
                </a:solidFill>
                <a:latin typeface="Tahoma" panose="020B0604030504040204" pitchFamily="34" charset="0"/>
                <a:ea typeface="Tahoma" panose="020B0604030504040204" pitchFamily="34" charset="0"/>
                <a:cs typeface="Tahoma" panose="020B0604030504040204" pitchFamily="34" charset="0"/>
              </a:rPr>
              <a:t>ا</a:t>
            </a:r>
            <a:r>
              <a:rPr lang="ar-SA" sz="1850" b="1" kern="1200" dirty="0">
                <a:solidFill>
                  <a:schemeClr val="accent4">
                    <a:lumMod val="60000"/>
                    <a:lumOff val="40000"/>
                  </a:schemeClr>
                </a:solidFill>
                <a:latin typeface="Tahoma" panose="020B0604030504040204" pitchFamily="34" charset="0"/>
                <a:ea typeface="Tahoma" panose="020B0604030504040204" pitchFamily="34" charset="0"/>
                <a:cs typeface="Tahoma" panose="020B0604030504040204" pitchFamily="34" charset="0"/>
              </a:rPr>
              <a:t>ختبار القصير ٢٤ دقيقة</a:t>
            </a:r>
            <a:r>
              <a:rPr lang="ar-SA" sz="1850" b="1" kern="1200" dirty="0" smtClean="0">
                <a:solidFill>
                  <a:schemeClr val="accent4">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endParaRPr lang="ar-JO" sz="1850" b="1" kern="1200" dirty="0" smtClean="0">
              <a:solidFill>
                <a:schemeClr val="accent4">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ClrTx/>
              <a:buFont typeface="+mj-lt"/>
              <a:buAutoNum type="arabicParenR"/>
            </a:pPr>
            <a:r>
              <a:rPr lang="ar-SA" sz="2000" b="1" dirty="0">
                <a:solidFill>
                  <a:srgbClr val="FABE00"/>
                </a:solidFill>
                <a:latin typeface="Tahoma" panose="020B0604030504040204" pitchFamily="34" charset="0"/>
                <a:ea typeface="Tahoma" panose="020B0604030504040204" pitchFamily="34" charset="0"/>
                <a:cs typeface="Tahoma" panose="020B0604030504040204" pitchFamily="34" charset="0"/>
              </a:rPr>
              <a:t>الإختبار النهائي من ٢٠ درجة</a:t>
            </a:r>
            <a:r>
              <a:rPr lang="ar-SA" sz="2000" b="1" dirty="0" smtClean="0">
                <a:solidFill>
                  <a:srgbClr val="FABE00"/>
                </a:solidFill>
                <a:latin typeface="Tahoma" panose="020B0604030504040204" pitchFamily="34" charset="0"/>
                <a:ea typeface="Tahoma" panose="020B0604030504040204" pitchFamily="34" charset="0"/>
                <a:cs typeface="Tahoma" panose="020B0604030504040204" pitchFamily="34" charset="0"/>
              </a:rPr>
              <a:t>.</a:t>
            </a:r>
            <a:endParaRPr lang="ar-SA" sz="2000" b="1" dirty="0">
              <a:solidFill>
                <a:srgbClr val="FABE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884185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pic>
        <p:nvPicPr>
          <p:cNvPr id="512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9403" y="3167936"/>
            <a:ext cx="1852088" cy="18520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5" name="Google Shape;355;p3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11</a:t>
            </a:fld>
            <a:endParaRP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3" y="123478"/>
            <a:ext cx="5453227" cy="48965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Google Shape;1103;p33">
            <a:extLst>
              <a:ext uri="{FF2B5EF4-FFF2-40B4-BE49-F238E27FC236}">
                <a16:creationId xmlns:a16="http://schemas.microsoft.com/office/drawing/2014/main" xmlns="" id="{8BCBFB35-849A-A846-920B-05F167933D55}"/>
              </a:ext>
            </a:extLst>
          </p:cNvPr>
          <p:cNvSpPr txBox="1">
            <a:spLocks/>
          </p:cNvSpPr>
          <p:nvPr/>
        </p:nvSpPr>
        <p:spPr>
          <a:xfrm>
            <a:off x="5684838" y="1203598"/>
            <a:ext cx="3849963" cy="2103687"/>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pPr>
            <a:r>
              <a:rPr lang="ar-SA" sz="3200" b="1" dirty="0" smtClean="0">
                <a:solidFill>
                  <a:srgbClr val="FFC000"/>
                </a:solidFill>
                <a:latin typeface="Aldhabi" pitchFamily="2" charset="-78"/>
                <a:ea typeface="Arial"/>
                <a:cs typeface="Aldhabi" pitchFamily="2" charset="-78"/>
              </a:rPr>
              <a:t>-- </a:t>
            </a:r>
            <a:r>
              <a:rPr lang="ar-SA" sz="3200" b="1" dirty="0">
                <a:solidFill>
                  <a:srgbClr val="FFC000"/>
                </a:solidFill>
                <a:latin typeface="Aldhabi" pitchFamily="2" charset="-78"/>
                <a:ea typeface="Arial"/>
                <a:cs typeface="Aldhabi" pitchFamily="2" charset="-78"/>
              </a:rPr>
              <a:t>اللغة الأساسية في المحاضرات </a:t>
            </a:r>
            <a:endParaRPr lang="ar-JO" sz="3200" b="1" dirty="0" smtClean="0">
              <a:solidFill>
                <a:srgbClr val="FFC000"/>
              </a:solidFill>
              <a:latin typeface="Aldhabi" pitchFamily="2" charset="-78"/>
              <a:ea typeface="Arial"/>
              <a:cs typeface="Aldhabi" pitchFamily="2" charset="-78"/>
            </a:endParaRPr>
          </a:p>
          <a:p>
            <a:pPr algn="ctr" rtl="1">
              <a:lnSpc>
                <a:spcPct val="100000"/>
              </a:lnSpc>
              <a:spcBef>
                <a:spcPts val="0"/>
              </a:spcBef>
              <a:buClr>
                <a:srgbClr val="212950"/>
              </a:buClr>
              <a:buSzPts val="2600"/>
            </a:pPr>
            <a:r>
              <a:rPr lang="ar-SA" sz="3200" b="1" dirty="0" smtClean="0">
                <a:solidFill>
                  <a:srgbClr val="FFC000"/>
                </a:solidFill>
                <a:latin typeface="Aldhabi" pitchFamily="2" charset="-78"/>
                <a:ea typeface="Arial"/>
                <a:cs typeface="Aldhabi" pitchFamily="2" charset="-78"/>
              </a:rPr>
              <a:t>هي </a:t>
            </a:r>
            <a:r>
              <a:rPr lang="ar-SA" sz="3200" b="1" dirty="0">
                <a:solidFill>
                  <a:schemeClr val="accent4">
                    <a:lumMod val="40000"/>
                    <a:lumOff val="60000"/>
                  </a:schemeClr>
                </a:solidFill>
                <a:latin typeface="Aldhabi" pitchFamily="2" charset="-78"/>
                <a:ea typeface="Arial"/>
                <a:cs typeface="Aldhabi" pitchFamily="2" charset="-78"/>
              </a:rPr>
              <a:t>اللغة </a:t>
            </a:r>
            <a:r>
              <a:rPr lang="ar-SA" sz="3200" b="1" dirty="0" smtClean="0">
                <a:solidFill>
                  <a:schemeClr val="accent4">
                    <a:lumMod val="40000"/>
                    <a:lumOff val="60000"/>
                  </a:schemeClr>
                </a:solidFill>
                <a:latin typeface="Aldhabi" pitchFamily="2" charset="-78"/>
                <a:ea typeface="Arial"/>
                <a:cs typeface="Aldhabi" pitchFamily="2" charset="-78"/>
              </a:rPr>
              <a:t>الإنجليزية</a:t>
            </a:r>
            <a:r>
              <a:rPr lang="ar-JO" sz="3200" b="1" dirty="0">
                <a:solidFill>
                  <a:srgbClr val="FFC000"/>
                </a:solidFill>
                <a:latin typeface="Aldhabi" pitchFamily="2" charset="-78"/>
                <a:ea typeface="Arial"/>
                <a:cs typeface="Aldhabi" pitchFamily="2" charset="-78"/>
              </a:rPr>
              <a:t>.</a:t>
            </a:r>
            <a:r>
              <a:rPr lang="ar-SA" sz="3200" b="1" dirty="0" smtClean="0">
                <a:solidFill>
                  <a:srgbClr val="FFC000"/>
                </a:solidFill>
                <a:latin typeface="Aldhabi" pitchFamily="2" charset="-78"/>
                <a:ea typeface="Arial"/>
                <a:cs typeface="Aldhabi" pitchFamily="2" charset="-78"/>
              </a:rPr>
              <a:t> </a:t>
            </a:r>
            <a:r>
              <a:rPr lang="ar-SA" sz="3200" b="1" dirty="0">
                <a:solidFill>
                  <a:srgbClr val="FFC000"/>
                </a:solidFill>
                <a:latin typeface="Aldhabi" pitchFamily="2" charset="-78"/>
                <a:ea typeface="Arial"/>
                <a:cs typeface="Aldhabi" pitchFamily="2" charset="-78"/>
              </a:rPr>
              <a:t/>
            </a:r>
            <a:br>
              <a:rPr lang="ar-SA" sz="3200" b="1" dirty="0">
                <a:solidFill>
                  <a:srgbClr val="FFC000"/>
                </a:solidFill>
                <a:latin typeface="Aldhabi" pitchFamily="2" charset="-78"/>
                <a:ea typeface="Arial"/>
                <a:cs typeface="Aldhabi" pitchFamily="2" charset="-78"/>
              </a:rPr>
            </a:br>
            <a:r>
              <a:rPr lang="ar-SA" sz="3200" b="1" dirty="0">
                <a:solidFill>
                  <a:srgbClr val="FFC000"/>
                </a:solidFill>
                <a:latin typeface="Aldhabi" pitchFamily="2" charset="-78"/>
                <a:ea typeface="Arial"/>
                <a:cs typeface="Aldhabi" pitchFamily="2" charset="-78"/>
              </a:rPr>
              <a:t>-- الاختبارات باللغة </a:t>
            </a:r>
            <a:r>
              <a:rPr lang="ar-SA" sz="3200" b="1" dirty="0" smtClean="0">
                <a:solidFill>
                  <a:srgbClr val="FFC000"/>
                </a:solidFill>
                <a:latin typeface="Aldhabi" pitchFamily="2" charset="-78"/>
                <a:ea typeface="Arial"/>
                <a:cs typeface="Aldhabi" pitchFamily="2" charset="-78"/>
              </a:rPr>
              <a:t>الإنجليزية</a:t>
            </a:r>
            <a:endParaRPr lang="ar-JO" sz="3200" b="1" dirty="0" smtClean="0">
              <a:solidFill>
                <a:srgbClr val="FFC000"/>
              </a:solidFill>
              <a:latin typeface="Aldhabi" pitchFamily="2" charset="-78"/>
              <a:ea typeface="Arial"/>
              <a:cs typeface="Aldhabi" pitchFamily="2" charset="-78"/>
            </a:endParaRPr>
          </a:p>
          <a:p>
            <a:pPr algn="ctr" rtl="1">
              <a:lnSpc>
                <a:spcPct val="100000"/>
              </a:lnSpc>
              <a:spcBef>
                <a:spcPts val="0"/>
              </a:spcBef>
              <a:buClr>
                <a:srgbClr val="212950"/>
              </a:buClr>
              <a:buSzPts val="2600"/>
            </a:pPr>
            <a:r>
              <a:rPr lang="ar-SA" sz="3200" b="1" dirty="0" smtClean="0">
                <a:solidFill>
                  <a:srgbClr val="FFC000"/>
                </a:solidFill>
                <a:latin typeface="Aldhabi" pitchFamily="2" charset="-78"/>
                <a:ea typeface="Arial"/>
                <a:cs typeface="Aldhabi" pitchFamily="2" charset="-78"/>
              </a:rPr>
              <a:t> </a:t>
            </a:r>
            <a:r>
              <a:rPr lang="ar-SA" sz="3200" b="1" dirty="0">
                <a:solidFill>
                  <a:srgbClr val="FFC000"/>
                </a:solidFill>
                <a:latin typeface="Aldhabi" pitchFamily="2" charset="-78"/>
                <a:ea typeface="Arial"/>
                <a:cs typeface="Aldhabi" pitchFamily="2" charset="-78"/>
              </a:rPr>
              <a:t>مع وجود </a:t>
            </a:r>
            <a:r>
              <a:rPr lang="ar-SA" sz="3200" b="1" dirty="0">
                <a:solidFill>
                  <a:schemeClr val="accent4">
                    <a:lumMod val="40000"/>
                    <a:lumOff val="60000"/>
                  </a:schemeClr>
                </a:solidFill>
                <a:latin typeface="Aldhabi" pitchFamily="2" charset="-78"/>
                <a:ea typeface="Arial"/>
                <a:cs typeface="Aldhabi" pitchFamily="2" charset="-78"/>
              </a:rPr>
              <a:t>ترجمة للسؤال</a:t>
            </a:r>
            <a:r>
              <a:rPr lang="ar-SA" sz="3200" b="1" dirty="0">
                <a:solidFill>
                  <a:srgbClr val="FFC000"/>
                </a:solidFill>
                <a:latin typeface="Aldhabi" pitchFamily="2" charset="-78"/>
                <a:ea typeface="Arial"/>
                <a:cs typeface="Aldhabi" pitchFamily="2" charset="-78"/>
              </a:rPr>
              <a:t>.</a:t>
            </a:r>
          </a:p>
          <a:p>
            <a:pPr algn="ctr" rtl="1">
              <a:lnSpc>
                <a:spcPct val="100000"/>
              </a:lnSpc>
              <a:spcBef>
                <a:spcPts val="0"/>
              </a:spcBef>
              <a:buClr>
                <a:srgbClr val="212950"/>
              </a:buClr>
              <a:buSzPts val="2600"/>
            </a:pPr>
            <a:endParaRPr lang="ar-SA" sz="3200" b="1" dirty="0">
              <a:solidFill>
                <a:srgbClr val="FFC000"/>
              </a:solidFill>
              <a:latin typeface="Aldhabi" pitchFamily="2" charset="-78"/>
              <a:ea typeface="Arial"/>
              <a:cs typeface="Aldhabi" pitchFamily="2" charset="-78"/>
            </a:endParaRPr>
          </a:p>
        </p:txBody>
      </p:sp>
      <p:pic>
        <p:nvPicPr>
          <p:cNvPr id="13" name="Google Shape;689;p48"/>
          <p:cNvPicPr preferRelativeResize="0"/>
          <p:nvPr/>
        </p:nvPicPr>
        <p:blipFill>
          <a:blip r:embed="rId5">
            <a:alphaModFix/>
          </a:blip>
          <a:stretch>
            <a:fillRect/>
          </a:stretch>
        </p:blipFill>
        <p:spPr>
          <a:xfrm>
            <a:off x="5628463" y="196885"/>
            <a:ext cx="606642" cy="767436"/>
          </a:xfrm>
          <a:prstGeom prst="rect">
            <a:avLst/>
          </a:prstGeom>
          <a:noFill/>
          <a:ln>
            <a:noFill/>
          </a:ln>
        </p:spPr>
      </p:pic>
      <p:pic>
        <p:nvPicPr>
          <p:cNvPr id="14" name="Google Shape;689;p48"/>
          <p:cNvPicPr preferRelativeResize="0"/>
          <p:nvPr/>
        </p:nvPicPr>
        <p:blipFill>
          <a:blip r:embed="rId5">
            <a:alphaModFix/>
          </a:blip>
          <a:stretch>
            <a:fillRect/>
          </a:stretch>
        </p:blipFill>
        <p:spPr>
          <a:xfrm>
            <a:off x="8550213" y="196884"/>
            <a:ext cx="606642" cy="767436"/>
          </a:xfrm>
          <a:prstGeom prst="rect">
            <a:avLst/>
          </a:prstGeom>
          <a:noFill/>
          <a:ln>
            <a:noFill/>
          </a:ln>
        </p:spPr>
      </p:pic>
      <p:sp>
        <p:nvSpPr>
          <p:cNvPr id="15" name="TextBox 14"/>
          <p:cNvSpPr txBox="1"/>
          <p:nvPr/>
        </p:nvSpPr>
        <p:spPr>
          <a:xfrm>
            <a:off x="6200681" y="125085"/>
            <a:ext cx="2349532" cy="769441"/>
          </a:xfrm>
          <a:prstGeom prst="rect">
            <a:avLst/>
          </a:prstGeom>
          <a:noFill/>
        </p:spPr>
        <p:txBody>
          <a:bodyPr wrap="square" rtlCol="0">
            <a:spAutoFit/>
          </a:bodyPr>
          <a:lstStyle/>
          <a:p>
            <a:pPr algn="ctr"/>
            <a:r>
              <a:rPr lang="ar-JO" sz="4400" b="1" dirty="0" smtClean="0">
                <a:solidFill>
                  <a:srgbClr val="FFC000"/>
                </a:solidFill>
                <a:latin typeface="Aldhabi" pitchFamily="2" charset="-78"/>
                <a:cs typeface="Aldhabi" pitchFamily="2" charset="-78"/>
              </a:rPr>
              <a:t>لغة المحاضرات</a:t>
            </a:r>
            <a:endParaRPr lang="en-US" sz="4400" b="1" dirty="0">
              <a:solidFill>
                <a:srgbClr val="FFC000"/>
              </a:solidFill>
              <a:latin typeface="Aldhabi" pitchFamily="2" charset="-78"/>
              <a:cs typeface="Aldhabi" pitchFamily="2" charset="-78"/>
            </a:endParaRPr>
          </a:p>
        </p:txBody>
      </p:sp>
      <p:pic>
        <p:nvPicPr>
          <p:cNvPr id="5126"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589973">
            <a:off x="7299990" y="3596904"/>
            <a:ext cx="859351" cy="58364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5302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pic>
        <p:nvPicPr>
          <p:cNvPr id="410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9147812" cy="5236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7" name="Google Shape;367;p35"/>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12</a:t>
            </a:fld>
            <a:endParaRPr/>
          </a:p>
        </p:txBody>
      </p:sp>
      <p:sp>
        <p:nvSpPr>
          <p:cNvPr id="368" name="Google Shape;368;p35"/>
          <p:cNvSpPr txBox="1">
            <a:spLocks noGrp="1"/>
          </p:cNvSpPr>
          <p:nvPr>
            <p:ph type="ctrTitle" idx="4294967295"/>
          </p:nvPr>
        </p:nvSpPr>
        <p:spPr>
          <a:xfrm>
            <a:off x="1043608" y="0"/>
            <a:ext cx="7235342" cy="928500"/>
          </a:xfrm>
          <a:prstGeom prst="rect">
            <a:avLst/>
          </a:prstGeom>
        </p:spPr>
        <p:txBody>
          <a:bodyPr spcFirstLastPara="1" wrap="square" lIns="0" tIns="0" rIns="0" bIns="0" anchor="b" anchorCtr="0">
            <a:noAutofit/>
          </a:bodyPr>
          <a:lstStyle/>
          <a:p>
            <a:pPr marL="0" lvl="0" indent="0" algn="ctr">
              <a:buClr>
                <a:srgbClr val="000000"/>
              </a:buClr>
              <a:buFont typeface="Arial"/>
              <a:buNone/>
            </a:pPr>
            <a:r>
              <a:rPr lang="ar-JO" sz="6000" dirty="0">
                <a:solidFill>
                  <a:srgbClr val="FFC000"/>
                </a:solidFill>
                <a:latin typeface="Aldhabi" pitchFamily="2" charset="-78"/>
                <a:ea typeface="Arial"/>
                <a:cs typeface="Aldhabi" pitchFamily="2" charset="-78"/>
                <a:sym typeface="Arial"/>
              </a:rPr>
              <a:t>مع أمنياتي لكم جميعا بالتميز والابداع</a:t>
            </a:r>
            <a:endParaRPr sz="6000" dirty="0">
              <a:solidFill>
                <a:srgbClr val="FFC000"/>
              </a:solidFill>
              <a:latin typeface="Aldhabi" pitchFamily="2" charset="-78"/>
              <a:ea typeface="Arial"/>
              <a:cs typeface="Aldhabi" pitchFamily="2" charset="-78"/>
              <a:sym typeface="Arial"/>
            </a:endParaRPr>
          </a:p>
        </p:txBody>
      </p:sp>
      <p:sp>
        <p:nvSpPr>
          <p:cNvPr id="369" name="Google Shape;369;p35"/>
          <p:cNvSpPr txBox="1">
            <a:spLocks noGrp="1"/>
          </p:cNvSpPr>
          <p:nvPr>
            <p:ph type="subTitle" idx="4294967295"/>
          </p:nvPr>
        </p:nvSpPr>
        <p:spPr>
          <a:xfrm>
            <a:off x="353669" y="4227934"/>
            <a:ext cx="8440475" cy="1499700"/>
          </a:xfrm>
          <a:prstGeom prst="rect">
            <a:avLst/>
          </a:prstGeom>
        </p:spPr>
        <p:txBody>
          <a:bodyPr spcFirstLastPara="1" wrap="square" lIns="0" tIns="0" rIns="0" bIns="0" anchor="t" anchorCtr="0">
            <a:noAutofit/>
          </a:bodyPr>
          <a:lstStyle/>
          <a:p>
            <a:pPr marL="0" lvl="0" indent="0" algn="ctr" rtl="0">
              <a:spcBef>
                <a:spcPts val="600"/>
              </a:spcBef>
              <a:spcAft>
                <a:spcPts val="0"/>
              </a:spcAft>
              <a:buNone/>
            </a:pPr>
            <a:r>
              <a:rPr lang="en" sz="2000" b="1" dirty="0">
                <a:solidFill>
                  <a:srgbClr val="FFC000"/>
                </a:solidFill>
                <a:latin typeface="Arial"/>
                <a:ea typeface="Arial"/>
                <a:cs typeface="Arial"/>
              </a:rPr>
              <a:t>Any </a:t>
            </a:r>
            <a:r>
              <a:rPr lang="en" sz="2000" b="1" dirty="0" smtClean="0">
                <a:solidFill>
                  <a:srgbClr val="FFC000"/>
                </a:solidFill>
                <a:latin typeface="Arial"/>
                <a:ea typeface="Arial"/>
                <a:cs typeface="Arial"/>
              </a:rPr>
              <a:t>questions?</a:t>
            </a:r>
            <a:r>
              <a:rPr lang="ar-JO" sz="2000" b="1" dirty="0">
                <a:solidFill>
                  <a:srgbClr val="FFC000"/>
                </a:solidFill>
                <a:latin typeface="Arial"/>
                <a:ea typeface="Arial"/>
                <a:cs typeface="Arial"/>
              </a:rPr>
              <a:t> </a:t>
            </a:r>
            <a:r>
              <a:rPr lang="en" sz="2000" b="1" dirty="0" smtClean="0">
                <a:solidFill>
                  <a:srgbClr val="FFC000"/>
                </a:solidFill>
                <a:latin typeface="Arial"/>
                <a:ea typeface="Arial"/>
                <a:cs typeface="Arial"/>
                <a:sym typeface="Arial"/>
              </a:rPr>
              <a:t>You </a:t>
            </a:r>
            <a:r>
              <a:rPr lang="en" sz="2000" b="1" dirty="0">
                <a:solidFill>
                  <a:srgbClr val="FFC000"/>
                </a:solidFill>
                <a:latin typeface="Arial"/>
                <a:ea typeface="Arial"/>
                <a:cs typeface="Arial"/>
                <a:sym typeface="Arial"/>
              </a:rPr>
              <a:t>can find me </a:t>
            </a:r>
            <a:r>
              <a:rPr lang="en" sz="2000" b="1" dirty="0" smtClean="0">
                <a:solidFill>
                  <a:srgbClr val="FFC000"/>
                </a:solidFill>
                <a:latin typeface="Arial"/>
                <a:ea typeface="Arial"/>
                <a:cs typeface="Arial"/>
                <a:sym typeface="Arial"/>
              </a:rPr>
              <a:t>at:</a:t>
            </a:r>
            <a:r>
              <a:rPr lang="ar-JO" sz="2000" b="1" dirty="0">
                <a:solidFill>
                  <a:srgbClr val="FFC000"/>
                </a:solidFill>
                <a:latin typeface="Arial"/>
                <a:ea typeface="Arial"/>
                <a:cs typeface="Arial"/>
                <a:sym typeface="Arial"/>
              </a:rPr>
              <a:t> </a:t>
            </a:r>
            <a:r>
              <a:rPr lang="en-US" sz="3200" b="1" dirty="0" smtClean="0">
                <a:solidFill>
                  <a:schemeClr val="accent4">
                    <a:lumMod val="40000"/>
                    <a:lumOff val="60000"/>
                  </a:schemeClr>
                </a:solidFill>
                <a:latin typeface="Arial"/>
                <a:ea typeface="Arial"/>
                <a:cs typeface="Arial"/>
                <a:sym typeface="Arial"/>
              </a:rPr>
              <a:t>manal@esu.ac.ae</a:t>
            </a:r>
            <a:endParaRPr sz="3200" b="1" dirty="0">
              <a:solidFill>
                <a:schemeClr val="accent4">
                  <a:lumMod val="40000"/>
                  <a:lumOff val="60000"/>
                </a:schemeClr>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liena template">
  <a:themeElements>
    <a:clrScheme name="Custom 347">
      <a:dk1>
        <a:srgbClr val="050060"/>
      </a:dk1>
      <a:lt1>
        <a:srgbClr val="FFFFFF"/>
      </a:lt1>
      <a:dk2>
        <a:srgbClr val="585963"/>
      </a:dk2>
      <a:lt2>
        <a:srgbClr val="F3F3F3"/>
      </a:lt2>
      <a:accent1>
        <a:srgbClr val="0A2F9E"/>
      </a:accent1>
      <a:accent2>
        <a:srgbClr val="3544FF"/>
      </a:accent2>
      <a:accent3>
        <a:srgbClr val="24D6FF"/>
      </a:accent3>
      <a:accent4>
        <a:srgbClr val="00FFFF"/>
      </a:accent4>
      <a:accent5>
        <a:srgbClr val="A458FF"/>
      </a:accent5>
      <a:accent6>
        <a:srgbClr val="D392FF"/>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335</TotalTime>
  <Words>289</Words>
  <Application>Microsoft Office PowerPoint</Application>
  <PresentationFormat>On-screen Show (16:9)</PresentationFormat>
  <Paragraphs>69</Paragraphs>
  <Slides>12</Slides>
  <Notes>12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12</vt:i4>
      </vt:variant>
    </vt:vector>
  </HeadingPairs>
  <TitlesOfParts>
    <vt:vector size="22" baseType="lpstr">
      <vt:lpstr>Arial</vt:lpstr>
      <vt:lpstr>Tahoma</vt:lpstr>
      <vt:lpstr>Muli</vt:lpstr>
      <vt:lpstr>Calibri</vt:lpstr>
      <vt:lpstr>Traditional Arabic</vt:lpstr>
      <vt:lpstr>Wingdings</vt:lpstr>
      <vt:lpstr>Catamaran</vt:lpstr>
      <vt:lpstr>Lexend Deca</vt:lpstr>
      <vt:lpstr>Aldhabi</vt:lpstr>
      <vt:lpstr>Aliena template</vt:lpstr>
      <vt:lpstr>Network programming CYB615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مع أمنياتي لكم جميعا بالتميز والابداع</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Manal Mizher</dc:creator>
  <cp:lastModifiedBy>Manal Mizher</cp:lastModifiedBy>
  <cp:revision>56</cp:revision>
  <dcterms:modified xsi:type="dcterms:W3CDTF">2022-05-19T20:49:06Z</dcterms:modified>
</cp:coreProperties>
</file>