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notesSlides/notesSlide22.xml" ContentType="application/vnd.openxmlformats-officedocument.presentationml.notesSlide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ink/ink17.xml" ContentType="application/inkml+xml"/>
  <Override PartName="/ppt/ink/ink18.xml" ContentType="application/inkml+xml"/>
  <Override PartName="/ppt/ink/ink19.xml" ContentType="application/inkml+xml"/>
  <Override PartName="/ppt/ink/ink20.xml" ContentType="application/inkml+xml"/>
  <Override PartName="/ppt/notesSlides/notesSlide27.xml" ContentType="application/vnd.openxmlformats-officedocument.presentationml.notesSlide+xml"/>
  <Override PartName="/ppt/ink/ink21.xml" ContentType="application/inkml+xml"/>
  <Override PartName="/ppt/ink/ink22.xml" ContentType="application/inkml+xml"/>
  <Override PartName="/ppt/ink/ink23.xml" ContentType="application/inkml+xml"/>
  <Override PartName="/ppt/ink/ink24.xml" ContentType="application/inkml+xml"/>
  <Override PartName="/ppt/notesSlides/notesSlide28.xml" ContentType="application/vnd.openxmlformats-officedocument.presentationml.notesSlide+xml"/>
  <Override PartName="/ppt/ink/ink25.xml" ContentType="application/inkml+xml"/>
  <Override PartName="/ppt/ink/ink26.xml" ContentType="application/inkml+xml"/>
  <Override PartName="/ppt/ink/ink27.xml" ContentType="application/inkml+xml"/>
  <Override PartName="/ppt/ink/ink28.xml" ContentType="application/inkml+xml"/>
  <Override PartName="/ppt/notesSlides/notesSlide29.xml" ContentType="application/vnd.openxmlformats-officedocument.presentationml.notesSlide+xml"/>
  <Override PartName="/ppt/ink/ink29.xml" ContentType="application/inkml+xml"/>
  <Override PartName="/ppt/ink/ink30.xml" ContentType="application/inkml+xml"/>
  <Override PartName="/ppt/ink/ink31.xml" ContentType="application/inkml+xml"/>
  <Override PartName="/ppt/ink/ink32.xml" ContentType="application/inkml+xml"/>
  <Override PartName="/ppt/notesSlides/notesSlide30.xml" ContentType="application/vnd.openxmlformats-officedocument.presentationml.notesSlide+xml"/>
  <Override PartName="/ppt/ink/ink33.xml" ContentType="application/inkml+xml"/>
  <Override PartName="/ppt/ink/ink34.xml" ContentType="application/inkml+xml"/>
  <Override PartName="/ppt/ink/ink35.xml" ContentType="application/inkml+xml"/>
  <Override PartName="/ppt/ink/ink36.xml" ContentType="application/inkml+xml"/>
  <Override PartName="/ppt/notesSlides/notesSlide31.xml" ContentType="application/vnd.openxmlformats-officedocument.presentationml.notesSlide+xml"/>
  <Override PartName="/ppt/ink/ink37.xml" ContentType="application/inkml+xml"/>
  <Override PartName="/ppt/ink/ink38.xml" ContentType="application/inkml+xml"/>
  <Override PartName="/ppt/ink/ink39.xml" ContentType="application/inkml+xml"/>
  <Override PartName="/ppt/ink/ink40.xml" ContentType="application/inkml+xml"/>
  <Override PartName="/ppt/notesSlides/notesSlide32.xml" ContentType="application/vnd.openxmlformats-officedocument.presentationml.notesSlide+xml"/>
  <Override PartName="/ppt/ink/ink41.xml" ContentType="application/inkml+xml"/>
  <Override PartName="/ppt/ink/ink42.xml" ContentType="application/inkml+xml"/>
  <Override PartName="/ppt/ink/ink43.xml" ContentType="application/inkml+xml"/>
  <Override PartName="/ppt/ink/ink44.xml" ContentType="application/inkml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ink/ink45.xml" ContentType="application/inkml+xml"/>
  <Override PartName="/ppt/ink/ink46.xml" ContentType="application/inkml+xml"/>
  <Override PartName="/ppt/ink/ink47.xml" ContentType="application/inkml+xml"/>
  <Override PartName="/ppt/ink/ink48.xml" ContentType="application/inkml+xml"/>
  <Override PartName="/ppt/notesSlides/notesSlide5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71"/>
  </p:notesMasterIdLst>
  <p:sldIdLst>
    <p:sldId id="700" r:id="rId5"/>
    <p:sldId id="701" r:id="rId6"/>
    <p:sldId id="633" r:id="rId7"/>
    <p:sldId id="638" r:id="rId8"/>
    <p:sldId id="504" r:id="rId9"/>
    <p:sldId id="856" r:id="rId10"/>
    <p:sldId id="858" r:id="rId11"/>
    <p:sldId id="859" r:id="rId12"/>
    <p:sldId id="860" r:id="rId13"/>
    <p:sldId id="864" r:id="rId14"/>
    <p:sldId id="877" r:id="rId15"/>
    <p:sldId id="881" r:id="rId16"/>
    <p:sldId id="878" r:id="rId17"/>
    <p:sldId id="879" r:id="rId18"/>
    <p:sldId id="880" r:id="rId19"/>
    <p:sldId id="876" r:id="rId20"/>
    <p:sldId id="874" r:id="rId21"/>
    <p:sldId id="875" r:id="rId22"/>
    <p:sldId id="904" r:id="rId23"/>
    <p:sldId id="884" r:id="rId24"/>
    <p:sldId id="887" r:id="rId25"/>
    <p:sldId id="865" r:id="rId26"/>
    <p:sldId id="885" r:id="rId27"/>
    <p:sldId id="886" r:id="rId28"/>
    <p:sldId id="674" r:id="rId29"/>
    <p:sldId id="866" r:id="rId30"/>
    <p:sldId id="867" r:id="rId31"/>
    <p:sldId id="868" r:id="rId32"/>
    <p:sldId id="871" r:id="rId33"/>
    <p:sldId id="869" r:id="rId34"/>
    <p:sldId id="882" r:id="rId35"/>
    <p:sldId id="883" r:id="rId36"/>
    <p:sldId id="888" r:id="rId37"/>
    <p:sldId id="892" r:id="rId38"/>
    <p:sldId id="905" r:id="rId39"/>
    <p:sldId id="774" r:id="rId40"/>
    <p:sldId id="806" r:id="rId41"/>
    <p:sldId id="894" r:id="rId42"/>
    <p:sldId id="895" r:id="rId43"/>
    <p:sldId id="896" r:id="rId44"/>
    <p:sldId id="897" r:id="rId45"/>
    <p:sldId id="898" r:id="rId46"/>
    <p:sldId id="899" r:id="rId47"/>
    <p:sldId id="900" r:id="rId48"/>
    <p:sldId id="889" r:id="rId49"/>
    <p:sldId id="890" r:id="rId50"/>
    <p:sldId id="893" r:id="rId51"/>
    <p:sldId id="906" r:id="rId52"/>
    <p:sldId id="342" r:id="rId53"/>
    <p:sldId id="343" r:id="rId54"/>
    <p:sldId id="344" r:id="rId55"/>
    <p:sldId id="901" r:id="rId56"/>
    <p:sldId id="902" r:id="rId57"/>
    <p:sldId id="351" r:id="rId58"/>
    <p:sldId id="352" r:id="rId59"/>
    <p:sldId id="353" r:id="rId60"/>
    <p:sldId id="354" r:id="rId61"/>
    <p:sldId id="355" r:id="rId62"/>
    <p:sldId id="356" r:id="rId63"/>
    <p:sldId id="357" r:id="rId64"/>
    <p:sldId id="358" r:id="rId65"/>
    <p:sldId id="359" r:id="rId66"/>
    <p:sldId id="360" r:id="rId67"/>
    <p:sldId id="903" r:id="rId68"/>
    <p:sldId id="873" r:id="rId69"/>
    <p:sldId id="349" r:id="rId7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700"/>
            <p14:sldId id="701"/>
            <p14:sldId id="633"/>
            <p14:sldId id="638"/>
            <p14:sldId id="504"/>
            <p14:sldId id="856"/>
            <p14:sldId id="858"/>
            <p14:sldId id="859"/>
            <p14:sldId id="860"/>
            <p14:sldId id="864"/>
            <p14:sldId id="877"/>
            <p14:sldId id="881"/>
            <p14:sldId id="878"/>
            <p14:sldId id="879"/>
            <p14:sldId id="880"/>
            <p14:sldId id="876"/>
            <p14:sldId id="874"/>
            <p14:sldId id="875"/>
            <p14:sldId id="904"/>
            <p14:sldId id="884"/>
            <p14:sldId id="887"/>
            <p14:sldId id="865"/>
            <p14:sldId id="885"/>
            <p14:sldId id="886"/>
            <p14:sldId id="674"/>
            <p14:sldId id="866"/>
            <p14:sldId id="867"/>
            <p14:sldId id="868"/>
            <p14:sldId id="871"/>
            <p14:sldId id="869"/>
            <p14:sldId id="882"/>
            <p14:sldId id="883"/>
            <p14:sldId id="888"/>
            <p14:sldId id="892"/>
            <p14:sldId id="905"/>
            <p14:sldId id="774"/>
            <p14:sldId id="806"/>
            <p14:sldId id="894"/>
            <p14:sldId id="895"/>
            <p14:sldId id="896"/>
            <p14:sldId id="897"/>
            <p14:sldId id="898"/>
            <p14:sldId id="899"/>
            <p14:sldId id="900"/>
            <p14:sldId id="889"/>
            <p14:sldId id="890"/>
            <p14:sldId id="893"/>
            <p14:sldId id="906"/>
            <p14:sldId id="342"/>
            <p14:sldId id="343"/>
            <p14:sldId id="344"/>
            <p14:sldId id="901"/>
            <p14:sldId id="902"/>
            <p14:sldId id="351"/>
            <p14:sldId id="352"/>
            <p14:sldId id="353"/>
            <p14:sldId id="354"/>
            <p14:sldId id="355"/>
            <p14:sldId id="356"/>
            <p14:sldId id="357"/>
            <p14:sldId id="358"/>
            <p14:sldId id="359"/>
            <p14:sldId id="360"/>
            <p14:sldId id="903"/>
            <p14:sldId id="873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9BBC"/>
    <a:srgbClr val="852F4A"/>
    <a:srgbClr val="8E5A6D"/>
    <a:srgbClr val="00AEEF"/>
    <a:srgbClr val="FFD200"/>
    <a:srgbClr val="203E5F"/>
    <a:srgbClr val="F58221"/>
    <a:srgbClr val="000000"/>
    <a:srgbClr val="2D3956"/>
    <a:srgbClr val="FAC7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4837" autoAdjust="0"/>
  </p:normalViewPr>
  <p:slideViewPr>
    <p:cSldViewPr snapToGrid="0">
      <p:cViewPr varScale="1">
        <p:scale>
          <a:sx n="70" d="100"/>
          <a:sy n="70" d="100"/>
        </p:scale>
        <p:origin x="113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63" Type="http://schemas.openxmlformats.org/officeDocument/2006/relationships/slide" Target="slides/slide59.xml"/><Relationship Id="rId68" Type="http://schemas.openxmlformats.org/officeDocument/2006/relationships/slide" Target="slides/slide64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66" Type="http://schemas.openxmlformats.org/officeDocument/2006/relationships/slide" Target="slides/slide62.xml"/><Relationship Id="rId74" Type="http://schemas.openxmlformats.org/officeDocument/2006/relationships/theme" Target="theme/theme1.xml"/><Relationship Id="rId5" Type="http://schemas.openxmlformats.org/officeDocument/2006/relationships/slide" Target="slides/slide1.xml"/><Relationship Id="rId61" Type="http://schemas.openxmlformats.org/officeDocument/2006/relationships/slide" Target="slides/slide57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slide" Target="slides/slide60.xml"/><Relationship Id="rId69" Type="http://schemas.openxmlformats.org/officeDocument/2006/relationships/slide" Target="slides/slide65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72" Type="http://schemas.openxmlformats.org/officeDocument/2006/relationships/presProps" Target="presProp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slide" Target="slides/slide63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slide" Target="slides/slide58.xml"/><Relationship Id="rId70" Type="http://schemas.openxmlformats.org/officeDocument/2006/relationships/slide" Target="slides/slide66.xml"/><Relationship Id="rId75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slide" Target="slides/slide61.xml"/><Relationship Id="rId73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Relationship Id="rId34" Type="http://schemas.openxmlformats.org/officeDocument/2006/relationships/slide" Target="slides/slide30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7" Type="http://schemas.openxmlformats.org/officeDocument/2006/relationships/slide" Target="slides/slide3.xml"/><Relationship Id="rId71" Type="http://schemas.openxmlformats.org/officeDocument/2006/relationships/notesMaster" Target="notesMasters/notesMaster1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2.665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151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14 14 24575,'-6'-6'0,"-2"-2"-8191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337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523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2.665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151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14 14 24575,'-6'-6'0,"-2"-2"-8191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337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523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2.665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151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14 14 24575,'-6'-6'0,"-2"-2"-8191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337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523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2.665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151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14 14 24575,'-6'-6'0,"-2"-2"-8191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337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523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2.665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151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14 14 24575,'-6'-6'0,"-2"-2"-8191</inkml:trace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337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523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2.665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151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14 14 24575,'-6'-6'0,"-2"-2"-8191</inkml:trace>
</inkml:ink>
</file>

<file path=ppt/ink/ink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337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523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2.665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151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14 14 24575,'-6'-6'0,"-2"-2"-8191</inkml:trace>
</inkml:ink>
</file>

<file path=ppt/ink/ink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337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523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2.665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151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14 14 24575,'-6'-6'0,"-2"-2"-8191</inkml:trace>
</inkml:ink>
</file>

<file path=ppt/ink/ink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337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523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2.665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151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14 14 24575,'-6'-6'0,"-2"-2"-8191</inkml:trace>
</inkml:ink>
</file>

<file path=ppt/ink/ink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337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523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3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2.665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3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151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14 14 24575,'-6'-6'0,"-2"-2"-8191</inkml:trace>
</inkml:ink>
</file>

<file path=ppt/ink/ink3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337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4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523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4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2.665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4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151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14 14 24575,'-6'-6'0,"-2"-2"-8191</inkml:trace>
</inkml:ink>
</file>

<file path=ppt/ink/ink4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337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4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523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4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2.665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4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151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14 14 24575,'-6'-6'0,"-2"-2"-8191</inkml:trace>
</inkml:ink>
</file>

<file path=ppt/ink/ink4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337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4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523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9/24/2025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39478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464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4715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BFE5BB-3D2F-BBDB-3FB2-258CEB265F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B3F4A20-92E2-CE3B-01AA-0E9BC07EC68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94ED545-FAF2-27E1-96EA-0DE46829522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4BE969B-18EB-C4B5-A047-160578B59CF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19606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5993C2-5BA9-8EE9-A593-1A6AFB2698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65A5F68-CB92-519C-687C-AF7B62D4329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11BD51C-6A13-41FA-55BF-E6E1353ECEC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53D2B42-720D-7268-95B6-30E2F0015F3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451219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9B8709-9318-7D9F-F185-AEABFE43F1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F24E0AC-359E-9AD2-901A-F85219388CB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85376B9-93A2-649D-C3FE-B7D06304430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7F2BEB0-EE63-7B2A-20B3-3750CB0A93D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0328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738426-A0E4-0D81-E0AE-8D4BCF9F21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9CA5CA1-6834-64F9-C68D-3CA50C115D4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B93133D-7E8E-2C2A-C86C-9E577F35CCD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4059C45-6A90-7A31-37DE-4FCD04ED8C1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091881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49FC33-A2D9-D369-D1E5-E99D9FF46A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556AA80-6004-FC89-EAED-13090091640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C896E53-BAA2-54A2-9403-24F00086D11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D96D4DF-29EB-277D-E9A5-245128CB912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97715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AD0B8E-8CA7-F191-3660-22F9722844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EF844C4-C3A3-3DD8-3BFA-BF7072C1F78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DB15DE3-1A9A-9DF2-E242-47304B68B01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37EB369-7A64-2F34-6DF2-F2FD7D02C12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53536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B51F7F-1725-B6F9-CB72-5FFD8D0414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63B50E7-5B55-5215-EEB9-ED4CA03277F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7E4CD2-68C1-6A54-A9F8-221AFF8142F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B364762-F24B-EDDF-FC70-35AB2F80D4A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24797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365E45-D305-6EFC-2A3F-0A1820C607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22E25CD-0818-0EEA-920D-4A5307BF5B0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F5E0EC3-DC07-12FC-7626-DD2BD326D03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F3C803-1DC8-9DAA-7E1F-1930693046E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352645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A5C25C-81B1-4546-BDDD-CD9C1683EC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7933241-429E-DD2F-7DA3-78990F4BFB1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39902A2-7826-6D3A-B25F-9B88B8FE61A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19BA8DC-5D67-2C32-96B1-3502B8D987E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019339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0F6DA5-339C-7E8B-1853-A2241A5FDB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2547AF6-117C-A6EE-69C6-23C3A80CC5C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CB9AD87-4F76-8760-BFE1-6B0C60C1BED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B82BBFC-5C58-7C4C-2FF6-4D91012DDF6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065936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CFC87A-4F3E-D7DB-E74E-2C1409442A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FF1C5BF-015C-ED6C-67B1-6D91B407AFF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1B6E423-7C0F-227C-01DF-E1EDEA80973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6E90895-E6C3-343A-F326-DED6D6D8482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271007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713927-9C52-4A5C-FA31-5DAC11460B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A88E949-E298-5756-EC73-1A79DBEF4D6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C8A1E61-87E5-DFFA-DFF6-5DD3AB2E668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95A31DD-DB31-65E7-DBF9-9E23FFA267F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703855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C55CB4-306C-D2C8-5F22-D41CE7D98E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74F6CCB-7831-D6BC-4EAA-B60401BD509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A14FF5D-7117-30AD-1606-61498B7D30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370E2B4-592C-0BD0-6426-B18483C9ED7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143427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44CE8F-5F58-56DC-A65C-2E7083B578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DC57F09-7E7B-7409-1DF3-C630BACA8FF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3251A25-FF75-3BD0-ED05-3FE04B245C1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64AB34D-965D-6463-CA0D-2D54E417980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539042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46CB29-E90B-7480-4EDC-89B8287B52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6AADA8-B989-EF28-ADBD-C2F326403EE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BFD191F-1A32-E9EF-6BBD-D0A770B1897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7C7F3EE-79E6-1EE4-887A-E1CBA6A8ADC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239871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8EDD0C-EC35-7F36-8CD9-6A418A5200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D89004C-3B54-629A-9C72-FFB395F87D5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AFB77B2-78F5-2A25-584A-5E81BA70CDE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1A612D-ED37-C473-5656-1D6CC3240E0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463819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FCBEC0-D9E1-D6F3-1DEE-7D129CA239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000BA3E-9732-F3C1-DC16-D0D5DC8EADF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CB949A3-003C-D447-1302-F4A408A2159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C2FD39D-9DA5-425A-752C-DE3BD694AAF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750185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B4E989-B342-4405-61BA-98AC3D3BFC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01DD01E-024B-4512-4168-25517A0EEF4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1ACFF11-4225-6E14-9FDE-70631F3EF7D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894632E-34DC-8976-F5CE-2E08C108DA9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480334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342AB1-66D4-D049-0AC6-744738CFF9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658F302-F1DE-254C-E3C3-1AA11B7E116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9D5480B-FF6E-F518-58E0-F606320F510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DCB7795-109A-7115-D2C6-A77D6593732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404368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855883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3026ED-10D0-9E33-B928-7C4E7CE6C4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50F224E-A780-8029-4212-E1139584857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43610DA-412E-0D82-51C2-9CAF4FE5647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B491348-8321-A11A-30FF-E6751FE40EB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569232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21D597-E699-F552-1586-7B97502353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0803A34-35E9-CCEB-51CE-834CDFE509C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906824F-065B-A6E8-0901-6F1E6B509F2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A5E0464-14CF-DA47-FB8F-EF5C5937F07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80674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4AE2FB-6504-FBF4-A613-5491BE8EDE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A0EFD75-B0E6-645B-0ED6-602C4294050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7161D98-81FC-C0E3-29D9-8763B89A0E0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CFADA1-7D85-DCBD-33A2-D05C6E5484A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444679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0B4C6D-A1B3-D768-F258-1394991B67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0589573-1D07-DF37-3468-B295A74A38A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1CD5C5F-F6B7-040A-3B25-74D5F230AE8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470197D-6CDC-3E4A-061A-5ADFA863D92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193071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177338-05BE-558D-86CC-49714B9659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589D9D6-0D81-F11A-BEB6-EC16FBB35F3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C5079C2-B87C-0BC2-C44B-F30A97D8915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7FE7A86-8E14-8F52-C0CE-F3B7428AF0A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7552004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54EF5E-95D8-3F61-933D-3B4E3E6A1C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D4795A4-CA65-1EDB-F3E9-729FCD98447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B0CEE81-023C-4B99-9430-DC91B1F1D2E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DDE400A-59ED-B0D4-4020-25B0F229A80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7078308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54EF5E-95D8-3F61-933D-3B4E3E6A1C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D4795A4-CA65-1EDB-F3E9-729FCD98447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B0CEE81-023C-4B99-9430-DC91B1F1D2E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DDE400A-59ED-B0D4-4020-25B0F229A80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4391423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687106-C2DB-D8E4-5330-D3E5DF14FF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004FD9F-1630-13A9-D4AB-FE53A9B949E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F9DAD57-64A4-ED09-97EE-DC771E7ED27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D1CE826-4138-1E57-7578-CE701FC1D28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7611820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7F604B-5948-A5A6-37DD-9B6DEC5F4F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EA4D8DC-5E5A-8F64-8FD5-430676AF06E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55BCC58-6E68-F957-D472-89244F4E019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A909F3E-7162-5F46-BCA6-2F3B828731F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400570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ACC366-1E51-7C5E-7213-D39472222A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159D5E0-7162-4396-F7EC-9BF8EEF0F7D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0087751-DB1F-20D6-FC42-8DEBF56546C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2848E5D-0289-3D12-496E-C1F8FE366A2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1746539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AB6FEC-52CA-202D-9015-13BE3488E2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02560E5-3470-2394-8043-58154213D15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71AC004-2040-0E0E-E1FF-F87C60A56F0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340743D-B605-5B5F-8AD8-EDB23694CCA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8178949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3EA5E1-309D-48CD-A8D4-088DA2C878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12CBA65-9E05-2DDD-C3A7-0DFA90C4C9E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605C4D9-4377-6EAE-825B-03750D5489A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0249F87-8A05-D200-2EF8-AAE92A9DECC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2485419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985333-6729-5C25-FE4E-ECCC0854FB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DFFE656-F295-F961-4C82-1FF32AE31E2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9F06390-289F-5474-2567-020D90A4F30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34B6447-7FBC-79A7-8013-5EF26374FAE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1887172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F84DE2-857E-8F49-6ACD-9B5A14D1C9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EFBDEFC-84D2-9AB8-B4DF-EAED2C3EF4F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192CEBC-E33F-448A-E9D5-74180E4B27E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D98D8B1-C4EA-9D1D-BEB5-027BA17E877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8928862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D4FAC9-DBE0-0464-CE98-23824FA155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815A228-7E27-3DAB-3B3B-57499C0CBD3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78BEAB5-C645-091D-61BA-6745C393058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27F87D-2408-AB1A-E02F-2F3ED52CC23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2342769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073E24-D912-44CC-E268-7191E951FD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43729E8-5D1D-7DF6-4294-AA7D9E6C22A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BE97D8A-9E0E-8132-265D-36046AC94F6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88FEDDB-C15C-7E80-CFE5-2389DD1E6EB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89353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C7104C-69A8-40B4-8B9D-1D0E41F8E4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1F1C639-9C41-B3A3-A649-DC78ACA8FBE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3127033-0C34-8611-90E3-85391D4960F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EABA65-5F84-76F6-ECA2-F3E4EB0440F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0020148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5DE501-CF08-BB1A-4778-32459C3859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B7D6D1B-2C48-5DB8-0E97-7BCF5E70FC3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5198550-6D5E-DD99-CDA3-B5BC9A53BD0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527048C-79EF-53F5-3444-92464B7367A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7591910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50E01E-CEED-A702-8B4F-034ACC6D2D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33C2895-B2AC-130F-AB3E-2B862C74D63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AD841A8-BD6D-CEF7-A669-13DFB45DB59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270355E-3BC3-D177-4111-8771B4530C8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3221416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3B3E27-BDBC-E925-CD49-AF5CCE0496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D570E9E-5603-4C15-914F-A1364BB573C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F9D8373-3E7E-0362-A4A4-532F36F2C9E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C5208DD-63CD-49E6-D7EE-4393E83B9C0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5914138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C976FF-1BFA-B9B7-3ED0-60CD5C5729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29A1DD1-3B58-C775-278A-FB84C7ECE2C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0909BDD-2E05-6CEE-4DCC-E9E48CFEC28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01143A1-65CA-9DFE-5F18-D89DE1A9166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6820341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1E8B2D-0DEA-DE05-34EA-1215E4DA17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C92FAA0-49CD-269F-D9C2-622791057EB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721DA0A-EEF3-9E33-A214-5D2D6A970E8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8E140B2-0F66-7338-F9B5-E1ED5807548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2838234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18D9BB-41ED-AAFC-F99F-346D91CD21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3D90C0A-36CB-E0C4-7CBE-FFD101A339E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492ADC6-7ABB-4AC2-6C57-E8651BD6D87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E89115B-3066-785A-2FC3-2BBA4DF1304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4912443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8756506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0833301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6777315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167CB3-23B9-4ABC-7F9B-57DF1B037B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CB77F06-CDC8-D5F8-73AE-575185BA671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8D31AC9-8B5A-3A53-1AE4-BBF71862EC5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AAB0878-017F-DE0A-1E1E-3C0B36DE1B2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1643891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54EF5E-95D8-3F61-933D-3B4E3E6A1C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D4795A4-CA65-1EDB-F3E9-729FCD98447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B0CEE81-023C-4B99-9430-DC91B1F1D2E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DDE400A-59ED-B0D4-4020-25B0F229A80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2220085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70912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4459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26363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30268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06050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4" r:id="rId12"/>
    <p:sldLayoutId id="2147483667" r:id="rId13"/>
    <p:sldLayoutId id="2147483668" r:id="rId14"/>
    <p:sldLayoutId id="2147483669" r:id="rId15"/>
    <p:sldLayoutId id="2147483670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customXml" Target="../ink/ink2.xml"/><Relationship Id="rId13" Type="http://schemas.openxmlformats.org/officeDocument/2006/relationships/image" Target="../media/image15.png"/><Relationship Id="rId3" Type="http://schemas.openxmlformats.org/officeDocument/2006/relationships/image" Target="../media/image6.png"/><Relationship Id="rId7" Type="http://schemas.openxmlformats.org/officeDocument/2006/relationships/image" Target="../media/image26.png"/><Relationship Id="rId12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11" Type="http://schemas.openxmlformats.org/officeDocument/2006/relationships/customXml" Target="../ink/ink4.xml"/><Relationship Id="rId10" Type="http://schemas.openxmlformats.org/officeDocument/2006/relationships/customXml" Target="../ink/ink3.xml"/><Relationship Id="rId4" Type="http://schemas.openxmlformats.org/officeDocument/2006/relationships/customXml" Target="../ink/ink1.xml"/><Relationship Id="rId9" Type="http://schemas.openxmlformats.org/officeDocument/2006/relationships/image" Target="../media/image3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17.png"/><Relationship Id="rId3" Type="http://schemas.openxmlformats.org/officeDocument/2006/relationships/image" Target="../media/image6.png"/><Relationship Id="rId12" Type="http://schemas.openxmlformats.org/officeDocument/2006/relationships/customXml" Target="../ink/ink8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11" Type="http://schemas.openxmlformats.org/officeDocument/2006/relationships/customXml" Target="../ink/ink7.xml"/><Relationship Id="rId10" Type="http://schemas.openxmlformats.org/officeDocument/2006/relationships/image" Target="../media/image27.png"/><Relationship Id="rId4" Type="http://schemas.openxmlformats.org/officeDocument/2006/relationships/customXml" Target="../ink/ink5.xml"/><Relationship Id="rId9" Type="http://schemas.openxmlformats.org/officeDocument/2006/relationships/customXml" Target="../ink/ink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customXml" Target="../ink/ink10.xml"/><Relationship Id="rId3" Type="http://schemas.openxmlformats.org/officeDocument/2006/relationships/image" Target="../media/image6.png"/><Relationship Id="rId7" Type="http://schemas.openxmlformats.org/officeDocument/2006/relationships/image" Target="../media/image26.png"/><Relationship Id="rId12" Type="http://schemas.openxmlformats.org/officeDocument/2006/relationships/image" Target="../media/image18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Relationship Id="rId11" Type="http://schemas.openxmlformats.org/officeDocument/2006/relationships/customXml" Target="../ink/ink12.xml"/><Relationship Id="rId10" Type="http://schemas.openxmlformats.org/officeDocument/2006/relationships/customXml" Target="../ink/ink11.xml"/><Relationship Id="rId4" Type="http://schemas.openxmlformats.org/officeDocument/2006/relationships/customXml" Target="../ink/ink9.xml"/><Relationship Id="rId9" Type="http://schemas.openxmlformats.org/officeDocument/2006/relationships/image" Target="../media/image30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customXml" Target="../ink/ink14.xml"/><Relationship Id="rId3" Type="http://schemas.openxmlformats.org/officeDocument/2006/relationships/image" Target="../media/image6.png"/><Relationship Id="rId7" Type="http://schemas.openxmlformats.org/officeDocument/2006/relationships/image" Target="../media/image26.png"/><Relationship Id="rId12" Type="http://schemas.openxmlformats.org/officeDocument/2006/relationships/image" Target="../media/image19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Relationship Id="rId11" Type="http://schemas.openxmlformats.org/officeDocument/2006/relationships/customXml" Target="../ink/ink16.xml"/><Relationship Id="rId10" Type="http://schemas.openxmlformats.org/officeDocument/2006/relationships/customXml" Target="../ink/ink15.xml"/><Relationship Id="rId4" Type="http://schemas.openxmlformats.org/officeDocument/2006/relationships/customXml" Target="../ink/ink13.xml"/><Relationship Id="rId9" Type="http://schemas.openxmlformats.org/officeDocument/2006/relationships/image" Target="../media/image3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customXml" Target="../ink/ink18.xml"/><Relationship Id="rId3" Type="http://schemas.openxmlformats.org/officeDocument/2006/relationships/image" Target="../media/image6.pn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Relationship Id="rId11" Type="http://schemas.openxmlformats.org/officeDocument/2006/relationships/customXml" Target="../ink/ink20.xml"/><Relationship Id="rId10" Type="http://schemas.openxmlformats.org/officeDocument/2006/relationships/customXml" Target="../ink/ink19.xml"/><Relationship Id="rId4" Type="http://schemas.openxmlformats.org/officeDocument/2006/relationships/customXml" Target="../ink/ink17.xml"/><Relationship Id="rId9" Type="http://schemas.openxmlformats.org/officeDocument/2006/relationships/image" Target="../media/image30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customXml" Target="../ink/ink22.xml"/><Relationship Id="rId3" Type="http://schemas.openxmlformats.org/officeDocument/2006/relationships/image" Target="../media/image6.pn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2.xml"/><Relationship Id="rId11" Type="http://schemas.openxmlformats.org/officeDocument/2006/relationships/customXml" Target="../ink/ink24.xml"/><Relationship Id="rId10" Type="http://schemas.openxmlformats.org/officeDocument/2006/relationships/customXml" Target="../ink/ink23.xml"/><Relationship Id="rId4" Type="http://schemas.openxmlformats.org/officeDocument/2006/relationships/customXml" Target="../ink/ink21.xml"/><Relationship Id="rId9" Type="http://schemas.openxmlformats.org/officeDocument/2006/relationships/image" Target="../media/image30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customXml" Target="../ink/ink26.xml"/><Relationship Id="rId3" Type="http://schemas.openxmlformats.org/officeDocument/2006/relationships/image" Target="../media/image6.pn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2.xml"/><Relationship Id="rId11" Type="http://schemas.openxmlformats.org/officeDocument/2006/relationships/customXml" Target="../ink/ink28.xml"/><Relationship Id="rId10" Type="http://schemas.openxmlformats.org/officeDocument/2006/relationships/customXml" Target="../ink/ink27.xml"/><Relationship Id="rId4" Type="http://schemas.openxmlformats.org/officeDocument/2006/relationships/customXml" Target="../ink/ink25.xml"/><Relationship Id="rId9" Type="http://schemas.openxmlformats.org/officeDocument/2006/relationships/image" Target="../media/image30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customXml" Target="../ink/ink30.xml"/><Relationship Id="rId3" Type="http://schemas.openxmlformats.org/officeDocument/2006/relationships/image" Target="../media/image6.png"/><Relationship Id="rId7" Type="http://schemas.openxmlformats.org/officeDocument/2006/relationships/image" Target="../media/image26.png"/><Relationship Id="rId12" Type="http://schemas.openxmlformats.org/officeDocument/2006/relationships/image" Target="../media/image20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2.xml"/><Relationship Id="rId11" Type="http://schemas.openxmlformats.org/officeDocument/2006/relationships/customXml" Target="../ink/ink32.xml"/><Relationship Id="rId10" Type="http://schemas.openxmlformats.org/officeDocument/2006/relationships/customXml" Target="../ink/ink31.xml"/><Relationship Id="rId4" Type="http://schemas.openxmlformats.org/officeDocument/2006/relationships/customXml" Target="../ink/ink29.xml"/><Relationship Id="rId9" Type="http://schemas.openxmlformats.org/officeDocument/2006/relationships/image" Target="../media/image30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customXml" Target="../ink/ink34.xml"/><Relationship Id="rId3" Type="http://schemas.openxmlformats.org/officeDocument/2006/relationships/image" Target="../media/image6.pn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2.xml"/><Relationship Id="rId11" Type="http://schemas.openxmlformats.org/officeDocument/2006/relationships/customXml" Target="../ink/ink36.xml"/><Relationship Id="rId10" Type="http://schemas.openxmlformats.org/officeDocument/2006/relationships/customXml" Target="../ink/ink35.xml"/><Relationship Id="rId4" Type="http://schemas.openxmlformats.org/officeDocument/2006/relationships/customXml" Target="../ink/ink33.xml"/><Relationship Id="rId9" Type="http://schemas.openxmlformats.org/officeDocument/2006/relationships/image" Target="../media/image30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customXml" Target="../ink/ink38.xml"/><Relationship Id="rId3" Type="http://schemas.openxmlformats.org/officeDocument/2006/relationships/image" Target="../media/image6.pn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2.xml"/><Relationship Id="rId11" Type="http://schemas.openxmlformats.org/officeDocument/2006/relationships/customXml" Target="../ink/ink40.xml"/><Relationship Id="rId10" Type="http://schemas.openxmlformats.org/officeDocument/2006/relationships/customXml" Target="../ink/ink39.xml"/><Relationship Id="rId4" Type="http://schemas.openxmlformats.org/officeDocument/2006/relationships/customXml" Target="../ink/ink37.xml"/><Relationship Id="rId9" Type="http://schemas.openxmlformats.org/officeDocument/2006/relationships/image" Target="../media/image30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customXml" Target="../ink/ink42.xml"/><Relationship Id="rId3" Type="http://schemas.openxmlformats.org/officeDocument/2006/relationships/image" Target="../media/image6.pn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2.xml"/><Relationship Id="rId11" Type="http://schemas.openxmlformats.org/officeDocument/2006/relationships/customXml" Target="../ink/ink44.xml"/><Relationship Id="rId10" Type="http://schemas.openxmlformats.org/officeDocument/2006/relationships/customXml" Target="../ink/ink43.xml"/><Relationship Id="rId4" Type="http://schemas.openxmlformats.org/officeDocument/2006/relationships/customXml" Target="../ink/ink41.xml"/><Relationship Id="rId9" Type="http://schemas.openxmlformats.org/officeDocument/2006/relationships/image" Target="../media/image30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1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2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3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4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5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8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9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1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2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1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3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4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5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hyperlink" Target="https://www.tecmint.com/wp-content/uploads/2022/06/RHEL-9-Boot-Menu.png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37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hyperlink" Target="https://www.tecmint.com/wp-content/uploads/2022/06/RHEL-9-Language.png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37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hyperlink" Target="https://www.tecmint.com/wp-content/uploads/2022/06/RHEL-9-Configuation.png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37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png"/><Relationship Id="rId4" Type="http://schemas.openxmlformats.org/officeDocument/2006/relationships/image" Target="../media/image6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hyperlink" Target="https://www.tecmint.com/wp-content/uploads/2022/06/RHEL-9-Root-Password.png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37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hyperlink" Target="https://www.tecmint.com/wp-content/uploads/2022/06/Create-Root-Password.png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37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hyperlink" Target="https://www.tecmint.com/wp-content/uploads/2022/06/RHEL-9-User-Creation.png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37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hyperlink" Target="https://www.tecmint.com/wp-content/uploads/2022/06/Create-User-Account.png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37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hyperlink" Target="https://www.tecmint.com/wp-content/uploads/2022/06/RHEL-9-Begin-Installation.png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37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hyperlink" Target="https://www.tecmint.com/wp-content/uploads/2022/06/RHEL-9-Installation.png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37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hyperlink" Target="https://www.tecmint.com/wp-content/uploads/2022/06/RHEL-9-Installation-Finishes.png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37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ecmint.com/wp-content/uploads/2022/06/RHEL-9-Boot-Menu-1.png" TargetMode="External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37.png"/><Relationship Id="rId4" Type="http://schemas.openxmlformats.org/officeDocument/2006/relationships/image" Target="../media/image49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hyperlink" Target="https://www.tecmint.com/wp-content/uploads/2022/06/RHEL-9-Login.png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37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ecmint.com/wp-content/uploads/2022/06/RHEL-9-Tour.png" TargetMode="External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37.png"/><Relationship Id="rId4" Type="http://schemas.openxmlformats.org/officeDocument/2006/relationships/image" Target="../media/image51.pn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2.png"/><Relationship Id="rId4" Type="http://schemas.openxmlformats.org/officeDocument/2006/relationships/image" Target="../media/image6.png"/></Relationships>
</file>

<file path=ppt/slides/_rels/slide65.xml.rels><?xml version="1.0" encoding="UTF-8" standalone="yes"?>
<Relationships xmlns="http://schemas.openxmlformats.org/package/2006/relationships"><Relationship Id="rId8" Type="http://schemas.openxmlformats.org/officeDocument/2006/relationships/customXml" Target="../ink/ink46.xml"/><Relationship Id="rId13" Type="http://schemas.openxmlformats.org/officeDocument/2006/relationships/image" Target="../media/image37.png"/><Relationship Id="rId3" Type="http://schemas.openxmlformats.org/officeDocument/2006/relationships/image" Target="../media/image6.png"/><Relationship Id="rId7" Type="http://schemas.openxmlformats.org/officeDocument/2006/relationships/image" Target="../media/image26.png"/><Relationship Id="rId12" Type="http://schemas.openxmlformats.org/officeDocument/2006/relationships/image" Target="../media/image53.pn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12.xml"/><Relationship Id="rId11" Type="http://schemas.openxmlformats.org/officeDocument/2006/relationships/customXml" Target="../ink/ink48.xml"/><Relationship Id="rId10" Type="http://schemas.openxmlformats.org/officeDocument/2006/relationships/customXml" Target="../ink/ink47.xml"/><Relationship Id="rId4" Type="http://schemas.openxmlformats.org/officeDocument/2006/relationships/customXml" Target="../ink/ink45.xml"/><Relationship Id="rId9" Type="http://schemas.openxmlformats.org/officeDocument/2006/relationships/image" Target="../media/image30.pn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57.png"/><Relationship Id="rId5" Type="http://schemas.openxmlformats.org/officeDocument/2006/relationships/image" Target="../media/image56.svg"/><Relationship Id="rId4" Type="http://schemas.openxmlformats.org/officeDocument/2006/relationships/image" Target="../media/image5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5825203" y="59568"/>
            <a:ext cx="6304719" cy="654794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681130" y="4257713"/>
            <a:ext cx="4128807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Alexandria" charset="0"/>
                <a:cs typeface="Alexandria" charset="0"/>
              </a:rPr>
              <a:t>Prepared by </a:t>
            </a:r>
          </a:p>
          <a:p>
            <a:r>
              <a:rPr lang="en-US" sz="2800" b="1" dirty="0">
                <a:latin typeface="Alexandria" charset="0"/>
                <a:cs typeface="Alexandria" charset="0"/>
              </a:rPr>
              <a:t>Dr. Ahmed El-Douh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-74884" y="2230955"/>
            <a:ext cx="5973045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System Administration (2)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455875" y="5983901"/>
            <a:ext cx="2371412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2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1748145" y="3439517"/>
            <a:ext cx="10791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latin typeface="Alexandria" charset="0"/>
                <a:cs typeface="Alexandria" charset="0"/>
              </a:rPr>
              <a:t>IT401 </a:t>
            </a:r>
          </a:p>
        </p:txBody>
      </p:sp>
      <p:sp>
        <p:nvSpPr>
          <p:cNvPr id="14" name="Oval 13"/>
          <p:cNvSpPr/>
          <p:nvPr/>
        </p:nvSpPr>
        <p:spPr>
          <a:xfrm>
            <a:off x="5898161" y="136634"/>
            <a:ext cx="6158805" cy="6334512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5345648" y="3331886"/>
            <a:ext cx="589385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System Administration 2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2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Ahmed El-Douh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002F6D-0DF4-504C-1A57-D34F6F823551}"/>
              </a:ext>
            </a:extLst>
          </p:cNvPr>
          <p:cNvSpPr txBox="1"/>
          <p:nvPr/>
        </p:nvSpPr>
        <p:spPr>
          <a:xfrm>
            <a:off x="6559119" y="4958995"/>
            <a:ext cx="499245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IT401 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Introduction to Linux &amp; System Architecture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2E5268-819B-EE9C-363C-777E9F42FC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3EA53ED-2AC2-4D6A-B177-F1D748071FB3}"/>
              </a:ext>
            </a:extLst>
          </p:cNvPr>
          <p:cNvSpPr/>
          <p:nvPr/>
        </p:nvSpPr>
        <p:spPr>
          <a:xfrm>
            <a:off x="617280" y="1685495"/>
            <a:ext cx="10497760" cy="375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1C484B1-C75C-99AB-28F5-A9CF00351F6E}"/>
              </a:ext>
            </a:extLst>
          </p:cNvPr>
          <p:cNvSpPr txBox="1"/>
          <p:nvPr/>
        </p:nvSpPr>
        <p:spPr>
          <a:xfrm>
            <a:off x="1029024" y="1050367"/>
            <a:ext cx="5313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200" b="1" i="0" dirty="0">
                <a:solidFill>
                  <a:srgbClr val="273239"/>
                </a:solidFill>
                <a:effectLst/>
                <a:latin typeface="Nunito" pitchFamily="2" charset="0"/>
              </a:rPr>
              <a:t>Objectives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960EAD9-7936-F4DE-5397-74C6BA1DB6A5}"/>
              </a:ext>
            </a:extLst>
          </p:cNvPr>
          <p:cNvSpPr txBox="1"/>
          <p:nvPr/>
        </p:nvSpPr>
        <p:spPr>
          <a:xfrm>
            <a:off x="762000" y="1975331"/>
            <a:ext cx="10133952" cy="1757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b="0" i="0" u="none" strike="noStrike" baseline="0" dirty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Upon completion of this lecture, you will be able to: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Understand systems, services, and the role of system administration in organizations.</a:t>
            </a:r>
            <a:endParaRPr lang="ar-IQ" dirty="0">
              <a:solidFill>
                <a:srgbClr val="2C2C2C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Learn key responsibilities, tools, and challenges of system administrators.</a:t>
            </a:r>
            <a:endParaRPr lang="ar-IQ" dirty="0">
              <a:solidFill>
                <a:srgbClr val="2C2C2C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Apply best practices, rules, and ethics in system management.</a:t>
            </a:r>
            <a:endParaRPr lang="en-US" b="0" i="0" u="none" strike="noStrike" baseline="0" dirty="0">
              <a:solidFill>
                <a:srgbClr val="2C2C2C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C987885-304F-CB2F-6E3B-2E9AB5DAF31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61576A0-480A-2EC5-5840-85F3339B528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045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894756" y="1552037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2546602" y="1028817"/>
            <a:ext cx="14366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sz="2800" b="1" kern="1200" dirty="0">
                <a:solidFill>
                  <a:schemeClr val="tx2"/>
                </a:solidFill>
                <a:latin typeface="Alexandria" charset="0"/>
                <a:ea typeface="+mn-ea"/>
                <a:cs typeface="+mn-cs"/>
              </a:rPr>
              <a:t>Outlines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721CE6A5-21F8-2C1B-1FFD-89AB5C2DA729}"/>
              </a:ext>
            </a:extLst>
          </p:cNvPr>
          <p:cNvGrpSpPr/>
          <p:nvPr/>
        </p:nvGrpSpPr>
        <p:grpSpPr>
          <a:xfrm>
            <a:off x="894756" y="1120334"/>
            <a:ext cx="1404457" cy="1166000"/>
            <a:chOff x="942308" y="935396"/>
            <a:chExt cx="1404457" cy="1166000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1798D7B0-2DE8-DE6D-7F7E-D9A64F05FF8E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FF995177-28A8-16DD-1240-EDBA52E23955}"/>
                </a:ext>
              </a:extLst>
            </p:cNvPr>
            <p:cNvSpPr txBox="1"/>
            <p:nvPr/>
          </p:nvSpPr>
          <p:spPr>
            <a:xfrm>
              <a:off x="1153149" y="975974"/>
              <a:ext cx="1034822" cy="6451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E1D59B5B-C882-F4BA-59D4-12864C389E1F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EG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</a:t>
              </a:r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2</a:t>
              </a:r>
            </a:p>
          </p:txBody>
        </p:sp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CD1FE591-28BF-6B41-228B-18BEF9BB34C9}"/>
              </a:ext>
            </a:extLst>
          </p:cNvPr>
          <p:cNvSpPr txBox="1"/>
          <p:nvPr/>
        </p:nvSpPr>
        <p:spPr>
          <a:xfrm>
            <a:off x="3048000" y="1687347"/>
            <a:ext cx="6685280" cy="39130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Comparing User Interfaces: CLI vs. GUI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Introduction to the Linux Operating System</a:t>
            </a:r>
            <a:endParaRPr lang="ar-IQ" sz="2400" dirty="0"/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Linux Distribution</a:t>
            </a:r>
            <a:endParaRPr lang="ar-IQ" sz="2400" dirty="0"/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Linux Terminology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The Linux Command Line Environment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Installing Linux in a Virtual Machine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Fundamental Linux Commands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406718" y="1352517"/>
            <a:ext cx="5168723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sz="2500" dirty="0"/>
              <a:t>Comparing User Interfaces: CLI vs. GUI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8C37BC-3324-151A-64E3-A5A04D2965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5F928835-B90E-CECC-9781-F568C79CF896}"/>
              </a:ext>
            </a:extLst>
          </p:cNvPr>
          <p:cNvSpPr/>
          <p:nvPr/>
        </p:nvSpPr>
        <p:spPr>
          <a:xfrm>
            <a:off x="364915" y="1658871"/>
            <a:ext cx="11462169" cy="48280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2">
              <a:lnSpc>
                <a:spcPct val="150000"/>
              </a:lnSpc>
            </a:pPr>
            <a:r>
              <a:rPr 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CLI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: </a:t>
            </a:r>
            <a:r>
              <a:rPr lang="en-US" sz="24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C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ommand </a:t>
            </a:r>
            <a:r>
              <a:rPr lang="en-US" sz="24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L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ine </a:t>
            </a:r>
            <a:r>
              <a:rPr lang="en-US" sz="24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I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nterface 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allows users to interact with the computer using text commands.</a:t>
            </a:r>
            <a:endParaRPr lang="ar-EG" sz="2400" dirty="0">
              <a:solidFill>
                <a:schemeClr val="tx1"/>
              </a:solidFill>
              <a:latin typeface="Alexandria"/>
            </a:endParaRPr>
          </a:p>
          <a:p>
            <a:pPr lvl="2">
              <a:lnSpc>
                <a:spcPct val="150000"/>
              </a:lnSpc>
            </a:pPr>
            <a:endParaRPr lang="ar-EG" sz="2400" dirty="0">
              <a:solidFill>
                <a:schemeClr val="tx1"/>
              </a:solidFill>
              <a:latin typeface="Alexandria"/>
            </a:endParaRPr>
          </a:p>
          <a:p>
            <a:pPr lvl="2">
              <a:lnSpc>
                <a:spcPct val="150000"/>
              </a:lnSpc>
            </a:pPr>
            <a:r>
              <a:rPr 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GUI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: </a:t>
            </a:r>
            <a:r>
              <a:rPr lang="en-US" sz="24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G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raphical </a:t>
            </a:r>
            <a:r>
              <a:rPr lang="en-US" sz="24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U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ser </a:t>
            </a:r>
            <a:r>
              <a:rPr lang="en-US" sz="24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I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nterface 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enables interaction through graphical elements like windows, icons, and menus. </a:t>
            </a:r>
            <a:endParaRPr lang="ar-EG" sz="2400" dirty="0">
              <a:solidFill>
                <a:schemeClr val="tx1"/>
              </a:solidFill>
              <a:latin typeface="Alexandria"/>
            </a:endParaRPr>
          </a:p>
          <a:p>
            <a:pPr lvl="2">
              <a:lnSpc>
                <a:spcPct val="150000"/>
              </a:lnSpc>
            </a:pPr>
            <a:endParaRPr lang="ar-EG" sz="2400" dirty="0">
              <a:solidFill>
                <a:schemeClr val="tx1"/>
              </a:solidFill>
              <a:latin typeface="Alexandria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Both have their use cases in modern computing.</a:t>
            </a:r>
          </a:p>
          <a:p>
            <a:pPr lvl="2">
              <a:lnSpc>
                <a:spcPct val="150000"/>
              </a:lnSpc>
            </a:pPr>
            <a:endParaRPr lang="en-US" sz="2400" dirty="0">
              <a:solidFill>
                <a:schemeClr val="tx1"/>
              </a:solidFill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B49B7E7-49BB-8D36-0EA7-35B7AD5308B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D94CB11-14CF-5E51-B689-D5BE569BF2B5}"/>
              </a:ext>
            </a:extLst>
          </p:cNvPr>
          <p:cNvSpPr txBox="1"/>
          <p:nvPr/>
        </p:nvSpPr>
        <p:spPr>
          <a:xfrm>
            <a:off x="381929" y="1083696"/>
            <a:ext cx="60941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latin typeface="Alexandria"/>
              </a:rPr>
              <a:t>CLI vs GUI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35FBFCE-0B09-A286-2D3F-1D1A5BFABC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4673" y="1920481"/>
            <a:ext cx="438920" cy="34290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18927A3-3874-904F-A01E-A5C4182B329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4673" y="3612111"/>
            <a:ext cx="438920" cy="384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63466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D3BDFD-7EF6-81FD-32EB-F52983884C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E8D20838-DFE9-7F5B-FE0E-95BB52672B51}"/>
              </a:ext>
            </a:extLst>
          </p:cNvPr>
          <p:cNvSpPr/>
          <p:nvPr/>
        </p:nvSpPr>
        <p:spPr>
          <a:xfrm>
            <a:off x="364915" y="1658871"/>
            <a:ext cx="11462169" cy="48280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2">
              <a:lnSpc>
                <a:spcPct val="150000"/>
              </a:lnSpc>
            </a:pPr>
            <a:endParaRPr lang="en-US" sz="2400" dirty="0">
              <a:solidFill>
                <a:schemeClr val="tx1"/>
              </a:solidFill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A238035-8EFD-FE89-0DC4-AED94FACC04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BA66BA4-50CA-472B-5630-419379048A30}"/>
              </a:ext>
            </a:extLst>
          </p:cNvPr>
          <p:cNvSpPr txBox="1"/>
          <p:nvPr/>
        </p:nvSpPr>
        <p:spPr>
          <a:xfrm>
            <a:off x="381929" y="1083696"/>
            <a:ext cx="60941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latin typeface="Alexandria"/>
              </a:rPr>
              <a:t>CLI vs GUI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5304DCD-6AEA-F4F3-350C-7459F446A62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6046" y="2045825"/>
            <a:ext cx="10699907" cy="3728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62818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F40E37-167B-C885-14E9-4B8CB2E266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0D82C258-5716-B252-E7FD-B9B56AABCF04}"/>
              </a:ext>
            </a:extLst>
          </p:cNvPr>
          <p:cNvSpPr/>
          <p:nvPr/>
        </p:nvSpPr>
        <p:spPr>
          <a:xfrm>
            <a:off x="364915" y="1658871"/>
            <a:ext cx="11462169" cy="48280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2">
              <a:lnSpc>
                <a:spcPct val="150000"/>
              </a:lnSpc>
            </a:pPr>
            <a:endParaRPr lang="en-US" sz="2400" dirty="0">
              <a:solidFill>
                <a:schemeClr val="tx1"/>
              </a:solidFill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DC05B10-8213-FD86-4866-96208F12EB7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500F699-D0E1-9604-0762-4B8AB1FC21BE}"/>
              </a:ext>
            </a:extLst>
          </p:cNvPr>
          <p:cNvSpPr txBox="1"/>
          <p:nvPr/>
        </p:nvSpPr>
        <p:spPr>
          <a:xfrm>
            <a:off x="381929" y="1083696"/>
            <a:ext cx="60941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latin typeface="Alexandria"/>
              </a:rPr>
              <a:t>When to Use CLI vs GUI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1B60223-7902-B9D1-2C59-94F70047348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1999" y="2052637"/>
            <a:ext cx="10963275" cy="3334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75081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D98BB7-CFFD-C4BE-77AB-FEFF3E370C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036A699-C49D-C28C-9A81-89C551BFDA0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63ABA60E-63FE-5DA7-EE29-3955E78A0573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DA2DD6C8-6731-128A-E7F5-116B29F4330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F2F4B6CB-9A0F-E0F7-6878-E49B568303E0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37A1051-31E0-D4DB-FC30-0E33DAA343AB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830B99BE-A468-62D2-BDF4-767909D4AAD8}"/>
              </a:ext>
            </a:extLst>
          </p:cNvPr>
          <p:cNvSpPr txBox="1"/>
          <p:nvPr/>
        </p:nvSpPr>
        <p:spPr>
          <a:xfrm>
            <a:off x="6099647" y="1352517"/>
            <a:ext cx="5782865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sz="2500" dirty="0"/>
              <a:t>Introduction to the Linux Operating System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DD56DC6-76EF-221A-57F1-04026DEE75C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1CF05CC-B592-453C-8824-5C8125B66D0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51933A7F-FB38-3A53-AEE9-33340AD8A56D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0AF7D77-7E1B-7C7E-4419-7E0195A5AFED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4674400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A2B503-00DA-1B09-4279-CC55BB4194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B210FAF6-A7E5-AF47-8E09-563070122F81}"/>
              </a:ext>
            </a:extLst>
          </p:cNvPr>
          <p:cNvSpPr/>
          <p:nvPr/>
        </p:nvSpPr>
        <p:spPr>
          <a:xfrm>
            <a:off x="364915" y="1658871"/>
            <a:ext cx="7639887" cy="48280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  <a:latin typeface="Alexandria"/>
              </a:rPr>
              <a:t>Linux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 is an </a:t>
            </a:r>
            <a:r>
              <a:rPr lang="en-US" sz="2400" b="1" u="sng" dirty="0">
                <a:solidFill>
                  <a:schemeClr val="tx1"/>
                </a:solidFill>
                <a:latin typeface="Alexandria"/>
              </a:rPr>
              <a:t>open-source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 operating system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kernel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 that serves as the foundation for many different operating system distributions. Created by </a:t>
            </a:r>
            <a:r>
              <a:rPr lang="en-US" sz="2400" b="1" i="1" dirty="0">
                <a:solidFill>
                  <a:schemeClr val="tx1"/>
                </a:solidFill>
                <a:latin typeface="Alexandria"/>
              </a:rPr>
              <a:t>Linus Torvalds 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in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1991.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  <a:latin typeface="Alexandria"/>
              </a:rPr>
              <a:t>Linux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 is based on </a:t>
            </a:r>
            <a:r>
              <a:rPr lang="en-US" sz="2400" b="1" i="1" dirty="0">
                <a:solidFill>
                  <a:schemeClr val="tx1"/>
                </a:solidFill>
                <a:latin typeface="Alexandria"/>
              </a:rPr>
              <a:t>Unix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 principles and has become one of the most widely used operating systems in the world.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Open-source software meaning anyone can view, modify, and distribute its source code. </a:t>
            </a:r>
          </a:p>
          <a:p>
            <a:pPr algn="just">
              <a:lnSpc>
                <a:spcPct val="150000"/>
              </a:lnSpc>
            </a:pPr>
            <a:endParaRPr lang="en-US" sz="2400" dirty="0">
              <a:solidFill>
                <a:schemeClr val="tx1"/>
              </a:solidFill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AC29B26-D001-2F2E-B11B-FBD7C8E40F1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31328BF-567A-B4A8-4E57-4ABEC2F0FA69}"/>
              </a:ext>
            </a:extLst>
          </p:cNvPr>
          <p:cNvSpPr txBox="1"/>
          <p:nvPr/>
        </p:nvSpPr>
        <p:spPr>
          <a:xfrm>
            <a:off x="381929" y="1083696"/>
            <a:ext cx="60941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latin typeface="Alexandria"/>
              </a:rPr>
              <a:t>What is Linux?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BDF9B51-D7D4-8430-B867-07B7AE49248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48642" y="2505027"/>
            <a:ext cx="3822283" cy="2514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66079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ADFE92-E3AE-EE6E-C7D4-92D87F79B8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FEB88080-5009-CEB4-D13F-68ED1FC9B71F}"/>
              </a:ext>
            </a:extLst>
          </p:cNvPr>
          <p:cNvSpPr/>
          <p:nvPr/>
        </p:nvSpPr>
        <p:spPr>
          <a:xfrm>
            <a:off x="364915" y="1912273"/>
            <a:ext cx="7356685" cy="37001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chemeClr val="tx1"/>
                </a:solidFill>
                <a:latin typeface="Alexandria"/>
              </a:rPr>
              <a:t>Linux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 is a "</a:t>
            </a:r>
            <a:r>
              <a:rPr 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Unix-like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" operating system that was created from scratch to be a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free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 and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open-source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 alternative to the proprietary Unix systems.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chemeClr val="tx1"/>
                </a:solidFill>
                <a:latin typeface="Alexandria"/>
              </a:rPr>
              <a:t>Linux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 is the modern, open-source re-implementation of those ideas, which made the power of a Unix-like system accessible to everyone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.</a:t>
            </a:r>
            <a:endParaRPr lang="en-US" sz="2400" dirty="0">
              <a:solidFill>
                <a:schemeClr val="tx1"/>
              </a:solidFill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B48C5F-7B95-A9D1-C713-3D41F15EB2B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EF75B62-D792-7AA5-041B-6DA84B119034}"/>
              </a:ext>
            </a:extLst>
          </p:cNvPr>
          <p:cNvSpPr txBox="1"/>
          <p:nvPr/>
        </p:nvSpPr>
        <p:spPr>
          <a:xfrm>
            <a:off x="381929" y="1083696"/>
            <a:ext cx="60941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latin typeface="Alexandria"/>
              </a:rPr>
              <a:t>What is Linux?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B86404C-EFC2-728A-B389-4A9808FBB1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04802" y="2505027"/>
            <a:ext cx="3822283" cy="2514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31629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64C507-5883-C50F-5065-4540C36746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18DD0F65-95FA-17CA-B531-BF2B52CAA02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1DD6551-B804-8831-DC0A-5D72769ECBF7}"/>
              </a:ext>
            </a:extLst>
          </p:cNvPr>
          <p:cNvSpPr txBox="1"/>
          <p:nvPr/>
        </p:nvSpPr>
        <p:spPr>
          <a:xfrm>
            <a:off x="381929" y="1083696"/>
            <a:ext cx="60941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latin typeface="Alexandria"/>
              </a:rPr>
              <a:t>A Brief History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669FE21C-2C72-F432-80A9-231D08A84559}"/>
                  </a:ext>
                </a:extLst>
              </p14:cNvPr>
              <p14:cNvContentPartPr/>
              <p14:nvPr/>
            </p14:nvContentPartPr>
            <p14:xfrm>
              <a:off x="6857380" y="4037980"/>
              <a:ext cx="360" cy="36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669FE21C-2C72-F432-80A9-231D08A84559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6851260" y="4031860"/>
                <a:ext cx="12600" cy="12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E6619940-38ED-3D39-9DCA-209AD379CCE6}"/>
                  </a:ext>
                </a:extLst>
              </p14:cNvPr>
              <p14:cNvContentPartPr/>
              <p14:nvPr/>
            </p14:nvContentPartPr>
            <p14:xfrm>
              <a:off x="-1021220" y="2191540"/>
              <a:ext cx="5400" cy="540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E6619940-38ED-3D39-9DCA-209AD379CCE6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-1027340" y="2185420"/>
                <a:ext cx="17640" cy="17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0120EC80-025C-4530-99AD-1C131702B527}"/>
                  </a:ext>
                </a:extLst>
              </p14:cNvPr>
              <p14:cNvContentPartPr/>
              <p14:nvPr/>
            </p14:nvContentPartPr>
            <p14:xfrm>
              <a:off x="-1029140" y="2183980"/>
              <a:ext cx="360" cy="36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0120EC80-025C-4530-99AD-1C131702B527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-1035260" y="2177860"/>
                <a:ext cx="12600" cy="12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0EF5282F-4C96-7198-0E7C-36042704DFF7}"/>
                  </a:ext>
                </a:extLst>
              </p14:cNvPr>
              <p14:cNvContentPartPr/>
              <p14:nvPr/>
            </p14:nvContentPartPr>
            <p14:xfrm>
              <a:off x="-1029140" y="2183980"/>
              <a:ext cx="360" cy="36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0EF5282F-4C96-7198-0E7C-36042704DFF7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-1035260" y="2177860"/>
                <a:ext cx="12600" cy="12600"/>
              </a:xfrm>
              <a:prstGeom prst="rect">
                <a:avLst/>
              </a:prstGeom>
            </p:spPr>
          </p:pic>
        </mc:Fallback>
      </mc:AlternateContent>
      <p:pic>
        <p:nvPicPr>
          <p:cNvPr id="5" name="Picture 4">
            <a:extLst>
              <a:ext uri="{FF2B5EF4-FFF2-40B4-BE49-F238E27FC236}">
                <a16:creationId xmlns:a16="http://schemas.microsoft.com/office/drawing/2014/main" id="{08381BA0-5977-5103-8EF8-4B0B5D606E3A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18890" y="1639525"/>
            <a:ext cx="4960374" cy="503774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3BA25F6E-6AA2-1CF1-C43D-B92FA7B340D6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945141" y="2022734"/>
            <a:ext cx="6038850" cy="361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20226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0C76CA-02A9-22A6-B45F-369181912C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E12E2F4F-2EF4-09FB-BA33-D4A27239FDA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557A930-D595-16AF-AEE4-18F0D0ECCEF3}"/>
              </a:ext>
            </a:extLst>
          </p:cNvPr>
          <p:cNvSpPr txBox="1"/>
          <p:nvPr/>
        </p:nvSpPr>
        <p:spPr>
          <a:xfrm>
            <a:off x="381929" y="1083696"/>
            <a:ext cx="60941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latin typeface="Alexandria"/>
              </a:rPr>
              <a:t>Linux Key Features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5084033-DFC4-898A-50C8-FC275A23451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32890" y="1376083"/>
            <a:ext cx="6094140" cy="5341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109239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C29DD4-CE00-CD2D-875E-81EC4D577C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D9E5FFB0-CD66-FAC4-641B-EFCCE813691D}"/>
              </a:ext>
            </a:extLst>
          </p:cNvPr>
          <p:cNvSpPr/>
          <p:nvPr/>
        </p:nvSpPr>
        <p:spPr>
          <a:xfrm>
            <a:off x="364915" y="1658871"/>
            <a:ext cx="6954031" cy="49301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accent2">
                    <a:lumMod val="50000"/>
                  </a:schemeClr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Linux</a:t>
            </a:r>
            <a:r>
              <a:rPr lang="en-US" sz="2400" dirty="0">
                <a:solidFill>
                  <a:srgbClr val="333333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 follows a </a:t>
            </a:r>
            <a:r>
              <a:rPr lang="en-US" sz="2400" b="1" dirty="0">
                <a:solidFill>
                  <a:srgbClr val="333333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layered architecture </a:t>
            </a:r>
            <a:r>
              <a:rPr lang="en-US" sz="2400" dirty="0">
                <a:solidFill>
                  <a:srgbClr val="333333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design where each layer provides specific services to the layers above it.</a:t>
            </a:r>
            <a:endParaRPr lang="en-US" sz="24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AA256DD-F586-F42E-8DD4-E75FC6BDB45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975CEDF-9E61-5B6F-3986-752FA615DFB0}"/>
              </a:ext>
            </a:extLst>
          </p:cNvPr>
          <p:cNvSpPr txBox="1"/>
          <p:nvPr/>
        </p:nvSpPr>
        <p:spPr>
          <a:xfrm>
            <a:off x="381929" y="1083696"/>
            <a:ext cx="60941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latin typeface="Alexandria"/>
              </a:rPr>
              <a:t>Linux Architecture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2AD398B2-2FA1-6B41-CFAE-993DA8A63B69}"/>
                  </a:ext>
                </a:extLst>
              </p14:cNvPr>
              <p14:cNvContentPartPr/>
              <p14:nvPr/>
            </p14:nvContentPartPr>
            <p14:xfrm>
              <a:off x="6857380" y="4037980"/>
              <a:ext cx="360" cy="36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2AD398B2-2FA1-6B41-CFAE-993DA8A63B69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6851260" y="4031860"/>
                <a:ext cx="12600" cy="12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B879E37A-8D50-0932-0BAB-61E8492D4317}"/>
                  </a:ext>
                </a:extLst>
              </p14:cNvPr>
              <p14:cNvContentPartPr/>
              <p14:nvPr/>
            </p14:nvContentPartPr>
            <p14:xfrm>
              <a:off x="-1021220" y="2191540"/>
              <a:ext cx="5400" cy="540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B879E37A-8D50-0932-0BAB-61E8492D4317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-1027340" y="2185420"/>
                <a:ext cx="17640" cy="17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650862E5-2CDB-85DB-3558-795635D72425}"/>
                  </a:ext>
                </a:extLst>
              </p14:cNvPr>
              <p14:cNvContentPartPr/>
              <p14:nvPr/>
            </p14:nvContentPartPr>
            <p14:xfrm>
              <a:off x="-1029140" y="2183980"/>
              <a:ext cx="360" cy="36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650862E5-2CDB-85DB-3558-795635D72425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-1035260" y="2177860"/>
                <a:ext cx="12600" cy="12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6DFA3634-6564-6655-BDEC-7560DE4051CF}"/>
                  </a:ext>
                </a:extLst>
              </p14:cNvPr>
              <p14:cNvContentPartPr/>
              <p14:nvPr/>
            </p14:nvContentPartPr>
            <p14:xfrm>
              <a:off x="-1029140" y="2183980"/>
              <a:ext cx="360" cy="36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6DFA3634-6564-6655-BDEC-7560DE4051CF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-1035260" y="2177860"/>
                <a:ext cx="12600" cy="12600"/>
              </a:xfrm>
              <a:prstGeom prst="rect">
                <a:avLst/>
              </a:prstGeom>
            </p:spPr>
          </p:pic>
        </mc:Fallback>
      </mc:AlternateContent>
      <p:pic>
        <p:nvPicPr>
          <p:cNvPr id="5" name="Picture 4">
            <a:extLst>
              <a:ext uri="{FF2B5EF4-FFF2-40B4-BE49-F238E27FC236}">
                <a16:creationId xmlns:a16="http://schemas.microsoft.com/office/drawing/2014/main" id="{6EF73EB0-6522-C49E-7DE5-B20340CA7A64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469625" y="2540000"/>
            <a:ext cx="4401350" cy="3074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89120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B0D839-3F29-7493-287D-A038C10D9C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F5B3660E-686C-D6D1-850C-61C8A66E5FC5}"/>
              </a:ext>
            </a:extLst>
          </p:cNvPr>
          <p:cNvSpPr/>
          <p:nvPr/>
        </p:nvSpPr>
        <p:spPr>
          <a:xfrm>
            <a:off x="364915" y="1658871"/>
            <a:ext cx="11619076" cy="448792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300" b="1" dirty="0">
                <a:solidFill>
                  <a:schemeClr val="accent2">
                    <a:lumMod val="50000"/>
                  </a:schemeClr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Kernel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Alexandria"/>
                <a:ea typeface="Noto Sans" pitchFamily="34" charset="-122"/>
                <a:cs typeface="Noto Sans" pitchFamily="34" charset="-120"/>
              </a:rPr>
              <a:t>The core of Linux that interfaces directly with hardware. Manages memory, processes, devices, and system calls.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lang="en-US" sz="2300" b="1" dirty="0">
                <a:solidFill>
                  <a:srgbClr val="007ACC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Shell</a:t>
            </a:r>
          </a:p>
          <a:p>
            <a:r>
              <a:rPr lang="en-US" sz="2200" dirty="0">
                <a:solidFill>
                  <a:srgbClr val="333333"/>
                </a:solidFill>
                <a:latin typeface="Alexandria"/>
                <a:ea typeface="Noto Sans" pitchFamily="34" charset="-122"/>
                <a:cs typeface="Noto Sans" pitchFamily="34" charset="-120"/>
              </a:rPr>
              <a:t>Command interpreter that provides an interface between the user and the kernel. Executes commands and scripts.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300" b="1" dirty="0">
                <a:solidFill>
                  <a:srgbClr val="002060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Application Layer</a:t>
            </a:r>
          </a:p>
          <a:p>
            <a:r>
              <a:rPr lang="en-US" sz="2200" dirty="0">
                <a:solidFill>
                  <a:srgbClr val="333333"/>
                </a:solidFill>
                <a:latin typeface="Alexandria"/>
                <a:ea typeface="Noto Sans" pitchFamily="34" charset="-122"/>
                <a:cs typeface="Noto Sans" pitchFamily="34" charset="-120"/>
              </a:rPr>
              <a:t>User applications, system utilities, and daemons (background services) that run on top of the shell and kernel.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300" b="1" dirty="0">
                <a:solidFill>
                  <a:schemeClr val="accent4">
                    <a:lumMod val="50000"/>
                  </a:schemeClr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Hardware Interaction</a:t>
            </a:r>
          </a:p>
          <a:p>
            <a:r>
              <a:rPr lang="en-US" sz="2200" dirty="0">
                <a:solidFill>
                  <a:srgbClr val="333333"/>
                </a:solidFill>
                <a:latin typeface="Alexandria"/>
                <a:ea typeface="Noto Sans" pitchFamily="34" charset="-122"/>
                <a:cs typeface="Noto Sans" pitchFamily="34" charset="-120"/>
              </a:rPr>
              <a:t>The kernel manages hardware resources through schedulers, memory management, and device drivers.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8FB209D-282E-64CD-1E1F-0C930CC6CD1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B1BC3BC-BBC7-C8E3-BB97-5F85D431FC3C}"/>
              </a:ext>
            </a:extLst>
          </p:cNvPr>
          <p:cNvSpPr txBox="1"/>
          <p:nvPr/>
        </p:nvSpPr>
        <p:spPr>
          <a:xfrm>
            <a:off x="463209" y="917313"/>
            <a:ext cx="60941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latin typeface="Alexandria"/>
              </a:rPr>
              <a:t>Linux Architecture</a:t>
            </a:r>
          </a:p>
        </p:txBody>
      </p:sp>
    </p:spTree>
    <p:extLst>
      <p:ext uri="{BB962C8B-B14F-4D97-AF65-F5344CB8AC3E}">
        <p14:creationId xmlns:p14="http://schemas.microsoft.com/office/powerpoint/2010/main" val="23721895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1C18DC-00B6-C772-9735-487E7A6E39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FAA55138-BCF3-2178-BB44-408FF4DD2C5D}"/>
              </a:ext>
            </a:extLst>
          </p:cNvPr>
          <p:cNvSpPr/>
          <p:nvPr/>
        </p:nvSpPr>
        <p:spPr>
          <a:xfrm>
            <a:off x="288715" y="2100943"/>
            <a:ext cx="11331785" cy="332501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A good way to understand the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kernel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 is to think of it as the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brain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 of the operating system. It manages all the essential, low-level operations that you rarely see but that are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critical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 for the computer to function. </a:t>
            </a:r>
            <a:endParaRPr lang="ar-EG" sz="2400" dirty="0">
              <a:solidFill>
                <a:schemeClr val="tx1"/>
              </a:solidFill>
              <a:latin typeface="Alexandria"/>
            </a:endParaRPr>
          </a:p>
          <a:p>
            <a:pPr algn="just"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Just as your brain coordinates all your body's functions without you consciously thinking about it, the kernel manages the computer's resources behind the scenes.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77C3C65-C3E7-69FE-ED86-13ED6C779E0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0FB0829-983E-C2E5-F8EF-2480409D9014}"/>
              </a:ext>
            </a:extLst>
          </p:cNvPr>
          <p:cNvSpPr txBox="1"/>
          <p:nvPr/>
        </p:nvSpPr>
        <p:spPr>
          <a:xfrm>
            <a:off x="566986" y="1225210"/>
            <a:ext cx="60941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latin typeface="Alexandria"/>
              </a:rPr>
              <a:t>What is kernel?</a:t>
            </a:r>
          </a:p>
        </p:txBody>
      </p:sp>
    </p:spTree>
    <p:extLst>
      <p:ext uri="{BB962C8B-B14F-4D97-AF65-F5344CB8AC3E}">
        <p14:creationId xmlns:p14="http://schemas.microsoft.com/office/powerpoint/2010/main" val="187433363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04A95B-31E6-E0F0-4205-9110C4D602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F94DA131-1174-CEB1-0E2E-3C1C5A05D1A0}"/>
              </a:ext>
            </a:extLst>
          </p:cNvPr>
          <p:cNvSpPr/>
          <p:nvPr/>
        </p:nvSpPr>
        <p:spPr>
          <a:xfrm>
            <a:off x="361609" y="1748915"/>
            <a:ext cx="10333565" cy="336016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The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kernel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 is the core component of an operating system that acts as a bridge between applications and the computer's hardware. It's the most fundamental part of the OS that manages system resources and provides essential services.</a:t>
            </a:r>
          </a:p>
          <a:p>
            <a:pPr algn="just">
              <a:lnSpc>
                <a:spcPct val="150000"/>
              </a:lnSpc>
            </a:pPr>
            <a:endParaRPr lang="en-US" sz="2400" dirty="0">
              <a:solidFill>
                <a:schemeClr val="tx1"/>
              </a:solidFill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6CAB7B6-DE30-A137-9109-C206FE7C594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7748F71-8E82-4138-4102-5EDAA0E69062}"/>
              </a:ext>
            </a:extLst>
          </p:cNvPr>
          <p:cNvSpPr txBox="1"/>
          <p:nvPr/>
        </p:nvSpPr>
        <p:spPr>
          <a:xfrm>
            <a:off x="381929" y="1083696"/>
            <a:ext cx="60941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latin typeface="Alexandria"/>
              </a:rPr>
              <a:t>What is kernel?</a:t>
            </a:r>
          </a:p>
        </p:txBody>
      </p:sp>
    </p:spTree>
    <p:extLst>
      <p:ext uri="{BB962C8B-B14F-4D97-AF65-F5344CB8AC3E}">
        <p14:creationId xmlns:p14="http://schemas.microsoft.com/office/powerpoint/2010/main" val="247698026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277CFD-817E-A4D0-A8FE-04A14FD89F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B483DE9C-90B6-8C64-1C1B-993C8601EC38}"/>
              </a:ext>
            </a:extLst>
          </p:cNvPr>
          <p:cNvSpPr/>
          <p:nvPr/>
        </p:nvSpPr>
        <p:spPr>
          <a:xfrm>
            <a:off x="364915" y="1768361"/>
            <a:ext cx="7356685" cy="400594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Hardware Management</a:t>
            </a:r>
            <a:endParaRPr lang="ar-EG" sz="2400" dirty="0">
              <a:solidFill>
                <a:schemeClr val="tx1"/>
              </a:solidFill>
              <a:latin typeface="Alexandria"/>
            </a:endParaRP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Resource Allocation</a:t>
            </a:r>
            <a:endParaRPr lang="ar-EG" sz="2400" dirty="0">
              <a:solidFill>
                <a:schemeClr val="tx1"/>
              </a:solidFill>
              <a:latin typeface="Alexandria"/>
            </a:endParaRP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Process Management</a:t>
            </a:r>
            <a:endParaRPr lang="ar-EG" sz="2400" dirty="0">
              <a:solidFill>
                <a:schemeClr val="tx1"/>
              </a:solidFill>
              <a:latin typeface="Alexandria"/>
            </a:endParaRP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Memory Management</a:t>
            </a:r>
            <a:endParaRPr lang="ar-EG" sz="2400" dirty="0">
              <a:solidFill>
                <a:schemeClr val="tx1"/>
              </a:solidFill>
              <a:latin typeface="Alexandria"/>
            </a:endParaRP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Security and Access Control</a:t>
            </a:r>
            <a:endParaRPr lang="ar-EG" sz="2400" dirty="0">
              <a:solidFill>
                <a:schemeClr val="tx1"/>
              </a:solidFill>
              <a:latin typeface="Alexandria"/>
            </a:endParaRP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System Calls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A2822F8-DAAA-CE3D-F663-35AC17E669A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85C609B-F71E-F745-12DB-429D4C6F6E66}"/>
              </a:ext>
            </a:extLst>
          </p:cNvPr>
          <p:cNvSpPr txBox="1"/>
          <p:nvPr/>
        </p:nvSpPr>
        <p:spPr>
          <a:xfrm>
            <a:off x="381929" y="1083696"/>
            <a:ext cx="60941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latin typeface="Alexandria"/>
              </a:rPr>
              <a:t>Key Functions of the Kernel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5560AB2-D2BF-8386-E609-E9E381A604C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04802" y="2505027"/>
            <a:ext cx="3822283" cy="2514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41594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69FDD8-429E-862E-E3E8-129B660803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60D10143-FDB0-72EA-735C-ADA12B45F4D6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8C8C892D-7043-62EE-EACC-9BD6BEA1F03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15E5ADCA-C9EB-2F3B-C05F-2426E6060E0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1ECAAA9A-7C2D-6F19-453F-F5B453FA3DA0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56DB83A-EAAC-BDD9-CE03-B4B7EC3410E2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16929D26-AA33-F116-07D9-423B8BA8FF0D}"/>
              </a:ext>
            </a:extLst>
          </p:cNvPr>
          <p:cNvSpPr txBox="1"/>
          <p:nvPr/>
        </p:nvSpPr>
        <p:spPr>
          <a:xfrm>
            <a:off x="6270079" y="1390800"/>
            <a:ext cx="28335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sz="2800" b="1" dirty="0">
                <a:latin typeface="Alexandria"/>
              </a:rPr>
              <a:t>Linux Distribution</a:t>
            </a:r>
            <a:endParaRPr lang="en-US" sz="26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73C86F1-BE68-E951-BA17-4A1528B6C8F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3BC552B-9426-0BDC-587C-D410B184EAD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A983D698-7353-1C4D-02A0-0749643A4AAE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73AF4AD-5D92-CAA3-F31E-C96286FEFA01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1307064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E98A6E-409C-C50A-37D4-7B712AC841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34A55764-F86C-0A60-C8B2-69D2A3F3D7C5}"/>
              </a:ext>
            </a:extLst>
          </p:cNvPr>
          <p:cNvSpPr/>
          <p:nvPr/>
        </p:nvSpPr>
        <p:spPr>
          <a:xfrm>
            <a:off x="364915" y="1658871"/>
            <a:ext cx="10780605" cy="469112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400" dirty="0">
              <a:solidFill>
                <a:srgbClr val="333333"/>
              </a:solidFill>
              <a:latin typeface="Alexandria"/>
              <a:ea typeface="Noto Sans" pitchFamily="34" charset="-122"/>
              <a:cs typeface="Noto Sans" pitchFamily="34" charset="-12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97DE46F-5384-6395-026A-AC59DE81726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A49492E-A788-2EB5-8881-755F1C47ED7F}"/>
              </a:ext>
            </a:extLst>
          </p:cNvPr>
          <p:cNvSpPr txBox="1"/>
          <p:nvPr/>
        </p:nvSpPr>
        <p:spPr>
          <a:xfrm>
            <a:off x="381929" y="1083696"/>
            <a:ext cx="60941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latin typeface="Alexandria"/>
              </a:rPr>
              <a:t>Definition of Linux Distribution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71F5000-4367-C122-3808-7EFD1193733E}"/>
              </a:ext>
            </a:extLst>
          </p:cNvPr>
          <p:cNvSpPr txBox="1"/>
          <p:nvPr/>
        </p:nvSpPr>
        <p:spPr>
          <a:xfrm>
            <a:off x="782320" y="1982036"/>
            <a:ext cx="9895840" cy="35947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200" b="1" dirty="0"/>
              <a:t>What is a Linux Distribution?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chemeClr val="accent2">
                    <a:lumMod val="50000"/>
                  </a:schemeClr>
                </a:solidFill>
              </a:rPr>
              <a:t>Definition</a:t>
            </a:r>
            <a:r>
              <a:rPr lang="en-US" sz="2200" dirty="0"/>
              <a:t>: A Linux distribution is an operating system based on the Linux kernel, including a collection of software.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rgbClr val="002060"/>
                </a:solidFill>
              </a:rPr>
              <a:t>Components</a:t>
            </a:r>
            <a:r>
              <a:rPr lang="en-US" sz="2200" dirty="0"/>
              <a:t>: Kernel, package manager, desktop environment, utilities.</a:t>
            </a:r>
          </a:p>
          <a:p>
            <a:pPr lvl="1">
              <a:lnSpc>
                <a:spcPct val="150000"/>
              </a:lnSpc>
            </a:pPr>
            <a:endParaRPr lang="en-US" sz="2200" dirty="0"/>
          </a:p>
          <a:p>
            <a:pPr algn="ctr">
              <a:lnSpc>
                <a:spcPct val="150000"/>
              </a:lnSpc>
            </a:pPr>
            <a:r>
              <a:rPr lang="en-US" sz="2200" dirty="0"/>
              <a:t>"A Linux distribution is a version of Linux that bundles the Linux kernel with additional software, providing a complete operating system."</a:t>
            </a:r>
          </a:p>
        </p:txBody>
      </p:sp>
    </p:spTree>
    <p:extLst>
      <p:ext uri="{BB962C8B-B14F-4D97-AF65-F5344CB8AC3E}">
        <p14:creationId xmlns:p14="http://schemas.microsoft.com/office/powerpoint/2010/main" val="186239348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3E66D1-4186-BB4E-5EE4-6BA4595E6A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01AF1C8E-07E0-69B8-52E0-0B17439166A1}"/>
              </a:ext>
            </a:extLst>
          </p:cNvPr>
          <p:cNvSpPr/>
          <p:nvPr/>
        </p:nvSpPr>
        <p:spPr>
          <a:xfrm>
            <a:off x="364914" y="1658871"/>
            <a:ext cx="11258125" cy="49301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n-US" sz="2400" dirty="0">
              <a:solidFill>
                <a:schemeClr val="tx1"/>
              </a:solidFill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A4BBB78-A583-19E8-160F-4C72C4A3976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43193C4-37B8-38FA-A7A6-98E31B6CADBE}"/>
              </a:ext>
            </a:extLst>
          </p:cNvPr>
          <p:cNvSpPr txBox="1"/>
          <p:nvPr/>
        </p:nvSpPr>
        <p:spPr>
          <a:xfrm>
            <a:off x="381929" y="1083696"/>
            <a:ext cx="60941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latin typeface="Alexandria"/>
              </a:rPr>
              <a:t>Linux Distributions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25CDD592-54A1-DA68-106B-8E55FA9428E9}"/>
                  </a:ext>
                </a:extLst>
              </p14:cNvPr>
              <p14:cNvContentPartPr/>
              <p14:nvPr/>
            </p14:nvContentPartPr>
            <p14:xfrm>
              <a:off x="6857380" y="4037980"/>
              <a:ext cx="360" cy="36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D8F24B89-90A8-81F7-017A-B13069DAC9A4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6851260" y="4031860"/>
                <a:ext cx="12600" cy="12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9C7997C9-152D-7BD7-8C8E-D578493F6CAD}"/>
                  </a:ext>
                </a:extLst>
              </p14:cNvPr>
              <p14:cNvContentPartPr/>
              <p14:nvPr/>
            </p14:nvContentPartPr>
            <p14:xfrm>
              <a:off x="-1021220" y="2191540"/>
              <a:ext cx="5400" cy="540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DB7569DA-CC09-6FFA-45EF-4FFF051C5449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-1027340" y="2185420"/>
                <a:ext cx="17640" cy="17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64BCD5C6-8B0F-B563-EAA9-872424E2F760}"/>
                  </a:ext>
                </a:extLst>
              </p14:cNvPr>
              <p14:cNvContentPartPr/>
              <p14:nvPr/>
            </p14:nvContentPartPr>
            <p14:xfrm>
              <a:off x="-1029140" y="2183980"/>
              <a:ext cx="360" cy="36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2575DC6E-9C9B-F846-FA5A-F92CC20FF5AD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-1035260" y="2177860"/>
                <a:ext cx="12600" cy="12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5D7605C0-7BB2-1E83-DEA5-C101AF4E61C6}"/>
                  </a:ext>
                </a:extLst>
              </p14:cNvPr>
              <p14:cNvContentPartPr/>
              <p14:nvPr/>
            </p14:nvContentPartPr>
            <p14:xfrm>
              <a:off x="-1029140" y="2183980"/>
              <a:ext cx="360" cy="36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3B2A766F-1169-D4F2-5519-D960B714AA5D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-1035260" y="2177860"/>
                <a:ext cx="12600" cy="12600"/>
              </a:xfrm>
              <a:prstGeom prst="rect">
                <a:avLst/>
              </a:prstGeom>
            </p:spPr>
          </p:pic>
        </mc:Fallback>
      </mc:AlternateContent>
      <p:pic>
        <p:nvPicPr>
          <p:cNvPr id="2" name="Picture 2" descr="http://www.muylinux.com/wp-content/uploads/2009/04/logos-distros.jpg">
            <a:extLst>
              <a:ext uri="{FF2B5EF4-FFF2-40B4-BE49-F238E27FC236}">
                <a16:creationId xmlns:a16="http://schemas.microsoft.com/office/drawing/2014/main" id="{51E3FE79-E1C0-0BC4-700E-69D2607FEE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7370" y="1829041"/>
            <a:ext cx="9023587" cy="4575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247433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55F92A-A1B5-F42F-1716-A8D0314E7B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EF77B478-75D0-62C1-B4E8-AA55E8086E32}"/>
              </a:ext>
            </a:extLst>
          </p:cNvPr>
          <p:cNvSpPr/>
          <p:nvPr/>
        </p:nvSpPr>
        <p:spPr>
          <a:xfrm>
            <a:off x="364915" y="1658871"/>
            <a:ext cx="5614350" cy="49301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n-US" sz="2400" dirty="0">
              <a:solidFill>
                <a:schemeClr val="tx1"/>
              </a:solidFill>
            </a:endParaRP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chemeClr val="tx1"/>
                </a:solidFill>
              </a:rPr>
              <a:t>Over </a:t>
            </a:r>
            <a:r>
              <a:rPr lang="en-US" sz="2400" b="1" dirty="0">
                <a:solidFill>
                  <a:schemeClr val="tx1"/>
                </a:solidFill>
              </a:rPr>
              <a:t>600</a:t>
            </a:r>
            <a:r>
              <a:rPr lang="en-US" sz="2400" dirty="0">
                <a:solidFill>
                  <a:schemeClr val="tx1"/>
                </a:solidFill>
              </a:rPr>
              <a:t> active Linux distributions exist today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4075DCC-222D-0C0F-C634-A4AF3635123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95F8630-63AE-06BB-B90B-E7DA3D375654}"/>
              </a:ext>
            </a:extLst>
          </p:cNvPr>
          <p:cNvSpPr txBox="1"/>
          <p:nvPr/>
        </p:nvSpPr>
        <p:spPr>
          <a:xfrm>
            <a:off x="381929" y="1083696"/>
            <a:ext cx="60941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latin typeface="Alexandria"/>
              </a:rPr>
              <a:t>Linux Distributions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D8F24B89-90A8-81F7-017A-B13069DAC9A4}"/>
                  </a:ext>
                </a:extLst>
              </p14:cNvPr>
              <p14:cNvContentPartPr/>
              <p14:nvPr/>
            </p14:nvContentPartPr>
            <p14:xfrm>
              <a:off x="6857380" y="4037980"/>
              <a:ext cx="360" cy="36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D8F24B89-90A8-81F7-017A-B13069DAC9A4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6851260" y="4031860"/>
                <a:ext cx="12600" cy="12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DB7569DA-CC09-6FFA-45EF-4FFF051C5449}"/>
                  </a:ext>
                </a:extLst>
              </p14:cNvPr>
              <p14:cNvContentPartPr/>
              <p14:nvPr/>
            </p14:nvContentPartPr>
            <p14:xfrm>
              <a:off x="-1021220" y="2191540"/>
              <a:ext cx="5400" cy="540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DB7569DA-CC09-6FFA-45EF-4FFF051C5449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-1027340" y="2185420"/>
                <a:ext cx="17640" cy="17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2575DC6E-9C9B-F846-FA5A-F92CC20FF5AD}"/>
                  </a:ext>
                </a:extLst>
              </p14:cNvPr>
              <p14:cNvContentPartPr/>
              <p14:nvPr/>
            </p14:nvContentPartPr>
            <p14:xfrm>
              <a:off x="-1029140" y="2183980"/>
              <a:ext cx="360" cy="36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2575DC6E-9C9B-F846-FA5A-F92CC20FF5AD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-1035260" y="2177860"/>
                <a:ext cx="12600" cy="12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3B2A766F-1169-D4F2-5519-D960B714AA5D}"/>
                  </a:ext>
                </a:extLst>
              </p14:cNvPr>
              <p14:cNvContentPartPr/>
              <p14:nvPr/>
            </p14:nvContentPartPr>
            <p14:xfrm>
              <a:off x="-1029140" y="2183980"/>
              <a:ext cx="360" cy="36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3B2A766F-1169-D4F2-5519-D960B714AA5D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-1035260" y="2177860"/>
                <a:ext cx="12600" cy="1260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Picture 2">
            <a:extLst>
              <a:ext uri="{FF2B5EF4-FFF2-40B4-BE49-F238E27FC236}">
                <a16:creationId xmlns:a16="http://schemas.microsoft.com/office/drawing/2014/main" id="{5870C0D0-F83E-0904-0506-915CCD10C2C6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096000" y="1083696"/>
            <a:ext cx="5619750" cy="563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302940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9B34F0-5D52-61C5-044B-B16E1D1D24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50ABEA8C-63C7-0B67-B6CE-35F84CEE235B}"/>
              </a:ext>
            </a:extLst>
          </p:cNvPr>
          <p:cNvSpPr/>
          <p:nvPr/>
        </p:nvSpPr>
        <p:spPr>
          <a:xfrm>
            <a:off x="364915" y="1658871"/>
            <a:ext cx="10780605" cy="469112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400" dirty="0">
              <a:solidFill>
                <a:srgbClr val="333333"/>
              </a:solidFill>
              <a:latin typeface="Alexandria"/>
              <a:ea typeface="Noto Sans" pitchFamily="34" charset="-122"/>
              <a:cs typeface="Noto Sans" pitchFamily="34" charset="-12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2F38B12-5DC4-3B6C-5A1C-4C015D95F04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C66CE85-5781-D0A1-04DC-CD211497C1E7}"/>
              </a:ext>
            </a:extLst>
          </p:cNvPr>
          <p:cNvSpPr txBox="1"/>
          <p:nvPr/>
        </p:nvSpPr>
        <p:spPr>
          <a:xfrm>
            <a:off x="524169" y="988874"/>
            <a:ext cx="60941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latin typeface="Alexandria"/>
              </a:rPr>
              <a:t>Major Linux Distributions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70BC0A0-F399-215C-91C9-2B0D2AA7CB2A}"/>
              </a:ext>
            </a:extLst>
          </p:cNvPr>
          <p:cNvSpPr txBox="1"/>
          <p:nvPr/>
        </p:nvSpPr>
        <p:spPr>
          <a:xfrm>
            <a:off x="696820" y="1953168"/>
            <a:ext cx="10134600" cy="41025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200" b="1" dirty="0"/>
              <a:t>Why Are There So Many Distributions?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rgbClr val="002060"/>
                </a:solidFill>
              </a:rPr>
              <a:t>Customization</a:t>
            </a:r>
            <a:r>
              <a:rPr lang="en-US" sz="2200" dirty="0"/>
              <a:t>: Different distros are optimized for different tasks (e.g., servers, desktops).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chemeClr val="accent6">
                    <a:lumMod val="50000"/>
                  </a:schemeClr>
                </a:solidFill>
              </a:rPr>
              <a:t>Community</a:t>
            </a:r>
            <a:r>
              <a:rPr lang="en-US" sz="2200" dirty="0"/>
              <a:t>: Each distribution has a dedicated community with different goals and focuses.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200" dirty="0"/>
          </a:p>
          <a:p>
            <a:pPr algn="ctr">
              <a:lnSpc>
                <a:spcPct val="150000"/>
              </a:lnSpc>
            </a:pPr>
            <a:r>
              <a:rPr lang="en-US" sz="2200" dirty="0">
                <a:solidFill>
                  <a:schemeClr val="tx2">
                    <a:lumMod val="50000"/>
                  </a:schemeClr>
                </a:solidFill>
              </a:rPr>
              <a:t>"Linux distributions are numerous because they serve </a:t>
            </a:r>
            <a:r>
              <a:rPr lang="en-US" sz="2200" dirty="0">
                <a:solidFill>
                  <a:schemeClr val="accent2">
                    <a:lumMod val="50000"/>
                  </a:schemeClr>
                </a:solidFill>
              </a:rPr>
              <a:t>different purposes and communities</a:t>
            </a:r>
            <a:r>
              <a:rPr lang="en-US" sz="2200" dirty="0">
                <a:solidFill>
                  <a:schemeClr val="tx2">
                    <a:lumMod val="50000"/>
                  </a:schemeClr>
                </a:solidFill>
              </a:rPr>
              <a:t>, whether for servers, desktops, or specialized use cases."</a:t>
            </a:r>
          </a:p>
        </p:txBody>
      </p:sp>
    </p:spTree>
    <p:extLst>
      <p:ext uri="{BB962C8B-B14F-4D97-AF65-F5344CB8AC3E}">
        <p14:creationId xmlns:p14="http://schemas.microsoft.com/office/powerpoint/2010/main" val="268700957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D85D91-2E8F-0B10-7655-41C7086357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64FC81B4-4A68-1A55-B3AD-BC5B5C9408BD}"/>
              </a:ext>
            </a:extLst>
          </p:cNvPr>
          <p:cNvSpPr/>
          <p:nvPr/>
        </p:nvSpPr>
        <p:spPr>
          <a:xfrm>
            <a:off x="364915" y="1658871"/>
            <a:ext cx="10780605" cy="469112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400" dirty="0">
              <a:solidFill>
                <a:srgbClr val="333333"/>
              </a:solidFill>
              <a:latin typeface="Alexandria"/>
              <a:ea typeface="Noto Sans" pitchFamily="34" charset="-122"/>
              <a:cs typeface="Noto Sans" pitchFamily="34" charset="-12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2556718-1545-DE6E-1E59-CAABCAAD334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A1B87F7-49C6-E31E-DCCF-79F45F880E60}"/>
              </a:ext>
            </a:extLst>
          </p:cNvPr>
          <p:cNvSpPr txBox="1"/>
          <p:nvPr/>
        </p:nvSpPr>
        <p:spPr>
          <a:xfrm>
            <a:off x="524169" y="988874"/>
            <a:ext cx="60941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latin typeface="Alexandria"/>
              </a:rPr>
              <a:t>Categories of Distributions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B6128AD-484E-9FE4-D1FD-CCC0DF2F6B35}"/>
              </a:ext>
            </a:extLst>
          </p:cNvPr>
          <p:cNvSpPr txBox="1"/>
          <p:nvPr/>
        </p:nvSpPr>
        <p:spPr>
          <a:xfrm>
            <a:off x="863600" y="1887214"/>
            <a:ext cx="8961120" cy="3920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100" dirty="0"/>
              <a:t>Categories of Linux Distributions: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100" b="1" dirty="0"/>
              <a:t>General-Purpose</a:t>
            </a:r>
            <a:r>
              <a:rPr lang="en-US" sz="2100" dirty="0"/>
              <a:t>: Ubuntu, Fedora, openSUSE.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100" b="1" dirty="0"/>
              <a:t>Enterprise</a:t>
            </a:r>
            <a:r>
              <a:rPr lang="en-US" sz="2100" dirty="0"/>
              <a:t>: Red Hat Enterprise Linux (RHEL), SUSE Linux Enterprise.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100" b="1" dirty="0"/>
              <a:t>Minimalist</a:t>
            </a:r>
            <a:r>
              <a:rPr lang="en-US" sz="2100" dirty="0"/>
              <a:t>: Arch Linux, Gentoo.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100" b="1" dirty="0"/>
              <a:t>Specialized</a:t>
            </a:r>
            <a:r>
              <a:rPr lang="en-US" sz="2100" dirty="0"/>
              <a:t>: Kali Linux (security), Raspberry Pi OS (embedded systems). </a:t>
            </a:r>
          </a:p>
          <a:p>
            <a:pPr lvl="1">
              <a:lnSpc>
                <a:spcPct val="150000"/>
              </a:lnSpc>
            </a:pPr>
            <a:endParaRPr lang="en-US" sz="2100" dirty="0"/>
          </a:p>
          <a:p>
            <a:pPr algn="ctr">
              <a:lnSpc>
                <a:spcPct val="150000"/>
              </a:lnSpc>
            </a:pPr>
            <a:r>
              <a:rPr lang="en-US" sz="2100" dirty="0"/>
              <a:t>"Linux distros can be classified based on their use cases, from </a:t>
            </a:r>
            <a:r>
              <a:rPr lang="en-US" sz="2100" b="1" dirty="0"/>
              <a:t>general-purpose</a:t>
            </a:r>
            <a:r>
              <a:rPr lang="en-US" sz="2100" dirty="0"/>
              <a:t> to </a:t>
            </a:r>
            <a:r>
              <a:rPr lang="en-US" sz="2100" dirty="0">
                <a:solidFill>
                  <a:schemeClr val="accent2">
                    <a:lumMod val="50000"/>
                  </a:schemeClr>
                </a:solidFill>
              </a:rPr>
              <a:t>specialized for specific tasks </a:t>
            </a:r>
            <a:r>
              <a:rPr lang="en-US" sz="2100" dirty="0"/>
              <a:t>like security or embedded systems."</a:t>
            </a:r>
          </a:p>
        </p:txBody>
      </p:sp>
    </p:spTree>
    <p:extLst>
      <p:ext uri="{BB962C8B-B14F-4D97-AF65-F5344CB8AC3E}">
        <p14:creationId xmlns:p14="http://schemas.microsoft.com/office/powerpoint/2010/main" val="257801366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23685E-BFA2-01BA-61DF-95D11DFBF5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A2B6AC8-E002-6219-18A6-2E5F2992F37F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560BD147-AAA2-7570-6925-7CEB51BDA72C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C595F740-07D7-3B67-EDEA-CD891D6A00AC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C4CEB568-FAAC-E900-7E2D-43B1BD67FF28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A9518C9-0D29-4618-A387-6FF2E85F68DF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6FD13C88-6DC9-8B69-77E7-028CFAD96E9D}"/>
              </a:ext>
            </a:extLst>
          </p:cNvPr>
          <p:cNvSpPr txBox="1"/>
          <p:nvPr/>
        </p:nvSpPr>
        <p:spPr>
          <a:xfrm>
            <a:off x="6173526" y="1390800"/>
            <a:ext cx="2639697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sz="2600" dirty="0"/>
              <a:t>Linux Terminology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9300A6E-CDCD-6D20-D929-A69505CA242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1E95C12-72C4-1824-934E-BA02EA01B3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909FE49B-45CD-A0D8-5106-52A8A672D493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90DC80C-F21D-7E8F-9752-DC4264BA07C6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6626069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3AE254-08FE-B7FB-D9AD-7DE9C0298A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872C7984-3A88-8034-08A0-C6544F96578C}"/>
              </a:ext>
            </a:extLst>
          </p:cNvPr>
          <p:cNvSpPr/>
          <p:nvPr/>
        </p:nvSpPr>
        <p:spPr>
          <a:xfrm>
            <a:off x="381929" y="2326640"/>
            <a:ext cx="11065085" cy="263637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US" sz="2300" dirty="0">
                <a:solidFill>
                  <a:schemeClr val="tx1"/>
                </a:solidFill>
              </a:rPr>
              <a:t>The </a:t>
            </a:r>
            <a:r>
              <a:rPr lang="en-US" sz="2300" b="1" u="sng" dirty="0">
                <a:solidFill>
                  <a:schemeClr val="tx1"/>
                </a:solidFill>
              </a:rPr>
              <a:t>terminal</a:t>
            </a:r>
            <a:r>
              <a:rPr lang="en-US" sz="2300" dirty="0">
                <a:solidFill>
                  <a:schemeClr val="tx1"/>
                </a:solidFill>
              </a:rPr>
              <a:t> is the program that provides a </a:t>
            </a:r>
            <a:r>
              <a:rPr lang="en-US" sz="2300" b="1" dirty="0">
                <a:solidFill>
                  <a:schemeClr val="tx1"/>
                </a:solidFill>
              </a:rPr>
              <a:t>text-based</a:t>
            </a:r>
            <a:r>
              <a:rPr lang="en-US" sz="2300" dirty="0">
                <a:solidFill>
                  <a:schemeClr val="tx1"/>
                </a:solidFill>
              </a:rPr>
              <a:t> interface window where you can </a:t>
            </a:r>
            <a:r>
              <a:rPr lang="en-US" sz="2300" b="1" dirty="0">
                <a:solidFill>
                  <a:schemeClr val="tx1"/>
                </a:solidFill>
              </a:rPr>
              <a:t>type</a:t>
            </a:r>
            <a:r>
              <a:rPr lang="en-US" sz="2300" dirty="0">
                <a:solidFill>
                  <a:schemeClr val="tx1"/>
                </a:solidFill>
              </a:rPr>
              <a:t> commands. It's essentially a text input/output environment that displays a command prompt and shows the results of commands you run. Think of it as the "window" or "screen" where you interact with the system through text.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9B92F47-B474-257D-5184-FD8E7B52D4A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B094C4A-C2C5-CF2B-B5CF-84BB5E743200}"/>
              </a:ext>
            </a:extLst>
          </p:cNvPr>
          <p:cNvSpPr txBox="1"/>
          <p:nvPr/>
        </p:nvSpPr>
        <p:spPr>
          <a:xfrm>
            <a:off x="514009" y="1543586"/>
            <a:ext cx="60941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latin typeface="Alexandria"/>
              </a:rPr>
              <a:t>Linux Terminology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F43AF6E7-3712-2F4F-4E0D-343F433B7C5A}"/>
                  </a:ext>
                </a:extLst>
              </p14:cNvPr>
              <p14:cNvContentPartPr/>
              <p14:nvPr/>
            </p14:nvContentPartPr>
            <p14:xfrm>
              <a:off x="6857380" y="4037980"/>
              <a:ext cx="360" cy="36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F43AF6E7-3712-2F4F-4E0D-343F433B7C5A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6851260" y="4031860"/>
                <a:ext cx="12600" cy="12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2B3E77F4-12CD-214A-8F29-3F21728F89A6}"/>
                  </a:ext>
                </a:extLst>
              </p14:cNvPr>
              <p14:cNvContentPartPr/>
              <p14:nvPr/>
            </p14:nvContentPartPr>
            <p14:xfrm>
              <a:off x="-1021220" y="2191540"/>
              <a:ext cx="5400" cy="540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2B3E77F4-12CD-214A-8F29-3F21728F89A6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-1027340" y="2185420"/>
                <a:ext cx="17640" cy="17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D93E07FA-6520-AE93-7834-03363F93C9B7}"/>
                  </a:ext>
                </a:extLst>
              </p14:cNvPr>
              <p14:cNvContentPartPr/>
              <p14:nvPr/>
            </p14:nvContentPartPr>
            <p14:xfrm>
              <a:off x="-1029140" y="2183980"/>
              <a:ext cx="360" cy="36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D93E07FA-6520-AE93-7834-03363F93C9B7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-1035260" y="2177860"/>
                <a:ext cx="12600" cy="12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7851901D-6D0C-A6C0-275C-35522270CDB9}"/>
                  </a:ext>
                </a:extLst>
              </p14:cNvPr>
              <p14:cNvContentPartPr/>
              <p14:nvPr/>
            </p14:nvContentPartPr>
            <p14:xfrm>
              <a:off x="-1029140" y="2183980"/>
              <a:ext cx="360" cy="36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7851901D-6D0C-A6C0-275C-35522270CDB9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-1035260" y="2177860"/>
                <a:ext cx="12600" cy="126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64280930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6AD2E1-0002-7377-0061-DDFCAE97D7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92A95C3E-DC0C-B9AF-B7FA-3DCBE9A50EEA}"/>
              </a:ext>
            </a:extLst>
          </p:cNvPr>
          <p:cNvSpPr/>
          <p:nvPr/>
        </p:nvSpPr>
        <p:spPr>
          <a:xfrm>
            <a:off x="381929" y="2226825"/>
            <a:ext cx="11065085" cy="29822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US" sz="2200" dirty="0">
                <a:solidFill>
                  <a:schemeClr val="tx1"/>
                </a:solidFill>
                <a:latin typeface="Alexandria"/>
              </a:rPr>
              <a:t>The </a:t>
            </a:r>
            <a:r>
              <a:rPr lang="en-US" sz="2200" b="1" u="sng" dirty="0">
                <a:solidFill>
                  <a:schemeClr val="tx1"/>
                </a:solidFill>
                <a:latin typeface="Alexandria"/>
              </a:rPr>
              <a:t>shell</a:t>
            </a:r>
            <a:r>
              <a:rPr lang="en-US" sz="2200" dirty="0">
                <a:solidFill>
                  <a:schemeClr val="tx1"/>
                </a:solidFill>
                <a:latin typeface="Alexandria"/>
              </a:rPr>
              <a:t> is the command interpreter program that actually processes the commands you type in the terminal. When you type a command, the shell </a:t>
            </a:r>
            <a:r>
              <a:rPr lang="en-US" sz="2200" b="1" dirty="0">
                <a:solidFill>
                  <a:schemeClr val="tx1"/>
                </a:solidFill>
                <a:latin typeface="Alexandria"/>
              </a:rPr>
              <a:t>reads</a:t>
            </a:r>
            <a:r>
              <a:rPr lang="en-US" sz="2200" dirty="0">
                <a:solidFill>
                  <a:schemeClr val="tx1"/>
                </a:solidFill>
                <a:latin typeface="Alexandria"/>
              </a:rPr>
              <a:t> it, </a:t>
            </a:r>
            <a:r>
              <a:rPr lang="en-US" sz="2200" b="1" dirty="0">
                <a:solidFill>
                  <a:schemeClr val="tx1"/>
                </a:solidFill>
                <a:latin typeface="Alexandria"/>
              </a:rPr>
              <a:t>interprets</a:t>
            </a:r>
            <a:r>
              <a:rPr lang="en-US" sz="2200" dirty="0">
                <a:solidFill>
                  <a:schemeClr val="tx1"/>
                </a:solidFill>
                <a:latin typeface="Alexandria"/>
              </a:rPr>
              <a:t> what you want to do, executes the appropriate programs, and </a:t>
            </a:r>
            <a:r>
              <a:rPr lang="en-US" sz="2200" b="1" dirty="0">
                <a:solidFill>
                  <a:schemeClr val="tx1"/>
                </a:solidFill>
                <a:latin typeface="Alexandria"/>
              </a:rPr>
              <a:t>returns</a:t>
            </a:r>
            <a:r>
              <a:rPr lang="en-US" sz="2200" dirty="0">
                <a:solidFill>
                  <a:schemeClr val="tx1"/>
                </a:solidFill>
                <a:latin typeface="Alexandria"/>
              </a:rPr>
              <a:t> the results. The shell acts as an </a:t>
            </a:r>
            <a:r>
              <a:rPr lang="en-US" sz="2200" b="1" dirty="0">
                <a:solidFill>
                  <a:schemeClr val="tx1"/>
                </a:solidFill>
                <a:latin typeface="Alexandria"/>
              </a:rPr>
              <a:t>intermediary</a:t>
            </a:r>
            <a:r>
              <a:rPr lang="en-US" sz="2200" dirty="0">
                <a:solidFill>
                  <a:schemeClr val="tx1"/>
                </a:solidFill>
                <a:latin typeface="Alexandria"/>
              </a:rPr>
              <a:t> between you and the operating system kernel. It handles things like command parsing, variable expansion, and running programs.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01D8FCC-C7E2-6CDB-39F8-B2414B8A4DF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9A75B6C-E81E-B1B0-D3B4-E5F1A812B2DD}"/>
              </a:ext>
            </a:extLst>
          </p:cNvPr>
          <p:cNvSpPr txBox="1"/>
          <p:nvPr/>
        </p:nvSpPr>
        <p:spPr>
          <a:xfrm>
            <a:off x="381929" y="1083696"/>
            <a:ext cx="60941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latin typeface="Alexandria"/>
              </a:rPr>
              <a:t>Linux Terminology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78E6A7D3-3F94-9EFD-095F-16B7BF8757F0}"/>
                  </a:ext>
                </a:extLst>
              </p14:cNvPr>
              <p14:cNvContentPartPr/>
              <p14:nvPr/>
            </p14:nvContentPartPr>
            <p14:xfrm>
              <a:off x="6857380" y="4037980"/>
              <a:ext cx="360" cy="36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78E6A7D3-3F94-9EFD-095F-16B7BF8757F0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6851260" y="4031860"/>
                <a:ext cx="12600" cy="12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924B0C89-03E4-06EA-7EF3-FC3ED30FBBA1}"/>
                  </a:ext>
                </a:extLst>
              </p14:cNvPr>
              <p14:cNvContentPartPr/>
              <p14:nvPr/>
            </p14:nvContentPartPr>
            <p14:xfrm>
              <a:off x="-1021220" y="2191540"/>
              <a:ext cx="5400" cy="540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924B0C89-03E4-06EA-7EF3-FC3ED30FBBA1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-1027340" y="2185420"/>
                <a:ext cx="17640" cy="17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2EFF31C5-4F82-9216-7270-EFBF155E2010}"/>
                  </a:ext>
                </a:extLst>
              </p14:cNvPr>
              <p14:cNvContentPartPr/>
              <p14:nvPr/>
            </p14:nvContentPartPr>
            <p14:xfrm>
              <a:off x="-1029140" y="2183980"/>
              <a:ext cx="360" cy="36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2EFF31C5-4F82-9216-7270-EFBF155E2010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-1035260" y="2177860"/>
                <a:ext cx="12600" cy="12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8A232BFD-838C-015B-04DB-9F233B896435}"/>
                  </a:ext>
                </a:extLst>
              </p14:cNvPr>
              <p14:cNvContentPartPr/>
              <p14:nvPr/>
            </p14:nvContentPartPr>
            <p14:xfrm>
              <a:off x="-1029140" y="2183980"/>
              <a:ext cx="360" cy="36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8A232BFD-838C-015B-04DB-9F233B896435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-1035260" y="2177860"/>
                <a:ext cx="12600" cy="126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00622054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B37C80-DB5D-ACAE-72BF-5DE7948DF9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EFCB3D93-54B2-1E7F-BA33-057FCCD5B540}"/>
              </a:ext>
            </a:extLst>
          </p:cNvPr>
          <p:cNvSpPr/>
          <p:nvPr/>
        </p:nvSpPr>
        <p:spPr>
          <a:xfrm>
            <a:off x="381929" y="2072640"/>
            <a:ext cx="11065085" cy="295175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US" sz="23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Bash</a:t>
            </a:r>
            <a:r>
              <a:rPr lang="en-US" sz="2300" dirty="0">
                <a:solidFill>
                  <a:schemeClr val="tx1"/>
                </a:solidFill>
                <a:latin typeface="Alexandria"/>
              </a:rPr>
              <a:t> (Bourne Again Shell) is a specific type of shell - arguably the most popular and widely-used shell in Linux systems. It's the default shell on most Linux distributions. Bash includes features like command history, tab completion, scripting capabilities, and various built-in commands. Other shells include </a:t>
            </a:r>
            <a:r>
              <a:rPr lang="en-US" sz="2300" dirty="0" err="1">
                <a:solidFill>
                  <a:schemeClr val="tx1"/>
                </a:solidFill>
                <a:latin typeface="Alexandria"/>
              </a:rPr>
              <a:t>zsh</a:t>
            </a:r>
            <a:r>
              <a:rPr lang="en-US" sz="2300" dirty="0">
                <a:solidFill>
                  <a:schemeClr val="tx1"/>
                </a:solidFill>
                <a:latin typeface="Alexandria"/>
              </a:rPr>
              <a:t>, fish, dash, and the original Bourne shell (</a:t>
            </a:r>
            <a:r>
              <a:rPr lang="en-US" sz="2300" dirty="0" err="1">
                <a:solidFill>
                  <a:schemeClr val="tx1"/>
                </a:solidFill>
                <a:latin typeface="Alexandria"/>
              </a:rPr>
              <a:t>sh</a:t>
            </a:r>
            <a:r>
              <a:rPr lang="en-US" sz="2300" dirty="0">
                <a:solidFill>
                  <a:schemeClr val="tx1"/>
                </a:solidFill>
                <a:latin typeface="Alexandria"/>
              </a:rPr>
              <a:t>).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78B39AD-53DD-F736-6CB5-CAA35A72A56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B221266-3B15-9363-E93F-2E2345B5F69F}"/>
              </a:ext>
            </a:extLst>
          </p:cNvPr>
          <p:cNvSpPr txBox="1"/>
          <p:nvPr/>
        </p:nvSpPr>
        <p:spPr>
          <a:xfrm>
            <a:off x="381929" y="1083696"/>
            <a:ext cx="60941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latin typeface="Alexandria"/>
              </a:rPr>
              <a:t>Linux Terminology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746AF633-2B14-0C30-B6B8-933706BB4EF8}"/>
                  </a:ext>
                </a:extLst>
              </p14:cNvPr>
              <p14:cNvContentPartPr/>
              <p14:nvPr/>
            </p14:nvContentPartPr>
            <p14:xfrm>
              <a:off x="6857380" y="4037980"/>
              <a:ext cx="360" cy="36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746AF633-2B14-0C30-B6B8-933706BB4EF8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6851260" y="4031860"/>
                <a:ext cx="12600" cy="12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A4696172-1082-5EA6-125F-28C9B5BC45D1}"/>
                  </a:ext>
                </a:extLst>
              </p14:cNvPr>
              <p14:cNvContentPartPr/>
              <p14:nvPr/>
            </p14:nvContentPartPr>
            <p14:xfrm>
              <a:off x="-1021220" y="2191540"/>
              <a:ext cx="5400" cy="540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A4696172-1082-5EA6-125F-28C9B5BC45D1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-1027340" y="2185420"/>
                <a:ext cx="17640" cy="17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AEA2B47D-944C-B2E9-3CB2-D5CD4A62470D}"/>
                  </a:ext>
                </a:extLst>
              </p14:cNvPr>
              <p14:cNvContentPartPr/>
              <p14:nvPr/>
            </p14:nvContentPartPr>
            <p14:xfrm>
              <a:off x="-1029140" y="2183980"/>
              <a:ext cx="360" cy="36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AEA2B47D-944C-B2E9-3CB2-D5CD4A62470D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-1035260" y="2177860"/>
                <a:ext cx="12600" cy="12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D99B00A4-F2F6-6596-5004-23175D589439}"/>
                  </a:ext>
                </a:extLst>
              </p14:cNvPr>
              <p14:cNvContentPartPr/>
              <p14:nvPr/>
            </p14:nvContentPartPr>
            <p14:xfrm>
              <a:off x="-1029140" y="2183980"/>
              <a:ext cx="360" cy="36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D99B00A4-F2F6-6596-5004-23175D589439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-1035260" y="2177860"/>
                <a:ext cx="12600" cy="126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7763365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BF31AB-5805-849C-1DC1-12C92A8871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6BB872F9-58B2-A1BF-3D1F-83AD03C8E450}"/>
              </a:ext>
            </a:extLst>
          </p:cNvPr>
          <p:cNvSpPr/>
          <p:nvPr/>
        </p:nvSpPr>
        <p:spPr>
          <a:xfrm>
            <a:off x="364914" y="1658871"/>
            <a:ext cx="11608277" cy="49301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endParaRPr lang="en-US" sz="2400" dirty="0">
              <a:solidFill>
                <a:schemeClr val="tx1"/>
              </a:solidFill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409694C-F852-AE5A-0246-D91112E0977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F8F0980-92F2-53A4-27E6-C9F0F1B39E0C}"/>
              </a:ext>
            </a:extLst>
          </p:cNvPr>
          <p:cNvSpPr txBox="1"/>
          <p:nvPr/>
        </p:nvSpPr>
        <p:spPr>
          <a:xfrm>
            <a:off x="381929" y="1083696"/>
            <a:ext cx="60941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latin typeface="Alexandria"/>
              </a:rPr>
              <a:t>Linux Terminology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EEBD0A6C-DE38-BDF1-80CC-D63398B7EB83}"/>
                  </a:ext>
                </a:extLst>
              </p14:cNvPr>
              <p14:cNvContentPartPr/>
              <p14:nvPr/>
            </p14:nvContentPartPr>
            <p14:xfrm>
              <a:off x="6857380" y="4037980"/>
              <a:ext cx="360" cy="36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EEBD0A6C-DE38-BDF1-80CC-D63398B7EB83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6851260" y="4031860"/>
                <a:ext cx="12600" cy="12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FF74FC0F-F50C-9321-7CA1-6DD8D998F4CA}"/>
                  </a:ext>
                </a:extLst>
              </p14:cNvPr>
              <p14:cNvContentPartPr/>
              <p14:nvPr/>
            </p14:nvContentPartPr>
            <p14:xfrm>
              <a:off x="-1021220" y="2191540"/>
              <a:ext cx="5400" cy="540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FF74FC0F-F50C-9321-7CA1-6DD8D998F4CA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-1027340" y="2185420"/>
                <a:ext cx="17640" cy="17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93F9C037-DD4F-F212-A73A-4025A1663EA0}"/>
                  </a:ext>
                </a:extLst>
              </p14:cNvPr>
              <p14:cNvContentPartPr/>
              <p14:nvPr/>
            </p14:nvContentPartPr>
            <p14:xfrm>
              <a:off x="-1029140" y="2183980"/>
              <a:ext cx="360" cy="36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93F9C037-DD4F-F212-A73A-4025A1663EA0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-1035260" y="2177860"/>
                <a:ext cx="12600" cy="12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742506B2-3309-9729-5A95-465AA4824760}"/>
                  </a:ext>
                </a:extLst>
              </p14:cNvPr>
              <p14:cNvContentPartPr/>
              <p14:nvPr/>
            </p14:nvContentPartPr>
            <p14:xfrm>
              <a:off x="-1029140" y="2183980"/>
              <a:ext cx="360" cy="36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742506B2-3309-9729-5A95-465AA4824760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-1035260" y="2177860"/>
                <a:ext cx="12600" cy="1260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Picture 2">
            <a:extLst>
              <a:ext uri="{FF2B5EF4-FFF2-40B4-BE49-F238E27FC236}">
                <a16:creationId xmlns:a16="http://schemas.microsoft.com/office/drawing/2014/main" id="{213D99CD-158C-40C2-237D-2E5D5EAE8393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19100" y="2200274"/>
            <a:ext cx="11353800" cy="3438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699081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652931-06AA-E03C-89A1-006BDFF0BA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4DBE0A26-494F-F749-D5C9-59416984DD10}"/>
              </a:ext>
            </a:extLst>
          </p:cNvPr>
          <p:cNvSpPr/>
          <p:nvPr/>
        </p:nvSpPr>
        <p:spPr>
          <a:xfrm>
            <a:off x="364914" y="1870160"/>
            <a:ext cx="11608277" cy="390414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How They Work Together: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You open a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terminal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 application.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The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terminal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 starts a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shell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 program, which is usually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Bash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 by default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You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type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 a command into the terminal.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The shell (Bash)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interprets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 the command and tells the operating system what to do.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The output of the command is then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displayed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 back to you in the terminal window.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DA0B30D-E08E-A6F6-E503-C0F3EDC0A53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25D51D8-4555-8AD3-9FDB-1FC2C7E6DC0E}"/>
              </a:ext>
            </a:extLst>
          </p:cNvPr>
          <p:cNvSpPr txBox="1"/>
          <p:nvPr/>
        </p:nvSpPr>
        <p:spPr>
          <a:xfrm>
            <a:off x="381929" y="1083696"/>
            <a:ext cx="60941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latin typeface="Alexandria"/>
              </a:rPr>
              <a:t>Linux Terminology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3B1C8ABA-7644-B9F3-57DC-11E2903CED9B}"/>
                  </a:ext>
                </a:extLst>
              </p14:cNvPr>
              <p14:cNvContentPartPr/>
              <p14:nvPr/>
            </p14:nvContentPartPr>
            <p14:xfrm>
              <a:off x="6857380" y="4037980"/>
              <a:ext cx="360" cy="36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3B1C8ABA-7644-B9F3-57DC-11E2903CED9B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6851260" y="4031860"/>
                <a:ext cx="12600" cy="12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FE27A0BF-2E58-6C16-E8F2-B323A31EAB98}"/>
                  </a:ext>
                </a:extLst>
              </p14:cNvPr>
              <p14:cNvContentPartPr/>
              <p14:nvPr/>
            </p14:nvContentPartPr>
            <p14:xfrm>
              <a:off x="-1021220" y="2191540"/>
              <a:ext cx="5400" cy="540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FE27A0BF-2E58-6C16-E8F2-B323A31EAB98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-1027340" y="2185420"/>
                <a:ext cx="17640" cy="17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CD6CC42B-7A9F-49E0-144C-6E66D4302C9B}"/>
                  </a:ext>
                </a:extLst>
              </p14:cNvPr>
              <p14:cNvContentPartPr/>
              <p14:nvPr/>
            </p14:nvContentPartPr>
            <p14:xfrm>
              <a:off x="-1029140" y="2183980"/>
              <a:ext cx="360" cy="36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CD6CC42B-7A9F-49E0-144C-6E66D4302C9B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-1035260" y="2177860"/>
                <a:ext cx="12600" cy="12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B35DE67E-5F72-BB92-0BAF-0ABC2EB4C078}"/>
                  </a:ext>
                </a:extLst>
              </p14:cNvPr>
              <p14:cNvContentPartPr/>
              <p14:nvPr/>
            </p14:nvContentPartPr>
            <p14:xfrm>
              <a:off x="-1029140" y="2183980"/>
              <a:ext cx="360" cy="36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B35DE67E-5F72-BB92-0BAF-0ABC2EB4C078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-1035260" y="2177860"/>
                <a:ext cx="12600" cy="126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9494265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511113-5D6C-AF72-C334-6981CD0577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9B27DFB8-D1F6-ED7E-1689-235EE0811D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A8D1BAB-71ED-6ED7-B4B5-FEECCB9F95BB}"/>
              </a:ext>
            </a:extLst>
          </p:cNvPr>
          <p:cNvSpPr txBox="1"/>
          <p:nvPr/>
        </p:nvSpPr>
        <p:spPr>
          <a:xfrm>
            <a:off x="442889" y="917313"/>
            <a:ext cx="6094140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latin typeface="Alexandria"/>
              </a:rPr>
              <a:t>Linux Account: </a:t>
            </a:r>
            <a:r>
              <a:rPr lang="en-US" sz="3200" b="1" dirty="0">
                <a:solidFill>
                  <a:schemeClr val="accent2">
                    <a:lumMod val="50000"/>
                  </a:schemeClr>
                </a:solidFill>
                <a:latin typeface="Alexandria"/>
              </a:rPr>
              <a:t>Root Account</a:t>
            </a:r>
          </a:p>
          <a:p>
            <a:endParaRPr lang="en-US" sz="3200" b="1" dirty="0">
              <a:latin typeface="Alexandria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D1ECC931-1722-56B9-49AC-9B2BC4800FDF}"/>
                  </a:ext>
                </a:extLst>
              </p14:cNvPr>
              <p14:cNvContentPartPr/>
              <p14:nvPr/>
            </p14:nvContentPartPr>
            <p14:xfrm>
              <a:off x="6857380" y="4037980"/>
              <a:ext cx="360" cy="36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D1ECC931-1722-56B9-49AC-9B2BC4800FDF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6851260" y="4031860"/>
                <a:ext cx="12600" cy="12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5049692A-A802-FFB1-F1FE-C2E9EE17B1CB}"/>
                  </a:ext>
                </a:extLst>
              </p14:cNvPr>
              <p14:cNvContentPartPr/>
              <p14:nvPr/>
            </p14:nvContentPartPr>
            <p14:xfrm>
              <a:off x="-1021220" y="2191540"/>
              <a:ext cx="5400" cy="540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5049692A-A802-FFB1-F1FE-C2E9EE17B1CB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-1027340" y="2185420"/>
                <a:ext cx="17640" cy="17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A747F7C7-EA6D-6E90-3FD2-FD41D41B6860}"/>
                  </a:ext>
                </a:extLst>
              </p14:cNvPr>
              <p14:cNvContentPartPr/>
              <p14:nvPr/>
            </p14:nvContentPartPr>
            <p14:xfrm>
              <a:off x="-1029140" y="2183980"/>
              <a:ext cx="360" cy="36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A747F7C7-EA6D-6E90-3FD2-FD41D41B6860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-1035260" y="2177860"/>
                <a:ext cx="12600" cy="12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06A714BA-E189-4E7A-98FD-27E0986B9CD8}"/>
                  </a:ext>
                </a:extLst>
              </p14:cNvPr>
              <p14:cNvContentPartPr/>
              <p14:nvPr/>
            </p14:nvContentPartPr>
            <p14:xfrm>
              <a:off x="-1029140" y="2183980"/>
              <a:ext cx="360" cy="36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06A714BA-E189-4E7A-98FD-27E0986B9CD8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-1035260" y="2177860"/>
                <a:ext cx="12600" cy="12600"/>
              </a:xfrm>
              <a:prstGeom prst="rect">
                <a:avLst/>
              </a:prstGeom>
            </p:spPr>
          </p:pic>
        </mc:Fallback>
      </mc:AlternateContent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6E579D0E-7476-E26B-E8D8-7B47A16C4CD6}"/>
              </a:ext>
            </a:extLst>
          </p:cNvPr>
          <p:cNvSpPr/>
          <p:nvPr/>
        </p:nvSpPr>
        <p:spPr>
          <a:xfrm>
            <a:off x="364914" y="1658871"/>
            <a:ext cx="11608277" cy="466064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altLang="en-US" sz="2200" b="1" dirty="0">
                <a:solidFill>
                  <a:schemeClr val="tx1"/>
                </a:solidFill>
                <a:latin typeface="Alexandria"/>
              </a:rPr>
              <a:t>Superuser</a:t>
            </a:r>
            <a:r>
              <a:rPr lang="en-US" altLang="en-US" sz="2200" dirty="0">
                <a:solidFill>
                  <a:schemeClr val="tx1"/>
                </a:solidFill>
                <a:latin typeface="Alexandria"/>
              </a:rPr>
              <a:t>: Has complete administrative control over the system </a:t>
            </a:r>
          </a:p>
          <a:p>
            <a:pPr marL="457200" lvl="0" indent="-4572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altLang="en-US" sz="2200" b="1" dirty="0">
                <a:solidFill>
                  <a:schemeClr val="tx1"/>
                </a:solidFill>
                <a:latin typeface="Alexandria"/>
              </a:rPr>
              <a:t>User ID (UID)</a:t>
            </a:r>
            <a:r>
              <a:rPr lang="en-US" altLang="en-US" sz="2200" dirty="0">
                <a:solidFill>
                  <a:schemeClr val="tx1"/>
                </a:solidFill>
                <a:latin typeface="Alexandria"/>
              </a:rPr>
              <a:t>: Always </a:t>
            </a:r>
            <a:r>
              <a:rPr lang="en-US" altLang="en-US" sz="2200" b="1" dirty="0">
                <a:solidFill>
                  <a:schemeClr val="tx1"/>
                </a:solidFill>
                <a:latin typeface="Alexandria"/>
              </a:rPr>
              <a:t>0</a:t>
            </a:r>
            <a:r>
              <a:rPr lang="en-US" altLang="en-US" sz="2200" dirty="0">
                <a:solidFill>
                  <a:schemeClr val="tx1"/>
                </a:solidFill>
                <a:latin typeface="Alexandria"/>
              </a:rPr>
              <a:t> </a:t>
            </a:r>
          </a:p>
          <a:p>
            <a:pPr marL="457200" lvl="0" indent="-4572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altLang="en-US" sz="2200" b="1" dirty="0">
                <a:solidFill>
                  <a:schemeClr val="tx1"/>
                </a:solidFill>
                <a:latin typeface="Alexandria"/>
              </a:rPr>
              <a:t>Privileges</a:t>
            </a:r>
            <a:r>
              <a:rPr lang="en-US" altLang="en-US" sz="2200" dirty="0">
                <a:solidFill>
                  <a:schemeClr val="tx1"/>
                </a:solidFill>
                <a:latin typeface="Alexandria"/>
              </a:rPr>
              <a:t>: Can access all files, modify system configurations, install/remove software, manage other users, and perform any system operation </a:t>
            </a:r>
          </a:p>
          <a:p>
            <a:pPr marL="457200" lvl="0" indent="-4572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altLang="en-US" sz="2200" b="1" dirty="0">
                <a:solidFill>
                  <a:schemeClr val="tx1"/>
                </a:solidFill>
                <a:latin typeface="Alexandria"/>
              </a:rPr>
              <a:t>Prompt</a:t>
            </a:r>
            <a:r>
              <a:rPr lang="en-US" altLang="en-US" sz="2200" dirty="0">
                <a:solidFill>
                  <a:schemeClr val="tx1"/>
                </a:solidFill>
                <a:latin typeface="Alexandria"/>
              </a:rPr>
              <a:t>: Typically shows </a:t>
            </a:r>
            <a:r>
              <a:rPr lang="en-US" altLang="en-US" sz="2200" b="1" dirty="0">
                <a:solidFill>
                  <a:schemeClr val="tx1"/>
                </a:solidFill>
                <a:latin typeface="Alexandria"/>
              </a:rPr>
              <a:t>#</a:t>
            </a:r>
            <a:r>
              <a:rPr lang="en-US" altLang="en-US" sz="2200" dirty="0">
                <a:solidFill>
                  <a:schemeClr val="tx1"/>
                </a:solidFill>
                <a:latin typeface="Alexandria"/>
              </a:rPr>
              <a:t> symbol </a:t>
            </a:r>
          </a:p>
          <a:p>
            <a:pPr indent="-4572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altLang="en-US" sz="2200" b="1" dirty="0">
                <a:solidFill>
                  <a:schemeClr val="tx1"/>
                </a:solidFill>
                <a:latin typeface="Alexandria"/>
              </a:rPr>
              <a:t>Home directory</a:t>
            </a:r>
            <a:r>
              <a:rPr lang="en-US" altLang="en-US" sz="2200" dirty="0">
                <a:solidFill>
                  <a:schemeClr val="tx1"/>
                </a:solidFill>
                <a:latin typeface="Alexandria"/>
              </a:rPr>
              <a:t>: Usually </a:t>
            </a:r>
            <a:r>
              <a:rPr lang="en-US" altLang="en-US" sz="2200" b="1" dirty="0">
                <a:solidFill>
                  <a:schemeClr val="tx1"/>
                </a:solidFill>
                <a:latin typeface="Alexandria"/>
              </a:rPr>
              <a:t>/root </a:t>
            </a:r>
          </a:p>
          <a:p>
            <a:pPr marL="457200" lvl="0" indent="-4572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altLang="en-US" sz="2200" b="1" dirty="0">
                <a:solidFill>
                  <a:schemeClr val="tx1"/>
                </a:solidFill>
                <a:latin typeface="Alexandria"/>
              </a:rPr>
              <a:t>Risk</a:t>
            </a:r>
            <a:r>
              <a:rPr lang="en-US" altLang="en-US" sz="2200" dirty="0">
                <a:solidFill>
                  <a:schemeClr val="tx1"/>
                </a:solidFill>
                <a:latin typeface="Alexandria"/>
              </a:rPr>
              <a:t>: Commands run as root can potentially damage or compromise the entire system </a:t>
            </a:r>
          </a:p>
          <a:p>
            <a:pPr algn="just">
              <a:lnSpc>
                <a:spcPct val="150000"/>
              </a:lnSpc>
            </a:pPr>
            <a:endParaRPr lang="en-US" sz="2400" b="1" dirty="0">
              <a:solidFill>
                <a:schemeClr val="tx1"/>
              </a:solidFill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115352768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511113-5D6C-AF72-C334-6981CD0577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9B27DFB8-D1F6-ED7E-1689-235EE0811D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A8D1BAB-71ED-6ED7-B4B5-FEECCB9F95BB}"/>
              </a:ext>
            </a:extLst>
          </p:cNvPr>
          <p:cNvSpPr txBox="1"/>
          <p:nvPr/>
        </p:nvSpPr>
        <p:spPr>
          <a:xfrm>
            <a:off x="375713" y="807134"/>
            <a:ext cx="6841515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latin typeface="Alexandria"/>
              </a:rPr>
              <a:t>Linux Account: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latin typeface="Alexandria"/>
              </a:rPr>
              <a:t>Regular User Account</a:t>
            </a:r>
          </a:p>
          <a:p>
            <a:endParaRPr lang="en-US" sz="3200" b="1" dirty="0">
              <a:latin typeface="Alexandria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D1ECC931-1722-56B9-49AC-9B2BC4800FDF}"/>
                  </a:ext>
                </a:extLst>
              </p14:cNvPr>
              <p14:cNvContentPartPr/>
              <p14:nvPr/>
            </p14:nvContentPartPr>
            <p14:xfrm>
              <a:off x="6857380" y="4037980"/>
              <a:ext cx="360" cy="36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D1ECC931-1722-56B9-49AC-9B2BC4800FDF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6851260" y="4031860"/>
                <a:ext cx="12600" cy="12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5049692A-A802-FFB1-F1FE-C2E9EE17B1CB}"/>
                  </a:ext>
                </a:extLst>
              </p14:cNvPr>
              <p14:cNvContentPartPr/>
              <p14:nvPr/>
            </p14:nvContentPartPr>
            <p14:xfrm>
              <a:off x="-1021220" y="2191540"/>
              <a:ext cx="5400" cy="540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5049692A-A802-FFB1-F1FE-C2E9EE17B1CB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-1027340" y="2185420"/>
                <a:ext cx="17640" cy="17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A747F7C7-EA6D-6E90-3FD2-FD41D41B6860}"/>
                  </a:ext>
                </a:extLst>
              </p14:cNvPr>
              <p14:cNvContentPartPr/>
              <p14:nvPr/>
            </p14:nvContentPartPr>
            <p14:xfrm>
              <a:off x="-1029140" y="2183980"/>
              <a:ext cx="360" cy="36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A747F7C7-EA6D-6E90-3FD2-FD41D41B6860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-1035260" y="2177860"/>
                <a:ext cx="12600" cy="12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06A714BA-E189-4E7A-98FD-27E0986B9CD8}"/>
                  </a:ext>
                </a:extLst>
              </p14:cNvPr>
              <p14:cNvContentPartPr/>
              <p14:nvPr/>
            </p14:nvContentPartPr>
            <p14:xfrm>
              <a:off x="-1029140" y="2183980"/>
              <a:ext cx="360" cy="36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06A714BA-E189-4E7A-98FD-27E0986B9CD8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-1035260" y="2177860"/>
                <a:ext cx="12600" cy="12600"/>
              </a:xfrm>
              <a:prstGeom prst="rect">
                <a:avLst/>
              </a:prstGeom>
            </p:spPr>
          </p:pic>
        </mc:Fallback>
      </mc:AlternateContent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6E579D0E-7476-E26B-E8D8-7B47A16C4CD6}"/>
              </a:ext>
            </a:extLst>
          </p:cNvPr>
          <p:cNvSpPr/>
          <p:nvPr/>
        </p:nvSpPr>
        <p:spPr>
          <a:xfrm>
            <a:off x="375714" y="1706460"/>
            <a:ext cx="11608277" cy="444876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Limited privileges</a:t>
            </a:r>
            <a:r>
              <a:rPr kumimoji="0" lang="en-US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: Can only access their own files and perform non-administrative tasks </a:t>
            </a:r>
          </a:p>
          <a:p>
            <a:pPr marL="457200" marR="0" lvl="0" indent="-4572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User ID (UID)</a:t>
            </a:r>
            <a:r>
              <a:rPr kumimoji="0" lang="en-US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: Typically, </a:t>
            </a:r>
            <a:r>
              <a:rPr kumimoji="0" lang="en-US" alt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1000</a:t>
            </a:r>
            <a:r>
              <a:rPr kumimoji="0" lang="en-US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 and above for regular users </a:t>
            </a:r>
          </a:p>
          <a:p>
            <a:pPr marL="457200" marR="0" lvl="0" indent="-4572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Restrictions</a:t>
            </a:r>
            <a:r>
              <a:rPr kumimoji="0" lang="en-US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: Cannot modify system files, install system-wide software, or access other users' private files without permission </a:t>
            </a:r>
          </a:p>
          <a:p>
            <a:pPr marL="457200" marR="0" lvl="0" indent="-4572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Prompt</a:t>
            </a:r>
            <a:r>
              <a:rPr kumimoji="0" lang="en-US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: Typically shows </a:t>
            </a:r>
            <a:r>
              <a:rPr kumimoji="0" lang="en-US" alt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$</a:t>
            </a:r>
            <a:r>
              <a:rPr kumimoji="0" lang="en-US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 symbol </a:t>
            </a:r>
          </a:p>
          <a:p>
            <a:pPr marL="457200" marR="0" lvl="0" indent="-4572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Home directory</a:t>
            </a:r>
            <a:r>
              <a:rPr kumimoji="0" lang="en-US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: Usually </a:t>
            </a:r>
            <a:r>
              <a:rPr kumimoji="0" lang="en-US" alt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/home/username </a:t>
            </a:r>
          </a:p>
          <a:p>
            <a:pPr marL="457200" marR="0" lvl="0" indent="-4572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Safety</a:t>
            </a:r>
            <a:r>
              <a:rPr kumimoji="0" lang="en-US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: Mistakes are generally contained to the user's own files and space </a:t>
            </a:r>
          </a:p>
          <a:p>
            <a:pPr algn="just">
              <a:lnSpc>
                <a:spcPct val="150000"/>
              </a:lnSpc>
            </a:pPr>
            <a:endParaRPr lang="en-US" sz="2400" b="1" dirty="0">
              <a:solidFill>
                <a:schemeClr val="tx1"/>
              </a:solidFill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109793120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2F2082-ECDB-C7A8-8BFB-198F842159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F0ECC36-BBE6-F089-CD6D-648494D8D639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944FD3D5-CF7D-5561-65D4-4769F7A79FED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61091568-750E-CF58-625F-53505E9A00A9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8056D0B8-58E6-D06B-CEEA-DBC6D07CA4B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C7DB4E2-7918-C0DB-1802-52259A20660B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FA3AE2EA-A0C6-10EA-F547-F7DEB86697A9}"/>
              </a:ext>
            </a:extLst>
          </p:cNvPr>
          <p:cNvSpPr txBox="1"/>
          <p:nvPr/>
        </p:nvSpPr>
        <p:spPr>
          <a:xfrm>
            <a:off x="5973881" y="1456938"/>
            <a:ext cx="538846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sz="2600" dirty="0"/>
              <a:t>The Linux Command Line Environment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4C812CF-7CDC-CCDB-E7AF-3641B3CFED91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C5BBF03-371A-D008-FDD8-8873FE4AA42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C92C35B6-E900-D35B-6B63-1B50232A0540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764744E-132F-DC42-63FF-A7B22DDE60D1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689807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573ED6-7B47-BB8F-539A-DC16949BAE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02F4EC76-19A6-38B5-79F5-3A91B23C88FF}"/>
              </a:ext>
            </a:extLst>
          </p:cNvPr>
          <p:cNvSpPr/>
          <p:nvPr/>
        </p:nvSpPr>
        <p:spPr>
          <a:xfrm>
            <a:off x="1371600" y="1658871"/>
            <a:ext cx="8768080" cy="458952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en-US" sz="2400" dirty="0">
              <a:solidFill>
                <a:schemeClr val="tx1"/>
              </a:solidFill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D184618-399B-9578-3EDB-66FACC0F6FA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9A332CF-79A2-1182-A4A1-6FDDA85CE061}"/>
              </a:ext>
            </a:extLst>
          </p:cNvPr>
          <p:cNvSpPr txBox="1"/>
          <p:nvPr/>
        </p:nvSpPr>
        <p:spPr>
          <a:xfrm>
            <a:off x="1371600" y="1083696"/>
            <a:ext cx="6094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Exploring Linux Distributions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6B4E1AA-CC22-24D7-C67E-D82A692E6A4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162" y="2149598"/>
            <a:ext cx="7773688" cy="3846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912212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B80992-16B9-446F-778C-1846460348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ACDD3BD2-0EAB-D463-9A2A-EB9150BF5D52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EA02686-7DA6-513A-108D-FFBC351176A4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27E10623-B792-B516-E00D-631A9C5490A9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7B10F8CD-9301-3956-C074-561AD24B2E21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EC53024-5ED7-3F70-4E61-301A63DBD1AC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14EB1087-3C23-519D-C28D-C93AA2765768}"/>
              </a:ext>
            </a:extLst>
          </p:cNvPr>
          <p:cNvSpPr txBox="1"/>
          <p:nvPr/>
        </p:nvSpPr>
        <p:spPr>
          <a:xfrm>
            <a:off x="7458485" y="1456938"/>
            <a:ext cx="24192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sz="2400" b="1" dirty="0">
                <a:latin typeface="Alexandria"/>
              </a:rPr>
              <a:t>Virtual Machine</a:t>
            </a:r>
            <a:r>
              <a:rPr lang="ar-IQ" sz="2400" b="1" dirty="0">
                <a:latin typeface="Alexandria"/>
              </a:rPr>
              <a:t>:</a:t>
            </a:r>
            <a:r>
              <a:rPr lang="en-US" sz="2400" b="1" dirty="0">
                <a:latin typeface="Alexandria"/>
              </a:rPr>
              <a:t> </a:t>
            </a:r>
            <a:endParaRPr lang="en-US" sz="26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CB3B036-C29C-1786-75B0-B5CC99896F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6CE9FE1F-46E0-1089-A65A-9B65C3E782F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DAD93F32-192D-91F6-5953-40A445E08CFD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29ECED9-0CB9-304D-8B06-A7FE77E23210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875301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4ADF94-7F69-A017-936C-912E4B4D3F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E31AC4BC-59C4-A7CE-49A5-BBCAD9EEC0D9}"/>
              </a:ext>
            </a:extLst>
          </p:cNvPr>
          <p:cNvSpPr/>
          <p:nvPr/>
        </p:nvSpPr>
        <p:spPr>
          <a:xfrm>
            <a:off x="364915" y="1658871"/>
            <a:ext cx="11462169" cy="48280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en-US" sz="2400" dirty="0">
              <a:solidFill>
                <a:schemeClr val="tx1"/>
              </a:solidFill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84942A3-EA42-9C01-489E-FD02EAEB60C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755A68E-5D7A-9667-8C46-147F4F490584}"/>
              </a:ext>
            </a:extLst>
          </p:cNvPr>
          <p:cNvSpPr txBox="1"/>
          <p:nvPr/>
        </p:nvSpPr>
        <p:spPr>
          <a:xfrm>
            <a:off x="381929" y="1083696"/>
            <a:ext cx="941521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/>
              <a:t>VMware Workstation Pro 17: </a:t>
            </a:r>
            <a:r>
              <a:rPr lang="en-US" sz="2800" b="1" dirty="0">
                <a:latin typeface="Alexandria"/>
              </a:rPr>
              <a:t>Creating a New Virtual Machine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A4FCF8D-0CD5-2408-E6AB-E0536E62B47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8575" y="2471671"/>
            <a:ext cx="10594848" cy="3914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674768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18E1DB-0FB3-9760-1672-870067E367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DB11E5EA-7826-4ED2-6325-1FA5CD517481}"/>
              </a:ext>
            </a:extLst>
          </p:cNvPr>
          <p:cNvSpPr/>
          <p:nvPr/>
        </p:nvSpPr>
        <p:spPr>
          <a:xfrm>
            <a:off x="364915" y="1658871"/>
            <a:ext cx="5072717" cy="48280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Select Typical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79DCB17-798D-B6D3-B33F-8F1C8CAF2B0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3F977A6-ACD1-6015-FF27-E44CFCC81B41}"/>
              </a:ext>
            </a:extLst>
          </p:cNvPr>
          <p:cNvSpPr txBox="1"/>
          <p:nvPr/>
        </p:nvSpPr>
        <p:spPr>
          <a:xfrm>
            <a:off x="381929" y="1083696"/>
            <a:ext cx="6094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Creating a New Virtual Machine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505DD2D-84A3-FA93-A97E-A52686C6668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40584" y="1606916"/>
            <a:ext cx="4800600" cy="502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021497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3C86E5-FF0F-22F7-0D60-48D4FD723C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BBAD6CDF-7E8C-DD8E-97CF-467495DDC676}"/>
              </a:ext>
            </a:extLst>
          </p:cNvPr>
          <p:cNvSpPr/>
          <p:nvPr/>
        </p:nvSpPr>
        <p:spPr>
          <a:xfrm>
            <a:off x="496995" y="2004311"/>
            <a:ext cx="3841325" cy="443712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Select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Browse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Select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 Iso File 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for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 Red Hat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2EAB9C6-1BE4-05E7-0311-12A59FCB65F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7BBECEB-BA17-22FD-F56B-0A0AB3559DA7}"/>
              </a:ext>
            </a:extLst>
          </p:cNvPr>
          <p:cNvSpPr txBox="1"/>
          <p:nvPr/>
        </p:nvSpPr>
        <p:spPr>
          <a:xfrm>
            <a:off x="381929" y="952891"/>
            <a:ext cx="929692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Creating a New Virtual Machine:</a:t>
            </a:r>
            <a:r>
              <a:rPr lang="de-DE" sz="2800" b="1" dirty="0">
                <a:latin typeface="Alexandria"/>
              </a:rPr>
              <a:t> Red Hat Enterprise Linux </a:t>
            </a:r>
            <a:endParaRPr lang="en-US" sz="2800" b="1" dirty="0">
              <a:latin typeface="Alexandria"/>
            </a:endParaRPr>
          </a:p>
        </p:txBody>
      </p:sp>
      <p:pic>
        <p:nvPicPr>
          <p:cNvPr id="6" name="Picture 5" descr="A screenshot of a computer&#10;&#10;AI-generated content may be incorrect.">
            <a:extLst>
              <a:ext uri="{FF2B5EF4-FFF2-40B4-BE49-F238E27FC236}">
                <a16:creationId xmlns:a16="http://schemas.microsoft.com/office/drawing/2014/main" id="{234B63F4-59F1-2156-37CF-79693E815F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35596" y="1622850"/>
            <a:ext cx="7569200" cy="4966187"/>
          </a:xfrm>
          <a:prstGeom prst="rect">
            <a:avLst/>
          </a:prstGeom>
          <a:ln>
            <a:solidFill>
              <a:schemeClr val="bg2"/>
            </a:solidFill>
          </a:ln>
        </p:spPr>
      </p:pic>
    </p:spTree>
    <p:extLst>
      <p:ext uri="{BB962C8B-B14F-4D97-AF65-F5344CB8AC3E}">
        <p14:creationId xmlns:p14="http://schemas.microsoft.com/office/powerpoint/2010/main" val="906253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FC4A21-9E08-5C85-70C3-2A17F585E6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590A2F9A-D155-3A34-C6DA-A6BCE9CE4FBD}"/>
              </a:ext>
            </a:extLst>
          </p:cNvPr>
          <p:cNvSpPr/>
          <p:nvPr/>
        </p:nvSpPr>
        <p:spPr>
          <a:xfrm>
            <a:off x="496995" y="2004311"/>
            <a:ext cx="4237565" cy="443712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Select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Linux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Version: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 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Red Hat Enterprise Linux 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F2C187B-C0BB-8300-0BE0-C6B1BF2F115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A2E3E84-2383-E2B3-2D81-1CED14742135}"/>
              </a:ext>
            </a:extLst>
          </p:cNvPr>
          <p:cNvSpPr txBox="1"/>
          <p:nvPr/>
        </p:nvSpPr>
        <p:spPr>
          <a:xfrm>
            <a:off x="381929" y="952891"/>
            <a:ext cx="929692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Creating a New Virtual Machine:</a:t>
            </a:r>
            <a:r>
              <a:rPr lang="de-DE" sz="2800" b="1" dirty="0">
                <a:latin typeface="Alexandria"/>
              </a:rPr>
              <a:t> Red Hat Enterprise Linux </a:t>
            </a:r>
            <a:endParaRPr lang="en-US" sz="2800" b="1" dirty="0">
              <a:latin typeface="Alexandria"/>
            </a:endParaRPr>
          </a:p>
        </p:txBody>
      </p:sp>
      <p:pic>
        <p:nvPicPr>
          <p:cNvPr id="2" name="Picture 1" descr="A screenshot of a computer&#10;&#10;AI-generated content may be incorrect.">
            <a:extLst>
              <a:ext uri="{FF2B5EF4-FFF2-40B4-BE49-F238E27FC236}">
                <a16:creationId xmlns:a16="http://schemas.microsoft.com/office/drawing/2014/main" id="{B68AA3B5-8AE0-8884-0227-44AFBE7B377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17440" y="2004311"/>
            <a:ext cx="6492875" cy="4298850"/>
          </a:xfrm>
          <a:prstGeom prst="rect">
            <a:avLst/>
          </a:prstGeom>
          <a:ln>
            <a:solidFill>
              <a:schemeClr val="bg2"/>
            </a:solidFill>
          </a:ln>
        </p:spPr>
      </p:pic>
    </p:spTree>
    <p:extLst>
      <p:ext uri="{BB962C8B-B14F-4D97-AF65-F5344CB8AC3E}">
        <p14:creationId xmlns:p14="http://schemas.microsoft.com/office/powerpoint/2010/main" val="271409992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A6D905-6ADE-A05B-7F94-BA60503C1F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8C9774F4-608C-1B75-1D8A-B8AFB794C6B3}"/>
              </a:ext>
            </a:extLst>
          </p:cNvPr>
          <p:cNvSpPr/>
          <p:nvPr/>
        </p:nvSpPr>
        <p:spPr>
          <a:xfrm>
            <a:off x="496995" y="2004311"/>
            <a:ext cx="3841325" cy="443712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Click the “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Next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" button</a:t>
            </a:r>
            <a:endParaRPr lang="en-US" sz="2400" b="1" dirty="0">
              <a:solidFill>
                <a:schemeClr val="tx1"/>
              </a:solidFill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DCD3035-CA5C-645A-47A0-50A66A1BF1D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AC2EC5E-1833-60E8-0E55-8762371F1CC0}"/>
              </a:ext>
            </a:extLst>
          </p:cNvPr>
          <p:cNvSpPr txBox="1"/>
          <p:nvPr/>
        </p:nvSpPr>
        <p:spPr>
          <a:xfrm>
            <a:off x="381929" y="952891"/>
            <a:ext cx="929692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Creating a New Virtual Machine:</a:t>
            </a:r>
            <a:r>
              <a:rPr lang="de-DE" sz="2800" b="1" dirty="0">
                <a:latin typeface="Alexandria"/>
              </a:rPr>
              <a:t> Red Hat Enterprise Linux </a:t>
            </a:r>
            <a:endParaRPr lang="en-US" sz="2800" b="1" dirty="0">
              <a:latin typeface="Alexandria"/>
            </a:endParaRPr>
          </a:p>
        </p:txBody>
      </p:sp>
      <p:pic>
        <p:nvPicPr>
          <p:cNvPr id="2" name="Picture 1" descr="A screenshot of a computer&#10;&#10;AI-generated content may be incorrect.">
            <a:extLst>
              <a:ext uri="{FF2B5EF4-FFF2-40B4-BE49-F238E27FC236}">
                <a16:creationId xmlns:a16="http://schemas.microsoft.com/office/drawing/2014/main" id="{D77B1C17-F1F1-7597-546B-A4D39430D70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92653" y="1579879"/>
            <a:ext cx="7555591" cy="5009158"/>
          </a:xfrm>
          <a:prstGeom prst="rect">
            <a:avLst/>
          </a:prstGeom>
          <a:ln>
            <a:solidFill>
              <a:schemeClr val="bg2"/>
            </a:solidFill>
          </a:ln>
        </p:spPr>
      </p:pic>
    </p:spTree>
    <p:extLst>
      <p:ext uri="{BB962C8B-B14F-4D97-AF65-F5344CB8AC3E}">
        <p14:creationId xmlns:p14="http://schemas.microsoft.com/office/powerpoint/2010/main" val="419991538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33005D-017C-0EF3-2922-4B52F182C5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A10E3621-39C1-9D12-416D-074CD81D92CD}"/>
              </a:ext>
            </a:extLst>
          </p:cNvPr>
          <p:cNvSpPr/>
          <p:nvPr/>
        </p:nvSpPr>
        <p:spPr>
          <a:xfrm>
            <a:off x="496995" y="2004311"/>
            <a:ext cx="3841325" cy="443712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Choose your Suitable 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Size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 and click “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Next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"</a:t>
            </a:r>
            <a:endParaRPr lang="en-US" sz="2400" b="1" dirty="0">
              <a:solidFill>
                <a:schemeClr val="tx1"/>
              </a:solidFill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ED9FA54-8AFB-D186-52AD-678E0CF0FD4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5F339D4-45D2-F81A-1B97-D50DA1CD7602}"/>
              </a:ext>
            </a:extLst>
          </p:cNvPr>
          <p:cNvSpPr txBox="1"/>
          <p:nvPr/>
        </p:nvSpPr>
        <p:spPr>
          <a:xfrm>
            <a:off x="381929" y="952891"/>
            <a:ext cx="929692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Creating a New Virtual Machine:</a:t>
            </a:r>
            <a:r>
              <a:rPr lang="de-DE" sz="2800" b="1" dirty="0">
                <a:latin typeface="Alexandria"/>
              </a:rPr>
              <a:t> Red Hat Enterprise Linux </a:t>
            </a:r>
            <a:endParaRPr lang="en-US" sz="2800" b="1" dirty="0">
              <a:latin typeface="Alexandria"/>
            </a:endParaRPr>
          </a:p>
        </p:txBody>
      </p:sp>
      <p:pic>
        <p:nvPicPr>
          <p:cNvPr id="2" name="Picture 1" descr="A screenshot of a computer&#10;&#10;AI-generated content may be incorrect.">
            <a:extLst>
              <a:ext uri="{FF2B5EF4-FFF2-40B4-BE49-F238E27FC236}">
                <a16:creationId xmlns:a16="http://schemas.microsoft.com/office/drawing/2014/main" id="{48A6D8A3-7B85-E683-A4F5-24BB4964EC7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81882" y="1802422"/>
            <a:ext cx="7390349" cy="4786615"/>
          </a:xfrm>
          <a:prstGeom prst="rect">
            <a:avLst/>
          </a:prstGeom>
          <a:ln>
            <a:solidFill>
              <a:schemeClr val="bg2"/>
            </a:solidFill>
          </a:ln>
        </p:spPr>
      </p:pic>
    </p:spTree>
    <p:extLst>
      <p:ext uri="{BB962C8B-B14F-4D97-AF65-F5344CB8AC3E}">
        <p14:creationId xmlns:p14="http://schemas.microsoft.com/office/powerpoint/2010/main" val="281811841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07C48C-9575-4204-BED4-8C04A58235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985575E3-9491-7CF7-31CB-4DFE17829EF8}"/>
              </a:ext>
            </a:extLst>
          </p:cNvPr>
          <p:cNvSpPr/>
          <p:nvPr/>
        </p:nvSpPr>
        <p:spPr>
          <a:xfrm>
            <a:off x="496995" y="2004311"/>
            <a:ext cx="3841325" cy="443712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Here are the </a:t>
            </a:r>
            <a:endParaRPr lang="ar-IQ" sz="2400" dirty="0">
              <a:solidFill>
                <a:schemeClr val="tx1"/>
              </a:solidFill>
              <a:latin typeface="Alexandria"/>
            </a:endParaRPr>
          </a:p>
          <a:p>
            <a:pPr algn="ctr">
              <a:lnSpc>
                <a:spcPct val="150000"/>
              </a:lnSpc>
            </a:pPr>
            <a:r>
              <a:rPr lang="en-US" sz="2400" b="1" dirty="0">
                <a:solidFill>
                  <a:schemeClr val="tx1"/>
                </a:solidFill>
                <a:latin typeface="Alexandria"/>
              </a:rPr>
              <a:t>VM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specifications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91F8C38-FD69-F674-5DE7-3BC1A87155A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371FB21-7999-17BA-4E38-C28EFB935261}"/>
              </a:ext>
            </a:extLst>
          </p:cNvPr>
          <p:cNvSpPr txBox="1"/>
          <p:nvPr/>
        </p:nvSpPr>
        <p:spPr>
          <a:xfrm>
            <a:off x="381929" y="952891"/>
            <a:ext cx="929692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Creating a New Virtual Machine:</a:t>
            </a:r>
            <a:r>
              <a:rPr lang="de-DE" sz="2800" b="1" dirty="0">
                <a:latin typeface="Alexandria"/>
              </a:rPr>
              <a:t> Red Hat Enterprise Linux </a:t>
            </a:r>
            <a:endParaRPr lang="en-US" sz="2800" b="1" dirty="0">
              <a:latin typeface="Alexandria"/>
            </a:endParaRPr>
          </a:p>
        </p:txBody>
      </p:sp>
      <p:pic>
        <p:nvPicPr>
          <p:cNvPr id="3" name="Picture 2" descr="A screenshot of a computer&#10;&#10;AI-generated content may be incorrect.">
            <a:extLst>
              <a:ext uri="{FF2B5EF4-FFF2-40B4-BE49-F238E27FC236}">
                <a16:creationId xmlns:a16="http://schemas.microsoft.com/office/drawing/2014/main" id="{9F3424D7-8488-1A6E-D5A1-F2EFCF09A4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95436" y="1664976"/>
            <a:ext cx="7488555" cy="4924061"/>
          </a:xfrm>
          <a:prstGeom prst="rect">
            <a:avLst/>
          </a:prstGeom>
          <a:ln>
            <a:solidFill>
              <a:schemeClr val="bg2"/>
            </a:solidFill>
          </a:ln>
        </p:spPr>
      </p:pic>
    </p:spTree>
    <p:extLst>
      <p:ext uri="{BB962C8B-B14F-4D97-AF65-F5344CB8AC3E}">
        <p14:creationId xmlns:p14="http://schemas.microsoft.com/office/powerpoint/2010/main" val="69201032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D236E7-09E7-0B75-A43A-DBB2B77B45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47D8A468-4F33-C45F-42E8-CC0DDAD858DB}"/>
              </a:ext>
            </a:extLst>
          </p:cNvPr>
          <p:cNvSpPr/>
          <p:nvPr/>
        </p:nvSpPr>
        <p:spPr>
          <a:xfrm>
            <a:off x="496995" y="2004311"/>
            <a:ext cx="3841325" cy="443712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dirty="0">
                <a:solidFill>
                  <a:schemeClr val="tx1"/>
                </a:solidFill>
                <a:latin typeface="Alexandria"/>
              </a:rPr>
              <a:t>Adjust </a:t>
            </a:r>
            <a:r>
              <a:rPr lang="en-US" b="1" dirty="0">
                <a:solidFill>
                  <a:schemeClr val="tx1"/>
                </a:solidFill>
                <a:latin typeface="Alexandria"/>
              </a:rPr>
              <a:t>memory</a:t>
            </a:r>
            <a:r>
              <a:rPr lang="en-US" dirty="0">
                <a:solidFill>
                  <a:schemeClr val="tx1"/>
                </a:solidFill>
                <a:latin typeface="Alexandria"/>
              </a:rPr>
              <a:t> and processors as required, then proceed</a:t>
            </a:r>
            <a:endParaRPr lang="ar-IQ" dirty="0">
              <a:solidFill>
                <a:schemeClr val="tx1"/>
              </a:solidFill>
              <a:latin typeface="Alexandria"/>
            </a:endParaRPr>
          </a:p>
          <a:p>
            <a:pPr algn="ctr">
              <a:lnSpc>
                <a:spcPct val="150000"/>
              </a:lnSpc>
            </a:pPr>
            <a:r>
              <a:rPr lang="en-US" b="1" dirty="0">
                <a:solidFill>
                  <a:schemeClr val="tx1"/>
                </a:solidFill>
                <a:latin typeface="Alexandria"/>
              </a:rPr>
              <a:t>At least 2 GB RAM is needed</a:t>
            </a:r>
            <a:endParaRPr lang="ar-IQ" b="1" dirty="0">
              <a:solidFill>
                <a:schemeClr val="tx1"/>
              </a:solidFill>
              <a:latin typeface="Alexandria"/>
            </a:endParaRPr>
          </a:p>
          <a:p>
            <a:pPr algn="ctr">
              <a:lnSpc>
                <a:spcPct val="150000"/>
              </a:lnSpc>
            </a:pPr>
            <a:r>
              <a:rPr lang="en-US" dirty="0"/>
              <a:t>, then click Finish</a:t>
            </a:r>
            <a:endParaRPr lang="en-US" b="1" dirty="0">
              <a:solidFill>
                <a:schemeClr val="tx1"/>
              </a:solidFill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A97CF6A-AD52-F751-3B76-4C5A9FB6E95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08B11AE-14E1-1793-0361-5875D23B1795}"/>
              </a:ext>
            </a:extLst>
          </p:cNvPr>
          <p:cNvSpPr txBox="1"/>
          <p:nvPr/>
        </p:nvSpPr>
        <p:spPr>
          <a:xfrm>
            <a:off x="381929" y="952891"/>
            <a:ext cx="929692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Creating a New Virtual Machine:</a:t>
            </a:r>
            <a:r>
              <a:rPr lang="de-DE" sz="2800" b="1" dirty="0">
                <a:latin typeface="Alexandria"/>
              </a:rPr>
              <a:t> Red Hat Enterprise Linux </a:t>
            </a:r>
            <a:endParaRPr lang="en-US" sz="2800" b="1" dirty="0">
              <a:latin typeface="Alexandria"/>
            </a:endParaRPr>
          </a:p>
        </p:txBody>
      </p:sp>
      <p:pic>
        <p:nvPicPr>
          <p:cNvPr id="3" name="Picture 2" descr="A screenshot of a computer&#10;&#10;AI-generated content may be incorrect.">
            <a:extLst>
              <a:ext uri="{FF2B5EF4-FFF2-40B4-BE49-F238E27FC236}">
                <a16:creationId xmlns:a16="http://schemas.microsoft.com/office/drawing/2014/main" id="{50E8ABEA-6436-893A-3737-C10DDD97D38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25331" y="2029234"/>
            <a:ext cx="7558660" cy="4579915"/>
          </a:xfrm>
          <a:prstGeom prst="rect">
            <a:avLst/>
          </a:prstGeom>
          <a:ln>
            <a:solidFill>
              <a:schemeClr val="bg2"/>
            </a:solidFill>
          </a:ln>
        </p:spPr>
      </p:pic>
    </p:spTree>
    <p:extLst>
      <p:ext uri="{BB962C8B-B14F-4D97-AF65-F5344CB8AC3E}">
        <p14:creationId xmlns:p14="http://schemas.microsoft.com/office/powerpoint/2010/main" val="315787618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D2EFE6-C4D2-533A-75E7-4ED93E7859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D85CFAC8-D644-E813-8066-E4B2305964D2}"/>
              </a:ext>
            </a:extLst>
          </p:cNvPr>
          <p:cNvSpPr/>
          <p:nvPr/>
        </p:nvSpPr>
        <p:spPr>
          <a:xfrm>
            <a:off x="496995" y="2004311"/>
            <a:ext cx="3841325" cy="443712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Click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Finish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8C308E0-3D9D-A40F-6BE6-F3946ACC8B6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4C10194-B673-E970-0247-352F0156EB94}"/>
              </a:ext>
            </a:extLst>
          </p:cNvPr>
          <p:cNvSpPr txBox="1"/>
          <p:nvPr/>
        </p:nvSpPr>
        <p:spPr>
          <a:xfrm>
            <a:off x="381929" y="952891"/>
            <a:ext cx="929692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Creating a New Virtual Machine:</a:t>
            </a:r>
            <a:r>
              <a:rPr lang="de-DE" sz="2800" b="1" dirty="0">
                <a:latin typeface="Alexandria"/>
              </a:rPr>
              <a:t> Red Hat Enterprise Linux </a:t>
            </a:r>
            <a:endParaRPr lang="en-US" sz="2800" b="1" dirty="0">
              <a:latin typeface="Alexandria"/>
            </a:endParaRPr>
          </a:p>
        </p:txBody>
      </p:sp>
      <p:pic>
        <p:nvPicPr>
          <p:cNvPr id="3" name="Picture 2" descr="A screenshot of a computer&#10;&#10;AI-generated content may be incorrect.">
            <a:extLst>
              <a:ext uri="{FF2B5EF4-FFF2-40B4-BE49-F238E27FC236}">
                <a16:creationId xmlns:a16="http://schemas.microsoft.com/office/drawing/2014/main" id="{339B2FAC-70B9-6A65-0A38-8680987B28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95436" y="1664976"/>
            <a:ext cx="7488555" cy="4924061"/>
          </a:xfrm>
          <a:prstGeom prst="rect">
            <a:avLst/>
          </a:prstGeom>
          <a:ln>
            <a:solidFill>
              <a:schemeClr val="bg2"/>
            </a:solidFill>
          </a:ln>
        </p:spPr>
      </p:pic>
    </p:spTree>
    <p:extLst>
      <p:ext uri="{BB962C8B-B14F-4D97-AF65-F5344CB8AC3E}">
        <p14:creationId xmlns:p14="http://schemas.microsoft.com/office/powerpoint/2010/main" val="402784740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BD630A-9285-1501-033B-7FCCEAF578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F025339-30C0-E386-D030-47922F0F5003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8A0B3A9-640F-AE62-F1D1-B12C13A3690B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B6A6C165-4BDF-32C2-321C-98308B53189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94EB1965-5A36-02AF-FE26-3441DC721E1C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5912E46-372D-AAA7-EB3D-49B377D26D3C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04D3F746-7E9C-2E8A-ADFB-D9E1E6A02B0B}"/>
              </a:ext>
            </a:extLst>
          </p:cNvPr>
          <p:cNvSpPr txBox="1"/>
          <p:nvPr/>
        </p:nvSpPr>
        <p:spPr>
          <a:xfrm>
            <a:off x="7141701" y="1456938"/>
            <a:ext cx="305282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sz="2600" dirty="0"/>
              <a:t>Installation of RHEL 9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153732D-D42B-9D27-33FF-0843A29CAC2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DD97851-89B3-63CA-5449-C3B98C931CD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11654460-D77C-7145-F585-EEF261ED4875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F2E90A1-BE1C-13B3-950C-65CB1C70E4DF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179612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C6E357-BC88-66E0-A195-19776B5D51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5E002F38-BF98-D8A0-6B1B-D966270036AF}"/>
              </a:ext>
            </a:extLst>
          </p:cNvPr>
          <p:cNvSpPr/>
          <p:nvPr/>
        </p:nvSpPr>
        <p:spPr>
          <a:xfrm>
            <a:off x="660400" y="1658871"/>
            <a:ext cx="9763760" cy="458952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en-US" sz="2400" dirty="0">
              <a:solidFill>
                <a:schemeClr val="tx1"/>
              </a:solidFill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7287D88-8BF3-CC6B-CBFE-4E1F5A565C6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9BF2E51-5486-900D-317A-0B7B0C75E5B9}"/>
              </a:ext>
            </a:extLst>
          </p:cNvPr>
          <p:cNvSpPr txBox="1"/>
          <p:nvPr/>
        </p:nvSpPr>
        <p:spPr>
          <a:xfrm>
            <a:off x="564809" y="900816"/>
            <a:ext cx="6094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DE" sz="2800" b="1" dirty="0">
                <a:latin typeface="Alexandria"/>
              </a:rPr>
              <a:t>Red Hat Enterprise Linux (RHEL)</a:t>
            </a:r>
            <a:endParaRPr lang="en-US" sz="2800" b="1" dirty="0">
              <a:latin typeface="Alexandria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D3E158F-E22D-AE42-C970-48D22EA3706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790" y="1869681"/>
            <a:ext cx="8553060" cy="4205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494487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FCB97B-3B30-747D-8D55-D36A85BCCB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FED2BF80-A0B0-56EE-F4A1-F26AA9F1CF07}"/>
              </a:ext>
            </a:extLst>
          </p:cNvPr>
          <p:cNvSpPr/>
          <p:nvPr/>
        </p:nvSpPr>
        <p:spPr>
          <a:xfrm>
            <a:off x="660400" y="1658871"/>
            <a:ext cx="9763760" cy="458952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en-US" sz="2400" dirty="0">
              <a:solidFill>
                <a:schemeClr val="tx1"/>
              </a:solidFill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3F6C0E1-03E5-F5F6-BA3C-999A0382CDA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1D78296-619E-B329-AF82-3EC73601376A}"/>
              </a:ext>
            </a:extLst>
          </p:cNvPr>
          <p:cNvSpPr txBox="1"/>
          <p:nvPr/>
        </p:nvSpPr>
        <p:spPr>
          <a:xfrm>
            <a:off x="564809" y="900816"/>
            <a:ext cx="6094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DE" sz="2800" b="1" dirty="0">
                <a:latin typeface="Alexandria"/>
              </a:rPr>
              <a:t>Red Hat Enterprise Linux (RHEL)</a:t>
            </a:r>
            <a:endParaRPr lang="en-US" sz="2800" b="1" dirty="0">
              <a:latin typeface="Alexandria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132F21-D1F2-EFAB-C791-3618927E622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8749" y="1900675"/>
            <a:ext cx="7968451" cy="3873990"/>
          </a:xfrm>
          <a:prstGeom prst="rect">
            <a:avLst/>
          </a:prstGeom>
          <a:ln w="38100"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286295525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BE1CAE-C46C-AA70-4FDA-BFE8BB044B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BE8153CB-B88D-DA7B-9C87-49B14E8EE4F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7608D75-F14A-0C57-0307-9CB08FB7A2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3531" y="807134"/>
            <a:ext cx="9095319" cy="4984587"/>
          </a:xfrm>
          <a:prstGeom prst="rect">
            <a:avLst/>
          </a:prstGeom>
        </p:spPr>
      </p:pic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AF1BFB2F-C232-D189-FD25-6EE8B5759A5E}"/>
              </a:ext>
            </a:extLst>
          </p:cNvPr>
          <p:cNvSpPr/>
          <p:nvPr/>
        </p:nvSpPr>
        <p:spPr>
          <a:xfrm>
            <a:off x="3790859" y="6037943"/>
            <a:ext cx="2305141" cy="66159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Click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Power On</a:t>
            </a:r>
          </a:p>
        </p:txBody>
      </p:sp>
    </p:spTree>
    <p:extLst>
      <p:ext uri="{BB962C8B-B14F-4D97-AF65-F5344CB8AC3E}">
        <p14:creationId xmlns:p14="http://schemas.microsoft.com/office/powerpoint/2010/main" val="3951163447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>
                <a16:creationId xmlns:a16="http://schemas.microsoft.com/office/drawing/2014/main" id="{1D99AB36-5863-3753-04C9-3C1C4C60EE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0936" y="2807208"/>
            <a:ext cx="3429000" cy="3410712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pPr marL="0" marR="0" lvl="0" indent="-2286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200" b="1" i="0" u="none" strike="noStrike" cap="none" normalizeH="0" baseline="0" dirty="0">
                <a:ln>
                  <a:noFill/>
                </a:ln>
                <a:effectLst/>
              </a:rPr>
              <a:t>Step 1: Start RHEL 9 Installation</a:t>
            </a:r>
            <a:endParaRPr kumimoji="0" lang="en-US" altLang="en-US" sz="2200" b="0" i="0" u="none" strike="noStrike" cap="none" normalizeH="0" baseline="0" dirty="0">
              <a:ln>
                <a:noFill/>
              </a:ln>
              <a:effectLst/>
            </a:endParaRPr>
          </a:p>
          <a:p>
            <a:pPr marL="0" marR="0" lvl="0" indent="-2286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200" b="0" i="0" u="none" strike="noStrike" cap="none" normalizeH="0" baseline="0" dirty="0">
                <a:ln>
                  <a:noFill/>
                </a:ln>
                <a:effectLst/>
              </a:rPr>
              <a:t>When the system reboots, you will get a black screen with the following options. To begin the installation, press </a:t>
            </a:r>
            <a:r>
              <a:rPr kumimoji="0" lang="en-US" altLang="en-US" sz="2200" b="1" i="0" u="none" strike="noStrike" cap="none" normalizeH="0" baseline="0" dirty="0">
                <a:ln>
                  <a:noFill/>
                </a:ln>
                <a:effectLst/>
              </a:rPr>
              <a:t>ENTER</a:t>
            </a:r>
            <a:r>
              <a:rPr kumimoji="0" lang="en-US" altLang="en-US" sz="2200" b="0" i="0" u="none" strike="noStrike" cap="none" normalizeH="0" baseline="0" dirty="0">
                <a:ln>
                  <a:noFill/>
                </a:ln>
                <a:effectLst/>
              </a:rPr>
              <a:t> on the first option ‘</a:t>
            </a:r>
            <a:r>
              <a:rPr kumimoji="0" lang="en-US" altLang="en-US" sz="2200" b="1" i="0" u="none" strike="noStrike" cap="none" normalizeH="0" baseline="0" dirty="0">
                <a:ln>
                  <a:noFill/>
                </a:ln>
                <a:effectLst/>
              </a:rPr>
              <a:t>Install Red Hat Enterprise Linux 9.0</a:t>
            </a:r>
            <a:r>
              <a:rPr kumimoji="0" lang="en-US" altLang="en-US" sz="2200" b="0" i="0" u="none" strike="noStrike" cap="none" normalizeH="0" baseline="0" dirty="0">
                <a:ln>
                  <a:noFill/>
                </a:ln>
                <a:effectLst/>
              </a:rPr>
              <a:t>’.</a:t>
            </a:r>
          </a:p>
        </p:txBody>
      </p:sp>
      <p:pic>
        <p:nvPicPr>
          <p:cNvPr id="3073" name="Picture 23" descr="RHEL 9 Boot Menu">
            <a:hlinkClick r:id="rId2"/>
            <a:extLst>
              <a:ext uri="{FF2B5EF4-FFF2-40B4-BE49-F238E27FC236}">
                <a16:creationId xmlns:a16="http://schemas.microsoft.com/office/drawing/2014/main" id="{41C2FD60-D5BC-CC98-3C19-814C82D506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80206" y="1232774"/>
            <a:ext cx="6089394" cy="4571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B6FF68AA-C8A5-A9FF-9B13-21D1AA6F91D4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F0A2D34D-2CDB-1452-FD7C-90CF4F39AA6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  <p:pic>
        <p:nvPicPr>
          <p:cNvPr id="2" name="Graphic 21">
            <a:extLst>
              <a:ext uri="{FF2B5EF4-FFF2-40B4-BE49-F238E27FC236}">
                <a16:creationId xmlns:a16="http://schemas.microsoft.com/office/drawing/2014/main" id="{DDBBF6F4-EA1A-788C-59BC-AC68FD9606FF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17029" y="-22934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377996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HEL 9 Language">
            <a:hlinkClick r:id="rId2"/>
            <a:extLst>
              <a:ext uri="{FF2B5EF4-FFF2-40B4-BE49-F238E27FC236}">
                <a16:creationId xmlns:a16="http://schemas.microsoft.com/office/drawing/2014/main" id="{F53749B8-836E-45B7-20C3-D5A97E03B2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352505" y="851022"/>
            <a:ext cx="7208055" cy="536351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C089A8FB-FDD3-7077-48AE-81C163EAEAB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  <p:pic>
        <p:nvPicPr>
          <p:cNvPr id="4" name="Graphic 21">
            <a:extLst>
              <a:ext uri="{FF2B5EF4-FFF2-40B4-BE49-F238E27FC236}">
                <a16:creationId xmlns:a16="http://schemas.microsoft.com/office/drawing/2014/main" id="{6BBBCBB3-5D19-1320-BDC9-FCB74ED620F5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5189299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8A9ACF31-28C2-8DFF-DCE9-5F22F737F3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5546" y="2443480"/>
            <a:ext cx="4446529" cy="4259072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pPr marL="0" marR="0" lvl="0" indent="-2286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400" b="1" i="0" u="none" strike="noStrike" cap="none" normalizeH="0" baseline="0" dirty="0">
                <a:ln>
                  <a:noFill/>
                </a:ln>
                <a:effectLst/>
              </a:rPr>
              <a:t>Step 2: Configure Partitioning</a:t>
            </a:r>
            <a:endParaRPr kumimoji="0" lang="en-US" altLang="en-US" sz="2400" b="0" i="0" u="none" strike="noStrike" cap="none" normalizeH="0" baseline="0" dirty="0">
              <a:ln>
                <a:noFill/>
              </a:ln>
              <a:effectLst/>
            </a:endParaRPr>
          </a:p>
          <a:p>
            <a:pPr marL="0" marR="0" lvl="0" indent="-2286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en-US" altLang="en-US" sz="1600" b="0" i="0" u="none" strike="noStrike" cap="none" normalizeH="0" baseline="0" dirty="0">
              <a:ln>
                <a:noFill/>
              </a:ln>
              <a:effectLst/>
            </a:endParaRPr>
          </a:p>
        </p:txBody>
      </p:sp>
      <p:pic>
        <p:nvPicPr>
          <p:cNvPr id="4097" name="Picture 20" descr="RHEL 9 Configuation">
            <a:hlinkClick r:id="rId2"/>
            <a:extLst>
              <a:ext uri="{FF2B5EF4-FFF2-40B4-BE49-F238E27FC236}">
                <a16:creationId xmlns:a16="http://schemas.microsoft.com/office/drawing/2014/main" id="{AE605A86-8790-8B6E-954E-84979D626F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52417" y="1093912"/>
            <a:ext cx="6074943" cy="4563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97D851A4-303C-EBAC-FA65-A7F1A56621AF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63303477-2533-EFDC-573F-700DADB95BC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  <p:pic>
        <p:nvPicPr>
          <p:cNvPr id="3" name="Graphic 21">
            <a:extLst>
              <a:ext uri="{FF2B5EF4-FFF2-40B4-BE49-F238E27FC236}">
                <a16:creationId xmlns:a16="http://schemas.microsoft.com/office/drawing/2014/main" id="{1AF666CF-D987-9E44-3E24-E7DF06317B7A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09330" y="136376"/>
            <a:ext cx="2305141" cy="1076343"/>
          </a:xfrm>
          <a:prstGeom prst="rect">
            <a:avLst/>
          </a:prstGeom>
        </p:spPr>
      </p:pic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3ACD815F-C4C7-F284-40E5-30DAC14A9C95}"/>
              </a:ext>
            </a:extLst>
          </p:cNvPr>
          <p:cNvCxnSpPr/>
          <p:nvPr/>
        </p:nvCxnSpPr>
        <p:spPr>
          <a:xfrm flipH="1">
            <a:off x="10180320" y="2443480"/>
            <a:ext cx="965200" cy="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16199320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FC5D86-370D-A428-36AF-4A1C700ACD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DA9888F3-0B77-5F62-516D-5430AFCA98F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  <p:pic>
        <p:nvPicPr>
          <p:cNvPr id="4" name="Graphic 21">
            <a:extLst>
              <a:ext uri="{FF2B5EF4-FFF2-40B4-BE49-F238E27FC236}">
                <a16:creationId xmlns:a16="http://schemas.microsoft.com/office/drawing/2014/main" id="{B511A048-1ACE-E112-8ACF-3DC0D56F87D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94E9FE6-3068-9E1B-9FA8-9F96A32C92C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45360" y="743571"/>
            <a:ext cx="7355840" cy="5516880"/>
          </a:xfrm>
          <a:prstGeom prst="rect">
            <a:avLst/>
          </a:prstGeom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DB67ECD6-B7B7-E822-66E0-BFC83352CE37}"/>
              </a:ext>
            </a:extLst>
          </p:cNvPr>
          <p:cNvSpPr/>
          <p:nvPr/>
        </p:nvSpPr>
        <p:spPr>
          <a:xfrm>
            <a:off x="263315" y="3080743"/>
            <a:ext cx="1697565" cy="18491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Click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Done</a:t>
            </a:r>
          </a:p>
        </p:txBody>
      </p:sp>
    </p:spTree>
    <p:extLst>
      <p:ext uri="{BB962C8B-B14F-4D97-AF65-F5344CB8AC3E}">
        <p14:creationId xmlns:p14="http://schemas.microsoft.com/office/powerpoint/2010/main" val="2377592613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C742CE-C260-8514-814C-77A8802360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F646DD0D-24AB-DD82-B49F-CF720B122A3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9678850" y="6260451"/>
            <a:ext cx="1886584" cy="435845"/>
          </a:xfrm>
          <a:prstGeom prst="rect">
            <a:avLst/>
          </a:prstGeom>
        </p:spPr>
      </p:pic>
      <p:pic>
        <p:nvPicPr>
          <p:cNvPr id="4" name="Graphic 21">
            <a:extLst>
              <a:ext uri="{FF2B5EF4-FFF2-40B4-BE49-F238E27FC236}">
                <a16:creationId xmlns:a16="http://schemas.microsoft.com/office/drawing/2014/main" id="{EDFCF9B5-2420-9392-BA5C-AD07DD957BC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7810985-35FF-56DF-78EF-4D6B77C6128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6961" y="639966"/>
            <a:ext cx="7784542" cy="5838407"/>
          </a:xfrm>
          <a:prstGeom prst="rect">
            <a:avLst/>
          </a:prstGeom>
        </p:spPr>
      </p:pic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56028737-DCC2-CB6B-0DED-813D8C0124E1}"/>
              </a:ext>
            </a:extLst>
          </p:cNvPr>
          <p:cNvCxnSpPr/>
          <p:nvPr/>
        </p:nvCxnSpPr>
        <p:spPr>
          <a:xfrm flipH="1">
            <a:off x="6621864" y="2502040"/>
            <a:ext cx="1577591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10346699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HEL 9 Root Password">
            <a:hlinkClick r:id="rId2"/>
            <a:extLst>
              <a:ext uri="{FF2B5EF4-FFF2-40B4-BE49-F238E27FC236}">
                <a16:creationId xmlns:a16="http://schemas.microsoft.com/office/drawing/2014/main" id="{E881E41E-A812-F766-E94A-6F28ED32C9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43467" y="1395481"/>
            <a:ext cx="10430933" cy="426070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5C07157F-472D-C6CA-9ACF-D6A41ACE5D9D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226DF9A5-AB89-003F-3700-239E2D7A146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  <p:pic>
        <p:nvPicPr>
          <p:cNvPr id="4" name="Graphic 21">
            <a:extLst>
              <a:ext uri="{FF2B5EF4-FFF2-40B4-BE49-F238E27FC236}">
                <a16:creationId xmlns:a16="http://schemas.microsoft.com/office/drawing/2014/main" id="{005CBADB-68A7-64CB-A5C6-3E641BC1915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8499882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reate Root Password">
            <a:hlinkClick r:id="rId2"/>
            <a:extLst>
              <a:ext uri="{FF2B5EF4-FFF2-40B4-BE49-F238E27FC236}">
                <a16:creationId xmlns:a16="http://schemas.microsoft.com/office/drawing/2014/main" id="{20C8D4F0-F2C7-02C3-E665-3FE0616D6FE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43467" y="1184238"/>
            <a:ext cx="10905066" cy="448952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A905248F-C208-D8DF-8FB6-642ED94814AE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CBB3A1D1-B2E8-3730-03EE-100AC02C362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  <p:pic>
        <p:nvPicPr>
          <p:cNvPr id="4" name="Graphic 21">
            <a:extLst>
              <a:ext uri="{FF2B5EF4-FFF2-40B4-BE49-F238E27FC236}">
                <a16:creationId xmlns:a16="http://schemas.microsoft.com/office/drawing/2014/main" id="{C89F61DC-A0F2-ACD2-AD08-E796B5A21CB2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8985606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HEL 9 User Creation">
            <a:hlinkClick r:id="rId2"/>
            <a:extLst>
              <a:ext uri="{FF2B5EF4-FFF2-40B4-BE49-F238E27FC236}">
                <a16:creationId xmlns:a16="http://schemas.microsoft.com/office/drawing/2014/main" id="{F737D67C-AD50-6BA6-3375-1D3C7CFE81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43467" y="1579880"/>
            <a:ext cx="10905066" cy="3698239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5F8B9581-A867-93A1-7925-1BD1A08C4A52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B563CB20-8242-73F4-052F-7CA71A2083A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  <p:pic>
        <p:nvPicPr>
          <p:cNvPr id="4" name="Graphic 21">
            <a:extLst>
              <a:ext uri="{FF2B5EF4-FFF2-40B4-BE49-F238E27FC236}">
                <a16:creationId xmlns:a16="http://schemas.microsoft.com/office/drawing/2014/main" id="{81C1BCB7-0236-2BE3-1280-3BCFBB98E4A2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8004628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reate User Account">
            <a:hlinkClick r:id="rId2"/>
            <a:extLst>
              <a:ext uri="{FF2B5EF4-FFF2-40B4-BE49-F238E27FC236}">
                <a16:creationId xmlns:a16="http://schemas.microsoft.com/office/drawing/2014/main" id="{A7FC5D83-9421-E455-4437-E9FC656CE8C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16767" y="1209040"/>
            <a:ext cx="8128651" cy="4640611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7E8FD8CC-18A3-D394-3C6A-D54AA03C57F3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D835E768-6DE9-8860-4DFE-DD9D3112906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  <p:pic>
        <p:nvPicPr>
          <p:cNvPr id="4" name="Graphic 21">
            <a:extLst>
              <a:ext uri="{FF2B5EF4-FFF2-40B4-BE49-F238E27FC236}">
                <a16:creationId xmlns:a16="http://schemas.microsoft.com/office/drawing/2014/main" id="{1AF29F80-2F6B-BFE6-44B8-DA4BD987DDD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6717136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HEL 9 Begin Installation">
            <a:hlinkClick r:id="rId2"/>
            <a:extLst>
              <a:ext uri="{FF2B5EF4-FFF2-40B4-BE49-F238E27FC236}">
                <a16:creationId xmlns:a16="http://schemas.microsoft.com/office/drawing/2014/main" id="{5839DC3E-F759-1A3C-E969-9168E1B1FA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43467" y="1155656"/>
            <a:ext cx="9740053" cy="4466699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C1BF40AD-779A-6130-66AC-4E40BB3274DF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8F1B49FD-9188-1654-B734-CA7976A0B62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  <p:pic>
        <p:nvPicPr>
          <p:cNvPr id="4" name="Graphic 21">
            <a:extLst>
              <a:ext uri="{FF2B5EF4-FFF2-40B4-BE49-F238E27FC236}">
                <a16:creationId xmlns:a16="http://schemas.microsoft.com/office/drawing/2014/main" id="{AA6E5CA9-A9B6-D031-4A65-42E7B5B9E7D1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8876976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HEL 9 Installation">
            <a:hlinkClick r:id="rId2"/>
            <a:extLst>
              <a:ext uri="{FF2B5EF4-FFF2-40B4-BE49-F238E27FC236}">
                <a16:creationId xmlns:a16="http://schemas.microsoft.com/office/drawing/2014/main" id="{49B77EF3-8284-629B-1525-3DA778E1D1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266014" y="218033"/>
            <a:ext cx="7514892" cy="5439681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E3EBDDCB-8CFB-03D4-E4C0-26F347B5662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7DC33C81-39C5-887C-2C4A-3C67344D0B6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  <p:pic>
        <p:nvPicPr>
          <p:cNvPr id="4" name="Graphic 21">
            <a:extLst>
              <a:ext uri="{FF2B5EF4-FFF2-40B4-BE49-F238E27FC236}">
                <a16:creationId xmlns:a16="http://schemas.microsoft.com/office/drawing/2014/main" id="{224F0E23-2C85-85E3-D10F-037340DA9232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2034154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HEL 9 Installation Finishes">
            <a:hlinkClick r:id="rId2"/>
            <a:extLst>
              <a:ext uri="{FF2B5EF4-FFF2-40B4-BE49-F238E27FC236}">
                <a16:creationId xmlns:a16="http://schemas.microsoft.com/office/drawing/2014/main" id="{0DCEC7B8-32B0-B13E-2207-873CDEA7BF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369597" y="447039"/>
            <a:ext cx="7263375" cy="522110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C1792E8C-0BFC-BE8F-28A7-AAD9ACE69DD5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AF1B07F8-21A4-DF2B-DC92-263C13CDD07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  <p:pic>
        <p:nvPicPr>
          <p:cNvPr id="4" name="Graphic 21">
            <a:extLst>
              <a:ext uri="{FF2B5EF4-FFF2-40B4-BE49-F238E27FC236}">
                <a16:creationId xmlns:a16="http://schemas.microsoft.com/office/drawing/2014/main" id="{F38A0513-D7DF-2600-CD24-D0CDC9C66BF3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3105235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HEL 9 Boot Menu">
            <a:hlinkClick r:id="rId3"/>
            <a:extLst>
              <a:ext uri="{FF2B5EF4-FFF2-40B4-BE49-F238E27FC236}">
                <a16:creationId xmlns:a16="http://schemas.microsoft.com/office/drawing/2014/main" id="{835FBC38-5C19-A33D-5EA8-C4335923909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19367" y="1156198"/>
            <a:ext cx="8969514" cy="467490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C28BD062-E805-F843-71DF-4CF2E0B87570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C2DB46DB-6B8B-21EA-3314-0500A16E51C3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  <p:pic>
        <p:nvPicPr>
          <p:cNvPr id="4" name="Graphic 21">
            <a:extLst>
              <a:ext uri="{FF2B5EF4-FFF2-40B4-BE49-F238E27FC236}">
                <a16:creationId xmlns:a16="http://schemas.microsoft.com/office/drawing/2014/main" id="{C53FA76E-647C-A561-CA9F-FECB0D44223E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326211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HEL 9 Login">
            <a:hlinkClick r:id="rId2"/>
            <a:extLst>
              <a:ext uri="{FF2B5EF4-FFF2-40B4-BE49-F238E27FC236}">
                <a16:creationId xmlns:a16="http://schemas.microsoft.com/office/drawing/2014/main" id="{3AD51680-70D7-D9A4-65E4-1B71FE2837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391383" y="1056640"/>
            <a:ext cx="6799981" cy="461150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13B8382-8A97-B849-B061-0C01D759A759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C93CDA17-1076-7C53-CD4F-3D4760A98E7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  <p:pic>
        <p:nvPicPr>
          <p:cNvPr id="4" name="Graphic 21">
            <a:extLst>
              <a:ext uri="{FF2B5EF4-FFF2-40B4-BE49-F238E27FC236}">
                <a16:creationId xmlns:a16="http://schemas.microsoft.com/office/drawing/2014/main" id="{0A491C7A-70C1-E10F-D170-6103C40E7E62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7833202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HEL 9 Tour">
            <a:hlinkClick r:id="rId3"/>
            <a:extLst>
              <a:ext uri="{FF2B5EF4-FFF2-40B4-BE49-F238E27FC236}">
                <a16:creationId xmlns:a16="http://schemas.microsoft.com/office/drawing/2014/main" id="{803E6A51-CDF8-232D-39C7-700DF8E9FA1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622397" y="629920"/>
            <a:ext cx="7795386" cy="524906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1EF59FD-9921-87FB-E1C2-0C8502F2380A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5CE0958B-6340-80FE-C133-34518FDD195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  <p:pic>
        <p:nvPicPr>
          <p:cNvPr id="4" name="Graphic 21">
            <a:extLst>
              <a:ext uri="{FF2B5EF4-FFF2-40B4-BE49-F238E27FC236}">
                <a16:creationId xmlns:a16="http://schemas.microsoft.com/office/drawing/2014/main" id="{A0E93E12-8990-2128-E9F2-E4D024289280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4663388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F6D258-8757-5F24-BA40-FB49BD0DC4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1DA90C74-C301-54E1-DDFF-62F6A836E535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1409E90D-461A-BF0B-60D6-49EC6C85DF1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  <p:pic>
        <p:nvPicPr>
          <p:cNvPr id="4" name="Graphic 21">
            <a:extLst>
              <a:ext uri="{FF2B5EF4-FFF2-40B4-BE49-F238E27FC236}">
                <a16:creationId xmlns:a16="http://schemas.microsoft.com/office/drawing/2014/main" id="{2ABEAB71-1156-D70F-465B-C35B9EEAFB6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596944D-3C5B-66D7-ED4A-4D7953BD06A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30565" y="1209040"/>
            <a:ext cx="9252604" cy="4718072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C1B469F-FA5C-0630-B1FE-425F81B294DC}"/>
              </a:ext>
            </a:extLst>
          </p:cNvPr>
          <p:cNvSpPr/>
          <p:nvPr/>
        </p:nvSpPr>
        <p:spPr>
          <a:xfrm>
            <a:off x="446195" y="3251200"/>
            <a:ext cx="1697565" cy="66159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Click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Ready</a:t>
            </a:r>
          </a:p>
        </p:txBody>
      </p:sp>
    </p:spTree>
    <p:extLst>
      <p:ext uri="{BB962C8B-B14F-4D97-AF65-F5344CB8AC3E}">
        <p14:creationId xmlns:p14="http://schemas.microsoft.com/office/powerpoint/2010/main" val="2176876110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511113-5D6C-AF72-C334-6981CD0577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9B27DFB8-D1F6-ED7E-1689-235EE0811D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D1ECC931-1722-56B9-49AC-9B2BC4800FDF}"/>
                  </a:ext>
                </a:extLst>
              </p14:cNvPr>
              <p14:cNvContentPartPr/>
              <p14:nvPr/>
            </p14:nvContentPartPr>
            <p14:xfrm>
              <a:off x="6857380" y="4037980"/>
              <a:ext cx="360" cy="36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D1ECC931-1722-56B9-49AC-9B2BC4800FDF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6851260" y="4031860"/>
                <a:ext cx="12600" cy="12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5049692A-A802-FFB1-F1FE-C2E9EE17B1CB}"/>
                  </a:ext>
                </a:extLst>
              </p14:cNvPr>
              <p14:cNvContentPartPr/>
              <p14:nvPr/>
            </p14:nvContentPartPr>
            <p14:xfrm>
              <a:off x="-1021220" y="2191540"/>
              <a:ext cx="5400" cy="540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5049692A-A802-FFB1-F1FE-C2E9EE17B1CB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-1027340" y="2185420"/>
                <a:ext cx="17640" cy="17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A747F7C7-EA6D-6E90-3FD2-FD41D41B6860}"/>
                  </a:ext>
                </a:extLst>
              </p14:cNvPr>
              <p14:cNvContentPartPr/>
              <p14:nvPr/>
            </p14:nvContentPartPr>
            <p14:xfrm>
              <a:off x="-1029140" y="2183980"/>
              <a:ext cx="360" cy="36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A747F7C7-EA6D-6E90-3FD2-FD41D41B6860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-1035260" y="2177860"/>
                <a:ext cx="12600" cy="12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06A714BA-E189-4E7A-98FD-27E0986B9CD8}"/>
                  </a:ext>
                </a:extLst>
              </p14:cNvPr>
              <p14:cNvContentPartPr/>
              <p14:nvPr/>
            </p14:nvContentPartPr>
            <p14:xfrm>
              <a:off x="-1029140" y="2183980"/>
              <a:ext cx="360" cy="36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06A714BA-E189-4E7A-98FD-27E0986B9CD8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-1035260" y="2177860"/>
                <a:ext cx="12600" cy="12600"/>
              </a:xfrm>
              <a:prstGeom prst="rect">
                <a:avLst/>
              </a:prstGeom>
            </p:spPr>
          </p:pic>
        </mc:Fallback>
      </mc:AlternateContent>
      <p:pic>
        <p:nvPicPr>
          <p:cNvPr id="5" name="Picture 4">
            <a:extLst>
              <a:ext uri="{FF2B5EF4-FFF2-40B4-BE49-F238E27FC236}">
                <a16:creationId xmlns:a16="http://schemas.microsoft.com/office/drawing/2014/main" id="{3F170649-737E-A926-51DD-7DCFB7397ED7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355304" y="622991"/>
            <a:ext cx="6946582" cy="5612017"/>
          </a:xfrm>
          <a:prstGeom prst="rect">
            <a:avLst/>
          </a:prstGeom>
        </p:spPr>
      </p:pic>
      <p:pic>
        <p:nvPicPr>
          <p:cNvPr id="2" name="Picture 1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8D6B8676-CE18-1CB7-049A-4152B380C3AF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305226" y="6097166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0361710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620555b5da0b2e7a8b0125b4063a232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07b825fe9b2234ea84872814b078fd7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4242970-9238-4BCD-A2F7-0FC1C93B667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http://www.w3.org/XML/1998/namespace"/>
    <ds:schemaRef ds:uri="http://schemas.openxmlformats.org/package/2006/metadata/core-properties"/>
    <ds:schemaRef ds:uri="d13aca44-ef33-4cf4-9980-7f0b00e6eeb9"/>
    <ds:schemaRef ds:uri="http://purl.org/dc/dcmitype/"/>
    <ds:schemaRef ds:uri="http://schemas.microsoft.com/office/infopath/2007/PartnerControls"/>
    <ds:schemaRef ds:uri="49100919-8a76-4266-be0c-7dc583902cb4"/>
    <ds:schemaRef ds:uri="http://purl.org/dc/elements/1.1/"/>
    <ds:schemaRef ds:uri="http://schemas.microsoft.com/office/2006/documentManagement/types"/>
    <ds:schemaRef ds:uri="http://schemas.microsoft.com/office/2006/metadata/properties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7119</TotalTime>
  <Words>1546</Words>
  <Application>Microsoft Office PowerPoint</Application>
  <PresentationFormat>Widescreen</PresentationFormat>
  <Paragraphs>234</Paragraphs>
  <Slides>66</Slides>
  <Notes>54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66</vt:i4>
      </vt:variant>
    </vt:vector>
  </HeadingPairs>
  <TitlesOfParts>
    <vt:vector size="76" baseType="lpstr">
      <vt:lpstr>Alexandria</vt:lpstr>
      <vt:lpstr>Arial</vt:lpstr>
      <vt:lpstr>Calibri</vt:lpstr>
      <vt:lpstr>Calibri Light</vt:lpstr>
      <vt:lpstr>Noto Sans</vt:lpstr>
      <vt:lpstr>Nunito</vt:lpstr>
      <vt:lpstr>Roboto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DR.Ahmed.eldouh.CSIS</cp:lastModifiedBy>
  <cp:revision>299</cp:revision>
  <dcterms:created xsi:type="dcterms:W3CDTF">2023-04-29T09:08:00Z</dcterms:created>
  <dcterms:modified xsi:type="dcterms:W3CDTF">2025-09-24T06:20:36Z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