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7" r:id="rId2"/>
    <p:sldId id="291" r:id="rId3"/>
    <p:sldId id="265" r:id="rId4"/>
    <p:sldId id="266" r:id="rId5"/>
    <p:sldId id="272" r:id="rId6"/>
    <p:sldId id="297" r:id="rId7"/>
    <p:sldId id="340" r:id="rId8"/>
    <p:sldId id="269" r:id="rId9"/>
    <p:sldId id="268" r:id="rId10"/>
    <p:sldId id="270" r:id="rId11"/>
    <p:sldId id="267" r:id="rId12"/>
    <p:sldId id="341" r:id="rId13"/>
    <p:sldId id="273" r:id="rId14"/>
    <p:sldId id="275" r:id="rId15"/>
    <p:sldId id="342" r:id="rId16"/>
    <p:sldId id="344" r:id="rId17"/>
    <p:sldId id="281" r:id="rId18"/>
    <p:sldId id="282" r:id="rId19"/>
    <p:sldId id="345" r:id="rId20"/>
    <p:sldId id="347" r:id="rId21"/>
    <p:sldId id="348" r:id="rId22"/>
    <p:sldId id="298" r:id="rId23"/>
    <p:sldId id="299"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27A1C"/>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686" autoAdjust="0"/>
    <p:restoredTop sz="94660"/>
  </p:normalViewPr>
  <p:slideViewPr>
    <p:cSldViewPr snapToGrid="0">
      <p:cViewPr varScale="1">
        <p:scale>
          <a:sx n="100" d="100"/>
          <a:sy n="100" d="100"/>
        </p:scale>
        <p:origin x="192" y="3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en-SA" smtClean="0"/>
              <a:t>5/20/22</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en-SA" smtClean="0"/>
              <a:t>‹#›</a:t>
            </a:fld>
            <a:endParaRPr lang="en-SA"/>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2"/>
        <p:cNvGrpSpPr/>
        <p:nvPr/>
      </p:nvGrpSpPr>
      <p:grpSpPr>
        <a:xfrm>
          <a:off x="0" y="0"/>
          <a:ext cx="0" cy="0"/>
          <a:chOff x="0" y="0"/>
          <a:chExt cx="0" cy="0"/>
        </a:xfrm>
      </p:grpSpPr>
      <p:sp>
        <p:nvSpPr>
          <p:cNvPr id="1283" name="Google Shape;1283;ga4b164ffe4_0_4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4" name="Google Shape;1284;ga4b164ffe4_0_4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6"/>
        <p:cNvGrpSpPr/>
        <p:nvPr/>
      </p:nvGrpSpPr>
      <p:grpSpPr>
        <a:xfrm>
          <a:off x="0" y="0"/>
          <a:ext cx="0" cy="0"/>
          <a:chOff x="0" y="0"/>
          <a:chExt cx="0" cy="0"/>
        </a:xfrm>
      </p:grpSpPr>
      <p:sp>
        <p:nvSpPr>
          <p:cNvPr id="1407" name="Google Shape;1407;g95d31fb131_0_2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8" name="Google Shape;1408;g95d31fb131_0_2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bg>
      <p:bgPr>
        <a:solidFill>
          <a:schemeClr val="accent1"/>
        </a:solidFill>
        <a:effectLst/>
      </p:bgPr>
    </p:bg>
    <p:spTree>
      <p:nvGrpSpPr>
        <p:cNvPr id="1" name="Shape 55"/>
        <p:cNvGrpSpPr/>
        <p:nvPr/>
      </p:nvGrpSpPr>
      <p:grpSpPr>
        <a:xfrm>
          <a:off x="0" y="0"/>
          <a:ext cx="0" cy="0"/>
          <a:chOff x="0" y="0"/>
          <a:chExt cx="0" cy="0"/>
        </a:xfrm>
      </p:grpSpPr>
      <p:sp>
        <p:nvSpPr>
          <p:cNvPr id="56" name="Google Shape;56;p3"/>
          <p:cNvSpPr/>
          <p:nvPr/>
        </p:nvSpPr>
        <p:spPr>
          <a:xfrm rot="5488876" flipH="1">
            <a:off x="10413333" y="191732"/>
            <a:ext cx="1768071" cy="1743525"/>
          </a:xfrm>
          <a:custGeom>
            <a:avLst/>
            <a:gdLst/>
            <a:ahLst/>
            <a:cxnLst/>
            <a:rect l="l" t="t" r="r" b="b"/>
            <a:pathLst>
              <a:path w="12375" h="11459" extrusionOk="0">
                <a:moveTo>
                  <a:pt x="10869" y="1"/>
                </a:moveTo>
                <a:cubicBezTo>
                  <a:pt x="10692" y="144"/>
                  <a:pt x="10516" y="312"/>
                  <a:pt x="10373" y="489"/>
                </a:cubicBezTo>
                <a:lnTo>
                  <a:pt x="10449" y="564"/>
                </a:lnTo>
                <a:cubicBezTo>
                  <a:pt x="10617" y="421"/>
                  <a:pt x="10793" y="245"/>
                  <a:pt x="10970" y="102"/>
                </a:cubicBezTo>
                <a:lnTo>
                  <a:pt x="10869" y="1"/>
                </a:lnTo>
                <a:close/>
                <a:moveTo>
                  <a:pt x="9885" y="985"/>
                </a:moveTo>
                <a:cubicBezTo>
                  <a:pt x="9708" y="1153"/>
                  <a:pt x="9565" y="1364"/>
                  <a:pt x="9431" y="1540"/>
                </a:cubicBezTo>
                <a:lnTo>
                  <a:pt x="9565" y="1616"/>
                </a:lnTo>
                <a:cubicBezTo>
                  <a:pt x="9675" y="1439"/>
                  <a:pt x="9818" y="1263"/>
                  <a:pt x="9986" y="1086"/>
                </a:cubicBezTo>
                <a:lnTo>
                  <a:pt x="9885" y="985"/>
                </a:lnTo>
                <a:close/>
                <a:moveTo>
                  <a:pt x="9077" y="2171"/>
                </a:moveTo>
                <a:cubicBezTo>
                  <a:pt x="9010" y="2381"/>
                  <a:pt x="8901" y="2625"/>
                  <a:pt x="8867" y="2836"/>
                </a:cubicBezTo>
                <a:lnTo>
                  <a:pt x="9010" y="2878"/>
                </a:lnTo>
                <a:cubicBezTo>
                  <a:pt x="9044" y="2667"/>
                  <a:pt x="9111" y="2457"/>
                  <a:pt x="9220" y="2247"/>
                </a:cubicBezTo>
                <a:lnTo>
                  <a:pt x="9077" y="2171"/>
                </a:lnTo>
                <a:close/>
                <a:moveTo>
                  <a:pt x="10869" y="3012"/>
                </a:moveTo>
                <a:lnTo>
                  <a:pt x="10869" y="3155"/>
                </a:lnTo>
                <a:lnTo>
                  <a:pt x="10903" y="3155"/>
                </a:lnTo>
                <a:cubicBezTo>
                  <a:pt x="11113" y="3155"/>
                  <a:pt x="11357" y="3189"/>
                  <a:pt x="11534" y="3298"/>
                </a:cubicBezTo>
                <a:lnTo>
                  <a:pt x="11601" y="3155"/>
                </a:lnTo>
                <a:cubicBezTo>
                  <a:pt x="11391" y="3088"/>
                  <a:pt x="11147" y="3012"/>
                  <a:pt x="10903" y="3012"/>
                </a:cubicBezTo>
                <a:close/>
                <a:moveTo>
                  <a:pt x="10163" y="3155"/>
                </a:moveTo>
                <a:cubicBezTo>
                  <a:pt x="10028" y="3223"/>
                  <a:pt x="9885" y="3298"/>
                  <a:pt x="9776" y="3366"/>
                </a:cubicBezTo>
                <a:cubicBezTo>
                  <a:pt x="9675" y="3399"/>
                  <a:pt x="9607" y="3467"/>
                  <a:pt x="9532" y="3542"/>
                </a:cubicBezTo>
                <a:lnTo>
                  <a:pt x="9641" y="3643"/>
                </a:lnTo>
                <a:cubicBezTo>
                  <a:pt x="9708" y="3576"/>
                  <a:pt x="9776" y="3542"/>
                  <a:pt x="9851" y="3467"/>
                </a:cubicBezTo>
                <a:cubicBezTo>
                  <a:pt x="9952" y="3399"/>
                  <a:pt x="10095" y="3332"/>
                  <a:pt x="10238" y="3298"/>
                </a:cubicBezTo>
                <a:lnTo>
                  <a:pt x="10163" y="3155"/>
                </a:lnTo>
                <a:close/>
                <a:moveTo>
                  <a:pt x="12165" y="3610"/>
                </a:moveTo>
                <a:lnTo>
                  <a:pt x="12055" y="3719"/>
                </a:lnTo>
                <a:lnTo>
                  <a:pt x="12055" y="3753"/>
                </a:lnTo>
                <a:cubicBezTo>
                  <a:pt x="12165" y="3929"/>
                  <a:pt x="12232" y="4098"/>
                  <a:pt x="12232" y="4308"/>
                </a:cubicBezTo>
                <a:lnTo>
                  <a:pt x="12375" y="4308"/>
                </a:lnTo>
                <a:cubicBezTo>
                  <a:pt x="12375" y="4098"/>
                  <a:pt x="12299" y="3854"/>
                  <a:pt x="12198" y="3677"/>
                </a:cubicBezTo>
                <a:cubicBezTo>
                  <a:pt x="12198" y="3643"/>
                  <a:pt x="12165" y="3643"/>
                  <a:pt x="12165" y="3610"/>
                </a:cubicBezTo>
                <a:close/>
                <a:moveTo>
                  <a:pt x="8800" y="3576"/>
                </a:moveTo>
                <a:cubicBezTo>
                  <a:pt x="8800" y="3820"/>
                  <a:pt x="8800" y="4030"/>
                  <a:pt x="8867" y="4274"/>
                </a:cubicBezTo>
                <a:lnTo>
                  <a:pt x="8888" y="4269"/>
                </a:lnTo>
                <a:lnTo>
                  <a:pt x="8888" y="4269"/>
                </a:lnTo>
                <a:cubicBezTo>
                  <a:pt x="8814" y="4386"/>
                  <a:pt x="8743" y="4501"/>
                  <a:pt x="8657" y="4628"/>
                </a:cubicBezTo>
                <a:lnTo>
                  <a:pt x="8800" y="4695"/>
                </a:lnTo>
                <a:cubicBezTo>
                  <a:pt x="8901" y="4484"/>
                  <a:pt x="9044" y="4308"/>
                  <a:pt x="9187" y="4140"/>
                </a:cubicBezTo>
                <a:lnTo>
                  <a:pt x="9044" y="4030"/>
                </a:lnTo>
                <a:cubicBezTo>
                  <a:pt x="9021" y="4064"/>
                  <a:pt x="8999" y="4097"/>
                  <a:pt x="8977" y="4130"/>
                </a:cubicBezTo>
                <a:lnTo>
                  <a:pt x="8977" y="4130"/>
                </a:lnTo>
                <a:cubicBezTo>
                  <a:pt x="8934" y="3948"/>
                  <a:pt x="8934" y="3750"/>
                  <a:pt x="8934" y="3576"/>
                </a:cubicBezTo>
                <a:close/>
                <a:moveTo>
                  <a:pt x="9288" y="4838"/>
                </a:moveTo>
                <a:lnTo>
                  <a:pt x="9187" y="4939"/>
                </a:lnTo>
                <a:cubicBezTo>
                  <a:pt x="9288" y="5115"/>
                  <a:pt x="9464" y="5292"/>
                  <a:pt x="9675" y="5435"/>
                </a:cubicBezTo>
                <a:lnTo>
                  <a:pt x="9742" y="5326"/>
                </a:lnTo>
                <a:cubicBezTo>
                  <a:pt x="9565" y="5191"/>
                  <a:pt x="9431" y="5048"/>
                  <a:pt x="9288" y="4838"/>
                </a:cubicBezTo>
                <a:close/>
                <a:moveTo>
                  <a:pt x="12055" y="4981"/>
                </a:moveTo>
                <a:cubicBezTo>
                  <a:pt x="11954" y="5149"/>
                  <a:pt x="11811" y="5326"/>
                  <a:pt x="11635" y="5469"/>
                </a:cubicBezTo>
                <a:lnTo>
                  <a:pt x="11710" y="5570"/>
                </a:lnTo>
                <a:cubicBezTo>
                  <a:pt x="11921" y="5435"/>
                  <a:pt x="12055" y="5258"/>
                  <a:pt x="12165" y="5014"/>
                </a:cubicBezTo>
                <a:lnTo>
                  <a:pt x="12055" y="4981"/>
                </a:lnTo>
                <a:close/>
                <a:moveTo>
                  <a:pt x="10339" y="5645"/>
                </a:moveTo>
                <a:lnTo>
                  <a:pt x="10306" y="5780"/>
                </a:lnTo>
                <a:cubicBezTo>
                  <a:pt x="10482" y="5822"/>
                  <a:pt x="10659" y="5856"/>
                  <a:pt x="10827" y="5856"/>
                </a:cubicBezTo>
                <a:lnTo>
                  <a:pt x="11037" y="5856"/>
                </a:lnTo>
                <a:lnTo>
                  <a:pt x="11004" y="5713"/>
                </a:lnTo>
                <a:lnTo>
                  <a:pt x="10827" y="5713"/>
                </a:lnTo>
                <a:cubicBezTo>
                  <a:pt x="10659" y="5713"/>
                  <a:pt x="10516" y="5679"/>
                  <a:pt x="10339" y="5645"/>
                </a:cubicBezTo>
                <a:close/>
                <a:moveTo>
                  <a:pt x="8345" y="5258"/>
                </a:moveTo>
                <a:cubicBezTo>
                  <a:pt x="8303" y="5359"/>
                  <a:pt x="8270" y="5435"/>
                  <a:pt x="8236" y="5502"/>
                </a:cubicBezTo>
                <a:cubicBezTo>
                  <a:pt x="8202" y="5645"/>
                  <a:pt x="8135" y="5780"/>
                  <a:pt x="8059" y="5923"/>
                </a:cubicBezTo>
                <a:lnTo>
                  <a:pt x="8202" y="5957"/>
                </a:lnTo>
                <a:cubicBezTo>
                  <a:pt x="8270" y="5822"/>
                  <a:pt x="8303" y="5713"/>
                  <a:pt x="8379" y="5570"/>
                </a:cubicBezTo>
                <a:cubicBezTo>
                  <a:pt x="8413" y="5502"/>
                  <a:pt x="8446" y="5401"/>
                  <a:pt x="8480" y="5326"/>
                </a:cubicBezTo>
                <a:lnTo>
                  <a:pt x="8345" y="5258"/>
                </a:lnTo>
                <a:close/>
                <a:moveTo>
                  <a:pt x="7782" y="6554"/>
                </a:moveTo>
                <a:lnTo>
                  <a:pt x="7462" y="7185"/>
                </a:lnTo>
                <a:lnTo>
                  <a:pt x="7605" y="7252"/>
                </a:lnTo>
                <a:cubicBezTo>
                  <a:pt x="7715" y="7042"/>
                  <a:pt x="7815" y="6832"/>
                  <a:pt x="7925" y="6588"/>
                </a:cubicBezTo>
                <a:lnTo>
                  <a:pt x="7782" y="6554"/>
                </a:lnTo>
                <a:close/>
                <a:moveTo>
                  <a:pt x="7151" y="7816"/>
                </a:moveTo>
                <a:cubicBezTo>
                  <a:pt x="7042" y="7992"/>
                  <a:pt x="6941" y="8203"/>
                  <a:pt x="6798" y="8413"/>
                </a:cubicBezTo>
                <a:lnTo>
                  <a:pt x="6941" y="8480"/>
                </a:lnTo>
                <a:cubicBezTo>
                  <a:pt x="7042" y="8270"/>
                  <a:pt x="7185" y="8060"/>
                  <a:pt x="7294" y="7849"/>
                </a:cubicBezTo>
                <a:lnTo>
                  <a:pt x="7151" y="7816"/>
                </a:lnTo>
                <a:close/>
                <a:moveTo>
                  <a:pt x="6411" y="8977"/>
                </a:moveTo>
                <a:cubicBezTo>
                  <a:pt x="6276" y="9187"/>
                  <a:pt x="6133" y="9355"/>
                  <a:pt x="5990" y="9532"/>
                </a:cubicBezTo>
                <a:lnTo>
                  <a:pt x="6099" y="9608"/>
                </a:lnTo>
                <a:cubicBezTo>
                  <a:pt x="6242" y="9431"/>
                  <a:pt x="6377" y="9254"/>
                  <a:pt x="6520" y="9078"/>
                </a:cubicBezTo>
                <a:lnTo>
                  <a:pt x="6411" y="8977"/>
                </a:lnTo>
                <a:close/>
                <a:moveTo>
                  <a:pt x="5502" y="10028"/>
                </a:moveTo>
                <a:cubicBezTo>
                  <a:pt x="5325" y="10163"/>
                  <a:pt x="5149" y="10339"/>
                  <a:pt x="4981" y="10449"/>
                </a:cubicBezTo>
                <a:lnTo>
                  <a:pt x="5048" y="10583"/>
                </a:lnTo>
                <a:cubicBezTo>
                  <a:pt x="5258" y="10449"/>
                  <a:pt x="5435" y="10272"/>
                  <a:pt x="5611" y="10129"/>
                </a:cubicBezTo>
                <a:lnTo>
                  <a:pt x="5502" y="10028"/>
                </a:lnTo>
                <a:close/>
                <a:moveTo>
                  <a:pt x="101" y="10373"/>
                </a:moveTo>
                <a:lnTo>
                  <a:pt x="0" y="10482"/>
                </a:lnTo>
                <a:cubicBezTo>
                  <a:pt x="101" y="10583"/>
                  <a:pt x="244" y="10726"/>
                  <a:pt x="387" y="10827"/>
                </a:cubicBezTo>
                <a:lnTo>
                  <a:pt x="488" y="10726"/>
                </a:lnTo>
                <a:cubicBezTo>
                  <a:pt x="354" y="10617"/>
                  <a:pt x="211" y="10516"/>
                  <a:pt x="101" y="10373"/>
                </a:cubicBezTo>
                <a:close/>
                <a:moveTo>
                  <a:pt x="4383" y="10827"/>
                </a:moveTo>
                <a:cubicBezTo>
                  <a:pt x="4173" y="10937"/>
                  <a:pt x="3963" y="11038"/>
                  <a:pt x="3752" y="11113"/>
                </a:cubicBezTo>
                <a:lnTo>
                  <a:pt x="3820" y="11248"/>
                </a:lnTo>
                <a:cubicBezTo>
                  <a:pt x="4030" y="11181"/>
                  <a:pt x="4240" y="11080"/>
                  <a:pt x="4451" y="10970"/>
                </a:cubicBezTo>
                <a:lnTo>
                  <a:pt x="4383" y="10827"/>
                </a:lnTo>
                <a:close/>
                <a:moveTo>
                  <a:pt x="1086" y="11038"/>
                </a:moveTo>
                <a:lnTo>
                  <a:pt x="1018" y="11181"/>
                </a:lnTo>
                <a:cubicBezTo>
                  <a:pt x="1229" y="11290"/>
                  <a:pt x="1473" y="11357"/>
                  <a:pt x="1683" y="11391"/>
                </a:cubicBezTo>
                <a:lnTo>
                  <a:pt x="1717" y="11248"/>
                </a:lnTo>
                <a:cubicBezTo>
                  <a:pt x="1506" y="11214"/>
                  <a:pt x="1296" y="11147"/>
                  <a:pt x="1086" y="11038"/>
                </a:cubicBezTo>
                <a:close/>
                <a:moveTo>
                  <a:pt x="3088" y="11290"/>
                </a:moveTo>
                <a:cubicBezTo>
                  <a:pt x="2877" y="11324"/>
                  <a:pt x="2667" y="11324"/>
                  <a:pt x="2490" y="11324"/>
                </a:cubicBezTo>
                <a:lnTo>
                  <a:pt x="2415" y="11324"/>
                </a:lnTo>
                <a:lnTo>
                  <a:pt x="2415" y="11458"/>
                </a:lnTo>
                <a:lnTo>
                  <a:pt x="2490" y="11458"/>
                </a:lnTo>
                <a:cubicBezTo>
                  <a:pt x="2701" y="11458"/>
                  <a:pt x="2911" y="11458"/>
                  <a:pt x="3121" y="11425"/>
                </a:cubicBezTo>
                <a:lnTo>
                  <a:pt x="3088" y="11290"/>
                </a:lnTo>
                <a:close/>
              </a:path>
            </a:pathLst>
          </a:cu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7" name="Google Shape;57;p3"/>
          <p:cNvSpPr/>
          <p:nvPr/>
        </p:nvSpPr>
        <p:spPr>
          <a:xfrm rot="544072">
            <a:off x="31637" y="5652979"/>
            <a:ext cx="1488191" cy="1620859"/>
          </a:xfrm>
          <a:custGeom>
            <a:avLst/>
            <a:gdLst/>
            <a:ahLst/>
            <a:cxnLst/>
            <a:rect l="l" t="t" r="r" b="b"/>
            <a:pathLst>
              <a:path w="30500" h="33219" extrusionOk="0">
                <a:moveTo>
                  <a:pt x="15843" y="0"/>
                </a:moveTo>
                <a:cubicBezTo>
                  <a:pt x="15679" y="0"/>
                  <a:pt x="15495" y="82"/>
                  <a:pt x="15332" y="82"/>
                </a:cubicBezTo>
                <a:lnTo>
                  <a:pt x="15414" y="430"/>
                </a:lnTo>
                <a:cubicBezTo>
                  <a:pt x="15577" y="430"/>
                  <a:pt x="15761" y="348"/>
                  <a:pt x="15843" y="348"/>
                </a:cubicBezTo>
                <a:lnTo>
                  <a:pt x="16088" y="348"/>
                </a:lnTo>
                <a:cubicBezTo>
                  <a:pt x="16354" y="348"/>
                  <a:pt x="16701" y="430"/>
                  <a:pt x="17028" y="511"/>
                </a:cubicBezTo>
                <a:lnTo>
                  <a:pt x="17110" y="164"/>
                </a:lnTo>
                <a:cubicBezTo>
                  <a:pt x="16783" y="82"/>
                  <a:pt x="16436" y="0"/>
                  <a:pt x="16088" y="0"/>
                </a:cubicBezTo>
                <a:close/>
                <a:moveTo>
                  <a:pt x="13717" y="757"/>
                </a:moveTo>
                <a:cubicBezTo>
                  <a:pt x="13288" y="1104"/>
                  <a:pt x="12858" y="1534"/>
                  <a:pt x="12429" y="1963"/>
                </a:cubicBezTo>
                <a:lnTo>
                  <a:pt x="12777" y="2126"/>
                </a:lnTo>
                <a:cubicBezTo>
                  <a:pt x="13022" y="1697"/>
                  <a:pt x="13451" y="1370"/>
                  <a:pt x="13880" y="1022"/>
                </a:cubicBezTo>
                <a:lnTo>
                  <a:pt x="13717" y="757"/>
                </a:lnTo>
                <a:close/>
                <a:moveTo>
                  <a:pt x="18643" y="941"/>
                </a:moveTo>
                <a:lnTo>
                  <a:pt x="18480" y="1186"/>
                </a:lnTo>
                <a:cubicBezTo>
                  <a:pt x="18909" y="1534"/>
                  <a:pt x="19257" y="1963"/>
                  <a:pt x="19584" y="2474"/>
                </a:cubicBezTo>
                <a:lnTo>
                  <a:pt x="19849" y="2208"/>
                </a:lnTo>
                <a:cubicBezTo>
                  <a:pt x="19584" y="1779"/>
                  <a:pt x="19154" y="1268"/>
                  <a:pt x="18643" y="941"/>
                </a:cubicBezTo>
                <a:close/>
                <a:moveTo>
                  <a:pt x="11673" y="3496"/>
                </a:moveTo>
                <a:cubicBezTo>
                  <a:pt x="11591" y="3741"/>
                  <a:pt x="11591" y="3925"/>
                  <a:pt x="11489" y="4171"/>
                </a:cubicBezTo>
                <a:cubicBezTo>
                  <a:pt x="11407" y="4518"/>
                  <a:pt x="11407" y="4845"/>
                  <a:pt x="11407" y="5193"/>
                </a:cubicBezTo>
                <a:lnTo>
                  <a:pt x="11407" y="5274"/>
                </a:lnTo>
                <a:lnTo>
                  <a:pt x="11754" y="5274"/>
                </a:lnTo>
                <a:lnTo>
                  <a:pt x="11754" y="5193"/>
                </a:lnTo>
                <a:cubicBezTo>
                  <a:pt x="11754" y="4845"/>
                  <a:pt x="11754" y="4518"/>
                  <a:pt x="11836" y="4252"/>
                </a:cubicBezTo>
                <a:cubicBezTo>
                  <a:pt x="11836" y="4007"/>
                  <a:pt x="11918" y="3823"/>
                  <a:pt x="12000" y="3659"/>
                </a:cubicBezTo>
                <a:lnTo>
                  <a:pt x="11673" y="3496"/>
                </a:lnTo>
                <a:close/>
                <a:moveTo>
                  <a:pt x="20606" y="3823"/>
                </a:moveTo>
                <a:lnTo>
                  <a:pt x="20279" y="3925"/>
                </a:lnTo>
                <a:cubicBezTo>
                  <a:pt x="20360" y="4171"/>
                  <a:pt x="20442" y="4436"/>
                  <a:pt x="20442" y="4682"/>
                </a:cubicBezTo>
                <a:lnTo>
                  <a:pt x="20442" y="5274"/>
                </a:lnTo>
                <a:lnTo>
                  <a:pt x="20442" y="5540"/>
                </a:lnTo>
                <a:lnTo>
                  <a:pt x="20790" y="5540"/>
                </a:lnTo>
                <a:lnTo>
                  <a:pt x="20790" y="5274"/>
                </a:lnTo>
                <a:lnTo>
                  <a:pt x="20790" y="4682"/>
                </a:lnTo>
                <a:cubicBezTo>
                  <a:pt x="20790" y="4334"/>
                  <a:pt x="20687" y="4089"/>
                  <a:pt x="20606" y="3823"/>
                </a:cubicBezTo>
                <a:close/>
                <a:moveTo>
                  <a:pt x="12000" y="6889"/>
                </a:moveTo>
                <a:lnTo>
                  <a:pt x="11673" y="6992"/>
                </a:lnTo>
                <a:cubicBezTo>
                  <a:pt x="11836" y="7584"/>
                  <a:pt x="12000" y="8095"/>
                  <a:pt x="12347" y="8606"/>
                </a:cubicBezTo>
                <a:lnTo>
                  <a:pt x="12613" y="8422"/>
                </a:lnTo>
                <a:cubicBezTo>
                  <a:pt x="12347" y="7911"/>
                  <a:pt x="12184" y="7400"/>
                  <a:pt x="12000" y="6889"/>
                </a:cubicBezTo>
                <a:close/>
                <a:moveTo>
                  <a:pt x="20176" y="7155"/>
                </a:moveTo>
                <a:cubicBezTo>
                  <a:pt x="20013" y="7748"/>
                  <a:pt x="19768" y="8259"/>
                  <a:pt x="19502" y="8688"/>
                </a:cubicBezTo>
                <a:lnTo>
                  <a:pt x="19768" y="8852"/>
                </a:lnTo>
                <a:cubicBezTo>
                  <a:pt x="20095" y="8341"/>
                  <a:pt x="20360" y="7830"/>
                  <a:pt x="20524" y="7319"/>
                </a:cubicBezTo>
                <a:lnTo>
                  <a:pt x="20176" y="7155"/>
                </a:lnTo>
                <a:close/>
                <a:moveTo>
                  <a:pt x="13533" y="9792"/>
                </a:moveTo>
                <a:lnTo>
                  <a:pt x="13288" y="10058"/>
                </a:lnTo>
                <a:lnTo>
                  <a:pt x="13369" y="10058"/>
                </a:lnTo>
                <a:cubicBezTo>
                  <a:pt x="13717" y="10467"/>
                  <a:pt x="14044" y="10896"/>
                  <a:pt x="14473" y="11243"/>
                </a:cubicBezTo>
                <a:lnTo>
                  <a:pt x="14739" y="10978"/>
                </a:lnTo>
                <a:cubicBezTo>
                  <a:pt x="14310" y="10651"/>
                  <a:pt x="13962" y="10303"/>
                  <a:pt x="13635" y="9874"/>
                </a:cubicBezTo>
                <a:lnTo>
                  <a:pt x="13533" y="9792"/>
                </a:lnTo>
                <a:close/>
                <a:moveTo>
                  <a:pt x="18562" y="10058"/>
                </a:moveTo>
                <a:cubicBezTo>
                  <a:pt x="18316" y="10385"/>
                  <a:pt x="18051" y="10651"/>
                  <a:pt x="17723" y="10896"/>
                </a:cubicBezTo>
                <a:cubicBezTo>
                  <a:pt x="17621" y="10978"/>
                  <a:pt x="17458" y="11162"/>
                  <a:pt x="17376" y="11243"/>
                </a:cubicBezTo>
                <a:lnTo>
                  <a:pt x="17539" y="11489"/>
                </a:lnTo>
                <a:cubicBezTo>
                  <a:pt x="17723" y="11407"/>
                  <a:pt x="17805" y="11243"/>
                  <a:pt x="17969" y="11162"/>
                </a:cubicBezTo>
                <a:lnTo>
                  <a:pt x="18827" y="10303"/>
                </a:lnTo>
                <a:lnTo>
                  <a:pt x="18562" y="10058"/>
                </a:lnTo>
                <a:close/>
                <a:moveTo>
                  <a:pt x="16088" y="12000"/>
                </a:moveTo>
                <a:lnTo>
                  <a:pt x="15843" y="12347"/>
                </a:lnTo>
                <a:cubicBezTo>
                  <a:pt x="15851" y="12351"/>
                  <a:pt x="15858" y="12355"/>
                  <a:pt x="15866" y="12360"/>
                </a:cubicBezTo>
                <a:lnTo>
                  <a:pt x="15866" y="12360"/>
                </a:lnTo>
                <a:cubicBezTo>
                  <a:pt x="15415" y="12659"/>
                  <a:pt x="15019" y="12883"/>
                  <a:pt x="14555" y="13124"/>
                </a:cubicBezTo>
                <a:lnTo>
                  <a:pt x="14739" y="13369"/>
                </a:lnTo>
                <a:cubicBezTo>
                  <a:pt x="15243" y="13127"/>
                  <a:pt x="15668" y="12866"/>
                  <a:pt x="16170" y="12525"/>
                </a:cubicBezTo>
                <a:lnTo>
                  <a:pt x="16170" y="12525"/>
                </a:lnTo>
                <a:cubicBezTo>
                  <a:pt x="16569" y="12750"/>
                  <a:pt x="16957" y="12997"/>
                  <a:pt x="17294" y="13206"/>
                </a:cubicBezTo>
                <a:lnTo>
                  <a:pt x="17458" y="12940"/>
                </a:lnTo>
                <a:cubicBezTo>
                  <a:pt x="17028" y="12613"/>
                  <a:pt x="16517" y="12347"/>
                  <a:pt x="16088" y="12000"/>
                </a:cubicBezTo>
                <a:close/>
                <a:moveTo>
                  <a:pt x="18991" y="13717"/>
                </a:moveTo>
                <a:lnTo>
                  <a:pt x="18827" y="13962"/>
                </a:lnTo>
                <a:cubicBezTo>
                  <a:pt x="19338" y="14228"/>
                  <a:pt x="19931" y="14473"/>
                  <a:pt x="20442" y="14657"/>
                </a:cubicBezTo>
                <a:lnTo>
                  <a:pt x="20524" y="14391"/>
                </a:lnTo>
                <a:cubicBezTo>
                  <a:pt x="20013" y="14146"/>
                  <a:pt x="19502" y="13962"/>
                  <a:pt x="18991" y="13717"/>
                </a:cubicBezTo>
                <a:close/>
                <a:moveTo>
                  <a:pt x="13022" y="13880"/>
                </a:moveTo>
                <a:cubicBezTo>
                  <a:pt x="12511" y="14044"/>
                  <a:pt x="12102" y="14310"/>
                  <a:pt x="11591" y="14473"/>
                </a:cubicBezTo>
                <a:lnTo>
                  <a:pt x="11489" y="14555"/>
                </a:lnTo>
                <a:lnTo>
                  <a:pt x="11591" y="14903"/>
                </a:lnTo>
                <a:cubicBezTo>
                  <a:pt x="11673" y="14821"/>
                  <a:pt x="11673" y="14821"/>
                  <a:pt x="11754" y="14821"/>
                </a:cubicBezTo>
                <a:cubicBezTo>
                  <a:pt x="12265" y="14555"/>
                  <a:pt x="12695" y="14391"/>
                  <a:pt x="13206" y="14146"/>
                </a:cubicBezTo>
                <a:lnTo>
                  <a:pt x="13022" y="13880"/>
                </a:lnTo>
                <a:close/>
                <a:moveTo>
                  <a:pt x="30316" y="14473"/>
                </a:moveTo>
                <a:cubicBezTo>
                  <a:pt x="29805" y="14739"/>
                  <a:pt x="29294" y="14984"/>
                  <a:pt x="28782" y="15168"/>
                </a:cubicBezTo>
                <a:lnTo>
                  <a:pt x="28864" y="15495"/>
                </a:lnTo>
                <a:cubicBezTo>
                  <a:pt x="29375" y="15332"/>
                  <a:pt x="29989" y="15066"/>
                  <a:pt x="30500" y="14821"/>
                </a:cubicBezTo>
                <a:lnTo>
                  <a:pt x="30316" y="14473"/>
                </a:lnTo>
                <a:close/>
                <a:moveTo>
                  <a:pt x="22139" y="14903"/>
                </a:moveTo>
                <a:lnTo>
                  <a:pt x="22057" y="15250"/>
                </a:lnTo>
                <a:cubicBezTo>
                  <a:pt x="22568" y="15414"/>
                  <a:pt x="23161" y="15495"/>
                  <a:pt x="23754" y="15679"/>
                </a:cubicBezTo>
                <a:lnTo>
                  <a:pt x="23754" y="15332"/>
                </a:lnTo>
                <a:cubicBezTo>
                  <a:pt x="23243" y="15168"/>
                  <a:pt x="22650" y="15066"/>
                  <a:pt x="22139" y="14903"/>
                </a:cubicBezTo>
                <a:close/>
                <a:moveTo>
                  <a:pt x="25471" y="15495"/>
                </a:moveTo>
                <a:lnTo>
                  <a:pt x="25471" y="15843"/>
                </a:lnTo>
                <a:lnTo>
                  <a:pt x="27168" y="15843"/>
                </a:lnTo>
                <a:lnTo>
                  <a:pt x="27168" y="15495"/>
                </a:lnTo>
                <a:close/>
                <a:moveTo>
                  <a:pt x="9874" y="15250"/>
                </a:moveTo>
                <a:cubicBezTo>
                  <a:pt x="9363" y="15495"/>
                  <a:pt x="8852" y="15679"/>
                  <a:pt x="8341" y="15925"/>
                </a:cubicBezTo>
                <a:lnTo>
                  <a:pt x="8525" y="16272"/>
                </a:lnTo>
                <a:lnTo>
                  <a:pt x="10058" y="15495"/>
                </a:lnTo>
                <a:lnTo>
                  <a:pt x="9874" y="15250"/>
                </a:lnTo>
                <a:close/>
                <a:moveTo>
                  <a:pt x="6807" y="16783"/>
                </a:moveTo>
                <a:cubicBezTo>
                  <a:pt x="6378" y="17029"/>
                  <a:pt x="5867" y="17376"/>
                  <a:pt x="5356" y="17724"/>
                </a:cubicBezTo>
                <a:lnTo>
                  <a:pt x="5622" y="17969"/>
                </a:lnTo>
                <a:cubicBezTo>
                  <a:pt x="6051" y="17621"/>
                  <a:pt x="6562" y="17376"/>
                  <a:pt x="6991" y="17029"/>
                </a:cubicBezTo>
                <a:lnTo>
                  <a:pt x="6807" y="16783"/>
                </a:lnTo>
                <a:close/>
                <a:moveTo>
                  <a:pt x="4089" y="18827"/>
                </a:moveTo>
                <a:cubicBezTo>
                  <a:pt x="3659" y="19257"/>
                  <a:pt x="3312" y="19666"/>
                  <a:pt x="2985" y="20095"/>
                </a:cubicBezTo>
                <a:lnTo>
                  <a:pt x="3230" y="20361"/>
                </a:lnTo>
                <a:cubicBezTo>
                  <a:pt x="3578" y="19849"/>
                  <a:pt x="3925" y="19502"/>
                  <a:pt x="4334" y="19073"/>
                </a:cubicBezTo>
                <a:lnTo>
                  <a:pt x="4089" y="18827"/>
                </a:lnTo>
                <a:close/>
                <a:moveTo>
                  <a:pt x="1963" y="21546"/>
                </a:moveTo>
                <a:lnTo>
                  <a:pt x="1186" y="23079"/>
                </a:lnTo>
                <a:lnTo>
                  <a:pt x="1533" y="23243"/>
                </a:lnTo>
                <a:cubicBezTo>
                  <a:pt x="1697" y="22732"/>
                  <a:pt x="1963" y="22221"/>
                  <a:pt x="2290" y="21710"/>
                </a:cubicBezTo>
                <a:lnTo>
                  <a:pt x="1963" y="21546"/>
                </a:lnTo>
                <a:close/>
                <a:moveTo>
                  <a:pt x="593" y="24694"/>
                </a:moveTo>
                <a:cubicBezTo>
                  <a:pt x="430" y="25287"/>
                  <a:pt x="348" y="25798"/>
                  <a:pt x="246" y="26411"/>
                </a:cubicBezTo>
                <a:lnTo>
                  <a:pt x="593" y="26411"/>
                </a:lnTo>
                <a:cubicBezTo>
                  <a:pt x="675" y="25900"/>
                  <a:pt x="757" y="25389"/>
                  <a:pt x="941" y="24776"/>
                </a:cubicBezTo>
                <a:lnTo>
                  <a:pt x="593" y="24694"/>
                </a:lnTo>
                <a:close/>
                <a:moveTo>
                  <a:pt x="82" y="28108"/>
                </a:moveTo>
                <a:cubicBezTo>
                  <a:pt x="82" y="28272"/>
                  <a:pt x="0" y="28537"/>
                  <a:pt x="0" y="28701"/>
                </a:cubicBezTo>
                <a:cubicBezTo>
                  <a:pt x="0" y="29048"/>
                  <a:pt x="82" y="29478"/>
                  <a:pt x="82" y="29805"/>
                </a:cubicBezTo>
                <a:lnTo>
                  <a:pt x="430" y="29805"/>
                </a:lnTo>
                <a:cubicBezTo>
                  <a:pt x="430" y="29478"/>
                  <a:pt x="348" y="29048"/>
                  <a:pt x="348" y="28701"/>
                </a:cubicBezTo>
                <a:cubicBezTo>
                  <a:pt x="348" y="28537"/>
                  <a:pt x="430" y="28272"/>
                  <a:pt x="430" y="28108"/>
                </a:cubicBezTo>
                <a:close/>
                <a:moveTo>
                  <a:pt x="675" y="31420"/>
                </a:moveTo>
                <a:lnTo>
                  <a:pt x="348" y="31522"/>
                </a:lnTo>
                <a:cubicBezTo>
                  <a:pt x="430" y="32115"/>
                  <a:pt x="593" y="32626"/>
                  <a:pt x="859" y="33218"/>
                </a:cubicBezTo>
                <a:lnTo>
                  <a:pt x="1104" y="33055"/>
                </a:lnTo>
                <a:cubicBezTo>
                  <a:pt x="941" y="32544"/>
                  <a:pt x="757" y="32033"/>
                  <a:pt x="675" y="31420"/>
                </a:cubicBezTo>
                <a:close/>
              </a:path>
            </a:pathLst>
          </a:cu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58" name="Google Shape;58;p3"/>
          <p:cNvGrpSpPr/>
          <p:nvPr/>
        </p:nvGrpSpPr>
        <p:grpSpPr>
          <a:xfrm>
            <a:off x="-86786" y="1464499"/>
            <a:ext cx="12365571" cy="5974143"/>
            <a:chOff x="237348" y="1098374"/>
            <a:chExt cx="9274178" cy="4480607"/>
          </a:xfrm>
        </p:grpSpPr>
        <p:sp>
          <p:nvSpPr>
            <p:cNvPr id="59" name="Google Shape;59;p3"/>
            <p:cNvSpPr/>
            <p:nvPr/>
          </p:nvSpPr>
          <p:spPr>
            <a:xfrm rot="1745957">
              <a:off x="6881286" y="2309151"/>
              <a:ext cx="2038940" cy="2960901"/>
            </a:xfrm>
            <a:custGeom>
              <a:avLst/>
              <a:gdLst/>
              <a:ahLst/>
              <a:cxnLst/>
              <a:rect l="l" t="t" r="r" b="b"/>
              <a:pathLst>
                <a:path w="17230" h="25021" extrusionOk="0">
                  <a:moveTo>
                    <a:pt x="13278" y="0"/>
                  </a:moveTo>
                  <a:cubicBezTo>
                    <a:pt x="13066" y="0"/>
                    <a:pt x="12856" y="30"/>
                    <a:pt x="12656" y="91"/>
                  </a:cubicBezTo>
                  <a:cubicBezTo>
                    <a:pt x="11773" y="358"/>
                    <a:pt x="11100" y="1088"/>
                    <a:pt x="10678" y="1915"/>
                  </a:cubicBezTo>
                  <a:cubicBezTo>
                    <a:pt x="10256" y="2742"/>
                    <a:pt x="10062" y="3658"/>
                    <a:pt x="9843" y="4558"/>
                  </a:cubicBezTo>
                  <a:cubicBezTo>
                    <a:pt x="9624" y="5458"/>
                    <a:pt x="9381" y="6374"/>
                    <a:pt x="8886" y="7153"/>
                  </a:cubicBezTo>
                  <a:cubicBezTo>
                    <a:pt x="8755" y="7369"/>
                    <a:pt x="8557" y="7600"/>
                    <a:pt x="8307" y="7600"/>
                  </a:cubicBezTo>
                  <a:cubicBezTo>
                    <a:pt x="8295" y="7600"/>
                    <a:pt x="8283" y="7600"/>
                    <a:pt x="8270" y="7599"/>
                  </a:cubicBezTo>
                  <a:cubicBezTo>
                    <a:pt x="8011" y="7582"/>
                    <a:pt x="7824" y="7331"/>
                    <a:pt x="7743" y="7080"/>
                  </a:cubicBezTo>
                  <a:cubicBezTo>
                    <a:pt x="7662" y="6820"/>
                    <a:pt x="7654" y="6545"/>
                    <a:pt x="7540" y="6301"/>
                  </a:cubicBezTo>
                  <a:cubicBezTo>
                    <a:pt x="7361" y="5916"/>
                    <a:pt x="6935" y="5712"/>
                    <a:pt x="6507" y="5712"/>
                  </a:cubicBezTo>
                  <a:cubicBezTo>
                    <a:pt x="6296" y="5712"/>
                    <a:pt x="6085" y="5762"/>
                    <a:pt x="5903" y="5864"/>
                  </a:cubicBezTo>
                  <a:cubicBezTo>
                    <a:pt x="5351" y="6172"/>
                    <a:pt x="5051" y="6820"/>
                    <a:pt x="5003" y="7461"/>
                  </a:cubicBezTo>
                  <a:cubicBezTo>
                    <a:pt x="4946" y="8093"/>
                    <a:pt x="5100" y="8726"/>
                    <a:pt x="5254" y="9350"/>
                  </a:cubicBezTo>
                  <a:cubicBezTo>
                    <a:pt x="5538" y="10509"/>
                    <a:pt x="5813" y="11669"/>
                    <a:pt x="6097" y="12828"/>
                  </a:cubicBezTo>
                  <a:cubicBezTo>
                    <a:pt x="6251" y="13444"/>
                    <a:pt x="6365" y="14206"/>
                    <a:pt x="5895" y="14636"/>
                  </a:cubicBezTo>
                  <a:cubicBezTo>
                    <a:pt x="5686" y="14825"/>
                    <a:pt x="5408" y="14895"/>
                    <a:pt x="5121" y="14895"/>
                  </a:cubicBezTo>
                  <a:cubicBezTo>
                    <a:pt x="4939" y="14895"/>
                    <a:pt x="4754" y="14867"/>
                    <a:pt x="4581" y="14823"/>
                  </a:cubicBezTo>
                  <a:cubicBezTo>
                    <a:pt x="3892" y="14644"/>
                    <a:pt x="3268" y="14279"/>
                    <a:pt x="2781" y="13769"/>
                  </a:cubicBezTo>
                  <a:cubicBezTo>
                    <a:pt x="2408" y="13379"/>
                    <a:pt x="2084" y="12893"/>
                    <a:pt x="1565" y="12780"/>
                  </a:cubicBezTo>
                  <a:cubicBezTo>
                    <a:pt x="1502" y="12766"/>
                    <a:pt x="1439" y="12760"/>
                    <a:pt x="1377" y="12760"/>
                  </a:cubicBezTo>
                  <a:cubicBezTo>
                    <a:pt x="822" y="12760"/>
                    <a:pt x="316" y="13255"/>
                    <a:pt x="170" y="13809"/>
                  </a:cubicBezTo>
                  <a:cubicBezTo>
                    <a:pt x="0" y="14434"/>
                    <a:pt x="227" y="15074"/>
                    <a:pt x="357" y="15706"/>
                  </a:cubicBezTo>
                  <a:cubicBezTo>
                    <a:pt x="1119" y="19485"/>
                    <a:pt x="2838" y="23482"/>
                    <a:pt x="6584" y="24965"/>
                  </a:cubicBezTo>
                  <a:cubicBezTo>
                    <a:pt x="6898" y="25002"/>
                    <a:pt x="7204" y="25020"/>
                    <a:pt x="7504" y="25020"/>
                  </a:cubicBezTo>
                  <a:cubicBezTo>
                    <a:pt x="9253" y="25020"/>
                    <a:pt x="10792" y="24416"/>
                    <a:pt x="12348" y="23433"/>
                  </a:cubicBezTo>
                  <a:cubicBezTo>
                    <a:pt x="14173" y="22274"/>
                    <a:pt x="15616" y="20563"/>
                    <a:pt x="16605" y="18625"/>
                  </a:cubicBezTo>
                  <a:cubicBezTo>
                    <a:pt x="16889" y="18074"/>
                    <a:pt x="17140" y="17490"/>
                    <a:pt x="17189" y="16866"/>
                  </a:cubicBezTo>
                  <a:cubicBezTo>
                    <a:pt x="17229" y="16242"/>
                    <a:pt x="17035" y="15577"/>
                    <a:pt x="16564" y="15171"/>
                  </a:cubicBezTo>
                  <a:cubicBezTo>
                    <a:pt x="16254" y="14909"/>
                    <a:pt x="15869" y="14798"/>
                    <a:pt x="15470" y="14798"/>
                  </a:cubicBezTo>
                  <a:cubicBezTo>
                    <a:pt x="14942" y="14798"/>
                    <a:pt x="14389" y="14993"/>
                    <a:pt x="13946" y="15293"/>
                  </a:cubicBezTo>
                  <a:cubicBezTo>
                    <a:pt x="13524" y="15577"/>
                    <a:pt x="13159" y="15933"/>
                    <a:pt x="12697" y="16136"/>
                  </a:cubicBezTo>
                  <a:cubicBezTo>
                    <a:pt x="12508" y="16224"/>
                    <a:pt x="12291" y="16274"/>
                    <a:pt x="12080" y="16274"/>
                  </a:cubicBezTo>
                  <a:cubicBezTo>
                    <a:pt x="11785" y="16274"/>
                    <a:pt x="11500" y="16177"/>
                    <a:pt x="11310" y="15950"/>
                  </a:cubicBezTo>
                  <a:cubicBezTo>
                    <a:pt x="10978" y="15569"/>
                    <a:pt x="11067" y="14952"/>
                    <a:pt x="11367" y="14547"/>
                  </a:cubicBezTo>
                  <a:cubicBezTo>
                    <a:pt x="11659" y="14134"/>
                    <a:pt x="12105" y="13874"/>
                    <a:pt x="12519" y="13598"/>
                  </a:cubicBezTo>
                  <a:cubicBezTo>
                    <a:pt x="13694" y="12820"/>
                    <a:pt x="14724" y="11855"/>
                    <a:pt x="15559" y="10728"/>
                  </a:cubicBezTo>
                  <a:cubicBezTo>
                    <a:pt x="15981" y="10177"/>
                    <a:pt x="16354" y="9382"/>
                    <a:pt x="15948" y="8807"/>
                  </a:cubicBezTo>
                  <a:cubicBezTo>
                    <a:pt x="15708" y="8466"/>
                    <a:pt x="15274" y="8345"/>
                    <a:pt x="14852" y="8345"/>
                  </a:cubicBezTo>
                  <a:cubicBezTo>
                    <a:pt x="14762" y="8345"/>
                    <a:pt x="14673" y="8351"/>
                    <a:pt x="14586" y="8361"/>
                  </a:cubicBezTo>
                  <a:cubicBezTo>
                    <a:pt x="14138" y="8411"/>
                    <a:pt x="13697" y="8546"/>
                    <a:pt x="13256" y="8546"/>
                  </a:cubicBezTo>
                  <a:cubicBezTo>
                    <a:pt x="13202" y="8546"/>
                    <a:pt x="13148" y="8544"/>
                    <a:pt x="13094" y="8539"/>
                  </a:cubicBezTo>
                  <a:cubicBezTo>
                    <a:pt x="12648" y="8499"/>
                    <a:pt x="12154" y="8182"/>
                    <a:pt x="12194" y="7736"/>
                  </a:cubicBezTo>
                  <a:cubicBezTo>
                    <a:pt x="12210" y="7485"/>
                    <a:pt x="12389" y="7282"/>
                    <a:pt x="12551" y="7096"/>
                  </a:cubicBezTo>
                  <a:cubicBezTo>
                    <a:pt x="13467" y="6066"/>
                    <a:pt x="14221" y="4907"/>
                    <a:pt x="14797" y="3650"/>
                  </a:cubicBezTo>
                  <a:cubicBezTo>
                    <a:pt x="15178" y="2807"/>
                    <a:pt x="15478" y="1794"/>
                    <a:pt x="15048" y="975"/>
                  </a:cubicBezTo>
                  <a:cubicBezTo>
                    <a:pt x="14716" y="342"/>
                    <a:pt x="13993" y="0"/>
                    <a:pt x="13278" y="0"/>
                  </a:cubicBezTo>
                  <a:close/>
                </a:path>
              </a:pathLst>
            </a:custGeom>
            <a:solidFill>
              <a:srgbClr val="0583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0" name="Google Shape;60;p3"/>
            <p:cNvSpPr/>
            <p:nvPr/>
          </p:nvSpPr>
          <p:spPr>
            <a:xfrm>
              <a:off x="5791630" y="1098374"/>
              <a:ext cx="2935125" cy="3995260"/>
            </a:xfrm>
            <a:custGeom>
              <a:avLst/>
              <a:gdLst/>
              <a:ahLst/>
              <a:cxnLst/>
              <a:rect l="l" t="t" r="r" b="b"/>
              <a:pathLst>
                <a:path w="24803" h="33763" extrusionOk="0">
                  <a:moveTo>
                    <a:pt x="21595" y="1"/>
                  </a:moveTo>
                  <a:cubicBezTo>
                    <a:pt x="21483" y="1"/>
                    <a:pt x="21370" y="7"/>
                    <a:pt x="21259" y="20"/>
                  </a:cubicBezTo>
                  <a:cubicBezTo>
                    <a:pt x="19962" y="166"/>
                    <a:pt x="18827" y="1025"/>
                    <a:pt x="18040" y="2071"/>
                  </a:cubicBezTo>
                  <a:cubicBezTo>
                    <a:pt x="17254" y="3117"/>
                    <a:pt x="16743" y="4349"/>
                    <a:pt x="16216" y="5557"/>
                  </a:cubicBezTo>
                  <a:cubicBezTo>
                    <a:pt x="15689" y="6765"/>
                    <a:pt x="15121" y="7981"/>
                    <a:pt x="14230" y="8954"/>
                  </a:cubicBezTo>
                  <a:cubicBezTo>
                    <a:pt x="14011" y="9201"/>
                    <a:pt x="13713" y="9442"/>
                    <a:pt x="13399" y="9442"/>
                  </a:cubicBezTo>
                  <a:cubicBezTo>
                    <a:pt x="13352" y="9442"/>
                    <a:pt x="13304" y="9436"/>
                    <a:pt x="13257" y="9425"/>
                  </a:cubicBezTo>
                  <a:cubicBezTo>
                    <a:pt x="12900" y="9344"/>
                    <a:pt x="12697" y="8938"/>
                    <a:pt x="12649" y="8557"/>
                  </a:cubicBezTo>
                  <a:cubicBezTo>
                    <a:pt x="12608" y="8184"/>
                    <a:pt x="12665" y="7795"/>
                    <a:pt x="12559" y="7430"/>
                  </a:cubicBezTo>
                  <a:cubicBezTo>
                    <a:pt x="12380" y="6737"/>
                    <a:pt x="11652" y="6319"/>
                    <a:pt x="10938" y="6319"/>
                  </a:cubicBezTo>
                  <a:cubicBezTo>
                    <a:pt x="10750" y="6319"/>
                    <a:pt x="10563" y="6348"/>
                    <a:pt x="10387" y="6409"/>
                  </a:cubicBezTo>
                  <a:cubicBezTo>
                    <a:pt x="9535" y="6700"/>
                    <a:pt x="8960" y="7536"/>
                    <a:pt x="8724" y="8411"/>
                  </a:cubicBezTo>
                  <a:cubicBezTo>
                    <a:pt x="8489" y="9287"/>
                    <a:pt x="8546" y="10211"/>
                    <a:pt x="8603" y="11119"/>
                  </a:cubicBezTo>
                  <a:lnTo>
                    <a:pt x="8919" y="16187"/>
                  </a:lnTo>
                  <a:cubicBezTo>
                    <a:pt x="8976" y="17095"/>
                    <a:pt x="8951" y="18189"/>
                    <a:pt x="8189" y="18668"/>
                  </a:cubicBezTo>
                  <a:cubicBezTo>
                    <a:pt x="7955" y="18813"/>
                    <a:pt x="7691" y="18873"/>
                    <a:pt x="7419" y="18873"/>
                  </a:cubicBezTo>
                  <a:cubicBezTo>
                    <a:pt x="7042" y="18873"/>
                    <a:pt x="6649" y="18758"/>
                    <a:pt x="6300" y="18603"/>
                  </a:cubicBezTo>
                  <a:cubicBezTo>
                    <a:pt x="5384" y="18189"/>
                    <a:pt x="4598" y="17516"/>
                    <a:pt x="4046" y="16681"/>
                  </a:cubicBezTo>
                  <a:cubicBezTo>
                    <a:pt x="3633" y="16049"/>
                    <a:pt x="3292" y="15278"/>
                    <a:pt x="2595" y="14995"/>
                  </a:cubicBezTo>
                  <a:cubicBezTo>
                    <a:pt x="2434" y="14931"/>
                    <a:pt x="2268" y="14901"/>
                    <a:pt x="2102" y="14901"/>
                  </a:cubicBezTo>
                  <a:cubicBezTo>
                    <a:pt x="1402" y="14901"/>
                    <a:pt x="697" y="15421"/>
                    <a:pt x="390" y="16089"/>
                  </a:cubicBezTo>
                  <a:cubicBezTo>
                    <a:pt x="0" y="16916"/>
                    <a:pt x="155" y="17873"/>
                    <a:pt x="171" y="18781"/>
                  </a:cubicBezTo>
                  <a:cubicBezTo>
                    <a:pt x="300" y="24262"/>
                    <a:pt x="1703" y="30278"/>
                    <a:pt x="6584" y="33286"/>
                  </a:cubicBezTo>
                  <a:cubicBezTo>
                    <a:pt x="7662" y="33613"/>
                    <a:pt x="8703" y="33763"/>
                    <a:pt x="9730" y="33763"/>
                  </a:cubicBezTo>
                  <a:cubicBezTo>
                    <a:pt x="11500" y="33763"/>
                    <a:pt x="13225" y="33319"/>
                    <a:pt x="15016" y="32580"/>
                  </a:cubicBezTo>
                  <a:cubicBezTo>
                    <a:pt x="17854" y="31413"/>
                    <a:pt x="20302" y="29386"/>
                    <a:pt x="22167" y="26921"/>
                  </a:cubicBezTo>
                  <a:cubicBezTo>
                    <a:pt x="22710" y="26224"/>
                    <a:pt x="23197" y="25462"/>
                    <a:pt x="23416" y="24602"/>
                  </a:cubicBezTo>
                  <a:cubicBezTo>
                    <a:pt x="23635" y="23743"/>
                    <a:pt x="23537" y="22762"/>
                    <a:pt x="22970" y="22081"/>
                  </a:cubicBezTo>
                  <a:cubicBezTo>
                    <a:pt x="22473" y="21485"/>
                    <a:pt x="21721" y="21237"/>
                    <a:pt x="20939" y="21237"/>
                  </a:cubicBezTo>
                  <a:cubicBezTo>
                    <a:pt x="20370" y="21237"/>
                    <a:pt x="19785" y="21369"/>
                    <a:pt x="19273" y="21594"/>
                  </a:cubicBezTo>
                  <a:cubicBezTo>
                    <a:pt x="18624" y="21886"/>
                    <a:pt x="18016" y="22300"/>
                    <a:pt x="17327" y="22470"/>
                  </a:cubicBezTo>
                  <a:cubicBezTo>
                    <a:pt x="17155" y="22512"/>
                    <a:pt x="16974" y="22535"/>
                    <a:pt x="16793" y="22535"/>
                  </a:cubicBezTo>
                  <a:cubicBezTo>
                    <a:pt x="16245" y="22535"/>
                    <a:pt x="15698" y="22331"/>
                    <a:pt x="15430" y="21862"/>
                  </a:cubicBezTo>
                  <a:cubicBezTo>
                    <a:pt x="15065" y="21246"/>
                    <a:pt x="15340" y="20411"/>
                    <a:pt x="15859" y="19908"/>
                  </a:cubicBezTo>
                  <a:cubicBezTo>
                    <a:pt x="16370" y="19405"/>
                    <a:pt x="17059" y="19154"/>
                    <a:pt x="17708" y="18870"/>
                  </a:cubicBezTo>
                  <a:cubicBezTo>
                    <a:pt x="19540" y="18084"/>
                    <a:pt x="21218" y="16981"/>
                    <a:pt x="22678" y="15619"/>
                  </a:cubicBezTo>
                  <a:cubicBezTo>
                    <a:pt x="23408" y="14938"/>
                    <a:pt x="24121" y="13924"/>
                    <a:pt x="23699" y="13016"/>
                  </a:cubicBezTo>
                  <a:cubicBezTo>
                    <a:pt x="23391" y="12360"/>
                    <a:pt x="22605" y="12092"/>
                    <a:pt x="21900" y="12052"/>
                  </a:cubicBezTo>
                  <a:cubicBezTo>
                    <a:pt x="21759" y="12044"/>
                    <a:pt x="21617" y="12041"/>
                    <a:pt x="21476" y="12041"/>
                  </a:cubicBezTo>
                  <a:cubicBezTo>
                    <a:pt x="21281" y="12041"/>
                    <a:pt x="21085" y="12046"/>
                    <a:pt x="20890" y="12046"/>
                  </a:cubicBezTo>
                  <a:cubicBezTo>
                    <a:pt x="20510" y="12046"/>
                    <a:pt x="20133" y="12029"/>
                    <a:pt x="19767" y="11930"/>
                  </a:cubicBezTo>
                  <a:cubicBezTo>
                    <a:pt x="19159" y="11768"/>
                    <a:pt x="18551" y="11200"/>
                    <a:pt x="18721" y="10584"/>
                  </a:cubicBezTo>
                  <a:cubicBezTo>
                    <a:pt x="18810" y="10244"/>
                    <a:pt x="19102" y="10000"/>
                    <a:pt x="19378" y="9781"/>
                  </a:cubicBezTo>
                  <a:cubicBezTo>
                    <a:pt x="20910" y="8565"/>
                    <a:pt x="22248" y="7130"/>
                    <a:pt x="23367" y="5525"/>
                  </a:cubicBezTo>
                  <a:cubicBezTo>
                    <a:pt x="24121" y="4447"/>
                    <a:pt x="24802" y="3101"/>
                    <a:pt x="24397" y="1844"/>
                  </a:cubicBezTo>
                  <a:cubicBezTo>
                    <a:pt x="24026" y="696"/>
                    <a:pt x="22789" y="1"/>
                    <a:pt x="21595" y="1"/>
                  </a:cubicBezTo>
                  <a:close/>
                </a:path>
              </a:pathLst>
            </a:custGeom>
            <a:solidFill>
              <a:srgbClr val="02A1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1" name="Google Shape;61;p3"/>
            <p:cNvSpPr/>
            <p:nvPr/>
          </p:nvSpPr>
          <p:spPr>
            <a:xfrm rot="-1745957" flipH="1">
              <a:off x="828648" y="2309151"/>
              <a:ext cx="2038940" cy="2960901"/>
            </a:xfrm>
            <a:custGeom>
              <a:avLst/>
              <a:gdLst/>
              <a:ahLst/>
              <a:cxnLst/>
              <a:rect l="l" t="t" r="r" b="b"/>
              <a:pathLst>
                <a:path w="17230" h="25021" extrusionOk="0">
                  <a:moveTo>
                    <a:pt x="13278" y="0"/>
                  </a:moveTo>
                  <a:cubicBezTo>
                    <a:pt x="13066" y="0"/>
                    <a:pt x="12856" y="30"/>
                    <a:pt x="12656" y="91"/>
                  </a:cubicBezTo>
                  <a:cubicBezTo>
                    <a:pt x="11773" y="358"/>
                    <a:pt x="11100" y="1088"/>
                    <a:pt x="10678" y="1915"/>
                  </a:cubicBezTo>
                  <a:cubicBezTo>
                    <a:pt x="10256" y="2742"/>
                    <a:pt x="10062" y="3658"/>
                    <a:pt x="9843" y="4558"/>
                  </a:cubicBezTo>
                  <a:cubicBezTo>
                    <a:pt x="9624" y="5458"/>
                    <a:pt x="9381" y="6374"/>
                    <a:pt x="8886" y="7153"/>
                  </a:cubicBezTo>
                  <a:cubicBezTo>
                    <a:pt x="8755" y="7369"/>
                    <a:pt x="8557" y="7600"/>
                    <a:pt x="8307" y="7600"/>
                  </a:cubicBezTo>
                  <a:cubicBezTo>
                    <a:pt x="8295" y="7600"/>
                    <a:pt x="8283" y="7600"/>
                    <a:pt x="8270" y="7599"/>
                  </a:cubicBezTo>
                  <a:cubicBezTo>
                    <a:pt x="8011" y="7582"/>
                    <a:pt x="7824" y="7331"/>
                    <a:pt x="7743" y="7080"/>
                  </a:cubicBezTo>
                  <a:cubicBezTo>
                    <a:pt x="7662" y="6820"/>
                    <a:pt x="7654" y="6545"/>
                    <a:pt x="7540" y="6301"/>
                  </a:cubicBezTo>
                  <a:cubicBezTo>
                    <a:pt x="7361" y="5916"/>
                    <a:pt x="6935" y="5712"/>
                    <a:pt x="6507" y="5712"/>
                  </a:cubicBezTo>
                  <a:cubicBezTo>
                    <a:pt x="6296" y="5712"/>
                    <a:pt x="6085" y="5762"/>
                    <a:pt x="5903" y="5864"/>
                  </a:cubicBezTo>
                  <a:cubicBezTo>
                    <a:pt x="5351" y="6172"/>
                    <a:pt x="5051" y="6820"/>
                    <a:pt x="5003" y="7461"/>
                  </a:cubicBezTo>
                  <a:cubicBezTo>
                    <a:pt x="4946" y="8093"/>
                    <a:pt x="5100" y="8726"/>
                    <a:pt x="5254" y="9350"/>
                  </a:cubicBezTo>
                  <a:cubicBezTo>
                    <a:pt x="5538" y="10509"/>
                    <a:pt x="5813" y="11669"/>
                    <a:pt x="6097" y="12828"/>
                  </a:cubicBezTo>
                  <a:cubicBezTo>
                    <a:pt x="6251" y="13444"/>
                    <a:pt x="6365" y="14206"/>
                    <a:pt x="5895" y="14636"/>
                  </a:cubicBezTo>
                  <a:cubicBezTo>
                    <a:pt x="5686" y="14825"/>
                    <a:pt x="5408" y="14895"/>
                    <a:pt x="5121" y="14895"/>
                  </a:cubicBezTo>
                  <a:cubicBezTo>
                    <a:pt x="4939" y="14895"/>
                    <a:pt x="4754" y="14867"/>
                    <a:pt x="4581" y="14823"/>
                  </a:cubicBezTo>
                  <a:cubicBezTo>
                    <a:pt x="3892" y="14644"/>
                    <a:pt x="3268" y="14279"/>
                    <a:pt x="2781" y="13769"/>
                  </a:cubicBezTo>
                  <a:cubicBezTo>
                    <a:pt x="2408" y="13379"/>
                    <a:pt x="2084" y="12893"/>
                    <a:pt x="1565" y="12780"/>
                  </a:cubicBezTo>
                  <a:cubicBezTo>
                    <a:pt x="1502" y="12766"/>
                    <a:pt x="1439" y="12760"/>
                    <a:pt x="1377" y="12760"/>
                  </a:cubicBezTo>
                  <a:cubicBezTo>
                    <a:pt x="822" y="12760"/>
                    <a:pt x="316" y="13255"/>
                    <a:pt x="170" y="13809"/>
                  </a:cubicBezTo>
                  <a:cubicBezTo>
                    <a:pt x="0" y="14434"/>
                    <a:pt x="227" y="15074"/>
                    <a:pt x="357" y="15706"/>
                  </a:cubicBezTo>
                  <a:cubicBezTo>
                    <a:pt x="1119" y="19485"/>
                    <a:pt x="2838" y="23482"/>
                    <a:pt x="6584" y="24965"/>
                  </a:cubicBezTo>
                  <a:cubicBezTo>
                    <a:pt x="6898" y="25002"/>
                    <a:pt x="7204" y="25020"/>
                    <a:pt x="7504" y="25020"/>
                  </a:cubicBezTo>
                  <a:cubicBezTo>
                    <a:pt x="9253" y="25020"/>
                    <a:pt x="10792" y="24416"/>
                    <a:pt x="12348" y="23433"/>
                  </a:cubicBezTo>
                  <a:cubicBezTo>
                    <a:pt x="14173" y="22274"/>
                    <a:pt x="15616" y="20563"/>
                    <a:pt x="16605" y="18625"/>
                  </a:cubicBezTo>
                  <a:cubicBezTo>
                    <a:pt x="16889" y="18074"/>
                    <a:pt x="17140" y="17490"/>
                    <a:pt x="17189" y="16866"/>
                  </a:cubicBezTo>
                  <a:cubicBezTo>
                    <a:pt x="17229" y="16242"/>
                    <a:pt x="17035" y="15577"/>
                    <a:pt x="16564" y="15171"/>
                  </a:cubicBezTo>
                  <a:cubicBezTo>
                    <a:pt x="16254" y="14909"/>
                    <a:pt x="15869" y="14798"/>
                    <a:pt x="15470" y="14798"/>
                  </a:cubicBezTo>
                  <a:cubicBezTo>
                    <a:pt x="14942" y="14798"/>
                    <a:pt x="14389" y="14993"/>
                    <a:pt x="13946" y="15293"/>
                  </a:cubicBezTo>
                  <a:cubicBezTo>
                    <a:pt x="13524" y="15577"/>
                    <a:pt x="13159" y="15933"/>
                    <a:pt x="12697" y="16136"/>
                  </a:cubicBezTo>
                  <a:cubicBezTo>
                    <a:pt x="12508" y="16224"/>
                    <a:pt x="12291" y="16274"/>
                    <a:pt x="12080" y="16274"/>
                  </a:cubicBezTo>
                  <a:cubicBezTo>
                    <a:pt x="11785" y="16274"/>
                    <a:pt x="11500" y="16177"/>
                    <a:pt x="11310" y="15950"/>
                  </a:cubicBezTo>
                  <a:cubicBezTo>
                    <a:pt x="10978" y="15569"/>
                    <a:pt x="11067" y="14952"/>
                    <a:pt x="11367" y="14547"/>
                  </a:cubicBezTo>
                  <a:cubicBezTo>
                    <a:pt x="11659" y="14134"/>
                    <a:pt x="12105" y="13874"/>
                    <a:pt x="12519" y="13598"/>
                  </a:cubicBezTo>
                  <a:cubicBezTo>
                    <a:pt x="13694" y="12820"/>
                    <a:pt x="14724" y="11855"/>
                    <a:pt x="15559" y="10728"/>
                  </a:cubicBezTo>
                  <a:cubicBezTo>
                    <a:pt x="15981" y="10177"/>
                    <a:pt x="16354" y="9382"/>
                    <a:pt x="15948" y="8807"/>
                  </a:cubicBezTo>
                  <a:cubicBezTo>
                    <a:pt x="15708" y="8466"/>
                    <a:pt x="15274" y="8345"/>
                    <a:pt x="14852" y="8345"/>
                  </a:cubicBezTo>
                  <a:cubicBezTo>
                    <a:pt x="14762" y="8345"/>
                    <a:pt x="14673" y="8351"/>
                    <a:pt x="14586" y="8361"/>
                  </a:cubicBezTo>
                  <a:cubicBezTo>
                    <a:pt x="14138" y="8411"/>
                    <a:pt x="13697" y="8546"/>
                    <a:pt x="13256" y="8546"/>
                  </a:cubicBezTo>
                  <a:cubicBezTo>
                    <a:pt x="13202" y="8546"/>
                    <a:pt x="13148" y="8544"/>
                    <a:pt x="13094" y="8539"/>
                  </a:cubicBezTo>
                  <a:cubicBezTo>
                    <a:pt x="12648" y="8499"/>
                    <a:pt x="12154" y="8182"/>
                    <a:pt x="12194" y="7736"/>
                  </a:cubicBezTo>
                  <a:cubicBezTo>
                    <a:pt x="12210" y="7485"/>
                    <a:pt x="12389" y="7282"/>
                    <a:pt x="12551" y="7096"/>
                  </a:cubicBezTo>
                  <a:cubicBezTo>
                    <a:pt x="13467" y="6066"/>
                    <a:pt x="14221" y="4907"/>
                    <a:pt x="14797" y="3650"/>
                  </a:cubicBezTo>
                  <a:cubicBezTo>
                    <a:pt x="15178" y="2807"/>
                    <a:pt x="15478" y="1794"/>
                    <a:pt x="15048" y="975"/>
                  </a:cubicBezTo>
                  <a:cubicBezTo>
                    <a:pt x="14716" y="342"/>
                    <a:pt x="13993" y="0"/>
                    <a:pt x="13278" y="0"/>
                  </a:cubicBezTo>
                  <a:close/>
                </a:path>
              </a:pathLst>
            </a:custGeom>
            <a:solidFill>
              <a:srgbClr val="0583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2" name="Google Shape;62;p3"/>
            <p:cNvSpPr/>
            <p:nvPr/>
          </p:nvSpPr>
          <p:spPr>
            <a:xfrm flipH="1">
              <a:off x="1022119" y="1098374"/>
              <a:ext cx="2935125" cy="3995260"/>
            </a:xfrm>
            <a:custGeom>
              <a:avLst/>
              <a:gdLst/>
              <a:ahLst/>
              <a:cxnLst/>
              <a:rect l="l" t="t" r="r" b="b"/>
              <a:pathLst>
                <a:path w="24803" h="33763" extrusionOk="0">
                  <a:moveTo>
                    <a:pt x="21595" y="1"/>
                  </a:moveTo>
                  <a:cubicBezTo>
                    <a:pt x="21483" y="1"/>
                    <a:pt x="21370" y="7"/>
                    <a:pt x="21259" y="20"/>
                  </a:cubicBezTo>
                  <a:cubicBezTo>
                    <a:pt x="19962" y="166"/>
                    <a:pt x="18827" y="1025"/>
                    <a:pt x="18040" y="2071"/>
                  </a:cubicBezTo>
                  <a:cubicBezTo>
                    <a:pt x="17254" y="3117"/>
                    <a:pt x="16743" y="4349"/>
                    <a:pt x="16216" y="5557"/>
                  </a:cubicBezTo>
                  <a:cubicBezTo>
                    <a:pt x="15689" y="6765"/>
                    <a:pt x="15121" y="7981"/>
                    <a:pt x="14230" y="8954"/>
                  </a:cubicBezTo>
                  <a:cubicBezTo>
                    <a:pt x="14011" y="9201"/>
                    <a:pt x="13713" y="9442"/>
                    <a:pt x="13399" y="9442"/>
                  </a:cubicBezTo>
                  <a:cubicBezTo>
                    <a:pt x="13352" y="9442"/>
                    <a:pt x="13304" y="9436"/>
                    <a:pt x="13257" y="9425"/>
                  </a:cubicBezTo>
                  <a:cubicBezTo>
                    <a:pt x="12900" y="9344"/>
                    <a:pt x="12697" y="8938"/>
                    <a:pt x="12649" y="8557"/>
                  </a:cubicBezTo>
                  <a:cubicBezTo>
                    <a:pt x="12608" y="8184"/>
                    <a:pt x="12665" y="7795"/>
                    <a:pt x="12559" y="7430"/>
                  </a:cubicBezTo>
                  <a:cubicBezTo>
                    <a:pt x="12380" y="6737"/>
                    <a:pt x="11652" y="6319"/>
                    <a:pt x="10938" y="6319"/>
                  </a:cubicBezTo>
                  <a:cubicBezTo>
                    <a:pt x="10750" y="6319"/>
                    <a:pt x="10563" y="6348"/>
                    <a:pt x="10387" y="6409"/>
                  </a:cubicBezTo>
                  <a:cubicBezTo>
                    <a:pt x="9535" y="6700"/>
                    <a:pt x="8960" y="7536"/>
                    <a:pt x="8724" y="8411"/>
                  </a:cubicBezTo>
                  <a:cubicBezTo>
                    <a:pt x="8489" y="9287"/>
                    <a:pt x="8546" y="10211"/>
                    <a:pt x="8603" y="11119"/>
                  </a:cubicBezTo>
                  <a:lnTo>
                    <a:pt x="8919" y="16187"/>
                  </a:lnTo>
                  <a:cubicBezTo>
                    <a:pt x="8976" y="17095"/>
                    <a:pt x="8951" y="18189"/>
                    <a:pt x="8189" y="18668"/>
                  </a:cubicBezTo>
                  <a:cubicBezTo>
                    <a:pt x="7955" y="18813"/>
                    <a:pt x="7691" y="18873"/>
                    <a:pt x="7419" y="18873"/>
                  </a:cubicBezTo>
                  <a:cubicBezTo>
                    <a:pt x="7042" y="18873"/>
                    <a:pt x="6649" y="18758"/>
                    <a:pt x="6300" y="18603"/>
                  </a:cubicBezTo>
                  <a:cubicBezTo>
                    <a:pt x="5384" y="18189"/>
                    <a:pt x="4598" y="17516"/>
                    <a:pt x="4046" y="16681"/>
                  </a:cubicBezTo>
                  <a:cubicBezTo>
                    <a:pt x="3633" y="16049"/>
                    <a:pt x="3292" y="15278"/>
                    <a:pt x="2595" y="14995"/>
                  </a:cubicBezTo>
                  <a:cubicBezTo>
                    <a:pt x="2434" y="14931"/>
                    <a:pt x="2268" y="14901"/>
                    <a:pt x="2102" y="14901"/>
                  </a:cubicBezTo>
                  <a:cubicBezTo>
                    <a:pt x="1402" y="14901"/>
                    <a:pt x="697" y="15421"/>
                    <a:pt x="390" y="16089"/>
                  </a:cubicBezTo>
                  <a:cubicBezTo>
                    <a:pt x="0" y="16916"/>
                    <a:pt x="155" y="17873"/>
                    <a:pt x="171" y="18781"/>
                  </a:cubicBezTo>
                  <a:cubicBezTo>
                    <a:pt x="300" y="24262"/>
                    <a:pt x="1703" y="30278"/>
                    <a:pt x="6584" y="33286"/>
                  </a:cubicBezTo>
                  <a:cubicBezTo>
                    <a:pt x="7662" y="33613"/>
                    <a:pt x="8703" y="33763"/>
                    <a:pt x="9730" y="33763"/>
                  </a:cubicBezTo>
                  <a:cubicBezTo>
                    <a:pt x="11500" y="33763"/>
                    <a:pt x="13225" y="33319"/>
                    <a:pt x="15016" y="32580"/>
                  </a:cubicBezTo>
                  <a:cubicBezTo>
                    <a:pt x="17854" y="31413"/>
                    <a:pt x="20302" y="29386"/>
                    <a:pt x="22167" y="26921"/>
                  </a:cubicBezTo>
                  <a:cubicBezTo>
                    <a:pt x="22710" y="26224"/>
                    <a:pt x="23197" y="25462"/>
                    <a:pt x="23416" y="24602"/>
                  </a:cubicBezTo>
                  <a:cubicBezTo>
                    <a:pt x="23635" y="23743"/>
                    <a:pt x="23537" y="22762"/>
                    <a:pt x="22970" y="22081"/>
                  </a:cubicBezTo>
                  <a:cubicBezTo>
                    <a:pt x="22473" y="21485"/>
                    <a:pt x="21721" y="21237"/>
                    <a:pt x="20939" y="21237"/>
                  </a:cubicBezTo>
                  <a:cubicBezTo>
                    <a:pt x="20370" y="21237"/>
                    <a:pt x="19785" y="21369"/>
                    <a:pt x="19273" y="21594"/>
                  </a:cubicBezTo>
                  <a:cubicBezTo>
                    <a:pt x="18624" y="21886"/>
                    <a:pt x="18016" y="22300"/>
                    <a:pt x="17327" y="22470"/>
                  </a:cubicBezTo>
                  <a:cubicBezTo>
                    <a:pt x="17155" y="22512"/>
                    <a:pt x="16974" y="22535"/>
                    <a:pt x="16793" y="22535"/>
                  </a:cubicBezTo>
                  <a:cubicBezTo>
                    <a:pt x="16245" y="22535"/>
                    <a:pt x="15698" y="22331"/>
                    <a:pt x="15430" y="21862"/>
                  </a:cubicBezTo>
                  <a:cubicBezTo>
                    <a:pt x="15065" y="21246"/>
                    <a:pt x="15340" y="20411"/>
                    <a:pt x="15859" y="19908"/>
                  </a:cubicBezTo>
                  <a:cubicBezTo>
                    <a:pt x="16370" y="19405"/>
                    <a:pt x="17059" y="19154"/>
                    <a:pt x="17708" y="18870"/>
                  </a:cubicBezTo>
                  <a:cubicBezTo>
                    <a:pt x="19540" y="18084"/>
                    <a:pt x="21218" y="16981"/>
                    <a:pt x="22678" y="15619"/>
                  </a:cubicBezTo>
                  <a:cubicBezTo>
                    <a:pt x="23408" y="14938"/>
                    <a:pt x="24121" y="13924"/>
                    <a:pt x="23699" y="13016"/>
                  </a:cubicBezTo>
                  <a:cubicBezTo>
                    <a:pt x="23391" y="12360"/>
                    <a:pt x="22605" y="12092"/>
                    <a:pt x="21900" y="12052"/>
                  </a:cubicBezTo>
                  <a:cubicBezTo>
                    <a:pt x="21759" y="12044"/>
                    <a:pt x="21617" y="12041"/>
                    <a:pt x="21476" y="12041"/>
                  </a:cubicBezTo>
                  <a:cubicBezTo>
                    <a:pt x="21281" y="12041"/>
                    <a:pt x="21085" y="12046"/>
                    <a:pt x="20890" y="12046"/>
                  </a:cubicBezTo>
                  <a:cubicBezTo>
                    <a:pt x="20510" y="12046"/>
                    <a:pt x="20133" y="12029"/>
                    <a:pt x="19767" y="11930"/>
                  </a:cubicBezTo>
                  <a:cubicBezTo>
                    <a:pt x="19159" y="11768"/>
                    <a:pt x="18551" y="11200"/>
                    <a:pt x="18721" y="10584"/>
                  </a:cubicBezTo>
                  <a:cubicBezTo>
                    <a:pt x="18810" y="10244"/>
                    <a:pt x="19102" y="10000"/>
                    <a:pt x="19378" y="9781"/>
                  </a:cubicBezTo>
                  <a:cubicBezTo>
                    <a:pt x="20910" y="8565"/>
                    <a:pt x="22248" y="7130"/>
                    <a:pt x="23367" y="5525"/>
                  </a:cubicBezTo>
                  <a:cubicBezTo>
                    <a:pt x="24121" y="4447"/>
                    <a:pt x="24802" y="3101"/>
                    <a:pt x="24397" y="1844"/>
                  </a:cubicBezTo>
                  <a:cubicBezTo>
                    <a:pt x="24026" y="696"/>
                    <a:pt x="22789" y="1"/>
                    <a:pt x="21595" y="1"/>
                  </a:cubicBezTo>
                  <a:close/>
                </a:path>
              </a:pathLst>
            </a:custGeom>
            <a:solidFill>
              <a:srgbClr val="02A1A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63" name="Google Shape;63;p3"/>
          <p:cNvSpPr/>
          <p:nvPr/>
        </p:nvSpPr>
        <p:spPr>
          <a:xfrm>
            <a:off x="2514001" y="3355333"/>
            <a:ext cx="7684236" cy="4905743"/>
          </a:xfrm>
          <a:custGeom>
            <a:avLst/>
            <a:gdLst/>
            <a:ahLst/>
            <a:cxnLst/>
            <a:rect l="l" t="t" r="r" b="b"/>
            <a:pathLst>
              <a:path w="202199" h="132791" extrusionOk="0">
                <a:moveTo>
                  <a:pt x="196767" y="0"/>
                </a:moveTo>
                <a:lnTo>
                  <a:pt x="1457" y="1457"/>
                </a:lnTo>
                <a:lnTo>
                  <a:pt x="0" y="130936"/>
                </a:lnTo>
                <a:lnTo>
                  <a:pt x="202198" y="132790"/>
                </a:lnTo>
                <a:lnTo>
                  <a:pt x="196767" y="0"/>
                </a:lnTo>
                <a:close/>
              </a:path>
            </a:pathLst>
          </a:custGeom>
          <a:solidFill>
            <a:srgbClr val="F2F2F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4" name="Google Shape;64;p3"/>
          <p:cNvSpPr/>
          <p:nvPr/>
        </p:nvSpPr>
        <p:spPr>
          <a:xfrm>
            <a:off x="2579564" y="508001"/>
            <a:ext cx="7432977" cy="2873879"/>
          </a:xfrm>
          <a:custGeom>
            <a:avLst/>
            <a:gdLst/>
            <a:ahLst/>
            <a:cxnLst/>
            <a:rect l="l" t="t" r="r" b="b"/>
            <a:pathLst>
              <a:path w="195245" h="77158" extrusionOk="0">
                <a:moveTo>
                  <a:pt x="99145" y="0"/>
                </a:moveTo>
                <a:cubicBezTo>
                  <a:pt x="96778" y="0"/>
                  <a:pt x="94410" y="795"/>
                  <a:pt x="92456" y="2384"/>
                </a:cubicBezTo>
                <a:lnTo>
                  <a:pt x="0" y="77157"/>
                </a:lnTo>
                <a:lnTo>
                  <a:pt x="195244" y="75700"/>
                </a:lnTo>
                <a:lnTo>
                  <a:pt x="105834" y="2384"/>
                </a:lnTo>
                <a:cubicBezTo>
                  <a:pt x="103881" y="795"/>
                  <a:pt x="101513" y="0"/>
                  <a:pt x="99145" y="0"/>
                </a:cubicBezTo>
                <a:close/>
              </a:path>
            </a:pathLst>
          </a:custGeom>
          <a:solidFill>
            <a:srgbClr val="E9505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5" name="Google Shape;65;p3"/>
          <p:cNvSpPr/>
          <p:nvPr/>
        </p:nvSpPr>
        <p:spPr>
          <a:xfrm>
            <a:off x="2579564" y="508001"/>
            <a:ext cx="7432977" cy="2873879"/>
          </a:xfrm>
          <a:custGeom>
            <a:avLst/>
            <a:gdLst/>
            <a:ahLst/>
            <a:cxnLst/>
            <a:rect l="l" t="t" r="r" b="b"/>
            <a:pathLst>
              <a:path w="195245" h="77158" extrusionOk="0">
                <a:moveTo>
                  <a:pt x="99145" y="0"/>
                </a:moveTo>
                <a:cubicBezTo>
                  <a:pt x="96778" y="0"/>
                  <a:pt x="94410" y="795"/>
                  <a:pt x="92456" y="2384"/>
                </a:cubicBezTo>
                <a:lnTo>
                  <a:pt x="0" y="77157"/>
                </a:lnTo>
                <a:lnTo>
                  <a:pt x="195244" y="75700"/>
                </a:lnTo>
                <a:lnTo>
                  <a:pt x="105834" y="2384"/>
                </a:lnTo>
                <a:cubicBezTo>
                  <a:pt x="103881" y="795"/>
                  <a:pt x="101513" y="0"/>
                  <a:pt x="99145" y="0"/>
                </a:cubicBezTo>
                <a:close/>
              </a:path>
            </a:pathLst>
          </a:custGeom>
          <a:solidFill>
            <a:srgbClr val="F2F2F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solidFill>
                <a:srgbClr val="C6C6C6"/>
              </a:solidFill>
            </a:endParaRPr>
          </a:p>
        </p:txBody>
      </p:sp>
      <p:sp>
        <p:nvSpPr>
          <p:cNvPr id="66" name="Google Shape;66;p3"/>
          <p:cNvSpPr/>
          <p:nvPr/>
        </p:nvSpPr>
        <p:spPr>
          <a:xfrm>
            <a:off x="2514000" y="5395684"/>
            <a:ext cx="2710469" cy="2809888"/>
          </a:xfrm>
          <a:custGeom>
            <a:avLst/>
            <a:gdLst/>
            <a:ahLst/>
            <a:cxnLst/>
            <a:rect l="l" t="t" r="r" b="b"/>
            <a:pathLst>
              <a:path w="71197" h="75440" extrusionOk="0">
                <a:moveTo>
                  <a:pt x="70993" y="1"/>
                </a:moveTo>
                <a:cubicBezTo>
                  <a:pt x="70610" y="1"/>
                  <a:pt x="54591" y="16682"/>
                  <a:pt x="35168" y="37356"/>
                </a:cubicBezTo>
                <a:cubicBezTo>
                  <a:pt x="15630" y="58086"/>
                  <a:pt x="0" y="75173"/>
                  <a:pt x="265" y="75438"/>
                </a:cubicBezTo>
                <a:cubicBezTo>
                  <a:pt x="267" y="75439"/>
                  <a:pt x="269" y="75440"/>
                  <a:pt x="271" y="75440"/>
                </a:cubicBezTo>
                <a:cubicBezTo>
                  <a:pt x="720" y="75440"/>
                  <a:pt x="16673" y="58890"/>
                  <a:pt x="36095" y="38151"/>
                </a:cubicBezTo>
                <a:cubicBezTo>
                  <a:pt x="55566" y="17355"/>
                  <a:pt x="71197" y="267"/>
                  <a:pt x="70998" y="3"/>
                </a:cubicBezTo>
                <a:cubicBezTo>
                  <a:pt x="70997" y="1"/>
                  <a:pt x="70995" y="1"/>
                  <a:pt x="70993" y="1"/>
                </a:cubicBezTo>
                <a:close/>
              </a:path>
            </a:pathLst>
          </a:custGeom>
          <a:solidFill>
            <a:srgbClr val="C6C6C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7" name="Google Shape;67;p3"/>
          <p:cNvSpPr/>
          <p:nvPr/>
        </p:nvSpPr>
        <p:spPr>
          <a:xfrm>
            <a:off x="7658022" y="5462332"/>
            <a:ext cx="2574369" cy="2812347"/>
          </a:xfrm>
          <a:custGeom>
            <a:avLst/>
            <a:gdLst/>
            <a:ahLst/>
            <a:cxnLst/>
            <a:rect l="l" t="t" r="r" b="b"/>
            <a:pathLst>
              <a:path w="67622" h="75506" extrusionOk="0">
                <a:moveTo>
                  <a:pt x="271" y="0"/>
                </a:moveTo>
                <a:cubicBezTo>
                  <a:pt x="269" y="0"/>
                  <a:pt x="267" y="1"/>
                  <a:pt x="266" y="2"/>
                </a:cubicBezTo>
                <a:cubicBezTo>
                  <a:pt x="1" y="200"/>
                  <a:pt x="14836" y="17288"/>
                  <a:pt x="33380" y="38150"/>
                </a:cubicBezTo>
                <a:cubicBezTo>
                  <a:pt x="51750" y="58889"/>
                  <a:pt x="66911" y="75505"/>
                  <a:pt x="67350" y="75505"/>
                </a:cubicBezTo>
                <a:cubicBezTo>
                  <a:pt x="67352" y="75505"/>
                  <a:pt x="67355" y="75505"/>
                  <a:pt x="67356" y="75503"/>
                </a:cubicBezTo>
                <a:cubicBezTo>
                  <a:pt x="67621" y="75305"/>
                  <a:pt x="52786" y="58217"/>
                  <a:pt x="34241" y="37355"/>
                </a:cubicBezTo>
                <a:cubicBezTo>
                  <a:pt x="15807" y="16616"/>
                  <a:pt x="644" y="0"/>
                  <a:pt x="271" y="0"/>
                </a:cubicBezTo>
                <a:close/>
              </a:path>
            </a:pathLst>
          </a:custGeom>
          <a:solidFill>
            <a:srgbClr val="C6C6C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8" name="Google Shape;68;p3"/>
          <p:cNvSpPr/>
          <p:nvPr/>
        </p:nvSpPr>
        <p:spPr>
          <a:xfrm>
            <a:off x="2579564" y="3328147"/>
            <a:ext cx="7435489" cy="2918276"/>
          </a:xfrm>
          <a:custGeom>
            <a:avLst/>
            <a:gdLst/>
            <a:ahLst/>
            <a:cxnLst/>
            <a:rect l="l" t="t" r="r" b="b"/>
            <a:pathLst>
              <a:path w="195311" h="78350" extrusionOk="0">
                <a:moveTo>
                  <a:pt x="195310" y="0"/>
                </a:moveTo>
                <a:lnTo>
                  <a:pt x="0" y="1457"/>
                </a:lnTo>
                <a:lnTo>
                  <a:pt x="97225" y="78350"/>
                </a:lnTo>
                <a:lnTo>
                  <a:pt x="195310" y="0"/>
                </a:lnTo>
                <a:close/>
              </a:path>
            </a:pathLst>
          </a:custGeom>
          <a:solidFill>
            <a:srgbClr val="30394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9" name="Google Shape;69;p3"/>
          <p:cNvSpPr/>
          <p:nvPr/>
        </p:nvSpPr>
        <p:spPr>
          <a:xfrm>
            <a:off x="2942673" y="1304943"/>
            <a:ext cx="6583255" cy="4904083"/>
          </a:xfrm>
          <a:custGeom>
            <a:avLst/>
            <a:gdLst/>
            <a:ahLst/>
            <a:cxnLst/>
            <a:rect l="l" t="t" r="r" b="b"/>
            <a:pathLst>
              <a:path w="172925" h="131665" extrusionOk="0">
                <a:moveTo>
                  <a:pt x="171004" y="0"/>
                </a:moveTo>
                <a:lnTo>
                  <a:pt x="0" y="2053"/>
                </a:lnTo>
                <a:lnTo>
                  <a:pt x="331" y="62984"/>
                </a:lnTo>
                <a:lnTo>
                  <a:pt x="87688" y="131664"/>
                </a:lnTo>
                <a:lnTo>
                  <a:pt x="172925" y="64176"/>
                </a:lnTo>
                <a:lnTo>
                  <a:pt x="171004" y="0"/>
                </a:lnTo>
                <a:close/>
              </a:path>
            </a:pathLst>
          </a:custGeom>
          <a:solidFill>
            <a:srgbClr val="FFFF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0" name="Google Shape;70;p3"/>
          <p:cNvSpPr/>
          <p:nvPr/>
        </p:nvSpPr>
        <p:spPr>
          <a:xfrm>
            <a:off x="3163268" y="3942197"/>
            <a:ext cx="1821600" cy="1779355"/>
          </a:xfrm>
          <a:custGeom>
            <a:avLst/>
            <a:gdLst/>
            <a:ahLst/>
            <a:cxnLst/>
            <a:rect l="l" t="t" r="r" b="b"/>
            <a:pathLst>
              <a:path w="41328" h="41262" extrusionOk="0">
                <a:moveTo>
                  <a:pt x="20664" y="0"/>
                </a:moveTo>
                <a:cubicBezTo>
                  <a:pt x="9273" y="0"/>
                  <a:pt x="0" y="9206"/>
                  <a:pt x="0" y="20598"/>
                </a:cubicBezTo>
                <a:cubicBezTo>
                  <a:pt x="0" y="32056"/>
                  <a:pt x="9273" y="41261"/>
                  <a:pt x="20664" y="41261"/>
                </a:cubicBezTo>
                <a:cubicBezTo>
                  <a:pt x="32055" y="41261"/>
                  <a:pt x="41328" y="32056"/>
                  <a:pt x="41328" y="20598"/>
                </a:cubicBezTo>
                <a:cubicBezTo>
                  <a:pt x="41328" y="9206"/>
                  <a:pt x="32055" y="0"/>
                  <a:pt x="20664" y="0"/>
                </a:cubicBezTo>
                <a:close/>
              </a:path>
            </a:pathLst>
          </a:custGeom>
          <a:solidFill>
            <a:srgbClr val="F8AD35"/>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1" name="Google Shape;71;p3"/>
          <p:cNvSpPr/>
          <p:nvPr/>
        </p:nvSpPr>
        <p:spPr>
          <a:xfrm>
            <a:off x="2926765" y="3942197"/>
            <a:ext cx="1821600" cy="1779355"/>
          </a:xfrm>
          <a:custGeom>
            <a:avLst/>
            <a:gdLst/>
            <a:ahLst/>
            <a:cxnLst/>
            <a:rect l="l" t="t" r="r" b="b"/>
            <a:pathLst>
              <a:path w="41328" h="41262" extrusionOk="0">
                <a:moveTo>
                  <a:pt x="20664" y="0"/>
                </a:moveTo>
                <a:cubicBezTo>
                  <a:pt x="9207" y="0"/>
                  <a:pt x="1" y="9206"/>
                  <a:pt x="1" y="20598"/>
                </a:cubicBezTo>
                <a:cubicBezTo>
                  <a:pt x="1" y="32056"/>
                  <a:pt x="9207" y="41261"/>
                  <a:pt x="20664" y="41261"/>
                </a:cubicBezTo>
                <a:cubicBezTo>
                  <a:pt x="32056" y="41261"/>
                  <a:pt x="41328" y="32056"/>
                  <a:pt x="41328" y="20598"/>
                </a:cubicBezTo>
                <a:cubicBezTo>
                  <a:pt x="41328" y="9206"/>
                  <a:pt x="32056" y="0"/>
                  <a:pt x="20664" y="0"/>
                </a:cubicBezTo>
                <a:close/>
              </a:path>
            </a:pathLst>
          </a:cu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2" name="Google Shape;72;p3"/>
          <p:cNvSpPr txBox="1">
            <a:spLocks noGrp="1"/>
          </p:cNvSpPr>
          <p:nvPr>
            <p:ph type="title" hasCustomPrompt="1"/>
          </p:nvPr>
        </p:nvSpPr>
        <p:spPr>
          <a:xfrm>
            <a:off x="3071055" y="4233192"/>
            <a:ext cx="1572000" cy="1229200"/>
          </a:xfrm>
          <a:prstGeom prst="rect">
            <a:avLst/>
          </a:prstGeom>
          <a:ln>
            <a:noFill/>
          </a:ln>
        </p:spPr>
        <p:txBody>
          <a:bodyPr spcFirstLastPara="1" wrap="square" lIns="91425" tIns="91425" rIns="91425" bIns="91425" anchor="ctr" anchorCtr="0">
            <a:noAutofit/>
          </a:bodyPr>
          <a:lstStyle>
            <a:lvl1pPr lvl="0" algn="ctr" rtl="0">
              <a:spcBef>
                <a:spcPts val="0"/>
              </a:spcBef>
              <a:spcAft>
                <a:spcPts val="0"/>
              </a:spcAft>
              <a:buClr>
                <a:srgbClr val="FFFFFF"/>
              </a:buClr>
              <a:buSzPts val="3900"/>
              <a:buFont typeface="Anton"/>
              <a:buNone/>
              <a:defRPr sz="5200">
                <a:solidFill>
                  <a:srgbClr val="FFFFFF"/>
                </a:solidFill>
                <a:latin typeface="Anton"/>
                <a:ea typeface="Anton"/>
                <a:cs typeface="Anton"/>
                <a:sym typeface="Anton"/>
              </a:defRPr>
            </a:lvl1pPr>
            <a:lvl2pPr lvl="1" algn="ctr" rtl="0">
              <a:spcBef>
                <a:spcPts val="0"/>
              </a:spcBef>
              <a:spcAft>
                <a:spcPts val="0"/>
              </a:spcAft>
              <a:buSzPts val="12400"/>
              <a:buNone/>
              <a:defRPr sz="16533"/>
            </a:lvl2pPr>
            <a:lvl3pPr lvl="2" algn="ctr" rtl="0">
              <a:spcBef>
                <a:spcPts val="0"/>
              </a:spcBef>
              <a:spcAft>
                <a:spcPts val="0"/>
              </a:spcAft>
              <a:buSzPts val="12400"/>
              <a:buNone/>
              <a:defRPr sz="16533"/>
            </a:lvl3pPr>
            <a:lvl4pPr lvl="3" algn="ctr" rtl="0">
              <a:spcBef>
                <a:spcPts val="0"/>
              </a:spcBef>
              <a:spcAft>
                <a:spcPts val="0"/>
              </a:spcAft>
              <a:buSzPts val="12400"/>
              <a:buNone/>
              <a:defRPr sz="16533"/>
            </a:lvl4pPr>
            <a:lvl5pPr lvl="4" algn="ctr" rtl="0">
              <a:spcBef>
                <a:spcPts val="0"/>
              </a:spcBef>
              <a:spcAft>
                <a:spcPts val="0"/>
              </a:spcAft>
              <a:buSzPts val="12400"/>
              <a:buNone/>
              <a:defRPr sz="16533"/>
            </a:lvl5pPr>
            <a:lvl6pPr lvl="5" algn="ctr" rtl="0">
              <a:spcBef>
                <a:spcPts val="0"/>
              </a:spcBef>
              <a:spcAft>
                <a:spcPts val="0"/>
              </a:spcAft>
              <a:buSzPts val="12400"/>
              <a:buNone/>
              <a:defRPr sz="16533"/>
            </a:lvl6pPr>
            <a:lvl7pPr lvl="6" algn="ctr" rtl="0">
              <a:spcBef>
                <a:spcPts val="0"/>
              </a:spcBef>
              <a:spcAft>
                <a:spcPts val="0"/>
              </a:spcAft>
              <a:buSzPts val="12400"/>
              <a:buNone/>
              <a:defRPr sz="16533"/>
            </a:lvl7pPr>
            <a:lvl8pPr lvl="7" algn="ctr" rtl="0">
              <a:spcBef>
                <a:spcPts val="0"/>
              </a:spcBef>
              <a:spcAft>
                <a:spcPts val="0"/>
              </a:spcAft>
              <a:buSzPts val="12400"/>
              <a:buNone/>
              <a:defRPr sz="16533"/>
            </a:lvl8pPr>
            <a:lvl9pPr lvl="8" algn="ctr" rtl="0">
              <a:spcBef>
                <a:spcPts val="0"/>
              </a:spcBef>
              <a:spcAft>
                <a:spcPts val="0"/>
              </a:spcAft>
              <a:buSzPts val="12400"/>
              <a:buNone/>
              <a:defRPr sz="16533"/>
            </a:lvl9pPr>
          </a:lstStyle>
          <a:p>
            <a:r>
              <a:t>xx%</a:t>
            </a:r>
          </a:p>
        </p:txBody>
      </p:sp>
      <p:sp>
        <p:nvSpPr>
          <p:cNvPr id="73" name="Google Shape;73;p3"/>
          <p:cNvSpPr txBox="1">
            <a:spLocks noGrp="1"/>
          </p:cNvSpPr>
          <p:nvPr>
            <p:ph type="title" idx="2"/>
          </p:nvPr>
        </p:nvSpPr>
        <p:spPr>
          <a:xfrm>
            <a:off x="3800933" y="1823367"/>
            <a:ext cx="5222400" cy="2014000"/>
          </a:xfrm>
          <a:prstGeom prst="rect">
            <a:avLst/>
          </a:prstGeom>
        </p:spPr>
        <p:txBody>
          <a:bodyPr spcFirstLastPara="1" wrap="square" lIns="91425" tIns="91425" rIns="91425" bIns="91425" anchor="t" anchorCtr="0">
            <a:noAutofit/>
          </a:bodyPr>
          <a:lstStyle>
            <a:lvl1pPr lvl="0" algn="ctr">
              <a:spcBef>
                <a:spcPts val="0"/>
              </a:spcBef>
              <a:spcAft>
                <a:spcPts val="0"/>
              </a:spcAft>
              <a:buSzPts val="4800"/>
              <a:buFont typeface="Anton"/>
              <a:buNone/>
              <a:defRPr sz="6400">
                <a:latin typeface="Anton"/>
                <a:ea typeface="Anton"/>
                <a:cs typeface="Anton"/>
                <a:sym typeface="Anton"/>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extLst>
      <p:ext uri="{BB962C8B-B14F-4D97-AF65-F5344CB8AC3E}">
        <p14:creationId xmlns:p14="http://schemas.microsoft.com/office/powerpoint/2010/main" val="27503879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260"/>
        <p:cNvGrpSpPr/>
        <p:nvPr/>
      </p:nvGrpSpPr>
      <p:grpSpPr>
        <a:xfrm>
          <a:off x="0" y="0"/>
          <a:ext cx="0" cy="0"/>
          <a:chOff x="0" y="0"/>
          <a:chExt cx="0" cy="0"/>
        </a:xfrm>
      </p:grpSpPr>
      <p:sp>
        <p:nvSpPr>
          <p:cNvPr id="261" name="Google Shape;261;p8"/>
          <p:cNvSpPr txBox="1">
            <a:spLocks noGrp="1"/>
          </p:cNvSpPr>
          <p:nvPr>
            <p:ph type="title"/>
          </p:nvPr>
        </p:nvSpPr>
        <p:spPr>
          <a:xfrm>
            <a:off x="4344633" y="600200"/>
            <a:ext cx="6887200" cy="5454400"/>
          </a:xfrm>
          <a:prstGeom prst="rect">
            <a:avLst/>
          </a:prstGeom>
        </p:spPr>
        <p:txBody>
          <a:bodyPr spcFirstLastPara="1" wrap="square" lIns="91425" tIns="91425" rIns="91425" bIns="91425" anchor="ctr" anchorCtr="0">
            <a:noAutofit/>
          </a:bodyPr>
          <a:lstStyle>
            <a:lvl1pPr lvl="0" algn="r">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a:endParaRPr/>
          </a:p>
        </p:txBody>
      </p:sp>
      <p:sp>
        <p:nvSpPr>
          <p:cNvPr id="262" name="Google Shape;262;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l"/>
            <a:fld id="{00000000-1234-1234-1234-123412341234}" type="slidenum">
              <a:rPr lang="en" smtClean="0"/>
              <a:pPr algn="l"/>
              <a:t>‹#›</a:t>
            </a:fld>
            <a:endParaRPr lang="en"/>
          </a:p>
        </p:txBody>
      </p:sp>
    </p:spTree>
    <p:extLst>
      <p:ext uri="{BB962C8B-B14F-4D97-AF65-F5344CB8AC3E}">
        <p14:creationId xmlns:p14="http://schemas.microsoft.com/office/powerpoint/2010/main" val="522234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emf"/><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5.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5.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5.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5.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5.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5.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5.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5.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5.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5.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5.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5.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mailto:Hussain@ESU.ac.ae" TargetMode="External"/><Relationship Id="rId5" Type="http://schemas.openxmlformats.org/officeDocument/2006/relationships/image" Target="../media/image15.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5.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447" y="-50815"/>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154403" cy="1034667"/>
          </a:xfrm>
          <a:prstGeom prst="rect">
            <a:avLst/>
          </a:prstGeom>
        </p:spPr>
      </p:pic>
      <p:sp>
        <p:nvSpPr>
          <p:cNvPr id="16" name="TextBox 15"/>
          <p:cNvSpPr txBox="1"/>
          <p:nvPr/>
        </p:nvSpPr>
        <p:spPr>
          <a:xfrm>
            <a:off x="7109562" y="4655501"/>
            <a:ext cx="5154403" cy="1077218"/>
          </a:xfrm>
          <a:prstGeom prst="rect">
            <a:avLst/>
          </a:prstGeom>
          <a:noFill/>
        </p:spPr>
        <p:txBody>
          <a:bodyPr wrap="square" rtlCol="0">
            <a:spAutoFit/>
          </a:bodyPr>
          <a:lstStyle/>
          <a:p>
            <a:pPr algn="ctr" rtl="1"/>
            <a:r>
              <a:rPr lang="ar-SA" sz="3200" b="1" dirty="0" err="1">
                <a:solidFill>
                  <a:srgbClr val="0A1F61"/>
                </a:solidFill>
                <a:latin typeface="Calibri" panose="020F0502020204030204" pitchFamily="34" charset="0"/>
                <a:ea typeface="Tahoma" panose="020B0604030504040204" pitchFamily="34" charset="0"/>
                <a:cs typeface="Calibri" panose="020F0502020204030204" pitchFamily="34" charset="0"/>
              </a:rPr>
              <a:t>أ</a:t>
            </a:r>
            <a:r>
              <a:rPr lang="ar-SA" sz="3200" b="1" dirty="0">
                <a:solidFill>
                  <a:srgbClr val="0A1F61"/>
                </a:solidFill>
                <a:latin typeface="Calibri" panose="020F0502020204030204" pitchFamily="34" charset="0"/>
                <a:ea typeface="Tahoma" panose="020B0604030504040204" pitchFamily="34" charset="0"/>
                <a:cs typeface="Calibri" panose="020F0502020204030204" pitchFamily="34" charset="0"/>
              </a:rPr>
              <a:t>. حسين يحيى صمع</a:t>
            </a:r>
          </a:p>
          <a:p>
            <a:pPr lvl="0" algn="ctr" rtl="1"/>
            <a:r>
              <a:rPr lang="en-US" sz="3200" b="1" dirty="0">
                <a:solidFill>
                  <a:srgbClr val="0A1F61"/>
                </a:solidFill>
                <a:latin typeface="Calibri" panose="020F0502020204030204" pitchFamily="34" charset="0"/>
                <a:ea typeface="Tahoma" panose="020B0604030504040204" pitchFamily="34" charset="0"/>
                <a:cs typeface="Calibri" panose="020F0502020204030204" pitchFamily="34" charset="0"/>
              </a:rPr>
              <a:t>Hussain Y. Sama</a:t>
            </a:r>
            <a:endParaRPr lang="ar-SA" sz="3200" b="1" dirty="0">
              <a:solidFill>
                <a:srgbClr val="0A1F61"/>
              </a:solidFill>
              <a:latin typeface="Calibri" panose="020F0502020204030204" pitchFamily="34" charset="0"/>
              <a:ea typeface="Tahoma" panose="020B0604030504040204" pitchFamily="34" charset="0"/>
              <a:cs typeface="Calibri" panose="020F0502020204030204" pitchFamily="34" charset="0"/>
            </a:endParaRPr>
          </a:p>
        </p:txBody>
      </p:sp>
      <p:sp>
        <p:nvSpPr>
          <p:cNvPr id="17" name="Google Shape;3176;p35">
            <a:extLst>
              <a:ext uri="{FF2B5EF4-FFF2-40B4-BE49-F238E27FC236}">
                <a16:creationId xmlns:a16="http://schemas.microsoft.com/office/drawing/2014/main" id="{50D3735A-24E9-B84C-A4AD-78A7275E23C5}"/>
              </a:ext>
            </a:extLst>
          </p:cNvPr>
          <p:cNvSpPr txBox="1">
            <a:spLocks/>
          </p:cNvSpPr>
          <p:nvPr/>
        </p:nvSpPr>
        <p:spPr>
          <a:xfrm>
            <a:off x="300072" y="4270570"/>
            <a:ext cx="5359087" cy="1782206"/>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ctr" defTabSz="914400" rtl="1" eaLnBrk="1" latinLnBrk="0" hangingPunct="1">
              <a:lnSpc>
                <a:spcPct val="150000"/>
              </a:lnSpc>
              <a:spcBef>
                <a:spcPts val="0"/>
              </a:spcBef>
              <a:spcAft>
                <a:spcPts val="0"/>
              </a:spcAft>
              <a:buClr>
                <a:schemeClr val="dk1"/>
              </a:buClr>
              <a:buSzPts val="5200"/>
              <a:buFont typeface="Poppins ExtraBold"/>
              <a:buNone/>
            </a:pPr>
            <a:r>
              <a:rPr lang="ar-SA" sz="5400" b="1" dirty="0">
                <a:solidFill>
                  <a:srgbClr val="F27A1C"/>
                </a:solidFill>
                <a:latin typeface="Calibri" panose="020F0502020204030204" pitchFamily="34" charset="0"/>
                <a:ea typeface="Tahoma" panose="020B0604030504040204" pitchFamily="34" charset="0"/>
                <a:cs typeface="Calibri" panose="020F0502020204030204" pitchFamily="34" charset="0"/>
              </a:rPr>
              <a:t>محاضرة تعريفية </a:t>
            </a:r>
          </a:p>
          <a:p>
            <a:pPr marL="0" marR="0" algn="ctr" defTabSz="914400" rtl="1" eaLnBrk="1" latinLnBrk="0" hangingPunct="1">
              <a:lnSpc>
                <a:spcPct val="150000"/>
              </a:lnSpc>
              <a:spcBef>
                <a:spcPts val="0"/>
              </a:spcBef>
              <a:spcAft>
                <a:spcPts val="0"/>
              </a:spcAft>
              <a:buClr>
                <a:schemeClr val="dk1"/>
              </a:buClr>
              <a:buSzPts val="5200"/>
              <a:buFont typeface="Poppins ExtraBold"/>
              <a:buNone/>
            </a:pPr>
            <a:r>
              <a:rPr lang="ar-SA" sz="3200" b="1" dirty="0">
                <a:solidFill>
                  <a:schemeClr val="bg1">
                    <a:lumMod val="95000"/>
                  </a:schemeClr>
                </a:solidFill>
                <a:latin typeface="Calibri" panose="020F0502020204030204" pitchFamily="34" charset="0"/>
                <a:ea typeface="Tahoma" panose="020B0604030504040204" pitchFamily="34" charset="0"/>
                <a:cs typeface="Calibri" panose="020F0502020204030204" pitchFamily="34" charset="0"/>
              </a:rPr>
              <a:t>فصل دراسي صيف  ٢٠٢١-٢٠٢٢   </a:t>
            </a:r>
            <a:endParaRPr lang="en-US" sz="3200" b="1" dirty="0">
              <a:solidFill>
                <a:schemeClr val="bg1">
                  <a:lumMod val="95000"/>
                </a:scheme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5" name="Google Shape;832;p55">
            <a:extLst>
              <a:ext uri="{FF2B5EF4-FFF2-40B4-BE49-F238E27FC236}">
                <a16:creationId xmlns:a16="http://schemas.microsoft.com/office/drawing/2014/main" id="{53773C2C-A101-0D40-BB5B-E4455CD3CB64}"/>
              </a:ext>
            </a:extLst>
          </p:cNvPr>
          <p:cNvSpPr/>
          <p:nvPr/>
        </p:nvSpPr>
        <p:spPr>
          <a:xfrm>
            <a:off x="1703294" y="414115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 name="Picture 10">
            <a:extLst>
              <a:ext uri="{FF2B5EF4-FFF2-40B4-BE49-F238E27FC236}">
                <a16:creationId xmlns:a16="http://schemas.microsoft.com/office/drawing/2014/main" id="{3D0F6094-9CB6-306F-0889-5DE03DEE4D70}"/>
              </a:ext>
            </a:extLst>
          </p:cNvPr>
          <p:cNvPicPr>
            <a:picLocks noChangeAspect="1"/>
          </p:cNvPicPr>
          <p:nvPr/>
        </p:nvPicPr>
        <p:blipFill rotWithShape="1">
          <a:blip r:embed="rId7">
            <a:extLst>
              <a:ext uri="{28A0092B-C50C-407E-A947-70E740481C1C}">
                <a14:useLocalDpi xmlns:a14="http://schemas.microsoft.com/office/drawing/2010/main" val="0"/>
              </a:ext>
            </a:extLst>
          </a:blip>
          <a:srcRect l="7185" r="11135"/>
          <a:stretch/>
        </p:blipFill>
        <p:spPr>
          <a:xfrm>
            <a:off x="2348169" y="98396"/>
            <a:ext cx="6284698" cy="4426660"/>
          </a:xfrm>
          <a:prstGeom prst="rect">
            <a:avLst/>
          </a:prstGeom>
        </p:spPr>
      </p:pic>
      <p:pic>
        <p:nvPicPr>
          <p:cNvPr id="12" name="Picture 2" descr="جديد ] صور اسم اهلا وسهلا | Arabic calligraphy art, Arabic art, Balloon  illustration">
            <a:extLst>
              <a:ext uri="{FF2B5EF4-FFF2-40B4-BE49-F238E27FC236}">
                <a16:creationId xmlns:a16="http://schemas.microsoft.com/office/drawing/2014/main" id="{A15251AC-87D5-1288-A6EF-025140B84D0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7284"/>
          <a:stretch/>
        </p:blipFill>
        <p:spPr bwMode="auto">
          <a:xfrm>
            <a:off x="8390903" y="2248508"/>
            <a:ext cx="3609468" cy="20974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8,529 Welcome Back Illustrations &amp; Clip Art - iStock">
            <a:extLst>
              <a:ext uri="{FF2B5EF4-FFF2-40B4-BE49-F238E27FC236}">
                <a16:creationId xmlns:a16="http://schemas.microsoft.com/office/drawing/2014/main" id="{61606B4E-BE6C-2C40-8D60-2C6808F2831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4531" t="6358" r="2834"/>
          <a:stretch/>
        </p:blipFill>
        <p:spPr bwMode="auto">
          <a:xfrm>
            <a:off x="-78690" y="0"/>
            <a:ext cx="2820811" cy="234281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3110629-CB1A-5D2B-2F6A-2BBB2D2CB90C}"/>
              </a:ext>
            </a:extLst>
          </p:cNvPr>
          <p:cNvSpPr txBox="1"/>
          <p:nvPr/>
        </p:nvSpPr>
        <p:spPr>
          <a:xfrm>
            <a:off x="2197100" y="4953000"/>
            <a:ext cx="6635660" cy="461665"/>
          </a:xfrm>
          <a:prstGeom prst="rect">
            <a:avLst/>
          </a:prstGeom>
          <a:noFill/>
        </p:spPr>
        <p:txBody>
          <a:bodyPr wrap="square" rtlCol="0">
            <a:spAutoFit/>
          </a:bodyPr>
          <a:lstStyle/>
          <a:p>
            <a:r>
              <a:rPr lang="en-US" sz="2400" b="1" i="1" u="sng" dirty="0">
                <a:highlight>
                  <a:srgbClr val="00FFFF"/>
                </a:highlight>
              </a:rPr>
              <a:t>PMG671 Leadership and Organizational Behavior</a:t>
            </a:r>
          </a:p>
        </p:txBody>
      </p:sp>
    </p:spTree>
    <p:extLst>
      <p:ext uri="{BB962C8B-B14F-4D97-AF65-F5344CB8AC3E}">
        <p14:creationId xmlns:p14="http://schemas.microsoft.com/office/powerpoint/2010/main" val="966840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FDE3186-2F31-5DC7-1775-776D00853E02}"/>
              </a:ext>
            </a:extLst>
          </p:cNvPr>
          <p:cNvPicPr>
            <a:picLocks noChangeAspect="1"/>
          </p:cNvPicPr>
          <p:nvPr/>
        </p:nvPicPr>
        <p:blipFill rotWithShape="1">
          <a:blip r:embed="rId5">
            <a:extLst>
              <a:ext uri="{28A0092B-C50C-407E-A947-70E740481C1C}">
                <a14:useLocalDpi xmlns:a14="http://schemas.microsoft.com/office/drawing/2010/main" val="0"/>
              </a:ext>
            </a:extLst>
          </a:blip>
          <a:srcRect l="10158"/>
          <a:stretch/>
        </p:blipFill>
        <p:spPr>
          <a:xfrm>
            <a:off x="217707" y="78700"/>
            <a:ext cx="11767875" cy="5430279"/>
          </a:xfrm>
          <a:prstGeom prst="rect">
            <a:avLst/>
          </a:prstGeom>
        </p:spPr>
      </p:pic>
    </p:spTree>
    <p:extLst>
      <p:ext uri="{BB962C8B-B14F-4D97-AF65-F5344CB8AC3E}">
        <p14:creationId xmlns:p14="http://schemas.microsoft.com/office/powerpoint/2010/main" val="4145181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762619"/>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519324" y="1913213"/>
            <a:ext cx="11124654" cy="263753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200000"/>
              </a:lnSpc>
              <a:spcBef>
                <a:spcPts val="0"/>
              </a:spcBef>
              <a:buClr>
                <a:srgbClr val="212950"/>
              </a:buClr>
              <a:buSzPts val="2600"/>
              <a:buFont typeface="Catamaran"/>
              <a:buNone/>
            </a:pPr>
            <a:r>
              <a:rPr lang="ar-SA" b="1" dirty="0">
                <a:solidFill>
                  <a:srgbClr val="F27A1C"/>
                </a:solidFill>
                <a:latin typeface="Calibri" panose="020F0502020204030204" pitchFamily="34" charset="0"/>
                <a:ea typeface="Tahoma" panose="020B0604030504040204" pitchFamily="34" charset="0"/>
                <a:cs typeface="Calibri" panose="020F0502020204030204" pitchFamily="34" charset="0"/>
              </a:rPr>
              <a:t>مدة الدراسة للفصل الدراسي الصيفي ستكون</a:t>
            </a:r>
          </a:p>
          <a:p>
            <a:pPr algn="ctr" rtl="1">
              <a:lnSpc>
                <a:spcPct val="200000"/>
              </a:lnSpc>
              <a:spcBef>
                <a:spcPts val="0"/>
              </a:spcBef>
              <a:buClr>
                <a:srgbClr val="212950"/>
              </a:buClr>
              <a:buSzPts val="2600"/>
              <a:buFont typeface="Catamaran"/>
              <a:buNone/>
            </a:pPr>
            <a:r>
              <a:rPr lang="ar-SA" b="1" dirty="0">
                <a:solidFill>
                  <a:srgbClr val="F27A1C"/>
                </a:solidFill>
                <a:latin typeface="Calibri" panose="020F0502020204030204" pitchFamily="34" charset="0"/>
                <a:ea typeface="Tahoma" panose="020B0604030504040204" pitchFamily="34" charset="0"/>
                <a:cs typeface="Calibri" panose="020F0502020204030204" pitchFamily="34" charset="0"/>
              </a:rPr>
              <a:t> </a:t>
            </a:r>
            <a:r>
              <a:rPr lang="ar-SA" b="1" dirty="0">
                <a:solidFill>
                  <a:srgbClr val="24A9E1"/>
                </a:solidFill>
                <a:latin typeface="Calibri" panose="020F0502020204030204" pitchFamily="34" charset="0"/>
                <a:ea typeface="Tahoma" panose="020B0604030504040204" pitchFamily="34" charset="0"/>
                <a:cs typeface="Calibri" panose="020F0502020204030204" pitchFamily="34" charset="0"/>
              </a:rPr>
              <a:t>١٣أسبوع</a:t>
            </a:r>
            <a:endParaRPr lang="en-US" b="1" dirty="0">
              <a:solidFill>
                <a:srgbClr val="24A9E1"/>
              </a:solidFill>
              <a:latin typeface="Calibri" panose="020F0502020204030204" pitchFamily="34" charset="0"/>
              <a:ea typeface="Tahoma" panose="020B0604030504040204" pitchFamily="34" charset="0"/>
              <a:cs typeface="Calibri" panose="020F0502020204030204" pitchFamily="34" charset="0"/>
            </a:endParaRPr>
          </a:p>
          <a:p>
            <a:pPr algn="ctr" rtl="1">
              <a:lnSpc>
                <a:spcPct val="200000"/>
              </a:lnSpc>
              <a:spcBef>
                <a:spcPts val="0"/>
              </a:spcBef>
              <a:buClr>
                <a:srgbClr val="212950"/>
              </a:buClr>
              <a:buSzPts val="2600"/>
              <a:buFont typeface="Catamaran"/>
              <a:buNone/>
            </a:pPr>
            <a:r>
              <a:rPr lang="ar-SA" b="1" dirty="0">
                <a:solidFill>
                  <a:srgbClr val="F27A1C"/>
                </a:solidFill>
                <a:latin typeface="Calibri" panose="020F0502020204030204" pitchFamily="34" charset="0"/>
                <a:ea typeface="Tahoma" panose="020B0604030504040204" pitchFamily="34" charset="0"/>
                <a:cs typeface="Calibri" panose="020F0502020204030204" pitchFamily="34" charset="0"/>
              </a:rPr>
              <a:t>   ( تشمل أسبوعين للاختبارات النهائية)</a:t>
            </a:r>
          </a:p>
        </p:txBody>
      </p:sp>
    </p:spTree>
    <p:extLst>
      <p:ext uri="{BB962C8B-B14F-4D97-AF65-F5344CB8AC3E}">
        <p14:creationId xmlns:p14="http://schemas.microsoft.com/office/powerpoint/2010/main" val="9039969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2DF9CBC4-004F-8D3D-7323-C5AC8697009A}"/>
              </a:ext>
            </a:extLst>
          </p:cNvPr>
          <p:cNvPicPr>
            <a:picLocks noChangeAspect="1"/>
          </p:cNvPicPr>
          <p:nvPr/>
        </p:nvPicPr>
        <p:blipFill rotWithShape="1">
          <a:blip r:embed="rId4">
            <a:extLst>
              <a:ext uri="{28A0092B-C50C-407E-A947-70E740481C1C}">
                <a14:useLocalDpi xmlns:a14="http://schemas.microsoft.com/office/drawing/2010/main" val="0"/>
              </a:ext>
            </a:extLst>
          </a:blip>
          <a:srcRect l="4049" t="18047" r="4049" b="11241"/>
          <a:stretch/>
        </p:blipFill>
        <p:spPr>
          <a:xfrm>
            <a:off x="342900" y="31044"/>
            <a:ext cx="8090402" cy="5918200"/>
          </a:xfrm>
          <a:prstGeom prst="rect">
            <a:avLst/>
          </a:prstGeom>
        </p:spPr>
      </p:pic>
      <p:pic>
        <p:nvPicPr>
          <p:cNvPr id="9" name="Picture 8">
            <a:extLst>
              <a:ext uri="{FF2B5EF4-FFF2-40B4-BE49-F238E27FC236}">
                <a16:creationId xmlns:a16="http://schemas.microsoft.com/office/drawing/2014/main" id="{ACC6D834-6DAC-E8D6-1F63-F26AF948F496}"/>
              </a:ext>
            </a:extLst>
          </p:cNvPr>
          <p:cNvPicPr>
            <a:picLocks noChangeAspect="1"/>
          </p:cNvPicPr>
          <p:nvPr/>
        </p:nvPicPr>
        <p:blipFill rotWithShape="1">
          <a:blip r:embed="rId4">
            <a:extLst>
              <a:ext uri="{28A0092B-C50C-407E-A947-70E740481C1C}">
                <a14:useLocalDpi xmlns:a14="http://schemas.microsoft.com/office/drawing/2010/main" val="0"/>
              </a:ext>
            </a:extLst>
          </a:blip>
          <a:srcRect l="33345" t="3615" b="84534"/>
          <a:stretch/>
        </p:blipFill>
        <p:spPr>
          <a:xfrm>
            <a:off x="7061199" y="915822"/>
            <a:ext cx="5100375" cy="862177"/>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682385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B95F92D7-495F-3E41-B2B6-1617A25E98B4}"/>
              </a:ext>
            </a:extLst>
          </p:cNvPr>
          <p:cNvPicPr>
            <a:picLocks noChangeAspect="1"/>
          </p:cNvPicPr>
          <p:nvPr/>
        </p:nvPicPr>
        <p:blipFill rotWithShape="1">
          <a:blip r:embed="rId5">
            <a:extLst>
              <a:ext uri="{28A0092B-C50C-407E-A947-70E740481C1C}">
                <a14:useLocalDpi xmlns:a14="http://schemas.microsoft.com/office/drawing/2010/main" val="0"/>
              </a:ext>
            </a:extLst>
          </a:blip>
          <a:srcRect b="35120"/>
          <a:stretch/>
        </p:blipFill>
        <p:spPr>
          <a:xfrm>
            <a:off x="1524000" y="121666"/>
            <a:ext cx="9144000" cy="53237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04848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grpSp>
        <p:nvGrpSpPr>
          <p:cNvPr id="6" name="Group 5">
            <a:extLst>
              <a:ext uri="{FF2B5EF4-FFF2-40B4-BE49-F238E27FC236}">
                <a16:creationId xmlns:a16="http://schemas.microsoft.com/office/drawing/2014/main" id="{8B2DE675-5B30-7428-0A00-9DF78442954A}"/>
              </a:ext>
            </a:extLst>
          </p:cNvPr>
          <p:cNvGrpSpPr/>
          <p:nvPr/>
        </p:nvGrpSpPr>
        <p:grpSpPr>
          <a:xfrm>
            <a:off x="1255270" y="368696"/>
            <a:ext cx="10101064" cy="5140283"/>
            <a:chOff x="1326026" y="241552"/>
            <a:chExt cx="10101064" cy="5140283"/>
          </a:xfrm>
        </p:grpSpPr>
        <p:pic>
          <p:nvPicPr>
            <p:cNvPr id="8" name="Picture 7">
              <a:extLst>
                <a:ext uri="{FF2B5EF4-FFF2-40B4-BE49-F238E27FC236}">
                  <a16:creationId xmlns:a16="http://schemas.microsoft.com/office/drawing/2014/main" id="{11FCD101-D22C-0B2A-D659-CC7F95A130F0}"/>
                </a:ext>
              </a:extLst>
            </p:cNvPr>
            <p:cNvPicPr>
              <a:picLocks noChangeAspect="1"/>
            </p:cNvPicPr>
            <p:nvPr/>
          </p:nvPicPr>
          <p:blipFill rotWithShape="1">
            <a:blip r:embed="rId5">
              <a:extLst>
                <a:ext uri="{28A0092B-C50C-407E-A947-70E740481C1C}">
                  <a14:useLocalDpi xmlns:a14="http://schemas.microsoft.com/office/drawing/2010/main" val="0"/>
                </a:ext>
              </a:extLst>
            </a:blip>
            <a:srcRect t="57297"/>
            <a:stretch/>
          </p:blipFill>
          <p:spPr>
            <a:xfrm>
              <a:off x="1326026" y="1511156"/>
              <a:ext cx="10101064" cy="3870679"/>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E1086AF3-6B9B-5A42-A598-C01A2FA7F46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37793" y="241552"/>
              <a:ext cx="1677530" cy="1504320"/>
            </a:xfrm>
            <a:prstGeom prst="rect">
              <a:avLst/>
            </a:prstGeom>
          </p:spPr>
        </p:pic>
      </p:grpSp>
    </p:spTree>
    <p:extLst>
      <p:ext uri="{BB962C8B-B14F-4D97-AF65-F5344CB8AC3E}">
        <p14:creationId xmlns:p14="http://schemas.microsoft.com/office/powerpoint/2010/main" val="2717004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pic>
        <p:nvPicPr>
          <p:cNvPr id="8" name="Picture 7">
            <a:extLst>
              <a:ext uri="{FF2B5EF4-FFF2-40B4-BE49-F238E27FC236}">
                <a16:creationId xmlns:a16="http://schemas.microsoft.com/office/drawing/2014/main" id="{A357B08A-B981-ED4B-A093-E182024848D5}"/>
              </a:ext>
            </a:extLst>
          </p:cNvPr>
          <p:cNvPicPr>
            <a:picLocks noChangeAspect="1"/>
          </p:cNvPicPr>
          <p:nvPr/>
        </p:nvPicPr>
        <p:blipFill rotWithShape="1">
          <a:blip r:embed="rId6">
            <a:extLst>
              <a:ext uri="{28A0092B-C50C-407E-A947-70E740481C1C}">
                <a14:useLocalDpi xmlns:a14="http://schemas.microsoft.com/office/drawing/2010/main" val="0"/>
              </a:ext>
            </a:extLst>
          </a:blip>
          <a:srcRect t="12954" b="2705"/>
          <a:stretch/>
        </p:blipFill>
        <p:spPr>
          <a:xfrm>
            <a:off x="770056" y="1881945"/>
            <a:ext cx="10663176" cy="3795554"/>
          </a:xfrm>
          <a:prstGeom prst="rect">
            <a:avLst/>
          </a:prstGeom>
        </p:spPr>
      </p:pic>
    </p:spTree>
    <p:extLst>
      <p:ext uri="{BB962C8B-B14F-4D97-AF65-F5344CB8AC3E}">
        <p14:creationId xmlns:p14="http://schemas.microsoft.com/office/powerpoint/2010/main" val="3592494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3872753" y="4901460"/>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FF12E51-8824-634E-8E3E-73AB53560D95}"/>
              </a:ext>
            </a:extLst>
          </p:cNvPr>
          <p:cNvSpPr txBox="1">
            <a:spLocks/>
          </p:cNvSpPr>
          <p:nvPr/>
        </p:nvSpPr>
        <p:spPr>
          <a:xfrm>
            <a:off x="1466921" y="1320372"/>
            <a:ext cx="9160039" cy="452356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200000"/>
              </a:lnSpc>
            </a:pPr>
            <a:r>
              <a:rPr lang="ar-SA" sz="3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جميع الأوقات المعلنة للمحاضرات وحلقات النقاش هي</a:t>
            </a:r>
          </a:p>
          <a:p>
            <a:pPr algn="ctr" rtl="1">
              <a:lnSpc>
                <a:spcPct val="200000"/>
              </a:lnSpc>
            </a:pPr>
            <a:r>
              <a:rPr lang="ar-SA" sz="3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3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 </a:t>
            </a:r>
          </a:p>
          <a:p>
            <a:pPr algn="ctr" rtl="1">
              <a:lnSpc>
                <a:spcPct val="200000"/>
              </a:lnSpc>
            </a:pPr>
            <a:r>
              <a:rPr lang="ar-SA" sz="3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لجميع البرامج</a:t>
            </a:r>
            <a:br>
              <a:rPr lang="ar-SA" sz="3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br>
            <a:endPar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p:txBody>
      </p:sp>
      <p:pic>
        <p:nvPicPr>
          <p:cNvPr id="54" name="Picture 2" descr="Clock Clipart - 13 total - 300 dpi by Elena Williams | TpT">
            <a:extLst>
              <a:ext uri="{FF2B5EF4-FFF2-40B4-BE49-F238E27FC236}">
                <a16:creationId xmlns:a16="http://schemas.microsoft.com/office/drawing/2014/main" id="{E0A5EFDF-2A8A-AC49-98E1-16F1806309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501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56649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D33AE442-F472-2543-B858-663116E9F56E}"/>
              </a:ext>
            </a:extLst>
          </p:cNvPr>
          <p:cNvSpPr txBox="1">
            <a:spLocks/>
          </p:cNvSpPr>
          <p:nvPr/>
        </p:nvSpPr>
        <p:spPr>
          <a:xfrm>
            <a:off x="612883" y="1721322"/>
            <a:ext cx="10937536" cy="2936642"/>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200000"/>
              </a:lnSpc>
            </a:pPr>
            <a:r>
              <a:rPr lang="ar-SA" sz="40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ستتاح المحاضرة الأسبوعية علي المنصة التعليمية </a:t>
            </a:r>
            <a:r>
              <a:rPr lang="en-US" sz="40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40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40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40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4000" b="1" u="sng" dirty="0">
                <a:solidFill>
                  <a:srgbClr val="FF0000"/>
                </a:solidFill>
                <a:latin typeface="Calibri" panose="020F0502020204030204" pitchFamily="34" charset="0"/>
                <a:ea typeface="Tahoma" panose="020B0604030504040204" pitchFamily="34" charset="0"/>
                <a:cs typeface="Calibri" panose="020F0502020204030204" pitchFamily="34" charset="0"/>
              </a:rPr>
              <a:t>١٢ ظهراً</a:t>
            </a:r>
            <a:r>
              <a:rPr lang="ar-SA" sz="40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40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p:txBody>
      </p:sp>
      <p:pic>
        <p:nvPicPr>
          <p:cNvPr id="54" name="Picture 2" descr="Clock Clipart - 13 total - 300 dpi by Elena Williams | TpT">
            <a:extLst>
              <a:ext uri="{FF2B5EF4-FFF2-40B4-BE49-F238E27FC236}">
                <a16:creationId xmlns:a16="http://schemas.microsoft.com/office/drawing/2014/main" id="{A9794FF1-8DCC-A72C-0AFA-9B100D37AB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23044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55" name="Picture 2" descr="Moodle: Online Learning with the World's Most Popular LMS">
            <a:extLst>
              <a:ext uri="{FF2B5EF4-FFF2-40B4-BE49-F238E27FC236}">
                <a16:creationId xmlns:a16="http://schemas.microsoft.com/office/drawing/2014/main" id="{777868B6-FEBB-F746-9487-86C690CFF91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86404" y="193656"/>
            <a:ext cx="4527900" cy="114257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343D76A2-F284-DEC2-5D5D-64A5C86E198E}"/>
              </a:ext>
            </a:extLst>
          </p:cNvPr>
          <p:cNvSpPr txBox="1"/>
          <p:nvPr/>
        </p:nvSpPr>
        <p:spPr>
          <a:xfrm>
            <a:off x="2618669" y="4631063"/>
            <a:ext cx="6965950" cy="1318181"/>
          </a:xfrm>
          <a:prstGeom prst="rect">
            <a:avLst/>
          </a:prstGeom>
          <a:noFill/>
        </p:spPr>
        <p:txBody>
          <a:bodyPr wrap="square">
            <a:spAutoFit/>
          </a:bodyPr>
          <a:lstStyle/>
          <a:p>
            <a:pPr algn="ctr" rtl="1">
              <a:lnSpc>
                <a:spcPct val="150000"/>
              </a:lnSpc>
            </a:pP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رابط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150000"/>
              </a:lnSpc>
            </a:pPr>
            <a:r>
              <a:rPr lang="en-US" sz="2800" b="1" dirty="0">
                <a:solidFill>
                  <a:srgbClr val="0070C0"/>
                </a:solidFill>
                <a:latin typeface="Calibri" panose="020F0502020204030204" pitchFamily="34" charset="0"/>
                <a:ea typeface="Tahoma" panose="020B0604030504040204" pitchFamily="34" charset="0"/>
                <a:cs typeface="Calibri" panose="020F0502020204030204" pitchFamily="34" charset="0"/>
              </a:rPr>
              <a:t>https://moodle.esu.ac.ae/login/index.php</a:t>
            </a:r>
            <a:endPar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p:txBody>
      </p:sp>
      <p:pic>
        <p:nvPicPr>
          <p:cNvPr id="16" name="Picture 15" descr="Graphical user interface, text, application&#10;&#10;Description automatically generated">
            <a:extLst>
              <a:ext uri="{FF2B5EF4-FFF2-40B4-BE49-F238E27FC236}">
                <a16:creationId xmlns:a16="http://schemas.microsoft.com/office/drawing/2014/main" id="{1830F313-A4CB-4743-4A78-994F29DFA4E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42815" y="1471281"/>
            <a:ext cx="6643331" cy="31539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07658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492773"/>
            <a:ext cx="4479240" cy="707886"/>
          </a:xfrm>
          <a:prstGeom prst="rect">
            <a:avLst/>
          </a:prstGeom>
          <a:noFill/>
        </p:spPr>
        <p:txBody>
          <a:bodyPr wrap="none" rtlCol="0">
            <a:spAutoFit/>
          </a:bodyPr>
          <a:lstStyle/>
          <a:p>
            <a:r>
              <a:rPr lang="en-US" sz="4000" dirty="0">
                <a:solidFill>
                  <a:srgbClr val="FF9518"/>
                </a:solidFill>
                <a:latin typeface="Arial Rounded MT Bold" panose="020F0704030504030204" pitchFamily="34" charset="0"/>
                <a:cs typeface="Calibri" panose="020F0502020204030204" pitchFamily="34" charset="0"/>
              </a:rPr>
              <a:t>Orientation Week</a:t>
            </a:r>
          </a:p>
        </p:txBody>
      </p:sp>
      <p:sp>
        <p:nvSpPr>
          <p:cNvPr id="53" name="Google Shape;1103;p33">
            <a:extLst>
              <a:ext uri="{FF2B5EF4-FFF2-40B4-BE49-F238E27FC236}">
                <a16:creationId xmlns:a16="http://schemas.microsoft.com/office/drawing/2014/main" id="{D33AE442-F472-2543-B858-663116E9F56E}"/>
              </a:ext>
            </a:extLst>
          </p:cNvPr>
          <p:cNvSpPr txBox="1">
            <a:spLocks/>
          </p:cNvSpPr>
          <p:nvPr/>
        </p:nvSpPr>
        <p:spPr>
          <a:xfrm>
            <a:off x="412742" y="1328325"/>
            <a:ext cx="11337817"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r" defTabSz="914400" rtl="1" eaLnBrk="1" fontAlgn="auto" latinLnBrk="0" hangingPunct="1">
              <a:lnSpc>
                <a:spcPct val="150000"/>
              </a:lnSpc>
              <a:spcBef>
                <a:spcPct val="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solidFill>
                  <a:srgbClr val="FF9518"/>
                </a:solidFill>
                <a:effectLst/>
                <a:uLnTx/>
                <a:uFillTx/>
                <a:latin typeface="Calibri" panose="020F0502020204030204" pitchFamily="34" charset="0"/>
                <a:ea typeface="Tahoma" panose="020B0604030504040204" pitchFamily="34" charset="0"/>
                <a:cs typeface="Calibri" panose="020F0502020204030204" pitchFamily="34" charset="0"/>
              </a:rPr>
              <a:t>حلقات النقاش </a:t>
            </a:r>
            <a:r>
              <a:rPr kumimoji="0" lang="ar-SA" sz="2800" b="1" i="0" u="none" strike="noStrike" kern="1200" cap="none" spc="0" normalizeH="0" baseline="0" noProof="0" dirty="0">
                <a:ln>
                  <a:noFill/>
                </a:ln>
                <a:solidFill>
                  <a:prstClr val="black">
                    <a:lumMod val="60000"/>
                    <a:lumOff val="40000"/>
                  </a:prstClr>
                </a:solidFill>
                <a:effectLst/>
                <a:uLnTx/>
                <a:uFillTx/>
                <a:latin typeface="Calibri" panose="020F0502020204030204" pitchFamily="34" charset="0"/>
                <a:ea typeface="Tahoma" panose="020B0604030504040204" pitchFamily="34" charset="0"/>
                <a:cs typeface="Calibri" panose="020F0502020204030204" pitchFamily="34" charset="0"/>
              </a:rPr>
              <a:t>هي لقاء اسبوعي مع أستاذ المادة والغرض منها مناقشة ما تم طرحه في المحاضرة المسجلة لكل اسبوع.</a:t>
            </a:r>
            <a:endParaRPr kumimoji="0" lang="ar-SA" sz="2800" b="1" i="0" u="none" strike="noStrike" kern="1200" cap="none" spc="0" normalizeH="0" baseline="0" noProof="0" dirty="0">
              <a:ln>
                <a:noFill/>
              </a:ln>
              <a:solidFill>
                <a:srgbClr val="24A9E1"/>
              </a:solidFill>
              <a:effectLst/>
              <a:uLnTx/>
              <a:uFillTx/>
              <a:latin typeface="Calibri" panose="020F0502020204030204" pitchFamily="34" charset="0"/>
              <a:ea typeface="Tahoma" panose="020B0604030504040204" pitchFamily="34" charset="0"/>
              <a:cs typeface="Calibri" panose="020F0502020204030204" pitchFamily="34" charset="0"/>
            </a:endParaRPr>
          </a:p>
          <a:p>
            <a:pPr marL="457200" marR="0" lvl="0" indent="-457200" algn="r" defTabSz="914400" rtl="1" eaLnBrk="1" fontAlgn="auto" latinLnBrk="0" hangingPunct="1">
              <a:lnSpc>
                <a:spcPct val="150000"/>
              </a:lnSpc>
              <a:spcBef>
                <a:spcPct val="0"/>
              </a:spcBef>
              <a:spcAft>
                <a:spcPts val="0"/>
              </a:spcAft>
              <a:buClrTx/>
              <a:buSzTx/>
              <a:buFont typeface="Arial" panose="020B0604020202020204" pitchFamily="34" charset="0"/>
              <a:buChar char="•"/>
              <a:tabLst/>
              <a:defRPr/>
            </a:pPr>
            <a:r>
              <a:rPr kumimoji="0" lang="ar-SA" sz="2800" b="1" i="0" u="none" strike="noStrike" kern="1200" cap="none" spc="0" normalizeH="0" baseline="0" noProof="0" dirty="0">
                <a:ln>
                  <a:noFill/>
                </a:ln>
                <a:solidFill>
                  <a:prstClr val="black">
                    <a:lumMod val="60000"/>
                    <a:lumOff val="40000"/>
                  </a:prstClr>
                </a:solidFill>
                <a:effectLst/>
                <a:uLnTx/>
                <a:uFillTx/>
                <a:latin typeface="Calibri" panose="020F0502020204030204" pitchFamily="34" charset="0"/>
                <a:ea typeface="Tahoma" panose="020B0604030504040204" pitchFamily="34" charset="0"/>
                <a:cs typeface="Calibri" panose="020F0502020204030204" pitchFamily="34" charset="0"/>
              </a:rPr>
              <a:t>حضور حلقات النقاش </a:t>
            </a:r>
            <a:r>
              <a:rPr kumimoji="0" lang="ar-SA" sz="2800" b="1" i="0" u="none" strike="noStrike" kern="1200" cap="none" spc="0" normalizeH="0" baseline="0" noProof="0" dirty="0">
                <a:ln>
                  <a:noFill/>
                </a:ln>
                <a:solidFill>
                  <a:srgbClr val="C00000"/>
                </a:solidFill>
                <a:effectLst/>
                <a:uLnTx/>
                <a:uFillTx/>
                <a:latin typeface="Calibri" panose="020F0502020204030204" pitchFamily="34" charset="0"/>
                <a:ea typeface="Tahoma" panose="020B0604030504040204" pitchFamily="34" charset="0"/>
                <a:cs typeface="Calibri" panose="020F0502020204030204" pitchFamily="34" charset="0"/>
              </a:rPr>
              <a:t>اختياري</a:t>
            </a:r>
            <a:r>
              <a:rPr kumimoji="0" lang="ar-SA" sz="2800" b="1" i="0" u="none" strike="noStrike" kern="1200" cap="none" spc="0" normalizeH="0" baseline="0" noProof="0" dirty="0">
                <a:ln>
                  <a:noFill/>
                </a:ln>
                <a:solidFill>
                  <a:prstClr val="black">
                    <a:lumMod val="60000"/>
                    <a:lumOff val="40000"/>
                  </a:prstClr>
                </a:solidFill>
                <a:effectLst/>
                <a:uLnTx/>
                <a:uFillTx/>
                <a:latin typeface="Calibri" panose="020F0502020204030204" pitchFamily="34" charset="0"/>
                <a:ea typeface="Tahoma" panose="020B0604030504040204" pitchFamily="34" charset="0"/>
                <a:cs typeface="Calibri" panose="020F0502020204030204" pitchFamily="34" charset="0"/>
              </a:rPr>
              <a:t>، لكن </a:t>
            </a:r>
            <a:r>
              <a:rPr kumimoji="0" lang="ar-SA" sz="2800" b="1" i="0" u="sng" strike="noStrike" kern="1200" cap="none" spc="0" normalizeH="0" baseline="0" noProof="0" dirty="0">
                <a:ln>
                  <a:noFill/>
                </a:ln>
                <a:solidFill>
                  <a:srgbClr val="00B050"/>
                </a:solidFill>
                <a:effectLst/>
                <a:uLnTx/>
                <a:uFillTx/>
                <a:latin typeface="Calibri" panose="020F0502020204030204" pitchFamily="34" charset="0"/>
                <a:ea typeface="Tahoma" panose="020B0604030504040204" pitchFamily="34" charset="0"/>
                <a:cs typeface="Calibri" panose="020F0502020204030204" pitchFamily="34" charset="0"/>
              </a:rPr>
              <a:t>ينصح</a:t>
            </a:r>
            <a:r>
              <a:rPr kumimoji="0" lang="en-US" sz="2800" b="1" i="0" u="sng" strike="noStrike" kern="1200" cap="none" spc="0" normalizeH="0" baseline="0" noProof="0" dirty="0">
                <a:ln>
                  <a:noFill/>
                </a:ln>
                <a:solidFill>
                  <a:srgbClr val="00B050"/>
                </a:solidFill>
                <a:effectLst/>
                <a:uLnTx/>
                <a:uFillTx/>
                <a:latin typeface="Calibri" panose="020F0502020204030204" pitchFamily="34" charset="0"/>
                <a:ea typeface="Tahoma" panose="020B0604030504040204" pitchFamily="34" charset="0"/>
                <a:cs typeface="Calibri" panose="020F0502020204030204" pitchFamily="34" charset="0"/>
              </a:rPr>
              <a:t> </a:t>
            </a:r>
            <a:r>
              <a:rPr kumimoji="0" lang="ar-SA" sz="2800" b="1" i="0" u="sng" strike="noStrike" kern="1200" cap="none" spc="0" normalizeH="0" baseline="0" noProof="0" dirty="0">
                <a:ln>
                  <a:noFill/>
                </a:ln>
                <a:solidFill>
                  <a:srgbClr val="00B050"/>
                </a:solidFill>
                <a:effectLst/>
                <a:uLnTx/>
                <a:uFillTx/>
                <a:latin typeface="Calibri" panose="020F0502020204030204" pitchFamily="34" charset="0"/>
                <a:ea typeface="Tahoma" panose="020B0604030504040204" pitchFamily="34" charset="0"/>
                <a:cs typeface="Calibri" panose="020F0502020204030204" pitchFamily="34" charset="0"/>
              </a:rPr>
              <a:t>بشدة </a:t>
            </a:r>
            <a:r>
              <a:rPr kumimoji="0" lang="ar-SA" sz="2800" b="1" i="0" u="none" strike="noStrike" kern="1200" cap="none" spc="0" normalizeH="0" baseline="0" noProof="0" dirty="0">
                <a:ln>
                  <a:noFill/>
                </a:ln>
                <a:solidFill>
                  <a:prstClr val="black">
                    <a:lumMod val="60000"/>
                    <a:lumOff val="40000"/>
                  </a:prstClr>
                </a:solidFill>
                <a:effectLst/>
                <a:uLnTx/>
                <a:uFillTx/>
                <a:latin typeface="Calibri" panose="020F0502020204030204" pitchFamily="34" charset="0"/>
                <a:ea typeface="Tahoma" panose="020B0604030504040204" pitchFamily="34" charset="0"/>
                <a:cs typeface="Calibri" panose="020F0502020204030204" pitchFamily="34" charset="0"/>
              </a:rPr>
              <a:t>الحرص على الحضور لتعزيز المكتسبات العلمية من محتوى المحاضرة.</a:t>
            </a: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موعد حلقات النقاش </a:t>
            </a:r>
            <a:r>
              <a:rPr lang="ar-SA" sz="2800" b="1" u="sng" dirty="0">
                <a:solidFill>
                  <a:srgbClr val="24A9E1"/>
                </a:solidFill>
                <a:latin typeface="Calibri" panose="020F0502020204030204" pitchFamily="34" charset="0"/>
                <a:ea typeface="Tahoma" panose="020B0604030504040204" pitchFamily="34" charset="0"/>
                <a:cs typeface="Calibri" panose="020F0502020204030204" pitchFamily="34" charset="0"/>
              </a:rPr>
              <a:t>كل يوم أحد </a:t>
            </a: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من الساعة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٩:٤٥</a:t>
            </a: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a:t>
            </a: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ى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١٠:٤٥</a:t>
            </a: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مساء بتوقيت مكة المكرمة</a:t>
            </a:r>
            <a:endParaRPr kumimoji="0" lang="ar-SA" sz="2800" b="1" i="0" u="none" strike="noStrike" kern="1200" cap="none" spc="0" normalizeH="0" baseline="0" noProof="0" dirty="0">
              <a:ln>
                <a:noFill/>
              </a:ln>
              <a:solidFill>
                <a:srgbClr val="5B9BD5"/>
              </a:solidFill>
              <a:effectLst/>
              <a:uLnTx/>
              <a:uFillTx/>
              <a:latin typeface="Calibri" panose="020F0502020204030204" pitchFamily="34" charset="0"/>
              <a:ea typeface="Tahoma" panose="020B0604030504040204" pitchFamily="34" charset="0"/>
              <a:cs typeface="Calibri" panose="020F0502020204030204" pitchFamily="34" charset="0"/>
            </a:endParaRPr>
          </a:p>
        </p:txBody>
      </p:sp>
      <p:pic>
        <p:nvPicPr>
          <p:cNvPr id="54" name="Picture 2" descr="Clock Clipart - 13 total - 300 dpi by Elena Williams | TpT">
            <a:extLst>
              <a:ext uri="{FF2B5EF4-FFF2-40B4-BE49-F238E27FC236}">
                <a16:creationId xmlns:a16="http://schemas.microsoft.com/office/drawing/2014/main" id="{A9794FF1-8DCC-A72C-0AFA-9B100D37AB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21251" y="294286"/>
            <a:ext cx="1438165" cy="130198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oogle Shape;531;p45">
            <a:extLst>
              <a:ext uri="{FF2B5EF4-FFF2-40B4-BE49-F238E27FC236}">
                <a16:creationId xmlns:a16="http://schemas.microsoft.com/office/drawing/2014/main" id="{5594617E-7544-D04F-B38A-E344AC5615A3}"/>
              </a:ext>
            </a:extLst>
          </p:cNvPr>
          <p:cNvGrpSpPr/>
          <p:nvPr/>
        </p:nvGrpSpPr>
        <p:grpSpPr>
          <a:xfrm>
            <a:off x="5790863" y="4914356"/>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547684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pic>
        <p:nvPicPr>
          <p:cNvPr id="8" name="Picture 7">
            <a:extLst>
              <a:ext uri="{FF2B5EF4-FFF2-40B4-BE49-F238E27FC236}">
                <a16:creationId xmlns:a16="http://schemas.microsoft.com/office/drawing/2014/main" id="{EDE348BC-2DB5-8346-8FB1-6536ADB6FC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717493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4082167" y="445900"/>
            <a:ext cx="2963614" cy="769441"/>
          </a:xfrm>
          <a:prstGeom prst="rect">
            <a:avLst/>
          </a:prstGeom>
          <a:noFill/>
        </p:spPr>
        <p:txBody>
          <a:bodyPr wrap="square" rtlCol="0">
            <a:spAutoFit/>
          </a:bodyPr>
          <a:lstStyle/>
          <a:p>
            <a:pPr marL="0" algn="r" defTabSz="914400" rtl="1" eaLnBrk="1" latinLnBrk="0" hangingPunct="1"/>
            <a:r>
              <a:rPr lang="en-US" sz="4400" dirty="0">
                <a:solidFill>
                  <a:srgbClr val="FF9518"/>
                </a:solidFill>
                <a:latin typeface="Bauhaus 93" pitchFamily="82" charset="77"/>
                <a:cs typeface="Tajawal Medium" panose="00000600000000000000" pitchFamily="2" charset="-78"/>
              </a:rPr>
              <a:t>Short Exam</a:t>
            </a:r>
            <a:endParaRPr lang="en-SA" sz="44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2003784" y="4921638"/>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A22CBC8F-21E0-C146-AB1B-820B253B1C0B}"/>
              </a:ext>
            </a:extLst>
          </p:cNvPr>
          <p:cNvSpPr txBox="1">
            <a:spLocks/>
          </p:cNvSpPr>
          <p:nvPr/>
        </p:nvSpPr>
        <p:spPr>
          <a:xfrm>
            <a:off x="-36187" y="1026275"/>
            <a:ext cx="10556855" cy="5343531"/>
          </a:xfrm>
          <a:prstGeom prst="rect">
            <a:avLst/>
          </a:prstGeom>
        </p:spPr>
        <p:txBody>
          <a:bodyPr spcFirstLastPara="1" wrap="square" lIns="91425" tIns="91425" rIns="91425" bIns="91425"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lnSpc>
                <a:spcPct val="150000"/>
              </a:lnSpc>
              <a:buFont typeface="Arial" panose="020B0604020202020204" pitchFamily="34" charset="0"/>
              <a:buChar char="•"/>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تعد الإجابة علي الاختبار القصير </a:t>
            </a:r>
            <a:r>
              <a:rPr lang="ar-SA" sz="3200" b="1" dirty="0">
                <a:solidFill>
                  <a:srgbClr val="24A9E1"/>
                </a:solidFill>
                <a:latin typeface="Calibri" panose="020F0502020204030204" pitchFamily="34" charset="0"/>
                <a:ea typeface="Tahoma" panose="020B0604030504040204" pitchFamily="34" charset="0"/>
                <a:cs typeface="Calibri" panose="020F0502020204030204" pitchFamily="34" charset="0"/>
              </a:rPr>
              <a:t>بمثابة الحضور للطالب</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indent="-457200" algn="r" rtl="1">
              <a:lnSpc>
                <a:spcPct val="150000"/>
              </a:lnSpc>
              <a:buFont typeface="Arial" panose="020B0604020202020204" pitchFamily="34" charset="0"/>
              <a:buChar char="•"/>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يتكون الاختبار القصير من </a:t>
            </a: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٨ أسئلة (٨ درجات).</a:t>
            </a:r>
          </a:p>
          <a:p>
            <a:pPr marL="457200" indent="-457200" algn="r" rtl="1">
              <a:lnSpc>
                <a:spcPct val="150000"/>
              </a:lnSpc>
              <a:buFont typeface="Arial" panose="020B0604020202020204" pitchFamily="34" charset="0"/>
              <a:buChar char="•"/>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أمثلة على نوعية أسئلة الاختبار القصير </a:t>
            </a:r>
          </a:p>
          <a:p>
            <a:pPr marL="914400" lvl="1" indent="-457200" algn="r" rtl="1">
              <a:lnSpc>
                <a:spcPct val="150000"/>
              </a:lnSpc>
              <a:buFont typeface="Arial" panose="020B0604020202020204" pitchFamily="34" charset="0"/>
              <a:buChar char="•"/>
            </a:pPr>
            <a:r>
              <a:rPr lang="ar-SA" sz="24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أسئلة صوتية</a:t>
            </a:r>
          </a:p>
          <a:p>
            <a:pPr marL="914400" lvl="1" indent="-457200" algn="r" rtl="1">
              <a:lnSpc>
                <a:spcPct val="150000"/>
              </a:lnSpc>
              <a:buFont typeface="Arial" panose="020B0604020202020204" pitchFamily="34" charset="0"/>
              <a:buChar char="•"/>
            </a:pPr>
            <a:r>
              <a:rPr lang="ar-SA" sz="24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أسئلة حسابية</a:t>
            </a:r>
          </a:p>
          <a:p>
            <a:pPr marL="914400" lvl="1" indent="-457200" algn="r" rtl="1">
              <a:lnSpc>
                <a:spcPct val="150000"/>
              </a:lnSpc>
              <a:buFont typeface="Arial" panose="020B0604020202020204" pitchFamily="34" charset="0"/>
              <a:buChar char="•"/>
            </a:pPr>
            <a:r>
              <a:rPr lang="en-US" sz="24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MCQ</a:t>
            </a:r>
            <a:endParaRPr lang="ar-SA" sz="24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a:p>
            <a:pPr marL="914400" lvl="1" indent="-457200" algn="r" rtl="1">
              <a:lnSpc>
                <a:spcPct val="150000"/>
              </a:lnSpc>
              <a:buFont typeface="Arial" panose="020B0604020202020204" pitchFamily="34" charset="0"/>
              <a:buChar char="•"/>
            </a:pPr>
            <a:r>
              <a:rPr lang="en-US" sz="24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Matching</a:t>
            </a:r>
            <a:endParaRPr lang="ar-SA" sz="24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a:p>
            <a:pPr marL="914400" lvl="1" indent="-457200" algn="r" rtl="1">
              <a:lnSpc>
                <a:spcPct val="150000"/>
              </a:lnSpc>
              <a:buFont typeface="Arial" panose="020B0604020202020204" pitchFamily="34" charset="0"/>
              <a:buChar char="•"/>
            </a:pPr>
            <a:r>
              <a:rPr lang="en-US" sz="24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True &amp; False</a:t>
            </a:r>
            <a:endParaRPr lang="en-US" sz="2400" dirty="0">
              <a:solidFill>
                <a:schemeClr val="dk1"/>
              </a:solidFill>
              <a:latin typeface="Calibri" panose="020F0502020204030204" pitchFamily="34" charset="0"/>
              <a:cs typeface="Calibri" panose="020F0502020204030204" pitchFamily="34" charset="0"/>
            </a:endParaRPr>
          </a:p>
        </p:txBody>
      </p:sp>
      <p:pic>
        <p:nvPicPr>
          <p:cNvPr id="2050"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04499">
            <a:off x="9933415" y="454561"/>
            <a:ext cx="2133184" cy="118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8844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4082167" y="445900"/>
            <a:ext cx="2963614" cy="769441"/>
          </a:xfrm>
          <a:prstGeom prst="rect">
            <a:avLst/>
          </a:prstGeom>
          <a:noFill/>
        </p:spPr>
        <p:txBody>
          <a:bodyPr wrap="square" rtlCol="0">
            <a:spAutoFit/>
          </a:bodyPr>
          <a:lstStyle/>
          <a:p>
            <a:pPr marL="0" algn="r" defTabSz="914400" rtl="1" eaLnBrk="1" latinLnBrk="0" hangingPunct="1"/>
            <a:r>
              <a:rPr lang="en-US" sz="4400" dirty="0">
                <a:solidFill>
                  <a:srgbClr val="FF9518"/>
                </a:solidFill>
                <a:latin typeface="Bauhaus 93" pitchFamily="82" charset="77"/>
                <a:cs typeface="Tajawal Medium" panose="00000600000000000000" pitchFamily="2" charset="-78"/>
              </a:rPr>
              <a:t>Short Exam</a:t>
            </a:r>
            <a:endParaRPr lang="en-SA" sz="4400" dirty="0">
              <a:solidFill>
                <a:srgbClr val="FF9518"/>
              </a:solidFill>
              <a:latin typeface="Bauhaus 93" pitchFamily="82" charset="77"/>
              <a:cs typeface="Tajawal Medium" panose="000006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1874165" y="4973039"/>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A22CBC8F-21E0-C146-AB1B-820B253B1C0B}"/>
              </a:ext>
            </a:extLst>
          </p:cNvPr>
          <p:cNvSpPr txBox="1">
            <a:spLocks/>
          </p:cNvSpPr>
          <p:nvPr/>
        </p:nvSpPr>
        <p:spPr>
          <a:xfrm>
            <a:off x="365679" y="1432871"/>
            <a:ext cx="10870149" cy="5172314"/>
          </a:xfrm>
          <a:prstGeom prst="rect">
            <a:avLst/>
          </a:prstGeom>
        </p:spPr>
        <p:txBody>
          <a:bodyPr spcFirstLastPara="1" wrap="square" lIns="91425" tIns="91425" rIns="91425" bIns="91425"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lnSpc>
                <a:spcPct val="15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القصير علي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2800" b="1" u="sng" dirty="0">
                <a:solidFill>
                  <a:srgbClr val="FF0000"/>
                </a:solidFill>
                <a:latin typeface="Calibri" panose="020F0502020204030204" pitchFamily="34" charset="0"/>
                <a:ea typeface="Tahoma" panose="020B0604030504040204" pitchFamily="34" charset="0"/>
                <a:cs typeface="Calibri" panose="020F0502020204030204" pitchFamily="34" charset="0"/>
              </a:rPr>
              <a:t>10 مساءاً</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r" rtl="1">
              <a:lnSpc>
                <a:spcPct val="15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 يترك لمدة أسبوع ، ثم يغلق في يوم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الذي يليه تمام الساعة التاسعة مساءً.</a:t>
            </a:r>
          </a:p>
          <a:p>
            <a:pPr marL="457200" indent="-457200" algn="r" rtl="1">
              <a:lnSpc>
                <a:spcPct val="15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٢٤ دقيقة - عدد المحاولات 1 فقط</a:t>
            </a:r>
          </a:p>
          <a:p>
            <a:pPr marL="457200" indent="-457200" algn="r" rtl="1">
              <a:lnSpc>
                <a:spcPct val="15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لا يمكن التنقل بين الأسئلة (بمعنى اذا تم الانتقال للسؤال التالي لا يمكن العودة للسؤال السابق)</a:t>
            </a:r>
          </a:p>
        </p:txBody>
      </p:sp>
      <p:pic>
        <p:nvPicPr>
          <p:cNvPr id="2050"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04499">
            <a:off x="9933415" y="454561"/>
            <a:ext cx="2133184" cy="118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875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3159247" y="471854"/>
            <a:ext cx="5163434" cy="769441"/>
          </a:xfrm>
          <a:prstGeom prst="rect">
            <a:avLst/>
          </a:prstGeom>
          <a:noFill/>
        </p:spPr>
        <p:txBody>
          <a:bodyPr wrap="square" rtlCol="0">
            <a:spAutoFit/>
          </a:bodyPr>
          <a:lstStyle/>
          <a:p>
            <a:pPr algn="ctr"/>
            <a:r>
              <a:rPr lang="en" sz="4400" dirty="0">
                <a:solidFill>
                  <a:srgbClr val="FF9518"/>
                </a:solidFill>
                <a:latin typeface="Arial Rounded MT Bold" panose="020F0704030504030204" pitchFamily="34" charset="0"/>
                <a:cs typeface="Tajawal Medium" panose="00000600000000000000" pitchFamily="2" charset="-78"/>
              </a:rPr>
              <a:t>FINAL EXAMS </a:t>
            </a:r>
            <a:endParaRPr lang="en-SA" sz="4400" dirty="0">
              <a:solidFill>
                <a:srgbClr val="FF9518"/>
              </a:solidFill>
              <a:latin typeface="Arial Rounded MT Bold" panose="020F0704030504030204" pitchFamily="34" charset="0"/>
              <a:cs typeface="Tajawal Medium" panose="000006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1874165" y="4973039"/>
            <a:ext cx="4446494" cy="188496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3" name="Google Shape;1103;p33">
            <a:extLst>
              <a:ext uri="{FF2B5EF4-FFF2-40B4-BE49-F238E27FC236}">
                <a16:creationId xmlns:a16="http://schemas.microsoft.com/office/drawing/2014/main" id="{A22CBC8F-21E0-C146-AB1B-820B253B1C0B}"/>
              </a:ext>
            </a:extLst>
          </p:cNvPr>
          <p:cNvSpPr txBox="1">
            <a:spLocks/>
          </p:cNvSpPr>
          <p:nvPr/>
        </p:nvSpPr>
        <p:spPr>
          <a:xfrm>
            <a:off x="365679" y="1432871"/>
            <a:ext cx="10870149" cy="3989942"/>
          </a:xfrm>
          <a:prstGeom prst="rect">
            <a:avLst/>
          </a:prstGeom>
        </p:spPr>
        <p:txBody>
          <a:bodyPr spcFirstLastPara="1" wrap="square" lIns="91425" tIns="91425" rIns="91425" bIns="91425"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النهائي علي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حسب مواعيد الاختبارات النهائية والتي سيتم الإعلان هنا نهاية الفصل الدراسي.</a:t>
            </a:r>
          </a:p>
          <a:p>
            <a:pPr marL="457200" indent="-457200" algn="r" rtl="1">
              <a:lnSpc>
                <a:spcPct val="200000"/>
              </a:lnSpc>
              <a:buFont typeface="Arial" panose="020B0604020202020204" pitchFamily="34" charset="0"/>
              <a:buChar char="•"/>
            </a:pPr>
            <a:r>
              <a:rPr lang="en-US"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 النهائي من </a:t>
            </a:r>
            <a:r>
              <a:rPr lang="ar-SA" sz="2800" b="1" dirty="0">
                <a:solidFill>
                  <a:srgbClr val="F27A1C"/>
                </a:solidFill>
                <a:latin typeface="Calibri" panose="020F0502020204030204" pitchFamily="34" charset="0"/>
                <a:ea typeface="Tahoma" panose="020B0604030504040204" pitchFamily="34" charset="0"/>
                <a:cs typeface="Calibri" panose="020F0502020204030204" pitchFamily="34" charset="0"/>
              </a:rPr>
              <a:t>٢٠ درجة</a:t>
            </a:r>
            <a:endPar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endParaRPr>
          </a:p>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نوعية أسئلة الاختبار النهائي هي مثل نوعية الاختبار النصفي.</a:t>
            </a:r>
          </a:p>
        </p:txBody>
      </p:sp>
      <p:pic>
        <p:nvPicPr>
          <p:cNvPr id="2050"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04499">
            <a:off x="9933415" y="454561"/>
            <a:ext cx="2133184" cy="1187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526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pic>
        <p:nvPicPr>
          <p:cNvPr id="8" name="Picture 7">
            <a:extLst>
              <a:ext uri="{FF2B5EF4-FFF2-40B4-BE49-F238E27FC236}">
                <a16:creationId xmlns:a16="http://schemas.microsoft.com/office/drawing/2014/main" id="{6E82D1A2-8AAE-6948-A224-9D9CE2665C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2781262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6961956" y="4189848"/>
            <a:ext cx="4926217" cy="2349016"/>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sp>
        <p:nvSpPr>
          <p:cNvPr id="54" name="Google Shape;1103;p33">
            <a:extLst>
              <a:ext uri="{FF2B5EF4-FFF2-40B4-BE49-F238E27FC236}">
                <a16:creationId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200000"/>
              </a:lnSpc>
            </a:pPr>
            <a:r>
              <a:rPr lang="ar-SA" sz="3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اللغة الأساسية في المحاضرات هي </a:t>
            </a:r>
            <a:r>
              <a:rPr lang="ar-SA" sz="3600" b="1" dirty="0">
                <a:solidFill>
                  <a:srgbClr val="24A9E1"/>
                </a:solidFill>
                <a:latin typeface="Calibri" panose="020F0502020204030204" pitchFamily="34" charset="0"/>
                <a:ea typeface="Tahoma" panose="020B0604030504040204" pitchFamily="34" charset="0"/>
                <a:cs typeface="Calibri" panose="020F0502020204030204" pitchFamily="34" charset="0"/>
              </a:rPr>
              <a:t>اللغة الإنجليزية </a:t>
            </a:r>
            <a:br>
              <a:rPr lang="ar-SA" sz="3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br>
            <a:r>
              <a:rPr lang="ar-SA" sz="3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الاختبارات باللغة الإنجليزية مع وجود </a:t>
            </a:r>
            <a:r>
              <a:rPr lang="ar-SA" sz="3600" b="1" dirty="0">
                <a:solidFill>
                  <a:schemeClr val="accent2"/>
                </a:solidFill>
                <a:latin typeface="Calibri" panose="020F0502020204030204" pitchFamily="34" charset="0"/>
                <a:ea typeface="Tahoma" panose="020B0604030504040204" pitchFamily="34" charset="0"/>
                <a:cs typeface="Calibri" panose="020F0502020204030204" pitchFamily="34" charset="0"/>
              </a:rPr>
              <a:t>ترجمة للسؤال.</a:t>
            </a:r>
          </a:p>
        </p:txBody>
      </p:sp>
      <p:pic>
        <p:nvPicPr>
          <p:cNvPr id="53" name="Picture 2" descr="Language Clipart Translate Google - Skills Clipart Transparent, HD Png  Download - kindpng">
            <a:extLst>
              <a:ext uri="{FF2B5EF4-FFF2-40B4-BE49-F238E27FC236}">
                <a16:creationId xmlns:a16="http://schemas.microsoft.com/office/drawing/2014/main" id="{DADD622B-EAE9-D941-97B9-1205536503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75525" y="117315"/>
            <a:ext cx="2668791" cy="1546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823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130614" y="51135"/>
            <a:ext cx="10628119" cy="1546994"/>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5" name="Title 4">
            <a:extLst>
              <a:ext uri="{FF2B5EF4-FFF2-40B4-BE49-F238E27FC236}">
                <a16:creationId xmlns:a16="http://schemas.microsoft.com/office/drawing/2014/main" id="{11A896FD-0403-D577-851D-85761C92E65F}"/>
              </a:ext>
            </a:extLst>
          </p:cNvPr>
          <p:cNvSpPr>
            <a:spLocks noGrp="1"/>
          </p:cNvSpPr>
          <p:nvPr>
            <p:ph type="title"/>
          </p:nvPr>
        </p:nvSpPr>
        <p:spPr>
          <a:xfrm>
            <a:off x="1395814" y="177468"/>
            <a:ext cx="6992536" cy="1168400"/>
          </a:xfrm>
        </p:spPr>
        <p:txBody>
          <a:bodyPr>
            <a:normAutofit/>
          </a:bodyPr>
          <a:lstStyle/>
          <a:p>
            <a:pPr algn="ctr">
              <a:lnSpc>
                <a:spcPct val="150000"/>
              </a:lnSpc>
            </a:pPr>
            <a:r>
              <a:rPr lang="en-US" sz="4800" dirty="0">
                <a:solidFill>
                  <a:srgbClr val="FF9518"/>
                </a:solidFill>
                <a:latin typeface="Arial Rounded MT Bold" panose="020F0704030504030204" pitchFamily="34" charset="0"/>
                <a:ea typeface="+mn-ea"/>
                <a:cs typeface="Calibri" panose="020F0502020204030204" pitchFamily="34" charset="0"/>
              </a:rPr>
              <a:t>About the Course </a:t>
            </a:r>
          </a:p>
        </p:txBody>
      </p:sp>
      <p:sp>
        <p:nvSpPr>
          <p:cNvPr id="13" name="Content Placeholder 12">
            <a:extLst>
              <a:ext uri="{FF2B5EF4-FFF2-40B4-BE49-F238E27FC236}">
                <a16:creationId xmlns:a16="http://schemas.microsoft.com/office/drawing/2014/main" id="{B0C158B1-A5DA-56E5-29D1-57990A046647}"/>
              </a:ext>
            </a:extLst>
          </p:cNvPr>
          <p:cNvSpPr>
            <a:spLocks noGrp="1"/>
          </p:cNvSpPr>
          <p:nvPr>
            <p:ph idx="1"/>
          </p:nvPr>
        </p:nvSpPr>
        <p:spPr>
          <a:xfrm>
            <a:off x="444500" y="1706295"/>
            <a:ext cx="11095760" cy="4134782"/>
          </a:xfrm>
        </p:spPr>
        <p:txBody>
          <a:bodyPr/>
          <a:lstStyle/>
          <a:p>
            <a:pPr marL="0" indent="0" algn="ctr">
              <a:buNone/>
            </a:pPr>
            <a:r>
              <a:rPr lang="en-US" dirty="0"/>
              <a:t> PMG671 </a:t>
            </a:r>
            <a:r>
              <a:rPr lang="en-US" b="1" dirty="0"/>
              <a:t>Leadership and Organizational Behavior</a:t>
            </a:r>
            <a:r>
              <a:rPr lang="en-US" dirty="0"/>
              <a:t> </a:t>
            </a:r>
            <a:r>
              <a:rPr lang="ar-SA" dirty="0"/>
              <a:t> </a:t>
            </a:r>
            <a:r>
              <a:rPr lang="ar-SA" b="1" dirty="0"/>
              <a:t>القيادة و السلوك التنظيمي</a:t>
            </a:r>
            <a:endParaRPr lang="en-US" dirty="0"/>
          </a:p>
          <a:p>
            <a:pPr marL="0" indent="0">
              <a:buNone/>
            </a:pPr>
            <a:endParaRPr lang="en-US" sz="2400" dirty="0"/>
          </a:p>
          <a:p>
            <a:pPr marL="0" indent="0">
              <a:buNone/>
            </a:pPr>
            <a:r>
              <a:rPr lang="en-US" sz="2400" dirty="0"/>
              <a:t>This course provides a </a:t>
            </a:r>
            <a:r>
              <a:rPr lang="en-US" sz="2400" u="sng" dirty="0"/>
              <a:t>comprehensive analysis </a:t>
            </a:r>
            <a:r>
              <a:rPr lang="en-US" sz="2400" dirty="0"/>
              <a:t>of individual and group behavior in organizations. Its purpose is to provide an understanding of how organizations can be managed more effectively and at the same time enhance the quality of employees work life.</a:t>
            </a:r>
          </a:p>
          <a:p>
            <a:pPr marL="0" indent="0">
              <a:buNone/>
            </a:pPr>
            <a:endParaRPr lang="en-US" dirty="0"/>
          </a:p>
          <a:p>
            <a:pPr marL="0" indent="0">
              <a:buNone/>
            </a:pPr>
            <a:r>
              <a:rPr lang="en-US" sz="2400" dirty="0"/>
              <a:t>To maximize the </a:t>
            </a:r>
            <a:r>
              <a:rPr lang="en-US" sz="2400" u="sng" dirty="0"/>
              <a:t>learning outcomes </a:t>
            </a:r>
            <a:r>
              <a:rPr lang="en-US" sz="2400" dirty="0"/>
              <a:t>of our students, will use a variety of resources including textbooks, academic articles, and videos. </a:t>
            </a:r>
          </a:p>
          <a:p>
            <a:endParaRPr lang="en-US" dirty="0"/>
          </a:p>
        </p:txBody>
      </p:sp>
      <p:pic>
        <p:nvPicPr>
          <p:cNvPr id="15" name="Picture 2" descr="Language Clipart Translate Google - Skills Clipart Transparent, HD Png  Download - kindpng">
            <a:extLst>
              <a:ext uri="{FF2B5EF4-FFF2-40B4-BE49-F238E27FC236}">
                <a16:creationId xmlns:a16="http://schemas.microsoft.com/office/drawing/2014/main" id="{97F30BF4-D9C8-9669-F0A2-169D16D321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44291" y="51135"/>
            <a:ext cx="2668791" cy="1546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064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130614" y="51135"/>
            <a:ext cx="10628119" cy="1546994"/>
          </a:xfrm>
          <a:prstGeom prst="rect">
            <a:avLst/>
          </a:prstGeom>
        </p:spPr>
      </p:pic>
      <p:sp>
        <p:nvSpPr>
          <p:cNvPr id="18" name="Google Shape;3186;p36">
            <a:extLst>
              <a:ext uri="{FF2B5EF4-FFF2-40B4-BE49-F238E27FC236}">
                <a16:creationId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5" name="Title 4">
            <a:extLst>
              <a:ext uri="{FF2B5EF4-FFF2-40B4-BE49-F238E27FC236}">
                <a16:creationId xmlns:a16="http://schemas.microsoft.com/office/drawing/2014/main" id="{11A896FD-0403-D577-851D-85761C92E65F}"/>
              </a:ext>
            </a:extLst>
          </p:cNvPr>
          <p:cNvSpPr>
            <a:spLocks noGrp="1"/>
          </p:cNvSpPr>
          <p:nvPr>
            <p:ph type="title"/>
          </p:nvPr>
        </p:nvSpPr>
        <p:spPr>
          <a:xfrm>
            <a:off x="1395814" y="177468"/>
            <a:ext cx="6992536" cy="1168400"/>
          </a:xfrm>
        </p:spPr>
        <p:txBody>
          <a:bodyPr>
            <a:normAutofit/>
          </a:bodyPr>
          <a:lstStyle/>
          <a:p>
            <a:pPr algn="ctr">
              <a:lnSpc>
                <a:spcPct val="150000"/>
              </a:lnSpc>
            </a:pPr>
            <a:r>
              <a:rPr lang="en-US" sz="4800" dirty="0">
                <a:solidFill>
                  <a:srgbClr val="FF9518"/>
                </a:solidFill>
                <a:latin typeface="Arial Rounded MT Bold" panose="020F0704030504030204" pitchFamily="34" charset="0"/>
                <a:ea typeface="+mn-ea"/>
                <a:cs typeface="Calibri" panose="020F0502020204030204" pitchFamily="34" charset="0"/>
              </a:rPr>
              <a:t>About Your Instructor </a:t>
            </a:r>
          </a:p>
        </p:txBody>
      </p:sp>
      <p:sp>
        <p:nvSpPr>
          <p:cNvPr id="13" name="Content Placeholder 12">
            <a:extLst>
              <a:ext uri="{FF2B5EF4-FFF2-40B4-BE49-F238E27FC236}">
                <a16:creationId xmlns:a16="http://schemas.microsoft.com/office/drawing/2014/main" id="{B0C158B1-A5DA-56E5-29D1-57990A046647}"/>
              </a:ext>
            </a:extLst>
          </p:cNvPr>
          <p:cNvSpPr>
            <a:spLocks noGrp="1"/>
          </p:cNvSpPr>
          <p:nvPr>
            <p:ph idx="1"/>
          </p:nvPr>
        </p:nvSpPr>
        <p:spPr>
          <a:xfrm>
            <a:off x="651740" y="1706295"/>
            <a:ext cx="11044960" cy="4134782"/>
          </a:xfrm>
        </p:spPr>
        <p:txBody>
          <a:bodyPr>
            <a:normAutofit/>
          </a:bodyPr>
          <a:lstStyle/>
          <a:p>
            <a:pPr marL="0" indent="0" algn="ctr">
              <a:buNone/>
            </a:pPr>
            <a:r>
              <a:rPr lang="en-US" b="1" dirty="0"/>
              <a:t>Hussain Y. Sama </a:t>
            </a:r>
            <a:r>
              <a:rPr lang="ar-SA" b="1" dirty="0"/>
              <a:t>حسين يحيى صمع </a:t>
            </a:r>
            <a:endParaRPr lang="en-US" b="1" dirty="0"/>
          </a:p>
          <a:p>
            <a:pPr marL="0" indent="0">
              <a:buNone/>
            </a:pPr>
            <a:r>
              <a:rPr lang="en-US" sz="2000" dirty="0"/>
              <a:t>[Small Business Consultant| Entrepreneurial Mindset Practitioner| Educator| Researcher| Mentor| Connector] </a:t>
            </a:r>
          </a:p>
          <a:p>
            <a:r>
              <a:rPr lang="en-US" dirty="0"/>
              <a:t>Ph.D. (candidate)- International Education and Entrepreneurship</a:t>
            </a:r>
          </a:p>
          <a:p>
            <a:r>
              <a:rPr lang="en-US" dirty="0"/>
              <a:t>MBA- Global Business Leadership- 2009</a:t>
            </a:r>
          </a:p>
          <a:p>
            <a:r>
              <a:rPr lang="en-US" dirty="0"/>
              <a:t>Bachelor of Science in Business Administration- 2005</a:t>
            </a:r>
          </a:p>
          <a:p>
            <a:r>
              <a:rPr lang="en-US" dirty="0"/>
              <a:t>Favorite author: John C. Maxwell</a:t>
            </a:r>
          </a:p>
          <a:p>
            <a:r>
              <a:rPr lang="en-US" dirty="0"/>
              <a:t>Favorite quote: “ If you rest, you rust”- Helen Hayes </a:t>
            </a:r>
          </a:p>
          <a:p>
            <a:pPr marL="0" indent="0">
              <a:buNone/>
            </a:pPr>
            <a:endParaRPr lang="en-US" dirty="0"/>
          </a:p>
        </p:txBody>
      </p:sp>
      <p:pic>
        <p:nvPicPr>
          <p:cNvPr id="15" name="Picture 2" descr="Language Clipart Translate Google - Skills Clipart Transparent, HD Png  Download - kindpng">
            <a:extLst>
              <a:ext uri="{FF2B5EF4-FFF2-40B4-BE49-F238E27FC236}">
                <a16:creationId xmlns:a16="http://schemas.microsoft.com/office/drawing/2014/main" id="{97F30BF4-D9C8-9669-F0A2-169D16D321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44291" y="51135"/>
            <a:ext cx="2668791" cy="1546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930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sp>
        <p:nvSpPr>
          <p:cNvPr id="7" name="Title 6">
            <a:extLst>
              <a:ext uri="{FF2B5EF4-FFF2-40B4-BE49-F238E27FC236}">
                <a16:creationId xmlns:a16="http://schemas.microsoft.com/office/drawing/2014/main" id="{43985CC3-BBDE-E4FD-2767-909CAA25EE6F}"/>
              </a:ext>
            </a:extLst>
          </p:cNvPr>
          <p:cNvSpPr>
            <a:spLocks noGrp="1"/>
          </p:cNvSpPr>
          <p:nvPr>
            <p:ph type="title"/>
          </p:nvPr>
        </p:nvSpPr>
        <p:spPr>
          <a:xfrm>
            <a:off x="838200" y="2153689"/>
            <a:ext cx="10515600" cy="2063747"/>
          </a:xfrm>
        </p:spPr>
        <p:txBody>
          <a:bodyPr/>
          <a:lstStyle/>
          <a:p>
            <a:r>
              <a:rPr lang="en-US" dirty="0"/>
              <a:t>Contact info: </a:t>
            </a:r>
            <a:r>
              <a:rPr lang="en-US" dirty="0">
                <a:hlinkClick r:id="rId6"/>
              </a:rPr>
              <a:t>Hussain@ESU.ac.ae</a:t>
            </a:r>
            <a:br>
              <a:rPr lang="en-US" dirty="0"/>
            </a:br>
            <a:endParaRPr lang="en-US" dirty="0"/>
          </a:p>
        </p:txBody>
      </p:sp>
    </p:spTree>
    <p:extLst>
      <p:ext uri="{BB962C8B-B14F-4D97-AF65-F5344CB8AC3E}">
        <p14:creationId xmlns:p14="http://schemas.microsoft.com/office/powerpoint/2010/main" val="2311267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85"/>
        <p:cNvGrpSpPr/>
        <p:nvPr/>
      </p:nvGrpSpPr>
      <p:grpSpPr>
        <a:xfrm>
          <a:off x="0" y="0"/>
          <a:ext cx="0" cy="0"/>
          <a:chOff x="0" y="0"/>
          <a:chExt cx="0" cy="0"/>
        </a:xfrm>
      </p:grpSpPr>
      <p:sp>
        <p:nvSpPr>
          <p:cNvPr id="1286" name="Google Shape;1286;p39"/>
          <p:cNvSpPr txBox="1">
            <a:spLocks noGrp="1"/>
          </p:cNvSpPr>
          <p:nvPr>
            <p:ph type="title" idx="2"/>
          </p:nvPr>
        </p:nvSpPr>
        <p:spPr>
          <a:xfrm>
            <a:off x="3687640" y="1854897"/>
            <a:ext cx="5222400" cy="2014000"/>
          </a:xfrm>
          <a:prstGeom prst="rect">
            <a:avLst/>
          </a:prstGeom>
        </p:spPr>
        <p:txBody>
          <a:bodyPr spcFirstLastPara="1" vert="horz" wrap="square" lIns="121900" tIns="121900" rIns="121900" bIns="121900" rtlCol="0" anchor="t" anchorCtr="0">
            <a:noAutofit/>
          </a:bodyPr>
          <a:lstStyle/>
          <a:p>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نعم نستطيع</a:t>
            </a:r>
            <a:r>
              <a:rPr lang="ar-SA" dirty="0">
                <a:solidFill>
                  <a:srgbClr val="F27A1C"/>
                </a:solidFill>
                <a:latin typeface="Tahoma" panose="020B0604030504040204" pitchFamily="34" charset="0"/>
                <a:ea typeface="Tahoma" panose="020B0604030504040204" pitchFamily="34" charset="0"/>
                <a:cs typeface="Tahoma" panose="020B0604030504040204" pitchFamily="34" charset="0"/>
              </a:rPr>
              <a:t>!!</a:t>
            </a:r>
            <a:endParaRPr dirty="0">
              <a:solidFill>
                <a:srgbClr val="F27A1C"/>
              </a:solidFill>
              <a:latin typeface="Tahoma" panose="020B0604030504040204" pitchFamily="34" charset="0"/>
              <a:ea typeface="Tahoma" panose="020B0604030504040204" pitchFamily="34" charset="0"/>
              <a:cs typeface="Tahoma" panose="020B0604030504040204" pitchFamily="34" charset="0"/>
            </a:endParaRPr>
          </a:p>
          <a:p>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09"/>
        <p:cNvGrpSpPr/>
        <p:nvPr/>
      </p:nvGrpSpPr>
      <p:grpSpPr>
        <a:xfrm>
          <a:off x="0" y="0"/>
          <a:ext cx="0" cy="0"/>
          <a:chOff x="0" y="0"/>
          <a:chExt cx="0" cy="0"/>
        </a:xfrm>
      </p:grpSpPr>
      <p:grpSp>
        <p:nvGrpSpPr>
          <p:cNvPr id="1410" name="Google Shape;1410;p45"/>
          <p:cNvGrpSpPr/>
          <p:nvPr/>
        </p:nvGrpSpPr>
        <p:grpSpPr>
          <a:xfrm>
            <a:off x="972933" y="1379425"/>
            <a:ext cx="4454763" cy="4657744"/>
            <a:chOff x="729700" y="1034569"/>
            <a:chExt cx="3341072" cy="3493308"/>
          </a:xfrm>
        </p:grpSpPr>
        <p:sp>
          <p:nvSpPr>
            <p:cNvPr id="1411"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2"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13"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4"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5"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16"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a:p>
          </p:txBody>
        </p:sp>
        <p:sp>
          <p:nvSpPr>
            <p:cNvPr id="1417"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18"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19"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0"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21"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22"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3"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a:p>
          </p:txBody>
        </p:sp>
        <p:sp>
          <p:nvSpPr>
            <p:cNvPr id="1424"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5"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a:p>
          </p:txBody>
        </p:sp>
        <p:sp>
          <p:nvSpPr>
            <p:cNvPr id="1426"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27"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a:p>
          </p:txBody>
        </p:sp>
        <p:sp>
          <p:nvSpPr>
            <p:cNvPr id="1428"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a:p>
          </p:txBody>
        </p:sp>
        <p:sp>
          <p:nvSpPr>
            <p:cNvPr id="1429"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0"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1"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2"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3"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34"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35"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6"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grpSp>
          <p:nvGrpSpPr>
            <p:cNvPr id="1437" name="Google Shape;1437;p45"/>
            <p:cNvGrpSpPr/>
            <p:nvPr/>
          </p:nvGrpSpPr>
          <p:grpSpPr>
            <a:xfrm>
              <a:off x="1750302" y="1433604"/>
              <a:ext cx="691925" cy="595011"/>
              <a:chOff x="1635727" y="1501503"/>
              <a:chExt cx="457834" cy="393708"/>
            </a:xfrm>
          </p:grpSpPr>
          <p:sp>
            <p:nvSpPr>
              <p:cNvPr id="1438"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39"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40"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grpSp>
        <p:sp>
          <p:nvSpPr>
            <p:cNvPr id="1441"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a:p>
          </p:txBody>
        </p:sp>
        <p:sp>
          <p:nvSpPr>
            <p:cNvPr id="1442"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3"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4"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5"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6"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7"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48"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49"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a:p>
          </p:txBody>
        </p:sp>
        <p:sp>
          <p:nvSpPr>
            <p:cNvPr id="1450"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451"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a:p>
          </p:txBody>
        </p:sp>
        <p:sp>
          <p:nvSpPr>
            <p:cNvPr id="1452"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3"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4"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a:p>
          </p:txBody>
        </p:sp>
        <p:sp>
          <p:nvSpPr>
            <p:cNvPr id="1455"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56"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57"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8"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59"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60"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1"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2"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3"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4"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5"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6"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7"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a:p>
          </p:txBody>
        </p:sp>
        <p:sp>
          <p:nvSpPr>
            <p:cNvPr id="1468"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69"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0"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1"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2"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3"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4"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a:p>
          </p:txBody>
        </p:sp>
        <p:sp>
          <p:nvSpPr>
            <p:cNvPr id="1475"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76"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77"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78"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79"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a:p>
          </p:txBody>
        </p:sp>
        <p:sp>
          <p:nvSpPr>
            <p:cNvPr id="1480"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a:p>
          </p:txBody>
        </p:sp>
        <p:sp>
          <p:nvSpPr>
            <p:cNvPr id="1481"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a:p>
          </p:txBody>
        </p:sp>
        <p:sp>
          <p:nvSpPr>
            <p:cNvPr id="1482"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3"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4"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85"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a:p>
          </p:txBody>
        </p:sp>
        <p:sp>
          <p:nvSpPr>
            <p:cNvPr id="1486"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sp>
          <p:nvSpPr>
            <p:cNvPr id="1487"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a:p>
          </p:txBody>
        </p:sp>
      </p:grpSp>
      <p:sp>
        <p:nvSpPr>
          <p:cNvPr id="1488" name="Google Shape;1488;p45"/>
          <p:cNvSpPr txBox="1">
            <a:spLocks noGrp="1"/>
          </p:cNvSpPr>
          <p:nvPr>
            <p:ph type="title"/>
          </p:nvPr>
        </p:nvSpPr>
        <p:spPr>
          <a:xfrm>
            <a:off x="5198657" y="677603"/>
            <a:ext cx="6887200" cy="5454400"/>
          </a:xfrm>
          <a:prstGeom prst="rect">
            <a:avLst/>
          </a:prstGeom>
        </p:spPr>
        <p:txBody>
          <a:bodyPr spcFirstLastPara="1" vert="horz" wrap="square" lIns="121900" tIns="121900" rIns="121900" bIns="121900" rtlCol="0" anchor="ctr" anchorCtr="0">
            <a:noAutofit/>
          </a:bodyPr>
          <a:lstStyle/>
          <a:p>
            <a:pPr lvl="0">
              <a:buClr>
                <a:schemeClr val="dk1"/>
              </a:buClr>
              <a:buSzPts val="1100"/>
            </a:pPr>
            <a:r>
              <a:rPr lang="en-US" sz="8800" dirty="0"/>
              <a:t>W</a:t>
            </a:r>
            <a:r>
              <a:rPr lang="en" sz="8800" dirty="0"/>
              <a:t>e a</a:t>
            </a:r>
            <a:r>
              <a:rPr lang="en-US" sz="8800" dirty="0"/>
              <a:t>re</a:t>
            </a:r>
            <a:r>
              <a:rPr lang="en" sz="8800" dirty="0"/>
              <a:t> AWESOME.</a:t>
            </a:r>
            <a:br>
              <a:rPr lang="ar-SA" sz="8800" dirty="0"/>
            </a:br>
            <a:r>
              <a:rPr lang="en-US" sz="8800" dirty="0"/>
              <a:t>We can do it!</a:t>
            </a:r>
            <a:endParaRPr sz="8800" dirty="0"/>
          </a:p>
          <a:p>
            <a:endParaRPr dirty="0"/>
          </a:p>
        </p:txBody>
      </p:sp>
      <p:cxnSp>
        <p:nvCxnSpPr>
          <p:cNvPr id="1489" name="Google Shape;1489;p45"/>
          <p:cNvCxnSpPr/>
          <p:nvPr/>
        </p:nvCxnSpPr>
        <p:spPr>
          <a:xfrm>
            <a:off x="7785100" y="4851400"/>
            <a:ext cx="3556000" cy="4000"/>
          </a:xfrm>
          <a:prstGeom prst="straightConnector1">
            <a:avLst/>
          </a:prstGeom>
          <a:noFill/>
          <a:ln w="9525" cap="flat" cmpd="sng">
            <a:solidFill>
              <a:schemeClr val="lt1"/>
            </a:solidFill>
            <a:prstDash val="lgDash"/>
            <a:round/>
            <a:headEnd type="none" w="med" len="med"/>
            <a:tailEnd type="none" w="med" len="med"/>
          </a:ln>
        </p:spPr>
      </p:cxnSp>
      <p:sp>
        <p:nvSpPr>
          <p:cNvPr id="1490" name="Google Shape;1490;p45"/>
          <p:cNvSpPr/>
          <p:nvPr/>
        </p:nvSpPr>
        <p:spPr>
          <a:xfrm>
            <a:off x="3708401" y="1397717"/>
            <a:ext cx="4127500" cy="3541000"/>
          </a:xfrm>
          <a:custGeom>
            <a:avLst/>
            <a:gdLst/>
            <a:ahLst/>
            <a:cxnLst/>
            <a:rect l="l" t="t" r="r" b="b"/>
            <a:pathLst>
              <a:path w="123825" h="106230" extrusionOk="0">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w="9525" cap="flat" cmpd="sng">
            <a:solidFill>
              <a:schemeClr val="lt1"/>
            </a:solidFill>
            <a:prstDash val="lgDash"/>
            <a:round/>
            <a:headEnd type="none" w="med" len="med"/>
            <a:tailEnd type="none" w="med" len="med"/>
          </a:ln>
        </p:spPr>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2" name="TextBox 11">
            <a:extLst>
              <a:ext uri="{FF2B5EF4-FFF2-40B4-BE49-F238E27FC236}">
                <a16:creationId xmlns:a16="http://schemas.microsoft.com/office/drawing/2014/main" id="{FCEF8B57-3008-D94A-92D2-AC32224C12E8}"/>
              </a:ext>
            </a:extLst>
          </p:cNvPr>
          <p:cNvSpPr txBox="1"/>
          <p:nvPr/>
        </p:nvSpPr>
        <p:spPr>
          <a:xfrm>
            <a:off x="2650377" y="543490"/>
            <a:ext cx="4052200" cy="646331"/>
          </a:xfrm>
          <a:prstGeom prst="rect">
            <a:avLst/>
          </a:prstGeom>
          <a:noFill/>
        </p:spPr>
        <p:txBody>
          <a:bodyPr wrap="none" rtlCol="0">
            <a:spAutoFit/>
          </a:bodyPr>
          <a:lstStyle/>
          <a:p>
            <a:r>
              <a:rPr lang="en-US" sz="3600" dirty="0">
                <a:solidFill>
                  <a:srgbClr val="FF9518"/>
                </a:solidFill>
                <a:latin typeface="Arial Rounded MT Bold" panose="020F0704030504030204" pitchFamily="34" charset="0"/>
                <a:cs typeface="Calibri" panose="020F0502020204030204" pitchFamily="34" charset="0"/>
              </a:rPr>
              <a:t>Orientation Week</a:t>
            </a:r>
          </a:p>
        </p:txBody>
      </p:sp>
      <p:pic>
        <p:nvPicPr>
          <p:cNvPr id="8" name="Picture 7">
            <a:extLst>
              <a:ext uri="{FF2B5EF4-FFF2-40B4-BE49-F238E27FC236}">
                <a16:creationId xmlns:a16="http://schemas.microsoft.com/office/drawing/2014/main" id="{FF1165F4-8B05-DE45-8021-00287CC6DF4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19034745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3568</TotalTime>
  <Words>499</Words>
  <Application>Microsoft Macintosh PowerPoint</Application>
  <PresentationFormat>Widescreen</PresentationFormat>
  <Paragraphs>64</Paragraphs>
  <Slides>24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Anton</vt:lpstr>
      <vt:lpstr>Arial</vt:lpstr>
      <vt:lpstr>Arial Rounded MT Bold</vt:lpstr>
      <vt:lpstr>Bauhaus 93</vt:lpstr>
      <vt:lpstr>Calibri</vt:lpstr>
      <vt:lpstr>Calibri Light</vt:lpstr>
      <vt:lpstr>Catamaran</vt:lpstr>
      <vt:lpstr>Poppins ExtraBold</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About the Course </vt:lpstr>
      <vt:lpstr>About Your Instructor </vt:lpstr>
      <vt:lpstr>Contact info: Hussain@ESU.ac.ae </vt:lpstr>
      <vt:lpstr>نعم نستطيع!! </vt:lpstr>
      <vt:lpstr>We are AWESOME. We can do it!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Sama, Hussain</cp:lastModifiedBy>
  <cp:revision>83</cp:revision>
  <dcterms:created xsi:type="dcterms:W3CDTF">2021-08-03T13:03:26Z</dcterms:created>
  <dcterms:modified xsi:type="dcterms:W3CDTF">2022-05-20T18:37:49Z</dcterms:modified>
</cp:coreProperties>
</file>