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5EF9B-9968-45F5-8B3B-1FA20E0A0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6847A1-B264-3EBD-814C-72A28C278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76D0A-A39F-4BB0-AEB0-D3E60C8E54E2}" type="datetimeFigureOut">
              <a:rPr lang="en-CA" smtClean="0"/>
              <a:t>2025-05-28</a:t>
            </a:fld>
            <a:endParaRPr lang="en-C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124A2-35C4-D294-82DF-9038F5010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944835-FF99-BF7C-F694-EDD1D1F8C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2F805-2941-43FC-BE7C-8FD68FEBABA6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3313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E06DDF-B991-E2EC-539F-1D4E009EB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4A599-7222-DF08-DFF5-E8249F827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6D295-B9E3-6B1D-5068-B9DCFBB7EE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A76D0A-A39F-4BB0-AEB0-D3E60C8E54E2}" type="datetimeFigureOut">
              <a:rPr lang="en-CA" smtClean="0"/>
              <a:t>2025-05-28</a:t>
            </a:fld>
            <a:endParaRPr lang="en-C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86835-F9A6-B124-0260-36B7306549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F5E37-E388-533E-4440-B0A6916767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F2F805-2941-43FC-BE7C-8FD68FEBABA6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244415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E2F647-D70E-E062-4199-1CE0C47A2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575A8D-4873-4BE8-6068-0C45E3F8D3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288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1E954B-B3A7-AD40-E765-B917326A7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124B60-ADBA-7EF2-A39B-1729774361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565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8D5837-ECC0-0BB6-BF22-3C4A8AF53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F202E4-95E2-E7C2-3C0E-3249787461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85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4BCD82-F32B-2CDB-F231-508EB8F38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92A3B1-A2CB-74F7-E6BB-225A2247AB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327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DD90EF-AC7D-D23B-3170-635E5DA5B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A8C3B1-C45E-A310-5C14-BDB8721848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703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B735A2-233D-4789-339C-09AB33DA3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B7E5F5-6255-AA16-CAE0-A5C5AFF93E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180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6DEB08-101B-1954-B5D5-4242254E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556E61-3CBA-2C91-0B01-D2923391C0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441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62A6D7F-ACD5-0BF2-F577-24F12AD81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E29347-1227-65D4-C8CB-983C2B6030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675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0382E2-69D0-D783-EBE0-5EB537F13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445819-B79E-D257-14DE-3BC1B29582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650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8D63BC-5DD4-F70C-79EE-9A2E2C46C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55DCC8-6841-F62D-A32E-A46AE024BC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742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9259FD-04BA-AAE7-86B6-C547BD5FC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A56A23-622D-7020-5BED-104AFE7DB8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260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3BA88B-2624-3E4F-6E23-373D6E947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1F1824-6A85-951A-6963-E95188BE5B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385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EEEB3D-E92A-173D-DFCD-B72597F35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07BA52-735A-3E27-194E-347F484949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860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7FCBBA-EB1A-F892-4F5F-1CD68B430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A891AB-8747-0318-B21F-48910DAF3C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227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484148-8D99-87E2-97DC-E8E6F1B01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1E3AB5-B050-A764-6528-FDB88C698B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620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8F8C7A-B9A3-227E-56C2-C7DF6EDD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32FFA7-466C-CAAB-6F07-6BA958C494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435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9E0FBE-55A6-F326-8380-34B69D461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1DA7E0-1812-901B-8910-95AC2EDA52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808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144CAD-7F07-3CB1-1A96-47B9A19BC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3CF74B-353F-977C-3E5E-B2F152303D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8606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2ED2E5-0F17-538B-98A1-88E7D3534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3513BB-6789-B9D7-8397-684B46BCE76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056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FDFF14-5EA0-3F96-DC25-1C0FFD6F8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E55AA3-64AC-81D0-C6B8-F2F909EACE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512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Dr.Khalid Eskaf</dc:creator>
  <cp:lastModifiedBy>Dr.Khalid Eskaf</cp:lastModifiedBy>
  <cp:revision>1</cp:revision>
  <dcterms:created xsi:type="dcterms:W3CDTF">2025-05-28T13:08:03Z</dcterms:created>
  <dcterms:modified xsi:type="dcterms:W3CDTF">2025-05-28T13:08:03Z</dcterms:modified>
</cp:coreProperties>
</file>