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1ea793b0fe6_0_1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9c76defbdf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9c76defbdf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9c76defbdf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g29c76defbdf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9c76defbdf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9" name="Google Shape;169;g29c76defbdf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9c76defbdf_0_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6" name="Google Shape;186;g29c76defbdf_0_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9c794263a4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2" name="Google Shape;202;g29c794263a4_0_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29c76defbdf_0_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3" name="Google Shape;223;g29c76defbdf_0_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9c76defbdf_0_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6" name="Google Shape;236;g29c76defbdf_0_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9c76defbdf_0_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9" name="Google Shape;249;g29c76defbdf_0_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9c794263a4_0_9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2" name="Google Shape;262;g29c794263a4_0_9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29c794263a4_0_10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5" name="Google Shape;275;g29c794263a4_0_10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9c794263a4_0_4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g29c794263a4_0_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9c794263a4_0_5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5" name="Google Shape;305;g29c794263a4_0_5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9c794263a4_0_6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4" name="Google Shape;324;g29c794263a4_0_6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29c794263a4_0_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1" name="Google Shape;341;g29c794263a4_0_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29c794263a4_0_8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9" name="Google Shape;359;g29c794263a4_0_8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9c794263a4_0_2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2" name="Google Shape;372;g29c794263a4_0_2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9c76defbdf_0_9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5" name="Google Shape;385;g29c76defbdf_0_9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29c76defbdf_0_1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5" name="Google Shape;405;g29c76defbdf_0_1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29c76defbdf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4" name="Google Shape;424;g29c76defbdf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29c76defbdf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2" name="Google Shape;442;g29c76defbdf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29c794263a4_0_27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5" name="Google Shape;455;g29c794263a4_0_27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29c794263a4_0_2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8" name="Google Shape;468;g29c794263a4_0_2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29c794263a4_0_2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1" name="Google Shape;481;g29c794263a4_0_2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29c794263a4_0_2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4" name="Google Shape;494;g29c794263a4_0_2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29c794263a4_0_29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7" name="Google Shape;507;g29c794263a4_0_29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9c794263a4_0_38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4" name="Google Shape;524;g29c794263a4_0_38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g29c794263a4_0_3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3" name="Google Shape;543;g29c794263a4_0_3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56ee3c81485ac4d5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8" name="Google Shape;558;g56ee3c81485ac4d5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56ee3c81485ac4d5_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0" name="Google Shape;580;g56ee3c81485ac4d5_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29c794263a4_0_3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5" name="Google Shape;605;g29c794263a4_0_3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29c794263a4_0_3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8" name="Google Shape;618;g29c794263a4_0_3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29c794263a4_0_3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5" name="Google Shape;635;g29c794263a4_0_3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29c794263a4_0_35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7" name="Google Shape;657;g29c794263a4_0_3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g56ee3c81485ac4d5_1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0" name="Google Shape;670;g56ee3c81485ac4d5_1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g29c794263a4_0_3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83" name="Google Shape;683;g29c794263a4_0_3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6" name="Google Shape;696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97" name="Google Shape;697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5" Type="http://schemas.openxmlformats.org/officeDocument/2006/relationships/hyperlink" Target="http://drive.google.com/file/d/1gsCvNXjVCeZHxM28Z4vaR_oQ952fWhT_/view" TargetMode="External"/><Relationship Id="rId6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hyperlink" Target="http://drive.google.com/file/d/1TFciLTwvJb-zev96S2hB8PBdlcIfzFTP/view" TargetMode="External"/><Relationship Id="rId6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hyperlink" Target="http://drive.google.com/file/d/1n2Jdfs39NyULh6FnGIlcA8GqkC_AJ808/view" TargetMode="External"/><Relationship Id="rId6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Relationship Id="rId4" Type="http://schemas.openxmlformats.org/officeDocument/2006/relationships/image" Target="../media/image2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.png"/><Relationship Id="rId4" Type="http://schemas.openxmlformats.org/officeDocument/2006/relationships/image" Target="../media/image2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.png"/><Relationship Id="rId4" Type="http://schemas.openxmlformats.org/officeDocument/2006/relationships/image" Target="../media/image3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.png"/><Relationship Id="rId4" Type="http://schemas.openxmlformats.org/officeDocument/2006/relationships/image" Target="../media/image2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.png"/><Relationship Id="rId4" Type="http://schemas.openxmlformats.org/officeDocument/2006/relationships/image" Target="../media/image3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5.png"/><Relationship Id="rId4" Type="http://schemas.openxmlformats.org/officeDocument/2006/relationships/image" Target="../media/image3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5.png"/><Relationship Id="rId4" Type="http://schemas.openxmlformats.org/officeDocument/2006/relationships/image" Target="../media/image31.png"/><Relationship Id="rId5" Type="http://schemas.openxmlformats.org/officeDocument/2006/relationships/hyperlink" Target="http://drive.google.com/file/d/1aqoYWQqIjXXVIrpSG5FI6LiZgn4NNTrr/view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://drive.google.com/file/d/1byeSp2BhP-rA4E2kqyq2galxVlNWsQZv/view" TargetMode="Externa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.png"/><Relationship Id="rId4" Type="http://schemas.openxmlformats.org/officeDocument/2006/relationships/image" Target="../media/image3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.png"/><Relationship Id="rId4" Type="http://schemas.openxmlformats.org/officeDocument/2006/relationships/image" Target="../media/image3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.png"/><Relationship Id="rId4" Type="http://schemas.openxmlformats.org/officeDocument/2006/relationships/image" Target="../media/image37.png"/><Relationship Id="rId5" Type="http://schemas.openxmlformats.org/officeDocument/2006/relationships/hyperlink" Target="http://drive.google.com/file/d/1U89kqugFOLEJcOyfs1lnfDjc_5T7c-P2/view" TargetMode="External"/><Relationship Id="rId6" Type="http://schemas.openxmlformats.org/officeDocument/2006/relationships/image" Target="../media/image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5.png"/><Relationship Id="rId4" Type="http://schemas.openxmlformats.org/officeDocument/2006/relationships/image" Target="../media/image37.png"/><Relationship Id="rId5" Type="http://schemas.openxmlformats.org/officeDocument/2006/relationships/hyperlink" Target="http://drive.google.com/file/d/1U89kqugFOLEJcOyfs1lnfDjc_5T7c-P2/view" TargetMode="External"/><Relationship Id="rId6" Type="http://schemas.openxmlformats.org/officeDocument/2006/relationships/image" Target="../media/image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5.png"/><Relationship Id="rId4" Type="http://schemas.openxmlformats.org/officeDocument/2006/relationships/image" Target="../media/image3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.png"/><Relationship Id="rId4" Type="http://schemas.openxmlformats.org/officeDocument/2006/relationships/image" Target="../media/image40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5.png"/><Relationship Id="rId4" Type="http://schemas.openxmlformats.org/officeDocument/2006/relationships/image" Target="../media/image41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6.png"/><Relationship Id="rId4" Type="http://schemas.openxmlformats.org/officeDocument/2006/relationships/image" Target="../media/image3.png"/><Relationship Id="rId5" Type="http://schemas.openxmlformats.org/officeDocument/2006/relationships/image" Target="../media/image5.png"/><Relationship Id="rId6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16920" l="25050" r="24899" t="2258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36855" l="31748" r="30526" t="27633"/>
          <a:stretch/>
        </p:blipFill>
        <p:spPr>
          <a:xfrm>
            <a:off x="617275" y="1231800"/>
            <a:ext cx="10750200" cy="51689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139" name="Google Shape;139;p22"/>
          <p:cNvCxnSpPr/>
          <p:nvPr/>
        </p:nvCxnSpPr>
        <p:spPr>
          <a:xfrm>
            <a:off x="7364650" y="2370900"/>
            <a:ext cx="2015400" cy="2813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0" name="Google Shape;140;p22"/>
          <p:cNvCxnSpPr/>
          <p:nvPr/>
        </p:nvCxnSpPr>
        <p:spPr>
          <a:xfrm flipH="1" rot="10800000">
            <a:off x="7168700" y="2370775"/>
            <a:ext cx="2211300" cy="420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1" name="Google Shape;141;p22"/>
          <p:cNvCxnSpPr/>
          <p:nvPr/>
        </p:nvCxnSpPr>
        <p:spPr>
          <a:xfrm flipH="1" rot="10800000">
            <a:off x="5979050" y="2762875"/>
            <a:ext cx="3387000" cy="391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2" name="Google Shape;142;p22"/>
          <p:cNvCxnSpPr/>
          <p:nvPr/>
        </p:nvCxnSpPr>
        <p:spPr>
          <a:xfrm>
            <a:off x="6468925" y="3560550"/>
            <a:ext cx="2855100" cy="242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3" name="Google Shape;143;p22"/>
          <p:cNvCxnSpPr/>
          <p:nvPr/>
        </p:nvCxnSpPr>
        <p:spPr>
          <a:xfrm>
            <a:off x="5363225" y="3966450"/>
            <a:ext cx="4044900" cy="797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4" name="Google Shape;144;p22"/>
          <p:cNvCxnSpPr/>
          <p:nvPr/>
        </p:nvCxnSpPr>
        <p:spPr>
          <a:xfrm flipH="1" rot="10800000">
            <a:off x="7224700" y="3154725"/>
            <a:ext cx="2197500" cy="1245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5" name="Google Shape;145;p22"/>
          <p:cNvCxnSpPr/>
          <p:nvPr/>
        </p:nvCxnSpPr>
        <p:spPr>
          <a:xfrm flipH="1" rot="10800000">
            <a:off x="5419225" y="4372225"/>
            <a:ext cx="3974700" cy="378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6" name="Google Shape;146;p22"/>
          <p:cNvCxnSpPr/>
          <p:nvPr/>
        </p:nvCxnSpPr>
        <p:spPr>
          <a:xfrm flipH="1" rot="10800000">
            <a:off x="7350650" y="3532700"/>
            <a:ext cx="2085300" cy="1637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7" name="Google Shape;147;p22"/>
          <p:cNvCxnSpPr/>
          <p:nvPr/>
        </p:nvCxnSpPr>
        <p:spPr>
          <a:xfrm flipH="1" rot="10800000">
            <a:off x="6776825" y="5520075"/>
            <a:ext cx="2589300" cy="27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48" name="Google Shape;148;p22"/>
          <p:cNvCxnSpPr/>
          <p:nvPr/>
        </p:nvCxnSpPr>
        <p:spPr>
          <a:xfrm flipH="1" rot="10800000">
            <a:off x="6930775" y="3910350"/>
            <a:ext cx="2491200" cy="2071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23"/>
          <p:cNvPicPr preferRelativeResize="0"/>
          <p:nvPr/>
        </p:nvPicPr>
        <p:blipFill rotWithShape="1">
          <a:blip r:embed="rId4">
            <a:alphaModFix/>
          </a:blip>
          <a:srcRect b="28081" l="29638" r="27200" t="4844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3"/>
          <p:cNvSpPr txBox="1"/>
          <p:nvPr/>
        </p:nvSpPr>
        <p:spPr>
          <a:xfrm>
            <a:off x="2676025" y="4819750"/>
            <a:ext cx="1287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punctual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23"/>
          <p:cNvSpPr txBox="1"/>
          <p:nvPr/>
        </p:nvSpPr>
        <p:spPr>
          <a:xfrm>
            <a:off x="4603100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/>
          </a:p>
        </p:txBody>
      </p:sp>
      <p:sp>
        <p:nvSpPr>
          <p:cNvPr id="164" name="Google Shape;164;p23"/>
          <p:cNvSpPr txBox="1"/>
          <p:nvPr/>
        </p:nvSpPr>
        <p:spPr>
          <a:xfrm>
            <a:off x="6448975" y="3007600"/>
            <a:ext cx="1769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/>
          </a:p>
        </p:txBody>
      </p:sp>
      <p:sp>
        <p:nvSpPr>
          <p:cNvPr id="165" name="Google Shape;165;p23"/>
          <p:cNvSpPr txBox="1"/>
          <p:nvPr/>
        </p:nvSpPr>
        <p:spPr>
          <a:xfrm>
            <a:off x="9232675" y="3022900"/>
            <a:ext cx="20649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motivating/helpful</a:t>
            </a:r>
            <a:endParaRPr sz="1200"/>
          </a:p>
        </p:txBody>
      </p:sp>
      <p:sp>
        <p:nvSpPr>
          <p:cNvPr id="166" name="Google Shape;166;p23"/>
          <p:cNvSpPr txBox="1"/>
          <p:nvPr/>
        </p:nvSpPr>
        <p:spPr>
          <a:xfrm>
            <a:off x="8218375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7" name="Google Shape;17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p24"/>
          <p:cNvPicPr preferRelativeResize="0"/>
          <p:nvPr/>
        </p:nvPicPr>
        <p:blipFill rotWithShape="1">
          <a:blip r:embed="rId4">
            <a:alphaModFix/>
          </a:blip>
          <a:srcRect b="60528" l="31480" r="24204" t="27431"/>
          <a:stretch/>
        </p:blipFill>
        <p:spPr>
          <a:xfrm>
            <a:off x="617275" y="1231800"/>
            <a:ext cx="10812600" cy="3728349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4"/>
          <p:cNvSpPr txBox="1"/>
          <p:nvPr/>
        </p:nvSpPr>
        <p:spPr>
          <a:xfrm>
            <a:off x="2953150" y="40308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/>
          </a:p>
        </p:txBody>
      </p:sp>
      <p:sp>
        <p:nvSpPr>
          <p:cNvPr id="181" name="Google Shape;181;p24"/>
          <p:cNvSpPr txBox="1"/>
          <p:nvPr/>
        </p:nvSpPr>
        <p:spPr>
          <a:xfrm>
            <a:off x="4492675" y="4030825"/>
            <a:ext cx="1850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6620075" y="4030825"/>
            <a:ext cx="121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/>
          </a:p>
        </p:txBody>
      </p:sp>
      <p:pic>
        <p:nvPicPr>
          <p:cNvPr id="183" name="Google Shape;183;p24" title="2_0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9" name="Google Shape;189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4" name="Google Shape;19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25"/>
          <p:cNvPicPr preferRelativeResize="0"/>
          <p:nvPr/>
        </p:nvPicPr>
        <p:blipFill rotWithShape="1">
          <a:blip r:embed="rId4">
            <a:alphaModFix/>
          </a:blip>
          <a:srcRect b="50937" l="38134" r="25056" t="37838"/>
          <a:stretch/>
        </p:blipFill>
        <p:spPr>
          <a:xfrm>
            <a:off x="617275" y="1231800"/>
            <a:ext cx="10812600" cy="3140524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5"/>
          <p:cNvSpPr txBox="1"/>
          <p:nvPr/>
        </p:nvSpPr>
        <p:spPr>
          <a:xfrm>
            <a:off x="1508425" y="2827175"/>
            <a:ext cx="9030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/>
          </a:p>
        </p:txBody>
      </p:sp>
      <p:sp>
        <p:nvSpPr>
          <p:cNvPr id="198" name="Google Shape;198;p25"/>
          <p:cNvSpPr txBox="1"/>
          <p:nvPr/>
        </p:nvSpPr>
        <p:spPr>
          <a:xfrm>
            <a:off x="1508425" y="3721375"/>
            <a:ext cx="78561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they know that, if something went wrong, the manager wouldn’t support them  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99" name="Google Shape;199;p25" title="2_02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0" name="Google Shape;21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4">
            <a:alphaModFix/>
          </a:blip>
          <a:srcRect b="34546" l="38594" r="27425" t="490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6"/>
          <p:cNvSpPr txBox="1"/>
          <p:nvPr/>
        </p:nvSpPr>
        <p:spPr>
          <a:xfrm>
            <a:off x="7000850" y="3065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endParaRPr sz="1700"/>
          </a:p>
        </p:txBody>
      </p:sp>
      <p:sp>
        <p:nvSpPr>
          <p:cNvPr id="214" name="Google Shape;214;p26"/>
          <p:cNvSpPr txBox="1"/>
          <p:nvPr/>
        </p:nvSpPr>
        <p:spPr>
          <a:xfrm>
            <a:off x="2187850" y="3606300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complete</a:t>
            </a:r>
            <a:endParaRPr/>
          </a:p>
        </p:txBody>
      </p:sp>
      <p:sp>
        <p:nvSpPr>
          <p:cNvPr id="215" name="Google Shape;215;p26"/>
          <p:cNvSpPr txBox="1"/>
          <p:nvPr/>
        </p:nvSpPr>
        <p:spPr>
          <a:xfrm>
            <a:off x="4787900" y="360630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involved</a:t>
            </a:r>
            <a:endParaRPr/>
          </a:p>
        </p:txBody>
      </p:sp>
      <p:sp>
        <p:nvSpPr>
          <p:cNvPr id="216" name="Google Shape;216;p26"/>
          <p:cNvSpPr txBox="1"/>
          <p:nvPr/>
        </p:nvSpPr>
        <p:spPr>
          <a:xfrm>
            <a:off x="2584600" y="4170325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objective</a:t>
            </a:r>
            <a:endParaRPr/>
          </a:p>
        </p:txBody>
      </p:sp>
      <p:sp>
        <p:nvSpPr>
          <p:cNvPr id="217" name="Google Shape;217;p26"/>
          <p:cNvSpPr txBox="1"/>
          <p:nvPr/>
        </p:nvSpPr>
        <p:spPr>
          <a:xfrm>
            <a:off x="6739800" y="426255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results</a:t>
            </a:r>
            <a:endParaRPr/>
          </a:p>
        </p:txBody>
      </p:sp>
      <p:sp>
        <p:nvSpPr>
          <p:cNvPr id="218" name="Google Shape;218;p26"/>
          <p:cNvSpPr txBox="1"/>
          <p:nvPr/>
        </p:nvSpPr>
        <p:spPr>
          <a:xfrm>
            <a:off x="5198700" y="51287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praise</a:t>
            </a:r>
            <a:endParaRPr/>
          </a:p>
        </p:txBody>
      </p:sp>
      <p:sp>
        <p:nvSpPr>
          <p:cNvPr id="219" name="Google Shape;219;p26"/>
          <p:cNvSpPr txBox="1"/>
          <p:nvPr/>
        </p:nvSpPr>
        <p:spPr>
          <a:xfrm>
            <a:off x="6610175" y="5012050"/>
            <a:ext cx="1523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feedback</a:t>
            </a:r>
            <a:endParaRPr/>
          </a:p>
        </p:txBody>
      </p:sp>
      <p:pic>
        <p:nvPicPr>
          <p:cNvPr id="220" name="Google Shape;220;p26" title="2_03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1" name="Google Shape;23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3" name="Google Shape;233;p27"/>
          <p:cNvPicPr preferRelativeResize="0"/>
          <p:nvPr/>
        </p:nvPicPr>
        <p:blipFill rotWithShape="1">
          <a:blip r:embed="rId4">
            <a:alphaModFix/>
          </a:blip>
          <a:srcRect b="23592" l="38479" r="36954" t="66203"/>
          <a:stretch/>
        </p:blipFill>
        <p:spPr>
          <a:xfrm>
            <a:off x="617274" y="1231800"/>
            <a:ext cx="10812600" cy="4008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4" name="Google Shape;24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6" name="Google Shape;246;p28"/>
          <p:cNvPicPr preferRelativeResize="0"/>
          <p:nvPr/>
        </p:nvPicPr>
        <p:blipFill rotWithShape="1">
          <a:blip r:embed="rId4">
            <a:alphaModFix/>
          </a:blip>
          <a:srcRect b="57059" l="28950" r="28576" t="2089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9" name="Google Shape;259;p29"/>
          <p:cNvPicPr preferRelativeResize="0"/>
          <p:nvPr/>
        </p:nvPicPr>
        <p:blipFill rotWithShape="1">
          <a:blip r:embed="rId4">
            <a:alphaModFix/>
          </a:blip>
          <a:srcRect b="55633" l="25164" r="42577" t="17959"/>
          <a:stretch/>
        </p:blipFill>
        <p:spPr>
          <a:xfrm>
            <a:off x="617276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0" name="Google Shape;27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30"/>
          <p:cNvPicPr preferRelativeResize="0"/>
          <p:nvPr/>
        </p:nvPicPr>
        <p:blipFill rotWithShape="1">
          <a:blip r:embed="rId4">
            <a:alphaModFix/>
          </a:blip>
          <a:srcRect b="45837" l="25508" r="41775" t="44774"/>
          <a:stretch/>
        </p:blipFill>
        <p:spPr>
          <a:xfrm>
            <a:off x="617275" y="1231800"/>
            <a:ext cx="10812600" cy="388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3" name="Google Shape;28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31"/>
          <p:cNvPicPr preferRelativeResize="0"/>
          <p:nvPr/>
        </p:nvPicPr>
        <p:blipFill rotWithShape="1">
          <a:blip r:embed="rId4">
            <a:alphaModFix/>
          </a:blip>
          <a:srcRect b="29648" l="25508" r="45447" t="5334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6" name="Google Shape;296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8" name="Google Shape;298;p32"/>
          <p:cNvPicPr preferRelativeResize="0"/>
          <p:nvPr/>
        </p:nvPicPr>
        <p:blipFill rotWithShape="1">
          <a:blip r:embed="rId4">
            <a:alphaModFix/>
          </a:blip>
          <a:srcRect b="29511" l="39269" r="29263" t="4804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99" name="Google Shape;299;p32"/>
          <p:cNvSpPr txBox="1"/>
          <p:nvPr/>
        </p:nvSpPr>
        <p:spPr>
          <a:xfrm>
            <a:off x="1886900" y="39328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Most people didn't leave the office until 8 p.m. </a:t>
            </a:r>
            <a:endParaRPr/>
          </a:p>
        </p:txBody>
      </p:sp>
      <p:sp>
        <p:nvSpPr>
          <p:cNvPr id="300" name="Google Shape;300;p32"/>
          <p:cNvSpPr txBox="1"/>
          <p:nvPr/>
        </p:nvSpPr>
        <p:spPr>
          <a:xfrm>
            <a:off x="1999875" y="463107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wasn't a good manager. </a:t>
            </a:r>
            <a:endParaRPr/>
          </a:p>
        </p:txBody>
      </p:sp>
      <p:sp>
        <p:nvSpPr>
          <p:cNvPr id="301" name="Google Shape;301;p32"/>
          <p:cNvSpPr txBox="1"/>
          <p:nvPr/>
        </p:nvSpPr>
        <p:spPr>
          <a:xfrm>
            <a:off x="1999875" y="526092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 didn't start on time. </a:t>
            </a:r>
            <a:endParaRPr/>
          </a:p>
        </p:txBody>
      </p:sp>
      <p:sp>
        <p:nvSpPr>
          <p:cNvPr id="302" name="Google Shape;302;p32"/>
          <p:cNvSpPr txBox="1"/>
          <p:nvPr/>
        </p:nvSpPr>
        <p:spPr>
          <a:xfrm>
            <a:off x="1998350" y="58907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didn't know how to motivate the staff.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3" name="Google Shape;31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5" name="Google Shape;315;p33"/>
          <p:cNvPicPr preferRelativeResize="0"/>
          <p:nvPr/>
        </p:nvPicPr>
        <p:blipFill rotWithShape="1">
          <a:blip r:embed="rId4">
            <a:alphaModFix/>
          </a:blip>
          <a:srcRect b="32302" l="39273" r="27537" t="5069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33"/>
          <p:cNvSpPr txBox="1"/>
          <p:nvPr/>
        </p:nvSpPr>
        <p:spPr>
          <a:xfrm>
            <a:off x="9497100" y="34570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didn’t</a:t>
            </a:r>
            <a:endParaRPr/>
          </a:p>
        </p:txBody>
      </p:sp>
      <p:sp>
        <p:nvSpPr>
          <p:cNvPr id="317" name="Google Shape;317;p33"/>
          <p:cNvSpPr txBox="1"/>
          <p:nvPr/>
        </p:nvSpPr>
        <p:spPr>
          <a:xfrm>
            <a:off x="9347200" y="516295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</a:t>
            </a: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didn’t</a:t>
            </a:r>
            <a:endParaRPr/>
          </a:p>
        </p:txBody>
      </p:sp>
      <p:sp>
        <p:nvSpPr>
          <p:cNvPr id="318" name="Google Shape;318;p33"/>
          <p:cNvSpPr txBox="1"/>
          <p:nvPr/>
        </p:nvSpPr>
        <p:spPr>
          <a:xfrm>
            <a:off x="9497100" y="430997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/>
          </a:p>
        </p:txBody>
      </p:sp>
      <p:cxnSp>
        <p:nvCxnSpPr>
          <p:cNvPr id="319" name="Google Shape;319;p33"/>
          <p:cNvCxnSpPr/>
          <p:nvPr/>
        </p:nvCxnSpPr>
        <p:spPr>
          <a:xfrm>
            <a:off x="2480075" y="3686525"/>
            <a:ext cx="550800" cy="90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20" name="Google Shape;320;p33"/>
          <p:cNvCxnSpPr/>
          <p:nvPr/>
        </p:nvCxnSpPr>
        <p:spPr>
          <a:xfrm>
            <a:off x="3781700" y="4554275"/>
            <a:ext cx="909600" cy="141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21" name="Google Shape;321;p33"/>
          <p:cNvCxnSpPr/>
          <p:nvPr/>
        </p:nvCxnSpPr>
        <p:spPr>
          <a:xfrm>
            <a:off x="3459800" y="5394025"/>
            <a:ext cx="8679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34"/>
          <p:cNvPicPr preferRelativeResize="0"/>
          <p:nvPr/>
        </p:nvPicPr>
        <p:blipFill rotWithShape="1">
          <a:blip r:embed="rId4">
            <a:alphaModFix/>
          </a:blip>
          <a:srcRect b="14252" l="39272" r="37067" t="66615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34"/>
          <p:cNvSpPr txBox="1"/>
          <p:nvPr/>
        </p:nvSpPr>
        <p:spPr>
          <a:xfrm>
            <a:off x="3498975" y="3190500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 sz="1700"/>
          </a:p>
        </p:txBody>
      </p:sp>
      <p:sp>
        <p:nvSpPr>
          <p:cNvPr id="336" name="Google Shape;336;p34"/>
          <p:cNvSpPr txBox="1"/>
          <p:nvPr/>
        </p:nvSpPr>
        <p:spPr>
          <a:xfrm>
            <a:off x="3612375" y="4029275"/>
            <a:ext cx="662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/>
          </a:p>
        </p:txBody>
      </p:sp>
      <p:sp>
        <p:nvSpPr>
          <p:cNvPr id="337" name="Google Shape;337;p34"/>
          <p:cNvSpPr txBox="1"/>
          <p:nvPr/>
        </p:nvSpPr>
        <p:spPr>
          <a:xfrm>
            <a:off x="3498975" y="4743075"/>
            <a:ext cx="73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/>
          </a:p>
        </p:txBody>
      </p:sp>
      <p:sp>
        <p:nvSpPr>
          <p:cNvPr id="338" name="Google Shape;338;p34"/>
          <p:cNvSpPr txBox="1"/>
          <p:nvPr/>
        </p:nvSpPr>
        <p:spPr>
          <a:xfrm>
            <a:off x="3705800" y="54568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 sz="17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9" name="Google Shape;34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1" name="Google Shape;351;p35"/>
          <p:cNvPicPr preferRelativeResize="0"/>
          <p:nvPr/>
        </p:nvPicPr>
        <p:blipFill rotWithShape="1">
          <a:blip r:embed="rId4">
            <a:alphaModFix/>
          </a:blip>
          <a:srcRect b="42365" l="28838" r="28457" t="34879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5"/>
          <p:cNvSpPr txBox="1"/>
          <p:nvPr/>
        </p:nvSpPr>
        <p:spPr>
          <a:xfrm>
            <a:off x="4000850" y="56823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FF"/>
                </a:solidFill>
              </a:rPr>
              <a:t>Why did she </a:t>
            </a:r>
            <a:r>
              <a:rPr lang="en-US">
                <a:solidFill>
                  <a:srgbClr val="0000FF"/>
                </a:solidFill>
              </a:rPr>
              <a:t>leave</a:t>
            </a:r>
            <a:r>
              <a:rPr lang="en-US">
                <a:solidFill>
                  <a:srgbClr val="0000FF"/>
                </a:solidFill>
              </a:rPr>
              <a:t> </a:t>
            </a:r>
            <a:r>
              <a:rPr lang="en-US">
                <a:solidFill>
                  <a:srgbClr val="0000FF"/>
                </a:solidFill>
              </a:rPr>
              <a:t>Renault</a:t>
            </a:r>
            <a:r>
              <a:rPr lang="en-US">
                <a:solidFill>
                  <a:srgbClr val="0000FF"/>
                </a:solidFill>
              </a:rPr>
              <a:t>? 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353" name="Google Shape;353;p35"/>
          <p:cNvSpPr txBox="1"/>
          <p:nvPr/>
        </p:nvSpPr>
        <p:spPr>
          <a:xfrm>
            <a:off x="7000850" y="5290450"/>
            <a:ext cx="3907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FF"/>
                </a:solidFill>
              </a:rPr>
              <a:t>How long was she at Renault? / How long did she stay at Renault?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354" name="Google Shape;354;p35"/>
          <p:cNvSpPr txBox="1"/>
          <p:nvPr/>
        </p:nvSpPr>
        <p:spPr>
          <a:xfrm>
            <a:off x="3708925" y="60005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FF"/>
                </a:solidFill>
              </a:rPr>
              <a:t>What did she study at university? 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355" name="Google Shape;355;p35"/>
          <p:cNvSpPr txBox="1"/>
          <p:nvPr/>
        </p:nvSpPr>
        <p:spPr>
          <a:xfrm>
            <a:off x="6858000" y="58040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FF"/>
                </a:solidFill>
              </a:rPr>
              <a:t>When did she join </a:t>
            </a:r>
            <a:r>
              <a:rPr lang="en-US">
                <a:solidFill>
                  <a:srgbClr val="0000FF"/>
                </a:solidFill>
              </a:rPr>
              <a:t>Renault</a:t>
            </a:r>
            <a:r>
              <a:rPr lang="en-US">
                <a:solidFill>
                  <a:srgbClr val="0000FF"/>
                </a:solidFill>
              </a:rPr>
              <a:t>? 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356" name="Google Shape;356;p35"/>
          <p:cNvSpPr txBox="1"/>
          <p:nvPr/>
        </p:nvSpPr>
        <p:spPr>
          <a:xfrm>
            <a:off x="7235900" y="60825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00FF"/>
                </a:solidFill>
              </a:rPr>
              <a:t>Where did she grow up? 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7" name="Google Shape;367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9" name="Google Shape;369;p36"/>
          <p:cNvPicPr preferRelativeResize="0"/>
          <p:nvPr/>
        </p:nvPicPr>
        <p:blipFill rotWithShape="1">
          <a:blip r:embed="rId4">
            <a:alphaModFix/>
          </a:blip>
          <a:srcRect b="49919" l="25415" r="33624" t="37631"/>
          <a:stretch/>
        </p:blipFill>
        <p:spPr>
          <a:xfrm>
            <a:off x="674600" y="1349200"/>
            <a:ext cx="10692874" cy="32610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0" name="Google Shape;38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2" name="Google Shape;382;p37"/>
          <p:cNvPicPr preferRelativeResize="0"/>
          <p:nvPr/>
        </p:nvPicPr>
        <p:blipFill rotWithShape="1">
          <a:blip r:embed="rId4">
            <a:alphaModFix/>
          </a:blip>
          <a:srcRect b="26652" l="23898" r="28807" t="2379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3" name="Google Shape;393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5" name="Google Shape;395;p38"/>
          <p:cNvPicPr preferRelativeResize="0"/>
          <p:nvPr/>
        </p:nvPicPr>
        <p:blipFill rotWithShape="1">
          <a:blip r:embed="rId4">
            <a:alphaModFix/>
          </a:blip>
          <a:srcRect b="43246" l="34576" r="31558" t="48451"/>
          <a:stretch/>
        </p:blipFill>
        <p:spPr>
          <a:xfrm>
            <a:off x="4598650" y="1699100"/>
            <a:ext cx="6724450" cy="1466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38"/>
          <p:cNvPicPr preferRelativeResize="0"/>
          <p:nvPr/>
        </p:nvPicPr>
        <p:blipFill rotWithShape="1">
          <a:blip r:embed="rId4">
            <a:alphaModFix/>
          </a:blip>
          <a:srcRect b="7042" l="22994" r="65484" t="49487"/>
          <a:stretch/>
        </p:blipFill>
        <p:spPr>
          <a:xfrm>
            <a:off x="674600" y="1301700"/>
            <a:ext cx="411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38"/>
          <p:cNvSpPr txBox="1"/>
          <p:nvPr/>
        </p:nvSpPr>
        <p:spPr>
          <a:xfrm>
            <a:off x="1214175" y="2673225"/>
            <a:ext cx="238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Toronto, Canada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398" name="Google Shape;398;p38"/>
          <p:cNvSpPr txBox="1"/>
          <p:nvPr/>
        </p:nvSpPr>
        <p:spPr>
          <a:xfrm>
            <a:off x="1214175" y="3357475"/>
            <a:ext cx="269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Massachusetts, U5A</a:t>
            </a:r>
            <a:endParaRPr/>
          </a:p>
        </p:txBody>
      </p:sp>
      <p:sp>
        <p:nvSpPr>
          <p:cNvPr id="399" name="Google Shape;399;p38"/>
          <p:cNvSpPr txBox="1"/>
          <p:nvPr/>
        </p:nvSpPr>
        <p:spPr>
          <a:xfrm>
            <a:off x="1153150" y="3959300"/>
            <a:ext cx="3445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Princeton University, USA</a:t>
            </a:r>
            <a:endParaRPr/>
          </a:p>
        </p:txBody>
      </p:sp>
      <p:sp>
        <p:nvSpPr>
          <p:cNvPr id="400" name="Google Shape;400;p38"/>
          <p:cNvSpPr txBox="1"/>
          <p:nvPr/>
        </p:nvSpPr>
        <p:spPr>
          <a:xfrm>
            <a:off x="810200" y="4537000"/>
            <a:ext cx="571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black hair; always wears a pearl , necklace </a:t>
            </a:r>
            <a:endParaRPr/>
          </a:p>
        </p:txBody>
      </p:sp>
      <p:sp>
        <p:nvSpPr>
          <p:cNvPr id="401" name="Google Shape;401;p38"/>
          <p:cNvSpPr txBox="1"/>
          <p:nvPr/>
        </p:nvSpPr>
        <p:spPr>
          <a:xfrm>
            <a:off x="852200" y="5180025"/>
            <a:ext cx="5630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Avon Products (a global cosmetics company) </a:t>
            </a:r>
            <a:endParaRPr/>
          </a:p>
        </p:txBody>
      </p:sp>
      <p:sp>
        <p:nvSpPr>
          <p:cNvPr id="402" name="Google Shape;402;p38"/>
          <p:cNvSpPr txBox="1"/>
          <p:nvPr/>
        </p:nvSpPr>
        <p:spPr>
          <a:xfrm>
            <a:off x="1466700" y="5893025"/>
            <a:ext cx="6037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ecame CEO </a:t>
            </a: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 Avon</a:t>
            </a: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 1.999. More than 12 years as CEO. On the boards ofAppte and GE.</a:t>
            </a:r>
            <a:endParaRPr sz="11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3" name="Google Shape;413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5" name="Google Shape;415;p39"/>
          <p:cNvPicPr preferRelativeResize="0"/>
          <p:nvPr/>
        </p:nvPicPr>
        <p:blipFill rotWithShape="1">
          <a:blip r:embed="rId4">
            <a:alphaModFix/>
          </a:blip>
          <a:srcRect b="18898" l="34117" r="27309" t="5722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9"/>
          <p:cNvSpPr txBox="1"/>
          <p:nvPr/>
        </p:nvSpPr>
        <p:spPr>
          <a:xfrm>
            <a:off x="5621925" y="2197350"/>
            <a:ext cx="598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(lt is a direct </a:t>
            </a:r>
            <a:r>
              <a:rPr lang="en-US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sales</a:t>
            </a:r>
            <a:r>
              <a:rPr lang="en-US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company. lt sells door to door.)</a:t>
            </a:r>
            <a:endParaRPr sz="1200">
              <a:solidFill>
                <a:srgbClr val="FF0000"/>
              </a:solidFill>
            </a:endParaRPr>
          </a:p>
        </p:txBody>
      </p:sp>
      <p:sp>
        <p:nvSpPr>
          <p:cNvPr id="417" name="Google Shape;417;p39"/>
          <p:cNvSpPr txBox="1"/>
          <p:nvPr/>
        </p:nvSpPr>
        <p:spPr>
          <a:xfrm>
            <a:off x="7404200" y="3479175"/>
            <a:ext cx="40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8" name="Google Shape;418;p39"/>
          <p:cNvSpPr txBox="1"/>
          <p:nvPr/>
        </p:nvSpPr>
        <p:spPr>
          <a:xfrm>
            <a:off x="6310600" y="2853625"/>
            <a:ext cx="465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9" name="Google Shape;419;p39"/>
          <p:cNvSpPr txBox="1"/>
          <p:nvPr/>
        </p:nvSpPr>
        <p:spPr>
          <a:xfrm>
            <a:off x="5038550" y="4226775"/>
            <a:ext cx="5601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(Of the nine board members, four are women.)</a:t>
            </a:r>
            <a:endParaRPr sz="1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0" name="Google Shape;420;p39"/>
          <p:cNvSpPr txBox="1"/>
          <p:nvPr/>
        </p:nvSpPr>
        <p:spPr>
          <a:xfrm>
            <a:off x="1836275" y="5178500"/>
            <a:ext cx="880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 thinks teams with a mix of men and women make the best decisions.)</a:t>
            </a:r>
            <a:endParaRPr sz="1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1" name="Google Shape;421;p39"/>
          <p:cNvSpPr txBox="1"/>
          <p:nvPr/>
        </p:nvSpPr>
        <p:spPr>
          <a:xfrm>
            <a:off x="6702500" y="5476925"/>
            <a:ext cx="52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0" name="Google Shape;430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1" name="Google Shape;431;p40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32" name="Google Shape;432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33" name="Google Shape;433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4" name="Google Shape;434;p40"/>
          <p:cNvPicPr preferRelativeResize="0"/>
          <p:nvPr/>
        </p:nvPicPr>
        <p:blipFill rotWithShape="1">
          <a:blip r:embed="rId4">
            <a:alphaModFix/>
          </a:blip>
          <a:srcRect b="21348" l="34349" r="25125" t="57426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40"/>
          <p:cNvSpPr txBox="1"/>
          <p:nvPr/>
        </p:nvSpPr>
        <p:spPr>
          <a:xfrm>
            <a:off x="7151925" y="23918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sales representative</a:t>
            </a:r>
            <a:endParaRPr/>
          </a:p>
        </p:txBody>
      </p:sp>
      <p:sp>
        <p:nvSpPr>
          <p:cNvPr id="436" name="Google Shape;436;p40"/>
          <p:cNvSpPr txBox="1"/>
          <p:nvPr/>
        </p:nvSpPr>
        <p:spPr>
          <a:xfrm>
            <a:off x="9638275" y="3190500"/>
            <a:ext cx="1791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determination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7" name="Google Shape;437;p40"/>
          <p:cNvSpPr txBox="1"/>
          <p:nvPr/>
        </p:nvSpPr>
        <p:spPr>
          <a:xfrm>
            <a:off x="6534500" y="3871013"/>
            <a:ext cx="869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8283000" y="4632675"/>
            <a:ext cx="1684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revenues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6774025" y="5350163"/>
            <a:ext cx="1584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6" name="Google Shape;446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9" name="Google Shape;449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0" name="Google Shape;450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51" name="Google Shape;451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2" name="Google Shape;452;p41"/>
          <p:cNvPicPr preferRelativeResize="0"/>
          <p:nvPr/>
        </p:nvPicPr>
        <p:blipFill rotWithShape="1">
          <a:blip r:embed="rId4">
            <a:alphaModFix/>
          </a:blip>
          <a:srcRect b="35631" l="28379" r="24782" t="38246"/>
          <a:stretch/>
        </p:blipFill>
        <p:spPr>
          <a:xfrm>
            <a:off x="688600" y="1321225"/>
            <a:ext cx="10678877" cy="507955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2" name="Google Shape;462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3" name="Google Shape;463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5" name="Google Shape;465;p42"/>
          <p:cNvPicPr preferRelativeResize="0"/>
          <p:nvPr/>
        </p:nvPicPr>
        <p:blipFill rotWithShape="1">
          <a:blip r:embed="rId4">
            <a:alphaModFix/>
          </a:blip>
          <a:srcRect b="18083" l="41350" r="24669" t="62937"/>
          <a:stretch/>
        </p:blipFill>
        <p:spPr>
          <a:xfrm>
            <a:off x="617275" y="1235925"/>
            <a:ext cx="107502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4" name="Google Shape;474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6" name="Google Shape;476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8" name="Google Shape;478;p43"/>
          <p:cNvPicPr preferRelativeResize="0"/>
          <p:nvPr/>
        </p:nvPicPr>
        <p:blipFill rotWithShape="1">
          <a:blip r:embed="rId4">
            <a:alphaModFix/>
          </a:blip>
          <a:srcRect b="16705" l="23098" r="46249" t="69671"/>
          <a:stretch/>
        </p:blipFill>
        <p:spPr>
          <a:xfrm>
            <a:off x="674600" y="1321225"/>
            <a:ext cx="10622899" cy="42407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7" name="Google Shape;487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9" name="Google Shape;489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1" name="Google Shape;491;p44"/>
          <p:cNvPicPr preferRelativeResize="0"/>
          <p:nvPr/>
        </p:nvPicPr>
        <p:blipFill rotWithShape="1">
          <a:blip r:embed="rId4">
            <a:alphaModFix/>
          </a:blip>
          <a:srcRect b="6664" l="22866" r="32706" t="4130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1" name="Google Shape;501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2" name="Google Shape;502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4" name="Google Shape;504;p45"/>
          <p:cNvPicPr preferRelativeResize="0"/>
          <p:nvPr/>
        </p:nvPicPr>
        <p:blipFill rotWithShape="1">
          <a:blip r:embed="rId4">
            <a:alphaModFix/>
          </a:blip>
          <a:srcRect b="13360" l="31184" r="23984" t="3064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46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0" name="Google Shape;510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1" name="Google Shape;511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3" name="Google Shape;513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4" name="Google Shape;514;p4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15" name="Google Shape;515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Google Shape;51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7" name="Google Shape;517;p46"/>
          <p:cNvPicPr preferRelativeResize="0"/>
          <p:nvPr/>
        </p:nvPicPr>
        <p:blipFill rotWithShape="1">
          <a:blip r:embed="rId4">
            <a:alphaModFix/>
          </a:blip>
          <a:srcRect b="20528" l="23554" r="52338" t="25390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>
            <a:noFill/>
          </a:ln>
        </p:spPr>
      </p:pic>
      <p:sp>
        <p:nvSpPr>
          <p:cNvPr id="518" name="Google Shape;518;p46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9" name="Google Shape;519;p46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0" name="Google Shape;520;p46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1" name="Google Shape;521;p46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47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7" name="Google Shape;527;p47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8" name="Google Shape;52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9" name="Google Shape;529;p47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0" name="Google Shape;530;p47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1" name="Google Shape;531;p47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32" name="Google Shape;532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4" name="Google Shape;534;p47"/>
          <p:cNvPicPr preferRelativeResize="0"/>
          <p:nvPr/>
        </p:nvPicPr>
        <p:blipFill rotWithShape="1">
          <a:blip r:embed="rId4">
            <a:alphaModFix/>
          </a:blip>
          <a:srcRect b="20324" l="47318" r="28803" t="25592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47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6" name="Google Shape;536;p47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47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Apple?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8" name="Google Shape;538;p47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9" name="Google Shape;539;p47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0" name="Google Shape;540;p47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7" name="Google Shape;547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0" name="Google Shape;550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1" name="Google Shape;551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3" name="Google Shape;553;p48"/>
          <p:cNvPicPr preferRelativeResize="0"/>
          <p:nvPr/>
        </p:nvPicPr>
        <p:blipFill rotWithShape="1">
          <a:blip r:embed="rId4">
            <a:alphaModFix/>
          </a:blip>
          <a:srcRect b="40210" l="34691" r="29607" t="41306"/>
          <a:stretch/>
        </p:blipFill>
        <p:spPr>
          <a:xfrm>
            <a:off x="617275" y="1377200"/>
            <a:ext cx="10812600" cy="317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4" name="Google Shape;554;p48" title="2_0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5" name="Google Shape;555;p48" title="2_06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49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1" name="Google Shape;56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2" name="Google Shape;562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Google Shape;56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5" name="Google Shape;565;p49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6" name="Google Shape;566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8" name="Google Shape;568;p49"/>
          <p:cNvPicPr preferRelativeResize="0"/>
          <p:nvPr/>
        </p:nvPicPr>
        <p:blipFill rotWithShape="1">
          <a:blip r:embed="rId4">
            <a:alphaModFix/>
          </a:blip>
          <a:srcRect b="20528" l="23554" r="52338" t="25390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69" name="Google Shape;569;p49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with?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0" name="Google Shape;570;p49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introduce the famous Macintosh computer?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1" name="Google Shape;571;p49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2" name="Google Shape;572;p49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3" name="Google Shape;573;p49"/>
          <p:cNvSpPr/>
          <p:nvPr/>
        </p:nvSpPr>
        <p:spPr>
          <a:xfrm>
            <a:off x="1891875" y="1827749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49"/>
          <p:cNvSpPr/>
          <p:nvPr/>
        </p:nvSpPr>
        <p:spPr>
          <a:xfrm>
            <a:off x="1892025" y="3143900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49"/>
          <p:cNvSpPr/>
          <p:nvPr/>
        </p:nvSpPr>
        <p:spPr>
          <a:xfrm>
            <a:off x="1891875" y="3980275"/>
            <a:ext cx="364500" cy="2172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49"/>
          <p:cNvSpPr/>
          <p:nvPr/>
        </p:nvSpPr>
        <p:spPr>
          <a:xfrm>
            <a:off x="1947675" y="5069801"/>
            <a:ext cx="308700" cy="2172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49"/>
          <p:cNvSpPr/>
          <p:nvPr/>
        </p:nvSpPr>
        <p:spPr>
          <a:xfrm>
            <a:off x="1947675" y="5846074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50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3" name="Google Shape;583;p50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4" name="Google Shape;584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5" name="Google Shape;585;p50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6" name="Google Shape;586;p50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7" name="Google Shape;587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88" name="Google Shape;588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89" name="Google Shape;589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0" name="Google Shape;590;p50"/>
          <p:cNvPicPr preferRelativeResize="0"/>
          <p:nvPr/>
        </p:nvPicPr>
        <p:blipFill rotWithShape="1">
          <a:blip r:embed="rId4">
            <a:alphaModFix/>
          </a:blip>
          <a:srcRect b="20324" l="47318" r="28803" t="25592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50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2" name="Google Shape;592;p50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pay for NeXT?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3" name="Google Shape;593;p50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Appte?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4" name="Google Shape;594;p50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5" name="Google Shape;595;p50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Apple's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new CE0?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6" name="Google Shape;596;p50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employ</a:t>
            </a: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worldwide? 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7" name="Google Shape;597;p50"/>
          <p:cNvSpPr/>
          <p:nvPr/>
        </p:nvSpPr>
        <p:spPr>
          <a:xfrm>
            <a:off x="1905775" y="2235349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0"/>
          <p:cNvSpPr/>
          <p:nvPr/>
        </p:nvSpPr>
        <p:spPr>
          <a:xfrm>
            <a:off x="1871775" y="2624011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0"/>
          <p:cNvSpPr/>
          <p:nvPr/>
        </p:nvSpPr>
        <p:spPr>
          <a:xfrm>
            <a:off x="1871775" y="3382261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0"/>
          <p:cNvSpPr/>
          <p:nvPr/>
        </p:nvSpPr>
        <p:spPr>
          <a:xfrm>
            <a:off x="2919400" y="4070524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0"/>
          <p:cNvSpPr/>
          <p:nvPr/>
        </p:nvSpPr>
        <p:spPr>
          <a:xfrm>
            <a:off x="1905775" y="4512926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0"/>
          <p:cNvSpPr/>
          <p:nvPr/>
        </p:nvSpPr>
        <p:spPr>
          <a:xfrm>
            <a:off x="1905775" y="5960150"/>
            <a:ext cx="308700" cy="180000"/>
          </a:xfrm>
          <a:prstGeom prst="flowChartConnector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3" name="Google Shape;61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14" name="Google Shape;614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5" name="Google Shape;615;p51"/>
          <p:cNvPicPr preferRelativeResize="0"/>
          <p:nvPr/>
        </p:nvPicPr>
        <p:blipFill rotWithShape="1">
          <a:blip r:embed="rId4">
            <a:alphaModFix/>
          </a:blip>
          <a:srcRect b="31149" l="25586" r="32537" t="4674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1" name="Google Shape;621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2" name="Google Shape;622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5" name="Google Shape;625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6" name="Google Shape;626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8" name="Google Shape;628;p52"/>
          <p:cNvPicPr preferRelativeResize="0"/>
          <p:nvPr/>
        </p:nvPicPr>
        <p:blipFill rotWithShape="1">
          <a:blip r:embed="rId4">
            <a:alphaModFix/>
          </a:blip>
          <a:srcRect b="61717" l="36542" r="27071" t="2185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52"/>
          <p:cNvSpPr txBox="1"/>
          <p:nvPr/>
        </p:nvSpPr>
        <p:spPr>
          <a:xfrm>
            <a:off x="1516275" y="3644700"/>
            <a:ext cx="733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wants the company to pay for his Spanish </a:t>
            </a: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language</a:t>
            </a: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lessons.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0" name="Google Shape;630;p52"/>
          <p:cNvSpPr txBox="1"/>
          <p:nvPr/>
        </p:nvSpPr>
        <p:spPr>
          <a:xfrm>
            <a:off x="1516275" y="4548800"/>
            <a:ext cx="5998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suggests he should buy a self-study course.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1" name="Google Shape;631;p52"/>
          <p:cNvSpPr txBox="1"/>
          <p:nvPr/>
        </p:nvSpPr>
        <p:spPr>
          <a:xfrm>
            <a:off x="1516275" y="5397450"/>
            <a:ext cx="7055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No, but she tells him to bring her the receipt for his course.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2" name="Google Shape;632;p52" title="2_0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43" name="Google Shape;643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4">
            <a:alphaModFix/>
          </a:blip>
          <a:srcRect b="36836" l="36239" r="28092" t="3659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53"/>
          <p:cNvSpPr txBox="1"/>
          <p:nvPr/>
        </p:nvSpPr>
        <p:spPr>
          <a:xfrm>
            <a:off x="4159325" y="2101500"/>
            <a:ext cx="82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7" name="Google Shape;647;p53"/>
          <p:cNvSpPr txBox="1"/>
          <p:nvPr/>
        </p:nvSpPr>
        <p:spPr>
          <a:xfrm>
            <a:off x="6440675" y="21322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problem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8" name="Google Shape;648;p53"/>
          <p:cNvSpPr txBox="1"/>
          <p:nvPr/>
        </p:nvSpPr>
        <p:spPr>
          <a:xfrm>
            <a:off x="5519450" y="32984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possible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9" name="Google Shape;649;p53"/>
          <p:cNvSpPr txBox="1"/>
          <p:nvPr/>
        </p:nvSpPr>
        <p:spPr>
          <a:xfrm>
            <a:off x="6672650" y="3644700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0" name="Google Shape;650;p53"/>
          <p:cNvSpPr txBox="1"/>
          <p:nvPr/>
        </p:nvSpPr>
        <p:spPr>
          <a:xfrm>
            <a:off x="5174800" y="4044900"/>
            <a:ext cx="75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1" name="Google Shape;651;p53"/>
          <p:cNvSpPr txBox="1"/>
          <p:nvPr/>
        </p:nvSpPr>
        <p:spPr>
          <a:xfrm>
            <a:off x="6055250" y="4562725"/>
            <a:ext cx="61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pay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2" name="Google Shape;652;p53"/>
          <p:cNvSpPr txBox="1"/>
          <p:nvPr/>
        </p:nvSpPr>
        <p:spPr>
          <a:xfrm>
            <a:off x="3241200" y="516090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promise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3" name="Google Shape;653;p53"/>
          <p:cNvSpPr txBox="1"/>
          <p:nvPr/>
        </p:nvSpPr>
        <p:spPr>
          <a:xfrm>
            <a:off x="7404200" y="5024413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54" name="Google Shape;654;p53" title="2_0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1" name="Google Shape;66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3" name="Google Shape;66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4" name="Google Shape;66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5" name="Google Shape;665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7" name="Google Shape;667;p54"/>
          <p:cNvPicPr preferRelativeResize="0"/>
          <p:nvPr/>
        </p:nvPicPr>
        <p:blipFill rotWithShape="1">
          <a:blip r:embed="rId4">
            <a:alphaModFix/>
          </a:blip>
          <a:srcRect b="20810" l="27746" r="24789" t="1796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4" name="Google Shape;67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5" name="Google Shape;67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6" name="Google Shape;67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7" name="Google Shape;67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8" name="Google Shape;678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80" name="Google Shape;680;p55"/>
          <p:cNvPicPr preferRelativeResize="0"/>
          <p:nvPr/>
        </p:nvPicPr>
        <p:blipFill rotWithShape="1">
          <a:blip r:embed="rId4">
            <a:alphaModFix/>
          </a:blip>
          <a:srcRect b="18579" l="23640" r="31746" t="62150"/>
          <a:stretch/>
        </p:blipFill>
        <p:spPr>
          <a:xfrm>
            <a:off x="617275" y="1299275"/>
            <a:ext cx="10812600" cy="5101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4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7" name="Google Shape;687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9" name="Google Shape;689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0" name="Google Shape;690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91" name="Google Shape;691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92" name="Google Shape;692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93" name="Google Shape;693;p56"/>
          <p:cNvPicPr preferRelativeResize="0"/>
          <p:nvPr/>
        </p:nvPicPr>
        <p:blipFill rotWithShape="1">
          <a:blip r:embed="rId4">
            <a:alphaModFix/>
          </a:blip>
          <a:srcRect b="42347" l="28661" r="52740" t="40650"/>
          <a:stretch/>
        </p:blipFill>
        <p:spPr>
          <a:xfrm>
            <a:off x="617275" y="1299275"/>
            <a:ext cx="10812600" cy="5158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9" name="Google Shape;699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0" name="Google Shape;700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1" name="Google Shape;701;p5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3" name="Google Shape;703;p57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" name="Google Shape;704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