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38" r:id="rId2"/>
    <p:sldId id="260" r:id="rId3"/>
    <p:sldId id="259" r:id="rId4"/>
    <p:sldId id="269" r:id="rId5"/>
    <p:sldId id="303" r:id="rId6"/>
    <p:sldId id="291" r:id="rId7"/>
    <p:sldId id="331" r:id="rId8"/>
    <p:sldId id="262" r:id="rId9"/>
    <p:sldId id="270" r:id="rId10"/>
    <p:sldId id="265" r:id="rId11"/>
    <p:sldId id="292" r:id="rId12"/>
    <p:sldId id="264" r:id="rId13"/>
    <p:sldId id="273" r:id="rId14"/>
    <p:sldId id="307" r:id="rId15"/>
    <p:sldId id="310" r:id="rId16"/>
    <p:sldId id="323" r:id="rId17"/>
    <p:sldId id="324" r:id="rId18"/>
    <p:sldId id="312" r:id="rId19"/>
    <p:sldId id="313" r:id="rId20"/>
    <p:sldId id="314" r:id="rId21"/>
    <p:sldId id="332" r:id="rId22"/>
    <p:sldId id="315" r:id="rId23"/>
    <p:sldId id="316" r:id="rId24"/>
    <p:sldId id="317" r:id="rId25"/>
    <p:sldId id="318" r:id="rId26"/>
    <p:sldId id="319" r:id="rId27"/>
    <p:sldId id="333" r:id="rId28"/>
    <p:sldId id="308" r:id="rId29"/>
    <p:sldId id="334" r:id="rId30"/>
    <p:sldId id="325" r:id="rId31"/>
    <p:sldId id="335" r:id="rId32"/>
    <p:sldId id="326" r:id="rId33"/>
    <p:sldId id="327" r:id="rId34"/>
    <p:sldId id="336" r:id="rId35"/>
    <p:sldId id="328" r:id="rId36"/>
    <p:sldId id="330" r:id="rId37"/>
    <p:sldId id="337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CE381-5B21-4354-B019-02C1CB0F90E4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6BE7F0-E875-42AF-B0C6-742673AB09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618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8183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6.png"/><Relationship Id="rId10" Type="http://schemas.openxmlformats.org/officeDocument/2006/relationships/image" Target="../media/image7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7.png"/><Relationship Id="rId10" Type="http://schemas.openxmlformats.org/officeDocument/2006/relationships/image" Target="../media/image14.svg"/><Relationship Id="rId9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7.png"/><Relationship Id="rId10" Type="http://schemas.openxmlformats.org/officeDocument/2006/relationships/image" Target="../media/image14.svg"/><Relationship Id="rId9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0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7.png"/><Relationship Id="rId10" Type="http://schemas.openxmlformats.org/officeDocument/2006/relationships/image" Target="../media/image14.svg"/><Relationship Id="rId9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1 -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400" b="1" kern="0" dirty="0">
                <a:solidFill>
                  <a:srgbClr val="784658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ifferential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US" sz="2400" b="1" kern="0" dirty="0">
                <a:solidFill>
                  <a:srgbClr val="784658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quations: Part 1</a:t>
            </a:r>
            <a:endParaRPr lang="en-US" sz="24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CB5771-C36A-4003-E7D6-BC90F3955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859583"/>
            <a:ext cx="7458075" cy="25812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4799974-4228-E45F-2697-95523E784A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" y="5789612"/>
            <a:ext cx="11953916" cy="102080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B725668-D192-35EE-B9D4-06826519DA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CA95CB-71BF-F251-0D9B-440B0C887F51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59791AD7-9A30-F251-28AF-30F32BC30F21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B11263C7-28EA-9A43-FB7F-E3300A44A30B}"/>
              </a:ext>
            </a:extLst>
          </p:cNvPr>
          <p:cNvSpPr/>
          <p:nvPr/>
        </p:nvSpPr>
        <p:spPr>
          <a:xfrm>
            <a:off x="-102189" y="211252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412" y="1721880"/>
            <a:ext cx="7324725" cy="27527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0E2A30A-F937-1FCB-A01B-E15FB7343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2" y="5827991"/>
            <a:ext cx="12121778" cy="10191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EF942D-90C6-CEAF-A32F-4E15075A2F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A4E6A3E1-BE21-4B56-87EF-1D393A2A232C}"/>
              </a:ext>
            </a:extLst>
          </p:cNvPr>
          <p:cNvSpPr/>
          <p:nvPr/>
        </p:nvSpPr>
        <p:spPr>
          <a:xfrm>
            <a:off x="12002312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B9FF554D-C91B-2B39-2BF1-77694CCA2B54}"/>
              </a:ext>
            </a:extLst>
          </p:cNvPr>
          <p:cNvSpPr/>
          <p:nvPr/>
        </p:nvSpPr>
        <p:spPr>
          <a:xfrm>
            <a:off x="-121648" y="206388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737B0A-C1BC-BD05-179B-CCB5D28A463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Outline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601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 Derivative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A037D7E-6085-0B22-3F61-50933C5E1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575" y="1476375"/>
            <a:ext cx="6038850" cy="39052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E519DF-641E-0C25-2FDA-8189FEBD40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4" y="6001966"/>
            <a:ext cx="12170725" cy="84519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7221407-9B2F-E97C-0771-6AB76752E9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3378" y="-85585"/>
            <a:ext cx="1607754" cy="1421997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91266388-5DCD-5A58-F42B-CE5052EE55C8}"/>
              </a:ext>
            </a:extLst>
          </p:cNvPr>
          <p:cNvSpPr/>
          <p:nvPr/>
        </p:nvSpPr>
        <p:spPr>
          <a:xfrm>
            <a:off x="-128129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D5C5C418-E858-8E7E-9082-E3A39EC11BFC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C0C66EF-DB3E-D2D2-99EF-51862FAC86C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Derivative </a:t>
            </a:r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1203140"/>
            <a:ext cx="7640348" cy="5140554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0721956B-06B0-BBDB-7D1E-9DBD19A2D6F1}"/>
              </a:ext>
            </a:extLst>
          </p:cNvPr>
          <p:cNvSpPr/>
          <p:nvPr/>
        </p:nvSpPr>
        <p:spPr>
          <a:xfrm>
            <a:off x="1592095" y="6642371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6">
            <a:extLst>
              <a:ext uri="{FF2B5EF4-FFF2-40B4-BE49-F238E27FC236}">
                <a16:creationId xmlns:a16="http://schemas.microsoft.com/office/drawing/2014/main" id="{10F669CC-929E-B458-1A37-A3E619550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B65764B-BC98-E994-E4D7-959A7010CF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D931B354-8CF8-9A4E-6B5C-22ED284C3E86}"/>
              </a:ext>
            </a:extLst>
          </p:cNvPr>
          <p:cNvSpPr/>
          <p:nvPr/>
        </p:nvSpPr>
        <p:spPr>
          <a:xfrm>
            <a:off x="-167038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EC3A02E2-1BA4-5638-B211-BE68D0EFF160}"/>
              </a:ext>
            </a:extLst>
          </p:cNvPr>
          <p:cNvSpPr/>
          <p:nvPr/>
        </p:nvSpPr>
        <p:spPr>
          <a:xfrm>
            <a:off x="12002312" y="207685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178CBBAD-550F-82B1-BC03-A3A3CFEF19C5}"/>
              </a:ext>
            </a:extLst>
          </p:cNvPr>
          <p:cNvSpPr txBox="1">
            <a:spLocks/>
          </p:cNvSpPr>
          <p:nvPr/>
        </p:nvSpPr>
        <p:spPr>
          <a:xfrm>
            <a:off x="188259" y="18206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487" y="1771650"/>
            <a:ext cx="7439025" cy="33147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5034646-17CB-EFB8-EA1C-5041C64FD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5847241"/>
            <a:ext cx="11906250" cy="100012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5CD07B-924D-1BD2-1D86-8C61819B2D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04F48629-A950-AD83-7F4E-FDFB5D24A7FD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10B1CA3D-3C13-87AF-16EA-6340806EED1A}"/>
              </a:ext>
            </a:extLst>
          </p:cNvPr>
          <p:cNvSpPr/>
          <p:nvPr/>
        </p:nvSpPr>
        <p:spPr>
          <a:xfrm>
            <a:off x="-150827" y="210279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EC4D370-FD2E-2BFC-78A2-40B2B3070F6A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91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Derivative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52073" y="1819564"/>
                <a:ext cx="8294255" cy="31760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Derivative can take the form: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pPr marL="285750" indent="-285750">
                  <a:lnSpc>
                    <a:spcPct val="30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′(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285750" indent="-285750">
                  <a:lnSpc>
                    <a:spcPct val="30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073" y="1819564"/>
                <a:ext cx="8294255" cy="3176062"/>
              </a:xfrm>
              <a:prstGeom prst="rect">
                <a:avLst/>
              </a:prstGeom>
              <a:blipFill>
                <a:blip r:embed="rId8"/>
                <a:stretch>
                  <a:fillRect l="-1470" t="-19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9D4587BC-0E52-8194-7B8C-C4F6B79CE1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735" y="5963055"/>
            <a:ext cx="11906250" cy="8949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D4DC447-EB8D-BD38-BD97-C31FDBC83BD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EBA7AF35-50BF-C917-948E-ECC7B692FCDE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99CD1A1-78B4-E5AF-932C-6394B57B3602}"/>
              </a:ext>
            </a:extLst>
          </p:cNvPr>
          <p:cNvSpPr/>
          <p:nvPr/>
        </p:nvSpPr>
        <p:spPr>
          <a:xfrm>
            <a:off x="-121645" y="207361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369EF8C-943D-E255-2874-6CBB5DC8EF2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Derivative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0B8635C-D8E7-BA0A-8D12-F8CCC1DE19D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222" y="5827991"/>
            <a:ext cx="12121778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3363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Rules of Differentiation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6869544-C36E-A1FB-27CB-949D0F152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530764"/>
            <a:ext cx="4800600" cy="405765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8BE4489F-E0BB-102E-3890-2F0679E2D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53328"/>
            <a:ext cx="2167470" cy="591661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761415B7-2CBD-450B-3B6F-983641C36430}"/>
              </a:ext>
            </a:extLst>
          </p:cNvPr>
          <p:cNvSpPr/>
          <p:nvPr/>
        </p:nvSpPr>
        <p:spPr>
          <a:xfrm>
            <a:off x="2029840" y="6593734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C40BC915-11C1-547C-D1D6-3F6320908730}"/>
              </a:ext>
            </a:extLst>
          </p:cNvPr>
          <p:cNvSpPr/>
          <p:nvPr/>
        </p:nvSpPr>
        <p:spPr>
          <a:xfrm>
            <a:off x="-137856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5348F82E-373D-A828-54C1-A83CDEBD28CC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F0013CF-5767-C2DA-46AC-B11C2D41883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53364" cy="94486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Rule of Differentiation </a:t>
            </a: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BE9F81-698B-2C30-290A-A43649EDA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502" y="2153690"/>
            <a:ext cx="5486400" cy="1714500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30C8776D-EB24-2F33-6A35-51403C1B04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24144"/>
            <a:ext cx="2167470" cy="591661"/>
          </a:xfrm>
          <a:prstGeom prst="rect">
            <a:avLst/>
          </a:prstGeom>
        </p:spPr>
      </p:pic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13A5C1D4-A3D3-13B0-65EA-DF541825820A}"/>
              </a:ext>
            </a:extLst>
          </p:cNvPr>
          <p:cNvSpPr/>
          <p:nvPr/>
        </p:nvSpPr>
        <p:spPr>
          <a:xfrm>
            <a:off x="1601824" y="6642371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DA3157B-EE12-18D8-AE14-285BFEFBF2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49FD2471-360C-CD07-FE94-DB16091B721A}"/>
              </a:ext>
            </a:extLst>
          </p:cNvPr>
          <p:cNvSpPr/>
          <p:nvPr/>
        </p:nvSpPr>
        <p:spPr>
          <a:xfrm>
            <a:off x="-147582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F60982D4-53B4-55DB-C98F-8730B0AED861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4EC86EB-874C-6A64-E22E-819E89D349A7}"/>
              </a:ext>
            </a:extLst>
          </p:cNvPr>
          <p:cNvSpPr txBox="1">
            <a:spLocks/>
          </p:cNvSpPr>
          <p:nvPr/>
        </p:nvSpPr>
        <p:spPr>
          <a:xfrm>
            <a:off x="127000" y="114037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1</a:t>
            </a: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B279F10-D353-B01C-8255-26B0C96B5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330" y="2101598"/>
            <a:ext cx="5343525" cy="23145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5AA7E9-2689-AA9A-0FD7-94F6D411DD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6079786"/>
            <a:ext cx="11906250" cy="79959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38FF05E-DB92-FFA9-3F14-B86DD5DA2B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FE2ADB03-D1E2-2160-94A2-900F399B2C94}"/>
              </a:ext>
            </a:extLst>
          </p:cNvPr>
          <p:cNvSpPr/>
          <p:nvPr/>
        </p:nvSpPr>
        <p:spPr>
          <a:xfrm>
            <a:off x="-118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8F0FC690-1306-2C7D-9573-1649FB8EB134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71A98B3-166E-778C-1F8B-ADE919D1DA24}"/>
              </a:ext>
            </a:extLst>
          </p:cNvPr>
          <p:cNvSpPr txBox="1">
            <a:spLocks/>
          </p:cNvSpPr>
          <p:nvPr/>
        </p:nvSpPr>
        <p:spPr>
          <a:xfrm>
            <a:off x="127000" y="405869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2</a:t>
            </a: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9613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991AB52-B25A-AB8C-2068-343BECCB9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634" y="1778991"/>
            <a:ext cx="5286375" cy="352425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F6C1D0F-7E1F-395A-C30E-BC9876DF2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6714068-88F8-8B14-6061-EA148934CDEC}"/>
              </a:ext>
            </a:extLst>
          </p:cNvPr>
          <p:cNvSpPr/>
          <p:nvPr/>
        </p:nvSpPr>
        <p:spPr>
          <a:xfrm>
            <a:off x="3161489" y="6314510"/>
            <a:ext cx="9037474" cy="98287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DE011A4-0895-FD57-89D1-A93587F673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A0CCA875-099C-6CFF-6D7A-9FD1BB8E5E17}"/>
              </a:ext>
            </a:extLst>
          </p:cNvPr>
          <p:cNvSpPr/>
          <p:nvPr/>
        </p:nvSpPr>
        <p:spPr>
          <a:xfrm>
            <a:off x="-118402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2C92DC0F-ACB4-FB16-4060-81FFD7943E7D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E3F08F6-E6C4-5949-B7BF-EFA4A9FF4801}"/>
              </a:ext>
            </a:extLst>
          </p:cNvPr>
          <p:cNvSpPr txBox="1">
            <a:spLocks/>
          </p:cNvSpPr>
          <p:nvPr/>
        </p:nvSpPr>
        <p:spPr>
          <a:xfrm>
            <a:off x="127000" y="337774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Solution of Example 2</a:t>
            </a:r>
          </a:p>
        </p:txBody>
      </p:sp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A902D72-887F-3C3A-0A15-B97FE66BB6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7489" y="1655899"/>
            <a:ext cx="5600700" cy="390525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6">
            <a:extLst>
              <a:ext uri="{FF2B5EF4-FFF2-40B4-BE49-F238E27FC236}">
                <a16:creationId xmlns:a16="http://schemas.microsoft.com/office/drawing/2014/main" id="{4C4186D4-0F96-03BF-5D0C-D96925A8D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2C20EC5-5E84-7BE5-249B-9A24A6830BB8}"/>
              </a:ext>
            </a:extLst>
          </p:cNvPr>
          <p:cNvSpPr/>
          <p:nvPr/>
        </p:nvSpPr>
        <p:spPr>
          <a:xfrm>
            <a:off x="2548647" y="6225703"/>
            <a:ext cx="9825414" cy="119002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87B4B8F-C8C0-454B-5C51-5BCBDE70EC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45D2BA3B-B320-B391-762B-A4ED52CE2C84}"/>
              </a:ext>
            </a:extLst>
          </p:cNvPr>
          <p:cNvSpPr/>
          <p:nvPr/>
        </p:nvSpPr>
        <p:spPr>
          <a:xfrm>
            <a:off x="-137858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BAA71B62-8C07-2C2F-05B7-1F3195466AB6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0FEE6196-A0BB-07AF-E4D4-856FEC1C8DF4}"/>
              </a:ext>
            </a:extLst>
          </p:cNvPr>
          <p:cNvSpPr txBox="1">
            <a:spLocks/>
          </p:cNvSpPr>
          <p:nvPr/>
        </p:nvSpPr>
        <p:spPr>
          <a:xfrm>
            <a:off x="127000" y="366958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2D4B9DB-F37A-0A0B-9ED1-5D0259547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469" y="1817720"/>
            <a:ext cx="4286250" cy="24574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DED47D-71F9-7ABD-8242-0CFDFFF2AB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5769423"/>
            <a:ext cx="11906250" cy="1000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2477066-31C0-6F89-A204-CB03B77384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CBA690BB-0014-5232-4995-7FA02596BCB8}"/>
              </a:ext>
            </a:extLst>
          </p:cNvPr>
          <p:cNvSpPr/>
          <p:nvPr/>
        </p:nvSpPr>
        <p:spPr>
          <a:xfrm>
            <a:off x="-128129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6CBF9194-4624-F9E7-C5D2-6B6AF9EC93BB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3F35363-9827-145B-474C-B61D7276CB78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8132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The Product Rule and Quotient Rule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2FCC3C-3BD1-C745-2757-4DCD18BA7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711" y="2493366"/>
            <a:ext cx="5619750" cy="104775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BA84E56F-C2EC-3559-8D5A-4F1A75A12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DDE70AD4-4521-99D4-EB74-B753EF67B432}"/>
              </a:ext>
            </a:extLst>
          </p:cNvPr>
          <p:cNvSpPr/>
          <p:nvPr/>
        </p:nvSpPr>
        <p:spPr>
          <a:xfrm>
            <a:off x="3560323" y="6035709"/>
            <a:ext cx="8524301" cy="86025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50C160B-5521-63C3-F566-A77A740C32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C2EB4D2F-B717-D56C-3739-4DB597FEAB1F}"/>
              </a:ext>
            </a:extLst>
          </p:cNvPr>
          <p:cNvSpPr/>
          <p:nvPr/>
        </p:nvSpPr>
        <p:spPr>
          <a:xfrm>
            <a:off x="-15731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35FB4F9E-52E3-681B-7A35-8A0736C3A11C}"/>
              </a:ext>
            </a:extLst>
          </p:cNvPr>
          <p:cNvSpPr/>
          <p:nvPr/>
        </p:nvSpPr>
        <p:spPr>
          <a:xfrm>
            <a:off x="11982856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8DA5C9A-BA81-0673-957A-698E2A6A5C9D}"/>
              </a:ext>
            </a:extLst>
          </p:cNvPr>
          <p:cNvSpPr txBox="1">
            <a:spLocks/>
          </p:cNvSpPr>
          <p:nvPr/>
        </p:nvSpPr>
        <p:spPr>
          <a:xfrm>
            <a:off x="127000" y="318319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The product Rule and Quotient Rule </a:t>
            </a:r>
          </a:p>
        </p:txBody>
      </p:sp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D19E83-3CE9-3E43-605C-8E8DD377CA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386" y="1846924"/>
            <a:ext cx="6248400" cy="2543175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0570713A-C40A-AB96-82FF-E882A5293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D8841AB0-518D-FB97-10AD-9839221DC9FC}"/>
              </a:ext>
            </a:extLst>
          </p:cNvPr>
          <p:cNvSpPr/>
          <p:nvPr/>
        </p:nvSpPr>
        <p:spPr>
          <a:xfrm>
            <a:off x="1582367" y="577660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6A5E6C7-6567-6065-B03A-2E941411FD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5872" y="-278889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A3D75A39-F8CC-2209-8A40-7EDD8A551483}"/>
              </a:ext>
            </a:extLst>
          </p:cNvPr>
          <p:cNvSpPr/>
          <p:nvPr/>
        </p:nvSpPr>
        <p:spPr>
          <a:xfrm>
            <a:off x="-10867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B894DD1F-1F93-9D27-8EDF-0A3F463C3DB6}"/>
              </a:ext>
            </a:extLst>
          </p:cNvPr>
          <p:cNvSpPr/>
          <p:nvPr/>
        </p:nvSpPr>
        <p:spPr>
          <a:xfrm>
            <a:off x="12041224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3C48DCD-7AB6-A204-71A5-7EB53E539B75}"/>
              </a:ext>
            </a:extLst>
          </p:cNvPr>
          <p:cNvSpPr txBox="1">
            <a:spLocks/>
          </p:cNvSpPr>
          <p:nvPr/>
        </p:nvSpPr>
        <p:spPr>
          <a:xfrm>
            <a:off x="127000" y="30859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939859"/>
            <a:ext cx="6000750" cy="276225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EC72CEC2-CFF1-4DB3-83E8-D29E8F5C5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A5A9BCD6-4E96-DA38-A19F-04DDBC611D9F}"/>
              </a:ext>
            </a:extLst>
          </p:cNvPr>
          <p:cNvSpPr/>
          <p:nvPr/>
        </p:nvSpPr>
        <p:spPr>
          <a:xfrm>
            <a:off x="1309994" y="5572328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CAD8C16-3A62-93F7-B415-309D988A33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DF2118CF-DE58-EC04-E935-3F61A9D2153F}"/>
              </a:ext>
            </a:extLst>
          </p:cNvPr>
          <p:cNvSpPr/>
          <p:nvPr/>
        </p:nvSpPr>
        <p:spPr>
          <a:xfrm>
            <a:off x="-128129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D8ECBA8E-9173-2F5B-E775-87A1094E9735}"/>
              </a:ext>
            </a:extLst>
          </p:cNvPr>
          <p:cNvSpPr/>
          <p:nvPr/>
        </p:nvSpPr>
        <p:spPr>
          <a:xfrm>
            <a:off x="12002312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E044DBF-9405-10D7-A8A6-0F6994890FCA}"/>
              </a:ext>
            </a:extLst>
          </p:cNvPr>
          <p:cNvSpPr txBox="1">
            <a:spLocks/>
          </p:cNvSpPr>
          <p:nvPr/>
        </p:nvSpPr>
        <p:spPr>
          <a:xfrm>
            <a:off x="127000" y="415596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03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Quotient Rule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780B53-CACC-E938-2949-60A5CAACD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2153690"/>
            <a:ext cx="5686425" cy="15049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39C257-59B3-991E-FF8A-8A2E83A8FD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5837519"/>
            <a:ext cx="11906250" cy="1000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B710EAD-3108-E63E-4EF8-C6FDF92418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3968" y="-1"/>
            <a:ext cx="1850911" cy="1370351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1E156B45-F2FF-C04C-FE0E-6CC0B1552AC4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AB05E542-D62D-B530-0F43-F5C3AF7BD59A}"/>
              </a:ext>
            </a:extLst>
          </p:cNvPr>
          <p:cNvSpPr/>
          <p:nvPr/>
        </p:nvSpPr>
        <p:spPr>
          <a:xfrm>
            <a:off x="-92461" y="209307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06A910C-5DBB-AA9E-DB87-F91BBAE5D9E2}"/>
              </a:ext>
            </a:extLst>
          </p:cNvPr>
          <p:cNvSpPr txBox="1">
            <a:spLocks/>
          </p:cNvSpPr>
          <p:nvPr/>
        </p:nvSpPr>
        <p:spPr>
          <a:xfrm>
            <a:off x="161848" y="363626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Quotient Rule</a:t>
            </a:r>
          </a:p>
        </p:txBody>
      </p:sp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95B598-E629-DECA-4EC3-43AB5DDD2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860" y="1434394"/>
            <a:ext cx="7915275" cy="451485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1F9B839C-A474-8287-F4EE-F03B9D22D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33872"/>
            <a:ext cx="2167470" cy="59166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BE2361-4CE8-554D-C2C9-9F54E64026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18763" y="-345738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4292D79F-97B8-507F-9700-63E55E4823CA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88F800A6-5BAA-10DF-753E-E66B79DDC295}"/>
              </a:ext>
            </a:extLst>
          </p:cNvPr>
          <p:cNvSpPr/>
          <p:nvPr/>
        </p:nvSpPr>
        <p:spPr>
          <a:xfrm>
            <a:off x="-82733" y="2102793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2111B08-AA71-F530-B73F-52E9B26B73D0}"/>
              </a:ext>
            </a:extLst>
          </p:cNvPr>
          <p:cNvSpPr txBox="1">
            <a:spLocks/>
          </p:cNvSpPr>
          <p:nvPr/>
        </p:nvSpPr>
        <p:spPr>
          <a:xfrm>
            <a:off x="127000" y="114036"/>
            <a:ext cx="7332636" cy="952673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0E5F772-1C9E-D355-B738-53E936F86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519" y="1459326"/>
            <a:ext cx="6858000" cy="420052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91FE82C-AA31-41F1-70FE-586E5CD09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68" y="5971137"/>
            <a:ext cx="11906250" cy="8277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AC59FA0-C123-71B1-F742-013470245F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F8364530-AD0C-C1EB-6C8B-26B5D16A15F1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7003DA1A-55E0-5837-BA11-9096B9E78A4A}"/>
              </a:ext>
            </a:extLst>
          </p:cNvPr>
          <p:cNvSpPr/>
          <p:nvPr/>
        </p:nvSpPr>
        <p:spPr>
          <a:xfrm>
            <a:off x="-92462" y="208334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EC369AB6-FCE2-DA94-2531-92978443B5F6}"/>
              </a:ext>
            </a:extLst>
          </p:cNvPr>
          <p:cNvSpPr txBox="1">
            <a:spLocks/>
          </p:cNvSpPr>
          <p:nvPr/>
        </p:nvSpPr>
        <p:spPr>
          <a:xfrm>
            <a:off x="127000" y="337774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2031375"/>
            <a:ext cx="3933825" cy="22669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37EA73F-B11D-1DB1-7BD4-F1A8E33C5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5857875"/>
            <a:ext cx="11906250" cy="1000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BD9838-05D2-3ACC-758A-9D0591A2F0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8977B584-6856-C2B3-6A45-C950CD5586BD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5CC723CC-E4C2-9AFF-5AA0-3B742AA442FA}"/>
              </a:ext>
            </a:extLst>
          </p:cNvPr>
          <p:cNvSpPr/>
          <p:nvPr/>
        </p:nvSpPr>
        <p:spPr>
          <a:xfrm>
            <a:off x="-102190" y="2102793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B150D45-5664-DA8B-01F2-E32514F48197}"/>
              </a:ext>
            </a:extLst>
          </p:cNvPr>
          <p:cNvSpPr txBox="1">
            <a:spLocks/>
          </p:cNvSpPr>
          <p:nvPr/>
        </p:nvSpPr>
        <p:spPr>
          <a:xfrm>
            <a:off x="127000" y="454506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8D570A4-FA7F-6881-63AB-D64489CF8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911220"/>
            <a:ext cx="7248525" cy="2438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B7076C-AF80-B660-41D3-BAE0D7B846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25" y="6108972"/>
            <a:ext cx="11906250" cy="7292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99AD18A-26EF-F1CD-5D1C-A9BA99998C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D7D19A76-F98D-1621-2971-F03889AA9F4F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EC029AA5-9FD2-C102-E290-C4773B8D5DB6}"/>
              </a:ext>
            </a:extLst>
          </p:cNvPr>
          <p:cNvSpPr/>
          <p:nvPr/>
        </p:nvSpPr>
        <p:spPr>
          <a:xfrm>
            <a:off x="-131370" y="20736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522A72C-F84F-F872-592B-6ED0888D77C1}"/>
              </a:ext>
            </a:extLst>
          </p:cNvPr>
          <p:cNvSpPr txBox="1">
            <a:spLocks/>
          </p:cNvSpPr>
          <p:nvPr/>
        </p:nvSpPr>
        <p:spPr>
          <a:xfrm>
            <a:off x="127000" y="405868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The Chain Rule and the Power Rule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0F8339-AD75-6B7F-43DD-6B2F50213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2023382"/>
            <a:ext cx="5534025" cy="24193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6BE635-84A1-2688-A910-D3F1539998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5739522"/>
            <a:ext cx="11906250" cy="1000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5195072-75DA-1549-9BBA-88E2B0E8FA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0078FCAF-DA0B-80B8-0434-070278A0BA0C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3ADAEC27-845C-5FD8-AD5D-C0CCFD721CE0}"/>
              </a:ext>
            </a:extLst>
          </p:cNvPr>
          <p:cNvSpPr/>
          <p:nvPr/>
        </p:nvSpPr>
        <p:spPr>
          <a:xfrm>
            <a:off x="-141099" y="206388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6ED6389-52F6-BC03-28A7-925B78004B86}"/>
              </a:ext>
            </a:extLst>
          </p:cNvPr>
          <p:cNvSpPr txBox="1">
            <a:spLocks/>
          </p:cNvSpPr>
          <p:nvPr/>
        </p:nvSpPr>
        <p:spPr>
          <a:xfrm>
            <a:off x="127000" y="415596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The chain Rule and Power Rule</a:t>
            </a:r>
          </a:p>
        </p:txBody>
      </p:sp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493E940-39DD-396E-1375-A0989F4DE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49" y="1573254"/>
            <a:ext cx="7353300" cy="455295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53E95B14-6C7D-10D7-63E0-5B628EB18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A35C76B-679F-F4AE-CFC5-EE4EB9F50FAB}"/>
              </a:ext>
            </a:extLst>
          </p:cNvPr>
          <p:cNvSpPr/>
          <p:nvPr/>
        </p:nvSpPr>
        <p:spPr>
          <a:xfrm>
            <a:off x="2577830" y="6398643"/>
            <a:ext cx="9387670" cy="82249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5F10F32-DF89-C761-0D51-B0EE48B3C4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38481" y="-79008"/>
            <a:ext cx="1701119" cy="1504575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C0B6895F-55FE-4232-0702-6C7E449829DE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73F5ECD5-6AD4-C669-09F1-A6EDDE6648B4}"/>
              </a:ext>
            </a:extLst>
          </p:cNvPr>
          <p:cNvSpPr/>
          <p:nvPr/>
        </p:nvSpPr>
        <p:spPr>
          <a:xfrm>
            <a:off x="-63281" y="209306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342EC642-A27A-A3EE-8CAA-86AA8777B695}"/>
              </a:ext>
            </a:extLst>
          </p:cNvPr>
          <p:cNvSpPr txBox="1">
            <a:spLocks/>
          </p:cNvSpPr>
          <p:nvPr/>
        </p:nvSpPr>
        <p:spPr>
          <a:xfrm>
            <a:off x="127000" y="337774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5F2623-91F1-8B1B-15F2-CC259611F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036" y="1769466"/>
            <a:ext cx="5076825" cy="3543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47B077-709F-3BB9-3569-D7CDDAA079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68" y="6021420"/>
            <a:ext cx="11906250" cy="8315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EA098E0-668E-B9C2-58A1-CF53394E83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7" y="-94064"/>
            <a:ext cx="1607754" cy="1421997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B2F6812A-584D-763C-2DEB-762CCFFE4DCE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125C01B5-4402-48EC-C8C9-2FCF989DAA83}"/>
              </a:ext>
            </a:extLst>
          </p:cNvPr>
          <p:cNvSpPr/>
          <p:nvPr/>
        </p:nvSpPr>
        <p:spPr>
          <a:xfrm>
            <a:off x="-102187" y="210279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6FEC6E1-7252-20B7-0301-9EE6F23561FD}"/>
              </a:ext>
            </a:extLst>
          </p:cNvPr>
          <p:cNvSpPr txBox="1">
            <a:spLocks/>
          </p:cNvSpPr>
          <p:nvPr/>
        </p:nvSpPr>
        <p:spPr>
          <a:xfrm>
            <a:off x="169211" y="225994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F40BB6-903C-1179-3A5E-9118CE140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180" y="1542887"/>
            <a:ext cx="4733925" cy="4076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AEDB15-6172-CE44-B574-5E29C8F20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5749968"/>
            <a:ext cx="11906250" cy="1000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B6CF2-EDD0-1B1C-6D58-6A2BCEA21C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5EDA392A-A9EB-A16C-C277-0E90B3C2FA76}"/>
              </a:ext>
            </a:extLst>
          </p:cNvPr>
          <p:cNvSpPr/>
          <p:nvPr/>
        </p:nvSpPr>
        <p:spPr>
          <a:xfrm>
            <a:off x="-79489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16238BD0-C833-F0B9-9D8D-9D1D7D7EBC72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23DB228-EB0E-0285-936D-25FEFC53D0BA}"/>
              </a:ext>
            </a:extLst>
          </p:cNvPr>
          <p:cNvSpPr txBox="1">
            <a:spLocks/>
          </p:cNvSpPr>
          <p:nvPr/>
        </p:nvSpPr>
        <p:spPr>
          <a:xfrm>
            <a:off x="127000" y="405868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45F953-EA5E-92F4-3B8A-7148BDC4C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659" y="1527909"/>
            <a:ext cx="4192555" cy="425369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AA65C00-A7E8-8BC7-314F-A5BF1C71E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5866700"/>
            <a:ext cx="11906250" cy="1000125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5886A79E-831A-7BBA-5EF4-EEFDD79DD608}"/>
              </a:ext>
            </a:extLst>
          </p:cNvPr>
          <p:cNvSpPr/>
          <p:nvPr/>
        </p:nvSpPr>
        <p:spPr>
          <a:xfrm>
            <a:off x="-98945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5036CF3-FD63-A897-650C-D25C475B0664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1F01B29-0D24-4AD9-535E-ED639937833C}"/>
              </a:ext>
            </a:extLst>
          </p:cNvPr>
          <p:cNvSpPr txBox="1">
            <a:spLocks/>
          </p:cNvSpPr>
          <p:nvPr/>
        </p:nvSpPr>
        <p:spPr>
          <a:xfrm>
            <a:off x="127000" y="376685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06C9142-F2D2-E097-1584-A0B85B0459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6816" y="-53622"/>
            <a:ext cx="1696384" cy="150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3"/>
                <a:ext cx="7324224" cy="21901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f ‘(x) =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</m:t>
                    </m:r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3"/>
                <a:ext cx="7324224" cy="2190151"/>
              </a:xfrm>
              <a:prstGeom prst="rect">
                <a:avLst/>
              </a:prstGeom>
              <a:blipFill>
                <a:blip r:embed="rId8"/>
                <a:stretch>
                  <a:fillRect l="-583" t="-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910D7BF3-BFAE-532B-392E-2FF5F79360E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875" y="5730514"/>
            <a:ext cx="11906250" cy="1000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F4CD2B-E151-4DE5-4DE9-2F1C09A4B23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3EAA571F-FF29-DE36-A31A-73A2D0966ED4}"/>
              </a:ext>
            </a:extLst>
          </p:cNvPr>
          <p:cNvSpPr/>
          <p:nvPr/>
        </p:nvSpPr>
        <p:spPr>
          <a:xfrm>
            <a:off x="-108676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4630A69A-CE26-7C05-0E60-82C2AE9CE36A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F6D3CE3-4516-748E-6371-B8BBB06A5BE3}"/>
              </a:ext>
            </a:extLst>
          </p:cNvPr>
          <p:cNvSpPr txBox="1">
            <a:spLocks/>
          </p:cNvSpPr>
          <p:nvPr/>
        </p:nvSpPr>
        <p:spPr>
          <a:xfrm>
            <a:off x="127000" y="337774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25857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2) f 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12</m:t>
                    </m:r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2585772"/>
              </a:xfrm>
              <a:prstGeom prst="rect">
                <a:avLst/>
              </a:prstGeom>
              <a:blipFill>
                <a:blip r:embed="rId8"/>
                <a:stretch>
                  <a:fillRect l="-763" t="-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104377A9-BB8F-929D-FAB2-A2034AE900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875" y="5720783"/>
            <a:ext cx="11906250" cy="1000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C41AC48-4C1C-EF1E-AA43-41782867A52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6ED7ECF2-9C79-4133-DDC5-43DE3DA90FC3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414660E1-339F-670C-DE18-F40F10E32B8B}"/>
              </a:ext>
            </a:extLst>
          </p:cNvPr>
          <p:cNvSpPr/>
          <p:nvPr/>
        </p:nvSpPr>
        <p:spPr>
          <a:xfrm>
            <a:off x="-53550" y="205415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51F88662-4893-4ECC-4F13-2E04E91FC6E7}"/>
              </a:ext>
            </a:extLst>
          </p:cNvPr>
          <p:cNvSpPr txBox="1">
            <a:spLocks/>
          </p:cNvSpPr>
          <p:nvPr/>
        </p:nvSpPr>
        <p:spPr>
          <a:xfrm>
            <a:off x="127000" y="298863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30279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3) f (x)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−2</m:t>
                    </m:r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+3</m:t>
                    </m:r>
                  </m:oMath>
                </a14:m>
                <a:endParaRPr lang="en-US" sz="20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8x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2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3027945"/>
              </a:xfrm>
              <a:prstGeom prst="rect">
                <a:avLst/>
              </a:prstGeom>
              <a:blipFill>
                <a:blip r:embed="rId8"/>
                <a:stretch>
                  <a:fillRect l="-933" t="-8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Graphic 26">
            <a:extLst>
              <a:ext uri="{FF2B5EF4-FFF2-40B4-BE49-F238E27FC236}">
                <a16:creationId xmlns:a16="http://schemas.microsoft.com/office/drawing/2014/main" id="{4718874D-61AF-EE2F-B74A-1AB53C8D7C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28E52C1-877F-C6B3-4D3D-59C04D6B714E}"/>
              </a:ext>
            </a:extLst>
          </p:cNvPr>
          <p:cNvSpPr/>
          <p:nvPr/>
        </p:nvSpPr>
        <p:spPr>
          <a:xfrm>
            <a:off x="1368359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E50196E-6831-E7F1-C0F2-11156C74C53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84336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43DB8261-5948-49FA-5376-F0AD73710CED}"/>
              </a:ext>
            </a:extLst>
          </p:cNvPr>
          <p:cNvSpPr/>
          <p:nvPr/>
        </p:nvSpPr>
        <p:spPr>
          <a:xfrm>
            <a:off x="-98942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E419E64F-82DE-85B0-3F5D-F8FEE1ECC2A7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FA66160-424A-D2A1-A1E7-055E0A3CDE9D}"/>
              </a:ext>
            </a:extLst>
          </p:cNvPr>
          <p:cNvSpPr txBox="1">
            <a:spLocks/>
          </p:cNvSpPr>
          <p:nvPr/>
        </p:nvSpPr>
        <p:spPr>
          <a:xfrm>
            <a:off x="127000" y="376685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2243138"/>
                <a:ext cx="7186903" cy="26562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4) f (x) =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11√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f ‘(x) = 11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</m:oMath>
                </a14:m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−1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  <m:r>
                      <a:rPr lang="en-US" sz="2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2√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den>
                    </m:f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2243138"/>
                <a:ext cx="7186903" cy="2656240"/>
              </a:xfrm>
              <a:prstGeom prst="rect">
                <a:avLst/>
              </a:prstGeom>
              <a:blipFill>
                <a:blip r:embed="rId8"/>
                <a:stretch>
                  <a:fillRect l="-1357" t="-9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Graphic 26">
            <a:extLst>
              <a:ext uri="{FF2B5EF4-FFF2-40B4-BE49-F238E27FC236}">
                <a16:creationId xmlns:a16="http://schemas.microsoft.com/office/drawing/2014/main" id="{B5B14AB5-1FEF-3D64-3ADC-7A837B9EF3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1E03F17-D6B6-C3F4-9922-FA4A5BDB70F0}"/>
              </a:ext>
            </a:extLst>
          </p:cNvPr>
          <p:cNvSpPr/>
          <p:nvPr/>
        </p:nvSpPr>
        <p:spPr>
          <a:xfrm>
            <a:off x="2650377" y="6299199"/>
            <a:ext cx="9568042" cy="64961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BA1FF00-DB4F-619A-3AD7-85998C17C7D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D0DF20C5-49F3-9F59-2739-9B3008A17EFA}"/>
              </a:ext>
            </a:extLst>
          </p:cNvPr>
          <p:cNvSpPr/>
          <p:nvPr/>
        </p:nvSpPr>
        <p:spPr>
          <a:xfrm>
            <a:off x="-89216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D0E669C0-2156-A918-C0DD-CA531326E72A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E410680-8509-CA0A-ABAC-8300732FFDD2}"/>
              </a:ext>
            </a:extLst>
          </p:cNvPr>
          <p:cNvSpPr txBox="1">
            <a:spLocks/>
          </p:cNvSpPr>
          <p:nvPr/>
        </p:nvSpPr>
        <p:spPr>
          <a:xfrm>
            <a:off x="127000" y="376685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29633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4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5) f(x)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sup>
                        </m:sSup>
                      </m:den>
                    </m:f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8</m:t>
                    </m:r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−5 </m:t>
                        </m:r>
                      </m:sup>
                    </m:sSup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−40</m:t>
                    </m:r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−6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2963375"/>
              </a:xfrm>
              <a:prstGeom prst="rect">
                <a:avLst/>
              </a:prstGeom>
              <a:blipFill>
                <a:blip r:embed="rId8"/>
                <a:stretch>
                  <a:fillRect l="-17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24ACB8F6-50B4-5BE4-A4EA-514F61B3015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425" y="6089515"/>
            <a:ext cx="11906250" cy="7879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96D633F-68C4-9995-37C9-AD959E1AE7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B04564A9-7B65-CB73-0014-D4D329CAD04F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D5FD0B5-B143-C018-7276-039565A9C620}"/>
              </a:ext>
            </a:extLst>
          </p:cNvPr>
          <p:cNvSpPr/>
          <p:nvPr/>
        </p:nvSpPr>
        <p:spPr>
          <a:xfrm>
            <a:off x="-111917" y="209306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2A239A8-06BC-9272-32E8-E3489162F05E}"/>
              </a:ext>
            </a:extLst>
          </p:cNvPr>
          <p:cNvSpPr txBox="1">
            <a:spLocks/>
          </p:cNvSpPr>
          <p:nvPr/>
        </p:nvSpPr>
        <p:spPr>
          <a:xfrm>
            <a:off x="127000" y="298863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C719B08-1641-2A31-2F0E-B797881B6591}"/>
                  </a:ext>
                </a:extLst>
              </p:cNvPr>
              <p:cNvSpPr txBox="1"/>
              <p:nvPr/>
            </p:nvSpPr>
            <p:spPr>
              <a:xfrm>
                <a:off x="1874164" y="1833123"/>
                <a:ext cx="7307157" cy="19297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by using the product rule and the quotient rule: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+3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  (4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 (6x + 3) + (6) (4x + 1) </a:t>
                </a:r>
                <a:endParaRPr lang="en-US" sz="1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C719B08-1641-2A31-2F0E-B797881B65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4" y="1833123"/>
                <a:ext cx="7307157" cy="1929759"/>
              </a:xfrm>
              <a:prstGeom prst="rect">
                <a:avLst/>
              </a:prstGeom>
              <a:blipFill>
                <a:blip r:embed="rId8"/>
                <a:stretch>
                  <a:fillRect l="-667" t="-1582" b="-31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FBCBC559-28CB-C45D-9D3B-9D0DF22848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425" y="5855738"/>
            <a:ext cx="11906250" cy="1000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FE81589-F1D3-A870-8B56-D6B0683214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61F046E7-8ECA-98CA-A452-BA0C8C93B93B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88964277-3462-08E6-ED44-867D5B565A75}"/>
              </a:ext>
            </a:extLst>
          </p:cNvPr>
          <p:cNvSpPr/>
          <p:nvPr/>
        </p:nvSpPr>
        <p:spPr>
          <a:xfrm>
            <a:off x="-82734" y="208334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DE25ED48-8EFB-81FD-A7CE-99DA4E81230E}"/>
              </a:ext>
            </a:extLst>
          </p:cNvPr>
          <p:cNvSpPr txBox="1">
            <a:spLocks/>
          </p:cNvSpPr>
          <p:nvPr/>
        </p:nvSpPr>
        <p:spPr>
          <a:xfrm>
            <a:off x="127000" y="337774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9A34709-5C49-667C-68E1-8F9D4549CF04}"/>
                  </a:ext>
                </a:extLst>
              </p:cNvPr>
              <p:cNvSpPr txBox="1"/>
              <p:nvPr/>
            </p:nvSpPr>
            <p:spPr>
              <a:xfrm>
                <a:off x="1874165" y="2101598"/>
                <a:ext cx="6228182" cy="29025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2) f 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+5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sSup>
                          <m:sSup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+5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+3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(3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+5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+3)</m:t>
                            </m:r>
                            <m:d>
                              <m:dPr>
                                <m:ctrlP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+5</m:t>
                                </m:r>
                              </m:e>
                            </m:d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−(2</m:t>
                            </m:r>
                            <m:sSup>
                              <m:sSupPr>
                                <m:ctrlP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+5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−2)(6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18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+5)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sSup>
                                  <m:sSupPr>
                                    <m:ctrlP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(3</m:t>
                                    </m:r>
                                    <m: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US" sz="1800" i="1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+5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+3)</m:t>
                                </m:r>
                              </m:e>
                              <m:sup>
                                <m:r>
                                  <a:rPr lang="en-US" sz="1800" i="1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9A34709-5C49-667C-68E1-8F9D4549CF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5" y="2101598"/>
                <a:ext cx="6228182" cy="2902589"/>
              </a:xfrm>
              <a:prstGeom prst="rect">
                <a:avLst/>
              </a:prstGeom>
              <a:blipFill>
                <a:blip r:embed="rId8"/>
                <a:stretch>
                  <a:fillRect l="-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9F84A800-859E-F406-811B-BB0FE150E1B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155" y="6070060"/>
            <a:ext cx="11906250" cy="7879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CD7671-9478-2D80-F5A5-6609E07FE30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30200" y="-262629"/>
            <a:ext cx="1822845" cy="1612237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150BE304-AB22-7BD9-48A0-74722F002D43}"/>
              </a:ext>
            </a:extLst>
          </p:cNvPr>
          <p:cNvSpPr/>
          <p:nvPr/>
        </p:nvSpPr>
        <p:spPr>
          <a:xfrm>
            <a:off x="-128125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E6FE25FD-6A49-616A-21C2-2B9F77E6D373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9DF9891-922C-3EF5-24E7-086FDD46139F}"/>
              </a:ext>
            </a:extLst>
          </p:cNvPr>
          <p:cNvSpPr txBox="1">
            <a:spLocks/>
          </p:cNvSpPr>
          <p:nvPr/>
        </p:nvSpPr>
        <p:spPr>
          <a:xfrm>
            <a:off x="127000" y="133493"/>
            <a:ext cx="8322747" cy="787940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37006675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253673" y="2204822"/>
                <a:ext cx="6096000" cy="154131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3) f 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</m:d>
                            <m:d>
                              <m:d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d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−(5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)(1)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−1)</m:t>
                                </m:r>
                              </m:e>
                              <m:sup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3673" y="2204822"/>
                <a:ext cx="6096000" cy="1541319"/>
              </a:xfrm>
              <a:prstGeom prst="rect">
                <a:avLst/>
              </a:prstGeom>
              <a:blipFill>
                <a:blip r:embed="rId8"/>
                <a:stretch>
                  <a:fillRect l="-9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6E6BCF2A-9214-6B60-10D4-758D4A14E2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00" y="5933872"/>
            <a:ext cx="11906250" cy="8653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63E48C-55F9-972F-E596-1EF8953F362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78AF0A27-C8D3-1360-C58E-5D08B277E3DE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70BC964E-37E3-5EEF-61F2-B47F4E1103E7}"/>
              </a:ext>
            </a:extLst>
          </p:cNvPr>
          <p:cNvSpPr/>
          <p:nvPr/>
        </p:nvSpPr>
        <p:spPr>
          <a:xfrm>
            <a:off x="-102190" y="211252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D949A94-3677-1719-B3E1-8206DBB90884}"/>
              </a:ext>
            </a:extLst>
          </p:cNvPr>
          <p:cNvSpPr txBox="1">
            <a:spLocks/>
          </p:cNvSpPr>
          <p:nvPr/>
        </p:nvSpPr>
        <p:spPr>
          <a:xfrm>
            <a:off x="204822" y="269680"/>
            <a:ext cx="7363298" cy="865390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24048458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7BFC2FA-A055-7C30-F9FF-6CA104DC0622}"/>
                  </a:ext>
                </a:extLst>
              </p:cNvPr>
              <p:cNvSpPr txBox="1"/>
              <p:nvPr/>
            </p:nvSpPr>
            <p:spPr>
              <a:xfrm>
                <a:off x="1727862" y="1647146"/>
                <a:ext cx="6228182" cy="37026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𝐝𝐲</m:t>
                        </m:r>
                      </m:num>
                      <m:den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𝐝𝐱</m:t>
                        </m:r>
                      </m:den>
                    </m:f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eriod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y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u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u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and u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</m:oMath>
                </a14:m>
                <a:endParaRPr lang="en-US" sz="180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𝑑𝑢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𝑢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−2</m:t>
                      </m:r>
                    </m:oMath>
                  </m:oMathPara>
                </a14:m>
                <a:endParaRPr lang="en-US" sz="1800" i="1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𝑑𝑢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−1</m:t>
                      </m:r>
                    </m:oMath>
                  </m:oMathPara>
                </a14:m>
                <a:endParaRPr lang="en-US" sz="1800" i="1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∴</m:t>
                      </m:r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                                    = (2(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)−2</m:t>
                    </m:r>
                  </m:oMath>
                </a14:m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)(2x – 1)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7BFC2FA-A055-7C30-F9FF-6CA104DC06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647146"/>
                <a:ext cx="6228182" cy="3702680"/>
              </a:xfrm>
              <a:prstGeom prst="rect">
                <a:avLst/>
              </a:prstGeom>
              <a:blipFill>
                <a:blip r:embed="rId8"/>
                <a:stretch>
                  <a:fillRect l="-783" b="-14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Graphic 26">
            <a:extLst>
              <a:ext uri="{FF2B5EF4-FFF2-40B4-BE49-F238E27FC236}">
                <a16:creationId xmlns:a16="http://schemas.microsoft.com/office/drawing/2014/main" id="{57923C2E-F7A3-44ED-1AB9-4951611C3F5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D1CF8AB9-C811-C7F7-40C5-C68F41DEB195}"/>
              </a:ext>
            </a:extLst>
          </p:cNvPr>
          <p:cNvSpPr/>
          <p:nvPr/>
        </p:nvSpPr>
        <p:spPr>
          <a:xfrm>
            <a:off x="1173805" y="5620967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C5197E-A749-7828-DC4D-4B27EB06CDA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CBA5F423-F42D-8448-76AB-8F3E6AFAC1B5}"/>
              </a:ext>
            </a:extLst>
          </p:cNvPr>
          <p:cNvSpPr/>
          <p:nvPr/>
        </p:nvSpPr>
        <p:spPr>
          <a:xfrm>
            <a:off x="-15731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957E5AA7-5CDA-48F1-1A2F-AA3A0F4F1969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319073D-8040-3C74-9D54-DBA629277464}"/>
              </a:ext>
            </a:extLst>
          </p:cNvPr>
          <p:cNvSpPr txBox="1">
            <a:spLocks/>
          </p:cNvSpPr>
          <p:nvPr/>
        </p:nvSpPr>
        <p:spPr>
          <a:xfrm>
            <a:off x="127000" y="512872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</a:t>
            </a:r>
          </a:p>
        </p:txBody>
      </p:sp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5631" y="2204822"/>
            <a:ext cx="5405289" cy="140822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4C7951B-E92C-9C99-B497-11650F47D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5808332"/>
            <a:ext cx="11906250" cy="10001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1B18C2F-402D-1732-FD69-343D2B981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90762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48D737E0-50CC-4775-40BE-0A57AA166734}"/>
              </a:ext>
            </a:extLst>
          </p:cNvPr>
          <p:cNvSpPr/>
          <p:nvPr/>
        </p:nvSpPr>
        <p:spPr>
          <a:xfrm>
            <a:off x="-128124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4FF73A6B-3C7E-77EB-3BB0-0EF98DF1F7F5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72D0019-3CB0-AE24-6A2C-C5B853922C22}"/>
              </a:ext>
            </a:extLst>
          </p:cNvPr>
          <p:cNvSpPr txBox="1">
            <a:spLocks/>
          </p:cNvSpPr>
          <p:nvPr/>
        </p:nvSpPr>
        <p:spPr>
          <a:xfrm>
            <a:off x="127000" y="56151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</a:t>
            </a:r>
          </a:p>
        </p:txBody>
      </p:sp>
    </p:spTree>
    <p:extLst>
      <p:ext uri="{BB962C8B-B14F-4D97-AF65-F5344CB8AC3E}">
        <p14:creationId xmlns:p14="http://schemas.microsoft.com/office/powerpoint/2010/main" val="30971492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119" y="1427451"/>
            <a:ext cx="3670681" cy="37120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28BD05C-1094-A711-1DB9-C94FD08C4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5711056"/>
            <a:ext cx="11906250" cy="10001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E58C00-3CE8-C22B-D665-A247EA0160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61579"/>
            <a:ext cx="2033245" cy="1798328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6140E9F1-B3CC-8C48-C758-EEAF9CB624D4}"/>
              </a:ext>
            </a:extLst>
          </p:cNvPr>
          <p:cNvSpPr/>
          <p:nvPr/>
        </p:nvSpPr>
        <p:spPr>
          <a:xfrm>
            <a:off x="-89217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DFAE094E-465D-3A28-936D-9CEFCD26961C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4761886-92D0-B18A-6030-799C9C515CE7}"/>
              </a:ext>
            </a:extLst>
          </p:cNvPr>
          <p:cNvSpPr txBox="1">
            <a:spLocks/>
          </p:cNvSpPr>
          <p:nvPr/>
        </p:nvSpPr>
        <p:spPr>
          <a:xfrm>
            <a:off x="127000" y="512872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</a:t>
            </a:r>
          </a:p>
        </p:txBody>
      </p:sp>
    </p:spTree>
    <p:extLst>
      <p:ext uri="{BB962C8B-B14F-4D97-AF65-F5344CB8AC3E}">
        <p14:creationId xmlns:p14="http://schemas.microsoft.com/office/powerpoint/2010/main" val="164752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1477</TotalTime>
  <Words>492</Words>
  <Application>Microsoft Office PowerPoint</Application>
  <PresentationFormat>Widescreen</PresentationFormat>
  <Paragraphs>197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109</cp:revision>
  <dcterms:created xsi:type="dcterms:W3CDTF">2021-08-03T13:03:26Z</dcterms:created>
  <dcterms:modified xsi:type="dcterms:W3CDTF">2023-06-05T14:24:39Z</dcterms:modified>
</cp:coreProperties>
</file>