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303" r:id="rId5"/>
    <p:sldId id="271" r:id="rId6"/>
    <p:sldId id="276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2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177872D-4208-E748-6508-6052704A455F}" v="34" dt="2024-10-31T12:31:57.2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66" d="100"/>
          <a:sy n="66" d="100"/>
        </p:scale>
        <p:origin x="-1301" y="-43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mira Aljamel" userId="S::amiraaljamel@midocean.edu.km::b14b7390-2406-4478-a38f-f3f1e30a734e" providerId="AD" clId="Web-{B177872D-4208-E748-6508-6052704A455F}"/>
    <pc:docChg chg="modSld">
      <pc:chgData name="Amira Aljamel" userId="S::amiraaljamel@midocean.edu.km::b14b7390-2406-4478-a38f-f3f1e30a734e" providerId="AD" clId="Web-{B177872D-4208-E748-6508-6052704A455F}" dt="2024-10-31T12:31:57.291" v="22"/>
      <pc:docMkLst>
        <pc:docMk/>
      </pc:docMkLst>
      <pc:sldChg chg="modSp">
        <pc:chgData name="Amira Aljamel" userId="S::amiraaljamel@midocean.edu.km::b14b7390-2406-4478-a38f-f3f1e30a734e" providerId="AD" clId="Web-{B177872D-4208-E748-6508-6052704A455F}" dt="2024-10-31T12:30:14.052" v="1"/>
        <pc:sldMkLst>
          <pc:docMk/>
          <pc:sldMk cId="2257388018" sldId="271"/>
        </pc:sldMkLst>
        <pc:spChg chg="mod">
          <ac:chgData name="Amira Aljamel" userId="S::amiraaljamel@midocean.edu.km::b14b7390-2406-4478-a38f-f3f1e30a734e" providerId="AD" clId="Web-{B177872D-4208-E748-6508-6052704A455F}" dt="2024-10-31T12:30:14.052" v="1"/>
          <ac:spMkLst>
            <pc:docMk/>
            <pc:sldMk cId="2257388018" sldId="271"/>
            <ac:spMk id="15" creationId="{68DB929B-A8F8-00E8-4EA7-96007D91F8D2}"/>
          </ac:spMkLst>
        </pc:spChg>
      </pc:sldChg>
      <pc:sldChg chg="modSp">
        <pc:chgData name="Amira Aljamel" userId="S::amiraaljamel@midocean.edu.km::b14b7390-2406-4478-a38f-f3f1e30a734e" providerId="AD" clId="Web-{B177872D-4208-E748-6508-6052704A455F}" dt="2024-10-31T12:31:57.291" v="22"/>
        <pc:sldMkLst>
          <pc:docMk/>
          <pc:sldMk cId="979261729" sldId="276"/>
        </pc:sldMkLst>
        <pc:spChg chg="mod">
          <ac:chgData name="Amira Aljamel" userId="S::amiraaljamel@midocean.edu.km::b14b7390-2406-4478-a38f-f3f1e30a734e" providerId="AD" clId="Web-{B177872D-4208-E748-6508-6052704A455F}" dt="2024-10-31T12:30:46.897" v="8" actId="14100"/>
          <ac:spMkLst>
            <pc:docMk/>
            <pc:sldMk cId="979261729" sldId="276"/>
            <ac:spMk id="11" creationId="{FCEF8B57-3008-D94A-92D2-AC32224C12E8}"/>
          </ac:spMkLst>
        </pc:spChg>
        <pc:spChg chg="mod">
          <ac:chgData name="Amira Aljamel" userId="S::amiraaljamel@midocean.edu.km::b14b7390-2406-4478-a38f-f3f1e30a734e" providerId="AD" clId="Web-{B177872D-4208-E748-6508-6052704A455F}" dt="2024-10-31T12:31:57.291" v="22"/>
          <ac:spMkLst>
            <pc:docMk/>
            <pc:sldMk cId="979261729" sldId="276"/>
            <ac:spMk id="13" creationId="{570E8B7D-5255-BF45-ABE7-0D4EC459DFFE}"/>
          </ac:spMkLst>
        </pc:spChg>
      </pc:sldChg>
      <pc:sldChg chg="modSp">
        <pc:chgData name="Amira Aljamel" userId="S::amiraaljamel@midocean.edu.km::b14b7390-2406-4478-a38f-f3f1e30a734e" providerId="AD" clId="Web-{B177872D-4208-E748-6508-6052704A455F}" dt="2024-10-31T12:30:28.678" v="2" actId="20577"/>
        <pc:sldMkLst>
          <pc:docMk/>
          <pc:sldMk cId="2269687913" sldId="349"/>
        </pc:sldMkLst>
        <pc:spChg chg="mod">
          <ac:chgData name="Amira Aljamel" userId="S::amiraaljamel@midocean.edu.km::b14b7390-2406-4478-a38f-f3f1e30a734e" providerId="AD" clId="Web-{B177872D-4208-E748-6508-6052704A455F}" dt="2024-10-31T12:30:28.678" v="2" actId="20577"/>
          <ac:spMkLst>
            <pc:docMk/>
            <pc:sldMk cId="2269687913" sldId="349"/>
            <ac:spMk id="11" creationId="{39E4E490-B2A6-4CE1-BD03-808F0A016F93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=""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=""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=""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=""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67351" y="2785710"/>
            <a:ext cx="46073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buClr>
                <a:schemeClr val="dk2"/>
              </a:buClr>
              <a:buSzPts val="1100"/>
            </a:pPr>
            <a:r>
              <a:rPr lang="ar-EG" sz="4400" b="1" dirty="0">
                <a:solidFill>
                  <a:srgbClr val="00B0F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تعليمات الاختبارات النهائية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=""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00920" y="4075495"/>
            <a:ext cx="334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الدراسي </a:t>
            </a:r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</a:t>
            </a:r>
            <a:r>
              <a:rPr lang="ar-EG" sz="2800" b="1" dirty="0" smtClean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الأول </a:t>
            </a:r>
            <a:r>
              <a:rPr lang="ar-EG" sz="2800" b="1" dirty="0" smtClean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2026</a:t>
            </a:r>
            <a:endParaRPr lang="ar-SA" sz="1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=""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361235" y="2759392"/>
            <a:ext cx="6759616" cy="1384995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EG" sz="44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وقت عقد الاختبارات النهائية </a:t>
            </a:r>
            <a:endParaRPr lang="en-US" sz="44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ar-EG" sz="4000" b="1" dirty="0">
                <a:latin typeface="Bahnschrift Condensed"/>
                <a:cs typeface="Sakkal Majalla"/>
              </a:rPr>
              <a:t>من </a:t>
            </a:r>
            <a:r>
              <a:rPr lang="ar-EG" sz="4000" b="1" dirty="0" smtClean="0">
                <a:latin typeface="Bahnschrift Condensed"/>
                <a:cs typeface="Sakkal Majalla"/>
              </a:rPr>
              <a:t>((2مايو 2026إلى 9مايو 2026))</a:t>
            </a:r>
            <a:endParaRPr lang="en-US" sz="4000" b="1" dirty="0"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=""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012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406673" y="545524"/>
            <a:ext cx="8300371" cy="523220"/>
          </a:xfrm>
          <a:prstGeom prst="rect">
            <a:avLst/>
          </a:prstGeom>
          <a:solidFill>
            <a:srgbClr val="00B0F0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r>
              <a:rPr lang="ar-EG" sz="2800" b="1" dirty="0">
                <a:solidFill>
                  <a:schemeClr val="bg1"/>
                </a:solidFill>
                <a:latin typeface="Bahnschrift Condensed"/>
                <a:cs typeface="Sakkal Majalla"/>
              </a:rPr>
              <a:t>إعدادت الاختبارات النهائية – الفصل </a:t>
            </a:r>
            <a:r>
              <a:rPr lang="ar-EG" sz="2800" b="1" dirty="0" smtClean="0">
                <a:solidFill>
                  <a:schemeClr val="bg1"/>
                </a:solidFill>
                <a:latin typeface="Bahnschrift Condensed"/>
                <a:cs typeface="Sakkal Majalla"/>
              </a:rPr>
              <a:t>الأول 2026(</a:t>
            </a:r>
            <a:r>
              <a:rPr lang="ar-EG" b="1" dirty="0" smtClean="0">
                <a:solidFill>
                  <a:schemeClr val="bg1"/>
                </a:solidFill>
                <a:latin typeface="Bahnschrift Condensed"/>
                <a:cs typeface="Sakkal Majalla"/>
              </a:rPr>
              <a:t>تعليمات </a:t>
            </a:r>
            <a:r>
              <a:rPr lang="ar-EG" b="1" dirty="0">
                <a:solidFill>
                  <a:schemeClr val="bg1"/>
                </a:solidFill>
                <a:latin typeface="Bahnschrift Condensed"/>
                <a:cs typeface="Sakkal Majalla"/>
              </a:rPr>
              <a:t>خاصة بالجانب الاكاديمي </a:t>
            </a:r>
            <a:r>
              <a:rPr lang="ar-EG" sz="2400" b="1" dirty="0">
                <a:solidFill>
                  <a:schemeClr val="bg1"/>
                </a:solidFill>
                <a:latin typeface="Bahnschrift Condensed"/>
                <a:cs typeface="Sakkal Majalla"/>
              </a:rPr>
              <a:t>) </a:t>
            </a:r>
            <a:endParaRPr lang="x-none" sz="3600" b="1" dirty="0">
              <a:solidFill>
                <a:schemeClr val="bg1"/>
              </a:solidFill>
              <a:latin typeface="Bahnschrift Condensed"/>
              <a:cs typeface="Sakkal Majalla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=""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2011680" y="1249680"/>
            <a:ext cx="9560560" cy="4931202"/>
          </a:xfrm>
          <a:prstGeom prst="rect">
            <a:avLst/>
          </a:prstGeom>
          <a:solidFill>
            <a:srgbClr val="00B0F0">
              <a:alpha val="28000"/>
            </a:srgbClr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تاريخ الاختبارات: تبدأ الاختبارات النهائية للفصل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الأول 2026 في 2 مايو 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وتنتهي </a:t>
            </a:r>
            <a:r>
              <a:rPr lang="ar-EG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في 9 مايو 2026.</a:t>
            </a:r>
            <a:endParaRPr lang="ar-EG" sz="2000" dirty="0">
              <a:solidFill>
                <a:schemeClr val="tx1">
                  <a:lumMod val="95000"/>
                  <a:lumOff val="5000"/>
                </a:schemeClr>
              </a:solidFill>
              <a:latin typeface="Sakkal Majalla"/>
              <a:ea typeface="Tahoma"/>
              <a:cs typeface="Sakkal Majalla"/>
            </a:endParaRP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طبيعة الأسئلة: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Matching / True &amp; False MCQ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/>
                <a:ea typeface="Tahoma"/>
                <a:cs typeface="Sakkal Majalla"/>
              </a:rPr>
              <a:t>/أسئلة صوتية.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مدة الاختبار: 60 دقيقة لكل اختبار.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بنك الأسئلة: يتكون من 60 سؤالًا.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عدد الأسئلة التي تظهر للطلاب: 20 سؤالًا موزعة على عدد المحاضرات (سؤالان من كل محاضرة).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توزيع الدرجات: الاختبار النهائي من 20 درجة وفقًا لخطة توزيع الفصل الدراسي.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الأسئلة من داخل المقرر ومترجمة إلى اللغة العربية.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أسئلة الاختبار النهائي صوتية، مع مراعاة جودة الصوت وتوقيت الأسئلة بحيث لا تتجاوز مدة كل سؤال 30 ثانية، وبصيغة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MP3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الأسئلة تكون بنفس نمط أسئلة الاختبارات القصيرة الأسبوعية.</a:t>
            </a:r>
            <a:endParaRPr lang="ar-SA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=""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=""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=""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867156" y="5711817"/>
            <a:ext cx="604266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ar-EG" sz="3600" b="1" dirty="0" smtClean="0">
                <a:solidFill>
                  <a:schemeClr val="bg1"/>
                </a:solidFill>
                <a:latin typeface="Sakkal Majalla"/>
                <a:cs typeface="Sakkal Majalla"/>
              </a:rPr>
              <a:t>ولحضراتكم كل </a:t>
            </a:r>
            <a:r>
              <a:rPr lang="ar-EG" sz="3600" b="1" dirty="0">
                <a:solidFill>
                  <a:schemeClr val="bg1"/>
                </a:solidFill>
                <a:latin typeface="Sakkal Majalla"/>
                <a:cs typeface="Sakkal Majalla"/>
              </a:rPr>
              <a:t>الشكر والتقدير والاحترام </a:t>
            </a:r>
            <a:endParaRPr lang="ar-SA" sz="3600" b="1" dirty="0">
              <a:solidFill>
                <a:schemeClr val="bg1"/>
              </a:solidFill>
              <a:latin typeface="Sakkal Majalla"/>
              <a:cs typeface="Sakkal Majalla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42A0C6E-8233-4DD8-BC38-224CAC8D2E9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D5DFF63-CAE1-4F62-9ADC-21F175EB8284}"/>
</file>

<file path=customXml/itemProps3.xml><?xml version="1.0" encoding="utf-8"?>
<ds:datastoreItem xmlns:ds="http://schemas.openxmlformats.org/officeDocument/2006/customXml" ds:itemID="{BAD9E19C-5976-4382-80B7-7E35513EE31E}">
  <ds:schemaRefs>
    <ds:schemaRef ds:uri="http://purl.org/dc/terms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d13aca44-ef33-4cf4-9980-7f0b00e6eeb9"/>
    <ds:schemaRef ds:uri="http://schemas.microsoft.com/office/infopath/2007/PartnerControls"/>
    <ds:schemaRef ds:uri="49100919-8a76-4266-be0c-7dc583902cb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163</Words>
  <Application>Microsoft Office PowerPoint</Application>
  <PresentationFormat>Custom</PresentationFormat>
  <Paragraphs>16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Linux Store</cp:lastModifiedBy>
  <cp:revision>53</cp:revision>
  <dcterms:created xsi:type="dcterms:W3CDTF">2023-04-29T09:08:23Z</dcterms:created>
  <dcterms:modified xsi:type="dcterms:W3CDTF">2026-04-04T02:37:00Z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