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handoutMasterIdLst>
    <p:handoutMasterId r:id="rId54"/>
  </p:handoutMasterIdLst>
  <p:sldIdLst>
    <p:sldId id="303" r:id="rId5"/>
    <p:sldId id="313" r:id="rId6"/>
    <p:sldId id="583" r:id="rId7"/>
    <p:sldId id="499" r:id="rId8"/>
    <p:sldId id="622" r:id="rId9"/>
    <p:sldId id="623" r:id="rId10"/>
    <p:sldId id="624" r:id="rId11"/>
    <p:sldId id="625" r:id="rId12"/>
    <p:sldId id="626" r:id="rId13"/>
    <p:sldId id="627" r:id="rId14"/>
    <p:sldId id="629" r:id="rId15"/>
    <p:sldId id="628" r:id="rId16"/>
    <p:sldId id="630" r:id="rId17"/>
    <p:sldId id="631" r:id="rId18"/>
    <p:sldId id="633" r:id="rId19"/>
    <p:sldId id="634" r:id="rId20"/>
    <p:sldId id="635" r:id="rId21"/>
    <p:sldId id="636" r:id="rId22"/>
    <p:sldId id="637" r:id="rId23"/>
    <p:sldId id="638" r:id="rId24"/>
    <p:sldId id="639" r:id="rId25"/>
    <p:sldId id="640" r:id="rId26"/>
    <p:sldId id="641" r:id="rId27"/>
    <p:sldId id="642" r:id="rId28"/>
    <p:sldId id="643" r:id="rId29"/>
    <p:sldId id="644" r:id="rId30"/>
    <p:sldId id="645" r:id="rId31"/>
    <p:sldId id="646" r:id="rId32"/>
    <p:sldId id="647" r:id="rId33"/>
    <p:sldId id="648" r:id="rId34"/>
    <p:sldId id="649" r:id="rId35"/>
    <p:sldId id="650" r:id="rId36"/>
    <p:sldId id="651" r:id="rId37"/>
    <p:sldId id="652" r:id="rId38"/>
    <p:sldId id="653" r:id="rId39"/>
    <p:sldId id="654" r:id="rId40"/>
    <p:sldId id="655" r:id="rId41"/>
    <p:sldId id="656" r:id="rId42"/>
    <p:sldId id="657" r:id="rId43"/>
    <p:sldId id="658" r:id="rId44"/>
    <p:sldId id="659" r:id="rId45"/>
    <p:sldId id="660" r:id="rId46"/>
    <p:sldId id="662" r:id="rId47"/>
    <p:sldId id="661" r:id="rId48"/>
    <p:sldId id="663" r:id="rId49"/>
    <p:sldId id="664" r:id="rId50"/>
    <p:sldId id="621"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622"/>
            <p14:sldId id="623"/>
            <p14:sldId id="624"/>
            <p14:sldId id="625"/>
            <p14:sldId id="626"/>
            <p14:sldId id="627"/>
            <p14:sldId id="629"/>
            <p14:sldId id="628"/>
            <p14:sldId id="630"/>
            <p14:sldId id="631"/>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2"/>
            <p14:sldId id="661"/>
            <p14:sldId id="663"/>
            <p14:sldId id="664"/>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D3956"/>
    <a:srgbClr val="FAC748"/>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F92C00-9F5D-40DD-A3A1-ED978125832A}" v="1" dt="2024-12-05T16:41:26.547"/>
    <p1510:client id="{E8519936-BDF0-4867-B518-473593ABF441}" v="61" dt="2024-12-05T16:20:08.3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1" d="100"/>
          <a:sy n="101" d="100"/>
        </p:scale>
        <p:origin x="876"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717D9302-0B5E-47BC-8946-4F2694E09F38}"/>
    <pc:docChg chg="undo custSel delSld modSld modSection">
      <pc:chgData name="AbdullahHalawany" userId="93acd4f6-3999-43c0-a02f-17f31116eace" providerId="ADAL" clId="{717D9302-0B5E-47BC-8946-4F2694E09F38}" dt="2024-12-04T21:41:40.001" v="37" actId="1076"/>
      <pc:docMkLst>
        <pc:docMk/>
      </pc:docMkLst>
      <pc:sldChg chg="modSp mod">
        <pc:chgData name="AbdullahHalawany" userId="93acd4f6-3999-43c0-a02f-17f31116eace" providerId="ADAL" clId="{717D9302-0B5E-47BC-8946-4F2694E09F38}" dt="2024-12-04T19:48:19.247" v="3" actId="1076"/>
        <pc:sldMkLst>
          <pc:docMk/>
          <pc:sldMk cId="3319090405" sldId="622"/>
        </pc:sldMkLst>
        <pc:spChg chg="mod">
          <ac:chgData name="AbdullahHalawany" userId="93acd4f6-3999-43c0-a02f-17f31116eace" providerId="ADAL" clId="{717D9302-0B5E-47BC-8946-4F2694E09F38}" dt="2024-12-04T19:48:19.247" v="3" actId="1076"/>
          <ac:spMkLst>
            <pc:docMk/>
            <pc:sldMk cId="3319090405" sldId="622"/>
            <ac:spMk id="10" creationId="{990169C1-5DF2-45B9-864B-8E2661F2032F}"/>
          </ac:spMkLst>
        </pc:spChg>
      </pc:sldChg>
      <pc:sldChg chg="modSp mod">
        <pc:chgData name="AbdullahHalawany" userId="93acd4f6-3999-43c0-a02f-17f31116eace" providerId="ADAL" clId="{717D9302-0B5E-47BC-8946-4F2694E09F38}" dt="2024-12-04T21:29:12.633" v="34" actId="1076"/>
        <pc:sldMkLst>
          <pc:docMk/>
          <pc:sldMk cId="1079949704" sldId="623"/>
        </pc:sldMkLst>
        <pc:spChg chg="mod">
          <ac:chgData name="AbdullahHalawany" userId="93acd4f6-3999-43c0-a02f-17f31116eace" providerId="ADAL" clId="{717D9302-0B5E-47BC-8946-4F2694E09F38}" dt="2024-12-04T21:29:12.633" v="34" actId="1076"/>
          <ac:spMkLst>
            <pc:docMk/>
            <pc:sldMk cId="1079949704" sldId="623"/>
            <ac:spMk id="10" creationId="{990169C1-5DF2-45B9-864B-8E2661F2032F}"/>
          </ac:spMkLst>
        </pc:spChg>
      </pc:sldChg>
      <pc:sldChg chg="modSp mod">
        <pc:chgData name="AbdullahHalawany" userId="93acd4f6-3999-43c0-a02f-17f31116eace" providerId="ADAL" clId="{717D9302-0B5E-47BC-8946-4F2694E09F38}" dt="2024-12-04T20:03:06.022" v="18" actId="1076"/>
        <pc:sldMkLst>
          <pc:docMk/>
          <pc:sldMk cId="3640985279" sldId="627"/>
        </pc:sldMkLst>
        <pc:spChg chg="mod">
          <ac:chgData name="AbdullahHalawany" userId="93acd4f6-3999-43c0-a02f-17f31116eace" providerId="ADAL" clId="{717D9302-0B5E-47BC-8946-4F2694E09F38}" dt="2024-12-04T20:03:06.022" v="18" actId="1076"/>
          <ac:spMkLst>
            <pc:docMk/>
            <pc:sldMk cId="3640985279" sldId="627"/>
            <ac:spMk id="10" creationId="{990169C1-5DF2-45B9-864B-8E2661F2032F}"/>
          </ac:spMkLst>
        </pc:spChg>
      </pc:sldChg>
      <pc:sldChg chg="del">
        <pc:chgData name="AbdullahHalawany" userId="93acd4f6-3999-43c0-a02f-17f31116eace" providerId="ADAL" clId="{717D9302-0B5E-47BC-8946-4F2694E09F38}" dt="2024-12-04T21:36:46.740" v="35" actId="47"/>
        <pc:sldMkLst>
          <pc:docMk/>
          <pc:sldMk cId="1003934235" sldId="632"/>
        </pc:sldMkLst>
      </pc:sldChg>
      <pc:sldChg chg="modSp mod">
        <pc:chgData name="AbdullahHalawany" userId="93acd4f6-3999-43c0-a02f-17f31116eace" providerId="ADAL" clId="{717D9302-0B5E-47BC-8946-4F2694E09F38}" dt="2024-12-04T19:50:28.336" v="16" actId="1076"/>
        <pc:sldMkLst>
          <pc:docMk/>
          <pc:sldMk cId="1566365740" sldId="635"/>
        </pc:sldMkLst>
        <pc:spChg chg="mod">
          <ac:chgData name="AbdullahHalawany" userId="93acd4f6-3999-43c0-a02f-17f31116eace" providerId="ADAL" clId="{717D9302-0B5E-47BC-8946-4F2694E09F38}" dt="2024-12-04T19:50:28.336" v="16" actId="1076"/>
          <ac:spMkLst>
            <pc:docMk/>
            <pc:sldMk cId="1566365740" sldId="635"/>
            <ac:spMk id="10" creationId="{990169C1-5DF2-45B9-864B-8E2661F2032F}"/>
          </ac:spMkLst>
        </pc:spChg>
      </pc:sldChg>
      <pc:sldChg chg="modSp mod">
        <pc:chgData name="AbdullahHalawany" userId="93acd4f6-3999-43c0-a02f-17f31116eace" providerId="ADAL" clId="{717D9302-0B5E-47BC-8946-4F2694E09F38}" dt="2024-12-04T19:48:31.573" v="4" actId="14100"/>
        <pc:sldMkLst>
          <pc:docMk/>
          <pc:sldMk cId="24786420" sldId="636"/>
        </pc:sldMkLst>
        <pc:spChg chg="mod">
          <ac:chgData name="AbdullahHalawany" userId="93acd4f6-3999-43c0-a02f-17f31116eace" providerId="ADAL" clId="{717D9302-0B5E-47BC-8946-4F2694E09F38}" dt="2024-12-04T19:48:31.573" v="4" actId="14100"/>
          <ac:spMkLst>
            <pc:docMk/>
            <pc:sldMk cId="24786420" sldId="636"/>
            <ac:spMk id="15" creationId="{00000000-0000-0000-0000-000000000000}"/>
          </ac:spMkLst>
        </pc:spChg>
      </pc:sldChg>
      <pc:sldChg chg="modSp mod">
        <pc:chgData name="AbdullahHalawany" userId="93acd4f6-3999-43c0-a02f-17f31116eace" providerId="ADAL" clId="{717D9302-0B5E-47BC-8946-4F2694E09F38}" dt="2024-12-04T19:48:34.846" v="5" actId="14100"/>
        <pc:sldMkLst>
          <pc:docMk/>
          <pc:sldMk cId="3292820138" sldId="637"/>
        </pc:sldMkLst>
        <pc:spChg chg="mod">
          <ac:chgData name="AbdullahHalawany" userId="93acd4f6-3999-43c0-a02f-17f31116eace" providerId="ADAL" clId="{717D9302-0B5E-47BC-8946-4F2694E09F38}" dt="2024-12-04T19:48:34.846" v="5" actId="14100"/>
          <ac:spMkLst>
            <pc:docMk/>
            <pc:sldMk cId="3292820138" sldId="637"/>
            <ac:spMk id="15" creationId="{00000000-0000-0000-0000-000000000000}"/>
          </ac:spMkLst>
        </pc:spChg>
      </pc:sldChg>
      <pc:sldChg chg="modSp mod">
        <pc:chgData name="AbdullahHalawany" userId="93acd4f6-3999-43c0-a02f-17f31116eace" providerId="ADAL" clId="{717D9302-0B5E-47BC-8946-4F2694E09F38}" dt="2024-12-04T21:41:40.001" v="37" actId="1076"/>
        <pc:sldMkLst>
          <pc:docMk/>
          <pc:sldMk cId="2079791577" sldId="640"/>
        </pc:sldMkLst>
        <pc:spChg chg="mod">
          <ac:chgData name="AbdullahHalawany" userId="93acd4f6-3999-43c0-a02f-17f31116eace" providerId="ADAL" clId="{717D9302-0B5E-47BC-8946-4F2694E09F38}" dt="2024-12-04T21:41:40.001" v="37" actId="1076"/>
          <ac:spMkLst>
            <pc:docMk/>
            <pc:sldMk cId="2079791577" sldId="640"/>
            <ac:spMk id="10" creationId="{990169C1-5DF2-45B9-864B-8E2661F2032F}"/>
          </ac:spMkLst>
        </pc:spChg>
      </pc:sldChg>
      <pc:sldChg chg="modSp mod">
        <pc:chgData name="AbdullahHalawany" userId="93acd4f6-3999-43c0-a02f-17f31116eace" providerId="ADAL" clId="{717D9302-0B5E-47BC-8946-4F2694E09F38}" dt="2024-12-04T19:48:43.997" v="7" actId="1076"/>
        <pc:sldMkLst>
          <pc:docMk/>
          <pc:sldMk cId="1793866714" sldId="641"/>
        </pc:sldMkLst>
        <pc:spChg chg="mod">
          <ac:chgData name="AbdullahHalawany" userId="93acd4f6-3999-43c0-a02f-17f31116eace" providerId="ADAL" clId="{717D9302-0B5E-47BC-8946-4F2694E09F38}" dt="2024-12-04T19:48:43.997" v="7" actId="1076"/>
          <ac:spMkLst>
            <pc:docMk/>
            <pc:sldMk cId="1793866714" sldId="641"/>
            <ac:spMk id="15" creationId="{00000000-0000-0000-0000-000000000000}"/>
          </ac:spMkLst>
        </pc:spChg>
      </pc:sldChg>
      <pc:sldChg chg="modSp mod">
        <pc:chgData name="AbdullahHalawany" userId="93acd4f6-3999-43c0-a02f-17f31116eace" providerId="ADAL" clId="{717D9302-0B5E-47BC-8946-4F2694E09F38}" dt="2024-12-04T19:48:49.377" v="8" actId="14100"/>
        <pc:sldMkLst>
          <pc:docMk/>
          <pc:sldMk cId="1179336811" sldId="642"/>
        </pc:sldMkLst>
        <pc:spChg chg="mod">
          <ac:chgData name="AbdullahHalawany" userId="93acd4f6-3999-43c0-a02f-17f31116eace" providerId="ADAL" clId="{717D9302-0B5E-47BC-8946-4F2694E09F38}" dt="2024-12-04T19:48:49.377" v="8" actId="14100"/>
          <ac:spMkLst>
            <pc:docMk/>
            <pc:sldMk cId="1179336811" sldId="642"/>
            <ac:spMk id="15" creationId="{00000000-0000-0000-0000-000000000000}"/>
          </ac:spMkLst>
        </pc:spChg>
      </pc:sldChg>
      <pc:sldChg chg="modSp mod">
        <pc:chgData name="AbdullahHalawany" userId="93acd4f6-3999-43c0-a02f-17f31116eace" providerId="ADAL" clId="{717D9302-0B5E-47BC-8946-4F2694E09F38}" dt="2024-12-04T19:48:52.198" v="9" actId="14100"/>
        <pc:sldMkLst>
          <pc:docMk/>
          <pc:sldMk cId="2705944652" sldId="643"/>
        </pc:sldMkLst>
        <pc:spChg chg="mod">
          <ac:chgData name="AbdullahHalawany" userId="93acd4f6-3999-43c0-a02f-17f31116eace" providerId="ADAL" clId="{717D9302-0B5E-47BC-8946-4F2694E09F38}" dt="2024-12-04T19:48:52.198" v="9" actId="14100"/>
          <ac:spMkLst>
            <pc:docMk/>
            <pc:sldMk cId="2705944652" sldId="643"/>
            <ac:spMk id="15" creationId="{00000000-0000-0000-0000-000000000000}"/>
          </ac:spMkLst>
        </pc:spChg>
      </pc:sldChg>
      <pc:sldChg chg="modSp mod">
        <pc:chgData name="AbdullahHalawany" userId="93acd4f6-3999-43c0-a02f-17f31116eace" providerId="ADAL" clId="{717D9302-0B5E-47BC-8946-4F2694E09F38}" dt="2024-12-04T21:25:08.066" v="32" actId="1076"/>
        <pc:sldMkLst>
          <pc:docMk/>
          <pc:sldMk cId="3071395168" sldId="644"/>
        </pc:sldMkLst>
        <pc:spChg chg="mod">
          <ac:chgData name="AbdullahHalawany" userId="93acd4f6-3999-43c0-a02f-17f31116eace" providerId="ADAL" clId="{717D9302-0B5E-47BC-8946-4F2694E09F38}" dt="2024-12-04T21:25:08.066" v="32" actId="1076"/>
          <ac:spMkLst>
            <pc:docMk/>
            <pc:sldMk cId="3071395168" sldId="644"/>
            <ac:spMk id="10" creationId="{990169C1-5DF2-45B9-864B-8E2661F2032F}"/>
          </ac:spMkLst>
        </pc:spChg>
        <pc:spChg chg="mod">
          <ac:chgData name="AbdullahHalawany" userId="93acd4f6-3999-43c0-a02f-17f31116eace" providerId="ADAL" clId="{717D9302-0B5E-47BC-8946-4F2694E09F38}" dt="2024-12-04T21:25:04.935" v="31" actId="1076"/>
          <ac:spMkLst>
            <pc:docMk/>
            <pc:sldMk cId="3071395168" sldId="644"/>
            <ac:spMk id="14" creationId="{00000000-0000-0000-0000-000000000000}"/>
          </ac:spMkLst>
        </pc:spChg>
        <pc:spChg chg="mod">
          <ac:chgData name="AbdullahHalawany" userId="93acd4f6-3999-43c0-a02f-17f31116eace" providerId="ADAL" clId="{717D9302-0B5E-47BC-8946-4F2694E09F38}" dt="2024-12-04T19:48:58.195" v="12" actId="14100"/>
          <ac:spMkLst>
            <pc:docMk/>
            <pc:sldMk cId="3071395168" sldId="644"/>
            <ac:spMk id="15" creationId="{00000000-0000-0000-0000-000000000000}"/>
          </ac:spMkLst>
        </pc:spChg>
        <pc:picChg chg="mod">
          <ac:chgData name="AbdullahHalawany" userId="93acd4f6-3999-43c0-a02f-17f31116eace" providerId="ADAL" clId="{717D9302-0B5E-47BC-8946-4F2694E09F38}" dt="2024-12-04T19:48:56.047" v="11" actId="1076"/>
          <ac:picMkLst>
            <pc:docMk/>
            <pc:sldMk cId="3071395168" sldId="644"/>
            <ac:picMk id="22" creationId="{00000000-0000-0000-0000-000000000000}"/>
          </ac:picMkLst>
        </pc:picChg>
      </pc:sldChg>
      <pc:sldChg chg="modSp mod">
        <pc:chgData name="AbdullahHalawany" userId="93acd4f6-3999-43c0-a02f-17f31116eace" providerId="ADAL" clId="{717D9302-0B5E-47BC-8946-4F2694E09F38}" dt="2024-12-04T21:17:36.271" v="19" actId="6549"/>
        <pc:sldMkLst>
          <pc:docMk/>
          <pc:sldMk cId="1495234237" sldId="650"/>
        </pc:sldMkLst>
        <pc:spChg chg="mod">
          <ac:chgData name="AbdullahHalawany" userId="93acd4f6-3999-43c0-a02f-17f31116eace" providerId="ADAL" clId="{717D9302-0B5E-47BC-8946-4F2694E09F38}" dt="2024-12-04T21:17:36.271" v="19" actId="6549"/>
          <ac:spMkLst>
            <pc:docMk/>
            <pc:sldMk cId="1495234237" sldId="650"/>
            <ac:spMk id="10" creationId="{990169C1-5DF2-45B9-864B-8E2661F2032F}"/>
          </ac:spMkLst>
        </pc:spChg>
      </pc:sldChg>
      <pc:sldChg chg="modSp mod">
        <pc:chgData name="AbdullahHalawany" userId="93acd4f6-3999-43c0-a02f-17f31116eace" providerId="ADAL" clId="{717D9302-0B5E-47BC-8946-4F2694E09F38}" dt="2024-12-04T21:19:30.074" v="27" actId="1076"/>
        <pc:sldMkLst>
          <pc:docMk/>
          <pc:sldMk cId="1601566594" sldId="653"/>
        </pc:sldMkLst>
        <pc:spChg chg="mod">
          <ac:chgData name="AbdullahHalawany" userId="93acd4f6-3999-43c0-a02f-17f31116eace" providerId="ADAL" clId="{717D9302-0B5E-47BC-8946-4F2694E09F38}" dt="2024-12-04T21:19:30.074" v="27" actId="1076"/>
          <ac:spMkLst>
            <pc:docMk/>
            <pc:sldMk cId="1601566594" sldId="653"/>
            <ac:spMk id="10" creationId="{990169C1-5DF2-45B9-864B-8E2661F2032F}"/>
          </ac:spMkLst>
        </pc:spChg>
      </pc:sldChg>
      <pc:sldChg chg="modSp mod">
        <pc:chgData name="AbdullahHalawany" userId="93acd4f6-3999-43c0-a02f-17f31116eace" providerId="ADAL" clId="{717D9302-0B5E-47BC-8946-4F2694E09F38}" dt="2024-12-04T21:19:17.457" v="25" actId="1076"/>
        <pc:sldMkLst>
          <pc:docMk/>
          <pc:sldMk cId="3434833640" sldId="654"/>
        </pc:sldMkLst>
        <pc:spChg chg="mod">
          <ac:chgData name="AbdullahHalawany" userId="93acd4f6-3999-43c0-a02f-17f31116eace" providerId="ADAL" clId="{717D9302-0B5E-47BC-8946-4F2694E09F38}" dt="2024-12-04T21:19:17.457" v="25" actId="1076"/>
          <ac:spMkLst>
            <pc:docMk/>
            <pc:sldMk cId="3434833640" sldId="654"/>
            <ac:spMk id="10" creationId="{990169C1-5DF2-45B9-864B-8E2661F2032F}"/>
          </ac:spMkLst>
        </pc:spChg>
      </pc:sldChg>
      <pc:sldChg chg="modSp mod">
        <pc:chgData name="AbdullahHalawany" userId="93acd4f6-3999-43c0-a02f-17f31116eace" providerId="ADAL" clId="{717D9302-0B5E-47BC-8946-4F2694E09F38}" dt="2024-12-04T21:18:23.729" v="21" actId="1076"/>
        <pc:sldMkLst>
          <pc:docMk/>
          <pc:sldMk cId="450458719" sldId="656"/>
        </pc:sldMkLst>
        <pc:spChg chg="mod">
          <ac:chgData name="AbdullahHalawany" userId="93acd4f6-3999-43c0-a02f-17f31116eace" providerId="ADAL" clId="{717D9302-0B5E-47BC-8946-4F2694E09F38}" dt="2024-12-04T21:18:23.729" v="21" actId="1076"/>
          <ac:spMkLst>
            <pc:docMk/>
            <pc:sldMk cId="450458719" sldId="656"/>
            <ac:spMk id="10" creationId="{990169C1-5DF2-45B9-864B-8E2661F2032F}"/>
          </ac:spMkLst>
        </pc:spChg>
      </pc:sldChg>
    </pc:docChg>
  </pc:docChgLst>
  <pc:docChgLst>
    <pc:chgData name="AbdullahHalawany" userId="93acd4f6-3999-43c0-a02f-17f31116eace" providerId="ADAL" clId="{1789CC17-4EBB-4F87-81FB-ACC80DF0C480}"/>
    <pc:docChg chg="undo custSel modSld">
      <pc:chgData name="AbdullahHalawany" userId="93acd4f6-3999-43c0-a02f-17f31116eace" providerId="ADAL" clId="{1789CC17-4EBB-4F87-81FB-ACC80DF0C480}" dt="2024-10-31T07:13:08.917" v="132"/>
      <pc:docMkLst>
        <pc:docMk/>
      </pc:docMkLst>
      <pc:sldChg chg="addSp delSp modSp mod modTransition modAnim">
        <pc:chgData name="AbdullahHalawany" userId="93acd4f6-3999-43c0-a02f-17f31116eace" providerId="ADAL" clId="{1789CC17-4EBB-4F87-81FB-ACC80DF0C480}" dt="2024-10-31T07:13:08.917" v="132"/>
        <pc:sldMkLst>
          <pc:docMk/>
          <pc:sldMk cId="0" sldId="303"/>
        </pc:sldMkLst>
        <pc:spChg chg="mod">
          <ac:chgData name="AbdullahHalawany" userId="93acd4f6-3999-43c0-a02f-17f31116eace" providerId="ADAL" clId="{1789CC17-4EBB-4F87-81FB-ACC80DF0C480}" dt="2024-10-29T10:11:05.914" v="0" actId="14100"/>
          <ac:spMkLst>
            <pc:docMk/>
            <pc:sldMk cId="0" sldId="303"/>
            <ac:spMk id="12" creationId="{00000000-0000-0000-0000-000000000000}"/>
          </ac:spMkLst>
        </pc:spChg>
        <pc:spChg chg="mod">
          <ac:chgData name="AbdullahHalawany" userId="93acd4f6-3999-43c0-a02f-17f31116eace" providerId="ADAL" clId="{1789CC17-4EBB-4F87-81FB-ACC80DF0C480}" dt="2024-10-29T10:11:21.376" v="5" actId="1076"/>
          <ac:spMkLst>
            <pc:docMk/>
            <pc:sldMk cId="0" sldId="303"/>
            <ac:spMk id="14" creationId="{39C65316-BFB1-4A3F-B8B9-F9622013BFC3}"/>
          </ac:spMkLst>
        </pc:spChg>
      </pc:sldChg>
      <pc:sldChg chg="addSp delSp modSp modTransition modAnim">
        <pc:chgData name="AbdullahHalawany" userId="93acd4f6-3999-43c0-a02f-17f31116eace" providerId="ADAL" clId="{1789CC17-4EBB-4F87-81FB-ACC80DF0C480}" dt="2024-10-31T07:13:08.917" v="132"/>
        <pc:sldMkLst>
          <pc:docMk/>
          <pc:sldMk cId="0" sldId="313"/>
        </pc:sldMkLst>
      </pc:sldChg>
      <pc:sldChg chg="modTransition">
        <pc:chgData name="AbdullahHalawany" userId="93acd4f6-3999-43c0-a02f-17f31116eace" providerId="ADAL" clId="{1789CC17-4EBB-4F87-81FB-ACC80DF0C480}" dt="2024-10-31T07:13:08.917" v="132"/>
        <pc:sldMkLst>
          <pc:docMk/>
          <pc:sldMk cId="0" sldId="349"/>
        </pc:sldMkLst>
      </pc:sldChg>
      <pc:sldChg chg="addSp delSp modSp mod modTransition modAnim">
        <pc:chgData name="AbdullahHalawany" userId="93acd4f6-3999-43c0-a02f-17f31116eace" providerId="ADAL" clId="{1789CC17-4EBB-4F87-81FB-ACC80DF0C480}" dt="2024-10-31T07:13:08.917" v="132"/>
        <pc:sldMkLst>
          <pc:docMk/>
          <pc:sldMk cId="191888453" sldId="499"/>
        </pc:sldMkLst>
      </pc:sldChg>
      <pc:sldChg chg="addSp delSp modSp modTransition modAnim">
        <pc:chgData name="AbdullahHalawany" userId="93acd4f6-3999-43c0-a02f-17f31116eace" providerId="ADAL" clId="{1789CC17-4EBB-4F87-81FB-ACC80DF0C480}" dt="2024-10-31T07:13:08.917" v="132"/>
        <pc:sldMkLst>
          <pc:docMk/>
          <pc:sldMk cId="756635027" sldId="583"/>
        </pc:sldMkLst>
      </pc:sldChg>
      <pc:sldChg chg="addSp delSp modSp mod modTransition modAnim">
        <pc:chgData name="AbdullahHalawany" userId="93acd4f6-3999-43c0-a02f-17f31116eace" providerId="ADAL" clId="{1789CC17-4EBB-4F87-81FB-ACC80DF0C480}" dt="2024-10-31T07:13:08.917" v="132"/>
        <pc:sldMkLst>
          <pc:docMk/>
          <pc:sldMk cId="1978668602" sldId="584"/>
        </pc:sldMkLst>
      </pc:sldChg>
      <pc:sldChg chg="addSp delSp modSp modTransition modAnim">
        <pc:chgData name="AbdullahHalawany" userId="93acd4f6-3999-43c0-a02f-17f31116eace" providerId="ADAL" clId="{1789CC17-4EBB-4F87-81FB-ACC80DF0C480}" dt="2024-10-31T07:13:08.917" v="132"/>
        <pc:sldMkLst>
          <pc:docMk/>
          <pc:sldMk cId="1137751685" sldId="585"/>
        </pc:sldMkLst>
      </pc:sldChg>
      <pc:sldChg chg="addSp delSp modSp mod modTransition modAnim">
        <pc:chgData name="AbdullahHalawany" userId="93acd4f6-3999-43c0-a02f-17f31116eace" providerId="ADAL" clId="{1789CC17-4EBB-4F87-81FB-ACC80DF0C480}" dt="2024-10-31T07:13:08.917" v="132"/>
        <pc:sldMkLst>
          <pc:docMk/>
          <pc:sldMk cId="1738274113" sldId="586"/>
        </pc:sldMkLst>
      </pc:sldChg>
      <pc:sldChg chg="addSp delSp modSp modTransition modAnim">
        <pc:chgData name="AbdullahHalawany" userId="93acd4f6-3999-43c0-a02f-17f31116eace" providerId="ADAL" clId="{1789CC17-4EBB-4F87-81FB-ACC80DF0C480}" dt="2024-10-31T07:13:08.917" v="132"/>
        <pc:sldMkLst>
          <pc:docMk/>
          <pc:sldMk cId="51338143" sldId="587"/>
        </pc:sldMkLst>
      </pc:sldChg>
      <pc:sldChg chg="addSp delSp modSp mod modTransition modAnim">
        <pc:chgData name="AbdullahHalawany" userId="93acd4f6-3999-43c0-a02f-17f31116eace" providerId="ADAL" clId="{1789CC17-4EBB-4F87-81FB-ACC80DF0C480}" dt="2024-10-31T07:13:08.917" v="132"/>
        <pc:sldMkLst>
          <pc:docMk/>
          <pc:sldMk cId="1566672731" sldId="588"/>
        </pc:sldMkLst>
      </pc:sldChg>
      <pc:sldChg chg="addSp delSp modSp mod modTransition modAnim">
        <pc:chgData name="AbdullahHalawany" userId="93acd4f6-3999-43c0-a02f-17f31116eace" providerId="ADAL" clId="{1789CC17-4EBB-4F87-81FB-ACC80DF0C480}" dt="2024-10-31T07:13:08.917" v="132"/>
        <pc:sldMkLst>
          <pc:docMk/>
          <pc:sldMk cId="3996977730" sldId="589"/>
        </pc:sldMkLst>
      </pc:sldChg>
      <pc:sldChg chg="addSp delSp modSp modTransition modAnim">
        <pc:chgData name="AbdullahHalawany" userId="93acd4f6-3999-43c0-a02f-17f31116eace" providerId="ADAL" clId="{1789CC17-4EBB-4F87-81FB-ACC80DF0C480}" dt="2024-10-31T07:13:08.917" v="132"/>
        <pc:sldMkLst>
          <pc:docMk/>
          <pc:sldMk cId="1550464049" sldId="590"/>
        </pc:sldMkLst>
      </pc:sldChg>
      <pc:sldChg chg="addSp delSp modSp modTransition modAnim">
        <pc:chgData name="AbdullahHalawany" userId="93acd4f6-3999-43c0-a02f-17f31116eace" providerId="ADAL" clId="{1789CC17-4EBB-4F87-81FB-ACC80DF0C480}" dt="2024-10-31T07:13:08.917" v="132"/>
        <pc:sldMkLst>
          <pc:docMk/>
          <pc:sldMk cId="2453189734" sldId="591"/>
        </pc:sldMkLst>
      </pc:sldChg>
      <pc:sldChg chg="addSp delSp modSp modTransition modAnim">
        <pc:chgData name="AbdullahHalawany" userId="93acd4f6-3999-43c0-a02f-17f31116eace" providerId="ADAL" clId="{1789CC17-4EBB-4F87-81FB-ACC80DF0C480}" dt="2024-10-31T07:13:08.917" v="132"/>
        <pc:sldMkLst>
          <pc:docMk/>
          <pc:sldMk cId="3802161393" sldId="592"/>
        </pc:sldMkLst>
      </pc:sldChg>
      <pc:sldChg chg="addSp delSp modSp mod modTransition modAnim">
        <pc:chgData name="AbdullahHalawany" userId="93acd4f6-3999-43c0-a02f-17f31116eace" providerId="ADAL" clId="{1789CC17-4EBB-4F87-81FB-ACC80DF0C480}" dt="2024-10-31T07:13:08.917" v="132"/>
        <pc:sldMkLst>
          <pc:docMk/>
          <pc:sldMk cId="4005999317" sldId="593"/>
        </pc:sldMkLst>
      </pc:sldChg>
      <pc:sldChg chg="addSp delSp modSp mod modTransition modAnim">
        <pc:chgData name="AbdullahHalawany" userId="93acd4f6-3999-43c0-a02f-17f31116eace" providerId="ADAL" clId="{1789CC17-4EBB-4F87-81FB-ACC80DF0C480}" dt="2024-10-31T07:13:08.917" v="132"/>
        <pc:sldMkLst>
          <pc:docMk/>
          <pc:sldMk cId="4252703164" sldId="594"/>
        </pc:sldMkLst>
      </pc:sldChg>
      <pc:sldChg chg="addSp delSp modSp mod modTransition modAnim">
        <pc:chgData name="AbdullahHalawany" userId="93acd4f6-3999-43c0-a02f-17f31116eace" providerId="ADAL" clId="{1789CC17-4EBB-4F87-81FB-ACC80DF0C480}" dt="2024-10-31T07:13:08.917" v="132"/>
        <pc:sldMkLst>
          <pc:docMk/>
          <pc:sldMk cId="2810551693" sldId="595"/>
        </pc:sldMkLst>
      </pc:sldChg>
      <pc:sldChg chg="addSp delSp modSp modTransition modAnim">
        <pc:chgData name="AbdullahHalawany" userId="93acd4f6-3999-43c0-a02f-17f31116eace" providerId="ADAL" clId="{1789CC17-4EBB-4F87-81FB-ACC80DF0C480}" dt="2024-10-31T07:13:08.917" v="132"/>
        <pc:sldMkLst>
          <pc:docMk/>
          <pc:sldMk cId="2393643038" sldId="596"/>
        </pc:sldMkLst>
      </pc:sldChg>
      <pc:sldChg chg="addSp delSp modSp mod modTransition modAnim">
        <pc:chgData name="AbdullahHalawany" userId="93acd4f6-3999-43c0-a02f-17f31116eace" providerId="ADAL" clId="{1789CC17-4EBB-4F87-81FB-ACC80DF0C480}" dt="2024-10-31T07:13:08.917" v="132"/>
        <pc:sldMkLst>
          <pc:docMk/>
          <pc:sldMk cId="3480457842" sldId="597"/>
        </pc:sldMkLst>
      </pc:sldChg>
      <pc:sldChg chg="addSp delSp modSp mod modTransition modAnim">
        <pc:chgData name="AbdullahHalawany" userId="93acd4f6-3999-43c0-a02f-17f31116eace" providerId="ADAL" clId="{1789CC17-4EBB-4F87-81FB-ACC80DF0C480}" dt="2024-10-31T07:13:08.917" v="132"/>
        <pc:sldMkLst>
          <pc:docMk/>
          <pc:sldMk cId="3259167427" sldId="598"/>
        </pc:sldMkLst>
      </pc:sldChg>
      <pc:sldChg chg="addSp delSp modSp modTransition modAnim">
        <pc:chgData name="AbdullahHalawany" userId="93acd4f6-3999-43c0-a02f-17f31116eace" providerId="ADAL" clId="{1789CC17-4EBB-4F87-81FB-ACC80DF0C480}" dt="2024-10-31T07:13:08.917" v="132"/>
        <pc:sldMkLst>
          <pc:docMk/>
          <pc:sldMk cId="1416101726" sldId="599"/>
        </pc:sldMkLst>
      </pc:sldChg>
      <pc:sldChg chg="addSp delSp modSp modTransition modAnim">
        <pc:chgData name="AbdullahHalawany" userId="93acd4f6-3999-43c0-a02f-17f31116eace" providerId="ADAL" clId="{1789CC17-4EBB-4F87-81FB-ACC80DF0C480}" dt="2024-10-31T07:13:08.917" v="132"/>
        <pc:sldMkLst>
          <pc:docMk/>
          <pc:sldMk cId="1285687449" sldId="600"/>
        </pc:sldMkLst>
      </pc:sldChg>
      <pc:sldChg chg="addSp delSp modSp modTransition modAnim">
        <pc:chgData name="AbdullahHalawany" userId="93acd4f6-3999-43c0-a02f-17f31116eace" providerId="ADAL" clId="{1789CC17-4EBB-4F87-81FB-ACC80DF0C480}" dt="2024-10-31T07:13:08.917" v="132"/>
        <pc:sldMkLst>
          <pc:docMk/>
          <pc:sldMk cId="1424704833" sldId="601"/>
        </pc:sldMkLst>
      </pc:sldChg>
      <pc:sldChg chg="addSp delSp modSp modTransition modAnim">
        <pc:chgData name="AbdullahHalawany" userId="93acd4f6-3999-43c0-a02f-17f31116eace" providerId="ADAL" clId="{1789CC17-4EBB-4F87-81FB-ACC80DF0C480}" dt="2024-10-31T07:13:08.917" v="132"/>
        <pc:sldMkLst>
          <pc:docMk/>
          <pc:sldMk cId="1080601033" sldId="602"/>
        </pc:sldMkLst>
      </pc:sldChg>
      <pc:sldChg chg="addSp delSp modSp mod modTransition modAnim">
        <pc:chgData name="AbdullahHalawany" userId="93acd4f6-3999-43c0-a02f-17f31116eace" providerId="ADAL" clId="{1789CC17-4EBB-4F87-81FB-ACC80DF0C480}" dt="2024-10-31T07:13:08.917" v="132"/>
        <pc:sldMkLst>
          <pc:docMk/>
          <pc:sldMk cId="238447749" sldId="603"/>
        </pc:sldMkLst>
      </pc:sldChg>
      <pc:sldChg chg="addSp delSp modSp modTransition modAnim">
        <pc:chgData name="AbdullahHalawany" userId="93acd4f6-3999-43c0-a02f-17f31116eace" providerId="ADAL" clId="{1789CC17-4EBB-4F87-81FB-ACC80DF0C480}" dt="2024-10-31T07:13:08.917" v="132"/>
        <pc:sldMkLst>
          <pc:docMk/>
          <pc:sldMk cId="1168796619" sldId="604"/>
        </pc:sldMkLst>
      </pc:sldChg>
      <pc:sldChg chg="addSp delSp modSp modTransition modAnim">
        <pc:chgData name="AbdullahHalawany" userId="93acd4f6-3999-43c0-a02f-17f31116eace" providerId="ADAL" clId="{1789CC17-4EBB-4F87-81FB-ACC80DF0C480}" dt="2024-10-31T07:13:08.917" v="132"/>
        <pc:sldMkLst>
          <pc:docMk/>
          <pc:sldMk cId="1256862498" sldId="605"/>
        </pc:sldMkLst>
      </pc:sldChg>
      <pc:sldChg chg="addSp delSp modSp modTransition modAnim">
        <pc:chgData name="AbdullahHalawany" userId="93acd4f6-3999-43c0-a02f-17f31116eace" providerId="ADAL" clId="{1789CC17-4EBB-4F87-81FB-ACC80DF0C480}" dt="2024-10-31T07:13:08.917" v="132"/>
        <pc:sldMkLst>
          <pc:docMk/>
          <pc:sldMk cId="3194002760" sldId="606"/>
        </pc:sldMkLst>
      </pc:sldChg>
      <pc:sldChg chg="addSp delSp modSp mod modTransition modAnim">
        <pc:chgData name="AbdullahHalawany" userId="93acd4f6-3999-43c0-a02f-17f31116eace" providerId="ADAL" clId="{1789CC17-4EBB-4F87-81FB-ACC80DF0C480}" dt="2024-10-31T07:13:08.917" v="132"/>
        <pc:sldMkLst>
          <pc:docMk/>
          <pc:sldMk cId="3603648323" sldId="607"/>
        </pc:sldMkLst>
      </pc:sldChg>
      <pc:sldChg chg="addSp delSp modSp mod modTransition modAnim">
        <pc:chgData name="AbdullahHalawany" userId="93acd4f6-3999-43c0-a02f-17f31116eace" providerId="ADAL" clId="{1789CC17-4EBB-4F87-81FB-ACC80DF0C480}" dt="2024-10-31T07:13:08.917" v="132"/>
        <pc:sldMkLst>
          <pc:docMk/>
          <pc:sldMk cId="1812012337" sldId="608"/>
        </pc:sldMkLst>
      </pc:sldChg>
      <pc:sldChg chg="addSp delSp modSp mod modTransition modAnim">
        <pc:chgData name="AbdullahHalawany" userId="93acd4f6-3999-43c0-a02f-17f31116eace" providerId="ADAL" clId="{1789CC17-4EBB-4F87-81FB-ACC80DF0C480}" dt="2024-10-31T07:13:08.917" v="132"/>
        <pc:sldMkLst>
          <pc:docMk/>
          <pc:sldMk cId="2345906042" sldId="609"/>
        </pc:sldMkLst>
      </pc:sldChg>
      <pc:sldChg chg="addSp delSp modSp mod modTransition modAnim">
        <pc:chgData name="AbdullahHalawany" userId="93acd4f6-3999-43c0-a02f-17f31116eace" providerId="ADAL" clId="{1789CC17-4EBB-4F87-81FB-ACC80DF0C480}" dt="2024-10-31T07:13:08.917" v="132"/>
        <pc:sldMkLst>
          <pc:docMk/>
          <pc:sldMk cId="4060884563" sldId="610"/>
        </pc:sldMkLst>
      </pc:sldChg>
      <pc:sldChg chg="addSp delSp modSp mod modTransition modAnim">
        <pc:chgData name="AbdullahHalawany" userId="93acd4f6-3999-43c0-a02f-17f31116eace" providerId="ADAL" clId="{1789CC17-4EBB-4F87-81FB-ACC80DF0C480}" dt="2024-10-31T07:13:08.917" v="132"/>
        <pc:sldMkLst>
          <pc:docMk/>
          <pc:sldMk cId="2047384485" sldId="611"/>
        </pc:sldMkLst>
      </pc:sldChg>
      <pc:sldChg chg="addSp delSp modSp modTransition modAnim">
        <pc:chgData name="AbdullahHalawany" userId="93acd4f6-3999-43c0-a02f-17f31116eace" providerId="ADAL" clId="{1789CC17-4EBB-4F87-81FB-ACC80DF0C480}" dt="2024-10-31T07:13:08.917" v="132"/>
        <pc:sldMkLst>
          <pc:docMk/>
          <pc:sldMk cId="2797504033" sldId="612"/>
        </pc:sldMkLst>
      </pc:sldChg>
      <pc:sldChg chg="addSp delSp modSp mod modTransition modAnim">
        <pc:chgData name="AbdullahHalawany" userId="93acd4f6-3999-43c0-a02f-17f31116eace" providerId="ADAL" clId="{1789CC17-4EBB-4F87-81FB-ACC80DF0C480}" dt="2024-10-31T07:13:08.917" v="132"/>
        <pc:sldMkLst>
          <pc:docMk/>
          <pc:sldMk cId="2419197737" sldId="613"/>
        </pc:sldMkLst>
      </pc:sldChg>
      <pc:sldChg chg="addSp delSp modSp mod modTransition modAnim">
        <pc:chgData name="AbdullahHalawany" userId="93acd4f6-3999-43c0-a02f-17f31116eace" providerId="ADAL" clId="{1789CC17-4EBB-4F87-81FB-ACC80DF0C480}" dt="2024-10-31T07:13:08.917" v="132"/>
        <pc:sldMkLst>
          <pc:docMk/>
          <pc:sldMk cId="3575439986" sldId="614"/>
        </pc:sldMkLst>
      </pc:sldChg>
      <pc:sldChg chg="addSp delSp modSp mod modTransition modAnim">
        <pc:chgData name="AbdullahHalawany" userId="93acd4f6-3999-43c0-a02f-17f31116eace" providerId="ADAL" clId="{1789CC17-4EBB-4F87-81FB-ACC80DF0C480}" dt="2024-10-31T07:13:08.917" v="132"/>
        <pc:sldMkLst>
          <pc:docMk/>
          <pc:sldMk cId="1647067282" sldId="615"/>
        </pc:sldMkLst>
      </pc:sldChg>
      <pc:sldChg chg="addSp delSp modSp modTransition modAnim">
        <pc:chgData name="AbdullahHalawany" userId="93acd4f6-3999-43c0-a02f-17f31116eace" providerId="ADAL" clId="{1789CC17-4EBB-4F87-81FB-ACC80DF0C480}" dt="2024-10-31T07:13:08.917" v="132"/>
        <pc:sldMkLst>
          <pc:docMk/>
          <pc:sldMk cId="1246246117" sldId="617"/>
        </pc:sldMkLst>
      </pc:sldChg>
      <pc:sldChg chg="addSp delSp modSp modTransition modAnim">
        <pc:chgData name="AbdullahHalawany" userId="93acd4f6-3999-43c0-a02f-17f31116eace" providerId="ADAL" clId="{1789CC17-4EBB-4F87-81FB-ACC80DF0C480}" dt="2024-10-31T07:13:08.917" v="132"/>
        <pc:sldMkLst>
          <pc:docMk/>
          <pc:sldMk cId="2339560993" sldId="618"/>
        </pc:sldMkLst>
      </pc:sldChg>
      <pc:sldChg chg="addSp delSp modSp modTransition modAnim">
        <pc:chgData name="AbdullahHalawany" userId="93acd4f6-3999-43c0-a02f-17f31116eace" providerId="ADAL" clId="{1789CC17-4EBB-4F87-81FB-ACC80DF0C480}" dt="2024-10-31T07:13:08.917" v="132"/>
        <pc:sldMkLst>
          <pc:docMk/>
          <pc:sldMk cId="1150453666" sldId="619"/>
        </pc:sldMkLst>
      </pc:sldChg>
      <pc:sldChg chg="addSp delSp modSp modTransition modAnim">
        <pc:chgData name="AbdullahHalawany" userId="93acd4f6-3999-43c0-a02f-17f31116eace" providerId="ADAL" clId="{1789CC17-4EBB-4F87-81FB-ACC80DF0C480}" dt="2024-10-31T07:13:08.917" v="132"/>
        <pc:sldMkLst>
          <pc:docMk/>
          <pc:sldMk cId="2717722845" sldId="620"/>
        </pc:sldMkLst>
      </pc:sldChg>
      <pc:sldChg chg="modTransition">
        <pc:chgData name="AbdullahHalawany" userId="93acd4f6-3999-43c0-a02f-17f31116eace" providerId="ADAL" clId="{1789CC17-4EBB-4F87-81FB-ACC80DF0C480}" dt="2024-10-31T07:13:08.917" v="132"/>
        <pc:sldMkLst>
          <pc:docMk/>
          <pc:sldMk cId="3838883664" sldId="621"/>
        </pc:sldMkLst>
      </pc:sldChg>
    </pc:docChg>
  </pc:docChgLst>
  <pc:docChgLst>
    <pc:chgData name="AbdullahHalawany" userId="93acd4f6-3999-43c0-a02f-17f31116eace" providerId="ADAL" clId="{4A8E278C-A496-4187-987B-48A7DF0A7BC4}"/>
    <pc:docChg chg="undo custSel modSld">
      <pc:chgData name="AbdullahHalawany" userId="93acd4f6-3999-43c0-a02f-17f31116eace" providerId="ADAL" clId="{4A8E278C-A496-4187-987B-48A7DF0A7BC4}" dt="2024-11-04T04:48:04.442" v="64" actId="20577"/>
      <pc:docMkLst>
        <pc:docMk/>
      </pc:docMkLst>
      <pc:sldChg chg="modSp mod">
        <pc:chgData name="AbdullahHalawany" userId="93acd4f6-3999-43c0-a02f-17f31116eace" providerId="ADAL" clId="{4A8E278C-A496-4187-987B-48A7DF0A7BC4}" dt="2024-11-04T04:18:02.356" v="2" actId="1076"/>
        <pc:sldMkLst>
          <pc:docMk/>
          <pc:sldMk cId="0" sldId="303"/>
        </pc:sldMkLst>
        <pc:spChg chg="mod">
          <ac:chgData name="AbdullahHalawany" userId="93acd4f6-3999-43c0-a02f-17f31116eace" providerId="ADAL" clId="{4A8E278C-A496-4187-987B-48A7DF0A7BC4}" dt="2024-11-04T04:18:02.356" v="2" actId="1076"/>
          <ac:spMkLst>
            <pc:docMk/>
            <pc:sldMk cId="0" sldId="303"/>
            <ac:spMk id="14" creationId="{39C65316-BFB1-4A3F-B8B9-F9622013BFC3}"/>
          </ac:spMkLst>
        </pc:spChg>
      </pc:sldChg>
      <pc:sldChg chg="modSp mod">
        <pc:chgData name="AbdullahHalawany" userId="93acd4f6-3999-43c0-a02f-17f31116eace" providerId="ADAL" clId="{4A8E278C-A496-4187-987B-48A7DF0A7BC4}" dt="2024-11-04T04:20:43.038" v="37" actId="1076"/>
        <pc:sldMkLst>
          <pc:docMk/>
          <pc:sldMk cId="191888453" sldId="499"/>
        </pc:sldMkLst>
        <pc:spChg chg="mod">
          <ac:chgData name="AbdullahHalawany" userId="93acd4f6-3999-43c0-a02f-17f31116eace" providerId="ADAL" clId="{4A8E278C-A496-4187-987B-48A7DF0A7BC4}" dt="2024-11-04T04:20:43.038" v="37" actId="1076"/>
          <ac:spMkLst>
            <pc:docMk/>
            <pc:sldMk cId="191888453" sldId="499"/>
            <ac:spMk id="10" creationId="{990169C1-5DF2-45B9-864B-8E2661F2032F}"/>
          </ac:spMkLst>
        </pc:spChg>
      </pc:sldChg>
      <pc:sldChg chg="modSp mod">
        <pc:chgData name="AbdullahHalawany" userId="93acd4f6-3999-43c0-a02f-17f31116eace" providerId="ADAL" clId="{4A8E278C-A496-4187-987B-48A7DF0A7BC4}" dt="2024-11-04T04:21:16.763" v="39" actId="2710"/>
        <pc:sldMkLst>
          <pc:docMk/>
          <pc:sldMk cId="2982646360" sldId="593"/>
        </pc:sldMkLst>
      </pc:sldChg>
      <pc:sldChg chg="modSp mod">
        <pc:chgData name="AbdullahHalawany" userId="93acd4f6-3999-43c0-a02f-17f31116eace" providerId="ADAL" clId="{4A8E278C-A496-4187-987B-48A7DF0A7BC4}" dt="2024-11-04T04:18:26.226" v="5" actId="1076"/>
        <pc:sldMkLst>
          <pc:docMk/>
          <pc:sldMk cId="3192421304" sldId="594"/>
        </pc:sldMkLst>
      </pc:sldChg>
      <pc:sldChg chg="modSp mod">
        <pc:chgData name="AbdullahHalawany" userId="93acd4f6-3999-43c0-a02f-17f31116eace" providerId="ADAL" clId="{4A8E278C-A496-4187-987B-48A7DF0A7BC4}" dt="2024-11-04T04:18:34.513" v="7" actId="1076"/>
        <pc:sldMkLst>
          <pc:docMk/>
          <pc:sldMk cId="3878200801" sldId="596"/>
        </pc:sldMkLst>
      </pc:sldChg>
      <pc:sldChg chg="modSp mod">
        <pc:chgData name="AbdullahHalawany" userId="93acd4f6-3999-43c0-a02f-17f31116eace" providerId="ADAL" clId="{4A8E278C-A496-4187-987B-48A7DF0A7BC4}" dt="2024-11-04T04:18:38.854" v="9" actId="1076"/>
        <pc:sldMkLst>
          <pc:docMk/>
          <pc:sldMk cId="2097266470" sldId="597"/>
        </pc:sldMkLst>
      </pc:sldChg>
      <pc:sldChg chg="modSp mod">
        <pc:chgData name="AbdullahHalawany" userId="93acd4f6-3999-43c0-a02f-17f31116eace" providerId="ADAL" clId="{4A8E278C-A496-4187-987B-48A7DF0A7BC4}" dt="2024-11-04T04:18:44.959" v="11" actId="1076"/>
        <pc:sldMkLst>
          <pc:docMk/>
          <pc:sldMk cId="4168783259" sldId="598"/>
        </pc:sldMkLst>
      </pc:sldChg>
      <pc:sldChg chg="modSp mod">
        <pc:chgData name="AbdullahHalawany" userId="93acd4f6-3999-43c0-a02f-17f31116eace" providerId="ADAL" clId="{4A8E278C-A496-4187-987B-48A7DF0A7BC4}" dt="2024-11-04T04:18:49.969" v="13" actId="1076"/>
        <pc:sldMkLst>
          <pc:docMk/>
          <pc:sldMk cId="3052828514" sldId="599"/>
        </pc:sldMkLst>
      </pc:sldChg>
      <pc:sldChg chg="modSp mod">
        <pc:chgData name="AbdullahHalawany" userId="93acd4f6-3999-43c0-a02f-17f31116eace" providerId="ADAL" clId="{4A8E278C-A496-4187-987B-48A7DF0A7BC4}" dt="2024-11-04T04:18:54.217" v="15" actId="1076"/>
        <pc:sldMkLst>
          <pc:docMk/>
          <pc:sldMk cId="2319709672" sldId="600"/>
        </pc:sldMkLst>
      </pc:sldChg>
      <pc:sldChg chg="modSp mod">
        <pc:chgData name="AbdullahHalawany" userId="93acd4f6-3999-43c0-a02f-17f31116eace" providerId="ADAL" clId="{4A8E278C-A496-4187-987B-48A7DF0A7BC4}" dt="2024-11-04T04:18:58.773" v="17" actId="1076"/>
        <pc:sldMkLst>
          <pc:docMk/>
          <pc:sldMk cId="3028319447" sldId="601"/>
        </pc:sldMkLst>
      </pc:sldChg>
      <pc:sldChg chg="modSp mod">
        <pc:chgData name="AbdullahHalawany" userId="93acd4f6-3999-43c0-a02f-17f31116eace" providerId="ADAL" clId="{4A8E278C-A496-4187-987B-48A7DF0A7BC4}" dt="2024-11-04T04:22:54.077" v="60" actId="20577"/>
        <pc:sldMkLst>
          <pc:docMk/>
          <pc:sldMk cId="953084867" sldId="602"/>
        </pc:sldMkLst>
      </pc:sldChg>
      <pc:sldChg chg="modSp mod">
        <pc:chgData name="AbdullahHalawany" userId="93acd4f6-3999-43c0-a02f-17f31116eace" providerId="ADAL" clId="{4A8E278C-A496-4187-987B-48A7DF0A7BC4}" dt="2024-11-04T04:19:28.428" v="24" actId="1076"/>
        <pc:sldMkLst>
          <pc:docMk/>
          <pc:sldMk cId="3445815507" sldId="605"/>
        </pc:sldMkLst>
      </pc:sldChg>
      <pc:sldChg chg="modSp mod">
        <pc:chgData name="AbdullahHalawany" userId="93acd4f6-3999-43c0-a02f-17f31116eace" providerId="ADAL" clId="{4A8E278C-A496-4187-987B-48A7DF0A7BC4}" dt="2024-11-04T04:19:33.397" v="26" actId="1076"/>
        <pc:sldMkLst>
          <pc:docMk/>
          <pc:sldMk cId="4118667722" sldId="606"/>
        </pc:sldMkLst>
      </pc:sldChg>
      <pc:sldChg chg="modSp mod">
        <pc:chgData name="AbdullahHalawany" userId="93acd4f6-3999-43c0-a02f-17f31116eace" providerId="ADAL" clId="{4A8E278C-A496-4187-987B-48A7DF0A7BC4}" dt="2024-11-04T04:19:42.283" v="28" actId="1076"/>
        <pc:sldMkLst>
          <pc:docMk/>
          <pc:sldMk cId="4144050016" sldId="607"/>
        </pc:sldMkLst>
      </pc:sldChg>
      <pc:sldChg chg="modSp mod">
        <pc:chgData name="AbdullahHalawany" userId="93acd4f6-3999-43c0-a02f-17f31116eace" providerId="ADAL" clId="{4A8E278C-A496-4187-987B-48A7DF0A7BC4}" dt="2024-11-04T04:19:47.593" v="30" actId="1076"/>
        <pc:sldMkLst>
          <pc:docMk/>
          <pc:sldMk cId="347890785" sldId="608"/>
        </pc:sldMkLst>
      </pc:sldChg>
      <pc:sldChg chg="modSp mod">
        <pc:chgData name="AbdullahHalawany" userId="93acd4f6-3999-43c0-a02f-17f31116eace" providerId="ADAL" clId="{4A8E278C-A496-4187-987B-48A7DF0A7BC4}" dt="2024-11-04T04:19:52.861" v="32" actId="1076"/>
        <pc:sldMkLst>
          <pc:docMk/>
          <pc:sldMk cId="2941116839" sldId="609"/>
        </pc:sldMkLst>
      </pc:sldChg>
      <pc:sldChg chg="modSp mod">
        <pc:chgData name="AbdullahHalawany" userId="93acd4f6-3999-43c0-a02f-17f31116eace" providerId="ADAL" clId="{4A8E278C-A496-4187-987B-48A7DF0A7BC4}" dt="2024-11-04T04:19:57.829" v="34" actId="1076"/>
        <pc:sldMkLst>
          <pc:docMk/>
          <pc:sldMk cId="1355294374" sldId="610"/>
        </pc:sldMkLst>
      </pc:sldChg>
      <pc:sldChg chg="modSp mod">
        <pc:chgData name="AbdullahHalawany" userId="93acd4f6-3999-43c0-a02f-17f31116eace" providerId="ADAL" clId="{4A8E278C-A496-4187-987B-48A7DF0A7BC4}" dt="2024-11-04T04:48:04.442" v="64" actId="20577"/>
        <pc:sldMkLst>
          <pc:docMk/>
          <pc:sldMk cId="810213647" sldId="615"/>
        </pc:sldMkLst>
      </pc:sldChg>
      <pc:sldChg chg="modSp mod">
        <pc:chgData name="AbdullahHalawany" userId="93acd4f6-3999-43c0-a02f-17f31116eace" providerId="ADAL" clId="{4A8E278C-A496-4187-987B-48A7DF0A7BC4}" dt="2024-11-04T04:20:11.788" v="35" actId="14100"/>
        <pc:sldMkLst>
          <pc:docMk/>
          <pc:sldMk cId="2344963462" sldId="617"/>
        </pc:sldMkLst>
      </pc:sldChg>
    </pc:docChg>
  </pc:docChgLst>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ldChg>
    </pc:docChg>
  </pc:docChgLst>
  <pc:docChgLst>
    <pc:chgData name="AbdullahHalawany" userId="93acd4f6-3999-43c0-a02f-17f31116eace" providerId="ADAL" clId="{E8519936-BDF0-4867-B518-473593ABF441}"/>
    <pc:docChg chg="undo custSel modSld">
      <pc:chgData name="AbdullahHalawany" userId="93acd4f6-3999-43c0-a02f-17f31116eace" providerId="ADAL" clId="{E8519936-BDF0-4867-B518-473593ABF441}" dt="2024-12-05T16:20:08.334" v="120"/>
      <pc:docMkLst>
        <pc:docMk/>
      </pc:docMkLst>
      <pc:sldChg chg="addSp modSp">
        <pc:chgData name="AbdullahHalawany" userId="93acd4f6-3999-43c0-a02f-17f31116eace" providerId="ADAL" clId="{E8519936-BDF0-4867-B518-473593ABF441}" dt="2024-12-05T12:44:59.243" v="14"/>
        <pc:sldMkLst>
          <pc:docMk/>
          <pc:sldMk cId="0" sldId="303"/>
        </pc:sldMkLst>
        <pc:picChg chg="add mod">
          <ac:chgData name="AbdullahHalawany" userId="93acd4f6-3999-43c0-a02f-17f31116eace" providerId="ADAL" clId="{E8519936-BDF0-4867-B518-473593ABF441}" dt="2024-12-05T12:44:59.243" v="14"/>
          <ac:picMkLst>
            <pc:docMk/>
            <pc:sldMk cId="0" sldId="303"/>
            <ac:picMk id="8" creationId="{43286D8D-5AF2-24B5-B9D6-D95A0005E265}"/>
          </ac:picMkLst>
        </pc:picChg>
      </pc:sldChg>
      <pc:sldChg chg="addSp delSp modSp mod modTransition modAnim">
        <pc:chgData name="AbdullahHalawany" userId="93acd4f6-3999-43c0-a02f-17f31116eace" providerId="ADAL" clId="{E8519936-BDF0-4867-B518-473593ABF441}" dt="2024-12-05T12:46:49.920" v="18"/>
        <pc:sldMkLst>
          <pc:docMk/>
          <pc:sldMk cId="0" sldId="313"/>
        </pc:sldMkLst>
        <pc:picChg chg="add del mod">
          <ac:chgData name="AbdullahHalawany" userId="93acd4f6-3999-43c0-a02f-17f31116eace" providerId="ADAL" clId="{E8519936-BDF0-4867-B518-473593ABF441}" dt="2024-12-05T12:46:07.093" v="17"/>
          <ac:picMkLst>
            <pc:docMk/>
            <pc:sldMk cId="0" sldId="313"/>
            <ac:picMk id="17" creationId="{B6E5ACD5-DEE5-A9D2-A7D9-2CA3B76934E4}"/>
          </ac:picMkLst>
        </pc:picChg>
        <pc:picChg chg="add del mod ord">
          <ac:chgData name="AbdullahHalawany" userId="93acd4f6-3999-43c0-a02f-17f31116eace" providerId="ADAL" clId="{E8519936-BDF0-4867-B518-473593ABF441}" dt="2024-12-05T12:46:49.920" v="18"/>
          <ac:picMkLst>
            <pc:docMk/>
            <pc:sldMk cId="0" sldId="313"/>
            <ac:picMk id="20" creationId="{AC63A45D-E84C-B009-5081-54256174B44C}"/>
          </ac:picMkLst>
        </pc:picChg>
        <pc:picChg chg="add mod">
          <ac:chgData name="AbdullahHalawany" userId="93acd4f6-3999-43c0-a02f-17f31116eace" providerId="ADAL" clId="{E8519936-BDF0-4867-B518-473593ABF441}" dt="2024-12-05T12:46:49.920" v="18"/>
          <ac:picMkLst>
            <pc:docMk/>
            <pc:sldMk cId="0" sldId="313"/>
            <ac:picMk id="21" creationId="{5B90A6A1-928C-F2A3-583D-C51555BD85C3}"/>
          </ac:picMkLst>
        </pc:picChg>
      </pc:sldChg>
      <pc:sldChg chg="addSp modSp">
        <pc:chgData name="AbdullahHalawany" userId="93acd4f6-3999-43c0-a02f-17f31116eace" providerId="ADAL" clId="{E8519936-BDF0-4867-B518-473593ABF441}" dt="2024-12-05T16:20:08.334" v="120"/>
        <pc:sldMkLst>
          <pc:docMk/>
          <pc:sldMk cId="0" sldId="349"/>
        </pc:sldMkLst>
        <pc:picChg chg="add mod">
          <ac:chgData name="AbdullahHalawany" userId="93acd4f6-3999-43c0-a02f-17f31116eace" providerId="ADAL" clId="{E8519936-BDF0-4867-B518-473593ABF441}" dt="2024-12-05T16:20:08.334" v="120"/>
          <ac:picMkLst>
            <pc:docMk/>
            <pc:sldMk cId="0" sldId="349"/>
            <ac:picMk id="6" creationId="{04973125-4767-A993-55D6-9749AF091A44}"/>
          </ac:picMkLst>
        </pc:picChg>
      </pc:sldChg>
      <pc:sldChg chg="addSp modSp mod">
        <pc:chgData name="AbdullahHalawany" userId="93acd4f6-3999-43c0-a02f-17f31116eace" providerId="ADAL" clId="{E8519936-BDF0-4867-B518-473593ABF441}" dt="2024-12-05T12:51:31.943" v="20"/>
        <pc:sldMkLst>
          <pc:docMk/>
          <pc:sldMk cId="191888453" sldId="499"/>
        </pc:sldMkLst>
        <pc:spChg chg="mod">
          <ac:chgData name="AbdullahHalawany" userId="93acd4f6-3999-43c0-a02f-17f31116eace" providerId="ADAL" clId="{E8519936-BDF0-4867-B518-473593ABF441}" dt="2024-12-05T12:51:10.161" v="19" actId="14100"/>
          <ac:spMkLst>
            <pc:docMk/>
            <pc:sldMk cId="191888453" sldId="499"/>
            <ac:spMk id="10" creationId="{990169C1-5DF2-45B9-864B-8E2661F2032F}"/>
          </ac:spMkLst>
        </pc:spChg>
        <pc:picChg chg="add mod">
          <ac:chgData name="AbdullahHalawany" userId="93acd4f6-3999-43c0-a02f-17f31116eace" providerId="ADAL" clId="{E8519936-BDF0-4867-B518-473593ABF441}" dt="2024-12-05T12:51:31.943" v="20"/>
          <ac:picMkLst>
            <pc:docMk/>
            <pc:sldMk cId="191888453" sldId="499"/>
            <ac:picMk id="5" creationId="{A7F29990-6050-13E5-88FC-390435DFDBF4}"/>
          </ac:picMkLst>
        </pc:picChg>
      </pc:sldChg>
      <pc:sldChg chg="addSp modSp">
        <pc:chgData name="AbdullahHalawany" userId="93acd4f6-3999-43c0-a02f-17f31116eace" providerId="ADAL" clId="{E8519936-BDF0-4867-B518-473593ABF441}" dt="2024-12-05T12:51:31.943" v="20"/>
        <pc:sldMkLst>
          <pc:docMk/>
          <pc:sldMk cId="756635027" sldId="583"/>
        </pc:sldMkLst>
        <pc:picChg chg="add mod">
          <ac:chgData name="AbdullahHalawany" userId="93acd4f6-3999-43c0-a02f-17f31116eace" providerId="ADAL" clId="{E8519936-BDF0-4867-B518-473593ABF441}" dt="2024-12-05T12:51:31.943" v="20"/>
          <ac:picMkLst>
            <pc:docMk/>
            <pc:sldMk cId="756635027" sldId="583"/>
            <ac:picMk id="20" creationId="{2C6EE71D-FD53-6B03-EB71-7713BBBF859C}"/>
          </ac:picMkLst>
        </pc:picChg>
      </pc:sldChg>
      <pc:sldChg chg="addSp modSp">
        <pc:chgData name="AbdullahHalawany" userId="93acd4f6-3999-43c0-a02f-17f31116eace" providerId="ADAL" clId="{E8519936-BDF0-4867-B518-473593ABF441}" dt="2024-12-05T16:20:08.334" v="120"/>
        <pc:sldMkLst>
          <pc:docMk/>
          <pc:sldMk cId="3193219222" sldId="621"/>
        </pc:sldMkLst>
        <pc:picChg chg="add mod">
          <ac:chgData name="AbdullahHalawany" userId="93acd4f6-3999-43c0-a02f-17f31116eace" providerId="ADAL" clId="{E8519936-BDF0-4867-B518-473593ABF441}" dt="2024-12-05T16:20:08.334" v="120"/>
          <ac:picMkLst>
            <pc:docMk/>
            <pc:sldMk cId="3193219222" sldId="621"/>
            <ac:picMk id="20" creationId="{D7395E0C-7E3F-7179-5CAA-6E9C916EB840}"/>
          </ac:picMkLst>
        </pc:picChg>
      </pc:sldChg>
      <pc:sldChg chg="addSp delSp modSp mod modTransition modAnim">
        <pc:chgData name="AbdullahHalawany" userId="93acd4f6-3999-43c0-a02f-17f31116eace" providerId="ADAL" clId="{E8519936-BDF0-4867-B518-473593ABF441}" dt="2024-12-05T12:53:57.803" v="23"/>
        <pc:sldMkLst>
          <pc:docMk/>
          <pc:sldMk cId="3319090405" sldId="622"/>
        </pc:sldMkLst>
        <pc:picChg chg="add del mod">
          <ac:chgData name="AbdullahHalawany" userId="93acd4f6-3999-43c0-a02f-17f31116eace" providerId="ADAL" clId="{E8519936-BDF0-4867-B518-473593ABF441}" dt="2024-12-05T12:51:59.880" v="22"/>
          <ac:picMkLst>
            <pc:docMk/>
            <pc:sldMk cId="3319090405" sldId="622"/>
            <ac:picMk id="5" creationId="{227FDCF2-D309-C596-8480-947D38B01F50}"/>
          </ac:picMkLst>
        </pc:picChg>
        <pc:picChg chg="add del mod ord">
          <ac:chgData name="AbdullahHalawany" userId="93acd4f6-3999-43c0-a02f-17f31116eace" providerId="ADAL" clId="{E8519936-BDF0-4867-B518-473593ABF441}" dt="2024-12-05T12:53:57.803" v="23"/>
          <ac:picMkLst>
            <pc:docMk/>
            <pc:sldMk cId="3319090405" sldId="622"/>
            <ac:picMk id="8" creationId="{1B7CB5A9-26BC-72BC-ED78-673051820014}"/>
          </ac:picMkLst>
        </pc:picChg>
        <pc:picChg chg="add mod">
          <ac:chgData name="AbdullahHalawany" userId="93acd4f6-3999-43c0-a02f-17f31116eace" providerId="ADAL" clId="{E8519936-BDF0-4867-B518-473593ABF441}" dt="2024-12-05T12:53:57.803" v="23"/>
          <ac:picMkLst>
            <pc:docMk/>
            <pc:sldMk cId="3319090405" sldId="622"/>
            <ac:picMk id="9" creationId="{E737F1DE-11AB-6D59-6B7B-6C1C9CC3915D}"/>
          </ac:picMkLst>
        </pc:picChg>
      </pc:sldChg>
      <pc:sldChg chg="addSp modSp">
        <pc:chgData name="AbdullahHalawany" userId="93acd4f6-3999-43c0-a02f-17f31116eace" providerId="ADAL" clId="{E8519936-BDF0-4867-B518-473593ABF441}" dt="2024-12-05T13:04:49.531" v="25"/>
        <pc:sldMkLst>
          <pc:docMk/>
          <pc:sldMk cId="1079949704" sldId="623"/>
        </pc:sldMkLst>
        <pc:picChg chg="add mod">
          <ac:chgData name="AbdullahHalawany" userId="93acd4f6-3999-43c0-a02f-17f31116eace" providerId="ADAL" clId="{E8519936-BDF0-4867-B518-473593ABF441}" dt="2024-12-05T13:04:49.531" v="25"/>
          <ac:picMkLst>
            <pc:docMk/>
            <pc:sldMk cId="1079949704" sldId="623"/>
            <ac:picMk id="9" creationId="{D35A3530-48EA-BFE7-0128-165501FBB6BB}"/>
          </ac:picMkLst>
        </pc:picChg>
      </pc:sldChg>
      <pc:sldChg chg="addSp modSp mod">
        <pc:chgData name="AbdullahHalawany" userId="93acd4f6-3999-43c0-a02f-17f31116eace" providerId="ADAL" clId="{E8519936-BDF0-4867-B518-473593ABF441}" dt="2024-12-05T13:04:49.531" v="25"/>
        <pc:sldMkLst>
          <pc:docMk/>
          <pc:sldMk cId="8215779" sldId="624"/>
        </pc:sldMkLst>
        <pc:spChg chg="mod">
          <ac:chgData name="AbdullahHalawany" userId="93acd4f6-3999-43c0-a02f-17f31116eace" providerId="ADAL" clId="{E8519936-BDF0-4867-B518-473593ABF441}" dt="2024-12-05T12:36:10.741" v="3" actId="1076"/>
          <ac:spMkLst>
            <pc:docMk/>
            <pc:sldMk cId="8215779" sldId="624"/>
            <ac:spMk id="10" creationId="{990169C1-5DF2-45B9-864B-8E2661F2032F}"/>
          </ac:spMkLst>
        </pc:spChg>
        <pc:picChg chg="add mod">
          <ac:chgData name="AbdullahHalawany" userId="93acd4f6-3999-43c0-a02f-17f31116eace" providerId="ADAL" clId="{E8519936-BDF0-4867-B518-473593ABF441}" dt="2024-12-05T13:04:49.531" v="25"/>
          <ac:picMkLst>
            <pc:docMk/>
            <pc:sldMk cId="8215779" sldId="624"/>
            <ac:picMk id="5" creationId="{FDC42F12-F6C2-68C7-EBED-1254C29CC4AE}"/>
          </ac:picMkLst>
        </pc:picChg>
      </pc:sldChg>
      <pc:sldChg chg="addSp modSp mod">
        <pc:chgData name="AbdullahHalawany" userId="93acd4f6-3999-43c0-a02f-17f31116eace" providerId="ADAL" clId="{E8519936-BDF0-4867-B518-473593ABF441}" dt="2024-12-05T13:04:49.531" v="25"/>
        <pc:sldMkLst>
          <pc:docMk/>
          <pc:sldMk cId="3033010872" sldId="625"/>
        </pc:sldMkLst>
        <pc:spChg chg="mod">
          <ac:chgData name="AbdullahHalawany" userId="93acd4f6-3999-43c0-a02f-17f31116eace" providerId="ADAL" clId="{E8519936-BDF0-4867-B518-473593ABF441}" dt="2024-12-05T13:00:32.674" v="24" actId="14100"/>
          <ac:spMkLst>
            <pc:docMk/>
            <pc:sldMk cId="3033010872" sldId="625"/>
            <ac:spMk id="10" creationId="{990169C1-5DF2-45B9-864B-8E2661F2032F}"/>
          </ac:spMkLst>
        </pc:spChg>
        <pc:picChg chg="add mod">
          <ac:chgData name="AbdullahHalawany" userId="93acd4f6-3999-43c0-a02f-17f31116eace" providerId="ADAL" clId="{E8519936-BDF0-4867-B518-473593ABF441}" dt="2024-12-05T13:04:49.531" v="25"/>
          <ac:picMkLst>
            <pc:docMk/>
            <pc:sldMk cId="3033010872" sldId="625"/>
            <ac:picMk id="4" creationId="{E0FDEE2B-AA9A-4D4F-A4AA-7D5D6898D227}"/>
          </ac:picMkLst>
        </pc:picChg>
      </pc:sldChg>
      <pc:sldChg chg="addSp modSp mod">
        <pc:chgData name="AbdullahHalawany" userId="93acd4f6-3999-43c0-a02f-17f31116eace" providerId="ADAL" clId="{E8519936-BDF0-4867-B518-473593ABF441}" dt="2024-12-05T13:04:49.531" v="25"/>
        <pc:sldMkLst>
          <pc:docMk/>
          <pc:sldMk cId="2799143432" sldId="626"/>
        </pc:sldMkLst>
        <pc:spChg chg="mod">
          <ac:chgData name="AbdullahHalawany" userId="93acd4f6-3999-43c0-a02f-17f31116eace" providerId="ADAL" clId="{E8519936-BDF0-4867-B518-473593ABF441}" dt="2024-12-05T12:36:33.813" v="13" actId="1076"/>
          <ac:spMkLst>
            <pc:docMk/>
            <pc:sldMk cId="2799143432" sldId="626"/>
            <ac:spMk id="10" creationId="{990169C1-5DF2-45B9-864B-8E2661F2032F}"/>
          </ac:spMkLst>
        </pc:spChg>
        <pc:picChg chg="add mod">
          <ac:chgData name="AbdullahHalawany" userId="93acd4f6-3999-43c0-a02f-17f31116eace" providerId="ADAL" clId="{E8519936-BDF0-4867-B518-473593ABF441}" dt="2024-12-05T13:04:49.531" v="25"/>
          <ac:picMkLst>
            <pc:docMk/>
            <pc:sldMk cId="2799143432" sldId="626"/>
            <ac:picMk id="5" creationId="{0FE4E656-0F80-2362-A711-133947E0E610}"/>
          </ac:picMkLst>
        </pc:picChg>
      </pc:sldChg>
      <pc:sldChg chg="addSp modSp">
        <pc:chgData name="AbdullahHalawany" userId="93acd4f6-3999-43c0-a02f-17f31116eace" providerId="ADAL" clId="{E8519936-BDF0-4867-B518-473593ABF441}" dt="2024-12-05T14:18:00.023" v="26"/>
        <pc:sldMkLst>
          <pc:docMk/>
          <pc:sldMk cId="3640985279" sldId="627"/>
        </pc:sldMkLst>
        <pc:picChg chg="add mod">
          <ac:chgData name="AbdullahHalawany" userId="93acd4f6-3999-43c0-a02f-17f31116eace" providerId="ADAL" clId="{E8519936-BDF0-4867-B518-473593ABF441}" dt="2024-12-05T14:18:00.023" v="26"/>
          <ac:picMkLst>
            <pc:docMk/>
            <pc:sldMk cId="3640985279" sldId="627"/>
            <ac:picMk id="8" creationId="{E8E7FC67-D534-65DE-39CB-D9207784429C}"/>
          </ac:picMkLst>
        </pc:picChg>
      </pc:sldChg>
      <pc:sldChg chg="addSp modSp">
        <pc:chgData name="AbdullahHalawany" userId="93acd4f6-3999-43c0-a02f-17f31116eace" providerId="ADAL" clId="{E8519936-BDF0-4867-B518-473593ABF441}" dt="2024-12-05T14:23:35.759" v="27"/>
        <pc:sldMkLst>
          <pc:docMk/>
          <pc:sldMk cId="3105969981" sldId="628"/>
        </pc:sldMkLst>
        <pc:picChg chg="add mod">
          <ac:chgData name="AbdullahHalawany" userId="93acd4f6-3999-43c0-a02f-17f31116eace" providerId="ADAL" clId="{E8519936-BDF0-4867-B518-473593ABF441}" dt="2024-12-05T14:23:35.759" v="27"/>
          <ac:picMkLst>
            <pc:docMk/>
            <pc:sldMk cId="3105969981" sldId="628"/>
            <ac:picMk id="5" creationId="{D630662D-B4FF-ACA5-D24A-3ED86FAD1F7C}"/>
          </ac:picMkLst>
        </pc:picChg>
      </pc:sldChg>
      <pc:sldChg chg="addSp modSp">
        <pc:chgData name="AbdullahHalawany" userId="93acd4f6-3999-43c0-a02f-17f31116eace" providerId="ADAL" clId="{E8519936-BDF0-4867-B518-473593ABF441}" dt="2024-12-05T14:23:35.759" v="27"/>
        <pc:sldMkLst>
          <pc:docMk/>
          <pc:sldMk cId="133675647" sldId="629"/>
        </pc:sldMkLst>
        <pc:picChg chg="add mod">
          <ac:chgData name="AbdullahHalawany" userId="93acd4f6-3999-43c0-a02f-17f31116eace" providerId="ADAL" clId="{E8519936-BDF0-4867-B518-473593ABF441}" dt="2024-12-05T14:23:35.759" v="27"/>
          <ac:picMkLst>
            <pc:docMk/>
            <pc:sldMk cId="133675647" sldId="629"/>
            <ac:picMk id="16" creationId="{EC865134-125B-0685-3823-8FADEFE8F737}"/>
          </ac:picMkLst>
        </pc:picChg>
      </pc:sldChg>
      <pc:sldChg chg="addSp modSp">
        <pc:chgData name="AbdullahHalawany" userId="93acd4f6-3999-43c0-a02f-17f31116eace" providerId="ADAL" clId="{E8519936-BDF0-4867-B518-473593ABF441}" dt="2024-12-05T14:28:01.880" v="28"/>
        <pc:sldMkLst>
          <pc:docMk/>
          <pc:sldMk cId="616566455" sldId="630"/>
        </pc:sldMkLst>
        <pc:picChg chg="add mod">
          <ac:chgData name="AbdullahHalawany" userId="93acd4f6-3999-43c0-a02f-17f31116eace" providerId="ADAL" clId="{E8519936-BDF0-4867-B518-473593ABF441}" dt="2024-12-05T14:28:01.880" v="28"/>
          <ac:picMkLst>
            <pc:docMk/>
            <pc:sldMk cId="616566455" sldId="630"/>
            <ac:picMk id="6" creationId="{EC927B90-E528-8863-4E6A-724491E57EBD}"/>
          </ac:picMkLst>
        </pc:picChg>
      </pc:sldChg>
      <pc:sldChg chg="addSp modSp">
        <pc:chgData name="AbdullahHalawany" userId="93acd4f6-3999-43c0-a02f-17f31116eace" providerId="ADAL" clId="{E8519936-BDF0-4867-B518-473593ABF441}" dt="2024-12-05T14:28:01.880" v="28"/>
        <pc:sldMkLst>
          <pc:docMk/>
          <pc:sldMk cId="975532025" sldId="631"/>
        </pc:sldMkLst>
        <pc:picChg chg="add mod">
          <ac:chgData name="AbdullahHalawany" userId="93acd4f6-3999-43c0-a02f-17f31116eace" providerId="ADAL" clId="{E8519936-BDF0-4867-B518-473593ABF441}" dt="2024-12-05T14:28:01.880" v="28"/>
          <ac:picMkLst>
            <pc:docMk/>
            <pc:sldMk cId="975532025" sldId="631"/>
            <ac:picMk id="5" creationId="{259C19AD-1D97-F371-5209-5A906D0CB0CB}"/>
          </ac:picMkLst>
        </pc:picChg>
      </pc:sldChg>
      <pc:sldChg chg="addSp modSp">
        <pc:chgData name="AbdullahHalawany" userId="93acd4f6-3999-43c0-a02f-17f31116eace" providerId="ADAL" clId="{E8519936-BDF0-4867-B518-473593ABF441}" dt="2024-12-05T14:28:01.880" v="28"/>
        <pc:sldMkLst>
          <pc:docMk/>
          <pc:sldMk cId="4200753092" sldId="633"/>
        </pc:sldMkLst>
        <pc:picChg chg="add mod">
          <ac:chgData name="AbdullahHalawany" userId="93acd4f6-3999-43c0-a02f-17f31116eace" providerId="ADAL" clId="{E8519936-BDF0-4867-B518-473593ABF441}" dt="2024-12-05T14:28:01.880" v="28"/>
          <ac:picMkLst>
            <pc:docMk/>
            <pc:sldMk cId="4200753092" sldId="633"/>
            <ac:picMk id="5" creationId="{B345883B-408C-3654-9DC9-1DAE375E6C57}"/>
          </ac:picMkLst>
        </pc:picChg>
      </pc:sldChg>
      <pc:sldChg chg="addSp delSp modSp mod modTransition modAnim">
        <pc:chgData name="AbdullahHalawany" userId="93acd4f6-3999-43c0-a02f-17f31116eace" providerId="ADAL" clId="{E8519936-BDF0-4867-B518-473593ABF441}" dt="2024-12-05T14:36:44.346" v="34"/>
        <pc:sldMkLst>
          <pc:docMk/>
          <pc:sldMk cId="1354524233" sldId="634"/>
        </pc:sldMkLst>
        <pc:spChg chg="mod">
          <ac:chgData name="AbdullahHalawany" userId="93acd4f6-3999-43c0-a02f-17f31116eace" providerId="ADAL" clId="{E8519936-BDF0-4867-B518-473593ABF441}" dt="2024-12-05T14:32:48.059" v="31" actId="14100"/>
          <ac:spMkLst>
            <pc:docMk/>
            <pc:sldMk cId="1354524233" sldId="634"/>
            <ac:spMk id="10" creationId="{990169C1-5DF2-45B9-864B-8E2661F2032F}"/>
          </ac:spMkLst>
        </pc:spChg>
        <pc:picChg chg="add del mod">
          <ac:chgData name="AbdullahHalawany" userId="93acd4f6-3999-43c0-a02f-17f31116eace" providerId="ADAL" clId="{E8519936-BDF0-4867-B518-473593ABF441}" dt="2024-12-05T14:33:02.292" v="33"/>
          <ac:picMkLst>
            <pc:docMk/>
            <pc:sldMk cId="1354524233" sldId="634"/>
            <ac:picMk id="4" creationId="{37192B81-FCCC-ADD7-42BB-0D297296AD15}"/>
          </ac:picMkLst>
        </pc:picChg>
        <pc:picChg chg="add del mod ord">
          <ac:chgData name="AbdullahHalawany" userId="93acd4f6-3999-43c0-a02f-17f31116eace" providerId="ADAL" clId="{E8519936-BDF0-4867-B518-473593ABF441}" dt="2024-12-05T14:36:44.346" v="34"/>
          <ac:picMkLst>
            <pc:docMk/>
            <pc:sldMk cId="1354524233" sldId="634"/>
            <ac:picMk id="7" creationId="{397A0837-FF96-B047-0241-EC6ED482EF18}"/>
          </ac:picMkLst>
        </pc:picChg>
        <pc:picChg chg="add mod">
          <ac:chgData name="AbdullahHalawany" userId="93acd4f6-3999-43c0-a02f-17f31116eace" providerId="ADAL" clId="{E8519936-BDF0-4867-B518-473593ABF441}" dt="2024-12-05T14:36:44.346" v="34"/>
          <ac:picMkLst>
            <pc:docMk/>
            <pc:sldMk cId="1354524233" sldId="634"/>
            <ac:picMk id="8" creationId="{7448A935-6D51-0A23-C17E-A71F0FB8E513}"/>
          </ac:picMkLst>
        </pc:picChg>
      </pc:sldChg>
      <pc:sldChg chg="addSp delSp modSp mod modTransition modAnim">
        <pc:chgData name="AbdullahHalawany" userId="93acd4f6-3999-43c0-a02f-17f31116eace" providerId="ADAL" clId="{E8519936-BDF0-4867-B518-473593ABF441}" dt="2024-12-05T14:44:45.570" v="39"/>
        <pc:sldMkLst>
          <pc:docMk/>
          <pc:sldMk cId="1566365740" sldId="635"/>
        </pc:sldMkLst>
        <pc:spChg chg="mod">
          <ac:chgData name="AbdullahHalawany" userId="93acd4f6-3999-43c0-a02f-17f31116eace" providerId="ADAL" clId="{E8519936-BDF0-4867-B518-473593ABF441}" dt="2024-12-05T14:37:17.458" v="35" actId="14100"/>
          <ac:spMkLst>
            <pc:docMk/>
            <pc:sldMk cId="1566365740" sldId="635"/>
            <ac:spMk id="10" creationId="{990169C1-5DF2-45B9-864B-8E2661F2032F}"/>
          </ac:spMkLst>
        </pc:spChg>
        <pc:picChg chg="add del mod">
          <ac:chgData name="AbdullahHalawany" userId="93acd4f6-3999-43c0-a02f-17f31116eace" providerId="ADAL" clId="{E8519936-BDF0-4867-B518-473593ABF441}" dt="2024-12-05T14:41:38.185" v="38"/>
          <ac:picMkLst>
            <pc:docMk/>
            <pc:sldMk cId="1566365740" sldId="635"/>
            <ac:picMk id="18" creationId="{F47AC77A-D1A0-5AA0-F601-964618D608AE}"/>
          </ac:picMkLst>
        </pc:picChg>
        <pc:picChg chg="add del mod ord">
          <ac:chgData name="AbdullahHalawany" userId="93acd4f6-3999-43c0-a02f-17f31116eace" providerId="ADAL" clId="{E8519936-BDF0-4867-B518-473593ABF441}" dt="2024-12-05T14:44:45.570" v="39"/>
          <ac:picMkLst>
            <pc:docMk/>
            <pc:sldMk cId="1566365740" sldId="635"/>
            <ac:picMk id="24" creationId="{A7932CF5-14CE-855D-66A7-464AD0589185}"/>
          </ac:picMkLst>
        </pc:picChg>
        <pc:picChg chg="add mod">
          <ac:chgData name="AbdullahHalawany" userId="93acd4f6-3999-43c0-a02f-17f31116eace" providerId="ADAL" clId="{E8519936-BDF0-4867-B518-473593ABF441}" dt="2024-12-05T14:44:45.570" v="39"/>
          <ac:picMkLst>
            <pc:docMk/>
            <pc:sldMk cId="1566365740" sldId="635"/>
            <ac:picMk id="25" creationId="{1BFE2851-892C-2B7F-B946-4BF68A67CAB2}"/>
          </ac:picMkLst>
        </pc:picChg>
      </pc:sldChg>
      <pc:sldChg chg="addSp modSp">
        <pc:chgData name="AbdullahHalawany" userId="93acd4f6-3999-43c0-a02f-17f31116eace" providerId="ADAL" clId="{E8519936-BDF0-4867-B518-473593ABF441}" dt="2024-12-05T14:48:04.541" v="40"/>
        <pc:sldMkLst>
          <pc:docMk/>
          <pc:sldMk cId="24786420" sldId="636"/>
        </pc:sldMkLst>
        <pc:picChg chg="add mod">
          <ac:chgData name="AbdullahHalawany" userId="93acd4f6-3999-43c0-a02f-17f31116eace" providerId="ADAL" clId="{E8519936-BDF0-4867-B518-473593ABF441}" dt="2024-12-05T14:48:04.541" v="40"/>
          <ac:picMkLst>
            <pc:docMk/>
            <pc:sldMk cId="24786420" sldId="636"/>
            <ac:picMk id="11" creationId="{8CFE546F-FB75-E889-EE43-4E47D86FD8A8}"/>
          </ac:picMkLst>
        </pc:picChg>
      </pc:sldChg>
      <pc:sldChg chg="addSp delSp modSp mod modTransition modAnim">
        <pc:chgData name="AbdullahHalawany" userId="93acd4f6-3999-43c0-a02f-17f31116eace" providerId="ADAL" clId="{E8519936-BDF0-4867-B518-473593ABF441}" dt="2024-12-05T14:51:16.908" v="43"/>
        <pc:sldMkLst>
          <pc:docMk/>
          <pc:sldMk cId="3292820138" sldId="637"/>
        </pc:sldMkLst>
        <pc:picChg chg="add del mod">
          <ac:chgData name="AbdullahHalawany" userId="93acd4f6-3999-43c0-a02f-17f31116eace" providerId="ADAL" clId="{E8519936-BDF0-4867-B518-473593ABF441}" dt="2024-12-05T14:48:14.186" v="42"/>
          <ac:picMkLst>
            <pc:docMk/>
            <pc:sldMk cId="3292820138" sldId="637"/>
            <ac:picMk id="5" creationId="{3B2A996E-18E6-B888-3906-AB5977C52A65}"/>
          </ac:picMkLst>
        </pc:picChg>
        <pc:picChg chg="add del mod ord">
          <ac:chgData name="AbdullahHalawany" userId="93acd4f6-3999-43c0-a02f-17f31116eace" providerId="ADAL" clId="{E8519936-BDF0-4867-B518-473593ABF441}" dt="2024-12-05T14:51:16.908" v="43"/>
          <ac:picMkLst>
            <pc:docMk/>
            <pc:sldMk cId="3292820138" sldId="637"/>
            <ac:picMk id="8" creationId="{21A0C09C-03B7-F0F7-AC97-C5F486ED66F6}"/>
          </ac:picMkLst>
        </pc:picChg>
        <pc:picChg chg="add mod">
          <ac:chgData name="AbdullahHalawany" userId="93acd4f6-3999-43c0-a02f-17f31116eace" providerId="ADAL" clId="{E8519936-BDF0-4867-B518-473593ABF441}" dt="2024-12-05T14:51:16.908" v="43"/>
          <ac:picMkLst>
            <pc:docMk/>
            <pc:sldMk cId="3292820138" sldId="637"/>
            <ac:picMk id="9" creationId="{F317156F-1E67-A539-E137-A024DD0A48F9}"/>
          </ac:picMkLst>
        </pc:picChg>
      </pc:sldChg>
      <pc:sldChg chg="addSp modSp">
        <pc:chgData name="AbdullahHalawany" userId="93acd4f6-3999-43c0-a02f-17f31116eace" providerId="ADAL" clId="{E8519936-BDF0-4867-B518-473593ABF441}" dt="2024-12-05T15:19:14.351" v="44"/>
        <pc:sldMkLst>
          <pc:docMk/>
          <pc:sldMk cId="2952303403" sldId="638"/>
        </pc:sldMkLst>
        <pc:picChg chg="add mod">
          <ac:chgData name="AbdullahHalawany" userId="93acd4f6-3999-43c0-a02f-17f31116eace" providerId="ADAL" clId="{E8519936-BDF0-4867-B518-473593ABF441}" dt="2024-12-05T15:19:14.351" v="44"/>
          <ac:picMkLst>
            <pc:docMk/>
            <pc:sldMk cId="2952303403" sldId="638"/>
            <ac:picMk id="9" creationId="{28341550-97B8-BF38-0D62-D0811C35DAB0}"/>
          </ac:picMkLst>
        </pc:picChg>
      </pc:sldChg>
      <pc:sldChg chg="addSp delSp modSp mod modTransition modAnim">
        <pc:chgData name="AbdullahHalawany" userId="93acd4f6-3999-43c0-a02f-17f31116eace" providerId="ADAL" clId="{E8519936-BDF0-4867-B518-473593ABF441}" dt="2024-12-05T15:23:25.269" v="47"/>
        <pc:sldMkLst>
          <pc:docMk/>
          <pc:sldMk cId="1829578446" sldId="639"/>
        </pc:sldMkLst>
        <pc:picChg chg="add del mod">
          <ac:chgData name="AbdullahHalawany" userId="93acd4f6-3999-43c0-a02f-17f31116eace" providerId="ADAL" clId="{E8519936-BDF0-4867-B518-473593ABF441}" dt="2024-12-05T15:19:49.810" v="46"/>
          <ac:picMkLst>
            <pc:docMk/>
            <pc:sldMk cId="1829578446" sldId="639"/>
            <ac:picMk id="5" creationId="{971C1A89-BD75-C454-5A6F-870236616373}"/>
          </ac:picMkLst>
        </pc:picChg>
        <pc:picChg chg="add del mod ord">
          <ac:chgData name="AbdullahHalawany" userId="93acd4f6-3999-43c0-a02f-17f31116eace" providerId="ADAL" clId="{E8519936-BDF0-4867-B518-473593ABF441}" dt="2024-12-05T15:23:25.269" v="47"/>
          <ac:picMkLst>
            <pc:docMk/>
            <pc:sldMk cId="1829578446" sldId="639"/>
            <ac:picMk id="8" creationId="{FC1A735E-DDA9-6482-61BC-1D5058BEE666}"/>
          </ac:picMkLst>
        </pc:picChg>
        <pc:picChg chg="add mod">
          <ac:chgData name="AbdullahHalawany" userId="93acd4f6-3999-43c0-a02f-17f31116eace" providerId="ADAL" clId="{E8519936-BDF0-4867-B518-473593ABF441}" dt="2024-12-05T15:23:25.269" v="47"/>
          <ac:picMkLst>
            <pc:docMk/>
            <pc:sldMk cId="1829578446" sldId="639"/>
            <ac:picMk id="9" creationId="{71E36C2B-6F1C-3CB8-2637-2BA26F14CAE1}"/>
          </ac:picMkLst>
        </pc:picChg>
      </pc:sldChg>
      <pc:sldChg chg="addSp modSp mod">
        <pc:chgData name="AbdullahHalawany" userId="93acd4f6-3999-43c0-a02f-17f31116eace" providerId="ADAL" clId="{E8519936-BDF0-4867-B518-473593ABF441}" dt="2024-12-05T15:28:45.758" v="49"/>
        <pc:sldMkLst>
          <pc:docMk/>
          <pc:sldMk cId="2079791577" sldId="640"/>
        </pc:sldMkLst>
        <pc:spChg chg="mod">
          <ac:chgData name="AbdullahHalawany" userId="93acd4f6-3999-43c0-a02f-17f31116eace" providerId="ADAL" clId="{E8519936-BDF0-4867-B518-473593ABF441}" dt="2024-12-05T15:23:30.924" v="48" actId="14100"/>
          <ac:spMkLst>
            <pc:docMk/>
            <pc:sldMk cId="2079791577" sldId="640"/>
            <ac:spMk id="10" creationId="{990169C1-5DF2-45B9-864B-8E2661F2032F}"/>
          </ac:spMkLst>
        </pc:spChg>
        <pc:picChg chg="add mod">
          <ac:chgData name="AbdullahHalawany" userId="93acd4f6-3999-43c0-a02f-17f31116eace" providerId="ADAL" clId="{E8519936-BDF0-4867-B518-473593ABF441}" dt="2024-12-05T15:28:45.758" v="49"/>
          <ac:picMkLst>
            <pc:docMk/>
            <pc:sldMk cId="2079791577" sldId="640"/>
            <ac:picMk id="11" creationId="{5E557C40-E2D5-AA44-9444-E6B1EBCF6E8E}"/>
          </ac:picMkLst>
        </pc:picChg>
      </pc:sldChg>
      <pc:sldChg chg="addSp modSp">
        <pc:chgData name="AbdullahHalawany" userId="93acd4f6-3999-43c0-a02f-17f31116eace" providerId="ADAL" clId="{E8519936-BDF0-4867-B518-473593ABF441}" dt="2024-12-05T15:28:45.758" v="49"/>
        <pc:sldMkLst>
          <pc:docMk/>
          <pc:sldMk cId="1793866714" sldId="641"/>
        </pc:sldMkLst>
        <pc:picChg chg="add mod">
          <ac:chgData name="AbdullahHalawany" userId="93acd4f6-3999-43c0-a02f-17f31116eace" providerId="ADAL" clId="{E8519936-BDF0-4867-B518-473593ABF441}" dt="2024-12-05T15:28:45.758" v="49"/>
          <ac:picMkLst>
            <pc:docMk/>
            <pc:sldMk cId="1793866714" sldId="641"/>
            <ac:picMk id="5" creationId="{BA4ADBE0-0D52-1E23-A91B-C8C2BEAC85ED}"/>
          </ac:picMkLst>
        </pc:picChg>
      </pc:sldChg>
      <pc:sldChg chg="addSp modSp">
        <pc:chgData name="AbdullahHalawany" userId="93acd4f6-3999-43c0-a02f-17f31116eace" providerId="ADAL" clId="{E8519936-BDF0-4867-B518-473593ABF441}" dt="2024-12-05T15:37:59.921" v="50"/>
        <pc:sldMkLst>
          <pc:docMk/>
          <pc:sldMk cId="1179336811" sldId="642"/>
        </pc:sldMkLst>
        <pc:picChg chg="add mod">
          <ac:chgData name="AbdullahHalawany" userId="93acd4f6-3999-43c0-a02f-17f31116eace" providerId="ADAL" clId="{E8519936-BDF0-4867-B518-473593ABF441}" dt="2024-12-05T15:37:59.921" v="50"/>
          <ac:picMkLst>
            <pc:docMk/>
            <pc:sldMk cId="1179336811" sldId="642"/>
            <ac:picMk id="6" creationId="{F42A4A9D-B9DF-4501-F7B2-F7700004C643}"/>
          </ac:picMkLst>
        </pc:picChg>
      </pc:sldChg>
      <pc:sldChg chg="addSp modSp">
        <pc:chgData name="AbdullahHalawany" userId="93acd4f6-3999-43c0-a02f-17f31116eace" providerId="ADAL" clId="{E8519936-BDF0-4867-B518-473593ABF441}" dt="2024-12-05T15:37:59.921" v="50"/>
        <pc:sldMkLst>
          <pc:docMk/>
          <pc:sldMk cId="2705944652" sldId="643"/>
        </pc:sldMkLst>
        <pc:picChg chg="add mod">
          <ac:chgData name="AbdullahHalawany" userId="93acd4f6-3999-43c0-a02f-17f31116eace" providerId="ADAL" clId="{E8519936-BDF0-4867-B518-473593ABF441}" dt="2024-12-05T15:37:59.921" v="50"/>
          <ac:picMkLst>
            <pc:docMk/>
            <pc:sldMk cId="2705944652" sldId="643"/>
            <ac:picMk id="5" creationId="{2A82305F-2CAF-E873-D191-9CE2D463C23D}"/>
          </ac:picMkLst>
        </pc:picChg>
      </pc:sldChg>
      <pc:sldChg chg="addSp modSp">
        <pc:chgData name="AbdullahHalawany" userId="93acd4f6-3999-43c0-a02f-17f31116eace" providerId="ADAL" clId="{E8519936-BDF0-4867-B518-473593ABF441}" dt="2024-12-05T15:37:59.921" v="50"/>
        <pc:sldMkLst>
          <pc:docMk/>
          <pc:sldMk cId="3071395168" sldId="644"/>
        </pc:sldMkLst>
        <pc:picChg chg="add mod">
          <ac:chgData name="AbdullahHalawany" userId="93acd4f6-3999-43c0-a02f-17f31116eace" providerId="ADAL" clId="{E8519936-BDF0-4867-B518-473593ABF441}" dt="2024-12-05T15:37:59.921" v="50"/>
          <ac:picMkLst>
            <pc:docMk/>
            <pc:sldMk cId="3071395168" sldId="644"/>
            <ac:picMk id="4" creationId="{BC3FCFD3-C689-0A96-E8C4-645A26CF5DE9}"/>
          </ac:picMkLst>
        </pc:picChg>
      </pc:sldChg>
      <pc:sldChg chg="addSp modSp">
        <pc:chgData name="AbdullahHalawany" userId="93acd4f6-3999-43c0-a02f-17f31116eace" providerId="ADAL" clId="{E8519936-BDF0-4867-B518-473593ABF441}" dt="2024-12-05T15:37:59.921" v="50"/>
        <pc:sldMkLst>
          <pc:docMk/>
          <pc:sldMk cId="434844801" sldId="645"/>
        </pc:sldMkLst>
        <pc:picChg chg="add mod">
          <ac:chgData name="AbdullahHalawany" userId="93acd4f6-3999-43c0-a02f-17f31116eace" providerId="ADAL" clId="{E8519936-BDF0-4867-B518-473593ABF441}" dt="2024-12-05T15:37:59.921" v="50"/>
          <ac:picMkLst>
            <pc:docMk/>
            <pc:sldMk cId="434844801" sldId="645"/>
            <ac:picMk id="5" creationId="{3444F647-4D0D-7375-B867-DA7E81831FA5}"/>
          </ac:picMkLst>
        </pc:picChg>
      </pc:sldChg>
      <pc:sldChg chg="addSp delSp modSp mod modTransition modAnim">
        <pc:chgData name="AbdullahHalawany" userId="93acd4f6-3999-43c0-a02f-17f31116eace" providerId="ADAL" clId="{E8519936-BDF0-4867-B518-473593ABF441}" dt="2024-12-05T15:39:23.364" v="53"/>
        <pc:sldMkLst>
          <pc:docMk/>
          <pc:sldMk cId="1129731944" sldId="646"/>
        </pc:sldMkLst>
        <pc:picChg chg="add del mod">
          <ac:chgData name="AbdullahHalawany" userId="93acd4f6-3999-43c0-a02f-17f31116eace" providerId="ADAL" clId="{E8519936-BDF0-4867-B518-473593ABF441}" dt="2024-12-05T15:38:17.829" v="52"/>
          <ac:picMkLst>
            <pc:docMk/>
            <pc:sldMk cId="1129731944" sldId="646"/>
            <ac:picMk id="4" creationId="{4A494458-7CC7-9B71-E2FE-4FF6CF957006}"/>
          </ac:picMkLst>
        </pc:picChg>
        <pc:picChg chg="add del mod ord">
          <ac:chgData name="AbdullahHalawany" userId="93acd4f6-3999-43c0-a02f-17f31116eace" providerId="ADAL" clId="{E8519936-BDF0-4867-B518-473593ABF441}" dt="2024-12-05T15:39:23.364" v="53"/>
          <ac:picMkLst>
            <pc:docMk/>
            <pc:sldMk cId="1129731944" sldId="646"/>
            <ac:picMk id="7" creationId="{165C0C78-C4D7-3BC1-CCB5-EA88CC95AD02}"/>
          </ac:picMkLst>
        </pc:picChg>
        <pc:picChg chg="add mod">
          <ac:chgData name="AbdullahHalawany" userId="93acd4f6-3999-43c0-a02f-17f31116eace" providerId="ADAL" clId="{E8519936-BDF0-4867-B518-473593ABF441}" dt="2024-12-05T15:39:23.364" v="53"/>
          <ac:picMkLst>
            <pc:docMk/>
            <pc:sldMk cId="1129731944" sldId="646"/>
            <ac:picMk id="8" creationId="{811F3F7F-A0B2-488A-C245-68D17E1BA0C0}"/>
          </ac:picMkLst>
        </pc:picChg>
      </pc:sldChg>
      <pc:sldChg chg="addSp modSp mod">
        <pc:chgData name="AbdullahHalawany" userId="93acd4f6-3999-43c0-a02f-17f31116eace" providerId="ADAL" clId="{E8519936-BDF0-4867-B518-473593ABF441}" dt="2024-12-05T15:40:45.148" v="56"/>
        <pc:sldMkLst>
          <pc:docMk/>
          <pc:sldMk cId="136682546" sldId="647"/>
        </pc:sldMkLst>
        <pc:spChg chg="mod">
          <ac:chgData name="AbdullahHalawany" userId="93acd4f6-3999-43c0-a02f-17f31116eace" providerId="ADAL" clId="{E8519936-BDF0-4867-B518-473593ABF441}" dt="2024-12-05T15:39:32.273" v="55" actId="1076"/>
          <ac:spMkLst>
            <pc:docMk/>
            <pc:sldMk cId="136682546" sldId="647"/>
            <ac:spMk id="10" creationId="{990169C1-5DF2-45B9-864B-8E2661F2032F}"/>
          </ac:spMkLst>
        </pc:spChg>
        <pc:picChg chg="add mod">
          <ac:chgData name="AbdullahHalawany" userId="93acd4f6-3999-43c0-a02f-17f31116eace" providerId="ADAL" clId="{E8519936-BDF0-4867-B518-473593ABF441}" dt="2024-12-05T15:40:45.148" v="56"/>
          <ac:picMkLst>
            <pc:docMk/>
            <pc:sldMk cId="136682546" sldId="647"/>
            <ac:picMk id="12" creationId="{C2D75206-D289-6681-3AC4-23AC816B33F2}"/>
          </ac:picMkLst>
        </pc:picChg>
      </pc:sldChg>
      <pc:sldChg chg="addSp delSp modSp mod modTransition modAnim">
        <pc:chgData name="AbdullahHalawany" userId="93acd4f6-3999-43c0-a02f-17f31116eace" providerId="ADAL" clId="{E8519936-BDF0-4867-B518-473593ABF441}" dt="2024-12-05T15:43:06.258" v="59"/>
        <pc:sldMkLst>
          <pc:docMk/>
          <pc:sldMk cId="4104253795" sldId="648"/>
        </pc:sldMkLst>
        <pc:picChg chg="add del mod">
          <ac:chgData name="AbdullahHalawany" userId="93acd4f6-3999-43c0-a02f-17f31116eace" providerId="ADAL" clId="{E8519936-BDF0-4867-B518-473593ABF441}" dt="2024-12-05T15:41:07.228" v="58"/>
          <ac:picMkLst>
            <pc:docMk/>
            <pc:sldMk cId="4104253795" sldId="648"/>
            <ac:picMk id="5" creationId="{5893E8E8-60DA-DA79-4F34-5CD3F30C3F70}"/>
          </ac:picMkLst>
        </pc:picChg>
        <pc:picChg chg="add del mod ord">
          <ac:chgData name="AbdullahHalawany" userId="93acd4f6-3999-43c0-a02f-17f31116eace" providerId="ADAL" clId="{E8519936-BDF0-4867-B518-473593ABF441}" dt="2024-12-05T15:43:06.258" v="59"/>
          <ac:picMkLst>
            <pc:docMk/>
            <pc:sldMk cId="4104253795" sldId="648"/>
            <ac:picMk id="8" creationId="{0DC85FD3-E58B-CB6D-CA01-AA0639524FC8}"/>
          </ac:picMkLst>
        </pc:picChg>
        <pc:picChg chg="add mod">
          <ac:chgData name="AbdullahHalawany" userId="93acd4f6-3999-43c0-a02f-17f31116eace" providerId="ADAL" clId="{E8519936-BDF0-4867-B518-473593ABF441}" dt="2024-12-05T15:43:06.258" v="59"/>
          <ac:picMkLst>
            <pc:docMk/>
            <pc:sldMk cId="4104253795" sldId="648"/>
            <ac:picMk id="9" creationId="{F47D3DF4-721C-4B1D-C45D-153BAD10FBDC}"/>
          </ac:picMkLst>
        </pc:picChg>
      </pc:sldChg>
      <pc:sldChg chg="addSp modSp mod">
        <pc:chgData name="AbdullahHalawany" userId="93acd4f6-3999-43c0-a02f-17f31116eace" providerId="ADAL" clId="{E8519936-BDF0-4867-B518-473593ABF441}" dt="2024-12-05T15:46:25.675" v="62"/>
        <pc:sldMkLst>
          <pc:docMk/>
          <pc:sldMk cId="3235270825" sldId="649"/>
        </pc:sldMkLst>
        <pc:spChg chg="mod">
          <ac:chgData name="AbdullahHalawany" userId="93acd4f6-3999-43c0-a02f-17f31116eace" providerId="ADAL" clId="{E8519936-BDF0-4867-B518-473593ABF441}" dt="2024-12-05T15:43:38.325" v="61" actId="1076"/>
          <ac:spMkLst>
            <pc:docMk/>
            <pc:sldMk cId="3235270825" sldId="649"/>
            <ac:spMk id="10" creationId="{990169C1-5DF2-45B9-864B-8E2661F2032F}"/>
          </ac:spMkLst>
        </pc:spChg>
        <pc:picChg chg="add mod">
          <ac:chgData name="AbdullahHalawany" userId="93acd4f6-3999-43c0-a02f-17f31116eace" providerId="ADAL" clId="{E8519936-BDF0-4867-B518-473593ABF441}" dt="2024-12-05T15:46:25.675" v="62"/>
          <ac:picMkLst>
            <pc:docMk/>
            <pc:sldMk cId="3235270825" sldId="649"/>
            <ac:picMk id="9" creationId="{8433112D-281B-DC4D-8226-FC3211A8EAAA}"/>
          </ac:picMkLst>
        </pc:picChg>
      </pc:sldChg>
      <pc:sldChg chg="addSp delSp modSp mod modTransition modAnim">
        <pc:chgData name="AbdullahHalawany" userId="93acd4f6-3999-43c0-a02f-17f31116eace" providerId="ADAL" clId="{E8519936-BDF0-4867-B518-473593ABF441}" dt="2024-12-05T15:49:26.845" v="65"/>
        <pc:sldMkLst>
          <pc:docMk/>
          <pc:sldMk cId="1495234237" sldId="650"/>
        </pc:sldMkLst>
        <pc:picChg chg="add del mod">
          <ac:chgData name="AbdullahHalawany" userId="93acd4f6-3999-43c0-a02f-17f31116eace" providerId="ADAL" clId="{E8519936-BDF0-4867-B518-473593ABF441}" dt="2024-12-05T15:47:24.117" v="64"/>
          <ac:picMkLst>
            <pc:docMk/>
            <pc:sldMk cId="1495234237" sldId="650"/>
            <ac:picMk id="7" creationId="{556CF52D-E813-EC7E-D0C1-EEF62021CD23}"/>
          </ac:picMkLst>
        </pc:picChg>
        <pc:picChg chg="add del mod ord">
          <ac:chgData name="AbdullahHalawany" userId="93acd4f6-3999-43c0-a02f-17f31116eace" providerId="ADAL" clId="{E8519936-BDF0-4867-B518-473593ABF441}" dt="2024-12-05T15:49:26.845" v="65"/>
          <ac:picMkLst>
            <pc:docMk/>
            <pc:sldMk cId="1495234237" sldId="650"/>
            <ac:picMk id="11" creationId="{A8ADB7CA-FF74-8D6F-9A5B-8684275FCE8A}"/>
          </ac:picMkLst>
        </pc:picChg>
        <pc:picChg chg="add mod">
          <ac:chgData name="AbdullahHalawany" userId="93acd4f6-3999-43c0-a02f-17f31116eace" providerId="ADAL" clId="{E8519936-BDF0-4867-B518-473593ABF441}" dt="2024-12-05T15:49:26.845" v="65"/>
          <ac:picMkLst>
            <pc:docMk/>
            <pc:sldMk cId="1495234237" sldId="650"/>
            <ac:picMk id="12" creationId="{1EBD954D-BD79-241F-3A2D-858C585DCCAC}"/>
          </ac:picMkLst>
        </pc:picChg>
      </pc:sldChg>
      <pc:sldChg chg="addSp modSp">
        <pc:chgData name="AbdullahHalawany" userId="93acd4f6-3999-43c0-a02f-17f31116eace" providerId="ADAL" clId="{E8519936-BDF0-4867-B518-473593ABF441}" dt="2024-12-05T15:52:57.860" v="66"/>
        <pc:sldMkLst>
          <pc:docMk/>
          <pc:sldMk cId="3726701896" sldId="651"/>
        </pc:sldMkLst>
        <pc:picChg chg="add mod">
          <ac:chgData name="AbdullahHalawany" userId="93acd4f6-3999-43c0-a02f-17f31116eace" providerId="ADAL" clId="{E8519936-BDF0-4867-B518-473593ABF441}" dt="2024-12-05T15:52:57.860" v="66"/>
          <ac:picMkLst>
            <pc:docMk/>
            <pc:sldMk cId="3726701896" sldId="651"/>
            <ac:picMk id="9" creationId="{0A53D7D7-DB41-2194-9C88-2A86E88A638F}"/>
          </ac:picMkLst>
        </pc:picChg>
      </pc:sldChg>
      <pc:sldChg chg="addSp delSp modSp mod modTransition modAnim">
        <pc:chgData name="AbdullahHalawany" userId="93acd4f6-3999-43c0-a02f-17f31116eace" providerId="ADAL" clId="{E8519936-BDF0-4867-B518-473593ABF441}" dt="2024-12-05T15:54:08.644" v="69"/>
        <pc:sldMkLst>
          <pc:docMk/>
          <pc:sldMk cId="935388361" sldId="652"/>
        </pc:sldMkLst>
        <pc:picChg chg="add del mod">
          <ac:chgData name="AbdullahHalawany" userId="93acd4f6-3999-43c0-a02f-17f31116eace" providerId="ADAL" clId="{E8519936-BDF0-4867-B518-473593ABF441}" dt="2024-12-05T15:53:18.452" v="68"/>
          <ac:picMkLst>
            <pc:docMk/>
            <pc:sldMk cId="935388361" sldId="652"/>
            <ac:picMk id="5" creationId="{7E106BA5-FCB0-D7BE-6928-35423DEA39BC}"/>
          </ac:picMkLst>
        </pc:picChg>
        <pc:picChg chg="add del mod ord">
          <ac:chgData name="AbdullahHalawany" userId="93acd4f6-3999-43c0-a02f-17f31116eace" providerId="ADAL" clId="{E8519936-BDF0-4867-B518-473593ABF441}" dt="2024-12-05T15:54:08.644" v="69"/>
          <ac:picMkLst>
            <pc:docMk/>
            <pc:sldMk cId="935388361" sldId="652"/>
            <ac:picMk id="8" creationId="{683087EC-A54F-4AD3-BA5D-E8A8A94DF4F0}"/>
          </ac:picMkLst>
        </pc:picChg>
        <pc:picChg chg="add mod">
          <ac:chgData name="AbdullahHalawany" userId="93acd4f6-3999-43c0-a02f-17f31116eace" providerId="ADAL" clId="{E8519936-BDF0-4867-B518-473593ABF441}" dt="2024-12-05T15:54:08.644" v="69"/>
          <ac:picMkLst>
            <pc:docMk/>
            <pc:sldMk cId="935388361" sldId="652"/>
            <ac:picMk id="9" creationId="{97AFE562-2112-1F26-EAD7-161F2F12A2E0}"/>
          </ac:picMkLst>
        </pc:picChg>
      </pc:sldChg>
      <pc:sldChg chg="addSp modSp">
        <pc:chgData name="AbdullahHalawany" userId="93acd4f6-3999-43c0-a02f-17f31116eace" providerId="ADAL" clId="{E8519936-BDF0-4867-B518-473593ABF441}" dt="2024-12-05T15:55:57.702" v="70"/>
        <pc:sldMkLst>
          <pc:docMk/>
          <pc:sldMk cId="1601566594" sldId="653"/>
        </pc:sldMkLst>
        <pc:picChg chg="add mod">
          <ac:chgData name="AbdullahHalawany" userId="93acd4f6-3999-43c0-a02f-17f31116eace" providerId="ADAL" clId="{E8519936-BDF0-4867-B518-473593ABF441}" dt="2024-12-05T15:55:57.702" v="70"/>
          <ac:picMkLst>
            <pc:docMk/>
            <pc:sldMk cId="1601566594" sldId="653"/>
            <ac:picMk id="9" creationId="{506582A8-FF03-D507-B2FB-76C7574E018A}"/>
          </ac:picMkLst>
        </pc:picChg>
      </pc:sldChg>
      <pc:sldChg chg="addSp delSp modSp mod modTransition modAnim">
        <pc:chgData name="AbdullahHalawany" userId="93acd4f6-3999-43c0-a02f-17f31116eace" providerId="ADAL" clId="{E8519936-BDF0-4867-B518-473593ABF441}" dt="2024-12-05T15:57:33.685" v="73"/>
        <pc:sldMkLst>
          <pc:docMk/>
          <pc:sldMk cId="3434833640" sldId="654"/>
        </pc:sldMkLst>
        <pc:picChg chg="add del mod">
          <ac:chgData name="AbdullahHalawany" userId="93acd4f6-3999-43c0-a02f-17f31116eace" providerId="ADAL" clId="{E8519936-BDF0-4867-B518-473593ABF441}" dt="2024-12-05T15:56:16.990" v="72"/>
          <ac:picMkLst>
            <pc:docMk/>
            <pc:sldMk cId="3434833640" sldId="654"/>
            <ac:picMk id="5" creationId="{5AA4B6D9-F309-0691-5AA8-018EB0A7AF6B}"/>
          </ac:picMkLst>
        </pc:picChg>
        <pc:picChg chg="add del mod ord">
          <ac:chgData name="AbdullahHalawany" userId="93acd4f6-3999-43c0-a02f-17f31116eace" providerId="ADAL" clId="{E8519936-BDF0-4867-B518-473593ABF441}" dt="2024-12-05T15:57:33.685" v="73"/>
          <ac:picMkLst>
            <pc:docMk/>
            <pc:sldMk cId="3434833640" sldId="654"/>
            <ac:picMk id="8" creationId="{F67348FE-CAC0-1716-9D23-5E20F8219C62}"/>
          </ac:picMkLst>
        </pc:picChg>
        <pc:picChg chg="add mod">
          <ac:chgData name="AbdullahHalawany" userId="93acd4f6-3999-43c0-a02f-17f31116eace" providerId="ADAL" clId="{E8519936-BDF0-4867-B518-473593ABF441}" dt="2024-12-05T15:57:33.685" v="73"/>
          <ac:picMkLst>
            <pc:docMk/>
            <pc:sldMk cId="3434833640" sldId="654"/>
            <ac:picMk id="9" creationId="{9C83FD70-DC33-6973-5E9B-67B48FC7EC32}"/>
          </ac:picMkLst>
        </pc:picChg>
      </pc:sldChg>
      <pc:sldChg chg="addSp delSp modSp mod modTransition modAnim">
        <pc:chgData name="AbdullahHalawany" userId="93acd4f6-3999-43c0-a02f-17f31116eace" providerId="ADAL" clId="{E8519936-BDF0-4867-B518-473593ABF441}" dt="2024-12-05T16:01:37.691" v="77"/>
        <pc:sldMkLst>
          <pc:docMk/>
          <pc:sldMk cId="313148306" sldId="655"/>
        </pc:sldMkLst>
        <pc:picChg chg="add del mod">
          <ac:chgData name="AbdullahHalawany" userId="93acd4f6-3999-43c0-a02f-17f31116eace" providerId="ADAL" clId="{E8519936-BDF0-4867-B518-473593ABF441}" dt="2024-12-05T15:59:55.227" v="76"/>
          <ac:picMkLst>
            <pc:docMk/>
            <pc:sldMk cId="313148306" sldId="655"/>
            <ac:picMk id="9" creationId="{385C7189-ACD9-D82D-9CCE-4D7932A575BA}"/>
          </ac:picMkLst>
        </pc:picChg>
        <pc:picChg chg="add del mod ord">
          <ac:chgData name="AbdullahHalawany" userId="93acd4f6-3999-43c0-a02f-17f31116eace" providerId="ADAL" clId="{E8519936-BDF0-4867-B518-473593ABF441}" dt="2024-12-05T16:01:37.691" v="77"/>
          <ac:picMkLst>
            <pc:docMk/>
            <pc:sldMk cId="313148306" sldId="655"/>
            <ac:picMk id="17" creationId="{21D36E68-F706-93F5-8D24-3F8D6728DEEB}"/>
          </ac:picMkLst>
        </pc:picChg>
        <pc:picChg chg="add mod">
          <ac:chgData name="AbdullahHalawany" userId="93acd4f6-3999-43c0-a02f-17f31116eace" providerId="ADAL" clId="{E8519936-BDF0-4867-B518-473593ABF441}" dt="2024-12-05T16:01:37.691" v="77"/>
          <ac:picMkLst>
            <pc:docMk/>
            <pc:sldMk cId="313148306" sldId="655"/>
            <ac:picMk id="18" creationId="{61B74664-8925-ABE0-0EFD-939C288CBCDE}"/>
          </ac:picMkLst>
        </pc:picChg>
      </pc:sldChg>
      <pc:sldChg chg="addSp modSp">
        <pc:chgData name="AbdullahHalawany" userId="93acd4f6-3999-43c0-a02f-17f31116eace" providerId="ADAL" clId="{E8519936-BDF0-4867-B518-473593ABF441}" dt="2024-12-05T16:04:18.782" v="78"/>
        <pc:sldMkLst>
          <pc:docMk/>
          <pc:sldMk cId="450458719" sldId="656"/>
        </pc:sldMkLst>
        <pc:picChg chg="add mod">
          <ac:chgData name="AbdullahHalawany" userId="93acd4f6-3999-43c0-a02f-17f31116eace" providerId="ADAL" clId="{E8519936-BDF0-4867-B518-473593ABF441}" dt="2024-12-05T16:04:18.782" v="78"/>
          <ac:picMkLst>
            <pc:docMk/>
            <pc:sldMk cId="450458719" sldId="656"/>
            <ac:picMk id="11" creationId="{96772336-D1CD-18DE-5267-02EEFF2DE5EB}"/>
          </ac:picMkLst>
        </pc:picChg>
      </pc:sldChg>
      <pc:sldChg chg="addSp modSp">
        <pc:chgData name="AbdullahHalawany" userId="93acd4f6-3999-43c0-a02f-17f31116eace" providerId="ADAL" clId="{E8519936-BDF0-4867-B518-473593ABF441}" dt="2024-12-05T16:04:18.782" v="78"/>
        <pc:sldMkLst>
          <pc:docMk/>
          <pc:sldMk cId="2015915606" sldId="657"/>
        </pc:sldMkLst>
        <pc:picChg chg="add mod">
          <ac:chgData name="AbdullahHalawany" userId="93acd4f6-3999-43c0-a02f-17f31116eace" providerId="ADAL" clId="{E8519936-BDF0-4867-B518-473593ABF441}" dt="2024-12-05T16:04:18.782" v="78"/>
          <ac:picMkLst>
            <pc:docMk/>
            <pc:sldMk cId="2015915606" sldId="657"/>
            <ac:picMk id="11" creationId="{EA894AFC-2608-88EF-777D-6D5D6F8E933F}"/>
          </ac:picMkLst>
        </pc:picChg>
      </pc:sldChg>
      <pc:sldChg chg="addSp delSp modSp mod modTransition modAnim">
        <pc:chgData name="AbdullahHalawany" userId="93acd4f6-3999-43c0-a02f-17f31116eace" providerId="ADAL" clId="{E8519936-BDF0-4867-B518-473593ABF441}" dt="2024-12-05T16:07:02.001" v="91"/>
        <pc:sldMkLst>
          <pc:docMk/>
          <pc:sldMk cId="3801973110" sldId="658"/>
        </pc:sldMkLst>
        <pc:spChg chg="mod">
          <ac:chgData name="AbdullahHalawany" userId="93acd4f6-3999-43c0-a02f-17f31116eace" providerId="ADAL" clId="{E8519936-BDF0-4867-B518-473593ABF441}" dt="2024-12-05T16:04:36.240" v="83" actId="1076"/>
          <ac:spMkLst>
            <pc:docMk/>
            <pc:sldMk cId="3801973110" sldId="658"/>
            <ac:spMk id="10" creationId="{990169C1-5DF2-45B9-864B-8E2661F2032F}"/>
          </ac:spMkLst>
        </pc:spChg>
        <pc:picChg chg="add del mod">
          <ac:chgData name="AbdullahHalawany" userId="93acd4f6-3999-43c0-a02f-17f31116eace" providerId="ADAL" clId="{E8519936-BDF0-4867-B518-473593ABF441}" dt="2024-12-05T16:04:53.140" v="85"/>
          <ac:picMkLst>
            <pc:docMk/>
            <pc:sldMk cId="3801973110" sldId="658"/>
            <ac:picMk id="4" creationId="{14DBC95B-A88A-9993-A039-9D19434622BE}"/>
          </ac:picMkLst>
        </pc:picChg>
        <pc:picChg chg="add del mod ord">
          <ac:chgData name="AbdullahHalawany" userId="93acd4f6-3999-43c0-a02f-17f31116eace" providerId="ADAL" clId="{E8519936-BDF0-4867-B518-473593ABF441}" dt="2024-12-05T16:05:51.470" v="86"/>
          <ac:picMkLst>
            <pc:docMk/>
            <pc:sldMk cId="3801973110" sldId="658"/>
            <ac:picMk id="7" creationId="{84A21030-EBE7-7AB5-A3A0-0BBF5061DCDA}"/>
          </ac:picMkLst>
        </pc:picChg>
        <pc:picChg chg="add del mod">
          <ac:chgData name="AbdullahHalawany" userId="93acd4f6-3999-43c0-a02f-17f31116eace" providerId="ADAL" clId="{E8519936-BDF0-4867-B518-473593ABF441}" dt="2024-12-05T16:06:20.491" v="90"/>
          <ac:picMkLst>
            <pc:docMk/>
            <pc:sldMk cId="3801973110" sldId="658"/>
            <ac:picMk id="8" creationId="{E59D8DD6-5564-133C-8AD5-1045525B1ABB}"/>
          </ac:picMkLst>
        </pc:picChg>
        <pc:picChg chg="add del mod ord">
          <ac:chgData name="AbdullahHalawany" userId="93acd4f6-3999-43c0-a02f-17f31116eace" providerId="ADAL" clId="{E8519936-BDF0-4867-B518-473593ABF441}" dt="2024-12-05T16:07:02.001" v="91"/>
          <ac:picMkLst>
            <pc:docMk/>
            <pc:sldMk cId="3801973110" sldId="658"/>
            <ac:picMk id="12" creationId="{FEF96AEC-C6DC-7E2B-2263-4ECE6F342F91}"/>
          </ac:picMkLst>
        </pc:picChg>
        <pc:picChg chg="add mod">
          <ac:chgData name="AbdullahHalawany" userId="93acd4f6-3999-43c0-a02f-17f31116eace" providerId="ADAL" clId="{E8519936-BDF0-4867-B518-473593ABF441}" dt="2024-12-05T16:07:02.001" v="91"/>
          <ac:picMkLst>
            <pc:docMk/>
            <pc:sldMk cId="3801973110" sldId="658"/>
            <ac:picMk id="17" creationId="{215BC203-0F73-E37A-006A-611D86B78C25}"/>
          </ac:picMkLst>
        </pc:picChg>
      </pc:sldChg>
      <pc:sldChg chg="addSp modSp mod">
        <pc:chgData name="AbdullahHalawany" userId="93acd4f6-3999-43c0-a02f-17f31116eace" providerId="ADAL" clId="{E8519936-BDF0-4867-B518-473593ABF441}" dt="2024-12-05T16:08:26.295" v="92"/>
        <pc:sldMkLst>
          <pc:docMk/>
          <pc:sldMk cId="2674211017" sldId="659"/>
        </pc:sldMkLst>
        <pc:spChg chg="mod">
          <ac:chgData name="AbdullahHalawany" userId="93acd4f6-3999-43c0-a02f-17f31116eace" providerId="ADAL" clId="{E8519936-BDF0-4867-B518-473593ABF441}" dt="2024-12-05T16:05:59.657" v="88" actId="1076"/>
          <ac:spMkLst>
            <pc:docMk/>
            <pc:sldMk cId="2674211017" sldId="659"/>
            <ac:spMk id="10" creationId="{990169C1-5DF2-45B9-864B-8E2661F2032F}"/>
          </ac:spMkLst>
        </pc:spChg>
        <pc:picChg chg="add mod">
          <ac:chgData name="AbdullahHalawany" userId="93acd4f6-3999-43c0-a02f-17f31116eace" providerId="ADAL" clId="{E8519936-BDF0-4867-B518-473593ABF441}" dt="2024-12-05T16:08:26.295" v="92"/>
          <ac:picMkLst>
            <pc:docMk/>
            <pc:sldMk cId="2674211017" sldId="659"/>
            <ac:picMk id="29" creationId="{2931F9C3-974B-4C77-71CD-40A974149C4C}"/>
          </ac:picMkLst>
        </pc:picChg>
      </pc:sldChg>
      <pc:sldChg chg="addSp delSp modSp mod modTransition modAnim">
        <pc:chgData name="AbdullahHalawany" userId="93acd4f6-3999-43c0-a02f-17f31116eace" providerId="ADAL" clId="{E8519936-BDF0-4867-B518-473593ABF441}" dt="2024-12-05T16:09:12.041" v="99"/>
        <pc:sldMkLst>
          <pc:docMk/>
          <pc:sldMk cId="478942031" sldId="660"/>
        </pc:sldMkLst>
        <pc:spChg chg="mod">
          <ac:chgData name="AbdullahHalawany" userId="93acd4f6-3999-43c0-a02f-17f31116eace" providerId="ADAL" clId="{E8519936-BDF0-4867-B518-473593ABF441}" dt="2024-12-05T16:08:34.339" v="96" actId="1076"/>
          <ac:spMkLst>
            <pc:docMk/>
            <pc:sldMk cId="478942031" sldId="660"/>
            <ac:spMk id="10" creationId="{990169C1-5DF2-45B9-864B-8E2661F2032F}"/>
          </ac:spMkLst>
        </pc:spChg>
        <pc:spChg chg="mod">
          <ac:chgData name="AbdullahHalawany" userId="93acd4f6-3999-43c0-a02f-17f31116eace" providerId="ADAL" clId="{E8519936-BDF0-4867-B518-473593ABF441}" dt="2024-12-05T16:08:32.334" v="95" actId="1076"/>
          <ac:spMkLst>
            <pc:docMk/>
            <pc:sldMk cId="478942031" sldId="660"/>
            <ac:spMk id="14" creationId="{00000000-0000-0000-0000-000000000000}"/>
          </ac:spMkLst>
        </pc:spChg>
        <pc:picChg chg="add del mod">
          <ac:chgData name="AbdullahHalawany" userId="93acd4f6-3999-43c0-a02f-17f31116eace" providerId="ADAL" clId="{E8519936-BDF0-4867-B518-473593ABF441}" dt="2024-12-05T16:08:50.488" v="98"/>
          <ac:picMkLst>
            <pc:docMk/>
            <pc:sldMk cId="478942031" sldId="660"/>
            <ac:picMk id="6" creationId="{9F2787F1-DA56-1BB9-8465-95D331A8BB11}"/>
          </ac:picMkLst>
        </pc:picChg>
        <pc:picChg chg="add del mod ord">
          <ac:chgData name="AbdullahHalawany" userId="93acd4f6-3999-43c0-a02f-17f31116eace" providerId="ADAL" clId="{E8519936-BDF0-4867-B518-473593ABF441}" dt="2024-12-05T16:09:12.041" v="99"/>
          <ac:picMkLst>
            <pc:docMk/>
            <pc:sldMk cId="478942031" sldId="660"/>
            <ac:picMk id="9" creationId="{1327748E-D0FC-B79E-20FD-A7FDF6707C99}"/>
          </ac:picMkLst>
        </pc:picChg>
        <pc:picChg chg="add mod">
          <ac:chgData name="AbdullahHalawany" userId="93acd4f6-3999-43c0-a02f-17f31116eace" providerId="ADAL" clId="{E8519936-BDF0-4867-B518-473593ABF441}" dt="2024-12-05T16:09:12.041" v="99"/>
          <ac:picMkLst>
            <pc:docMk/>
            <pc:sldMk cId="478942031" sldId="660"/>
            <ac:picMk id="11" creationId="{CA101E02-3B98-1202-50BB-3F10638DC0FB}"/>
          </ac:picMkLst>
        </pc:picChg>
      </pc:sldChg>
      <pc:sldChg chg="addSp modSp mod">
        <pc:chgData name="AbdullahHalawany" userId="93acd4f6-3999-43c0-a02f-17f31116eace" providerId="ADAL" clId="{E8519936-BDF0-4867-B518-473593ABF441}" dt="2024-12-05T16:18:15.139" v="110"/>
        <pc:sldMkLst>
          <pc:docMk/>
          <pc:sldMk cId="3470013913" sldId="661"/>
        </pc:sldMkLst>
        <pc:spChg chg="mod">
          <ac:chgData name="AbdullahHalawany" userId="93acd4f6-3999-43c0-a02f-17f31116eace" providerId="ADAL" clId="{E8519936-BDF0-4867-B518-473593ABF441}" dt="2024-12-05T16:10:32.676" v="104" actId="14100"/>
          <ac:spMkLst>
            <pc:docMk/>
            <pc:sldMk cId="3470013913" sldId="661"/>
            <ac:spMk id="10" creationId="{990169C1-5DF2-45B9-864B-8E2661F2032F}"/>
          </ac:spMkLst>
        </pc:spChg>
        <pc:picChg chg="add mod">
          <ac:chgData name="AbdullahHalawany" userId="93acd4f6-3999-43c0-a02f-17f31116eace" providerId="ADAL" clId="{E8519936-BDF0-4867-B518-473593ABF441}" dt="2024-12-05T16:18:15.139" v="110"/>
          <ac:picMkLst>
            <pc:docMk/>
            <pc:sldMk cId="3470013913" sldId="661"/>
            <ac:picMk id="24" creationId="{917A6B36-6E97-2CB0-3E41-CE52B0B8ECD3}"/>
          </ac:picMkLst>
        </pc:picChg>
      </pc:sldChg>
      <pc:sldChg chg="addSp delSp modSp mod modTransition">
        <pc:chgData name="AbdullahHalawany" userId="93acd4f6-3999-43c0-a02f-17f31116eace" providerId="ADAL" clId="{E8519936-BDF0-4867-B518-473593ABF441}" dt="2024-12-05T16:15:34.377" v="109"/>
        <pc:sldMkLst>
          <pc:docMk/>
          <pc:sldMk cId="2839079934" sldId="662"/>
        </pc:sldMkLst>
        <pc:spChg chg="mod">
          <ac:chgData name="AbdullahHalawany" userId="93acd4f6-3999-43c0-a02f-17f31116eace" providerId="ADAL" clId="{E8519936-BDF0-4867-B518-473593ABF441}" dt="2024-12-05T16:09:52.846" v="101" actId="20577"/>
          <ac:spMkLst>
            <pc:docMk/>
            <pc:sldMk cId="2839079934" sldId="662"/>
            <ac:spMk id="10" creationId="{990169C1-5DF2-45B9-864B-8E2661F2032F}"/>
          </ac:spMkLst>
        </pc:spChg>
        <pc:picChg chg="add del mod">
          <ac:chgData name="AbdullahHalawany" userId="93acd4f6-3999-43c0-a02f-17f31116eace" providerId="ADAL" clId="{E8519936-BDF0-4867-B518-473593ABF441}" dt="2024-12-05T16:15:34.377" v="109"/>
          <ac:picMkLst>
            <pc:docMk/>
            <pc:sldMk cId="2839079934" sldId="662"/>
            <ac:picMk id="19" creationId="{FEDB1DE1-AB97-F6F3-34CC-14E9A0D0FE20}"/>
          </ac:picMkLst>
        </pc:picChg>
        <pc:picChg chg="add mod">
          <ac:chgData name="AbdullahHalawany" userId="93acd4f6-3999-43c0-a02f-17f31116eace" providerId="ADAL" clId="{E8519936-BDF0-4867-B518-473593ABF441}" dt="2024-12-05T16:15:34.377" v="109"/>
          <ac:picMkLst>
            <pc:docMk/>
            <pc:sldMk cId="2839079934" sldId="662"/>
            <ac:picMk id="23" creationId="{764B17F7-D8BA-2076-2493-4F6D6C90FBD0}"/>
          </ac:picMkLst>
        </pc:picChg>
      </pc:sldChg>
      <pc:sldChg chg="addSp delSp modSp mod modTransition modAnim">
        <pc:chgData name="AbdullahHalawany" userId="93acd4f6-3999-43c0-a02f-17f31116eace" providerId="ADAL" clId="{E8519936-BDF0-4867-B518-473593ABF441}" dt="2024-12-05T16:18:57.685" v="116"/>
        <pc:sldMkLst>
          <pc:docMk/>
          <pc:sldMk cId="1365017060" sldId="663"/>
        </pc:sldMkLst>
        <pc:picChg chg="add del mod">
          <ac:chgData name="AbdullahHalawany" userId="93acd4f6-3999-43c0-a02f-17f31116eace" providerId="ADAL" clId="{E8519936-BDF0-4867-B518-473593ABF441}" dt="2024-12-05T16:18:38.315" v="112"/>
          <ac:picMkLst>
            <pc:docMk/>
            <pc:sldMk cId="1365017060" sldId="663"/>
            <ac:picMk id="11" creationId="{8A5A016D-28E5-2BEA-2423-9DEE9DF49C69}"/>
          </ac:picMkLst>
        </pc:picChg>
        <pc:picChg chg="add del mod ord">
          <ac:chgData name="AbdullahHalawany" userId="93acd4f6-3999-43c0-a02f-17f31116eace" providerId="ADAL" clId="{E8519936-BDF0-4867-B518-473593ABF441}" dt="2024-12-05T16:18:46.667" v="113"/>
          <ac:picMkLst>
            <pc:docMk/>
            <pc:sldMk cId="1365017060" sldId="663"/>
            <ac:picMk id="16" creationId="{DC011952-1F62-F181-27F5-DB0B9EE9FAEB}"/>
          </ac:picMkLst>
        </pc:picChg>
        <pc:picChg chg="add del mod">
          <ac:chgData name="AbdullahHalawany" userId="93acd4f6-3999-43c0-a02f-17f31116eace" providerId="ADAL" clId="{E8519936-BDF0-4867-B518-473593ABF441}" dt="2024-12-05T16:18:47.952" v="115"/>
          <ac:picMkLst>
            <pc:docMk/>
            <pc:sldMk cId="1365017060" sldId="663"/>
            <ac:picMk id="20" creationId="{CC318093-9882-6193-1741-FE77F3A08E04}"/>
          </ac:picMkLst>
        </pc:picChg>
        <pc:picChg chg="add del mod ord">
          <ac:chgData name="AbdullahHalawany" userId="93acd4f6-3999-43c0-a02f-17f31116eace" providerId="ADAL" clId="{E8519936-BDF0-4867-B518-473593ABF441}" dt="2024-12-05T16:18:57.685" v="116"/>
          <ac:picMkLst>
            <pc:docMk/>
            <pc:sldMk cId="1365017060" sldId="663"/>
            <ac:picMk id="24" creationId="{53601BA7-D798-B0DD-2FA1-BFA11B8E7590}"/>
          </ac:picMkLst>
        </pc:picChg>
        <pc:picChg chg="add mod">
          <ac:chgData name="AbdullahHalawany" userId="93acd4f6-3999-43c0-a02f-17f31116eace" providerId="ADAL" clId="{E8519936-BDF0-4867-B518-473593ABF441}" dt="2024-12-05T16:18:57.685" v="116"/>
          <ac:picMkLst>
            <pc:docMk/>
            <pc:sldMk cId="1365017060" sldId="663"/>
            <ac:picMk id="25" creationId="{7E855F4A-1477-1443-1A2C-7BDB8661F2CD}"/>
          </ac:picMkLst>
        </pc:picChg>
      </pc:sldChg>
      <pc:sldChg chg="addSp delSp modSp mod modTransition modAnim">
        <pc:chgData name="AbdullahHalawany" userId="93acd4f6-3999-43c0-a02f-17f31116eace" providerId="ADAL" clId="{E8519936-BDF0-4867-B518-473593ABF441}" dt="2024-12-05T16:19:49.970" v="119"/>
        <pc:sldMkLst>
          <pc:docMk/>
          <pc:sldMk cId="3557412191" sldId="664"/>
        </pc:sldMkLst>
        <pc:spChg chg="mod">
          <ac:chgData name="AbdullahHalawany" userId="93acd4f6-3999-43c0-a02f-17f31116eace" providerId="ADAL" clId="{E8519936-BDF0-4867-B518-473593ABF441}" dt="2024-12-05T16:11:12.583" v="106" actId="1076"/>
          <ac:spMkLst>
            <pc:docMk/>
            <pc:sldMk cId="3557412191" sldId="664"/>
            <ac:spMk id="10" creationId="{990169C1-5DF2-45B9-864B-8E2661F2032F}"/>
          </ac:spMkLst>
        </pc:spChg>
        <pc:picChg chg="add del mod">
          <ac:chgData name="AbdullahHalawany" userId="93acd4f6-3999-43c0-a02f-17f31116eace" providerId="ADAL" clId="{E8519936-BDF0-4867-B518-473593ABF441}" dt="2024-12-05T16:19:02.921" v="118"/>
          <ac:picMkLst>
            <pc:docMk/>
            <pc:sldMk cId="3557412191" sldId="664"/>
            <ac:picMk id="4" creationId="{ABA6F95E-CE56-1900-19F3-BC19B8DEEA57}"/>
          </ac:picMkLst>
        </pc:picChg>
        <pc:picChg chg="add del mod ord">
          <ac:chgData name="AbdullahHalawany" userId="93acd4f6-3999-43c0-a02f-17f31116eace" providerId="ADAL" clId="{E8519936-BDF0-4867-B518-473593ABF441}" dt="2024-12-05T16:19:49.970" v="119"/>
          <ac:picMkLst>
            <pc:docMk/>
            <pc:sldMk cId="3557412191" sldId="664"/>
            <ac:picMk id="27" creationId="{C3181C7A-7312-522A-7FDA-475E4A8A2E48}"/>
          </ac:picMkLst>
        </pc:picChg>
        <pc:picChg chg="add mod">
          <ac:chgData name="AbdullahHalawany" userId="93acd4f6-3999-43c0-a02f-17f31116eace" providerId="ADAL" clId="{E8519936-BDF0-4867-B518-473593ABF441}" dt="2024-12-05T16:19:49.970" v="119"/>
          <ac:picMkLst>
            <pc:docMk/>
            <pc:sldMk cId="3557412191" sldId="664"/>
            <ac:picMk id="28" creationId="{12FE58B5-8B84-3711-3536-B97D60D024F1}"/>
          </ac:picMkLst>
        </pc:picChg>
      </pc:sldChg>
    </pc:docChg>
  </pc:docChgLst>
  <pc:docChgLst>
    <pc:chgData name="AbdullahHalawany" userId="93acd4f6-3999-43c0-a02f-17f31116eace" providerId="ADAL" clId="{A4F92C00-9F5D-40DD-A3A1-ED978125832A}"/>
    <pc:docChg chg="modSld">
      <pc:chgData name="AbdullahHalawany" userId="93acd4f6-3999-43c0-a02f-17f31116eace" providerId="ADAL" clId="{A4F92C00-9F5D-40DD-A3A1-ED978125832A}" dt="2024-12-05T16:41:26.547" v="0"/>
      <pc:docMkLst>
        <pc:docMk/>
      </pc:docMkLst>
      <pc:sldChg chg="delSp modTransition modAnim">
        <pc:chgData name="AbdullahHalawany" userId="93acd4f6-3999-43c0-a02f-17f31116eace" providerId="ADAL" clId="{A4F92C00-9F5D-40DD-A3A1-ED978125832A}" dt="2024-12-05T16:41:26.547" v="0"/>
        <pc:sldMkLst>
          <pc:docMk/>
          <pc:sldMk cId="0" sldId="303"/>
        </pc:sldMkLst>
        <pc:picChg chg="del">
          <ac:chgData name="AbdullahHalawany" userId="93acd4f6-3999-43c0-a02f-17f31116eace" providerId="ADAL" clId="{A4F92C00-9F5D-40DD-A3A1-ED978125832A}" dt="2024-12-05T16:41:26.547" v="0"/>
          <ac:picMkLst>
            <pc:docMk/>
            <pc:sldMk cId="0" sldId="303"/>
            <ac:picMk id="8" creationId="{43286D8D-5AF2-24B5-B9D6-D95A0005E265}"/>
          </ac:picMkLst>
        </pc:picChg>
      </pc:sldChg>
      <pc:sldChg chg="delSp modTransition modAnim">
        <pc:chgData name="AbdullahHalawany" userId="93acd4f6-3999-43c0-a02f-17f31116eace" providerId="ADAL" clId="{A4F92C00-9F5D-40DD-A3A1-ED978125832A}" dt="2024-12-05T16:41:26.547" v="0"/>
        <pc:sldMkLst>
          <pc:docMk/>
          <pc:sldMk cId="0" sldId="313"/>
        </pc:sldMkLst>
        <pc:picChg chg="del">
          <ac:chgData name="AbdullahHalawany" userId="93acd4f6-3999-43c0-a02f-17f31116eace" providerId="ADAL" clId="{A4F92C00-9F5D-40DD-A3A1-ED978125832A}" dt="2024-12-05T16:41:26.547" v="0"/>
          <ac:picMkLst>
            <pc:docMk/>
            <pc:sldMk cId="0" sldId="313"/>
            <ac:picMk id="21" creationId="{5B90A6A1-928C-F2A3-583D-C51555BD85C3}"/>
          </ac:picMkLst>
        </pc:picChg>
      </pc:sldChg>
      <pc:sldChg chg="delSp modTransition modAnim">
        <pc:chgData name="AbdullahHalawany" userId="93acd4f6-3999-43c0-a02f-17f31116eace" providerId="ADAL" clId="{A4F92C00-9F5D-40DD-A3A1-ED978125832A}" dt="2024-12-05T16:41:26.547" v="0"/>
        <pc:sldMkLst>
          <pc:docMk/>
          <pc:sldMk cId="0" sldId="349"/>
        </pc:sldMkLst>
        <pc:picChg chg="del">
          <ac:chgData name="AbdullahHalawany" userId="93acd4f6-3999-43c0-a02f-17f31116eace" providerId="ADAL" clId="{A4F92C00-9F5D-40DD-A3A1-ED978125832A}" dt="2024-12-05T16:41:26.547" v="0"/>
          <ac:picMkLst>
            <pc:docMk/>
            <pc:sldMk cId="0" sldId="349"/>
            <ac:picMk id="6" creationId="{04973125-4767-A993-55D6-9749AF091A44}"/>
          </ac:picMkLst>
        </pc:picChg>
      </pc:sldChg>
      <pc:sldChg chg="delSp modTransition modAnim">
        <pc:chgData name="AbdullahHalawany" userId="93acd4f6-3999-43c0-a02f-17f31116eace" providerId="ADAL" clId="{A4F92C00-9F5D-40DD-A3A1-ED978125832A}" dt="2024-12-05T16:41:26.547" v="0"/>
        <pc:sldMkLst>
          <pc:docMk/>
          <pc:sldMk cId="191888453" sldId="499"/>
        </pc:sldMkLst>
        <pc:picChg chg="del">
          <ac:chgData name="AbdullahHalawany" userId="93acd4f6-3999-43c0-a02f-17f31116eace" providerId="ADAL" clId="{A4F92C00-9F5D-40DD-A3A1-ED978125832A}" dt="2024-12-05T16:41:26.547" v="0"/>
          <ac:picMkLst>
            <pc:docMk/>
            <pc:sldMk cId="191888453" sldId="499"/>
            <ac:picMk id="5" creationId="{A7F29990-6050-13E5-88FC-390435DFDBF4}"/>
          </ac:picMkLst>
        </pc:picChg>
      </pc:sldChg>
      <pc:sldChg chg="delSp modTransition modAnim">
        <pc:chgData name="AbdullahHalawany" userId="93acd4f6-3999-43c0-a02f-17f31116eace" providerId="ADAL" clId="{A4F92C00-9F5D-40DD-A3A1-ED978125832A}" dt="2024-12-05T16:41:26.547" v="0"/>
        <pc:sldMkLst>
          <pc:docMk/>
          <pc:sldMk cId="756635027" sldId="583"/>
        </pc:sldMkLst>
        <pc:picChg chg="del">
          <ac:chgData name="AbdullahHalawany" userId="93acd4f6-3999-43c0-a02f-17f31116eace" providerId="ADAL" clId="{A4F92C00-9F5D-40DD-A3A1-ED978125832A}" dt="2024-12-05T16:41:26.547" v="0"/>
          <ac:picMkLst>
            <pc:docMk/>
            <pc:sldMk cId="756635027" sldId="583"/>
            <ac:picMk id="20" creationId="{2C6EE71D-FD53-6B03-EB71-7713BBBF859C}"/>
          </ac:picMkLst>
        </pc:picChg>
      </pc:sldChg>
      <pc:sldChg chg="delSp modTransition modAnim">
        <pc:chgData name="AbdullahHalawany" userId="93acd4f6-3999-43c0-a02f-17f31116eace" providerId="ADAL" clId="{A4F92C00-9F5D-40DD-A3A1-ED978125832A}" dt="2024-12-05T16:41:26.547" v="0"/>
        <pc:sldMkLst>
          <pc:docMk/>
          <pc:sldMk cId="3193219222" sldId="621"/>
        </pc:sldMkLst>
        <pc:picChg chg="del">
          <ac:chgData name="AbdullahHalawany" userId="93acd4f6-3999-43c0-a02f-17f31116eace" providerId="ADAL" clId="{A4F92C00-9F5D-40DD-A3A1-ED978125832A}" dt="2024-12-05T16:41:26.547" v="0"/>
          <ac:picMkLst>
            <pc:docMk/>
            <pc:sldMk cId="3193219222" sldId="621"/>
            <ac:picMk id="20" creationId="{D7395E0C-7E3F-7179-5CAA-6E9C916EB840}"/>
          </ac:picMkLst>
        </pc:picChg>
      </pc:sldChg>
      <pc:sldChg chg="delSp modTransition modAnim">
        <pc:chgData name="AbdullahHalawany" userId="93acd4f6-3999-43c0-a02f-17f31116eace" providerId="ADAL" clId="{A4F92C00-9F5D-40DD-A3A1-ED978125832A}" dt="2024-12-05T16:41:26.547" v="0"/>
        <pc:sldMkLst>
          <pc:docMk/>
          <pc:sldMk cId="3319090405" sldId="622"/>
        </pc:sldMkLst>
        <pc:picChg chg="del">
          <ac:chgData name="AbdullahHalawany" userId="93acd4f6-3999-43c0-a02f-17f31116eace" providerId="ADAL" clId="{A4F92C00-9F5D-40DD-A3A1-ED978125832A}" dt="2024-12-05T16:41:26.547" v="0"/>
          <ac:picMkLst>
            <pc:docMk/>
            <pc:sldMk cId="3319090405" sldId="622"/>
            <ac:picMk id="9" creationId="{E737F1DE-11AB-6D59-6B7B-6C1C9CC3915D}"/>
          </ac:picMkLst>
        </pc:picChg>
      </pc:sldChg>
      <pc:sldChg chg="delSp modTransition modAnim">
        <pc:chgData name="AbdullahHalawany" userId="93acd4f6-3999-43c0-a02f-17f31116eace" providerId="ADAL" clId="{A4F92C00-9F5D-40DD-A3A1-ED978125832A}" dt="2024-12-05T16:41:26.547" v="0"/>
        <pc:sldMkLst>
          <pc:docMk/>
          <pc:sldMk cId="1079949704" sldId="623"/>
        </pc:sldMkLst>
        <pc:picChg chg="del">
          <ac:chgData name="AbdullahHalawany" userId="93acd4f6-3999-43c0-a02f-17f31116eace" providerId="ADAL" clId="{A4F92C00-9F5D-40DD-A3A1-ED978125832A}" dt="2024-12-05T16:41:26.547" v="0"/>
          <ac:picMkLst>
            <pc:docMk/>
            <pc:sldMk cId="1079949704" sldId="623"/>
            <ac:picMk id="9" creationId="{D35A3530-48EA-BFE7-0128-165501FBB6BB}"/>
          </ac:picMkLst>
        </pc:picChg>
      </pc:sldChg>
      <pc:sldChg chg="delSp modTransition modAnim">
        <pc:chgData name="AbdullahHalawany" userId="93acd4f6-3999-43c0-a02f-17f31116eace" providerId="ADAL" clId="{A4F92C00-9F5D-40DD-A3A1-ED978125832A}" dt="2024-12-05T16:41:26.547" v="0"/>
        <pc:sldMkLst>
          <pc:docMk/>
          <pc:sldMk cId="8215779" sldId="624"/>
        </pc:sldMkLst>
        <pc:picChg chg="del">
          <ac:chgData name="AbdullahHalawany" userId="93acd4f6-3999-43c0-a02f-17f31116eace" providerId="ADAL" clId="{A4F92C00-9F5D-40DD-A3A1-ED978125832A}" dt="2024-12-05T16:41:26.547" v="0"/>
          <ac:picMkLst>
            <pc:docMk/>
            <pc:sldMk cId="8215779" sldId="624"/>
            <ac:picMk id="5" creationId="{FDC42F12-F6C2-68C7-EBED-1254C29CC4AE}"/>
          </ac:picMkLst>
        </pc:picChg>
      </pc:sldChg>
      <pc:sldChg chg="delSp modTransition modAnim">
        <pc:chgData name="AbdullahHalawany" userId="93acd4f6-3999-43c0-a02f-17f31116eace" providerId="ADAL" clId="{A4F92C00-9F5D-40DD-A3A1-ED978125832A}" dt="2024-12-05T16:41:26.547" v="0"/>
        <pc:sldMkLst>
          <pc:docMk/>
          <pc:sldMk cId="3033010872" sldId="625"/>
        </pc:sldMkLst>
        <pc:picChg chg="del">
          <ac:chgData name="AbdullahHalawany" userId="93acd4f6-3999-43c0-a02f-17f31116eace" providerId="ADAL" clId="{A4F92C00-9F5D-40DD-A3A1-ED978125832A}" dt="2024-12-05T16:41:26.547" v="0"/>
          <ac:picMkLst>
            <pc:docMk/>
            <pc:sldMk cId="3033010872" sldId="625"/>
            <ac:picMk id="4" creationId="{E0FDEE2B-AA9A-4D4F-A4AA-7D5D6898D227}"/>
          </ac:picMkLst>
        </pc:picChg>
      </pc:sldChg>
      <pc:sldChg chg="delSp modTransition modAnim">
        <pc:chgData name="AbdullahHalawany" userId="93acd4f6-3999-43c0-a02f-17f31116eace" providerId="ADAL" clId="{A4F92C00-9F5D-40DD-A3A1-ED978125832A}" dt="2024-12-05T16:41:26.547" v="0"/>
        <pc:sldMkLst>
          <pc:docMk/>
          <pc:sldMk cId="2799143432" sldId="626"/>
        </pc:sldMkLst>
        <pc:picChg chg="del">
          <ac:chgData name="AbdullahHalawany" userId="93acd4f6-3999-43c0-a02f-17f31116eace" providerId="ADAL" clId="{A4F92C00-9F5D-40DD-A3A1-ED978125832A}" dt="2024-12-05T16:41:26.547" v="0"/>
          <ac:picMkLst>
            <pc:docMk/>
            <pc:sldMk cId="2799143432" sldId="626"/>
            <ac:picMk id="5" creationId="{0FE4E656-0F80-2362-A711-133947E0E610}"/>
          </ac:picMkLst>
        </pc:picChg>
      </pc:sldChg>
      <pc:sldChg chg="delSp modTransition modAnim">
        <pc:chgData name="AbdullahHalawany" userId="93acd4f6-3999-43c0-a02f-17f31116eace" providerId="ADAL" clId="{A4F92C00-9F5D-40DD-A3A1-ED978125832A}" dt="2024-12-05T16:41:26.547" v="0"/>
        <pc:sldMkLst>
          <pc:docMk/>
          <pc:sldMk cId="3640985279" sldId="627"/>
        </pc:sldMkLst>
        <pc:picChg chg="del">
          <ac:chgData name="AbdullahHalawany" userId="93acd4f6-3999-43c0-a02f-17f31116eace" providerId="ADAL" clId="{A4F92C00-9F5D-40DD-A3A1-ED978125832A}" dt="2024-12-05T16:41:26.547" v="0"/>
          <ac:picMkLst>
            <pc:docMk/>
            <pc:sldMk cId="3640985279" sldId="627"/>
            <ac:picMk id="8" creationId="{E8E7FC67-D534-65DE-39CB-D9207784429C}"/>
          </ac:picMkLst>
        </pc:picChg>
      </pc:sldChg>
      <pc:sldChg chg="delSp modTransition modAnim">
        <pc:chgData name="AbdullahHalawany" userId="93acd4f6-3999-43c0-a02f-17f31116eace" providerId="ADAL" clId="{A4F92C00-9F5D-40DD-A3A1-ED978125832A}" dt="2024-12-05T16:41:26.547" v="0"/>
        <pc:sldMkLst>
          <pc:docMk/>
          <pc:sldMk cId="3105969981" sldId="628"/>
        </pc:sldMkLst>
        <pc:picChg chg="del">
          <ac:chgData name="AbdullahHalawany" userId="93acd4f6-3999-43c0-a02f-17f31116eace" providerId="ADAL" clId="{A4F92C00-9F5D-40DD-A3A1-ED978125832A}" dt="2024-12-05T16:41:26.547" v="0"/>
          <ac:picMkLst>
            <pc:docMk/>
            <pc:sldMk cId="3105969981" sldId="628"/>
            <ac:picMk id="5" creationId="{D630662D-B4FF-ACA5-D24A-3ED86FAD1F7C}"/>
          </ac:picMkLst>
        </pc:picChg>
      </pc:sldChg>
      <pc:sldChg chg="delSp modTransition modAnim">
        <pc:chgData name="AbdullahHalawany" userId="93acd4f6-3999-43c0-a02f-17f31116eace" providerId="ADAL" clId="{A4F92C00-9F5D-40DD-A3A1-ED978125832A}" dt="2024-12-05T16:41:26.547" v="0"/>
        <pc:sldMkLst>
          <pc:docMk/>
          <pc:sldMk cId="133675647" sldId="629"/>
        </pc:sldMkLst>
        <pc:picChg chg="del">
          <ac:chgData name="AbdullahHalawany" userId="93acd4f6-3999-43c0-a02f-17f31116eace" providerId="ADAL" clId="{A4F92C00-9F5D-40DD-A3A1-ED978125832A}" dt="2024-12-05T16:41:26.547" v="0"/>
          <ac:picMkLst>
            <pc:docMk/>
            <pc:sldMk cId="133675647" sldId="629"/>
            <ac:picMk id="16" creationId="{EC865134-125B-0685-3823-8FADEFE8F737}"/>
          </ac:picMkLst>
        </pc:picChg>
      </pc:sldChg>
      <pc:sldChg chg="delSp modTransition modAnim">
        <pc:chgData name="AbdullahHalawany" userId="93acd4f6-3999-43c0-a02f-17f31116eace" providerId="ADAL" clId="{A4F92C00-9F5D-40DD-A3A1-ED978125832A}" dt="2024-12-05T16:41:26.547" v="0"/>
        <pc:sldMkLst>
          <pc:docMk/>
          <pc:sldMk cId="616566455" sldId="630"/>
        </pc:sldMkLst>
        <pc:picChg chg="del">
          <ac:chgData name="AbdullahHalawany" userId="93acd4f6-3999-43c0-a02f-17f31116eace" providerId="ADAL" clId="{A4F92C00-9F5D-40DD-A3A1-ED978125832A}" dt="2024-12-05T16:41:26.547" v="0"/>
          <ac:picMkLst>
            <pc:docMk/>
            <pc:sldMk cId="616566455" sldId="630"/>
            <ac:picMk id="6" creationId="{EC927B90-E528-8863-4E6A-724491E57EBD}"/>
          </ac:picMkLst>
        </pc:picChg>
      </pc:sldChg>
      <pc:sldChg chg="delSp modTransition modAnim">
        <pc:chgData name="AbdullahHalawany" userId="93acd4f6-3999-43c0-a02f-17f31116eace" providerId="ADAL" clId="{A4F92C00-9F5D-40DD-A3A1-ED978125832A}" dt="2024-12-05T16:41:26.547" v="0"/>
        <pc:sldMkLst>
          <pc:docMk/>
          <pc:sldMk cId="975532025" sldId="631"/>
        </pc:sldMkLst>
        <pc:picChg chg="del">
          <ac:chgData name="AbdullahHalawany" userId="93acd4f6-3999-43c0-a02f-17f31116eace" providerId="ADAL" clId="{A4F92C00-9F5D-40DD-A3A1-ED978125832A}" dt="2024-12-05T16:41:26.547" v="0"/>
          <ac:picMkLst>
            <pc:docMk/>
            <pc:sldMk cId="975532025" sldId="631"/>
            <ac:picMk id="5" creationId="{259C19AD-1D97-F371-5209-5A906D0CB0CB}"/>
          </ac:picMkLst>
        </pc:picChg>
      </pc:sldChg>
      <pc:sldChg chg="delSp modTransition modAnim">
        <pc:chgData name="AbdullahHalawany" userId="93acd4f6-3999-43c0-a02f-17f31116eace" providerId="ADAL" clId="{A4F92C00-9F5D-40DD-A3A1-ED978125832A}" dt="2024-12-05T16:41:26.547" v="0"/>
        <pc:sldMkLst>
          <pc:docMk/>
          <pc:sldMk cId="4200753092" sldId="633"/>
        </pc:sldMkLst>
        <pc:picChg chg="del">
          <ac:chgData name="AbdullahHalawany" userId="93acd4f6-3999-43c0-a02f-17f31116eace" providerId="ADAL" clId="{A4F92C00-9F5D-40DD-A3A1-ED978125832A}" dt="2024-12-05T16:41:26.547" v="0"/>
          <ac:picMkLst>
            <pc:docMk/>
            <pc:sldMk cId="4200753092" sldId="633"/>
            <ac:picMk id="5" creationId="{B345883B-408C-3654-9DC9-1DAE375E6C57}"/>
          </ac:picMkLst>
        </pc:picChg>
      </pc:sldChg>
      <pc:sldChg chg="delSp modTransition modAnim">
        <pc:chgData name="AbdullahHalawany" userId="93acd4f6-3999-43c0-a02f-17f31116eace" providerId="ADAL" clId="{A4F92C00-9F5D-40DD-A3A1-ED978125832A}" dt="2024-12-05T16:41:26.547" v="0"/>
        <pc:sldMkLst>
          <pc:docMk/>
          <pc:sldMk cId="1354524233" sldId="634"/>
        </pc:sldMkLst>
        <pc:picChg chg="del">
          <ac:chgData name="AbdullahHalawany" userId="93acd4f6-3999-43c0-a02f-17f31116eace" providerId="ADAL" clId="{A4F92C00-9F5D-40DD-A3A1-ED978125832A}" dt="2024-12-05T16:41:26.547" v="0"/>
          <ac:picMkLst>
            <pc:docMk/>
            <pc:sldMk cId="1354524233" sldId="634"/>
            <ac:picMk id="8" creationId="{7448A935-6D51-0A23-C17E-A71F0FB8E513}"/>
          </ac:picMkLst>
        </pc:picChg>
      </pc:sldChg>
      <pc:sldChg chg="delSp modTransition modAnim">
        <pc:chgData name="AbdullahHalawany" userId="93acd4f6-3999-43c0-a02f-17f31116eace" providerId="ADAL" clId="{A4F92C00-9F5D-40DD-A3A1-ED978125832A}" dt="2024-12-05T16:41:26.547" v="0"/>
        <pc:sldMkLst>
          <pc:docMk/>
          <pc:sldMk cId="1566365740" sldId="635"/>
        </pc:sldMkLst>
        <pc:picChg chg="del">
          <ac:chgData name="AbdullahHalawany" userId="93acd4f6-3999-43c0-a02f-17f31116eace" providerId="ADAL" clId="{A4F92C00-9F5D-40DD-A3A1-ED978125832A}" dt="2024-12-05T16:41:26.547" v="0"/>
          <ac:picMkLst>
            <pc:docMk/>
            <pc:sldMk cId="1566365740" sldId="635"/>
            <ac:picMk id="25" creationId="{1BFE2851-892C-2B7F-B946-4BF68A67CAB2}"/>
          </ac:picMkLst>
        </pc:picChg>
      </pc:sldChg>
      <pc:sldChg chg="delSp modTransition modAnim">
        <pc:chgData name="AbdullahHalawany" userId="93acd4f6-3999-43c0-a02f-17f31116eace" providerId="ADAL" clId="{A4F92C00-9F5D-40DD-A3A1-ED978125832A}" dt="2024-12-05T16:41:26.547" v="0"/>
        <pc:sldMkLst>
          <pc:docMk/>
          <pc:sldMk cId="24786420" sldId="636"/>
        </pc:sldMkLst>
        <pc:picChg chg="del">
          <ac:chgData name="AbdullahHalawany" userId="93acd4f6-3999-43c0-a02f-17f31116eace" providerId="ADAL" clId="{A4F92C00-9F5D-40DD-A3A1-ED978125832A}" dt="2024-12-05T16:41:26.547" v="0"/>
          <ac:picMkLst>
            <pc:docMk/>
            <pc:sldMk cId="24786420" sldId="636"/>
            <ac:picMk id="11" creationId="{8CFE546F-FB75-E889-EE43-4E47D86FD8A8}"/>
          </ac:picMkLst>
        </pc:picChg>
      </pc:sldChg>
      <pc:sldChg chg="delSp modTransition modAnim">
        <pc:chgData name="AbdullahHalawany" userId="93acd4f6-3999-43c0-a02f-17f31116eace" providerId="ADAL" clId="{A4F92C00-9F5D-40DD-A3A1-ED978125832A}" dt="2024-12-05T16:41:26.547" v="0"/>
        <pc:sldMkLst>
          <pc:docMk/>
          <pc:sldMk cId="3292820138" sldId="637"/>
        </pc:sldMkLst>
        <pc:picChg chg="del">
          <ac:chgData name="AbdullahHalawany" userId="93acd4f6-3999-43c0-a02f-17f31116eace" providerId="ADAL" clId="{A4F92C00-9F5D-40DD-A3A1-ED978125832A}" dt="2024-12-05T16:41:26.547" v="0"/>
          <ac:picMkLst>
            <pc:docMk/>
            <pc:sldMk cId="3292820138" sldId="637"/>
            <ac:picMk id="9" creationId="{F317156F-1E67-A539-E137-A024DD0A48F9}"/>
          </ac:picMkLst>
        </pc:picChg>
      </pc:sldChg>
      <pc:sldChg chg="delSp modTransition modAnim">
        <pc:chgData name="AbdullahHalawany" userId="93acd4f6-3999-43c0-a02f-17f31116eace" providerId="ADAL" clId="{A4F92C00-9F5D-40DD-A3A1-ED978125832A}" dt="2024-12-05T16:41:26.547" v="0"/>
        <pc:sldMkLst>
          <pc:docMk/>
          <pc:sldMk cId="2952303403" sldId="638"/>
        </pc:sldMkLst>
        <pc:picChg chg="del">
          <ac:chgData name="AbdullahHalawany" userId="93acd4f6-3999-43c0-a02f-17f31116eace" providerId="ADAL" clId="{A4F92C00-9F5D-40DD-A3A1-ED978125832A}" dt="2024-12-05T16:41:26.547" v="0"/>
          <ac:picMkLst>
            <pc:docMk/>
            <pc:sldMk cId="2952303403" sldId="638"/>
            <ac:picMk id="9" creationId="{28341550-97B8-BF38-0D62-D0811C35DAB0}"/>
          </ac:picMkLst>
        </pc:picChg>
      </pc:sldChg>
      <pc:sldChg chg="delSp modTransition modAnim">
        <pc:chgData name="AbdullahHalawany" userId="93acd4f6-3999-43c0-a02f-17f31116eace" providerId="ADAL" clId="{A4F92C00-9F5D-40DD-A3A1-ED978125832A}" dt="2024-12-05T16:41:26.547" v="0"/>
        <pc:sldMkLst>
          <pc:docMk/>
          <pc:sldMk cId="1829578446" sldId="639"/>
        </pc:sldMkLst>
        <pc:picChg chg="del">
          <ac:chgData name="AbdullahHalawany" userId="93acd4f6-3999-43c0-a02f-17f31116eace" providerId="ADAL" clId="{A4F92C00-9F5D-40DD-A3A1-ED978125832A}" dt="2024-12-05T16:41:26.547" v="0"/>
          <ac:picMkLst>
            <pc:docMk/>
            <pc:sldMk cId="1829578446" sldId="639"/>
            <ac:picMk id="9" creationId="{71E36C2B-6F1C-3CB8-2637-2BA26F14CAE1}"/>
          </ac:picMkLst>
        </pc:picChg>
      </pc:sldChg>
      <pc:sldChg chg="delSp modTransition modAnim">
        <pc:chgData name="AbdullahHalawany" userId="93acd4f6-3999-43c0-a02f-17f31116eace" providerId="ADAL" clId="{A4F92C00-9F5D-40DD-A3A1-ED978125832A}" dt="2024-12-05T16:41:26.547" v="0"/>
        <pc:sldMkLst>
          <pc:docMk/>
          <pc:sldMk cId="2079791577" sldId="640"/>
        </pc:sldMkLst>
        <pc:picChg chg="del">
          <ac:chgData name="AbdullahHalawany" userId="93acd4f6-3999-43c0-a02f-17f31116eace" providerId="ADAL" clId="{A4F92C00-9F5D-40DD-A3A1-ED978125832A}" dt="2024-12-05T16:41:26.547" v="0"/>
          <ac:picMkLst>
            <pc:docMk/>
            <pc:sldMk cId="2079791577" sldId="640"/>
            <ac:picMk id="11" creationId="{5E557C40-E2D5-AA44-9444-E6B1EBCF6E8E}"/>
          </ac:picMkLst>
        </pc:picChg>
      </pc:sldChg>
      <pc:sldChg chg="delSp modTransition modAnim">
        <pc:chgData name="AbdullahHalawany" userId="93acd4f6-3999-43c0-a02f-17f31116eace" providerId="ADAL" clId="{A4F92C00-9F5D-40DD-A3A1-ED978125832A}" dt="2024-12-05T16:41:26.547" v="0"/>
        <pc:sldMkLst>
          <pc:docMk/>
          <pc:sldMk cId="1793866714" sldId="641"/>
        </pc:sldMkLst>
        <pc:picChg chg="del">
          <ac:chgData name="AbdullahHalawany" userId="93acd4f6-3999-43c0-a02f-17f31116eace" providerId="ADAL" clId="{A4F92C00-9F5D-40DD-A3A1-ED978125832A}" dt="2024-12-05T16:41:26.547" v="0"/>
          <ac:picMkLst>
            <pc:docMk/>
            <pc:sldMk cId="1793866714" sldId="641"/>
            <ac:picMk id="5" creationId="{BA4ADBE0-0D52-1E23-A91B-C8C2BEAC85ED}"/>
          </ac:picMkLst>
        </pc:picChg>
      </pc:sldChg>
      <pc:sldChg chg="delSp modTransition modAnim">
        <pc:chgData name="AbdullahHalawany" userId="93acd4f6-3999-43c0-a02f-17f31116eace" providerId="ADAL" clId="{A4F92C00-9F5D-40DD-A3A1-ED978125832A}" dt="2024-12-05T16:41:26.547" v="0"/>
        <pc:sldMkLst>
          <pc:docMk/>
          <pc:sldMk cId="1179336811" sldId="642"/>
        </pc:sldMkLst>
        <pc:picChg chg="del">
          <ac:chgData name="AbdullahHalawany" userId="93acd4f6-3999-43c0-a02f-17f31116eace" providerId="ADAL" clId="{A4F92C00-9F5D-40DD-A3A1-ED978125832A}" dt="2024-12-05T16:41:26.547" v="0"/>
          <ac:picMkLst>
            <pc:docMk/>
            <pc:sldMk cId="1179336811" sldId="642"/>
            <ac:picMk id="6" creationId="{F42A4A9D-B9DF-4501-F7B2-F7700004C643}"/>
          </ac:picMkLst>
        </pc:picChg>
      </pc:sldChg>
      <pc:sldChg chg="delSp modTransition modAnim">
        <pc:chgData name="AbdullahHalawany" userId="93acd4f6-3999-43c0-a02f-17f31116eace" providerId="ADAL" clId="{A4F92C00-9F5D-40DD-A3A1-ED978125832A}" dt="2024-12-05T16:41:26.547" v="0"/>
        <pc:sldMkLst>
          <pc:docMk/>
          <pc:sldMk cId="2705944652" sldId="643"/>
        </pc:sldMkLst>
        <pc:picChg chg="del">
          <ac:chgData name="AbdullahHalawany" userId="93acd4f6-3999-43c0-a02f-17f31116eace" providerId="ADAL" clId="{A4F92C00-9F5D-40DD-A3A1-ED978125832A}" dt="2024-12-05T16:41:26.547" v="0"/>
          <ac:picMkLst>
            <pc:docMk/>
            <pc:sldMk cId="2705944652" sldId="643"/>
            <ac:picMk id="5" creationId="{2A82305F-2CAF-E873-D191-9CE2D463C23D}"/>
          </ac:picMkLst>
        </pc:picChg>
      </pc:sldChg>
      <pc:sldChg chg="delSp modTransition modAnim">
        <pc:chgData name="AbdullahHalawany" userId="93acd4f6-3999-43c0-a02f-17f31116eace" providerId="ADAL" clId="{A4F92C00-9F5D-40DD-A3A1-ED978125832A}" dt="2024-12-05T16:41:26.547" v="0"/>
        <pc:sldMkLst>
          <pc:docMk/>
          <pc:sldMk cId="3071395168" sldId="644"/>
        </pc:sldMkLst>
        <pc:picChg chg="del">
          <ac:chgData name="AbdullahHalawany" userId="93acd4f6-3999-43c0-a02f-17f31116eace" providerId="ADAL" clId="{A4F92C00-9F5D-40DD-A3A1-ED978125832A}" dt="2024-12-05T16:41:26.547" v="0"/>
          <ac:picMkLst>
            <pc:docMk/>
            <pc:sldMk cId="3071395168" sldId="644"/>
            <ac:picMk id="4" creationId="{BC3FCFD3-C689-0A96-E8C4-645A26CF5DE9}"/>
          </ac:picMkLst>
        </pc:picChg>
      </pc:sldChg>
      <pc:sldChg chg="delSp modTransition modAnim">
        <pc:chgData name="AbdullahHalawany" userId="93acd4f6-3999-43c0-a02f-17f31116eace" providerId="ADAL" clId="{A4F92C00-9F5D-40DD-A3A1-ED978125832A}" dt="2024-12-05T16:41:26.547" v="0"/>
        <pc:sldMkLst>
          <pc:docMk/>
          <pc:sldMk cId="434844801" sldId="645"/>
        </pc:sldMkLst>
        <pc:picChg chg="del">
          <ac:chgData name="AbdullahHalawany" userId="93acd4f6-3999-43c0-a02f-17f31116eace" providerId="ADAL" clId="{A4F92C00-9F5D-40DD-A3A1-ED978125832A}" dt="2024-12-05T16:41:26.547" v="0"/>
          <ac:picMkLst>
            <pc:docMk/>
            <pc:sldMk cId="434844801" sldId="645"/>
            <ac:picMk id="5" creationId="{3444F647-4D0D-7375-B867-DA7E81831FA5}"/>
          </ac:picMkLst>
        </pc:picChg>
      </pc:sldChg>
      <pc:sldChg chg="delSp modTransition modAnim">
        <pc:chgData name="AbdullahHalawany" userId="93acd4f6-3999-43c0-a02f-17f31116eace" providerId="ADAL" clId="{A4F92C00-9F5D-40DD-A3A1-ED978125832A}" dt="2024-12-05T16:41:26.547" v="0"/>
        <pc:sldMkLst>
          <pc:docMk/>
          <pc:sldMk cId="1129731944" sldId="646"/>
        </pc:sldMkLst>
        <pc:picChg chg="del">
          <ac:chgData name="AbdullahHalawany" userId="93acd4f6-3999-43c0-a02f-17f31116eace" providerId="ADAL" clId="{A4F92C00-9F5D-40DD-A3A1-ED978125832A}" dt="2024-12-05T16:41:26.547" v="0"/>
          <ac:picMkLst>
            <pc:docMk/>
            <pc:sldMk cId="1129731944" sldId="646"/>
            <ac:picMk id="8" creationId="{811F3F7F-A0B2-488A-C245-68D17E1BA0C0}"/>
          </ac:picMkLst>
        </pc:picChg>
      </pc:sldChg>
      <pc:sldChg chg="delSp modTransition modAnim">
        <pc:chgData name="AbdullahHalawany" userId="93acd4f6-3999-43c0-a02f-17f31116eace" providerId="ADAL" clId="{A4F92C00-9F5D-40DD-A3A1-ED978125832A}" dt="2024-12-05T16:41:26.547" v="0"/>
        <pc:sldMkLst>
          <pc:docMk/>
          <pc:sldMk cId="136682546" sldId="647"/>
        </pc:sldMkLst>
        <pc:picChg chg="del">
          <ac:chgData name="AbdullahHalawany" userId="93acd4f6-3999-43c0-a02f-17f31116eace" providerId="ADAL" clId="{A4F92C00-9F5D-40DD-A3A1-ED978125832A}" dt="2024-12-05T16:41:26.547" v="0"/>
          <ac:picMkLst>
            <pc:docMk/>
            <pc:sldMk cId="136682546" sldId="647"/>
            <ac:picMk id="12" creationId="{C2D75206-D289-6681-3AC4-23AC816B33F2}"/>
          </ac:picMkLst>
        </pc:picChg>
      </pc:sldChg>
      <pc:sldChg chg="delSp modTransition modAnim">
        <pc:chgData name="AbdullahHalawany" userId="93acd4f6-3999-43c0-a02f-17f31116eace" providerId="ADAL" clId="{A4F92C00-9F5D-40DD-A3A1-ED978125832A}" dt="2024-12-05T16:41:26.547" v="0"/>
        <pc:sldMkLst>
          <pc:docMk/>
          <pc:sldMk cId="4104253795" sldId="648"/>
        </pc:sldMkLst>
        <pc:picChg chg="del">
          <ac:chgData name="AbdullahHalawany" userId="93acd4f6-3999-43c0-a02f-17f31116eace" providerId="ADAL" clId="{A4F92C00-9F5D-40DD-A3A1-ED978125832A}" dt="2024-12-05T16:41:26.547" v="0"/>
          <ac:picMkLst>
            <pc:docMk/>
            <pc:sldMk cId="4104253795" sldId="648"/>
            <ac:picMk id="9" creationId="{F47D3DF4-721C-4B1D-C45D-153BAD10FBDC}"/>
          </ac:picMkLst>
        </pc:picChg>
      </pc:sldChg>
      <pc:sldChg chg="delSp modTransition modAnim">
        <pc:chgData name="AbdullahHalawany" userId="93acd4f6-3999-43c0-a02f-17f31116eace" providerId="ADAL" clId="{A4F92C00-9F5D-40DD-A3A1-ED978125832A}" dt="2024-12-05T16:41:26.547" v="0"/>
        <pc:sldMkLst>
          <pc:docMk/>
          <pc:sldMk cId="3235270825" sldId="649"/>
        </pc:sldMkLst>
        <pc:picChg chg="del">
          <ac:chgData name="AbdullahHalawany" userId="93acd4f6-3999-43c0-a02f-17f31116eace" providerId="ADAL" clId="{A4F92C00-9F5D-40DD-A3A1-ED978125832A}" dt="2024-12-05T16:41:26.547" v="0"/>
          <ac:picMkLst>
            <pc:docMk/>
            <pc:sldMk cId="3235270825" sldId="649"/>
            <ac:picMk id="9" creationId="{8433112D-281B-DC4D-8226-FC3211A8EAAA}"/>
          </ac:picMkLst>
        </pc:picChg>
      </pc:sldChg>
      <pc:sldChg chg="delSp modTransition modAnim">
        <pc:chgData name="AbdullahHalawany" userId="93acd4f6-3999-43c0-a02f-17f31116eace" providerId="ADAL" clId="{A4F92C00-9F5D-40DD-A3A1-ED978125832A}" dt="2024-12-05T16:41:26.547" v="0"/>
        <pc:sldMkLst>
          <pc:docMk/>
          <pc:sldMk cId="1495234237" sldId="650"/>
        </pc:sldMkLst>
        <pc:picChg chg="del">
          <ac:chgData name="AbdullahHalawany" userId="93acd4f6-3999-43c0-a02f-17f31116eace" providerId="ADAL" clId="{A4F92C00-9F5D-40DD-A3A1-ED978125832A}" dt="2024-12-05T16:41:26.547" v="0"/>
          <ac:picMkLst>
            <pc:docMk/>
            <pc:sldMk cId="1495234237" sldId="650"/>
            <ac:picMk id="12" creationId="{1EBD954D-BD79-241F-3A2D-858C585DCCAC}"/>
          </ac:picMkLst>
        </pc:picChg>
      </pc:sldChg>
      <pc:sldChg chg="delSp modTransition modAnim">
        <pc:chgData name="AbdullahHalawany" userId="93acd4f6-3999-43c0-a02f-17f31116eace" providerId="ADAL" clId="{A4F92C00-9F5D-40DD-A3A1-ED978125832A}" dt="2024-12-05T16:41:26.547" v="0"/>
        <pc:sldMkLst>
          <pc:docMk/>
          <pc:sldMk cId="3726701896" sldId="651"/>
        </pc:sldMkLst>
        <pc:picChg chg="del">
          <ac:chgData name="AbdullahHalawany" userId="93acd4f6-3999-43c0-a02f-17f31116eace" providerId="ADAL" clId="{A4F92C00-9F5D-40DD-A3A1-ED978125832A}" dt="2024-12-05T16:41:26.547" v="0"/>
          <ac:picMkLst>
            <pc:docMk/>
            <pc:sldMk cId="3726701896" sldId="651"/>
            <ac:picMk id="9" creationId="{0A53D7D7-DB41-2194-9C88-2A86E88A638F}"/>
          </ac:picMkLst>
        </pc:picChg>
      </pc:sldChg>
      <pc:sldChg chg="delSp modTransition modAnim">
        <pc:chgData name="AbdullahHalawany" userId="93acd4f6-3999-43c0-a02f-17f31116eace" providerId="ADAL" clId="{A4F92C00-9F5D-40DD-A3A1-ED978125832A}" dt="2024-12-05T16:41:26.547" v="0"/>
        <pc:sldMkLst>
          <pc:docMk/>
          <pc:sldMk cId="935388361" sldId="652"/>
        </pc:sldMkLst>
        <pc:picChg chg="del">
          <ac:chgData name="AbdullahHalawany" userId="93acd4f6-3999-43c0-a02f-17f31116eace" providerId="ADAL" clId="{A4F92C00-9F5D-40DD-A3A1-ED978125832A}" dt="2024-12-05T16:41:26.547" v="0"/>
          <ac:picMkLst>
            <pc:docMk/>
            <pc:sldMk cId="935388361" sldId="652"/>
            <ac:picMk id="9" creationId="{97AFE562-2112-1F26-EAD7-161F2F12A2E0}"/>
          </ac:picMkLst>
        </pc:picChg>
      </pc:sldChg>
      <pc:sldChg chg="delSp modTransition modAnim">
        <pc:chgData name="AbdullahHalawany" userId="93acd4f6-3999-43c0-a02f-17f31116eace" providerId="ADAL" clId="{A4F92C00-9F5D-40DD-A3A1-ED978125832A}" dt="2024-12-05T16:41:26.547" v="0"/>
        <pc:sldMkLst>
          <pc:docMk/>
          <pc:sldMk cId="1601566594" sldId="653"/>
        </pc:sldMkLst>
        <pc:picChg chg="del">
          <ac:chgData name="AbdullahHalawany" userId="93acd4f6-3999-43c0-a02f-17f31116eace" providerId="ADAL" clId="{A4F92C00-9F5D-40DD-A3A1-ED978125832A}" dt="2024-12-05T16:41:26.547" v="0"/>
          <ac:picMkLst>
            <pc:docMk/>
            <pc:sldMk cId="1601566594" sldId="653"/>
            <ac:picMk id="9" creationId="{506582A8-FF03-D507-B2FB-76C7574E018A}"/>
          </ac:picMkLst>
        </pc:picChg>
      </pc:sldChg>
      <pc:sldChg chg="delSp modTransition modAnim">
        <pc:chgData name="AbdullahHalawany" userId="93acd4f6-3999-43c0-a02f-17f31116eace" providerId="ADAL" clId="{A4F92C00-9F5D-40DD-A3A1-ED978125832A}" dt="2024-12-05T16:41:26.547" v="0"/>
        <pc:sldMkLst>
          <pc:docMk/>
          <pc:sldMk cId="3434833640" sldId="654"/>
        </pc:sldMkLst>
        <pc:picChg chg="del">
          <ac:chgData name="AbdullahHalawany" userId="93acd4f6-3999-43c0-a02f-17f31116eace" providerId="ADAL" clId="{A4F92C00-9F5D-40DD-A3A1-ED978125832A}" dt="2024-12-05T16:41:26.547" v="0"/>
          <ac:picMkLst>
            <pc:docMk/>
            <pc:sldMk cId="3434833640" sldId="654"/>
            <ac:picMk id="9" creationId="{9C83FD70-DC33-6973-5E9B-67B48FC7EC32}"/>
          </ac:picMkLst>
        </pc:picChg>
      </pc:sldChg>
      <pc:sldChg chg="delSp modTransition modAnim">
        <pc:chgData name="AbdullahHalawany" userId="93acd4f6-3999-43c0-a02f-17f31116eace" providerId="ADAL" clId="{A4F92C00-9F5D-40DD-A3A1-ED978125832A}" dt="2024-12-05T16:41:26.547" v="0"/>
        <pc:sldMkLst>
          <pc:docMk/>
          <pc:sldMk cId="313148306" sldId="655"/>
        </pc:sldMkLst>
        <pc:picChg chg="del">
          <ac:chgData name="AbdullahHalawany" userId="93acd4f6-3999-43c0-a02f-17f31116eace" providerId="ADAL" clId="{A4F92C00-9F5D-40DD-A3A1-ED978125832A}" dt="2024-12-05T16:41:26.547" v="0"/>
          <ac:picMkLst>
            <pc:docMk/>
            <pc:sldMk cId="313148306" sldId="655"/>
            <ac:picMk id="18" creationId="{61B74664-8925-ABE0-0EFD-939C288CBCDE}"/>
          </ac:picMkLst>
        </pc:picChg>
      </pc:sldChg>
      <pc:sldChg chg="delSp modTransition modAnim">
        <pc:chgData name="AbdullahHalawany" userId="93acd4f6-3999-43c0-a02f-17f31116eace" providerId="ADAL" clId="{A4F92C00-9F5D-40DD-A3A1-ED978125832A}" dt="2024-12-05T16:41:26.547" v="0"/>
        <pc:sldMkLst>
          <pc:docMk/>
          <pc:sldMk cId="450458719" sldId="656"/>
        </pc:sldMkLst>
        <pc:picChg chg="del">
          <ac:chgData name="AbdullahHalawany" userId="93acd4f6-3999-43c0-a02f-17f31116eace" providerId="ADAL" clId="{A4F92C00-9F5D-40DD-A3A1-ED978125832A}" dt="2024-12-05T16:41:26.547" v="0"/>
          <ac:picMkLst>
            <pc:docMk/>
            <pc:sldMk cId="450458719" sldId="656"/>
            <ac:picMk id="11" creationId="{96772336-D1CD-18DE-5267-02EEFF2DE5EB}"/>
          </ac:picMkLst>
        </pc:picChg>
      </pc:sldChg>
      <pc:sldChg chg="delSp modTransition modAnim">
        <pc:chgData name="AbdullahHalawany" userId="93acd4f6-3999-43c0-a02f-17f31116eace" providerId="ADAL" clId="{A4F92C00-9F5D-40DD-A3A1-ED978125832A}" dt="2024-12-05T16:41:26.547" v="0"/>
        <pc:sldMkLst>
          <pc:docMk/>
          <pc:sldMk cId="2015915606" sldId="657"/>
        </pc:sldMkLst>
        <pc:picChg chg="del">
          <ac:chgData name="AbdullahHalawany" userId="93acd4f6-3999-43c0-a02f-17f31116eace" providerId="ADAL" clId="{A4F92C00-9F5D-40DD-A3A1-ED978125832A}" dt="2024-12-05T16:41:26.547" v="0"/>
          <ac:picMkLst>
            <pc:docMk/>
            <pc:sldMk cId="2015915606" sldId="657"/>
            <ac:picMk id="11" creationId="{EA894AFC-2608-88EF-777D-6D5D6F8E933F}"/>
          </ac:picMkLst>
        </pc:picChg>
      </pc:sldChg>
      <pc:sldChg chg="delSp modTransition modAnim">
        <pc:chgData name="AbdullahHalawany" userId="93acd4f6-3999-43c0-a02f-17f31116eace" providerId="ADAL" clId="{A4F92C00-9F5D-40DD-A3A1-ED978125832A}" dt="2024-12-05T16:41:26.547" v="0"/>
        <pc:sldMkLst>
          <pc:docMk/>
          <pc:sldMk cId="3801973110" sldId="658"/>
        </pc:sldMkLst>
        <pc:picChg chg="del">
          <ac:chgData name="AbdullahHalawany" userId="93acd4f6-3999-43c0-a02f-17f31116eace" providerId="ADAL" clId="{A4F92C00-9F5D-40DD-A3A1-ED978125832A}" dt="2024-12-05T16:41:26.547" v="0"/>
          <ac:picMkLst>
            <pc:docMk/>
            <pc:sldMk cId="3801973110" sldId="658"/>
            <ac:picMk id="17" creationId="{215BC203-0F73-E37A-006A-611D86B78C25}"/>
          </ac:picMkLst>
        </pc:picChg>
      </pc:sldChg>
      <pc:sldChg chg="delSp modTransition modAnim">
        <pc:chgData name="AbdullahHalawany" userId="93acd4f6-3999-43c0-a02f-17f31116eace" providerId="ADAL" clId="{A4F92C00-9F5D-40DD-A3A1-ED978125832A}" dt="2024-12-05T16:41:26.547" v="0"/>
        <pc:sldMkLst>
          <pc:docMk/>
          <pc:sldMk cId="2674211017" sldId="659"/>
        </pc:sldMkLst>
        <pc:picChg chg="del">
          <ac:chgData name="AbdullahHalawany" userId="93acd4f6-3999-43c0-a02f-17f31116eace" providerId="ADAL" clId="{A4F92C00-9F5D-40DD-A3A1-ED978125832A}" dt="2024-12-05T16:41:26.547" v="0"/>
          <ac:picMkLst>
            <pc:docMk/>
            <pc:sldMk cId="2674211017" sldId="659"/>
            <ac:picMk id="29" creationId="{2931F9C3-974B-4C77-71CD-40A974149C4C}"/>
          </ac:picMkLst>
        </pc:picChg>
      </pc:sldChg>
      <pc:sldChg chg="delSp modTransition modAnim">
        <pc:chgData name="AbdullahHalawany" userId="93acd4f6-3999-43c0-a02f-17f31116eace" providerId="ADAL" clId="{A4F92C00-9F5D-40DD-A3A1-ED978125832A}" dt="2024-12-05T16:41:26.547" v="0"/>
        <pc:sldMkLst>
          <pc:docMk/>
          <pc:sldMk cId="478942031" sldId="660"/>
        </pc:sldMkLst>
        <pc:picChg chg="del">
          <ac:chgData name="AbdullahHalawany" userId="93acd4f6-3999-43c0-a02f-17f31116eace" providerId="ADAL" clId="{A4F92C00-9F5D-40DD-A3A1-ED978125832A}" dt="2024-12-05T16:41:26.547" v="0"/>
          <ac:picMkLst>
            <pc:docMk/>
            <pc:sldMk cId="478942031" sldId="660"/>
            <ac:picMk id="11" creationId="{CA101E02-3B98-1202-50BB-3F10638DC0FB}"/>
          </ac:picMkLst>
        </pc:picChg>
      </pc:sldChg>
      <pc:sldChg chg="delSp modTransition modAnim">
        <pc:chgData name="AbdullahHalawany" userId="93acd4f6-3999-43c0-a02f-17f31116eace" providerId="ADAL" clId="{A4F92C00-9F5D-40DD-A3A1-ED978125832A}" dt="2024-12-05T16:41:26.547" v="0"/>
        <pc:sldMkLst>
          <pc:docMk/>
          <pc:sldMk cId="3470013913" sldId="661"/>
        </pc:sldMkLst>
        <pc:picChg chg="del">
          <ac:chgData name="AbdullahHalawany" userId="93acd4f6-3999-43c0-a02f-17f31116eace" providerId="ADAL" clId="{A4F92C00-9F5D-40DD-A3A1-ED978125832A}" dt="2024-12-05T16:41:26.547" v="0"/>
          <ac:picMkLst>
            <pc:docMk/>
            <pc:sldMk cId="3470013913" sldId="661"/>
            <ac:picMk id="24" creationId="{917A6B36-6E97-2CB0-3E41-CE52B0B8ECD3}"/>
          </ac:picMkLst>
        </pc:picChg>
      </pc:sldChg>
      <pc:sldChg chg="delSp modTransition modAnim">
        <pc:chgData name="AbdullahHalawany" userId="93acd4f6-3999-43c0-a02f-17f31116eace" providerId="ADAL" clId="{A4F92C00-9F5D-40DD-A3A1-ED978125832A}" dt="2024-12-05T16:41:26.547" v="0"/>
        <pc:sldMkLst>
          <pc:docMk/>
          <pc:sldMk cId="2839079934" sldId="662"/>
        </pc:sldMkLst>
        <pc:picChg chg="del">
          <ac:chgData name="AbdullahHalawany" userId="93acd4f6-3999-43c0-a02f-17f31116eace" providerId="ADAL" clId="{A4F92C00-9F5D-40DD-A3A1-ED978125832A}" dt="2024-12-05T16:41:26.547" v="0"/>
          <ac:picMkLst>
            <pc:docMk/>
            <pc:sldMk cId="2839079934" sldId="662"/>
            <ac:picMk id="23" creationId="{764B17F7-D8BA-2076-2493-4F6D6C90FBD0}"/>
          </ac:picMkLst>
        </pc:picChg>
      </pc:sldChg>
      <pc:sldChg chg="delSp modTransition modAnim">
        <pc:chgData name="AbdullahHalawany" userId="93acd4f6-3999-43c0-a02f-17f31116eace" providerId="ADAL" clId="{A4F92C00-9F5D-40DD-A3A1-ED978125832A}" dt="2024-12-05T16:41:26.547" v="0"/>
        <pc:sldMkLst>
          <pc:docMk/>
          <pc:sldMk cId="1365017060" sldId="663"/>
        </pc:sldMkLst>
        <pc:picChg chg="del">
          <ac:chgData name="AbdullahHalawany" userId="93acd4f6-3999-43c0-a02f-17f31116eace" providerId="ADAL" clId="{A4F92C00-9F5D-40DD-A3A1-ED978125832A}" dt="2024-12-05T16:41:26.547" v="0"/>
          <ac:picMkLst>
            <pc:docMk/>
            <pc:sldMk cId="1365017060" sldId="663"/>
            <ac:picMk id="25" creationId="{7E855F4A-1477-1443-1A2C-7BDB8661F2CD}"/>
          </ac:picMkLst>
        </pc:picChg>
      </pc:sldChg>
      <pc:sldChg chg="delSp modTransition modAnim">
        <pc:chgData name="AbdullahHalawany" userId="93acd4f6-3999-43c0-a02f-17f31116eace" providerId="ADAL" clId="{A4F92C00-9F5D-40DD-A3A1-ED978125832A}" dt="2024-12-05T16:41:26.547" v="0"/>
        <pc:sldMkLst>
          <pc:docMk/>
          <pc:sldMk cId="3557412191" sldId="664"/>
        </pc:sldMkLst>
        <pc:picChg chg="del">
          <ac:chgData name="AbdullahHalawany" userId="93acd4f6-3999-43c0-a02f-17f31116eace" providerId="ADAL" clId="{A4F92C00-9F5D-40DD-A3A1-ED978125832A}" dt="2024-12-05T16:41:26.547" v="0"/>
          <ac:picMkLst>
            <pc:docMk/>
            <pc:sldMk cId="3557412191" sldId="664"/>
            <ac:picMk id="28" creationId="{12FE58B5-8B84-3711-3536-B97D60D024F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dgm:spPr/>
      <dgm:t>
        <a:bodyPr/>
        <a:lstStyle/>
        <a:p>
          <a:r>
            <a:rPr lang="en-US" dirty="0"/>
            <a:t>IT And The ERM Framework</a:t>
          </a:r>
        </a:p>
      </dgm:t>
    </dgm:pt>
    <dgm:pt modelId="{BDFABE90-35CE-4AB4-AA75-963906C64C53}" type="parTrans" cxnId="{8CBF4CD0-4938-4818-861B-A1FF9F8C68CE}">
      <dgm:prSet/>
      <dgm:spPr/>
      <dgm:t>
        <a:bodyPr/>
        <a:lstStyle/>
        <a:p>
          <a:endParaRPr lang="en-US" dirty="0"/>
        </a:p>
      </dgm:t>
    </dgm:pt>
    <dgm:pt modelId="{960FEC72-6B61-48E5-9DE9-C44B04770902}" type="sibTrans" cxnId="{8CBF4CD0-4938-4818-861B-A1FF9F8C68CE}">
      <dgm:prSet/>
      <dgm:spPr/>
      <dgm:t>
        <a:bodyPr/>
        <a:lstStyle/>
        <a:p>
          <a:endParaRPr lang="en-US" dirty="0"/>
        </a:p>
      </dgm:t>
    </dgm:pt>
    <dgm:pt modelId="{C7D740BD-D243-48D4-ACF3-62A0FA03A546}">
      <dgm:prSet/>
      <dgm:spPr/>
      <dgm:t>
        <a:bodyPr/>
        <a:lstStyle/>
        <a:p>
          <a:r>
            <a:rPr lang="en-US" dirty="0"/>
            <a:t>IT Application Systems Risks</a:t>
          </a:r>
        </a:p>
      </dgm:t>
    </dgm:pt>
    <dgm:pt modelId="{6C4D2921-BB83-42F3-B2F5-AA964E4ED0E6}" type="parTrans" cxnId="{0D5B96D2-4A85-4D8D-89C6-D681B22DC456}">
      <dgm:prSet/>
      <dgm:spPr/>
      <dgm:t>
        <a:bodyPr/>
        <a:lstStyle/>
        <a:p>
          <a:endParaRPr lang="en-US" dirty="0"/>
        </a:p>
      </dgm:t>
    </dgm:pt>
    <dgm:pt modelId="{79D1F487-A95D-4271-86B5-EB6C8862F750}" type="sibTrans" cxnId="{0D5B96D2-4A85-4D8D-89C6-D681B22DC456}">
      <dgm:prSet/>
      <dgm:spPr/>
      <dgm:t>
        <a:bodyPr/>
        <a:lstStyle/>
        <a:p>
          <a:endParaRPr lang="en-US" dirty="0"/>
        </a:p>
      </dgm:t>
    </dgm:pt>
    <dgm:pt modelId="{86E4830E-081E-4653-97C1-09CA902EEDD1}">
      <dgm:prSet/>
      <dgm:spPr/>
      <dgm:t>
        <a:bodyPr/>
        <a:lstStyle/>
        <a:p>
          <a:r>
            <a:rPr lang="en-US" dirty="0"/>
            <a:t>Effective IT Continuity Planning</a:t>
          </a:r>
        </a:p>
      </dgm:t>
    </dgm:pt>
    <dgm:pt modelId="{852D14FE-F6A4-4D18-98C2-BF1961B8095D}" type="parTrans" cxnId="{0456E117-C143-4CAF-BE1E-910F8751D8A5}">
      <dgm:prSet/>
      <dgm:spPr/>
      <dgm:t>
        <a:bodyPr/>
        <a:lstStyle/>
        <a:p>
          <a:endParaRPr lang="en-US" dirty="0"/>
        </a:p>
      </dgm:t>
    </dgm:pt>
    <dgm:pt modelId="{4F522934-4A53-48AE-A270-84C93756C039}" type="sibTrans" cxnId="{0456E117-C143-4CAF-BE1E-910F8751D8A5}">
      <dgm:prSet/>
      <dgm:spPr/>
      <dgm:t>
        <a:bodyPr/>
        <a:lstStyle/>
        <a:p>
          <a:endParaRPr lang="en-US" dirty="0"/>
        </a:p>
      </dgm:t>
    </dgm:pt>
    <dgm:pt modelId="{624739C3-D523-4029-B261-5C2C4429D9A6}">
      <dgm:prSet/>
      <dgm:spPr/>
      <dgm:t>
        <a:bodyPr/>
        <a:lstStyle/>
        <a:p>
          <a:r>
            <a:rPr lang="en-US" dirty="0"/>
            <a:t>Worms, Viruses, And System Network Risks</a:t>
          </a:r>
        </a:p>
      </dgm:t>
    </dgm:pt>
    <dgm:pt modelId="{5E8C4247-5350-47CB-9927-1BB194E5F5F0}" type="parTrans" cxnId="{8630CC14-64E6-4419-B2FC-D24153DF6027}">
      <dgm:prSet/>
      <dgm:spPr/>
      <dgm:t>
        <a:bodyPr/>
        <a:lstStyle/>
        <a:p>
          <a:endParaRPr lang="en-US" dirty="0"/>
        </a:p>
      </dgm:t>
    </dgm:pt>
    <dgm:pt modelId="{E6B26D9B-42BA-48AF-B912-37E9B7C0ADF9}" type="sibTrans" cxnId="{8630CC14-64E6-4419-B2FC-D24153DF6027}">
      <dgm:prSet/>
      <dgm:spPr/>
      <dgm:t>
        <a:bodyPr/>
        <a:lstStyle/>
        <a:p>
          <a:endParaRPr lang="en-US" dirty="0"/>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dgm:presLayoutVars>
          <dgm:bulletEnabled val="1"/>
        </dgm:presLayoutVars>
      </dgm:prSet>
      <dgm:spPr/>
    </dgm:pt>
  </dgm:ptLst>
  <dgm:cxnLst>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9882226C-3A1D-4CDC-ADFB-4A8476A346F7}" type="presOf" srcId="{6141646F-D791-4CA2-A717-C4D765645C71}" destId="{46E60C47-E0CF-4496-AB25-ABE5BBF91509}" srcOrd="0" destOrd="0" presId="urn:microsoft.com/office/officeart/2005/8/layout/hProcess9"/>
    <dgm:cxn modelId="{9F705983-49C2-4401-8BED-EAB3C3E3E34D}" type="presOf" srcId="{186C2DC1-EF1A-4BF0-B4C9-47110930BB29}" destId="{11E0223E-2841-4FFF-AE2D-A97307EA3FF0}" srcOrd="0" destOrd="0" presId="urn:microsoft.com/office/officeart/2005/8/layout/hProcess9"/>
    <dgm:cxn modelId="{7A317C87-3FA0-4ACD-ABEB-1B2D03C12C31}" type="presOf" srcId="{624739C3-D523-4029-B261-5C2C4429D9A6}" destId="{BCC480EF-0012-42D4-B035-45E90BB92250}"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168B08D2-385C-47C4-A23A-20A1F76FDA9D}" type="presOf" srcId="{C7D740BD-D243-48D4-ACF3-62A0FA03A546}" destId="{34C431D1-D978-480B-80ED-812597574604}" srcOrd="0" destOrd="0" presId="urn:microsoft.com/office/officeart/2005/8/layout/hProcess9"/>
    <dgm:cxn modelId="{0D5B96D2-4A85-4D8D-89C6-D681B22DC456}" srcId="{6141646F-D791-4CA2-A717-C4D765645C71}" destId="{C7D740BD-D243-48D4-ACF3-62A0FA03A546}" srcOrd="1" destOrd="0" parTransId="{6C4D2921-BB83-42F3-B2F5-AA964E4ED0E6}" sibTransId="{79D1F487-A95D-4271-86B5-EB6C8862F750}"/>
    <dgm:cxn modelId="{D54ECEF1-AFB5-4B03-8ACA-3A7AB021BD51}" type="presOf" srcId="{86E4830E-081E-4653-97C1-09CA902EEDD1}" destId="{5E0978EF-607E-4146-8BF9-1D65CD16C01D}" srcOrd="0" destOrd="0" presId="urn:microsoft.com/office/officeart/2005/8/layout/hProcess9"/>
    <dgm:cxn modelId="{79CD5C1E-13B6-454E-9B64-552A509CE92A}" type="presParOf" srcId="{46E60C47-E0CF-4496-AB25-ABE5BBF91509}" destId="{1F1AC938-0592-4844-B21D-05D8BCB29B15}" srcOrd="0" destOrd="0" presId="urn:microsoft.com/office/officeart/2005/8/layout/hProcess9"/>
    <dgm:cxn modelId="{FE77A30D-CDEB-48F1-A281-E508F3188D9E}" type="presParOf" srcId="{46E60C47-E0CF-4496-AB25-ABE5BBF91509}" destId="{4415ED17-40F4-4D23-8C58-2D632869BCCD}" srcOrd="1" destOrd="0" presId="urn:microsoft.com/office/officeart/2005/8/layout/hProcess9"/>
    <dgm:cxn modelId="{65A2DF8F-7D4F-4317-BF59-1C5360ED1C0E}" type="presParOf" srcId="{4415ED17-40F4-4D23-8C58-2D632869BCCD}" destId="{11E0223E-2841-4FFF-AE2D-A97307EA3FF0}" srcOrd="0" destOrd="0" presId="urn:microsoft.com/office/officeart/2005/8/layout/hProcess9"/>
    <dgm:cxn modelId="{DE816B26-8126-4335-8C47-97CE7BAC4095}" type="presParOf" srcId="{4415ED17-40F4-4D23-8C58-2D632869BCCD}" destId="{830DB13F-C211-4FC8-9A73-EEC41DB421EE}" srcOrd="1" destOrd="0" presId="urn:microsoft.com/office/officeart/2005/8/layout/hProcess9"/>
    <dgm:cxn modelId="{01761E34-A995-48F9-A747-5FD25F3A7522}" type="presParOf" srcId="{4415ED17-40F4-4D23-8C58-2D632869BCCD}" destId="{34C431D1-D978-480B-80ED-812597574604}" srcOrd="2" destOrd="0" presId="urn:microsoft.com/office/officeart/2005/8/layout/hProcess9"/>
    <dgm:cxn modelId="{D371C5EE-DD0A-4948-9492-81E8E4208B73}" type="presParOf" srcId="{4415ED17-40F4-4D23-8C58-2D632869BCCD}" destId="{E67614F6-A794-4345-86E2-E64FA1ACBDFA}" srcOrd="3" destOrd="0" presId="urn:microsoft.com/office/officeart/2005/8/layout/hProcess9"/>
    <dgm:cxn modelId="{73DA5451-CDC9-4D0D-B804-5EF05286EE3C}" type="presParOf" srcId="{4415ED17-40F4-4D23-8C58-2D632869BCCD}" destId="{5E0978EF-607E-4146-8BF9-1D65CD16C01D}" srcOrd="4" destOrd="0" presId="urn:microsoft.com/office/officeart/2005/8/layout/hProcess9"/>
    <dgm:cxn modelId="{8836330C-3F70-48BA-9EB4-C662BE66A74C}" type="presParOf" srcId="{4415ED17-40F4-4D23-8C58-2D632869BCCD}" destId="{5106204F-C65C-4145-9A17-F69A9451538D}" srcOrd="5" destOrd="0" presId="urn:microsoft.com/office/officeart/2005/8/layout/hProcess9"/>
    <dgm:cxn modelId="{EC126CFA-B85E-4AA0-B3E3-B00C65E0702F}"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1352766"/>
          <a:ext cx="2003884" cy="18036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And The ERM Framework</a:t>
          </a:r>
        </a:p>
      </dsp:txBody>
      <dsp:txXfrm>
        <a:off x="92215" y="1440815"/>
        <a:ext cx="1827786" cy="1627590"/>
      </dsp:txXfrm>
    </dsp:sp>
    <dsp:sp modelId="{34C431D1-D978-480B-80ED-812597574604}">
      <dsp:nvSpPr>
        <dsp:cNvPr id="0" name=""/>
        <dsp:cNvSpPr/>
      </dsp:nvSpPr>
      <dsp:spPr>
        <a:xfrm>
          <a:off x="2108245" y="1352766"/>
          <a:ext cx="2003884" cy="180368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Application Systems Risks</a:t>
          </a:r>
        </a:p>
      </dsp:txBody>
      <dsp:txXfrm>
        <a:off x="2196294" y="1440815"/>
        <a:ext cx="1827786" cy="1627590"/>
      </dsp:txXfrm>
    </dsp:sp>
    <dsp:sp modelId="{5E0978EF-607E-4146-8BF9-1D65CD16C01D}">
      <dsp:nvSpPr>
        <dsp:cNvPr id="0" name=""/>
        <dsp:cNvSpPr/>
      </dsp:nvSpPr>
      <dsp:spPr>
        <a:xfrm>
          <a:off x="4212324" y="1352766"/>
          <a:ext cx="2003884" cy="180368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Effective IT Continuity Planning</a:t>
          </a:r>
        </a:p>
      </dsp:txBody>
      <dsp:txXfrm>
        <a:off x="4300373" y="1440815"/>
        <a:ext cx="1827786" cy="1627590"/>
      </dsp:txXfrm>
    </dsp:sp>
    <dsp:sp modelId="{BCC480EF-0012-42D4-B035-45E90BB92250}">
      <dsp:nvSpPr>
        <dsp:cNvPr id="0" name=""/>
        <dsp:cNvSpPr/>
      </dsp:nvSpPr>
      <dsp:spPr>
        <a:xfrm>
          <a:off x="6316403" y="1352766"/>
          <a:ext cx="2003884" cy="18036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Worms, Viruses, And System Network Risks</a:t>
          </a:r>
        </a:p>
      </dsp:txBody>
      <dsp:txXfrm>
        <a:off x="6404452" y="1440815"/>
        <a:ext cx="1827786" cy="162759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04/06/1446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8.tmp"/></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44776" y="4861392"/>
            <a:ext cx="492511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Cyber security and Information Technology and ERM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4669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2688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26335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3368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22368"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3"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4132092579"/>
              </p:ext>
            </p:extLst>
          </p:nvPr>
        </p:nvGraphicFramePr>
        <p:xfrm>
          <a:off x="3385474" y="1869913"/>
          <a:ext cx="8324454" cy="45092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22368"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798103"/>
            <a:ext cx="10182892" cy="4642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IT is so pervasive in all business and operations processes.</a:t>
            </a:r>
          </a:p>
          <a:p>
            <a:pPr algn="just">
              <a:lnSpc>
                <a:spcPct val="200000"/>
              </a:lnSpc>
            </a:pPr>
            <a:r>
              <a:rPr lang="en-US" sz="2400" dirty="0"/>
              <a:t>IT is also a challenging area for understanding risks and developing appropriate risk responses.</a:t>
            </a:r>
          </a:p>
          <a:p>
            <a:pPr algn="just">
              <a:lnSpc>
                <a:spcPct val="200000"/>
              </a:lnSpc>
            </a:pPr>
            <a:r>
              <a:rPr lang="en-US" sz="2400" dirty="0"/>
              <a:t>As has been the pattern over the years, no matter how strong are the designed and implemented internal controls—particularly those that are software based—someone will find a way to violate and get around them.</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74737" y="1999708"/>
            <a:ext cx="10497806"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200" dirty="0"/>
              <a:t>Because of the complexity in building and maintaining Information Technology (IT) systems, their network interconnections, and all types of applications, Risk Management has been a very important consideration in all aspects of IT processes.</a:t>
            </a:r>
          </a:p>
          <a:p>
            <a:pPr algn="just">
              <a:lnSpc>
                <a:spcPct val="200000"/>
              </a:lnSpc>
            </a:pPr>
            <a:r>
              <a:rPr lang="en-US" sz="2200" dirty="0"/>
              <a:t>One does not have to have been a participant or observer of IT hardware and software projects for that many years to have observed many IT projects that were launched with high expectations but subsequently failed for any of a variety of reasons.</a:t>
            </a:r>
          </a:p>
        </p:txBody>
      </p:sp>
    </p:spTree>
    <p:extLst>
      <p:ext uri="{BB962C8B-B14F-4D97-AF65-F5344CB8AC3E}">
        <p14:creationId xmlns:p14="http://schemas.microsoft.com/office/powerpoint/2010/main" val="331909040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9547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Just as people involved in marketing often have overly high expectations that some new initiative will succeed, IT processes often have high, positive expectations but ignore the many business and technology risks associated with IT systems.</a:t>
            </a:r>
          </a:p>
          <a:p>
            <a:pPr algn="just">
              <a:lnSpc>
                <a:spcPct val="250000"/>
              </a:lnSpc>
            </a:pPr>
            <a:r>
              <a:rPr lang="en-US" sz="2400" dirty="0"/>
              <a:t>Digital transformation era. </a:t>
            </a:r>
          </a:p>
        </p:txBody>
      </p:sp>
    </p:spTree>
    <p:extLst>
      <p:ext uri="{BB962C8B-B14F-4D97-AF65-F5344CB8AC3E}">
        <p14:creationId xmlns:p14="http://schemas.microsoft.com/office/powerpoint/2010/main" val="107994970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1004554" y="177984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90% of organizations in North American that are engaged in Digital Transformation acknowledge their risk profiles have expanded due to their digital initiatives. </a:t>
            </a:r>
          </a:p>
          <a:p>
            <a:pPr algn="just">
              <a:lnSpc>
                <a:spcPct val="250000"/>
              </a:lnSpc>
            </a:pPr>
            <a:r>
              <a:rPr lang="en-US" sz="2400" dirty="0"/>
              <a:t>Managing </a:t>
            </a:r>
            <a:r>
              <a:rPr lang="en-US" sz="2400" b="1" i="1" dirty="0" err="1">
                <a:solidFill>
                  <a:srgbClr val="FF9518"/>
                </a:solidFill>
              </a:rPr>
              <a:t>Cybersecurity</a:t>
            </a:r>
            <a:r>
              <a:rPr lang="en-US" sz="2400" b="1" i="1" dirty="0">
                <a:solidFill>
                  <a:srgbClr val="FF9518"/>
                </a:solidFill>
              </a:rPr>
              <a:t> Risks </a:t>
            </a:r>
            <a:r>
              <a:rPr lang="en-US" sz="2400" dirty="0"/>
              <a:t>is the top risk management objective for decision makers at organizations engaged in Digital Transformation.</a:t>
            </a:r>
          </a:p>
        </p:txBody>
      </p:sp>
    </p:spTree>
    <p:extLst>
      <p:ext uri="{BB962C8B-B14F-4D97-AF65-F5344CB8AC3E}">
        <p14:creationId xmlns:p14="http://schemas.microsoft.com/office/powerpoint/2010/main" val="821577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698059"/>
            <a:ext cx="10182892" cy="4813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On any given day, there are numerous media reports about signiﬁcant cyber incidents.</a:t>
            </a:r>
          </a:p>
          <a:p>
            <a:pPr>
              <a:lnSpc>
                <a:spcPct val="250000"/>
              </a:lnSpc>
            </a:pPr>
            <a:r>
              <a:rPr lang="en-US" sz="2400" dirty="0"/>
              <a:t>Organizations of all types and sizes are susceptible to cyber attacks. </a:t>
            </a:r>
          </a:p>
          <a:p>
            <a:pPr>
              <a:lnSpc>
                <a:spcPct val="250000"/>
              </a:lnSpc>
            </a:pPr>
            <a:r>
              <a:rPr lang="en-US" sz="2400" dirty="0"/>
              <a:t>Which data, systems, and assets are of value at any particular point in time depends on the cyber attacker’s motives. </a:t>
            </a:r>
          </a:p>
        </p:txBody>
      </p:sp>
    </p:spTree>
    <p:extLst>
      <p:ext uri="{BB962C8B-B14F-4D97-AF65-F5344CB8AC3E}">
        <p14:creationId xmlns:p14="http://schemas.microsoft.com/office/powerpoint/2010/main" val="303301087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8495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300000"/>
              </a:lnSpc>
            </a:pPr>
            <a:r>
              <a:rPr lang="en-US" sz="2400" dirty="0"/>
              <a:t>As long as cyber incidents continue to have a negative impact on the reputation and ﬁnancial well-being of victim companies and continue to draw </a:t>
            </a:r>
            <a:r>
              <a:rPr lang="en-US" sz="2400" b="1" i="1" dirty="0">
                <a:solidFill>
                  <a:srgbClr val="FF0000"/>
                </a:solidFill>
              </a:rPr>
              <a:t>additional regulatory </a:t>
            </a:r>
            <a:r>
              <a:rPr lang="en-US" sz="2400" dirty="0"/>
              <a:t>and legal scrutiny, cyber breaches will continue to be high proﬁle events that draw a substantial amount of negative press.</a:t>
            </a:r>
          </a:p>
        </p:txBody>
      </p:sp>
    </p:spTree>
    <p:extLst>
      <p:ext uri="{BB962C8B-B14F-4D97-AF65-F5344CB8AC3E}">
        <p14:creationId xmlns:p14="http://schemas.microsoft.com/office/powerpoint/2010/main" val="279914343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04104" y="6296572"/>
            <a:ext cx="88484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82477"/>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Digital incidents are now costing small businesses $200,000 on average, according to insurance carrier </a:t>
            </a:r>
            <a:r>
              <a:rPr lang="en-US" sz="2400" dirty="0" err="1"/>
              <a:t>Hiscox</a:t>
            </a:r>
            <a:r>
              <a:rPr lang="en-US" sz="2400" dirty="0"/>
              <a:t>, and 60% going out of business within six months of being victimized. </a:t>
            </a:r>
          </a:p>
          <a:p>
            <a:pPr algn="just">
              <a:lnSpc>
                <a:spcPct val="200000"/>
              </a:lnSpc>
            </a:pPr>
            <a:r>
              <a:rPr lang="en-US" sz="2400" dirty="0"/>
              <a:t>The frequency with which these attacks are happening is also increasing, with more than half of all small businesses having suffered a breach and 4 in 10 having experienced multiple incidents.</a:t>
            </a:r>
          </a:p>
        </p:txBody>
      </p:sp>
    </p:spTree>
    <p:extLst>
      <p:ext uri="{BB962C8B-B14F-4D97-AF65-F5344CB8AC3E}">
        <p14:creationId xmlns:p14="http://schemas.microsoft.com/office/powerpoint/2010/main" val="36409852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IT And The COSO ERM Framework</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367564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Information systems general controls include hardware, software, and administrative control procedures that apply to all systems and applications, including:</a:t>
            </a:r>
          </a:p>
          <a:p>
            <a:pPr lvl="1">
              <a:lnSpc>
                <a:spcPct val="150000"/>
              </a:lnSpc>
            </a:pPr>
            <a:r>
              <a:rPr lang="en-US" sz="1800" dirty="0"/>
              <a:t>Reliability of information systems processing</a:t>
            </a:r>
          </a:p>
          <a:p>
            <a:pPr lvl="1">
              <a:lnSpc>
                <a:spcPct val="150000"/>
              </a:lnSpc>
            </a:pPr>
            <a:r>
              <a:rPr lang="en-US" sz="1800" dirty="0"/>
              <a:t>Integrity of programs, including configuration management</a:t>
            </a:r>
          </a:p>
          <a:p>
            <a:pPr lvl="1">
              <a:lnSpc>
                <a:spcPct val="150000"/>
              </a:lnSpc>
            </a:pPr>
            <a:r>
              <a:rPr lang="en-US" sz="1800" dirty="0"/>
              <a:t>Controls of the proper development and implementation of systems.</a:t>
            </a:r>
          </a:p>
          <a:p>
            <a:pPr lvl="1">
              <a:lnSpc>
                <a:spcPct val="150000"/>
              </a:lnSpc>
            </a:pPr>
            <a:r>
              <a:rPr lang="en-US" sz="1800" dirty="0"/>
              <a:t>Continuity of processing</a:t>
            </a:r>
          </a:p>
          <a:p>
            <a:pPr lvl="1">
              <a:lnSpc>
                <a:spcPct val="150000"/>
              </a:lnSpc>
            </a:pPr>
            <a:r>
              <a:rPr lang="en-US" sz="1800" dirty="0"/>
              <a:t>Controls of Application Inputs</a:t>
            </a:r>
          </a:p>
          <a:p>
            <a:pPr lvl="1">
              <a:lnSpc>
                <a:spcPct val="150000"/>
              </a:lnSpc>
            </a:pPr>
            <a:r>
              <a:rPr lang="en-US" sz="1800" dirty="0"/>
              <a:t>Self-balancing and other financial and data controls</a:t>
            </a:r>
          </a:p>
          <a:p>
            <a:pPr lvl="1">
              <a:lnSpc>
                <a:spcPct val="150000"/>
              </a:lnSpc>
            </a:pPr>
            <a:r>
              <a:rPr lang="en-US" sz="1800" dirty="0"/>
              <a:t>Application output components</a:t>
            </a:r>
          </a:p>
        </p:txBody>
      </p:sp>
    </p:spTree>
    <p:extLst>
      <p:ext uri="{BB962C8B-B14F-4D97-AF65-F5344CB8AC3E}">
        <p14:creationId xmlns:p14="http://schemas.microsoft.com/office/powerpoint/2010/main" val="310596998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30608" y="6323076"/>
            <a:ext cx="8715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2" descr="A picture containing diagram&#10;&#10;Description automatically generated">
            <a:extLst>
              <a:ext uri="{FF2B5EF4-FFF2-40B4-BE49-F238E27FC236}">
                <a16:creationId xmlns:a16="http://schemas.microsoft.com/office/drawing/2014/main" id="{832175EC-02B1-453E-AA6A-EC0BF55380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812" y="2256016"/>
            <a:ext cx="10308788" cy="38176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656645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i="1" dirty="0">
                <a:solidFill>
                  <a:srgbClr val="0070C0"/>
                </a:solidFill>
              </a:rPr>
              <a:t>Governance and Culture </a:t>
            </a:r>
            <a:r>
              <a:rPr lang="en-US" sz="2000" dirty="0"/>
              <a:t>(sets the entity’s tone, reinforcing the importance of cyber vigilance and establishing oversight responsibilities for the entity)</a:t>
            </a:r>
          </a:p>
          <a:p>
            <a:pPr algn="just">
              <a:lnSpc>
                <a:spcPct val="150000"/>
              </a:lnSpc>
            </a:pPr>
            <a:r>
              <a:rPr lang="en-US" sz="2000" i="1" dirty="0">
                <a:solidFill>
                  <a:srgbClr val="C00000"/>
                </a:solidFill>
              </a:rPr>
              <a:t>Strategy and Objective-Setting </a:t>
            </a:r>
            <a:r>
              <a:rPr lang="en-US" sz="2000" dirty="0"/>
              <a:t>(Cyber risk management should integrated)</a:t>
            </a:r>
          </a:p>
          <a:p>
            <a:pPr algn="just">
              <a:lnSpc>
                <a:spcPct val="150000"/>
              </a:lnSpc>
            </a:pPr>
            <a:r>
              <a:rPr lang="en-US" sz="2000" i="1" dirty="0">
                <a:solidFill>
                  <a:srgbClr val="00B050"/>
                </a:solidFill>
              </a:rPr>
              <a:t>Performance</a:t>
            </a:r>
            <a:r>
              <a:rPr lang="en-US" sz="2000" dirty="0"/>
              <a:t> (identifies and assesses cyber risks that may affect the achievement of that strategy and business objectives)</a:t>
            </a:r>
          </a:p>
          <a:p>
            <a:pPr algn="just">
              <a:lnSpc>
                <a:spcPct val="150000"/>
              </a:lnSpc>
            </a:pPr>
            <a:r>
              <a:rPr lang="en-US" sz="2000" i="1" dirty="0">
                <a:solidFill>
                  <a:srgbClr val="FF9518"/>
                </a:solidFill>
              </a:rPr>
              <a:t>Review and Revision </a:t>
            </a:r>
            <a:r>
              <a:rPr lang="en-US" sz="2000" dirty="0"/>
              <a:t>(reviewing cyber risk management capabilities and practices, and the entity’s performance relative to its targets)</a:t>
            </a:r>
          </a:p>
          <a:p>
            <a:pPr algn="just">
              <a:lnSpc>
                <a:spcPct val="150000"/>
              </a:lnSpc>
            </a:pPr>
            <a:r>
              <a:rPr lang="en-US" sz="2000" i="1" dirty="0">
                <a:solidFill>
                  <a:srgbClr val="FFC000"/>
                </a:solidFill>
              </a:rPr>
              <a:t>Information, Communication, and Reporting</a:t>
            </a:r>
          </a:p>
        </p:txBody>
      </p:sp>
    </p:spTree>
    <p:extLst>
      <p:ext uri="{BB962C8B-B14F-4D97-AF65-F5344CB8AC3E}">
        <p14:creationId xmlns:p14="http://schemas.microsoft.com/office/powerpoint/2010/main" val="97553202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IT Application Systems Risks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0075309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Application Systems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5"/>
            <a:ext cx="10182892" cy="4410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100" dirty="0"/>
              <a:t>IT applications are pervasive and can contain many risks. </a:t>
            </a:r>
          </a:p>
          <a:p>
            <a:pPr algn="just">
              <a:lnSpc>
                <a:spcPct val="150000"/>
              </a:lnSpc>
            </a:pPr>
            <a:r>
              <a:rPr lang="en-US" sz="2100" dirty="0"/>
              <a:t>They may represent software routines that have been custom developed by an enterprise, purchased software products, or software that is embedded in many other tools and products.</a:t>
            </a:r>
          </a:p>
          <a:p>
            <a:pPr algn="just">
              <a:lnSpc>
                <a:spcPct val="150000"/>
              </a:lnSpc>
            </a:pPr>
            <a:r>
              <a:rPr lang="en-US" sz="2100" dirty="0"/>
              <a:t>Some of the areas where an enterprise faces risks with its application systems include situations when a project is poorly planned and misses schedule or budget targets. </a:t>
            </a:r>
          </a:p>
          <a:p>
            <a:pPr algn="just">
              <a:lnSpc>
                <a:spcPct val="150000"/>
              </a:lnSpc>
            </a:pPr>
            <a:r>
              <a:rPr lang="en-US" sz="2100" dirty="0"/>
              <a:t>Other risk areas are when there are integrity and performance problems, or when there are just ‘‘bugs’’ in the application.</a:t>
            </a:r>
          </a:p>
        </p:txBody>
      </p:sp>
    </p:spTree>
    <p:extLst>
      <p:ext uri="{BB962C8B-B14F-4D97-AF65-F5344CB8AC3E}">
        <p14:creationId xmlns:p14="http://schemas.microsoft.com/office/powerpoint/2010/main" val="135452423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Application Systems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35001"/>
            <a:ext cx="10182892" cy="44766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30000"/>
              </a:lnSpc>
            </a:pPr>
            <a:r>
              <a:rPr lang="en-US" sz="2400" dirty="0"/>
              <a:t>Failures here can cause problems or even embarrassments for an enterprise.</a:t>
            </a:r>
          </a:p>
          <a:p>
            <a:pPr algn="just">
              <a:lnSpc>
                <a:spcPct val="130000"/>
              </a:lnSpc>
            </a:pPr>
            <a:r>
              <a:rPr lang="en-US" sz="2400" dirty="0"/>
              <a:t>A new application may be launched where only a limited set of conditions may have been tested.</a:t>
            </a:r>
          </a:p>
          <a:p>
            <a:pPr algn="just">
              <a:lnSpc>
                <a:spcPct val="130000"/>
              </a:lnSpc>
            </a:pPr>
            <a:r>
              <a:rPr lang="en-US" sz="2400" dirty="0"/>
              <a:t>Increased variation of transactions or volume of transactions.</a:t>
            </a:r>
          </a:p>
          <a:p>
            <a:pPr algn="just">
              <a:lnSpc>
                <a:spcPct val="130000"/>
              </a:lnSpc>
            </a:pPr>
            <a:r>
              <a:rPr lang="en-US" sz="2400" dirty="0"/>
              <a:t>Whether it is a space launch rocket or a customer billing application, the causes for many if not most IT applications failures can be traced to poor design and testing processes.</a:t>
            </a:r>
          </a:p>
          <a:p>
            <a:pPr algn="just">
              <a:lnSpc>
                <a:spcPct val="130000"/>
              </a:lnSpc>
            </a:pPr>
            <a:r>
              <a:rPr lang="en-US" sz="2400" b="1" i="1" dirty="0">
                <a:solidFill>
                  <a:srgbClr val="FF0000"/>
                </a:solidFill>
              </a:rPr>
              <a:t>Adequate procedures and other good processes in place can limit those risks.</a:t>
            </a:r>
          </a:p>
        </p:txBody>
      </p:sp>
    </p:spTree>
    <p:extLst>
      <p:ext uri="{BB962C8B-B14F-4D97-AF65-F5344CB8AC3E}">
        <p14:creationId xmlns:p14="http://schemas.microsoft.com/office/powerpoint/2010/main" val="156636574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6120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Application Development and Acquisition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Enterprise management would decide they needed some type of specific application and would proceed to use their own in-house programming resources to build it. </a:t>
            </a:r>
          </a:p>
          <a:p>
            <a:pPr algn="just">
              <a:lnSpc>
                <a:spcPct val="150000"/>
              </a:lnSpc>
            </a:pPr>
            <a:r>
              <a:rPr lang="en-US" sz="2400" dirty="0"/>
              <a:t>While some standard applications such as payroll and fixed asset applications have been offered by outside vendors and installed as purchased software for many years, many others have been built in-house by enterprise IT development resources.</a:t>
            </a:r>
          </a:p>
        </p:txBody>
      </p:sp>
    </p:spTree>
    <p:extLst>
      <p:ext uri="{BB962C8B-B14F-4D97-AF65-F5344CB8AC3E}">
        <p14:creationId xmlns:p14="http://schemas.microsoft.com/office/powerpoint/2010/main" val="2478642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45573"/>
            <a:ext cx="81643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Application Development and Acquisition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There are risks associated with any new application development effort along with a somewhat different set of risks, depending whether the application is based on essentially purchased software or built by in-house enterprise resources.</a:t>
            </a:r>
          </a:p>
          <a:p>
            <a:pPr algn="just">
              <a:lnSpc>
                <a:spcPct val="150000"/>
              </a:lnSpc>
            </a:pPr>
            <a:r>
              <a:rPr lang="en-US" sz="2200" dirty="0"/>
              <a:t>Purchased applications typically take a large amount of tailoring work to install, and most in-house developed applications always use purchased software building blocks. </a:t>
            </a:r>
          </a:p>
          <a:p>
            <a:pPr algn="just">
              <a:lnSpc>
                <a:spcPct val="150000"/>
              </a:lnSpc>
            </a:pPr>
            <a:r>
              <a:rPr lang="en-US" sz="2200" dirty="0"/>
              <a:t>With the possible exception of some desktop system applications, most require some degree of application development work.</a:t>
            </a:r>
          </a:p>
        </p:txBody>
      </p:sp>
    </p:spTree>
    <p:extLst>
      <p:ext uri="{BB962C8B-B14F-4D97-AF65-F5344CB8AC3E}">
        <p14:creationId xmlns:p14="http://schemas.microsoft.com/office/powerpoint/2010/main" val="329282013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5361" y="1748528"/>
            <a:ext cx="2638630" cy="4042672"/>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1">
            <a:extLst>
              <a:ext uri="{FF2B5EF4-FFF2-40B4-BE49-F238E27FC236}">
                <a16:creationId xmlns:a16="http://schemas.microsoft.com/office/drawing/2014/main" id="{603564AA-3831-48A0-8C6C-6E504BAC0E91}"/>
              </a:ext>
            </a:extLst>
          </p:cNvPr>
          <p:cNvSpPr txBox="1">
            <a:spLocks/>
          </p:cNvSpPr>
          <p:nvPr/>
        </p:nvSpPr>
        <p:spPr>
          <a:xfrm>
            <a:off x="9409043" y="1904221"/>
            <a:ext cx="2508687" cy="3794212"/>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sz="3200" dirty="0"/>
              <a:t>System Development Life Cycle Waterfall Development Processes</a:t>
            </a:r>
          </a:p>
        </p:txBody>
      </p:sp>
      <p:pic>
        <p:nvPicPr>
          <p:cNvPr id="12" name="Content Placeholder 10" descr="Diagram&#10;&#10;Description automatically generated">
            <a:extLst>
              <a:ext uri="{FF2B5EF4-FFF2-40B4-BE49-F238E27FC236}">
                <a16:creationId xmlns:a16="http://schemas.microsoft.com/office/drawing/2014/main" id="{46951841-9AC2-4937-9B19-82327441E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878" y="189451"/>
            <a:ext cx="7606748" cy="65048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5230340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Purchased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All-function applications called </a:t>
            </a:r>
            <a:r>
              <a:rPr lang="en-US" sz="2000" i="1" dirty="0">
                <a:solidFill>
                  <a:srgbClr val="FF9518"/>
                </a:solidFill>
              </a:rPr>
              <a:t>Enterprise Resource Planning </a:t>
            </a:r>
            <a:r>
              <a:rPr lang="en-US" sz="2000" dirty="0"/>
              <a:t>(</a:t>
            </a:r>
            <a:r>
              <a:rPr lang="en-US" sz="2000" b="1" i="1" dirty="0">
                <a:solidFill>
                  <a:srgbClr val="FF9518"/>
                </a:solidFill>
              </a:rPr>
              <a:t>ERP</a:t>
            </a:r>
            <a:r>
              <a:rPr lang="en-US" sz="2000" dirty="0"/>
              <a:t>) applications.</a:t>
            </a:r>
          </a:p>
          <a:p>
            <a:pPr algn="just">
              <a:lnSpc>
                <a:spcPct val="150000"/>
              </a:lnSpc>
            </a:pPr>
            <a:r>
              <a:rPr lang="en-US" sz="2000" dirty="0"/>
              <a:t>The concept behind these applications is that a change to one module, such as an inventory adjustment, will be reflected in related applications such as the general ledger and the bill of material. </a:t>
            </a:r>
          </a:p>
          <a:p>
            <a:pPr algn="just">
              <a:lnSpc>
                <a:spcPct val="150000"/>
              </a:lnSpc>
            </a:pPr>
            <a:r>
              <a:rPr lang="en-US" sz="2000" dirty="0"/>
              <a:t>These kinds of purchased ERP applications are not easy to install. </a:t>
            </a:r>
          </a:p>
          <a:p>
            <a:pPr algn="just">
              <a:lnSpc>
                <a:spcPct val="150000"/>
              </a:lnSpc>
            </a:pPr>
            <a:r>
              <a:rPr lang="en-US" sz="2000" dirty="0"/>
              <a:t>They typically </a:t>
            </a:r>
            <a:r>
              <a:rPr lang="en-US" sz="2000" i="1" dirty="0">
                <a:solidFill>
                  <a:srgbClr val="0070C0"/>
                </a:solidFill>
              </a:rPr>
              <a:t>require massive changes </a:t>
            </a:r>
            <a:r>
              <a:rPr lang="en-US" sz="2000" dirty="0"/>
              <a:t>to existing processes to better match business operations to the ERP software application as well as some parameter-driven changes to the ERP to make it a better business fit.</a:t>
            </a:r>
          </a:p>
        </p:txBody>
      </p:sp>
    </p:spTree>
    <p:extLst>
      <p:ext uri="{BB962C8B-B14F-4D97-AF65-F5344CB8AC3E}">
        <p14:creationId xmlns:p14="http://schemas.microsoft.com/office/powerpoint/2010/main" val="182957844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Purchased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685494"/>
            <a:ext cx="10182892" cy="4637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300000"/>
              </a:lnSpc>
            </a:pPr>
            <a:r>
              <a:rPr lang="en-US" sz="2400" dirty="0"/>
              <a:t>An ERP system typically requires a long time period for its implementation with a need for specialized staff training and outside consultants.</a:t>
            </a:r>
          </a:p>
          <a:p>
            <a:pPr>
              <a:lnSpc>
                <a:spcPct val="300000"/>
              </a:lnSpc>
            </a:pPr>
            <a:r>
              <a:rPr lang="en-US" sz="2400" dirty="0"/>
              <a:t>Failure to select the appropriate software vendors can present major risks to any contracted software product.</a:t>
            </a:r>
          </a:p>
        </p:txBody>
      </p:sp>
    </p:spTree>
    <p:extLst>
      <p:ext uri="{BB962C8B-B14F-4D97-AF65-F5344CB8AC3E}">
        <p14:creationId xmlns:p14="http://schemas.microsoft.com/office/powerpoint/2010/main" val="207979157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79930" y="1167481"/>
            <a:ext cx="93931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Purchased Software Contract Guidelines to Reduce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Software Product Feasibility/Compatibility</a:t>
            </a:r>
          </a:p>
          <a:p>
            <a:pPr>
              <a:lnSpc>
                <a:spcPct val="150000"/>
              </a:lnSpc>
            </a:pPr>
            <a:r>
              <a:rPr lang="en-US" sz="2000" dirty="0"/>
              <a:t>Product History</a:t>
            </a:r>
          </a:p>
          <a:p>
            <a:pPr>
              <a:lnSpc>
                <a:spcPct val="150000"/>
              </a:lnSpc>
            </a:pPr>
            <a:r>
              <a:rPr lang="en-US" sz="2000" dirty="0"/>
              <a:t>Vendor Background</a:t>
            </a:r>
          </a:p>
          <a:p>
            <a:pPr>
              <a:lnSpc>
                <a:spcPct val="150000"/>
              </a:lnSpc>
            </a:pPr>
            <a:r>
              <a:rPr lang="en-US" sz="2000" dirty="0"/>
              <a:t>Customer &amp; Trade References</a:t>
            </a:r>
          </a:p>
          <a:p>
            <a:pPr>
              <a:lnSpc>
                <a:spcPct val="150000"/>
              </a:lnSpc>
            </a:pPr>
            <a:r>
              <a:rPr lang="en-US" sz="2000" dirty="0"/>
              <a:t>Revision Practices</a:t>
            </a:r>
          </a:p>
          <a:p>
            <a:pPr>
              <a:lnSpc>
                <a:spcPct val="150000"/>
              </a:lnSpc>
            </a:pPr>
            <a:r>
              <a:rPr lang="en-US" sz="2000" dirty="0"/>
              <a:t>Product Documentation &amp; Training</a:t>
            </a:r>
          </a:p>
          <a:p>
            <a:pPr>
              <a:lnSpc>
                <a:spcPct val="150000"/>
              </a:lnSpc>
            </a:pPr>
            <a:r>
              <a:rPr lang="en-US" sz="2000" dirty="0"/>
              <a:t>Product Customer Support</a:t>
            </a:r>
          </a:p>
        </p:txBody>
      </p:sp>
    </p:spTree>
    <p:extLst>
      <p:ext uri="{BB962C8B-B14F-4D97-AF65-F5344CB8AC3E}">
        <p14:creationId xmlns:p14="http://schemas.microsoft.com/office/powerpoint/2010/main" val="179386671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1739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In-House Developed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2188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Enterprises often decided they had to develop applications because of what they argued were their unique needs.</a:t>
            </a:r>
          </a:p>
          <a:p>
            <a:pPr>
              <a:lnSpc>
                <a:spcPct val="150000"/>
              </a:lnSpc>
            </a:pPr>
            <a:r>
              <a:rPr lang="en-US" sz="2200" dirty="0"/>
              <a:t>There is not a strict dividing line between applications purchased from software vendors and those developed in-house. </a:t>
            </a:r>
          </a:p>
          <a:p>
            <a:pPr>
              <a:lnSpc>
                <a:spcPct val="150000"/>
              </a:lnSpc>
            </a:pPr>
            <a:r>
              <a:rPr lang="en-US" sz="2200" dirty="0"/>
              <a:t>The reality is that the software development process does not fit totally on one side of this divide or the other. </a:t>
            </a:r>
          </a:p>
          <a:p>
            <a:pPr>
              <a:lnSpc>
                <a:spcPct val="150000"/>
              </a:lnSpc>
            </a:pPr>
            <a:r>
              <a:rPr lang="en-US" sz="2200" b="1" i="1" dirty="0">
                <a:solidFill>
                  <a:srgbClr val="FF0000"/>
                </a:solidFill>
              </a:rPr>
              <a:t>Risks can be limited through good SDLC procedures supported by strong project management practices.</a:t>
            </a:r>
          </a:p>
        </p:txBody>
      </p:sp>
    </p:spTree>
    <p:extLst>
      <p:ext uri="{BB962C8B-B14F-4D97-AF65-F5344CB8AC3E}">
        <p14:creationId xmlns:p14="http://schemas.microsoft.com/office/powerpoint/2010/main" val="117933681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3453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Software and Application Systems Testing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It is necessary to test all new applications before placing them into production. </a:t>
            </a:r>
          </a:p>
          <a:p>
            <a:pPr>
              <a:lnSpc>
                <a:spcPct val="150000"/>
              </a:lnSpc>
            </a:pPr>
            <a:r>
              <a:rPr lang="en-US" sz="2200" dirty="0"/>
              <a:t>An enterprise can face a major risk to the quality and integrity of its IT applications if new applications are not fully tested. </a:t>
            </a:r>
          </a:p>
          <a:p>
            <a:pPr>
              <a:lnSpc>
                <a:spcPct val="150000"/>
              </a:lnSpc>
            </a:pPr>
            <a:r>
              <a:rPr lang="en-US" sz="2200" dirty="0"/>
              <a:t>This testing process should take place at an application level and for overall systems.</a:t>
            </a:r>
          </a:p>
          <a:p>
            <a:pPr>
              <a:lnSpc>
                <a:spcPct val="150000"/>
              </a:lnSpc>
            </a:pPr>
            <a:r>
              <a:rPr lang="en-US" sz="2200" dirty="0"/>
              <a:t>IT testing required strong procedures in place for developing testing plans and for reviewing the results of those testing activities, including specified pass/fail criteria over the results of this testing.</a:t>
            </a:r>
          </a:p>
        </p:txBody>
      </p:sp>
    </p:spTree>
    <p:extLst>
      <p:ext uri="{BB962C8B-B14F-4D97-AF65-F5344CB8AC3E}">
        <p14:creationId xmlns:p14="http://schemas.microsoft.com/office/powerpoint/2010/main" val="270594465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2513147" y="1045573"/>
            <a:ext cx="81453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Software and Application Systems Testing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3298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The type of testing performed will vary depending on the features, objectives, and controls of the application being reviewed. </a:t>
            </a:r>
          </a:p>
          <a:p>
            <a:pPr>
              <a:lnSpc>
                <a:spcPct val="200000"/>
              </a:lnSpc>
            </a:pPr>
            <a:r>
              <a:rPr lang="en-US" sz="2400" dirty="0"/>
              <a:t>This testing should be performed by the application developers, or IT audit. </a:t>
            </a:r>
          </a:p>
          <a:p>
            <a:pPr>
              <a:lnSpc>
                <a:spcPct val="200000"/>
              </a:lnSpc>
            </a:pPr>
            <a:r>
              <a:rPr lang="en-US" sz="2400" i="1" dirty="0">
                <a:solidFill>
                  <a:schemeClr val="accent2"/>
                </a:solidFill>
              </a:rPr>
              <a:t>In order to provide sufficient testing activities to minimize risks, the results of the testing should be well documented so that any outside reviewers could assess the adequacy of this testing activity.</a:t>
            </a:r>
          </a:p>
        </p:txBody>
      </p:sp>
    </p:spTree>
    <p:extLst>
      <p:ext uri="{BB962C8B-B14F-4D97-AF65-F5344CB8AC3E}">
        <p14:creationId xmlns:p14="http://schemas.microsoft.com/office/powerpoint/2010/main" val="30713951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Effective IT Continuity Planning</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484480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Just as we rely on electrical power and clean water resources to be in operation, an enterprise today depends on its IT systems to operate continuously and effectively.</a:t>
            </a:r>
          </a:p>
          <a:p>
            <a:pPr algn="just">
              <a:lnSpc>
                <a:spcPct val="200000"/>
              </a:lnSpc>
            </a:pPr>
            <a:r>
              <a:rPr lang="en-US" sz="2400" dirty="0"/>
              <a:t>Enterprise is largely responsible for the operation of its own IT resources. </a:t>
            </a:r>
          </a:p>
          <a:p>
            <a:pPr algn="just">
              <a:lnSpc>
                <a:spcPct val="200000"/>
              </a:lnSpc>
            </a:pPr>
            <a:r>
              <a:rPr lang="en-US" sz="2400" dirty="0"/>
              <a:t>An enterprise faces numerous risks around its IT assets. </a:t>
            </a:r>
          </a:p>
        </p:txBody>
      </p:sp>
    </p:spTree>
    <p:extLst>
      <p:ext uri="{BB962C8B-B14F-4D97-AF65-F5344CB8AC3E}">
        <p14:creationId xmlns:p14="http://schemas.microsoft.com/office/powerpoint/2010/main" val="11297319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66945"/>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300000"/>
              </a:lnSpc>
            </a:pPr>
            <a:r>
              <a:rPr lang="en-US" sz="2400" dirty="0"/>
              <a:t>There typically is not one major or central computer facility for handling major automated applications but a wide range of desktop devices, servers, and other computer systems connected through often very complex wireless communications, storage management networks, and links to the Internet.</a:t>
            </a:r>
          </a:p>
        </p:txBody>
      </p:sp>
    </p:spTree>
    <p:extLst>
      <p:ext uri="{BB962C8B-B14F-4D97-AF65-F5344CB8AC3E}">
        <p14:creationId xmlns:p14="http://schemas.microsoft.com/office/powerpoint/2010/main" val="13668254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An enterprise can face a major risk if they lose the ability to access and use their key IT systems for even a relatively short period of time. </a:t>
            </a:r>
          </a:p>
          <a:p>
            <a:pPr algn="just">
              <a:lnSpc>
                <a:spcPct val="150000"/>
              </a:lnSpc>
            </a:pPr>
            <a:r>
              <a:rPr lang="en-US" sz="2400" dirty="0"/>
              <a:t>To limit those risks, there is a need to have procedures in place to promptly restore their operations. </a:t>
            </a:r>
          </a:p>
          <a:p>
            <a:pPr algn="just">
              <a:lnSpc>
                <a:spcPct val="150000"/>
              </a:lnSpc>
            </a:pPr>
            <a:r>
              <a:rPr lang="en-US" sz="2400" dirty="0"/>
              <a:t>Systems today support many enterprise operations, and the concept of having tools and procedures in place to rapidly restore overall business operations is called </a:t>
            </a:r>
            <a:r>
              <a:rPr lang="en-US" sz="2400" b="1" i="1" dirty="0"/>
              <a:t>Continuity Planning</a:t>
            </a:r>
            <a:r>
              <a:rPr lang="en-US" sz="2400" dirty="0"/>
              <a:t>.</a:t>
            </a:r>
          </a:p>
        </p:txBody>
      </p:sp>
    </p:spTree>
    <p:extLst>
      <p:ext uri="{BB962C8B-B14F-4D97-AF65-F5344CB8AC3E}">
        <p14:creationId xmlns:p14="http://schemas.microsoft.com/office/powerpoint/2010/main" val="410425379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2460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In the event of an unexpected outage, the IT systems should be restored and operating as quickly and efficiently as possible in order to support and </a:t>
            </a:r>
            <a:r>
              <a:rPr lang="en-US" sz="2400" i="1" dirty="0">
                <a:solidFill>
                  <a:srgbClr val="C00000"/>
                </a:solidFill>
              </a:rPr>
              <a:t>restore the business processes</a:t>
            </a:r>
            <a:r>
              <a:rPr lang="en-US" sz="2400" dirty="0"/>
              <a:t>.</a:t>
            </a:r>
          </a:p>
          <a:p>
            <a:pPr algn="just">
              <a:lnSpc>
                <a:spcPct val="200000"/>
              </a:lnSpc>
            </a:pPr>
            <a:r>
              <a:rPr lang="en-US" sz="2400" dirty="0"/>
              <a:t>Enterprise should also be concerned about the continued and high availability of its IT resources.</a:t>
            </a:r>
          </a:p>
          <a:p>
            <a:pPr algn="just">
              <a:lnSpc>
                <a:spcPct val="200000"/>
              </a:lnSpc>
            </a:pPr>
            <a:r>
              <a:rPr lang="en-US" sz="2400" dirty="0"/>
              <a:t>Any form of computer systems downtime can be very costly to an enterprise.</a:t>
            </a:r>
          </a:p>
        </p:txBody>
      </p:sp>
    </p:spTree>
    <p:extLst>
      <p:ext uri="{BB962C8B-B14F-4D97-AF65-F5344CB8AC3E}">
        <p14:creationId xmlns:p14="http://schemas.microsoft.com/office/powerpoint/2010/main" val="323527082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For example, the Disaster Recovery Institute estimated some years ago that the average hourly impact of an hour of systems downtime is $89,500 for an airline reservations system or $2.6 million for a credit card authorization provider, among others. </a:t>
            </a:r>
          </a:p>
          <a:p>
            <a:pPr algn="just">
              <a:lnSpc>
                <a:spcPct val="150000"/>
              </a:lnSpc>
            </a:pPr>
            <a:r>
              <a:rPr lang="en-US" sz="2200" dirty="0"/>
              <a:t>Beyond just estimates, eBay’s Internet auction site went down for 22 hours in August 1999. </a:t>
            </a:r>
          </a:p>
          <a:p>
            <a:pPr algn="just">
              <a:lnSpc>
                <a:spcPct val="150000"/>
              </a:lnSpc>
            </a:pPr>
            <a:r>
              <a:rPr lang="en-US" sz="2200" dirty="0"/>
              <a:t>This caused $4 million in lost fees and a $5 billion drop in eBay’s stock market value.</a:t>
            </a:r>
          </a:p>
        </p:txBody>
      </p:sp>
    </p:spTree>
    <p:extLst>
      <p:ext uri="{BB962C8B-B14F-4D97-AF65-F5344CB8AC3E}">
        <p14:creationId xmlns:p14="http://schemas.microsoft.com/office/powerpoint/2010/main" val="149523423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To minimize risks, enterprises need to think through these various possible situations in advance. </a:t>
            </a:r>
          </a:p>
          <a:p>
            <a:pPr>
              <a:lnSpc>
                <a:spcPct val="150000"/>
              </a:lnSpc>
            </a:pPr>
            <a:r>
              <a:rPr lang="en-US" sz="2000" dirty="0"/>
              <a:t>Two types of emergency incidents are significant. </a:t>
            </a:r>
          </a:p>
          <a:p>
            <a:pPr>
              <a:lnSpc>
                <a:spcPct val="150000"/>
              </a:lnSpc>
            </a:pPr>
            <a:r>
              <a:rPr lang="en-US" sz="2000" dirty="0"/>
              <a:t>The first is the risk of a fire-in-the-building type of emergency incident. </a:t>
            </a:r>
          </a:p>
          <a:p>
            <a:pPr>
              <a:lnSpc>
                <a:spcPct val="150000"/>
              </a:lnSpc>
            </a:pPr>
            <a:r>
              <a:rPr lang="en-US" sz="2000" dirty="0"/>
              <a:t>The supporting emergency response plan here would include posted fire exits and past experience with frequent fire drills. </a:t>
            </a:r>
          </a:p>
          <a:p>
            <a:pPr>
              <a:lnSpc>
                <a:spcPct val="150000"/>
              </a:lnSpc>
            </a:pPr>
            <a:r>
              <a:rPr lang="en-US" sz="2000" b="1" i="1" dirty="0">
                <a:solidFill>
                  <a:srgbClr val="C00000"/>
                </a:solidFill>
              </a:rPr>
              <a:t>This type of emergency response plan should cover all enterprise operations, not just IT systems, and should be regularly tested.</a:t>
            </a:r>
          </a:p>
        </p:txBody>
      </p:sp>
    </p:spTree>
    <p:extLst>
      <p:ext uri="{BB962C8B-B14F-4D97-AF65-F5344CB8AC3E}">
        <p14:creationId xmlns:p14="http://schemas.microsoft.com/office/powerpoint/2010/main" val="372670189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second level of emergency response plan covers specific individual incidents that </a:t>
            </a:r>
            <a:r>
              <a:rPr lang="en-US" sz="2400" b="1" i="1" dirty="0"/>
              <a:t>may or may not turn out to be significant</a:t>
            </a:r>
            <a:r>
              <a:rPr lang="en-US" sz="2400" dirty="0"/>
              <a:t> but must be corrected at once followed by an investigation and a plan of corrective action to prevent further incidents.</a:t>
            </a:r>
          </a:p>
          <a:p>
            <a:pPr algn="just">
              <a:lnSpc>
                <a:spcPct val="150000"/>
              </a:lnSpc>
            </a:pPr>
            <a:r>
              <a:rPr lang="en-US" sz="2400" dirty="0"/>
              <a:t>These are called emergency incidents</a:t>
            </a:r>
          </a:p>
          <a:p>
            <a:pPr lvl="1" algn="just">
              <a:lnSpc>
                <a:spcPct val="150000"/>
              </a:lnSpc>
            </a:pPr>
            <a:r>
              <a:rPr lang="en-US" sz="2000" dirty="0"/>
              <a:t>Security Breaches or</a:t>
            </a:r>
          </a:p>
          <a:p>
            <a:pPr lvl="1" algn="just">
              <a:lnSpc>
                <a:spcPct val="150000"/>
              </a:lnSpc>
            </a:pPr>
            <a:r>
              <a:rPr lang="en-US" sz="2000" dirty="0"/>
              <a:t>Theft of hardware or software</a:t>
            </a:r>
          </a:p>
        </p:txBody>
      </p:sp>
    </p:spTree>
    <p:extLst>
      <p:ext uri="{BB962C8B-B14F-4D97-AF65-F5344CB8AC3E}">
        <p14:creationId xmlns:p14="http://schemas.microsoft.com/office/powerpoint/2010/main" val="93538836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95827"/>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A good emergency incident response plan should be acted on quickly to minimize the effects of any further breaches. </a:t>
            </a:r>
          </a:p>
          <a:p>
            <a:pPr algn="just">
              <a:lnSpc>
                <a:spcPct val="200000"/>
              </a:lnSpc>
            </a:pPr>
            <a:r>
              <a:rPr lang="en-US" sz="2400" dirty="0"/>
              <a:t>It should also be formulated to reduce any negative publicity and to focus attention on quick reaction time. </a:t>
            </a:r>
          </a:p>
          <a:p>
            <a:pPr algn="just">
              <a:lnSpc>
                <a:spcPct val="200000"/>
              </a:lnSpc>
            </a:pPr>
            <a:r>
              <a:rPr lang="en-US" sz="2400" b="1" i="1" dirty="0">
                <a:solidFill>
                  <a:srgbClr val="FF9518"/>
                </a:solidFill>
              </a:rPr>
              <a:t>Rather than just an IT-related plan, all appropriate levels of enterprise operations should be covered.</a:t>
            </a:r>
          </a:p>
        </p:txBody>
      </p:sp>
    </p:spTree>
    <p:extLst>
      <p:ext uri="{BB962C8B-B14F-4D97-AF65-F5344CB8AC3E}">
        <p14:creationId xmlns:p14="http://schemas.microsoft.com/office/powerpoint/2010/main" val="160156659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2803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An enterprise’s risk management function should work with their IT operations to develop appropriate emergency response plans that will exist at a total facility level, such as a fire escape plan, and at an individual level, such as a plan to respond to a security breach. </a:t>
            </a:r>
          </a:p>
          <a:p>
            <a:pPr algn="just">
              <a:lnSpc>
                <a:spcPct val="250000"/>
              </a:lnSpc>
            </a:pPr>
            <a:r>
              <a:rPr lang="en-US" sz="2400" dirty="0"/>
              <a:t>To reduce risks, these plans should be regularly updated and tested.</a:t>
            </a:r>
          </a:p>
        </p:txBody>
      </p:sp>
    </p:spTree>
    <p:extLst>
      <p:ext uri="{BB962C8B-B14F-4D97-AF65-F5344CB8AC3E}">
        <p14:creationId xmlns:p14="http://schemas.microsoft.com/office/powerpoint/2010/main" val="34348336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Beyond an emergency response plan, an enterprise needs to develop a set of IT continuity plans.</a:t>
            </a:r>
          </a:p>
          <a:p>
            <a:pPr algn="just">
              <a:lnSpc>
                <a:spcPct val="150000"/>
              </a:lnSpc>
            </a:pPr>
            <a:r>
              <a:rPr lang="en-US" sz="2200" dirty="0"/>
              <a:t>This type of plan is an outline of the steps necessary to help an enterprise recover from major service disruptions, whether a fire type of emergency, a computer or network equipment failure, or any other form of major disruption. </a:t>
            </a:r>
          </a:p>
          <a:p>
            <a:pPr algn="just">
              <a:lnSpc>
                <a:spcPct val="150000"/>
              </a:lnSpc>
            </a:pPr>
            <a:r>
              <a:rPr lang="en-US" sz="2200" dirty="0"/>
              <a:t>The goal of such a plan is to help an enterprise reduce the risk of a disaster outage or extended service interruption to an acceptable level and to bring business operations back. </a:t>
            </a:r>
          </a:p>
        </p:txBody>
      </p:sp>
    </p:spTree>
    <p:extLst>
      <p:ext uri="{BB962C8B-B14F-4D97-AF65-F5344CB8AC3E}">
        <p14:creationId xmlns:p14="http://schemas.microsoft.com/office/powerpoint/2010/main" val="31314830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1004554" y="2000139"/>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200" dirty="0"/>
              <a:t>This type of continuity plan represents a change in emphasis from what IT professionals once called disaster recovery plans. </a:t>
            </a:r>
          </a:p>
          <a:p>
            <a:pPr>
              <a:lnSpc>
                <a:spcPct val="200000"/>
              </a:lnSpc>
            </a:pPr>
            <a:r>
              <a:rPr lang="en-US" sz="2200" dirty="0"/>
              <a:t>That older emphasis was to get data processing operations working while the continuity plan emphasizes needs of the business unit. </a:t>
            </a:r>
          </a:p>
          <a:p>
            <a:pPr>
              <a:lnSpc>
                <a:spcPct val="200000"/>
              </a:lnSpc>
            </a:pPr>
            <a:r>
              <a:rPr lang="en-US" sz="2200" dirty="0"/>
              <a:t>Today, these plans have been redesigned to broaden them and to reduce risks. </a:t>
            </a:r>
          </a:p>
          <a:p>
            <a:pPr>
              <a:lnSpc>
                <a:spcPct val="200000"/>
              </a:lnSpc>
            </a:pPr>
            <a:r>
              <a:rPr lang="en-US" sz="2200" dirty="0"/>
              <a:t>They are frequently called </a:t>
            </a:r>
            <a:r>
              <a:rPr lang="en-US" sz="2200" b="1" i="1" dirty="0">
                <a:solidFill>
                  <a:srgbClr val="0070C0"/>
                </a:solidFill>
              </a:rPr>
              <a:t>Business Continuity Plans</a:t>
            </a:r>
            <a:r>
              <a:rPr lang="en-US" sz="2200" dirty="0"/>
              <a:t> (BCPs).</a:t>
            </a:r>
          </a:p>
        </p:txBody>
      </p:sp>
    </p:spTree>
    <p:extLst>
      <p:ext uri="{BB962C8B-B14F-4D97-AF65-F5344CB8AC3E}">
        <p14:creationId xmlns:p14="http://schemas.microsoft.com/office/powerpoint/2010/main" val="4504587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Worms, Viruses, And System Network Risks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1591560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60350" y="1760346"/>
            <a:ext cx="10726580" cy="43704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An enterprise’s IT operation today consists of much more than just its IT equipment and resources within offices and plants.</a:t>
            </a:r>
          </a:p>
          <a:p>
            <a:pPr algn="just">
              <a:lnSpc>
                <a:spcPct val="200000"/>
              </a:lnSpc>
            </a:pPr>
            <a:r>
              <a:rPr lang="en-US" sz="2400" dirty="0"/>
              <a:t>It also includes a wide variety of other facilities connected through the Internet and other often-wireless networked resources. </a:t>
            </a:r>
          </a:p>
          <a:p>
            <a:pPr algn="just">
              <a:lnSpc>
                <a:spcPct val="200000"/>
              </a:lnSpc>
            </a:pPr>
            <a:r>
              <a:rPr lang="en-US" sz="2400" dirty="0"/>
              <a:t>Even if an enterprise effectively prohibits the regular use of the Internet during regular working sessions, we are all effectively connected to these networks today.</a:t>
            </a:r>
          </a:p>
        </p:txBody>
      </p:sp>
    </p:spTree>
    <p:extLst>
      <p:ext uri="{BB962C8B-B14F-4D97-AF65-F5344CB8AC3E}">
        <p14:creationId xmlns:p14="http://schemas.microsoft.com/office/powerpoint/2010/main" val="380197311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4742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Communications with many banks, access to government reports, and even ordering certain parts and supplies requires Internet access. </a:t>
            </a:r>
          </a:p>
          <a:p>
            <a:pPr>
              <a:lnSpc>
                <a:spcPct val="200000"/>
              </a:lnSpc>
            </a:pPr>
            <a:r>
              <a:rPr lang="en-US" sz="2400" dirty="0"/>
              <a:t>These interconnections contain many risks in terms of exposures to what have become known as worms, viruses, and other types of malignant software code threats that can cause peril for all types of programs and networked computer systems, ranging from a home office desktop to a large central system.</a:t>
            </a:r>
          </a:p>
        </p:txBody>
      </p:sp>
    </p:spTree>
    <p:extLst>
      <p:ext uri="{BB962C8B-B14F-4D97-AF65-F5344CB8AC3E}">
        <p14:creationId xmlns:p14="http://schemas.microsoft.com/office/powerpoint/2010/main" val="267421101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35001"/>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An enterprise needs to recognize the threat of what is often called cybercrime and needs to take steps to protect from these threats. </a:t>
            </a:r>
          </a:p>
          <a:p>
            <a:pPr>
              <a:lnSpc>
                <a:spcPct val="250000"/>
              </a:lnSpc>
            </a:pPr>
            <a:r>
              <a:rPr lang="en-US" sz="2400" dirty="0"/>
              <a:t>Establishing effective controls is a challenge.</a:t>
            </a:r>
          </a:p>
          <a:p>
            <a:pPr>
              <a:lnSpc>
                <a:spcPct val="250000"/>
              </a:lnSpc>
            </a:pPr>
            <a:r>
              <a:rPr lang="en-US" sz="2400" dirty="0"/>
              <a:t>Enterprise can reduce its risks and the threat of cybercrime by:</a:t>
            </a:r>
          </a:p>
        </p:txBody>
      </p:sp>
    </p:spTree>
    <p:extLst>
      <p:ext uri="{BB962C8B-B14F-4D97-AF65-F5344CB8AC3E}">
        <p14:creationId xmlns:p14="http://schemas.microsoft.com/office/powerpoint/2010/main" val="47894203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61639"/>
            <a:ext cx="10182892" cy="43969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100" b="1" i="1" dirty="0">
                <a:solidFill>
                  <a:srgbClr val="FF9518"/>
                </a:solidFill>
              </a:rPr>
              <a:t>Following ‘‘Best Practices’’ in Establishing and Maintaining an Effective IT Security System.</a:t>
            </a:r>
          </a:p>
          <a:p>
            <a:pPr algn="just">
              <a:lnSpc>
                <a:spcPct val="150000"/>
              </a:lnSpc>
            </a:pPr>
            <a:r>
              <a:rPr lang="en-US" sz="2100" dirty="0"/>
              <a:t>Regular systems of security maintenance should be established, including the regular updating of operating systems and software</a:t>
            </a:r>
          </a:p>
          <a:p>
            <a:pPr algn="just">
              <a:lnSpc>
                <a:spcPct val="150000"/>
              </a:lnSpc>
            </a:pPr>
            <a:r>
              <a:rPr lang="en-US" sz="2100" dirty="0"/>
              <a:t>Enforcement of password policies, disabling unnecessary services, installation and updating of antivirus software on a very frequent basis, and the use of intrusion detection systems and firewalls. </a:t>
            </a:r>
          </a:p>
          <a:p>
            <a:pPr algn="just">
              <a:lnSpc>
                <a:spcPct val="150000"/>
              </a:lnSpc>
            </a:pPr>
            <a:r>
              <a:rPr lang="en-US" sz="2100" b="1" i="1" dirty="0">
                <a:solidFill>
                  <a:srgbClr val="0070C0"/>
                </a:solidFill>
              </a:rPr>
              <a:t>Prevention is always the best cure.</a:t>
            </a:r>
          </a:p>
        </p:txBody>
      </p:sp>
    </p:spTree>
    <p:extLst>
      <p:ext uri="{BB962C8B-B14F-4D97-AF65-F5344CB8AC3E}">
        <p14:creationId xmlns:p14="http://schemas.microsoft.com/office/powerpoint/2010/main" val="283907993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15222"/>
            <a:ext cx="10245138"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b="1" i="1" dirty="0">
                <a:solidFill>
                  <a:srgbClr val="FF9518"/>
                </a:solidFill>
              </a:rPr>
              <a:t>Remaining on High Alert.</a:t>
            </a:r>
          </a:p>
          <a:p>
            <a:pPr algn="just">
              <a:lnSpc>
                <a:spcPct val="200000"/>
              </a:lnSpc>
            </a:pPr>
            <a:r>
              <a:rPr lang="en-US" sz="2400" dirty="0"/>
              <a:t> Frequent scanning of Internet logs and incoming and outgoing e-mail should be performed regularly, and any suspicious activity should be looked into and reported to the local authorities, if necessary. </a:t>
            </a:r>
          </a:p>
          <a:p>
            <a:pPr algn="just">
              <a:lnSpc>
                <a:spcPct val="200000"/>
              </a:lnSpc>
            </a:pPr>
            <a:r>
              <a:rPr lang="en-US" sz="2400" dirty="0"/>
              <a:t>An emergency incident plan could be established as well, in case any system is temporarily or permanently disabled by a virus.</a:t>
            </a:r>
            <a:endParaRPr lang="en-US" sz="2400" b="1" i="1" dirty="0">
              <a:solidFill>
                <a:srgbClr val="0070C0"/>
              </a:solidFill>
            </a:endParaRPr>
          </a:p>
        </p:txBody>
      </p:sp>
    </p:spTree>
    <p:extLst>
      <p:ext uri="{BB962C8B-B14F-4D97-AF65-F5344CB8AC3E}">
        <p14:creationId xmlns:p14="http://schemas.microsoft.com/office/powerpoint/2010/main" val="347001391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5017060"/>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Effective ERM Processes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40679"/>
            <a:ext cx="10182892"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IT processes play a significant role in the operations of any enterprise and certainly are a major factor when assessing and understanding relative risks. </a:t>
            </a:r>
          </a:p>
          <a:p>
            <a:pPr algn="just">
              <a:lnSpc>
                <a:spcPct val="250000"/>
              </a:lnSpc>
            </a:pPr>
            <a:r>
              <a:rPr lang="en-US" sz="2400" dirty="0"/>
              <a:t>This chapter has highlighted only three broad IT areas — the application development process, IT continuity plans, and malicious network programs —where an enterprise can face some significant IT risks.</a:t>
            </a:r>
          </a:p>
        </p:txBody>
      </p:sp>
    </p:spTree>
    <p:extLst>
      <p:ext uri="{BB962C8B-B14F-4D97-AF65-F5344CB8AC3E}">
        <p14:creationId xmlns:p14="http://schemas.microsoft.com/office/powerpoint/2010/main" val="355741219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9-48</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COSO Enterprise Risk Management: Establishing Effective Governance, Risk, and Compliance Processes. Robert R. Moeller.</a:t>
            </a: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2006/metadata/properties"/>
    <ds:schemaRef ds:uri="d13aca44-ef33-4cf4-9980-7f0b00e6eeb9"/>
    <ds:schemaRef ds:uri="49100919-8a76-4266-be0c-7dc583902cb4"/>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1334</TotalTime>
  <Words>2826</Words>
  <Application>Microsoft Office PowerPoint</Application>
  <PresentationFormat>Widescreen</PresentationFormat>
  <Paragraphs>329</Paragraphs>
  <Slides>48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262</cp:revision>
  <dcterms:created xsi:type="dcterms:W3CDTF">2023-04-29T09:08:00Z</dcterms:created>
  <dcterms:modified xsi:type="dcterms:W3CDTF">2024-12-05T16:41:28Z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