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4.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6" r:id="rId7"/>
    <p:sldId id="256" r:id="rId8"/>
    <p:sldId id="496" r:id="rId9"/>
    <p:sldId id="497" r:id="rId10"/>
    <p:sldId id="498" r:id="rId11"/>
    <p:sldId id="499" r:id="rId12"/>
    <p:sldId id="500" r:id="rId13"/>
    <p:sldId id="501" r:id="rId14"/>
    <p:sldId id="544" r:id="rId15"/>
    <p:sldId id="545" r:id="rId16"/>
    <p:sldId id="502" r:id="rId17"/>
    <p:sldId id="504" r:id="rId18"/>
    <p:sldId id="505" r:id="rId19"/>
    <p:sldId id="546" r:id="rId20"/>
    <p:sldId id="506" r:id="rId21"/>
    <p:sldId id="547" r:id="rId22"/>
    <p:sldId id="548" r:id="rId23"/>
    <p:sldId id="549" r:id="rId24"/>
    <p:sldId id="507" r:id="rId25"/>
    <p:sldId id="508" r:id="rId26"/>
    <p:sldId id="509" r:id="rId27"/>
    <p:sldId id="515" r:id="rId28"/>
    <p:sldId id="550" r:id="rId29"/>
    <p:sldId id="551" r:id="rId30"/>
    <p:sldId id="516" r:id="rId31"/>
    <p:sldId id="517" r:id="rId32"/>
    <p:sldId id="552" r:id="rId33"/>
    <p:sldId id="519" r:id="rId34"/>
    <p:sldId id="520" r:id="rId35"/>
    <p:sldId id="524" r:id="rId36"/>
    <p:sldId id="521" r:id="rId37"/>
    <p:sldId id="522" r:id="rId38"/>
    <p:sldId id="532" r:id="rId39"/>
    <p:sldId id="530" r:id="rId40"/>
    <p:sldId id="533" r:id="rId41"/>
    <p:sldId id="534" r:id="rId42"/>
    <p:sldId id="553" r:id="rId43"/>
    <p:sldId id="554" r:id="rId44"/>
    <p:sldId id="535" r:id="rId45"/>
    <p:sldId id="536" r:id="rId46"/>
    <p:sldId id="53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96"/>
            <p14:sldId id="497"/>
            <p14:sldId id="498"/>
            <p14:sldId id="499"/>
            <p14:sldId id="500"/>
            <p14:sldId id="501"/>
            <p14:sldId id="544"/>
            <p14:sldId id="545"/>
            <p14:sldId id="502"/>
            <p14:sldId id="504"/>
            <p14:sldId id="505"/>
            <p14:sldId id="546"/>
            <p14:sldId id="506"/>
            <p14:sldId id="547"/>
            <p14:sldId id="548"/>
            <p14:sldId id="549"/>
            <p14:sldId id="507"/>
            <p14:sldId id="508"/>
            <p14:sldId id="509"/>
            <p14:sldId id="515"/>
            <p14:sldId id="550"/>
            <p14:sldId id="551"/>
            <p14:sldId id="516"/>
            <p14:sldId id="517"/>
            <p14:sldId id="552"/>
            <p14:sldId id="519"/>
            <p14:sldId id="520"/>
            <p14:sldId id="524"/>
            <p14:sldId id="521"/>
            <p14:sldId id="522"/>
            <p14:sldId id="532"/>
            <p14:sldId id="530"/>
            <p14:sldId id="533"/>
            <p14:sldId id="534"/>
            <p14:sldId id="553"/>
            <p14:sldId id="554"/>
            <p14:sldId id="535"/>
            <p14:sldId id="536"/>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42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A9FD28-BCCF-4576-9338-315EA4D25B7D}" type="doc">
      <dgm:prSet loTypeId="urn:microsoft.com/office/officeart/2005/8/layout/vList2" loCatId="list" qsTypeId="urn:microsoft.com/office/officeart/2005/8/quickstyle/3d2" qsCatId="3D" csTypeId="urn:microsoft.com/office/officeart/2005/8/colors/accent1_1" csCatId="accent1" phldr="1"/>
      <dgm:spPr/>
      <dgm:t>
        <a:bodyPr/>
        <a:lstStyle/>
        <a:p>
          <a:pPr rtl="1"/>
          <a:endParaRPr lang="ar-SY"/>
        </a:p>
      </dgm:t>
    </dgm:pt>
    <dgm:pt modelId="{57339876-2400-4B22-A134-E3B6F14A6474}">
      <dgm:prSet/>
      <dgm:spPr/>
      <dgm:t>
        <a:bodyPr/>
        <a:lstStyle/>
        <a:p>
          <a:pPr rtl="1"/>
          <a:r>
            <a:rPr lang="ar-SA" dirty="0"/>
            <a:t>المكتبات العامة </a:t>
          </a:r>
          <a:r>
            <a:rPr lang="en-US" dirty="0"/>
            <a:t>Public libraries                </a:t>
          </a:r>
          <a:endParaRPr lang="ar-SY" dirty="0"/>
        </a:p>
      </dgm:t>
    </dgm:pt>
    <dgm:pt modelId="{EE08FB13-BF40-49E6-AEA5-FBD2C0F909AB}" type="parTrans" cxnId="{8A5E99C9-7A01-4628-A74C-4B5C3913D63C}">
      <dgm:prSet/>
      <dgm:spPr/>
      <dgm:t>
        <a:bodyPr/>
        <a:lstStyle/>
        <a:p>
          <a:pPr rtl="1"/>
          <a:endParaRPr lang="ar-SY"/>
        </a:p>
      </dgm:t>
    </dgm:pt>
    <dgm:pt modelId="{E15A4C6D-0EBA-4097-91C9-0FF919FD3123}" type="sibTrans" cxnId="{8A5E99C9-7A01-4628-A74C-4B5C3913D63C}">
      <dgm:prSet/>
      <dgm:spPr/>
      <dgm:t>
        <a:bodyPr/>
        <a:lstStyle/>
        <a:p>
          <a:pPr rtl="1"/>
          <a:endParaRPr lang="ar-SY"/>
        </a:p>
      </dgm:t>
    </dgm:pt>
    <dgm:pt modelId="{C3DC44AB-69C7-4A44-A55C-BAEEBBA236FF}">
      <dgm:prSet/>
      <dgm:spPr/>
      <dgm:t>
        <a:bodyPr/>
        <a:lstStyle/>
        <a:p>
          <a:pPr rtl="1"/>
          <a:r>
            <a:rPr lang="ar-SA" dirty="0"/>
            <a:t>المكتبات المتخصصة </a:t>
          </a:r>
          <a:r>
            <a:rPr lang="en-US" dirty="0"/>
            <a:t>Special libraries         </a:t>
          </a:r>
          <a:endParaRPr lang="ar-SY" dirty="0"/>
        </a:p>
      </dgm:t>
    </dgm:pt>
    <dgm:pt modelId="{D8E43E1A-92E2-47AD-9033-A89F849203A8}" type="parTrans" cxnId="{56412568-FBE4-4F5C-9658-EA88D4504571}">
      <dgm:prSet/>
      <dgm:spPr/>
      <dgm:t>
        <a:bodyPr/>
        <a:lstStyle/>
        <a:p>
          <a:pPr rtl="1"/>
          <a:endParaRPr lang="ar-SY"/>
        </a:p>
      </dgm:t>
    </dgm:pt>
    <dgm:pt modelId="{4339CEE0-D7AC-447A-9B0E-F7FE4DD99A3C}" type="sibTrans" cxnId="{56412568-FBE4-4F5C-9658-EA88D4504571}">
      <dgm:prSet/>
      <dgm:spPr/>
      <dgm:t>
        <a:bodyPr/>
        <a:lstStyle/>
        <a:p>
          <a:pPr rtl="1"/>
          <a:endParaRPr lang="ar-SY"/>
        </a:p>
      </dgm:t>
    </dgm:pt>
    <dgm:pt modelId="{49013CAB-B53B-4A17-8ADF-0586B57234EC}">
      <dgm:prSet/>
      <dgm:spPr/>
      <dgm:t>
        <a:bodyPr/>
        <a:lstStyle/>
        <a:p>
          <a:pPr rtl="1"/>
          <a:r>
            <a:rPr lang="ar-SA" dirty="0"/>
            <a:t>المكتبات الأكاديمية           </a:t>
          </a:r>
          <a:r>
            <a:rPr lang="en-US" dirty="0"/>
            <a:t>Academic libraries</a:t>
          </a:r>
          <a:r>
            <a:rPr lang="ar-SA" dirty="0"/>
            <a:t>  </a:t>
          </a:r>
          <a:endParaRPr lang="ar-SY" dirty="0"/>
        </a:p>
      </dgm:t>
    </dgm:pt>
    <dgm:pt modelId="{8E64417E-C0BB-4C4F-97A8-3A1C53E3E627}" type="parTrans" cxnId="{9AD33C17-5EB3-4683-A289-840AE99FC59F}">
      <dgm:prSet/>
      <dgm:spPr/>
      <dgm:t>
        <a:bodyPr/>
        <a:lstStyle/>
        <a:p>
          <a:pPr rtl="1"/>
          <a:endParaRPr lang="ar-SY"/>
        </a:p>
      </dgm:t>
    </dgm:pt>
    <dgm:pt modelId="{1F9C1A30-1CB7-486E-B44C-12E6BFF6073F}" type="sibTrans" cxnId="{9AD33C17-5EB3-4683-A289-840AE99FC59F}">
      <dgm:prSet/>
      <dgm:spPr/>
      <dgm:t>
        <a:bodyPr/>
        <a:lstStyle/>
        <a:p>
          <a:pPr rtl="1"/>
          <a:endParaRPr lang="ar-SY"/>
        </a:p>
      </dgm:t>
    </dgm:pt>
    <dgm:pt modelId="{1A70667F-3055-4A05-A587-E64CC5309248}">
      <dgm:prSet/>
      <dgm:spPr/>
      <dgm:t>
        <a:bodyPr/>
        <a:lstStyle/>
        <a:p>
          <a:pPr rtl="1"/>
          <a:r>
            <a:rPr lang="ar-SA" dirty="0"/>
            <a:t>المكتبات الوطنية او القومية    </a:t>
          </a:r>
          <a:r>
            <a:rPr lang="en-US" dirty="0"/>
            <a:t>National Library</a:t>
          </a:r>
          <a:endParaRPr lang="ar-SY" dirty="0"/>
        </a:p>
      </dgm:t>
    </dgm:pt>
    <dgm:pt modelId="{76FB9FAE-1782-4DE4-81BA-368603881B4D}" type="parTrans" cxnId="{C458BD11-7A02-4DDC-A59E-26E6FAF3FF09}">
      <dgm:prSet/>
      <dgm:spPr/>
      <dgm:t>
        <a:bodyPr/>
        <a:lstStyle/>
        <a:p>
          <a:pPr rtl="1"/>
          <a:endParaRPr lang="ar-SY"/>
        </a:p>
      </dgm:t>
    </dgm:pt>
    <dgm:pt modelId="{D3F25E3B-7C05-43EB-923C-256B62C8E780}" type="sibTrans" cxnId="{C458BD11-7A02-4DDC-A59E-26E6FAF3FF09}">
      <dgm:prSet/>
      <dgm:spPr/>
      <dgm:t>
        <a:bodyPr/>
        <a:lstStyle/>
        <a:p>
          <a:pPr rtl="1"/>
          <a:endParaRPr lang="ar-SY"/>
        </a:p>
      </dgm:t>
    </dgm:pt>
    <dgm:pt modelId="{62406534-24F1-4789-996B-BE3AB3B55ADD}">
      <dgm:prSet/>
      <dgm:spPr/>
      <dgm:t>
        <a:bodyPr/>
        <a:lstStyle/>
        <a:p>
          <a:pPr rtl="1"/>
          <a:r>
            <a:rPr lang="ar-SA"/>
            <a:t>المكتبات المدرسية </a:t>
          </a:r>
          <a:endParaRPr lang="ar-SY"/>
        </a:p>
      </dgm:t>
    </dgm:pt>
    <dgm:pt modelId="{4888C73A-7ED5-408C-9C16-6BE1B1FA32DF}" type="parTrans" cxnId="{D9E9CFCA-818B-4946-AA16-E8819F00882A}">
      <dgm:prSet/>
      <dgm:spPr/>
      <dgm:t>
        <a:bodyPr/>
        <a:lstStyle/>
        <a:p>
          <a:pPr rtl="1"/>
          <a:endParaRPr lang="ar-SY"/>
        </a:p>
      </dgm:t>
    </dgm:pt>
    <dgm:pt modelId="{72F6289F-C19F-4DBE-8523-B55EE4723663}" type="sibTrans" cxnId="{D9E9CFCA-818B-4946-AA16-E8819F00882A}">
      <dgm:prSet/>
      <dgm:spPr/>
      <dgm:t>
        <a:bodyPr/>
        <a:lstStyle/>
        <a:p>
          <a:pPr rtl="1"/>
          <a:endParaRPr lang="ar-SY"/>
        </a:p>
      </dgm:t>
    </dgm:pt>
    <dgm:pt modelId="{1B1A33FC-C411-4955-8D2F-ED04B4131862}">
      <dgm:prSet/>
      <dgm:spPr/>
      <dgm:t>
        <a:bodyPr/>
        <a:lstStyle/>
        <a:p>
          <a:pPr rtl="1"/>
          <a:r>
            <a:rPr lang="ar-SA"/>
            <a:t>المكتبات الخاصة  </a:t>
          </a:r>
          <a:endParaRPr lang="ar-SY"/>
        </a:p>
      </dgm:t>
    </dgm:pt>
    <dgm:pt modelId="{D08C618B-9549-4282-A704-39224F660D2E}" type="parTrans" cxnId="{1E5F776A-26DF-446A-AB9E-15FCF9C78BC3}">
      <dgm:prSet/>
      <dgm:spPr/>
      <dgm:t>
        <a:bodyPr/>
        <a:lstStyle/>
        <a:p>
          <a:pPr rtl="1"/>
          <a:endParaRPr lang="ar-SY"/>
        </a:p>
      </dgm:t>
    </dgm:pt>
    <dgm:pt modelId="{04F4B6F2-5422-4BD6-B05E-7413BC93CB7C}" type="sibTrans" cxnId="{1E5F776A-26DF-446A-AB9E-15FCF9C78BC3}">
      <dgm:prSet/>
      <dgm:spPr/>
      <dgm:t>
        <a:bodyPr/>
        <a:lstStyle/>
        <a:p>
          <a:pPr rtl="1"/>
          <a:endParaRPr lang="ar-SY"/>
        </a:p>
      </dgm:t>
    </dgm:pt>
    <dgm:pt modelId="{9B30B05B-8F19-4535-BA1F-E378EE087B41}" type="pres">
      <dgm:prSet presAssocID="{90A9FD28-BCCF-4576-9338-315EA4D25B7D}" presName="linear" presStyleCnt="0">
        <dgm:presLayoutVars>
          <dgm:animLvl val="lvl"/>
          <dgm:resizeHandles val="exact"/>
        </dgm:presLayoutVars>
      </dgm:prSet>
      <dgm:spPr/>
      <dgm:t>
        <a:bodyPr/>
        <a:lstStyle/>
        <a:p>
          <a:endParaRPr lang="en-US"/>
        </a:p>
      </dgm:t>
    </dgm:pt>
    <dgm:pt modelId="{34C5E091-95D7-4FF1-B51D-D8A2D25B3946}" type="pres">
      <dgm:prSet presAssocID="{57339876-2400-4B22-A134-E3B6F14A6474}" presName="parentText" presStyleLbl="node1" presStyleIdx="0" presStyleCnt="6" custLinFactNeighborX="1097" custLinFactNeighborY="8865">
        <dgm:presLayoutVars>
          <dgm:chMax val="0"/>
          <dgm:bulletEnabled val="1"/>
        </dgm:presLayoutVars>
      </dgm:prSet>
      <dgm:spPr/>
      <dgm:t>
        <a:bodyPr/>
        <a:lstStyle/>
        <a:p>
          <a:endParaRPr lang="en-US"/>
        </a:p>
      </dgm:t>
    </dgm:pt>
    <dgm:pt modelId="{6445B792-52CC-45E0-A1D0-19F01C47EBD5}" type="pres">
      <dgm:prSet presAssocID="{E15A4C6D-0EBA-4097-91C9-0FF919FD3123}" presName="spacer" presStyleCnt="0"/>
      <dgm:spPr/>
    </dgm:pt>
    <dgm:pt modelId="{D3E75752-4E42-421E-82D0-84814C73D904}" type="pres">
      <dgm:prSet presAssocID="{C3DC44AB-69C7-4A44-A55C-BAEEBBA236FF}" presName="parentText" presStyleLbl="node1" presStyleIdx="1" presStyleCnt="6">
        <dgm:presLayoutVars>
          <dgm:chMax val="0"/>
          <dgm:bulletEnabled val="1"/>
        </dgm:presLayoutVars>
      </dgm:prSet>
      <dgm:spPr/>
      <dgm:t>
        <a:bodyPr/>
        <a:lstStyle/>
        <a:p>
          <a:endParaRPr lang="en-US"/>
        </a:p>
      </dgm:t>
    </dgm:pt>
    <dgm:pt modelId="{84301A13-C26A-48A8-B154-922DE13A2165}" type="pres">
      <dgm:prSet presAssocID="{4339CEE0-D7AC-447A-9B0E-F7FE4DD99A3C}" presName="spacer" presStyleCnt="0"/>
      <dgm:spPr/>
    </dgm:pt>
    <dgm:pt modelId="{4AC87151-0208-46F9-B980-8E5AD163222C}" type="pres">
      <dgm:prSet presAssocID="{49013CAB-B53B-4A17-8ADF-0586B57234EC}" presName="parentText" presStyleLbl="node1" presStyleIdx="2" presStyleCnt="6">
        <dgm:presLayoutVars>
          <dgm:chMax val="0"/>
          <dgm:bulletEnabled val="1"/>
        </dgm:presLayoutVars>
      </dgm:prSet>
      <dgm:spPr/>
      <dgm:t>
        <a:bodyPr/>
        <a:lstStyle/>
        <a:p>
          <a:endParaRPr lang="en-US"/>
        </a:p>
      </dgm:t>
    </dgm:pt>
    <dgm:pt modelId="{E7B3A1DB-FEED-484A-8780-D6BA5B417C31}" type="pres">
      <dgm:prSet presAssocID="{1F9C1A30-1CB7-486E-B44C-12E6BFF6073F}" presName="spacer" presStyleCnt="0"/>
      <dgm:spPr/>
    </dgm:pt>
    <dgm:pt modelId="{D3C51795-6197-4708-96D9-8AC2AC3F5244}" type="pres">
      <dgm:prSet presAssocID="{1A70667F-3055-4A05-A587-E64CC5309248}" presName="parentText" presStyleLbl="node1" presStyleIdx="3" presStyleCnt="6">
        <dgm:presLayoutVars>
          <dgm:chMax val="0"/>
          <dgm:bulletEnabled val="1"/>
        </dgm:presLayoutVars>
      </dgm:prSet>
      <dgm:spPr/>
      <dgm:t>
        <a:bodyPr/>
        <a:lstStyle/>
        <a:p>
          <a:endParaRPr lang="en-US"/>
        </a:p>
      </dgm:t>
    </dgm:pt>
    <dgm:pt modelId="{F0162F58-3A68-49D7-B253-A7B1160A9774}" type="pres">
      <dgm:prSet presAssocID="{D3F25E3B-7C05-43EB-923C-256B62C8E780}" presName="spacer" presStyleCnt="0"/>
      <dgm:spPr/>
    </dgm:pt>
    <dgm:pt modelId="{19994751-8555-44AA-A8D9-BF7418D0CDD1}" type="pres">
      <dgm:prSet presAssocID="{62406534-24F1-4789-996B-BE3AB3B55ADD}" presName="parentText" presStyleLbl="node1" presStyleIdx="4" presStyleCnt="6">
        <dgm:presLayoutVars>
          <dgm:chMax val="0"/>
          <dgm:bulletEnabled val="1"/>
        </dgm:presLayoutVars>
      </dgm:prSet>
      <dgm:spPr/>
      <dgm:t>
        <a:bodyPr/>
        <a:lstStyle/>
        <a:p>
          <a:endParaRPr lang="en-US"/>
        </a:p>
      </dgm:t>
    </dgm:pt>
    <dgm:pt modelId="{F7CBE26E-8CA2-4CDA-BA5C-BF869B1048EE}" type="pres">
      <dgm:prSet presAssocID="{72F6289F-C19F-4DBE-8523-B55EE4723663}" presName="spacer" presStyleCnt="0"/>
      <dgm:spPr/>
    </dgm:pt>
    <dgm:pt modelId="{19FAB779-59EF-434B-9067-668583525814}" type="pres">
      <dgm:prSet presAssocID="{1B1A33FC-C411-4955-8D2F-ED04B4131862}" presName="parentText" presStyleLbl="node1" presStyleIdx="5" presStyleCnt="6" custLinFactNeighborX="731" custLinFactNeighborY="-54429">
        <dgm:presLayoutVars>
          <dgm:chMax val="0"/>
          <dgm:bulletEnabled val="1"/>
        </dgm:presLayoutVars>
      </dgm:prSet>
      <dgm:spPr/>
      <dgm:t>
        <a:bodyPr/>
        <a:lstStyle/>
        <a:p>
          <a:endParaRPr lang="en-US"/>
        </a:p>
      </dgm:t>
    </dgm:pt>
  </dgm:ptLst>
  <dgm:cxnLst>
    <dgm:cxn modelId="{1E5F776A-26DF-446A-AB9E-15FCF9C78BC3}" srcId="{90A9FD28-BCCF-4576-9338-315EA4D25B7D}" destId="{1B1A33FC-C411-4955-8D2F-ED04B4131862}" srcOrd="5" destOrd="0" parTransId="{D08C618B-9549-4282-A704-39224F660D2E}" sibTransId="{04F4B6F2-5422-4BD6-B05E-7413BC93CB7C}"/>
    <dgm:cxn modelId="{8664758D-136F-4F54-B81D-62E8668DA891}" type="presOf" srcId="{1B1A33FC-C411-4955-8D2F-ED04B4131862}" destId="{19FAB779-59EF-434B-9067-668583525814}" srcOrd="0" destOrd="0" presId="urn:microsoft.com/office/officeart/2005/8/layout/vList2"/>
    <dgm:cxn modelId="{67E82063-8388-4A1A-B851-DAF0B34E7842}" type="presOf" srcId="{49013CAB-B53B-4A17-8ADF-0586B57234EC}" destId="{4AC87151-0208-46F9-B980-8E5AD163222C}" srcOrd="0" destOrd="0" presId="urn:microsoft.com/office/officeart/2005/8/layout/vList2"/>
    <dgm:cxn modelId="{57BA244E-903A-462C-B6F9-8FC07E45CB1D}" type="presOf" srcId="{90A9FD28-BCCF-4576-9338-315EA4D25B7D}" destId="{9B30B05B-8F19-4535-BA1F-E378EE087B41}" srcOrd="0" destOrd="0" presId="urn:microsoft.com/office/officeart/2005/8/layout/vList2"/>
    <dgm:cxn modelId="{C458BD11-7A02-4DDC-A59E-26E6FAF3FF09}" srcId="{90A9FD28-BCCF-4576-9338-315EA4D25B7D}" destId="{1A70667F-3055-4A05-A587-E64CC5309248}" srcOrd="3" destOrd="0" parTransId="{76FB9FAE-1782-4DE4-81BA-368603881B4D}" sibTransId="{D3F25E3B-7C05-43EB-923C-256B62C8E780}"/>
    <dgm:cxn modelId="{3F8E363C-F945-4C26-A4FF-216C4A2946F7}" type="presOf" srcId="{C3DC44AB-69C7-4A44-A55C-BAEEBBA236FF}" destId="{D3E75752-4E42-421E-82D0-84814C73D904}" srcOrd="0" destOrd="0" presId="urn:microsoft.com/office/officeart/2005/8/layout/vList2"/>
    <dgm:cxn modelId="{D9E9CFCA-818B-4946-AA16-E8819F00882A}" srcId="{90A9FD28-BCCF-4576-9338-315EA4D25B7D}" destId="{62406534-24F1-4789-996B-BE3AB3B55ADD}" srcOrd="4" destOrd="0" parTransId="{4888C73A-7ED5-408C-9C16-6BE1B1FA32DF}" sibTransId="{72F6289F-C19F-4DBE-8523-B55EE4723663}"/>
    <dgm:cxn modelId="{DECC748A-40A5-4650-A731-9DAE260E8A84}" type="presOf" srcId="{57339876-2400-4B22-A134-E3B6F14A6474}" destId="{34C5E091-95D7-4FF1-B51D-D8A2D25B3946}" srcOrd="0" destOrd="0" presId="urn:microsoft.com/office/officeart/2005/8/layout/vList2"/>
    <dgm:cxn modelId="{8A5E99C9-7A01-4628-A74C-4B5C3913D63C}" srcId="{90A9FD28-BCCF-4576-9338-315EA4D25B7D}" destId="{57339876-2400-4B22-A134-E3B6F14A6474}" srcOrd="0" destOrd="0" parTransId="{EE08FB13-BF40-49E6-AEA5-FBD2C0F909AB}" sibTransId="{E15A4C6D-0EBA-4097-91C9-0FF919FD3123}"/>
    <dgm:cxn modelId="{99A309BF-E878-4C61-BD9E-307EBB52B18E}" type="presOf" srcId="{1A70667F-3055-4A05-A587-E64CC5309248}" destId="{D3C51795-6197-4708-96D9-8AC2AC3F5244}" srcOrd="0" destOrd="0" presId="urn:microsoft.com/office/officeart/2005/8/layout/vList2"/>
    <dgm:cxn modelId="{9AD33C17-5EB3-4683-A289-840AE99FC59F}" srcId="{90A9FD28-BCCF-4576-9338-315EA4D25B7D}" destId="{49013CAB-B53B-4A17-8ADF-0586B57234EC}" srcOrd="2" destOrd="0" parTransId="{8E64417E-C0BB-4C4F-97A8-3A1C53E3E627}" sibTransId="{1F9C1A30-1CB7-486E-B44C-12E6BFF6073F}"/>
    <dgm:cxn modelId="{56412568-FBE4-4F5C-9658-EA88D4504571}" srcId="{90A9FD28-BCCF-4576-9338-315EA4D25B7D}" destId="{C3DC44AB-69C7-4A44-A55C-BAEEBBA236FF}" srcOrd="1" destOrd="0" parTransId="{D8E43E1A-92E2-47AD-9033-A89F849203A8}" sibTransId="{4339CEE0-D7AC-447A-9B0E-F7FE4DD99A3C}"/>
    <dgm:cxn modelId="{422DB53A-8277-4B5F-9D2A-80907A013F4E}" type="presOf" srcId="{62406534-24F1-4789-996B-BE3AB3B55ADD}" destId="{19994751-8555-44AA-A8D9-BF7418D0CDD1}" srcOrd="0" destOrd="0" presId="urn:microsoft.com/office/officeart/2005/8/layout/vList2"/>
    <dgm:cxn modelId="{BD379789-12D7-403A-B440-F62829C79E5A}" type="presParOf" srcId="{9B30B05B-8F19-4535-BA1F-E378EE087B41}" destId="{34C5E091-95D7-4FF1-B51D-D8A2D25B3946}" srcOrd="0" destOrd="0" presId="urn:microsoft.com/office/officeart/2005/8/layout/vList2"/>
    <dgm:cxn modelId="{C3A0B16C-F1F1-4A74-A6BF-D27826053B35}" type="presParOf" srcId="{9B30B05B-8F19-4535-BA1F-E378EE087B41}" destId="{6445B792-52CC-45E0-A1D0-19F01C47EBD5}" srcOrd="1" destOrd="0" presId="urn:microsoft.com/office/officeart/2005/8/layout/vList2"/>
    <dgm:cxn modelId="{F3B1C078-E5F3-47A9-8759-714477A832FA}" type="presParOf" srcId="{9B30B05B-8F19-4535-BA1F-E378EE087B41}" destId="{D3E75752-4E42-421E-82D0-84814C73D904}" srcOrd="2" destOrd="0" presId="urn:microsoft.com/office/officeart/2005/8/layout/vList2"/>
    <dgm:cxn modelId="{EDD8D4C5-7DAF-41A5-AF1F-73D9722B6133}" type="presParOf" srcId="{9B30B05B-8F19-4535-BA1F-E378EE087B41}" destId="{84301A13-C26A-48A8-B154-922DE13A2165}" srcOrd="3" destOrd="0" presId="urn:microsoft.com/office/officeart/2005/8/layout/vList2"/>
    <dgm:cxn modelId="{0A0F2D2C-FE16-49D3-A116-7D9F335C2C11}" type="presParOf" srcId="{9B30B05B-8F19-4535-BA1F-E378EE087B41}" destId="{4AC87151-0208-46F9-B980-8E5AD163222C}" srcOrd="4" destOrd="0" presId="urn:microsoft.com/office/officeart/2005/8/layout/vList2"/>
    <dgm:cxn modelId="{3CA13437-0E60-4658-BBE5-CDD8E786AB19}" type="presParOf" srcId="{9B30B05B-8F19-4535-BA1F-E378EE087B41}" destId="{E7B3A1DB-FEED-484A-8780-D6BA5B417C31}" srcOrd="5" destOrd="0" presId="urn:microsoft.com/office/officeart/2005/8/layout/vList2"/>
    <dgm:cxn modelId="{ADE261FF-3DA7-44F2-9DDF-DE4974C0FA15}" type="presParOf" srcId="{9B30B05B-8F19-4535-BA1F-E378EE087B41}" destId="{D3C51795-6197-4708-96D9-8AC2AC3F5244}" srcOrd="6" destOrd="0" presId="urn:microsoft.com/office/officeart/2005/8/layout/vList2"/>
    <dgm:cxn modelId="{B0DF98F7-493E-4BB4-931D-8FD3897C9B43}" type="presParOf" srcId="{9B30B05B-8F19-4535-BA1F-E378EE087B41}" destId="{F0162F58-3A68-49D7-B253-A7B1160A9774}" srcOrd="7" destOrd="0" presId="urn:microsoft.com/office/officeart/2005/8/layout/vList2"/>
    <dgm:cxn modelId="{E9A67E38-00B4-4B7B-B317-56D18E5743B8}" type="presParOf" srcId="{9B30B05B-8F19-4535-BA1F-E378EE087B41}" destId="{19994751-8555-44AA-A8D9-BF7418D0CDD1}" srcOrd="8" destOrd="0" presId="urn:microsoft.com/office/officeart/2005/8/layout/vList2"/>
    <dgm:cxn modelId="{7E3A9854-DEE4-4D58-BF46-DB5E1492F4AB}" type="presParOf" srcId="{9B30B05B-8F19-4535-BA1F-E378EE087B41}" destId="{F7CBE26E-8CA2-4CDA-BA5C-BF869B1048EE}" srcOrd="9" destOrd="0" presId="urn:microsoft.com/office/officeart/2005/8/layout/vList2"/>
    <dgm:cxn modelId="{3E80F69B-A3B3-483A-98E9-861FF9CEA291}" type="presParOf" srcId="{9B30B05B-8F19-4535-BA1F-E378EE087B41}" destId="{19FAB779-59EF-434B-9067-668583525814}"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E0D1DD-4C31-4247-A8F8-4A910D555E83}" type="doc">
      <dgm:prSet loTypeId="urn:microsoft.com/office/officeart/2005/8/layout/vList2" loCatId="list" qsTypeId="urn:microsoft.com/office/officeart/2005/8/quickstyle/simple4" qsCatId="simple" csTypeId="urn:microsoft.com/office/officeart/2005/8/colors/accent1_1" csCatId="accent1" phldr="1"/>
      <dgm:spPr/>
      <dgm:t>
        <a:bodyPr/>
        <a:lstStyle/>
        <a:p>
          <a:pPr rtl="1"/>
          <a:endParaRPr lang="ar-SY"/>
        </a:p>
      </dgm:t>
    </dgm:pt>
    <dgm:pt modelId="{8421B99D-2145-4E1E-B25D-74E43B688AB3}">
      <dgm:prSet/>
      <dgm:spPr/>
      <dgm:t>
        <a:bodyPr/>
        <a:lstStyle/>
        <a:p>
          <a:pPr rtl="1"/>
          <a:r>
            <a:rPr lang="ar-SA" u="sng"/>
            <a:t>الخدمات التي تقدمها :</a:t>
          </a:r>
          <a:endParaRPr lang="ar-SY"/>
        </a:p>
      </dgm:t>
    </dgm:pt>
    <dgm:pt modelId="{E17BCB14-20DD-4126-B827-A7EC46804EF8}" type="parTrans" cxnId="{71ED33A3-45F1-48DD-87C2-8A5073F095B9}">
      <dgm:prSet/>
      <dgm:spPr/>
      <dgm:t>
        <a:bodyPr/>
        <a:lstStyle/>
        <a:p>
          <a:pPr rtl="1"/>
          <a:endParaRPr lang="ar-SY"/>
        </a:p>
      </dgm:t>
    </dgm:pt>
    <dgm:pt modelId="{F75E9863-2B06-416B-8747-F7118AF1972D}" type="sibTrans" cxnId="{71ED33A3-45F1-48DD-87C2-8A5073F095B9}">
      <dgm:prSet/>
      <dgm:spPr/>
      <dgm:t>
        <a:bodyPr/>
        <a:lstStyle/>
        <a:p>
          <a:pPr rtl="1"/>
          <a:endParaRPr lang="ar-SY"/>
        </a:p>
      </dgm:t>
    </dgm:pt>
    <dgm:pt modelId="{0D0FA8D5-B3DC-4273-8F6D-8B926680622F}">
      <dgm:prSet/>
      <dgm:spPr/>
      <dgm:t>
        <a:bodyPr/>
        <a:lstStyle/>
        <a:p>
          <a:pPr rtl="1"/>
          <a:r>
            <a:rPr lang="ar-SA" dirty="0"/>
            <a:t>خدمات الإعارة  الداخلية و الخارجية </a:t>
          </a:r>
          <a:endParaRPr lang="ar-SY" dirty="0"/>
        </a:p>
      </dgm:t>
    </dgm:pt>
    <dgm:pt modelId="{B1B1B318-4A79-49B4-B886-BC41A0B97EF4}" type="parTrans" cxnId="{67D1EC83-B5A3-493A-A5DD-DE76D362C5FF}">
      <dgm:prSet/>
      <dgm:spPr/>
      <dgm:t>
        <a:bodyPr/>
        <a:lstStyle/>
        <a:p>
          <a:pPr rtl="1"/>
          <a:endParaRPr lang="ar-SY"/>
        </a:p>
      </dgm:t>
    </dgm:pt>
    <dgm:pt modelId="{D16AA3A2-8905-40C9-8348-9B7876251B42}" type="sibTrans" cxnId="{67D1EC83-B5A3-493A-A5DD-DE76D362C5FF}">
      <dgm:prSet/>
      <dgm:spPr/>
      <dgm:t>
        <a:bodyPr/>
        <a:lstStyle/>
        <a:p>
          <a:pPr rtl="1"/>
          <a:endParaRPr lang="ar-SY"/>
        </a:p>
      </dgm:t>
    </dgm:pt>
    <dgm:pt modelId="{C15C6D5A-9E32-4C39-8FD0-7A28CC21493B}">
      <dgm:prSet/>
      <dgm:spPr/>
      <dgm:t>
        <a:bodyPr/>
        <a:lstStyle/>
        <a:p>
          <a:pPr rtl="1"/>
          <a:r>
            <a:rPr lang="ar-SA"/>
            <a:t>الخدمات المرجعية المتخصصة سواء بشكل مباشر او كتابي أو عبر التلفون</a:t>
          </a:r>
          <a:endParaRPr lang="ar-SY"/>
        </a:p>
      </dgm:t>
    </dgm:pt>
    <dgm:pt modelId="{795E980F-372C-4605-8179-354A705FDCC5}" type="parTrans" cxnId="{6AA4BC86-0999-4A07-8C51-9C289D3EA4BF}">
      <dgm:prSet/>
      <dgm:spPr/>
      <dgm:t>
        <a:bodyPr/>
        <a:lstStyle/>
        <a:p>
          <a:pPr rtl="1"/>
          <a:endParaRPr lang="ar-SY"/>
        </a:p>
      </dgm:t>
    </dgm:pt>
    <dgm:pt modelId="{F1033F68-38E7-4BCB-ADC6-96C85A0805E4}" type="sibTrans" cxnId="{6AA4BC86-0999-4A07-8C51-9C289D3EA4BF}">
      <dgm:prSet/>
      <dgm:spPr/>
      <dgm:t>
        <a:bodyPr/>
        <a:lstStyle/>
        <a:p>
          <a:pPr rtl="1"/>
          <a:endParaRPr lang="ar-SY"/>
        </a:p>
      </dgm:t>
    </dgm:pt>
    <dgm:pt modelId="{5FFE7F34-46D9-4F61-8BA7-DB1618AA13C1}">
      <dgm:prSet/>
      <dgm:spPr/>
      <dgm:t>
        <a:bodyPr/>
        <a:lstStyle/>
        <a:p>
          <a:pPr rtl="1"/>
          <a:r>
            <a:rPr lang="ar-SA"/>
            <a:t>الخدمات الببليوغرافية المختلفة</a:t>
          </a:r>
          <a:endParaRPr lang="ar-SY"/>
        </a:p>
      </dgm:t>
    </dgm:pt>
    <dgm:pt modelId="{EA2E4A46-3FEE-4DC8-A676-FC95FA135F6B}" type="parTrans" cxnId="{AB6B4110-BAFB-4DC5-AF66-AB4A74FD538B}">
      <dgm:prSet/>
      <dgm:spPr/>
      <dgm:t>
        <a:bodyPr/>
        <a:lstStyle/>
        <a:p>
          <a:pPr rtl="1"/>
          <a:endParaRPr lang="ar-SY"/>
        </a:p>
      </dgm:t>
    </dgm:pt>
    <dgm:pt modelId="{11577CD3-2C43-4973-B5FE-C0D26ACC22E2}" type="sibTrans" cxnId="{AB6B4110-BAFB-4DC5-AF66-AB4A74FD538B}">
      <dgm:prSet/>
      <dgm:spPr/>
      <dgm:t>
        <a:bodyPr/>
        <a:lstStyle/>
        <a:p>
          <a:pPr rtl="1"/>
          <a:endParaRPr lang="ar-SY"/>
        </a:p>
      </dgm:t>
    </dgm:pt>
    <dgm:pt modelId="{5EFB0F27-DE9E-4FAF-969A-6D18433286A5}">
      <dgm:prSet/>
      <dgm:spPr/>
      <dgm:t>
        <a:bodyPr/>
        <a:lstStyle/>
        <a:p>
          <a:pPr rtl="1"/>
          <a:r>
            <a:rPr lang="ar-SA"/>
            <a:t>الخدمات الارشادية للباحثين وتدريبهم على كيفية استخدام المكتبة ومصادرها </a:t>
          </a:r>
          <a:endParaRPr lang="ar-SY"/>
        </a:p>
      </dgm:t>
    </dgm:pt>
    <dgm:pt modelId="{D5C82A54-865B-494E-A42D-905A069E5C92}" type="parTrans" cxnId="{2608BCB0-53DC-4490-A0A8-B94A6334E8A2}">
      <dgm:prSet/>
      <dgm:spPr/>
      <dgm:t>
        <a:bodyPr/>
        <a:lstStyle/>
        <a:p>
          <a:pPr rtl="1"/>
          <a:endParaRPr lang="ar-SY"/>
        </a:p>
      </dgm:t>
    </dgm:pt>
    <dgm:pt modelId="{CF0E8131-DC7A-420A-B54E-D96BC1281FC6}" type="sibTrans" cxnId="{2608BCB0-53DC-4490-A0A8-B94A6334E8A2}">
      <dgm:prSet/>
      <dgm:spPr/>
      <dgm:t>
        <a:bodyPr/>
        <a:lstStyle/>
        <a:p>
          <a:pPr rtl="1"/>
          <a:endParaRPr lang="ar-SY"/>
        </a:p>
      </dgm:t>
    </dgm:pt>
    <dgm:pt modelId="{4EF20FD0-C7E1-4F82-9E48-B856D303CCE8}">
      <dgm:prSet/>
      <dgm:spPr/>
      <dgm:t>
        <a:bodyPr/>
        <a:lstStyle/>
        <a:p>
          <a:pPr rtl="1"/>
          <a:r>
            <a:rPr lang="ar-SA"/>
            <a:t>خدمات الترجمة</a:t>
          </a:r>
          <a:endParaRPr lang="ar-SY"/>
        </a:p>
      </dgm:t>
    </dgm:pt>
    <dgm:pt modelId="{E6813103-74CC-4894-9E75-AA3C60C3F109}" type="parTrans" cxnId="{3E847620-CF9B-45A9-9AFF-490F5CB77691}">
      <dgm:prSet/>
      <dgm:spPr/>
      <dgm:t>
        <a:bodyPr/>
        <a:lstStyle/>
        <a:p>
          <a:pPr rtl="1"/>
          <a:endParaRPr lang="ar-SY"/>
        </a:p>
      </dgm:t>
    </dgm:pt>
    <dgm:pt modelId="{AE9A564B-2DD6-4F69-917D-7DAD33F77E21}" type="sibTrans" cxnId="{3E847620-CF9B-45A9-9AFF-490F5CB77691}">
      <dgm:prSet/>
      <dgm:spPr/>
      <dgm:t>
        <a:bodyPr/>
        <a:lstStyle/>
        <a:p>
          <a:pPr rtl="1"/>
          <a:endParaRPr lang="ar-SY"/>
        </a:p>
      </dgm:t>
    </dgm:pt>
    <dgm:pt modelId="{C6899219-DC6C-4203-A41D-AC2B404791C3}">
      <dgm:prSet/>
      <dgm:spPr/>
      <dgm:t>
        <a:bodyPr/>
        <a:lstStyle/>
        <a:p>
          <a:pPr rtl="1"/>
          <a:r>
            <a:rPr lang="ar-SA"/>
            <a:t>خدمات الاشترك في قواعد وظم وشبكات المعلومات </a:t>
          </a:r>
          <a:endParaRPr lang="ar-SY"/>
        </a:p>
      </dgm:t>
    </dgm:pt>
    <dgm:pt modelId="{5A3867C3-8706-4DCF-861A-A2927BE23054}" type="parTrans" cxnId="{C5340270-12AF-47C5-B304-826ACF229E24}">
      <dgm:prSet/>
      <dgm:spPr/>
      <dgm:t>
        <a:bodyPr/>
        <a:lstStyle/>
        <a:p>
          <a:pPr rtl="1"/>
          <a:endParaRPr lang="ar-SY"/>
        </a:p>
      </dgm:t>
    </dgm:pt>
    <dgm:pt modelId="{9686DD0A-31D7-47F0-9CA3-D087643C3A6A}" type="sibTrans" cxnId="{C5340270-12AF-47C5-B304-826ACF229E24}">
      <dgm:prSet/>
      <dgm:spPr/>
      <dgm:t>
        <a:bodyPr/>
        <a:lstStyle/>
        <a:p>
          <a:pPr rtl="1"/>
          <a:endParaRPr lang="ar-SY"/>
        </a:p>
      </dgm:t>
    </dgm:pt>
    <dgm:pt modelId="{FF9E8F51-52B0-45F4-A558-529D250AD8CE}">
      <dgm:prSet/>
      <dgm:spPr/>
      <dgm:t>
        <a:bodyPr/>
        <a:lstStyle/>
        <a:p>
          <a:pPr rtl="1"/>
          <a:r>
            <a:rPr lang="ar-SA"/>
            <a:t>خدمات الإحاطة الجارية والبث الانتقائي للمعلومات </a:t>
          </a:r>
          <a:endParaRPr lang="ar-SY"/>
        </a:p>
      </dgm:t>
    </dgm:pt>
    <dgm:pt modelId="{D16BCCE5-2379-4285-834E-5B79DE52CBEB}" type="parTrans" cxnId="{BE002B2C-62B1-46FA-B73E-0FBEE550EE55}">
      <dgm:prSet/>
      <dgm:spPr/>
      <dgm:t>
        <a:bodyPr/>
        <a:lstStyle/>
        <a:p>
          <a:pPr rtl="1"/>
          <a:endParaRPr lang="ar-SY"/>
        </a:p>
      </dgm:t>
    </dgm:pt>
    <dgm:pt modelId="{E1E4A0FD-4D50-4D29-AA19-CDE1074831A1}" type="sibTrans" cxnId="{BE002B2C-62B1-46FA-B73E-0FBEE550EE55}">
      <dgm:prSet/>
      <dgm:spPr/>
      <dgm:t>
        <a:bodyPr/>
        <a:lstStyle/>
        <a:p>
          <a:pPr rtl="1"/>
          <a:endParaRPr lang="ar-SY"/>
        </a:p>
      </dgm:t>
    </dgm:pt>
    <dgm:pt modelId="{BD4D1439-7342-46ED-808F-6257590CC0FC}" type="pres">
      <dgm:prSet presAssocID="{0DE0D1DD-4C31-4247-A8F8-4A910D555E83}" presName="linear" presStyleCnt="0">
        <dgm:presLayoutVars>
          <dgm:animLvl val="lvl"/>
          <dgm:resizeHandles val="exact"/>
        </dgm:presLayoutVars>
      </dgm:prSet>
      <dgm:spPr/>
      <dgm:t>
        <a:bodyPr/>
        <a:lstStyle/>
        <a:p>
          <a:endParaRPr lang="en-US"/>
        </a:p>
      </dgm:t>
    </dgm:pt>
    <dgm:pt modelId="{B3AF0870-9421-4F6E-9582-E698EDA23787}" type="pres">
      <dgm:prSet presAssocID="{8421B99D-2145-4E1E-B25D-74E43B688AB3}" presName="parentText" presStyleLbl="node1" presStyleIdx="0" presStyleCnt="8" custLinFactY="-31917" custLinFactNeighborX="118" custLinFactNeighborY="-100000">
        <dgm:presLayoutVars>
          <dgm:chMax val="0"/>
          <dgm:bulletEnabled val="1"/>
        </dgm:presLayoutVars>
      </dgm:prSet>
      <dgm:spPr/>
      <dgm:t>
        <a:bodyPr/>
        <a:lstStyle/>
        <a:p>
          <a:endParaRPr lang="en-US"/>
        </a:p>
      </dgm:t>
    </dgm:pt>
    <dgm:pt modelId="{53F6C932-A8C1-4810-B33B-3DD459FED1BD}" type="pres">
      <dgm:prSet presAssocID="{F75E9863-2B06-416B-8747-F7118AF1972D}" presName="spacer" presStyleCnt="0"/>
      <dgm:spPr/>
    </dgm:pt>
    <dgm:pt modelId="{680A85F9-D7B6-417D-8600-C30A2ECD548C}" type="pres">
      <dgm:prSet presAssocID="{0D0FA8D5-B3DC-4273-8F6D-8B926680622F}" presName="parentText" presStyleLbl="node1" presStyleIdx="1" presStyleCnt="8">
        <dgm:presLayoutVars>
          <dgm:chMax val="0"/>
          <dgm:bulletEnabled val="1"/>
        </dgm:presLayoutVars>
      </dgm:prSet>
      <dgm:spPr/>
      <dgm:t>
        <a:bodyPr/>
        <a:lstStyle/>
        <a:p>
          <a:endParaRPr lang="en-US"/>
        </a:p>
      </dgm:t>
    </dgm:pt>
    <dgm:pt modelId="{B9A19E05-AB58-432B-BCCF-959F83FDA47D}" type="pres">
      <dgm:prSet presAssocID="{D16AA3A2-8905-40C9-8348-9B7876251B42}" presName="spacer" presStyleCnt="0"/>
      <dgm:spPr/>
    </dgm:pt>
    <dgm:pt modelId="{79407793-DDB8-42C4-913F-9D5441D0045C}" type="pres">
      <dgm:prSet presAssocID="{C15C6D5A-9E32-4C39-8FD0-7A28CC21493B}" presName="parentText" presStyleLbl="node1" presStyleIdx="2" presStyleCnt="8">
        <dgm:presLayoutVars>
          <dgm:chMax val="0"/>
          <dgm:bulletEnabled val="1"/>
        </dgm:presLayoutVars>
      </dgm:prSet>
      <dgm:spPr/>
      <dgm:t>
        <a:bodyPr/>
        <a:lstStyle/>
        <a:p>
          <a:endParaRPr lang="en-US"/>
        </a:p>
      </dgm:t>
    </dgm:pt>
    <dgm:pt modelId="{B684A670-5D0F-4923-875D-31D1DD00E9F9}" type="pres">
      <dgm:prSet presAssocID="{F1033F68-38E7-4BCB-ADC6-96C85A0805E4}" presName="spacer" presStyleCnt="0"/>
      <dgm:spPr/>
    </dgm:pt>
    <dgm:pt modelId="{C13CB540-E396-4E1C-ABDE-A0FECEC472A5}" type="pres">
      <dgm:prSet presAssocID="{5FFE7F34-46D9-4F61-8BA7-DB1618AA13C1}" presName="parentText" presStyleLbl="node1" presStyleIdx="3" presStyleCnt="8">
        <dgm:presLayoutVars>
          <dgm:chMax val="0"/>
          <dgm:bulletEnabled val="1"/>
        </dgm:presLayoutVars>
      </dgm:prSet>
      <dgm:spPr/>
      <dgm:t>
        <a:bodyPr/>
        <a:lstStyle/>
        <a:p>
          <a:endParaRPr lang="en-US"/>
        </a:p>
      </dgm:t>
    </dgm:pt>
    <dgm:pt modelId="{8EAEA555-BA9B-42BA-AA32-351D9487926C}" type="pres">
      <dgm:prSet presAssocID="{11577CD3-2C43-4973-B5FE-C0D26ACC22E2}" presName="spacer" presStyleCnt="0"/>
      <dgm:spPr/>
    </dgm:pt>
    <dgm:pt modelId="{10691220-0855-4A1A-92E5-65128D5EBCC3}" type="pres">
      <dgm:prSet presAssocID="{5EFB0F27-DE9E-4FAF-969A-6D18433286A5}" presName="parentText" presStyleLbl="node1" presStyleIdx="4" presStyleCnt="8">
        <dgm:presLayoutVars>
          <dgm:chMax val="0"/>
          <dgm:bulletEnabled val="1"/>
        </dgm:presLayoutVars>
      </dgm:prSet>
      <dgm:spPr/>
      <dgm:t>
        <a:bodyPr/>
        <a:lstStyle/>
        <a:p>
          <a:endParaRPr lang="en-US"/>
        </a:p>
      </dgm:t>
    </dgm:pt>
    <dgm:pt modelId="{95ABFEDF-2C64-4087-9602-774350F99004}" type="pres">
      <dgm:prSet presAssocID="{CF0E8131-DC7A-420A-B54E-D96BC1281FC6}" presName="spacer" presStyleCnt="0"/>
      <dgm:spPr/>
    </dgm:pt>
    <dgm:pt modelId="{D25A707C-75D5-466A-B6D1-2E96FA4627B8}" type="pres">
      <dgm:prSet presAssocID="{4EF20FD0-C7E1-4F82-9E48-B856D303CCE8}" presName="parentText" presStyleLbl="node1" presStyleIdx="5" presStyleCnt="8">
        <dgm:presLayoutVars>
          <dgm:chMax val="0"/>
          <dgm:bulletEnabled val="1"/>
        </dgm:presLayoutVars>
      </dgm:prSet>
      <dgm:spPr/>
      <dgm:t>
        <a:bodyPr/>
        <a:lstStyle/>
        <a:p>
          <a:endParaRPr lang="en-US"/>
        </a:p>
      </dgm:t>
    </dgm:pt>
    <dgm:pt modelId="{ED99C18A-1DB2-4F73-849E-1F018D24DDBC}" type="pres">
      <dgm:prSet presAssocID="{AE9A564B-2DD6-4F69-917D-7DAD33F77E21}" presName="spacer" presStyleCnt="0"/>
      <dgm:spPr/>
    </dgm:pt>
    <dgm:pt modelId="{42F3C349-7FB1-406B-B1F2-7D63EE83E0A3}" type="pres">
      <dgm:prSet presAssocID="{C6899219-DC6C-4203-A41D-AC2B404791C3}" presName="parentText" presStyleLbl="node1" presStyleIdx="6" presStyleCnt="8">
        <dgm:presLayoutVars>
          <dgm:chMax val="0"/>
          <dgm:bulletEnabled val="1"/>
        </dgm:presLayoutVars>
      </dgm:prSet>
      <dgm:spPr/>
      <dgm:t>
        <a:bodyPr/>
        <a:lstStyle/>
        <a:p>
          <a:endParaRPr lang="en-US"/>
        </a:p>
      </dgm:t>
    </dgm:pt>
    <dgm:pt modelId="{60EC537E-7AFB-4CB0-A58B-FB7C2C7FD7CC}" type="pres">
      <dgm:prSet presAssocID="{9686DD0A-31D7-47F0-9CA3-D087643C3A6A}" presName="spacer" presStyleCnt="0"/>
      <dgm:spPr/>
    </dgm:pt>
    <dgm:pt modelId="{3539AE60-1B3D-4489-BFF3-5BA46FF4976F}" type="pres">
      <dgm:prSet presAssocID="{FF9E8F51-52B0-45F4-A558-529D250AD8CE}" presName="parentText" presStyleLbl="node1" presStyleIdx="7" presStyleCnt="8">
        <dgm:presLayoutVars>
          <dgm:chMax val="0"/>
          <dgm:bulletEnabled val="1"/>
        </dgm:presLayoutVars>
      </dgm:prSet>
      <dgm:spPr/>
      <dgm:t>
        <a:bodyPr/>
        <a:lstStyle/>
        <a:p>
          <a:endParaRPr lang="en-US"/>
        </a:p>
      </dgm:t>
    </dgm:pt>
  </dgm:ptLst>
  <dgm:cxnLst>
    <dgm:cxn modelId="{67D1EC83-B5A3-493A-A5DD-DE76D362C5FF}" srcId="{0DE0D1DD-4C31-4247-A8F8-4A910D555E83}" destId="{0D0FA8D5-B3DC-4273-8F6D-8B926680622F}" srcOrd="1" destOrd="0" parTransId="{B1B1B318-4A79-49B4-B886-BC41A0B97EF4}" sibTransId="{D16AA3A2-8905-40C9-8348-9B7876251B42}"/>
    <dgm:cxn modelId="{BE002B2C-62B1-46FA-B73E-0FBEE550EE55}" srcId="{0DE0D1DD-4C31-4247-A8F8-4A910D555E83}" destId="{FF9E8F51-52B0-45F4-A558-529D250AD8CE}" srcOrd="7" destOrd="0" parTransId="{D16BCCE5-2379-4285-834E-5B79DE52CBEB}" sibTransId="{E1E4A0FD-4D50-4D29-AA19-CDE1074831A1}"/>
    <dgm:cxn modelId="{6AA4BC86-0999-4A07-8C51-9C289D3EA4BF}" srcId="{0DE0D1DD-4C31-4247-A8F8-4A910D555E83}" destId="{C15C6D5A-9E32-4C39-8FD0-7A28CC21493B}" srcOrd="2" destOrd="0" parTransId="{795E980F-372C-4605-8179-354A705FDCC5}" sibTransId="{F1033F68-38E7-4BCB-ADC6-96C85A0805E4}"/>
    <dgm:cxn modelId="{71ED33A3-45F1-48DD-87C2-8A5073F095B9}" srcId="{0DE0D1DD-4C31-4247-A8F8-4A910D555E83}" destId="{8421B99D-2145-4E1E-B25D-74E43B688AB3}" srcOrd="0" destOrd="0" parTransId="{E17BCB14-20DD-4126-B827-A7EC46804EF8}" sibTransId="{F75E9863-2B06-416B-8747-F7118AF1972D}"/>
    <dgm:cxn modelId="{3A8A689A-1777-4326-B8CE-F485EA8D8BCB}" type="presOf" srcId="{8421B99D-2145-4E1E-B25D-74E43B688AB3}" destId="{B3AF0870-9421-4F6E-9582-E698EDA23787}" srcOrd="0" destOrd="0" presId="urn:microsoft.com/office/officeart/2005/8/layout/vList2"/>
    <dgm:cxn modelId="{EFF67D6D-832C-4EC4-9A8A-0988246E3B69}" type="presOf" srcId="{5EFB0F27-DE9E-4FAF-969A-6D18433286A5}" destId="{10691220-0855-4A1A-92E5-65128D5EBCC3}" srcOrd="0" destOrd="0" presId="urn:microsoft.com/office/officeart/2005/8/layout/vList2"/>
    <dgm:cxn modelId="{8735421D-843C-4C01-BF4D-BD9B0EE607A9}" type="presOf" srcId="{4EF20FD0-C7E1-4F82-9E48-B856D303CCE8}" destId="{D25A707C-75D5-466A-B6D1-2E96FA4627B8}" srcOrd="0" destOrd="0" presId="urn:microsoft.com/office/officeart/2005/8/layout/vList2"/>
    <dgm:cxn modelId="{9CF99071-0AF2-422D-9B8F-1103F54FA4D5}" type="presOf" srcId="{5FFE7F34-46D9-4F61-8BA7-DB1618AA13C1}" destId="{C13CB540-E396-4E1C-ABDE-A0FECEC472A5}" srcOrd="0" destOrd="0" presId="urn:microsoft.com/office/officeart/2005/8/layout/vList2"/>
    <dgm:cxn modelId="{3E847620-CF9B-45A9-9AFF-490F5CB77691}" srcId="{0DE0D1DD-4C31-4247-A8F8-4A910D555E83}" destId="{4EF20FD0-C7E1-4F82-9E48-B856D303CCE8}" srcOrd="5" destOrd="0" parTransId="{E6813103-74CC-4894-9E75-AA3C60C3F109}" sibTransId="{AE9A564B-2DD6-4F69-917D-7DAD33F77E21}"/>
    <dgm:cxn modelId="{C5340270-12AF-47C5-B304-826ACF229E24}" srcId="{0DE0D1DD-4C31-4247-A8F8-4A910D555E83}" destId="{C6899219-DC6C-4203-A41D-AC2B404791C3}" srcOrd="6" destOrd="0" parTransId="{5A3867C3-8706-4DCF-861A-A2927BE23054}" sibTransId="{9686DD0A-31D7-47F0-9CA3-D087643C3A6A}"/>
    <dgm:cxn modelId="{03D2B19C-867F-4E8C-A4F5-AD8120A24ADB}" type="presOf" srcId="{FF9E8F51-52B0-45F4-A558-529D250AD8CE}" destId="{3539AE60-1B3D-4489-BFF3-5BA46FF4976F}" srcOrd="0" destOrd="0" presId="urn:microsoft.com/office/officeart/2005/8/layout/vList2"/>
    <dgm:cxn modelId="{E171BD60-6AFC-4C99-8C4D-549D662FEFBF}" type="presOf" srcId="{C6899219-DC6C-4203-A41D-AC2B404791C3}" destId="{42F3C349-7FB1-406B-B1F2-7D63EE83E0A3}" srcOrd="0" destOrd="0" presId="urn:microsoft.com/office/officeart/2005/8/layout/vList2"/>
    <dgm:cxn modelId="{A8115FC0-64D4-4530-B8BA-7D754B60380B}" type="presOf" srcId="{C15C6D5A-9E32-4C39-8FD0-7A28CC21493B}" destId="{79407793-DDB8-42C4-913F-9D5441D0045C}" srcOrd="0" destOrd="0" presId="urn:microsoft.com/office/officeart/2005/8/layout/vList2"/>
    <dgm:cxn modelId="{AB6B4110-BAFB-4DC5-AF66-AB4A74FD538B}" srcId="{0DE0D1DD-4C31-4247-A8F8-4A910D555E83}" destId="{5FFE7F34-46D9-4F61-8BA7-DB1618AA13C1}" srcOrd="3" destOrd="0" parTransId="{EA2E4A46-3FEE-4DC8-A676-FC95FA135F6B}" sibTransId="{11577CD3-2C43-4973-B5FE-C0D26ACC22E2}"/>
    <dgm:cxn modelId="{33669D6E-DCCA-4A34-813B-E2AB2B6F24BD}" type="presOf" srcId="{0D0FA8D5-B3DC-4273-8F6D-8B926680622F}" destId="{680A85F9-D7B6-417D-8600-C30A2ECD548C}" srcOrd="0" destOrd="0" presId="urn:microsoft.com/office/officeart/2005/8/layout/vList2"/>
    <dgm:cxn modelId="{BC789D39-A754-485E-89EA-A35A7613262A}" type="presOf" srcId="{0DE0D1DD-4C31-4247-A8F8-4A910D555E83}" destId="{BD4D1439-7342-46ED-808F-6257590CC0FC}" srcOrd="0" destOrd="0" presId="urn:microsoft.com/office/officeart/2005/8/layout/vList2"/>
    <dgm:cxn modelId="{2608BCB0-53DC-4490-A0A8-B94A6334E8A2}" srcId="{0DE0D1DD-4C31-4247-A8F8-4A910D555E83}" destId="{5EFB0F27-DE9E-4FAF-969A-6D18433286A5}" srcOrd="4" destOrd="0" parTransId="{D5C82A54-865B-494E-A42D-905A069E5C92}" sibTransId="{CF0E8131-DC7A-420A-B54E-D96BC1281FC6}"/>
    <dgm:cxn modelId="{FF742460-0401-42ED-9F15-A6E93FBE1DB0}" type="presParOf" srcId="{BD4D1439-7342-46ED-808F-6257590CC0FC}" destId="{B3AF0870-9421-4F6E-9582-E698EDA23787}" srcOrd="0" destOrd="0" presId="urn:microsoft.com/office/officeart/2005/8/layout/vList2"/>
    <dgm:cxn modelId="{E1147A63-DB72-4774-9B3E-7C1829DB31F6}" type="presParOf" srcId="{BD4D1439-7342-46ED-808F-6257590CC0FC}" destId="{53F6C932-A8C1-4810-B33B-3DD459FED1BD}" srcOrd="1" destOrd="0" presId="urn:microsoft.com/office/officeart/2005/8/layout/vList2"/>
    <dgm:cxn modelId="{E80E909D-6B5B-4784-B004-5242B241D106}" type="presParOf" srcId="{BD4D1439-7342-46ED-808F-6257590CC0FC}" destId="{680A85F9-D7B6-417D-8600-C30A2ECD548C}" srcOrd="2" destOrd="0" presId="urn:microsoft.com/office/officeart/2005/8/layout/vList2"/>
    <dgm:cxn modelId="{D2EBA84F-7645-4E01-83EC-7FEF7C96E28E}" type="presParOf" srcId="{BD4D1439-7342-46ED-808F-6257590CC0FC}" destId="{B9A19E05-AB58-432B-BCCF-959F83FDA47D}" srcOrd="3" destOrd="0" presId="urn:microsoft.com/office/officeart/2005/8/layout/vList2"/>
    <dgm:cxn modelId="{623F91E3-608C-4245-B123-2892E990EC13}" type="presParOf" srcId="{BD4D1439-7342-46ED-808F-6257590CC0FC}" destId="{79407793-DDB8-42C4-913F-9D5441D0045C}" srcOrd="4" destOrd="0" presId="urn:microsoft.com/office/officeart/2005/8/layout/vList2"/>
    <dgm:cxn modelId="{32DDFFC1-7B76-454D-9670-DAC3BB0359FA}" type="presParOf" srcId="{BD4D1439-7342-46ED-808F-6257590CC0FC}" destId="{B684A670-5D0F-4923-875D-31D1DD00E9F9}" srcOrd="5" destOrd="0" presId="urn:microsoft.com/office/officeart/2005/8/layout/vList2"/>
    <dgm:cxn modelId="{873F755E-947B-43EB-BB63-D2CDB57C5117}" type="presParOf" srcId="{BD4D1439-7342-46ED-808F-6257590CC0FC}" destId="{C13CB540-E396-4E1C-ABDE-A0FECEC472A5}" srcOrd="6" destOrd="0" presId="urn:microsoft.com/office/officeart/2005/8/layout/vList2"/>
    <dgm:cxn modelId="{9AFD3DA8-FF97-4610-ABED-8157C9B2AAD9}" type="presParOf" srcId="{BD4D1439-7342-46ED-808F-6257590CC0FC}" destId="{8EAEA555-BA9B-42BA-AA32-351D9487926C}" srcOrd="7" destOrd="0" presId="urn:microsoft.com/office/officeart/2005/8/layout/vList2"/>
    <dgm:cxn modelId="{8039775F-0B45-4F73-8F43-4D9BD79C724D}" type="presParOf" srcId="{BD4D1439-7342-46ED-808F-6257590CC0FC}" destId="{10691220-0855-4A1A-92E5-65128D5EBCC3}" srcOrd="8" destOrd="0" presId="urn:microsoft.com/office/officeart/2005/8/layout/vList2"/>
    <dgm:cxn modelId="{9F2FE4D7-C852-4E69-ADC3-D110ADAFCE44}" type="presParOf" srcId="{BD4D1439-7342-46ED-808F-6257590CC0FC}" destId="{95ABFEDF-2C64-4087-9602-774350F99004}" srcOrd="9" destOrd="0" presId="urn:microsoft.com/office/officeart/2005/8/layout/vList2"/>
    <dgm:cxn modelId="{5CBFAA1C-5D69-491D-9453-F9B41CF4C63E}" type="presParOf" srcId="{BD4D1439-7342-46ED-808F-6257590CC0FC}" destId="{D25A707C-75D5-466A-B6D1-2E96FA4627B8}" srcOrd="10" destOrd="0" presId="urn:microsoft.com/office/officeart/2005/8/layout/vList2"/>
    <dgm:cxn modelId="{4B413C81-F094-4EE1-8835-0D5BCB1E0A73}" type="presParOf" srcId="{BD4D1439-7342-46ED-808F-6257590CC0FC}" destId="{ED99C18A-1DB2-4F73-849E-1F018D24DDBC}" srcOrd="11" destOrd="0" presId="urn:microsoft.com/office/officeart/2005/8/layout/vList2"/>
    <dgm:cxn modelId="{EAD8DE92-61BA-44EF-B983-A422DEB5EF53}" type="presParOf" srcId="{BD4D1439-7342-46ED-808F-6257590CC0FC}" destId="{42F3C349-7FB1-406B-B1F2-7D63EE83E0A3}" srcOrd="12" destOrd="0" presId="urn:microsoft.com/office/officeart/2005/8/layout/vList2"/>
    <dgm:cxn modelId="{720C32DB-911B-4460-834A-0BE02D38CDA8}" type="presParOf" srcId="{BD4D1439-7342-46ED-808F-6257590CC0FC}" destId="{60EC537E-7AFB-4CB0-A58B-FB7C2C7FD7CC}" srcOrd="13" destOrd="0" presId="urn:microsoft.com/office/officeart/2005/8/layout/vList2"/>
    <dgm:cxn modelId="{1808928C-B2C6-4C81-B184-17CBCABEF058}" type="presParOf" srcId="{BD4D1439-7342-46ED-808F-6257590CC0FC}" destId="{3539AE60-1B3D-4489-BFF3-5BA46FF4976F}" srcOrd="1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2EEF7F7-A92E-428C-A232-045A4A3B2261}" type="doc">
      <dgm:prSet loTypeId="urn:microsoft.com/office/officeart/2005/8/layout/vList2" loCatId="list" qsTypeId="urn:microsoft.com/office/officeart/2005/8/quickstyle/simple4" qsCatId="simple" csTypeId="urn:microsoft.com/office/officeart/2005/8/colors/colorful2" csCatId="colorful"/>
      <dgm:spPr/>
      <dgm:t>
        <a:bodyPr/>
        <a:lstStyle/>
        <a:p>
          <a:pPr rtl="1"/>
          <a:endParaRPr lang="ar-SY"/>
        </a:p>
      </dgm:t>
    </dgm:pt>
    <dgm:pt modelId="{9B31B0D8-F298-47EC-A06D-6EA50FB03B40}">
      <dgm:prSet/>
      <dgm:spPr/>
      <dgm:t>
        <a:bodyPr/>
        <a:lstStyle/>
        <a:p>
          <a:pPr rtl="1"/>
          <a:r>
            <a:rPr lang="ar-SA" b="1"/>
            <a:t>التعليم </a:t>
          </a:r>
          <a:endParaRPr lang="ar-SY"/>
        </a:p>
      </dgm:t>
    </dgm:pt>
    <dgm:pt modelId="{BE97F651-C144-4A1E-A199-CFF7DACB66E5}" type="parTrans" cxnId="{DFEAA666-E4FF-4EA5-9B6A-4C64FF673FFD}">
      <dgm:prSet/>
      <dgm:spPr/>
      <dgm:t>
        <a:bodyPr/>
        <a:lstStyle/>
        <a:p>
          <a:pPr rtl="1"/>
          <a:endParaRPr lang="ar-SY"/>
        </a:p>
      </dgm:t>
    </dgm:pt>
    <dgm:pt modelId="{EC5D3B47-1C3F-4CA4-B439-4A46C9E4B608}" type="sibTrans" cxnId="{DFEAA666-E4FF-4EA5-9B6A-4C64FF673FFD}">
      <dgm:prSet/>
      <dgm:spPr/>
      <dgm:t>
        <a:bodyPr/>
        <a:lstStyle/>
        <a:p>
          <a:pPr rtl="1"/>
          <a:endParaRPr lang="ar-SY"/>
        </a:p>
      </dgm:t>
    </dgm:pt>
    <dgm:pt modelId="{FA38FCDA-7B79-4E24-87BC-6A092DF89C72}">
      <dgm:prSet/>
      <dgm:spPr/>
      <dgm:t>
        <a:bodyPr/>
        <a:lstStyle/>
        <a:p>
          <a:pPr rtl="1"/>
          <a:r>
            <a:rPr lang="ar-SA" b="1"/>
            <a:t>البحث العلم</a:t>
          </a:r>
          <a:endParaRPr lang="ar-SY"/>
        </a:p>
      </dgm:t>
    </dgm:pt>
    <dgm:pt modelId="{32EA199A-36C4-4132-A697-FA05F13E617C}" type="parTrans" cxnId="{99E31E72-9CA3-40B7-B3EA-FA0EBAE85EBD}">
      <dgm:prSet/>
      <dgm:spPr/>
      <dgm:t>
        <a:bodyPr/>
        <a:lstStyle/>
        <a:p>
          <a:pPr rtl="1"/>
          <a:endParaRPr lang="ar-SY"/>
        </a:p>
      </dgm:t>
    </dgm:pt>
    <dgm:pt modelId="{1FC939A5-477C-48A9-A72C-44679054A446}" type="sibTrans" cxnId="{99E31E72-9CA3-40B7-B3EA-FA0EBAE85EBD}">
      <dgm:prSet/>
      <dgm:spPr/>
      <dgm:t>
        <a:bodyPr/>
        <a:lstStyle/>
        <a:p>
          <a:pPr rtl="1"/>
          <a:endParaRPr lang="ar-SY"/>
        </a:p>
      </dgm:t>
    </dgm:pt>
    <dgm:pt modelId="{99B8585A-9ACB-44FA-9A9D-32536BC943DB}">
      <dgm:prSet/>
      <dgm:spPr/>
      <dgm:t>
        <a:bodyPr/>
        <a:lstStyle/>
        <a:p>
          <a:pPr rtl="1"/>
          <a:r>
            <a:rPr lang="ar-SA" b="1"/>
            <a:t>خدمة المجتمع </a:t>
          </a:r>
          <a:endParaRPr lang="ar-SY"/>
        </a:p>
      </dgm:t>
    </dgm:pt>
    <dgm:pt modelId="{AA0ED011-A80E-4436-879B-3CBF35D90957}" type="parTrans" cxnId="{0392CDD8-419B-4B7D-B803-9DBC4E97023E}">
      <dgm:prSet/>
      <dgm:spPr/>
      <dgm:t>
        <a:bodyPr/>
        <a:lstStyle/>
        <a:p>
          <a:pPr rtl="1"/>
          <a:endParaRPr lang="ar-SY"/>
        </a:p>
      </dgm:t>
    </dgm:pt>
    <dgm:pt modelId="{E3C6AFBD-0E34-4F1C-81E5-77C46C5ED768}" type="sibTrans" cxnId="{0392CDD8-419B-4B7D-B803-9DBC4E97023E}">
      <dgm:prSet/>
      <dgm:spPr/>
      <dgm:t>
        <a:bodyPr/>
        <a:lstStyle/>
        <a:p>
          <a:pPr rtl="1"/>
          <a:endParaRPr lang="ar-SY"/>
        </a:p>
      </dgm:t>
    </dgm:pt>
    <dgm:pt modelId="{A3D7287D-8591-42C7-A30B-14B76D78B265}" type="pres">
      <dgm:prSet presAssocID="{C2EEF7F7-A92E-428C-A232-045A4A3B2261}" presName="linear" presStyleCnt="0">
        <dgm:presLayoutVars>
          <dgm:animLvl val="lvl"/>
          <dgm:resizeHandles val="exact"/>
        </dgm:presLayoutVars>
      </dgm:prSet>
      <dgm:spPr/>
      <dgm:t>
        <a:bodyPr/>
        <a:lstStyle/>
        <a:p>
          <a:endParaRPr lang="en-US"/>
        </a:p>
      </dgm:t>
    </dgm:pt>
    <dgm:pt modelId="{E4569BA8-C207-4726-A20C-F2E5CA469EB4}" type="pres">
      <dgm:prSet presAssocID="{9B31B0D8-F298-47EC-A06D-6EA50FB03B40}" presName="parentText" presStyleLbl="node1" presStyleIdx="0" presStyleCnt="3">
        <dgm:presLayoutVars>
          <dgm:chMax val="0"/>
          <dgm:bulletEnabled val="1"/>
        </dgm:presLayoutVars>
      </dgm:prSet>
      <dgm:spPr/>
      <dgm:t>
        <a:bodyPr/>
        <a:lstStyle/>
        <a:p>
          <a:endParaRPr lang="en-US"/>
        </a:p>
      </dgm:t>
    </dgm:pt>
    <dgm:pt modelId="{3F5EF6B2-986D-4DEC-B8C8-5CC196E09647}" type="pres">
      <dgm:prSet presAssocID="{EC5D3B47-1C3F-4CA4-B439-4A46C9E4B608}" presName="spacer" presStyleCnt="0"/>
      <dgm:spPr/>
    </dgm:pt>
    <dgm:pt modelId="{56861341-2194-420A-BE6C-4CB36FB466A8}" type="pres">
      <dgm:prSet presAssocID="{FA38FCDA-7B79-4E24-87BC-6A092DF89C72}" presName="parentText" presStyleLbl="node1" presStyleIdx="1" presStyleCnt="3">
        <dgm:presLayoutVars>
          <dgm:chMax val="0"/>
          <dgm:bulletEnabled val="1"/>
        </dgm:presLayoutVars>
      </dgm:prSet>
      <dgm:spPr/>
      <dgm:t>
        <a:bodyPr/>
        <a:lstStyle/>
        <a:p>
          <a:endParaRPr lang="en-US"/>
        </a:p>
      </dgm:t>
    </dgm:pt>
    <dgm:pt modelId="{839E4110-E389-40EF-893B-9F9E63F455AC}" type="pres">
      <dgm:prSet presAssocID="{1FC939A5-477C-48A9-A72C-44679054A446}" presName="spacer" presStyleCnt="0"/>
      <dgm:spPr/>
    </dgm:pt>
    <dgm:pt modelId="{A2E05306-1227-4376-BA3E-D5616013213E}" type="pres">
      <dgm:prSet presAssocID="{99B8585A-9ACB-44FA-9A9D-32536BC943DB}" presName="parentText" presStyleLbl="node1" presStyleIdx="2" presStyleCnt="3">
        <dgm:presLayoutVars>
          <dgm:chMax val="0"/>
          <dgm:bulletEnabled val="1"/>
        </dgm:presLayoutVars>
      </dgm:prSet>
      <dgm:spPr/>
      <dgm:t>
        <a:bodyPr/>
        <a:lstStyle/>
        <a:p>
          <a:endParaRPr lang="en-US"/>
        </a:p>
      </dgm:t>
    </dgm:pt>
  </dgm:ptLst>
  <dgm:cxnLst>
    <dgm:cxn modelId="{0392CDD8-419B-4B7D-B803-9DBC4E97023E}" srcId="{C2EEF7F7-A92E-428C-A232-045A4A3B2261}" destId="{99B8585A-9ACB-44FA-9A9D-32536BC943DB}" srcOrd="2" destOrd="0" parTransId="{AA0ED011-A80E-4436-879B-3CBF35D90957}" sibTransId="{E3C6AFBD-0E34-4F1C-81E5-77C46C5ED768}"/>
    <dgm:cxn modelId="{CFFA99D1-12C6-4044-AE08-578126F30376}" type="presOf" srcId="{C2EEF7F7-A92E-428C-A232-045A4A3B2261}" destId="{A3D7287D-8591-42C7-A30B-14B76D78B265}" srcOrd="0" destOrd="0" presId="urn:microsoft.com/office/officeart/2005/8/layout/vList2"/>
    <dgm:cxn modelId="{23EA1D9A-4B0A-42AA-9049-BE6F0A19A886}" type="presOf" srcId="{FA38FCDA-7B79-4E24-87BC-6A092DF89C72}" destId="{56861341-2194-420A-BE6C-4CB36FB466A8}" srcOrd="0" destOrd="0" presId="urn:microsoft.com/office/officeart/2005/8/layout/vList2"/>
    <dgm:cxn modelId="{D7BA2BB0-9CDE-4737-9183-119666CB73BC}" type="presOf" srcId="{99B8585A-9ACB-44FA-9A9D-32536BC943DB}" destId="{A2E05306-1227-4376-BA3E-D5616013213E}" srcOrd="0" destOrd="0" presId="urn:microsoft.com/office/officeart/2005/8/layout/vList2"/>
    <dgm:cxn modelId="{DFEAA666-E4FF-4EA5-9B6A-4C64FF673FFD}" srcId="{C2EEF7F7-A92E-428C-A232-045A4A3B2261}" destId="{9B31B0D8-F298-47EC-A06D-6EA50FB03B40}" srcOrd="0" destOrd="0" parTransId="{BE97F651-C144-4A1E-A199-CFF7DACB66E5}" sibTransId="{EC5D3B47-1C3F-4CA4-B439-4A46C9E4B608}"/>
    <dgm:cxn modelId="{E27C1583-D67B-42A8-9CDD-BD6F82758590}" type="presOf" srcId="{9B31B0D8-F298-47EC-A06D-6EA50FB03B40}" destId="{E4569BA8-C207-4726-A20C-F2E5CA469EB4}" srcOrd="0" destOrd="0" presId="urn:microsoft.com/office/officeart/2005/8/layout/vList2"/>
    <dgm:cxn modelId="{99E31E72-9CA3-40B7-B3EA-FA0EBAE85EBD}" srcId="{C2EEF7F7-A92E-428C-A232-045A4A3B2261}" destId="{FA38FCDA-7B79-4E24-87BC-6A092DF89C72}" srcOrd="1" destOrd="0" parTransId="{32EA199A-36C4-4132-A697-FA05F13E617C}" sibTransId="{1FC939A5-477C-48A9-A72C-44679054A446}"/>
    <dgm:cxn modelId="{A09DC749-74FB-4C34-8019-FF483CF4D4D5}" type="presParOf" srcId="{A3D7287D-8591-42C7-A30B-14B76D78B265}" destId="{E4569BA8-C207-4726-A20C-F2E5CA469EB4}" srcOrd="0" destOrd="0" presId="urn:microsoft.com/office/officeart/2005/8/layout/vList2"/>
    <dgm:cxn modelId="{12FF75B3-A4A5-4A80-BF33-4F22A0612797}" type="presParOf" srcId="{A3D7287D-8591-42C7-A30B-14B76D78B265}" destId="{3F5EF6B2-986D-4DEC-B8C8-5CC196E09647}" srcOrd="1" destOrd="0" presId="urn:microsoft.com/office/officeart/2005/8/layout/vList2"/>
    <dgm:cxn modelId="{3B5C41D5-F480-4BA7-B74A-5547C5A87468}" type="presParOf" srcId="{A3D7287D-8591-42C7-A30B-14B76D78B265}" destId="{56861341-2194-420A-BE6C-4CB36FB466A8}" srcOrd="2" destOrd="0" presId="urn:microsoft.com/office/officeart/2005/8/layout/vList2"/>
    <dgm:cxn modelId="{5C9842E1-F356-4DCB-92BB-2F66029623FD}" type="presParOf" srcId="{A3D7287D-8591-42C7-A30B-14B76D78B265}" destId="{839E4110-E389-40EF-893B-9F9E63F455AC}" srcOrd="3" destOrd="0" presId="urn:microsoft.com/office/officeart/2005/8/layout/vList2"/>
    <dgm:cxn modelId="{3FA9E401-B4BB-41F5-9597-E25BB62748F8}" type="presParOf" srcId="{A3D7287D-8591-42C7-A30B-14B76D78B265}" destId="{A2E05306-1227-4376-BA3E-D5616013213E}"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2EEF7F7-A92E-428C-A232-045A4A3B2261}" type="doc">
      <dgm:prSet loTypeId="urn:microsoft.com/office/officeart/2005/8/layout/vList2" loCatId="list" qsTypeId="urn:microsoft.com/office/officeart/2005/8/quickstyle/simple4" qsCatId="simple" csTypeId="urn:microsoft.com/office/officeart/2005/8/colors/colorful2" csCatId="colorful"/>
      <dgm:spPr/>
      <dgm:t>
        <a:bodyPr/>
        <a:lstStyle/>
        <a:p>
          <a:pPr rtl="1"/>
          <a:endParaRPr lang="ar-SY"/>
        </a:p>
      </dgm:t>
    </dgm:pt>
    <dgm:pt modelId="{A3D7287D-8591-42C7-A30B-14B76D78B265}" type="pres">
      <dgm:prSet presAssocID="{C2EEF7F7-A92E-428C-A232-045A4A3B2261}" presName="linear" presStyleCnt="0">
        <dgm:presLayoutVars>
          <dgm:animLvl val="lvl"/>
          <dgm:resizeHandles val="exact"/>
        </dgm:presLayoutVars>
      </dgm:prSet>
      <dgm:spPr/>
      <dgm:t>
        <a:bodyPr/>
        <a:lstStyle/>
        <a:p>
          <a:endParaRPr lang="en-US"/>
        </a:p>
      </dgm:t>
    </dgm:pt>
  </dgm:ptLst>
  <dgm:cxnLst>
    <dgm:cxn modelId="{CFFA99D1-12C6-4044-AE08-578126F30376}" type="presOf" srcId="{C2EEF7F7-A92E-428C-A232-045A4A3B2261}" destId="{A3D7287D-8591-42C7-A30B-14B76D78B26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931FEAD-F988-4EE1-8211-BFC7160BCBFD}" type="doc">
      <dgm:prSet loTypeId="urn:microsoft.com/office/officeart/2005/8/layout/vList2" loCatId="list" qsTypeId="urn:microsoft.com/office/officeart/2005/8/quickstyle/simple3" qsCatId="simple" csTypeId="urn:microsoft.com/office/officeart/2005/8/colors/colorful2" csCatId="colorful" phldr="1"/>
      <dgm:spPr/>
      <dgm:t>
        <a:bodyPr/>
        <a:lstStyle/>
        <a:p>
          <a:pPr rtl="1"/>
          <a:endParaRPr lang="ar-SY"/>
        </a:p>
      </dgm:t>
    </dgm:pt>
    <dgm:pt modelId="{F79044FF-7E81-4ADE-9964-8C9D274E1496}">
      <dgm:prSet custT="1"/>
      <dgm:spPr/>
      <dgm:t>
        <a:bodyPr/>
        <a:lstStyle/>
        <a:p>
          <a:pPr rtl="1"/>
          <a:r>
            <a:rPr lang="ar-SA" sz="1800" b="1" dirty="0"/>
            <a:t>الطلبة بمختلف مستوياتهم الاكاديمية وتخصصاتها </a:t>
          </a:r>
          <a:endParaRPr lang="ar-SY" sz="1800" b="1" dirty="0"/>
        </a:p>
      </dgm:t>
    </dgm:pt>
    <dgm:pt modelId="{F51AE878-3E90-4E77-9686-4C7F2A01C27E}" type="parTrans" cxnId="{04F78802-501B-4F25-B5D1-8BDDB7738196}">
      <dgm:prSet/>
      <dgm:spPr/>
      <dgm:t>
        <a:bodyPr/>
        <a:lstStyle/>
        <a:p>
          <a:pPr rtl="1"/>
          <a:endParaRPr lang="ar-SY"/>
        </a:p>
      </dgm:t>
    </dgm:pt>
    <dgm:pt modelId="{7E4D38B6-0D58-4818-9760-8CE451211617}" type="sibTrans" cxnId="{04F78802-501B-4F25-B5D1-8BDDB7738196}">
      <dgm:prSet/>
      <dgm:spPr/>
      <dgm:t>
        <a:bodyPr/>
        <a:lstStyle/>
        <a:p>
          <a:pPr rtl="1"/>
          <a:endParaRPr lang="ar-SY"/>
        </a:p>
      </dgm:t>
    </dgm:pt>
    <dgm:pt modelId="{4970C998-ED95-485E-BE63-9298FBB110A9}">
      <dgm:prSet custT="1"/>
      <dgm:spPr/>
      <dgm:t>
        <a:bodyPr/>
        <a:lstStyle/>
        <a:p>
          <a:pPr rtl="1"/>
          <a:r>
            <a:rPr lang="ar-SA" sz="1800" b="1" dirty="0"/>
            <a:t>اعضاء الهيئة التدريسية في الجامعات من محاضرين و اساتذة </a:t>
          </a:r>
          <a:endParaRPr lang="ar-SY" sz="1800" b="1" dirty="0"/>
        </a:p>
      </dgm:t>
    </dgm:pt>
    <dgm:pt modelId="{901BAC19-CAEC-4AD7-9FBB-0FD0B99E82E7}" type="parTrans" cxnId="{4B696612-CB1E-4E86-840C-C6D647050E68}">
      <dgm:prSet/>
      <dgm:spPr/>
      <dgm:t>
        <a:bodyPr/>
        <a:lstStyle/>
        <a:p>
          <a:pPr rtl="1"/>
          <a:endParaRPr lang="ar-SY"/>
        </a:p>
      </dgm:t>
    </dgm:pt>
    <dgm:pt modelId="{B5E9FCE0-866A-4EB1-82EA-ED6A918D5B54}" type="sibTrans" cxnId="{4B696612-CB1E-4E86-840C-C6D647050E68}">
      <dgm:prSet/>
      <dgm:spPr/>
      <dgm:t>
        <a:bodyPr/>
        <a:lstStyle/>
        <a:p>
          <a:pPr rtl="1"/>
          <a:endParaRPr lang="ar-SY"/>
        </a:p>
      </dgm:t>
    </dgm:pt>
    <dgm:pt modelId="{AF0C7FC2-B6A8-470E-9A35-38EE6114DAA7}">
      <dgm:prSet custT="1"/>
      <dgm:spPr/>
      <dgm:t>
        <a:bodyPr/>
        <a:lstStyle/>
        <a:p>
          <a:pPr rtl="1"/>
          <a:r>
            <a:rPr lang="ar-SA" sz="1800" b="1" dirty="0"/>
            <a:t>اعضاء الهيئة الادارية والعاملين في الجامعة </a:t>
          </a:r>
          <a:endParaRPr lang="ar-SY" sz="1800" b="1" dirty="0"/>
        </a:p>
      </dgm:t>
    </dgm:pt>
    <dgm:pt modelId="{36CFFE76-81D7-438B-A52E-DD9D55D37A3F}" type="parTrans" cxnId="{8F497B94-E7D8-4717-B6BB-33DC1AC76A2B}">
      <dgm:prSet/>
      <dgm:spPr/>
      <dgm:t>
        <a:bodyPr/>
        <a:lstStyle/>
        <a:p>
          <a:pPr rtl="1"/>
          <a:endParaRPr lang="ar-SY"/>
        </a:p>
      </dgm:t>
    </dgm:pt>
    <dgm:pt modelId="{6D35DF5F-A9A2-43AD-A4E4-AC675A44FD59}" type="sibTrans" cxnId="{8F497B94-E7D8-4717-B6BB-33DC1AC76A2B}">
      <dgm:prSet/>
      <dgm:spPr/>
      <dgm:t>
        <a:bodyPr/>
        <a:lstStyle/>
        <a:p>
          <a:pPr rtl="1"/>
          <a:endParaRPr lang="ar-SY"/>
        </a:p>
      </dgm:t>
    </dgm:pt>
    <dgm:pt modelId="{E2F7017B-3CB0-424A-A16D-9286EA67973C}">
      <dgm:prSet custT="1"/>
      <dgm:spPr/>
      <dgm:t>
        <a:bodyPr/>
        <a:lstStyle/>
        <a:p>
          <a:pPr algn="ctr" rtl="1"/>
          <a:r>
            <a:rPr lang="ar-SA" sz="1800" b="1" dirty="0"/>
            <a:t>الباحثين وطلبة سواء الدراسات العليا من داخل الجامعة او خارجها </a:t>
          </a:r>
          <a:endParaRPr lang="ar-SY" sz="1800" b="1" dirty="0"/>
        </a:p>
      </dgm:t>
    </dgm:pt>
    <dgm:pt modelId="{8DC5B66C-DCDC-4E77-9113-855838F5B467}" type="parTrans" cxnId="{CFC895DC-DDFB-4DF3-83C0-399F8043366E}">
      <dgm:prSet/>
      <dgm:spPr/>
      <dgm:t>
        <a:bodyPr/>
        <a:lstStyle/>
        <a:p>
          <a:pPr rtl="1"/>
          <a:endParaRPr lang="ar-SY"/>
        </a:p>
      </dgm:t>
    </dgm:pt>
    <dgm:pt modelId="{178BA2FE-5C14-42E2-B3E9-9AA77001887D}" type="sibTrans" cxnId="{CFC895DC-DDFB-4DF3-83C0-399F8043366E}">
      <dgm:prSet/>
      <dgm:spPr/>
      <dgm:t>
        <a:bodyPr/>
        <a:lstStyle/>
        <a:p>
          <a:pPr rtl="1"/>
          <a:endParaRPr lang="ar-SY"/>
        </a:p>
      </dgm:t>
    </dgm:pt>
    <dgm:pt modelId="{AA531F59-6059-45DC-87BC-EFA9D7166A62}">
      <dgm:prSet custT="1"/>
      <dgm:spPr/>
      <dgm:t>
        <a:bodyPr/>
        <a:lstStyle/>
        <a:p>
          <a:pPr rtl="1"/>
          <a:r>
            <a:rPr lang="ar-SA" sz="2000" b="1" dirty="0"/>
            <a:t>بعض افراد المجتمع المحلي </a:t>
          </a:r>
          <a:endParaRPr lang="ar-SY" sz="2000" b="1" dirty="0"/>
        </a:p>
      </dgm:t>
    </dgm:pt>
    <dgm:pt modelId="{5F67C60A-DDFF-457B-92F4-164B13F43BFD}" type="parTrans" cxnId="{949D3AE6-FA68-41EE-9C46-043E0EC34ACB}">
      <dgm:prSet/>
      <dgm:spPr/>
      <dgm:t>
        <a:bodyPr/>
        <a:lstStyle/>
        <a:p>
          <a:pPr rtl="1"/>
          <a:endParaRPr lang="ar-SY"/>
        </a:p>
      </dgm:t>
    </dgm:pt>
    <dgm:pt modelId="{49A330BF-6655-4CCF-91A0-5012DC24536E}" type="sibTrans" cxnId="{949D3AE6-FA68-41EE-9C46-043E0EC34ACB}">
      <dgm:prSet/>
      <dgm:spPr/>
      <dgm:t>
        <a:bodyPr/>
        <a:lstStyle/>
        <a:p>
          <a:pPr rtl="1"/>
          <a:endParaRPr lang="ar-SY"/>
        </a:p>
      </dgm:t>
    </dgm:pt>
    <dgm:pt modelId="{5F1947CB-D3EC-4875-A2B0-E246E743FABC}" type="pres">
      <dgm:prSet presAssocID="{8931FEAD-F988-4EE1-8211-BFC7160BCBFD}" presName="linear" presStyleCnt="0">
        <dgm:presLayoutVars>
          <dgm:animLvl val="lvl"/>
          <dgm:resizeHandles val="exact"/>
        </dgm:presLayoutVars>
      </dgm:prSet>
      <dgm:spPr/>
      <dgm:t>
        <a:bodyPr/>
        <a:lstStyle/>
        <a:p>
          <a:endParaRPr lang="en-US"/>
        </a:p>
      </dgm:t>
    </dgm:pt>
    <dgm:pt modelId="{68D4A559-7A4F-4ED2-8F5C-29F7FAC2FA2D}" type="pres">
      <dgm:prSet presAssocID="{F79044FF-7E81-4ADE-9964-8C9D274E1496}" presName="parentText" presStyleLbl="node1" presStyleIdx="0" presStyleCnt="5" custScaleX="90909" custScaleY="90909" custLinFactNeighborY="-48626">
        <dgm:presLayoutVars>
          <dgm:chMax val="0"/>
          <dgm:bulletEnabled val="1"/>
        </dgm:presLayoutVars>
      </dgm:prSet>
      <dgm:spPr/>
      <dgm:t>
        <a:bodyPr/>
        <a:lstStyle/>
        <a:p>
          <a:endParaRPr lang="en-US"/>
        </a:p>
      </dgm:t>
    </dgm:pt>
    <dgm:pt modelId="{BB0C0DE5-B9E0-4D5F-A176-D1A255C31FEF}" type="pres">
      <dgm:prSet presAssocID="{7E4D38B6-0D58-4818-9760-8CE451211617}" presName="spacer" presStyleCnt="0"/>
      <dgm:spPr/>
    </dgm:pt>
    <dgm:pt modelId="{0DD81C99-E0D9-4F97-9A51-FE440F3FB480}" type="pres">
      <dgm:prSet presAssocID="{4970C998-ED95-485E-BE63-9298FBB110A9}" presName="parentText" presStyleLbl="node1" presStyleIdx="1" presStyleCnt="5" custScaleX="90909" custScaleY="90909">
        <dgm:presLayoutVars>
          <dgm:chMax val="0"/>
          <dgm:bulletEnabled val="1"/>
        </dgm:presLayoutVars>
      </dgm:prSet>
      <dgm:spPr/>
      <dgm:t>
        <a:bodyPr/>
        <a:lstStyle/>
        <a:p>
          <a:endParaRPr lang="en-US"/>
        </a:p>
      </dgm:t>
    </dgm:pt>
    <dgm:pt modelId="{CDFF5085-94FE-4682-8A34-A5922E9C5B25}" type="pres">
      <dgm:prSet presAssocID="{B5E9FCE0-866A-4EB1-82EA-ED6A918D5B54}" presName="spacer" presStyleCnt="0"/>
      <dgm:spPr/>
    </dgm:pt>
    <dgm:pt modelId="{615380DC-1411-4F27-A97E-7FF138C0E354}" type="pres">
      <dgm:prSet presAssocID="{AF0C7FC2-B6A8-470E-9A35-38EE6114DAA7}" presName="parentText" presStyleLbl="node1" presStyleIdx="2" presStyleCnt="5" custScaleX="90909" custScaleY="90909" custLinFactNeighborX="305" custLinFactNeighborY="23081">
        <dgm:presLayoutVars>
          <dgm:chMax val="0"/>
          <dgm:bulletEnabled val="1"/>
        </dgm:presLayoutVars>
      </dgm:prSet>
      <dgm:spPr/>
      <dgm:t>
        <a:bodyPr/>
        <a:lstStyle/>
        <a:p>
          <a:endParaRPr lang="en-US"/>
        </a:p>
      </dgm:t>
    </dgm:pt>
    <dgm:pt modelId="{2F25FAC2-E554-4548-A182-45B8982E6F6A}" type="pres">
      <dgm:prSet presAssocID="{6D35DF5F-A9A2-43AD-A4E4-AC675A44FD59}" presName="spacer" presStyleCnt="0"/>
      <dgm:spPr/>
    </dgm:pt>
    <dgm:pt modelId="{9256D547-5C4B-4758-9170-A329EF282DA6}" type="pres">
      <dgm:prSet presAssocID="{E2F7017B-3CB0-424A-A16D-9286EA67973C}" presName="parentText" presStyleLbl="node1" presStyleIdx="3" presStyleCnt="5" custScaleX="90909" custScaleY="90909">
        <dgm:presLayoutVars>
          <dgm:chMax val="0"/>
          <dgm:bulletEnabled val="1"/>
        </dgm:presLayoutVars>
      </dgm:prSet>
      <dgm:spPr/>
      <dgm:t>
        <a:bodyPr/>
        <a:lstStyle/>
        <a:p>
          <a:endParaRPr lang="en-US"/>
        </a:p>
      </dgm:t>
    </dgm:pt>
    <dgm:pt modelId="{83ADF6E2-68EE-4455-8519-7CA4024D1005}" type="pres">
      <dgm:prSet presAssocID="{178BA2FE-5C14-42E2-B3E9-9AA77001887D}" presName="spacer" presStyleCnt="0"/>
      <dgm:spPr/>
    </dgm:pt>
    <dgm:pt modelId="{70493AC6-E1BC-4F09-A291-45565064384C}" type="pres">
      <dgm:prSet presAssocID="{AA531F59-6059-45DC-87BC-EFA9D7166A62}" presName="parentText" presStyleLbl="node1" presStyleIdx="4" presStyleCnt="5" custScaleX="90909" custScaleY="90909">
        <dgm:presLayoutVars>
          <dgm:chMax val="0"/>
          <dgm:bulletEnabled val="1"/>
        </dgm:presLayoutVars>
      </dgm:prSet>
      <dgm:spPr/>
      <dgm:t>
        <a:bodyPr/>
        <a:lstStyle/>
        <a:p>
          <a:endParaRPr lang="en-US"/>
        </a:p>
      </dgm:t>
    </dgm:pt>
  </dgm:ptLst>
  <dgm:cxnLst>
    <dgm:cxn modelId="{06B2BE18-8EB4-492F-871E-26D8A4FB483C}" type="presOf" srcId="{4970C998-ED95-485E-BE63-9298FBB110A9}" destId="{0DD81C99-E0D9-4F97-9A51-FE440F3FB480}" srcOrd="0" destOrd="0" presId="urn:microsoft.com/office/officeart/2005/8/layout/vList2"/>
    <dgm:cxn modelId="{28154985-BD6A-402F-A2E5-6CE921778FC6}" type="presOf" srcId="{E2F7017B-3CB0-424A-A16D-9286EA67973C}" destId="{9256D547-5C4B-4758-9170-A329EF282DA6}" srcOrd="0" destOrd="0" presId="urn:microsoft.com/office/officeart/2005/8/layout/vList2"/>
    <dgm:cxn modelId="{CFC895DC-DDFB-4DF3-83C0-399F8043366E}" srcId="{8931FEAD-F988-4EE1-8211-BFC7160BCBFD}" destId="{E2F7017B-3CB0-424A-A16D-9286EA67973C}" srcOrd="3" destOrd="0" parTransId="{8DC5B66C-DCDC-4E77-9113-855838F5B467}" sibTransId="{178BA2FE-5C14-42E2-B3E9-9AA77001887D}"/>
    <dgm:cxn modelId="{ECF01FE4-3EF8-445C-BCC3-D42970A2315E}" type="presOf" srcId="{AA531F59-6059-45DC-87BC-EFA9D7166A62}" destId="{70493AC6-E1BC-4F09-A291-45565064384C}" srcOrd="0" destOrd="0" presId="urn:microsoft.com/office/officeart/2005/8/layout/vList2"/>
    <dgm:cxn modelId="{3C573C33-7D07-4491-BE21-C3F939ED7526}" type="presOf" srcId="{8931FEAD-F988-4EE1-8211-BFC7160BCBFD}" destId="{5F1947CB-D3EC-4875-A2B0-E246E743FABC}" srcOrd="0" destOrd="0" presId="urn:microsoft.com/office/officeart/2005/8/layout/vList2"/>
    <dgm:cxn modelId="{4B696612-CB1E-4E86-840C-C6D647050E68}" srcId="{8931FEAD-F988-4EE1-8211-BFC7160BCBFD}" destId="{4970C998-ED95-485E-BE63-9298FBB110A9}" srcOrd="1" destOrd="0" parTransId="{901BAC19-CAEC-4AD7-9FBB-0FD0B99E82E7}" sibTransId="{B5E9FCE0-866A-4EB1-82EA-ED6A918D5B54}"/>
    <dgm:cxn modelId="{F552821A-C2D5-419D-BBBB-078A1726A49B}" type="presOf" srcId="{F79044FF-7E81-4ADE-9964-8C9D274E1496}" destId="{68D4A559-7A4F-4ED2-8F5C-29F7FAC2FA2D}" srcOrd="0" destOrd="0" presId="urn:microsoft.com/office/officeart/2005/8/layout/vList2"/>
    <dgm:cxn modelId="{949D3AE6-FA68-41EE-9C46-043E0EC34ACB}" srcId="{8931FEAD-F988-4EE1-8211-BFC7160BCBFD}" destId="{AA531F59-6059-45DC-87BC-EFA9D7166A62}" srcOrd="4" destOrd="0" parTransId="{5F67C60A-DDFF-457B-92F4-164B13F43BFD}" sibTransId="{49A330BF-6655-4CCF-91A0-5012DC24536E}"/>
    <dgm:cxn modelId="{769D8461-B97C-481A-B73F-72E70832A23E}" type="presOf" srcId="{AF0C7FC2-B6A8-470E-9A35-38EE6114DAA7}" destId="{615380DC-1411-4F27-A97E-7FF138C0E354}" srcOrd="0" destOrd="0" presId="urn:microsoft.com/office/officeart/2005/8/layout/vList2"/>
    <dgm:cxn modelId="{8F497B94-E7D8-4717-B6BB-33DC1AC76A2B}" srcId="{8931FEAD-F988-4EE1-8211-BFC7160BCBFD}" destId="{AF0C7FC2-B6A8-470E-9A35-38EE6114DAA7}" srcOrd="2" destOrd="0" parTransId="{36CFFE76-81D7-438B-A52E-DD9D55D37A3F}" sibTransId="{6D35DF5F-A9A2-43AD-A4E4-AC675A44FD59}"/>
    <dgm:cxn modelId="{04F78802-501B-4F25-B5D1-8BDDB7738196}" srcId="{8931FEAD-F988-4EE1-8211-BFC7160BCBFD}" destId="{F79044FF-7E81-4ADE-9964-8C9D274E1496}" srcOrd="0" destOrd="0" parTransId="{F51AE878-3E90-4E77-9686-4C7F2A01C27E}" sibTransId="{7E4D38B6-0D58-4818-9760-8CE451211617}"/>
    <dgm:cxn modelId="{9B4D5E44-9CBB-43F8-9D94-EDA74D727AFE}" type="presParOf" srcId="{5F1947CB-D3EC-4875-A2B0-E246E743FABC}" destId="{68D4A559-7A4F-4ED2-8F5C-29F7FAC2FA2D}" srcOrd="0" destOrd="0" presId="urn:microsoft.com/office/officeart/2005/8/layout/vList2"/>
    <dgm:cxn modelId="{5AB0D391-479D-4DA2-AA52-453AB3CE7851}" type="presParOf" srcId="{5F1947CB-D3EC-4875-A2B0-E246E743FABC}" destId="{BB0C0DE5-B9E0-4D5F-A176-D1A255C31FEF}" srcOrd="1" destOrd="0" presId="urn:microsoft.com/office/officeart/2005/8/layout/vList2"/>
    <dgm:cxn modelId="{47E769D7-5F10-49E8-AE51-900E462A38B8}" type="presParOf" srcId="{5F1947CB-D3EC-4875-A2B0-E246E743FABC}" destId="{0DD81C99-E0D9-4F97-9A51-FE440F3FB480}" srcOrd="2" destOrd="0" presId="urn:microsoft.com/office/officeart/2005/8/layout/vList2"/>
    <dgm:cxn modelId="{9153D01C-6091-4E78-A95C-A426265F03F3}" type="presParOf" srcId="{5F1947CB-D3EC-4875-A2B0-E246E743FABC}" destId="{CDFF5085-94FE-4682-8A34-A5922E9C5B25}" srcOrd="3" destOrd="0" presId="urn:microsoft.com/office/officeart/2005/8/layout/vList2"/>
    <dgm:cxn modelId="{B5593616-F943-47FF-9713-767D4AC131BC}" type="presParOf" srcId="{5F1947CB-D3EC-4875-A2B0-E246E743FABC}" destId="{615380DC-1411-4F27-A97E-7FF138C0E354}" srcOrd="4" destOrd="0" presId="urn:microsoft.com/office/officeart/2005/8/layout/vList2"/>
    <dgm:cxn modelId="{C20B240E-8BF0-4E2B-80F5-F3D6044F886A}" type="presParOf" srcId="{5F1947CB-D3EC-4875-A2B0-E246E743FABC}" destId="{2F25FAC2-E554-4548-A182-45B8982E6F6A}" srcOrd="5" destOrd="0" presId="urn:microsoft.com/office/officeart/2005/8/layout/vList2"/>
    <dgm:cxn modelId="{9B1FA1D0-6243-4702-A168-9ABCD9FCE6E7}" type="presParOf" srcId="{5F1947CB-D3EC-4875-A2B0-E246E743FABC}" destId="{9256D547-5C4B-4758-9170-A329EF282DA6}" srcOrd="6" destOrd="0" presId="urn:microsoft.com/office/officeart/2005/8/layout/vList2"/>
    <dgm:cxn modelId="{6C591FB4-92EA-4D70-8418-9E09C0FEFC87}" type="presParOf" srcId="{5F1947CB-D3EC-4875-A2B0-E246E743FABC}" destId="{83ADF6E2-68EE-4455-8519-7CA4024D1005}" srcOrd="7" destOrd="0" presId="urn:microsoft.com/office/officeart/2005/8/layout/vList2"/>
    <dgm:cxn modelId="{46477B24-8C54-4FDE-AF6D-6ECEAEA28DE5}" type="presParOf" srcId="{5F1947CB-D3EC-4875-A2B0-E246E743FABC}" destId="{70493AC6-E1BC-4F09-A291-45565064384C}" srcOrd="8"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3F6D28-0FEA-4E86-AC21-95BA6AE6ED65}" type="doc">
      <dgm:prSet loTypeId="urn:microsoft.com/office/officeart/2005/8/layout/vList2" loCatId="list" qsTypeId="urn:microsoft.com/office/officeart/2005/8/quickstyle/simple3" qsCatId="simple" csTypeId="urn:microsoft.com/office/officeart/2005/8/colors/colorful2" csCatId="colorful"/>
      <dgm:spPr/>
      <dgm:t>
        <a:bodyPr/>
        <a:lstStyle/>
        <a:p>
          <a:pPr rtl="1"/>
          <a:endParaRPr lang="ar-SY"/>
        </a:p>
      </dgm:t>
    </dgm:pt>
    <dgm:pt modelId="{03796B60-2795-4731-9C88-B95AE5B951FC}">
      <dgm:prSet/>
      <dgm:spPr/>
      <dgm:t>
        <a:bodyPr/>
        <a:lstStyle/>
        <a:p>
          <a:pPr rtl="1"/>
          <a:r>
            <a:rPr lang="ar-SA" b="1"/>
            <a:t>تكوين المعلومات </a:t>
          </a:r>
          <a:endParaRPr lang="ar-SY"/>
        </a:p>
      </dgm:t>
    </dgm:pt>
    <dgm:pt modelId="{38943031-23F9-40E9-8195-56C5A81ACAF4}" type="parTrans" cxnId="{0B3110E1-178E-4F81-8031-D3362959465E}">
      <dgm:prSet/>
      <dgm:spPr/>
      <dgm:t>
        <a:bodyPr/>
        <a:lstStyle/>
        <a:p>
          <a:pPr rtl="1"/>
          <a:endParaRPr lang="ar-SY"/>
        </a:p>
      </dgm:t>
    </dgm:pt>
    <dgm:pt modelId="{10B833E0-7A0E-436D-81EE-F18B40DA453A}" type="sibTrans" cxnId="{0B3110E1-178E-4F81-8031-D3362959465E}">
      <dgm:prSet/>
      <dgm:spPr/>
      <dgm:t>
        <a:bodyPr/>
        <a:lstStyle/>
        <a:p>
          <a:pPr rtl="1"/>
          <a:endParaRPr lang="ar-SY"/>
        </a:p>
      </dgm:t>
    </dgm:pt>
    <dgm:pt modelId="{FA4CAF8D-AD39-4C0B-8763-8FA0DDD4920F}">
      <dgm:prSet/>
      <dgm:spPr/>
      <dgm:t>
        <a:bodyPr/>
        <a:lstStyle/>
        <a:p>
          <a:pPr rtl="1"/>
          <a:r>
            <a:rPr lang="ar-SA" b="1"/>
            <a:t>التزويد</a:t>
          </a:r>
          <a:endParaRPr lang="ar-SY"/>
        </a:p>
      </dgm:t>
    </dgm:pt>
    <dgm:pt modelId="{99C6E55B-E73E-40F0-98C9-80002BD802E0}" type="parTrans" cxnId="{D39387F0-8E82-4ADD-B751-A3DBDF5D2441}">
      <dgm:prSet/>
      <dgm:spPr/>
      <dgm:t>
        <a:bodyPr/>
        <a:lstStyle/>
        <a:p>
          <a:pPr rtl="1"/>
          <a:endParaRPr lang="ar-SY"/>
        </a:p>
      </dgm:t>
    </dgm:pt>
    <dgm:pt modelId="{3A718989-1D96-43FF-84AD-832240AB3101}" type="sibTrans" cxnId="{D39387F0-8E82-4ADD-B751-A3DBDF5D2441}">
      <dgm:prSet/>
      <dgm:spPr/>
      <dgm:t>
        <a:bodyPr/>
        <a:lstStyle/>
        <a:p>
          <a:pPr rtl="1"/>
          <a:endParaRPr lang="ar-SY"/>
        </a:p>
      </dgm:t>
    </dgm:pt>
    <dgm:pt modelId="{19A510EF-3DEF-423B-8096-B385559434AC}">
      <dgm:prSet/>
      <dgm:spPr/>
      <dgm:t>
        <a:bodyPr/>
        <a:lstStyle/>
        <a:p>
          <a:pPr rtl="1"/>
          <a:r>
            <a:rPr lang="ar-SA" b="1"/>
            <a:t>التجهيز </a:t>
          </a:r>
          <a:endParaRPr lang="ar-SY"/>
        </a:p>
      </dgm:t>
    </dgm:pt>
    <dgm:pt modelId="{41317935-4E8C-4FC3-9D7C-AA05F7DD3C95}" type="parTrans" cxnId="{002B5591-2CD8-46C4-950A-AE529A6579EB}">
      <dgm:prSet/>
      <dgm:spPr/>
      <dgm:t>
        <a:bodyPr/>
        <a:lstStyle/>
        <a:p>
          <a:pPr rtl="1"/>
          <a:endParaRPr lang="ar-SY"/>
        </a:p>
      </dgm:t>
    </dgm:pt>
    <dgm:pt modelId="{857AC913-7B52-4DC5-B8A3-623F216A823B}" type="sibTrans" cxnId="{002B5591-2CD8-46C4-950A-AE529A6579EB}">
      <dgm:prSet/>
      <dgm:spPr/>
      <dgm:t>
        <a:bodyPr/>
        <a:lstStyle/>
        <a:p>
          <a:pPr rtl="1"/>
          <a:endParaRPr lang="ar-SY"/>
        </a:p>
      </dgm:t>
    </dgm:pt>
    <dgm:pt modelId="{0F336BF5-9E85-4CC9-AEBE-CAC9E04DC41D}">
      <dgm:prSet/>
      <dgm:spPr/>
      <dgm:t>
        <a:bodyPr/>
        <a:lstStyle/>
        <a:p>
          <a:pPr rtl="1"/>
          <a:r>
            <a:rPr lang="ar-SA" b="1"/>
            <a:t>التنظيم </a:t>
          </a:r>
          <a:endParaRPr lang="ar-SY"/>
        </a:p>
      </dgm:t>
    </dgm:pt>
    <dgm:pt modelId="{BF5CE949-EE8F-4FE6-8932-75174A3000F8}" type="parTrans" cxnId="{4180F892-7BC9-423D-9534-AAAB63903C25}">
      <dgm:prSet/>
      <dgm:spPr/>
      <dgm:t>
        <a:bodyPr/>
        <a:lstStyle/>
        <a:p>
          <a:pPr rtl="1"/>
          <a:endParaRPr lang="ar-SY"/>
        </a:p>
      </dgm:t>
    </dgm:pt>
    <dgm:pt modelId="{C3907E5D-D69C-48C3-911D-4AC1F85A54FB}" type="sibTrans" cxnId="{4180F892-7BC9-423D-9534-AAAB63903C25}">
      <dgm:prSet/>
      <dgm:spPr/>
      <dgm:t>
        <a:bodyPr/>
        <a:lstStyle/>
        <a:p>
          <a:pPr rtl="1"/>
          <a:endParaRPr lang="ar-SY"/>
        </a:p>
      </dgm:t>
    </dgm:pt>
    <dgm:pt modelId="{8E016F2C-AEDB-4B52-A779-D275AA395EC1}">
      <dgm:prSet/>
      <dgm:spPr/>
      <dgm:t>
        <a:bodyPr/>
        <a:lstStyle/>
        <a:p>
          <a:pPr rtl="1"/>
          <a:r>
            <a:rPr lang="ar-SA" b="1"/>
            <a:t>الاسترجاع</a:t>
          </a:r>
          <a:endParaRPr lang="ar-SY"/>
        </a:p>
      </dgm:t>
    </dgm:pt>
    <dgm:pt modelId="{C1C42BEF-5200-4FC2-B077-2C9664EE3261}" type="parTrans" cxnId="{A68AB5E4-FACE-4642-AD62-25F774069AD3}">
      <dgm:prSet/>
      <dgm:spPr/>
      <dgm:t>
        <a:bodyPr/>
        <a:lstStyle/>
        <a:p>
          <a:pPr rtl="1"/>
          <a:endParaRPr lang="ar-SY"/>
        </a:p>
      </dgm:t>
    </dgm:pt>
    <dgm:pt modelId="{72372EA2-1AD8-4CEC-9E2B-6BAED9DC72D2}" type="sibTrans" cxnId="{A68AB5E4-FACE-4642-AD62-25F774069AD3}">
      <dgm:prSet/>
      <dgm:spPr/>
      <dgm:t>
        <a:bodyPr/>
        <a:lstStyle/>
        <a:p>
          <a:pPr rtl="1"/>
          <a:endParaRPr lang="ar-SY"/>
        </a:p>
      </dgm:t>
    </dgm:pt>
    <dgm:pt modelId="{1D6438B0-F54F-4423-9828-1D74152762E9}">
      <dgm:prSet/>
      <dgm:spPr/>
      <dgm:t>
        <a:bodyPr/>
        <a:lstStyle/>
        <a:p>
          <a:pPr rtl="1"/>
          <a:r>
            <a:rPr lang="ar-SA" b="1"/>
            <a:t>التحليل </a:t>
          </a:r>
          <a:endParaRPr lang="ar-SY"/>
        </a:p>
      </dgm:t>
    </dgm:pt>
    <dgm:pt modelId="{49E6FF96-919E-447C-9254-DF893BA93218}" type="parTrans" cxnId="{9CAAB6B2-EB7D-47B3-84F1-0CAE2E88E2F7}">
      <dgm:prSet/>
      <dgm:spPr/>
      <dgm:t>
        <a:bodyPr/>
        <a:lstStyle/>
        <a:p>
          <a:pPr rtl="1"/>
          <a:endParaRPr lang="ar-SY"/>
        </a:p>
      </dgm:t>
    </dgm:pt>
    <dgm:pt modelId="{3A053F8B-3540-4446-8C07-BE2B4A716CB9}" type="sibTrans" cxnId="{9CAAB6B2-EB7D-47B3-84F1-0CAE2E88E2F7}">
      <dgm:prSet/>
      <dgm:spPr/>
      <dgm:t>
        <a:bodyPr/>
        <a:lstStyle/>
        <a:p>
          <a:pPr rtl="1"/>
          <a:endParaRPr lang="ar-SY"/>
        </a:p>
      </dgm:t>
    </dgm:pt>
    <dgm:pt modelId="{2F135984-949A-496C-813F-0BA1E267FC98}">
      <dgm:prSet/>
      <dgm:spPr/>
      <dgm:t>
        <a:bodyPr/>
        <a:lstStyle/>
        <a:p>
          <a:pPr rtl="1"/>
          <a:r>
            <a:rPr lang="ar-SA" b="1"/>
            <a:t>نقل المعلومات </a:t>
          </a:r>
          <a:endParaRPr lang="ar-SY"/>
        </a:p>
      </dgm:t>
    </dgm:pt>
    <dgm:pt modelId="{60D8155A-2E37-4F2F-A8B1-0097C7666D80}" type="parTrans" cxnId="{687F82BF-678A-4BE5-8DC0-47D450F71AAA}">
      <dgm:prSet/>
      <dgm:spPr/>
      <dgm:t>
        <a:bodyPr/>
        <a:lstStyle/>
        <a:p>
          <a:pPr rtl="1"/>
          <a:endParaRPr lang="ar-SY"/>
        </a:p>
      </dgm:t>
    </dgm:pt>
    <dgm:pt modelId="{5F278B9A-D972-4506-8450-1945E4F820E7}" type="sibTrans" cxnId="{687F82BF-678A-4BE5-8DC0-47D450F71AAA}">
      <dgm:prSet/>
      <dgm:spPr/>
      <dgm:t>
        <a:bodyPr/>
        <a:lstStyle/>
        <a:p>
          <a:pPr rtl="1"/>
          <a:endParaRPr lang="ar-SY"/>
        </a:p>
      </dgm:t>
    </dgm:pt>
    <dgm:pt modelId="{F65FAB7C-4C36-404F-A09F-E5CCB65D4DD8}" type="pres">
      <dgm:prSet presAssocID="{603F6D28-0FEA-4E86-AC21-95BA6AE6ED65}" presName="linear" presStyleCnt="0">
        <dgm:presLayoutVars>
          <dgm:animLvl val="lvl"/>
          <dgm:resizeHandles val="exact"/>
        </dgm:presLayoutVars>
      </dgm:prSet>
      <dgm:spPr/>
      <dgm:t>
        <a:bodyPr/>
        <a:lstStyle/>
        <a:p>
          <a:endParaRPr lang="en-US"/>
        </a:p>
      </dgm:t>
    </dgm:pt>
    <dgm:pt modelId="{612BC737-4CE2-4F9C-A1F9-E34C102B469D}" type="pres">
      <dgm:prSet presAssocID="{03796B60-2795-4731-9C88-B95AE5B951FC}" presName="parentText" presStyleLbl="node1" presStyleIdx="0" presStyleCnt="7" custLinFactY="-20755" custLinFactNeighborX="-886" custLinFactNeighborY="-100000">
        <dgm:presLayoutVars>
          <dgm:chMax val="0"/>
          <dgm:bulletEnabled val="1"/>
        </dgm:presLayoutVars>
      </dgm:prSet>
      <dgm:spPr/>
      <dgm:t>
        <a:bodyPr/>
        <a:lstStyle/>
        <a:p>
          <a:endParaRPr lang="en-US"/>
        </a:p>
      </dgm:t>
    </dgm:pt>
    <dgm:pt modelId="{49E2C72B-2A37-4426-8FA3-6B8976BCEA90}" type="pres">
      <dgm:prSet presAssocID="{10B833E0-7A0E-436D-81EE-F18B40DA453A}" presName="spacer" presStyleCnt="0"/>
      <dgm:spPr/>
    </dgm:pt>
    <dgm:pt modelId="{9E771995-E2E0-4AC3-ACD2-22A84071DC44}" type="pres">
      <dgm:prSet presAssocID="{FA4CAF8D-AD39-4C0B-8763-8FA0DDD4920F}" presName="parentText" presStyleLbl="node1" presStyleIdx="1" presStyleCnt="7">
        <dgm:presLayoutVars>
          <dgm:chMax val="0"/>
          <dgm:bulletEnabled val="1"/>
        </dgm:presLayoutVars>
      </dgm:prSet>
      <dgm:spPr/>
      <dgm:t>
        <a:bodyPr/>
        <a:lstStyle/>
        <a:p>
          <a:endParaRPr lang="en-US"/>
        </a:p>
      </dgm:t>
    </dgm:pt>
    <dgm:pt modelId="{DE08C9EF-F4F9-4F4A-AD63-57D6BD8372CB}" type="pres">
      <dgm:prSet presAssocID="{3A718989-1D96-43FF-84AD-832240AB3101}" presName="spacer" presStyleCnt="0"/>
      <dgm:spPr/>
    </dgm:pt>
    <dgm:pt modelId="{532522B5-83C7-463C-8ECD-BE1021FC228D}" type="pres">
      <dgm:prSet presAssocID="{19A510EF-3DEF-423B-8096-B385559434AC}" presName="parentText" presStyleLbl="node1" presStyleIdx="2" presStyleCnt="7">
        <dgm:presLayoutVars>
          <dgm:chMax val="0"/>
          <dgm:bulletEnabled val="1"/>
        </dgm:presLayoutVars>
      </dgm:prSet>
      <dgm:spPr/>
      <dgm:t>
        <a:bodyPr/>
        <a:lstStyle/>
        <a:p>
          <a:endParaRPr lang="en-US"/>
        </a:p>
      </dgm:t>
    </dgm:pt>
    <dgm:pt modelId="{B3BC38EB-A8C3-4A4B-A1B8-0A55C5BD1528}" type="pres">
      <dgm:prSet presAssocID="{857AC913-7B52-4DC5-B8A3-623F216A823B}" presName="spacer" presStyleCnt="0"/>
      <dgm:spPr/>
    </dgm:pt>
    <dgm:pt modelId="{DCFE8FA2-A5FC-461F-AC4E-F9FA0AF7AA3A}" type="pres">
      <dgm:prSet presAssocID="{0F336BF5-9E85-4CC9-AEBE-CAC9E04DC41D}" presName="parentText" presStyleLbl="node1" presStyleIdx="3" presStyleCnt="7">
        <dgm:presLayoutVars>
          <dgm:chMax val="0"/>
          <dgm:bulletEnabled val="1"/>
        </dgm:presLayoutVars>
      </dgm:prSet>
      <dgm:spPr/>
      <dgm:t>
        <a:bodyPr/>
        <a:lstStyle/>
        <a:p>
          <a:endParaRPr lang="en-US"/>
        </a:p>
      </dgm:t>
    </dgm:pt>
    <dgm:pt modelId="{3C6F5BB7-5798-495B-A2E9-56A428AF903D}" type="pres">
      <dgm:prSet presAssocID="{C3907E5D-D69C-48C3-911D-4AC1F85A54FB}" presName="spacer" presStyleCnt="0"/>
      <dgm:spPr/>
    </dgm:pt>
    <dgm:pt modelId="{553E49CC-0868-401C-A1CB-A5A50D063D97}" type="pres">
      <dgm:prSet presAssocID="{8E016F2C-AEDB-4B52-A779-D275AA395EC1}" presName="parentText" presStyleLbl="node1" presStyleIdx="4" presStyleCnt="7">
        <dgm:presLayoutVars>
          <dgm:chMax val="0"/>
          <dgm:bulletEnabled val="1"/>
        </dgm:presLayoutVars>
      </dgm:prSet>
      <dgm:spPr/>
      <dgm:t>
        <a:bodyPr/>
        <a:lstStyle/>
        <a:p>
          <a:endParaRPr lang="en-US"/>
        </a:p>
      </dgm:t>
    </dgm:pt>
    <dgm:pt modelId="{175033C7-AC4E-41D3-AA64-9CDEECA770A5}" type="pres">
      <dgm:prSet presAssocID="{72372EA2-1AD8-4CEC-9E2B-6BAED9DC72D2}" presName="spacer" presStyleCnt="0"/>
      <dgm:spPr/>
    </dgm:pt>
    <dgm:pt modelId="{244CDD0F-F332-4188-AE00-B42C213F0463}" type="pres">
      <dgm:prSet presAssocID="{1D6438B0-F54F-4423-9828-1D74152762E9}" presName="parentText" presStyleLbl="node1" presStyleIdx="5" presStyleCnt="7">
        <dgm:presLayoutVars>
          <dgm:chMax val="0"/>
          <dgm:bulletEnabled val="1"/>
        </dgm:presLayoutVars>
      </dgm:prSet>
      <dgm:spPr/>
      <dgm:t>
        <a:bodyPr/>
        <a:lstStyle/>
        <a:p>
          <a:endParaRPr lang="en-US"/>
        </a:p>
      </dgm:t>
    </dgm:pt>
    <dgm:pt modelId="{C298606B-2CC8-4AA0-A8B7-E8E5E81383B0}" type="pres">
      <dgm:prSet presAssocID="{3A053F8B-3540-4446-8C07-BE2B4A716CB9}" presName="spacer" presStyleCnt="0"/>
      <dgm:spPr/>
    </dgm:pt>
    <dgm:pt modelId="{4D0E8111-914E-4406-B722-C89DBDF3F39B}" type="pres">
      <dgm:prSet presAssocID="{2F135984-949A-496C-813F-0BA1E267FC98}" presName="parentText" presStyleLbl="node1" presStyleIdx="6" presStyleCnt="7">
        <dgm:presLayoutVars>
          <dgm:chMax val="0"/>
          <dgm:bulletEnabled val="1"/>
        </dgm:presLayoutVars>
      </dgm:prSet>
      <dgm:spPr/>
      <dgm:t>
        <a:bodyPr/>
        <a:lstStyle/>
        <a:p>
          <a:endParaRPr lang="en-US"/>
        </a:p>
      </dgm:t>
    </dgm:pt>
  </dgm:ptLst>
  <dgm:cxnLst>
    <dgm:cxn modelId="{0B3110E1-178E-4F81-8031-D3362959465E}" srcId="{603F6D28-0FEA-4E86-AC21-95BA6AE6ED65}" destId="{03796B60-2795-4731-9C88-B95AE5B951FC}" srcOrd="0" destOrd="0" parTransId="{38943031-23F9-40E9-8195-56C5A81ACAF4}" sibTransId="{10B833E0-7A0E-436D-81EE-F18B40DA453A}"/>
    <dgm:cxn modelId="{C72BA477-69CD-403C-86EF-91620886DEF8}" type="presOf" srcId="{603F6D28-0FEA-4E86-AC21-95BA6AE6ED65}" destId="{F65FAB7C-4C36-404F-A09F-E5CCB65D4DD8}" srcOrd="0" destOrd="0" presId="urn:microsoft.com/office/officeart/2005/8/layout/vList2"/>
    <dgm:cxn modelId="{AF9803D1-AFDC-4C6D-86A9-D66292431295}" type="presOf" srcId="{1D6438B0-F54F-4423-9828-1D74152762E9}" destId="{244CDD0F-F332-4188-AE00-B42C213F0463}" srcOrd="0" destOrd="0" presId="urn:microsoft.com/office/officeart/2005/8/layout/vList2"/>
    <dgm:cxn modelId="{6A414790-02E3-4265-BF15-052823595857}" type="presOf" srcId="{FA4CAF8D-AD39-4C0B-8763-8FA0DDD4920F}" destId="{9E771995-E2E0-4AC3-ACD2-22A84071DC44}" srcOrd="0" destOrd="0" presId="urn:microsoft.com/office/officeart/2005/8/layout/vList2"/>
    <dgm:cxn modelId="{002B5591-2CD8-46C4-950A-AE529A6579EB}" srcId="{603F6D28-0FEA-4E86-AC21-95BA6AE6ED65}" destId="{19A510EF-3DEF-423B-8096-B385559434AC}" srcOrd="2" destOrd="0" parTransId="{41317935-4E8C-4FC3-9D7C-AA05F7DD3C95}" sibTransId="{857AC913-7B52-4DC5-B8A3-623F216A823B}"/>
    <dgm:cxn modelId="{9CAAB6B2-EB7D-47B3-84F1-0CAE2E88E2F7}" srcId="{603F6D28-0FEA-4E86-AC21-95BA6AE6ED65}" destId="{1D6438B0-F54F-4423-9828-1D74152762E9}" srcOrd="5" destOrd="0" parTransId="{49E6FF96-919E-447C-9254-DF893BA93218}" sibTransId="{3A053F8B-3540-4446-8C07-BE2B4A716CB9}"/>
    <dgm:cxn modelId="{4180F892-7BC9-423D-9534-AAAB63903C25}" srcId="{603F6D28-0FEA-4E86-AC21-95BA6AE6ED65}" destId="{0F336BF5-9E85-4CC9-AEBE-CAC9E04DC41D}" srcOrd="3" destOrd="0" parTransId="{BF5CE949-EE8F-4FE6-8932-75174A3000F8}" sibTransId="{C3907E5D-D69C-48C3-911D-4AC1F85A54FB}"/>
    <dgm:cxn modelId="{D39387F0-8E82-4ADD-B751-A3DBDF5D2441}" srcId="{603F6D28-0FEA-4E86-AC21-95BA6AE6ED65}" destId="{FA4CAF8D-AD39-4C0B-8763-8FA0DDD4920F}" srcOrd="1" destOrd="0" parTransId="{99C6E55B-E73E-40F0-98C9-80002BD802E0}" sibTransId="{3A718989-1D96-43FF-84AD-832240AB3101}"/>
    <dgm:cxn modelId="{3F22D910-DA37-4865-BB57-D17345BF2326}" type="presOf" srcId="{0F336BF5-9E85-4CC9-AEBE-CAC9E04DC41D}" destId="{DCFE8FA2-A5FC-461F-AC4E-F9FA0AF7AA3A}" srcOrd="0" destOrd="0" presId="urn:microsoft.com/office/officeart/2005/8/layout/vList2"/>
    <dgm:cxn modelId="{DD984C0A-8E6F-4963-A5F9-A569A9D670BC}" type="presOf" srcId="{19A510EF-3DEF-423B-8096-B385559434AC}" destId="{532522B5-83C7-463C-8ECD-BE1021FC228D}" srcOrd="0" destOrd="0" presId="urn:microsoft.com/office/officeart/2005/8/layout/vList2"/>
    <dgm:cxn modelId="{C0AD6FEF-282E-4DBE-B463-DFCE5B7FE392}" type="presOf" srcId="{2F135984-949A-496C-813F-0BA1E267FC98}" destId="{4D0E8111-914E-4406-B722-C89DBDF3F39B}" srcOrd="0" destOrd="0" presId="urn:microsoft.com/office/officeart/2005/8/layout/vList2"/>
    <dgm:cxn modelId="{A68AB5E4-FACE-4642-AD62-25F774069AD3}" srcId="{603F6D28-0FEA-4E86-AC21-95BA6AE6ED65}" destId="{8E016F2C-AEDB-4B52-A779-D275AA395EC1}" srcOrd="4" destOrd="0" parTransId="{C1C42BEF-5200-4FC2-B077-2C9664EE3261}" sibTransId="{72372EA2-1AD8-4CEC-9E2B-6BAED9DC72D2}"/>
    <dgm:cxn modelId="{687F82BF-678A-4BE5-8DC0-47D450F71AAA}" srcId="{603F6D28-0FEA-4E86-AC21-95BA6AE6ED65}" destId="{2F135984-949A-496C-813F-0BA1E267FC98}" srcOrd="6" destOrd="0" parTransId="{60D8155A-2E37-4F2F-A8B1-0097C7666D80}" sibTransId="{5F278B9A-D972-4506-8450-1945E4F820E7}"/>
    <dgm:cxn modelId="{67467DBD-9BF1-4E50-AF57-0D1D2BDAC9B7}" type="presOf" srcId="{03796B60-2795-4731-9C88-B95AE5B951FC}" destId="{612BC737-4CE2-4F9C-A1F9-E34C102B469D}" srcOrd="0" destOrd="0" presId="urn:microsoft.com/office/officeart/2005/8/layout/vList2"/>
    <dgm:cxn modelId="{465DE5AB-253F-47F9-B32F-B3A3D8271B64}" type="presOf" srcId="{8E016F2C-AEDB-4B52-A779-D275AA395EC1}" destId="{553E49CC-0868-401C-A1CB-A5A50D063D97}" srcOrd="0" destOrd="0" presId="urn:microsoft.com/office/officeart/2005/8/layout/vList2"/>
    <dgm:cxn modelId="{76A11958-2CB5-4A2D-9253-CC758B75DF1B}" type="presParOf" srcId="{F65FAB7C-4C36-404F-A09F-E5CCB65D4DD8}" destId="{612BC737-4CE2-4F9C-A1F9-E34C102B469D}" srcOrd="0" destOrd="0" presId="urn:microsoft.com/office/officeart/2005/8/layout/vList2"/>
    <dgm:cxn modelId="{8C13D9C7-623E-4E48-93A2-C277EB7EEB8C}" type="presParOf" srcId="{F65FAB7C-4C36-404F-A09F-E5CCB65D4DD8}" destId="{49E2C72B-2A37-4426-8FA3-6B8976BCEA90}" srcOrd="1" destOrd="0" presId="urn:microsoft.com/office/officeart/2005/8/layout/vList2"/>
    <dgm:cxn modelId="{D703AEC7-B13A-4D90-A2FE-68258D607466}" type="presParOf" srcId="{F65FAB7C-4C36-404F-A09F-E5CCB65D4DD8}" destId="{9E771995-E2E0-4AC3-ACD2-22A84071DC44}" srcOrd="2" destOrd="0" presId="urn:microsoft.com/office/officeart/2005/8/layout/vList2"/>
    <dgm:cxn modelId="{1077A9CC-8DE9-49B0-88F8-1C18FE7C6589}" type="presParOf" srcId="{F65FAB7C-4C36-404F-A09F-E5CCB65D4DD8}" destId="{DE08C9EF-F4F9-4F4A-AD63-57D6BD8372CB}" srcOrd="3" destOrd="0" presId="urn:microsoft.com/office/officeart/2005/8/layout/vList2"/>
    <dgm:cxn modelId="{EE5FE21E-1338-4DC4-B588-E4B42FF79074}" type="presParOf" srcId="{F65FAB7C-4C36-404F-A09F-E5CCB65D4DD8}" destId="{532522B5-83C7-463C-8ECD-BE1021FC228D}" srcOrd="4" destOrd="0" presId="urn:microsoft.com/office/officeart/2005/8/layout/vList2"/>
    <dgm:cxn modelId="{1BAAFFAC-F04D-4FB7-8DE6-DF78822D155A}" type="presParOf" srcId="{F65FAB7C-4C36-404F-A09F-E5CCB65D4DD8}" destId="{B3BC38EB-A8C3-4A4B-A1B8-0A55C5BD1528}" srcOrd="5" destOrd="0" presId="urn:microsoft.com/office/officeart/2005/8/layout/vList2"/>
    <dgm:cxn modelId="{6EA3E364-0210-4706-BAF0-BD6938011D77}" type="presParOf" srcId="{F65FAB7C-4C36-404F-A09F-E5CCB65D4DD8}" destId="{DCFE8FA2-A5FC-461F-AC4E-F9FA0AF7AA3A}" srcOrd="6" destOrd="0" presId="urn:microsoft.com/office/officeart/2005/8/layout/vList2"/>
    <dgm:cxn modelId="{E88D9D52-79D7-4009-A009-9603B23B330F}" type="presParOf" srcId="{F65FAB7C-4C36-404F-A09F-E5CCB65D4DD8}" destId="{3C6F5BB7-5798-495B-A2E9-56A428AF903D}" srcOrd="7" destOrd="0" presId="urn:microsoft.com/office/officeart/2005/8/layout/vList2"/>
    <dgm:cxn modelId="{B574DE58-3F60-4B68-BD15-BAE891D85E9A}" type="presParOf" srcId="{F65FAB7C-4C36-404F-A09F-E5CCB65D4DD8}" destId="{553E49CC-0868-401C-A1CB-A5A50D063D97}" srcOrd="8" destOrd="0" presId="urn:microsoft.com/office/officeart/2005/8/layout/vList2"/>
    <dgm:cxn modelId="{E074D700-AC3C-498B-A28D-121C842F1103}" type="presParOf" srcId="{F65FAB7C-4C36-404F-A09F-E5CCB65D4DD8}" destId="{175033C7-AC4E-41D3-AA64-9CDEECA770A5}" srcOrd="9" destOrd="0" presId="urn:microsoft.com/office/officeart/2005/8/layout/vList2"/>
    <dgm:cxn modelId="{E1064262-219A-4704-885C-BC8A1505DAE9}" type="presParOf" srcId="{F65FAB7C-4C36-404F-A09F-E5CCB65D4DD8}" destId="{244CDD0F-F332-4188-AE00-B42C213F0463}" srcOrd="10" destOrd="0" presId="urn:microsoft.com/office/officeart/2005/8/layout/vList2"/>
    <dgm:cxn modelId="{73A25750-5B23-4889-8E95-304C8A69EE21}" type="presParOf" srcId="{F65FAB7C-4C36-404F-A09F-E5CCB65D4DD8}" destId="{C298606B-2CC8-4AA0-A8B7-E8E5E81383B0}" srcOrd="11" destOrd="0" presId="urn:microsoft.com/office/officeart/2005/8/layout/vList2"/>
    <dgm:cxn modelId="{E27750D4-7968-4B4E-9E22-27C81B246332}" type="presParOf" srcId="{F65FAB7C-4C36-404F-A09F-E5CCB65D4DD8}" destId="{4D0E8111-914E-4406-B722-C89DBDF3F39B}" srcOrd="1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404CDC0-A5B5-4E80-94FC-79CB5C483EA8}" type="doc">
      <dgm:prSet loTypeId="urn:microsoft.com/office/officeart/2005/8/layout/vList2" loCatId="list" qsTypeId="urn:microsoft.com/office/officeart/2005/8/quickstyle/simple4" qsCatId="simple" csTypeId="urn:microsoft.com/office/officeart/2005/8/colors/accent2_4" csCatId="accent2" phldr="1"/>
      <dgm:spPr/>
      <dgm:t>
        <a:bodyPr/>
        <a:lstStyle/>
        <a:p>
          <a:pPr rtl="1"/>
          <a:endParaRPr lang="ar-SY"/>
        </a:p>
      </dgm:t>
    </dgm:pt>
    <dgm:pt modelId="{1772F186-9BDB-4E1F-AC30-2DD6D1846BCF}">
      <dgm:prSet custT="1">
        <dgm:style>
          <a:lnRef idx="1">
            <a:schemeClr val="accent5"/>
          </a:lnRef>
          <a:fillRef idx="3">
            <a:schemeClr val="accent5"/>
          </a:fillRef>
          <a:effectRef idx="2">
            <a:schemeClr val="accent5"/>
          </a:effectRef>
          <a:fontRef idx="minor">
            <a:schemeClr val="lt1"/>
          </a:fontRef>
        </dgm:style>
      </dgm:prSet>
      <dgm:spPr>
        <a:solidFill>
          <a:srgbClr val="32AA90"/>
        </a:solidFill>
      </dgm:spPr>
      <dgm:t>
        <a:bodyPr/>
        <a:lstStyle/>
        <a:p>
          <a:pPr rtl="1">
            <a:lnSpc>
              <a:spcPct val="150000"/>
            </a:lnSpc>
          </a:pPr>
          <a:r>
            <a:rPr lang="ar-SA" sz="2000" b="1" u="none" dirty="0">
              <a:latin typeface="Alexandria" pitchFamily="2" charset="-78"/>
              <a:cs typeface="Alexandria" pitchFamily="2" charset="-78"/>
            </a:rPr>
            <a:t>من ناحية المستوى الجغرافي  تقسم الى اربعة مستويات :</a:t>
          </a:r>
          <a:endParaRPr lang="ar-SY" sz="2000" b="1" u="none" dirty="0">
            <a:latin typeface="Alexandria" pitchFamily="2" charset="-78"/>
            <a:cs typeface="Alexandria" pitchFamily="2" charset="-78"/>
          </a:endParaRPr>
        </a:p>
      </dgm:t>
    </dgm:pt>
    <dgm:pt modelId="{0352E9D1-10C2-4494-8623-0DE75C1EB495}" type="parTrans" cxnId="{2EAB55B9-7C8C-44D2-B5F7-6FA8BFB00C89}">
      <dgm:prSet/>
      <dgm:spPr/>
      <dgm:t>
        <a:bodyPr/>
        <a:lstStyle/>
        <a:p>
          <a:pPr rtl="1"/>
          <a:endParaRPr lang="ar-SY"/>
        </a:p>
      </dgm:t>
    </dgm:pt>
    <dgm:pt modelId="{A8C264D8-F98F-4CCF-8A89-CBFFA808FF60}" type="sibTrans" cxnId="{2EAB55B9-7C8C-44D2-B5F7-6FA8BFB00C89}">
      <dgm:prSet/>
      <dgm:spPr/>
      <dgm:t>
        <a:bodyPr/>
        <a:lstStyle/>
        <a:p>
          <a:pPr rtl="1"/>
          <a:endParaRPr lang="ar-SY"/>
        </a:p>
      </dgm:t>
    </dgm:pt>
    <dgm:pt modelId="{EE7B2835-2ED1-412B-B623-3D6B236ED05E}">
      <dgm:prSet custT="1"/>
      <dgm:spPr>
        <a:solidFill>
          <a:schemeClr val="bg2">
            <a:lumMod val="75000"/>
          </a:schemeClr>
        </a:solidFill>
      </dgm:spPr>
      <dgm:t>
        <a:bodyPr/>
        <a:lstStyle/>
        <a:p>
          <a:pPr rtl="1"/>
          <a:r>
            <a:rPr lang="ar-SA" sz="2000" b="1" dirty="0"/>
            <a:t>المراكز المحلية للمعلومات وتقتصر خدماتها على العاملين في المؤسسة</a:t>
          </a:r>
          <a:endParaRPr lang="ar-SY" sz="2000" b="1" dirty="0"/>
        </a:p>
      </dgm:t>
    </dgm:pt>
    <dgm:pt modelId="{897E0A06-7DE3-41F5-B1C5-726136371073}" type="parTrans" cxnId="{A5B6E838-4B8F-4E45-9BEC-AEE8F5A3A43D}">
      <dgm:prSet/>
      <dgm:spPr/>
      <dgm:t>
        <a:bodyPr/>
        <a:lstStyle/>
        <a:p>
          <a:pPr rtl="1"/>
          <a:endParaRPr lang="ar-SY"/>
        </a:p>
      </dgm:t>
    </dgm:pt>
    <dgm:pt modelId="{BC4FD328-F479-443E-A0FA-308BAD4F7585}" type="sibTrans" cxnId="{A5B6E838-4B8F-4E45-9BEC-AEE8F5A3A43D}">
      <dgm:prSet/>
      <dgm:spPr/>
      <dgm:t>
        <a:bodyPr/>
        <a:lstStyle/>
        <a:p>
          <a:pPr rtl="1"/>
          <a:endParaRPr lang="ar-SY"/>
        </a:p>
      </dgm:t>
    </dgm:pt>
    <dgm:pt modelId="{E747B93E-020C-4534-B4BF-C79D4150E729}">
      <dgm:prSet custT="1"/>
      <dgm:spPr/>
      <dgm:t>
        <a:bodyPr/>
        <a:lstStyle/>
        <a:p>
          <a:pPr rtl="1"/>
          <a:r>
            <a:rPr lang="ar-SA" sz="2000" b="1" dirty="0"/>
            <a:t>المراكز الوطنية للمعلومات وتقدم خدماتها على مستوى بقطاعاتها كافة </a:t>
          </a:r>
          <a:endParaRPr lang="ar-SY" sz="2000" b="1" dirty="0"/>
        </a:p>
      </dgm:t>
    </dgm:pt>
    <dgm:pt modelId="{D98EAACE-CDD8-4D29-8C63-6BE6E8FC6DD5}" type="parTrans" cxnId="{58FE1BA8-8B05-4122-BF94-76634798A99F}">
      <dgm:prSet/>
      <dgm:spPr/>
      <dgm:t>
        <a:bodyPr/>
        <a:lstStyle/>
        <a:p>
          <a:pPr rtl="1"/>
          <a:endParaRPr lang="ar-SY"/>
        </a:p>
      </dgm:t>
    </dgm:pt>
    <dgm:pt modelId="{F3965D36-CCC6-4AA9-AA8B-6803D7CD7C1E}" type="sibTrans" cxnId="{58FE1BA8-8B05-4122-BF94-76634798A99F}">
      <dgm:prSet/>
      <dgm:spPr/>
      <dgm:t>
        <a:bodyPr/>
        <a:lstStyle/>
        <a:p>
          <a:pPr rtl="1"/>
          <a:endParaRPr lang="ar-SY"/>
        </a:p>
      </dgm:t>
    </dgm:pt>
    <dgm:pt modelId="{5DD8EDE0-F7D5-434D-9060-1AB31227704A}">
      <dgm:prSet custT="1"/>
      <dgm:spPr>
        <a:solidFill>
          <a:schemeClr val="bg2">
            <a:lumMod val="90000"/>
          </a:schemeClr>
        </a:solidFill>
      </dgm:spPr>
      <dgm:t>
        <a:bodyPr/>
        <a:lstStyle/>
        <a:p>
          <a:pPr rtl="1"/>
          <a:r>
            <a:rPr lang="ar-SA" sz="2000" b="1" dirty="0"/>
            <a:t>المراكز </a:t>
          </a:r>
          <a:r>
            <a:rPr lang="ar-SA" sz="2000" b="1" dirty="0" smtClean="0"/>
            <a:t>الإقليمية </a:t>
          </a:r>
          <a:r>
            <a:rPr lang="ar-SA" sz="2000" b="1" dirty="0"/>
            <a:t>للمعلومات وتقدم خدماتها على مستوى إقليم جغرافي بأكمله </a:t>
          </a:r>
          <a:endParaRPr lang="ar-SY" sz="2000" b="1" dirty="0"/>
        </a:p>
      </dgm:t>
    </dgm:pt>
    <dgm:pt modelId="{1B9358A2-51A9-4046-93E2-EB579F88AD1F}" type="parTrans" cxnId="{57EDF95C-51FF-44A5-B65B-E81E23A288CE}">
      <dgm:prSet/>
      <dgm:spPr/>
      <dgm:t>
        <a:bodyPr/>
        <a:lstStyle/>
        <a:p>
          <a:pPr rtl="1"/>
          <a:endParaRPr lang="ar-SY"/>
        </a:p>
      </dgm:t>
    </dgm:pt>
    <dgm:pt modelId="{1D5D864E-E6FC-4752-A187-6C4A65FB80E8}" type="sibTrans" cxnId="{57EDF95C-51FF-44A5-B65B-E81E23A288CE}">
      <dgm:prSet/>
      <dgm:spPr/>
      <dgm:t>
        <a:bodyPr/>
        <a:lstStyle/>
        <a:p>
          <a:pPr rtl="1"/>
          <a:endParaRPr lang="ar-SY"/>
        </a:p>
      </dgm:t>
    </dgm:pt>
    <dgm:pt modelId="{A821E17E-3AE1-4439-9760-FCC1A276E604}">
      <dgm:prSet custT="1"/>
      <dgm:spPr/>
      <dgm:t>
        <a:bodyPr/>
        <a:lstStyle/>
        <a:p>
          <a:pPr rtl="1"/>
          <a:r>
            <a:rPr lang="ar-SA" sz="2000" b="1" dirty="0"/>
            <a:t>المراكز الدولية للمعلومات وتعتمد على التمويل والإشراف الدولي مثل المنظمات الدولية كاليونسكو والامم المتحدة .</a:t>
          </a:r>
          <a:endParaRPr lang="ar-SY" sz="2000" b="1" dirty="0"/>
        </a:p>
      </dgm:t>
    </dgm:pt>
    <dgm:pt modelId="{41C355A7-D113-4D02-9010-9B217ABF1579}" type="parTrans" cxnId="{EB4A3ECA-8EA8-4EAD-9EAF-A5A973AD4567}">
      <dgm:prSet/>
      <dgm:spPr/>
      <dgm:t>
        <a:bodyPr/>
        <a:lstStyle/>
        <a:p>
          <a:pPr rtl="1"/>
          <a:endParaRPr lang="ar-SY"/>
        </a:p>
      </dgm:t>
    </dgm:pt>
    <dgm:pt modelId="{D8797108-8D50-4495-B5BD-566DD3C6AF08}" type="sibTrans" cxnId="{EB4A3ECA-8EA8-4EAD-9EAF-A5A973AD4567}">
      <dgm:prSet/>
      <dgm:spPr/>
      <dgm:t>
        <a:bodyPr/>
        <a:lstStyle/>
        <a:p>
          <a:pPr rtl="1"/>
          <a:endParaRPr lang="ar-SY"/>
        </a:p>
      </dgm:t>
    </dgm:pt>
    <dgm:pt modelId="{E0843482-0F04-4B60-965A-218110F18920}" type="pres">
      <dgm:prSet presAssocID="{4404CDC0-A5B5-4E80-94FC-79CB5C483EA8}" presName="linear" presStyleCnt="0">
        <dgm:presLayoutVars>
          <dgm:animLvl val="lvl"/>
          <dgm:resizeHandles val="exact"/>
        </dgm:presLayoutVars>
      </dgm:prSet>
      <dgm:spPr/>
      <dgm:t>
        <a:bodyPr/>
        <a:lstStyle/>
        <a:p>
          <a:endParaRPr lang="en-US"/>
        </a:p>
      </dgm:t>
    </dgm:pt>
    <dgm:pt modelId="{8379EF6D-40AF-41DA-91A6-163AEF651687}" type="pres">
      <dgm:prSet presAssocID="{1772F186-9BDB-4E1F-AC30-2DD6D1846BCF}" presName="parentText" presStyleLbl="node1" presStyleIdx="0" presStyleCnt="5" custScaleX="133099" custScaleY="150966" custLinFactY="-108059" custLinFactNeighborX="42571" custLinFactNeighborY="-200000">
        <dgm:presLayoutVars>
          <dgm:chMax val="0"/>
          <dgm:bulletEnabled val="1"/>
        </dgm:presLayoutVars>
      </dgm:prSet>
      <dgm:spPr/>
      <dgm:t>
        <a:bodyPr/>
        <a:lstStyle/>
        <a:p>
          <a:endParaRPr lang="en-US"/>
        </a:p>
      </dgm:t>
    </dgm:pt>
    <dgm:pt modelId="{3DBC7059-D7C6-43CC-A6DC-F7AF7B214B79}" type="pres">
      <dgm:prSet presAssocID="{A8C264D8-F98F-4CCF-8A89-CBFFA808FF60}" presName="spacer" presStyleCnt="0"/>
      <dgm:spPr/>
    </dgm:pt>
    <dgm:pt modelId="{CEF36300-7A52-4BA0-84E7-7EFBFC7E2BAF}" type="pres">
      <dgm:prSet presAssocID="{EE7B2835-2ED1-412B-B623-3D6B236ED05E}" presName="parentText" presStyleLbl="node1" presStyleIdx="1" presStyleCnt="5" custScaleX="90909" custScaleY="90909">
        <dgm:presLayoutVars>
          <dgm:chMax val="0"/>
          <dgm:bulletEnabled val="1"/>
        </dgm:presLayoutVars>
      </dgm:prSet>
      <dgm:spPr/>
      <dgm:t>
        <a:bodyPr/>
        <a:lstStyle/>
        <a:p>
          <a:endParaRPr lang="en-US"/>
        </a:p>
      </dgm:t>
    </dgm:pt>
    <dgm:pt modelId="{2AE33F20-7448-4EC0-915D-28C051F450B2}" type="pres">
      <dgm:prSet presAssocID="{BC4FD328-F479-443E-A0FA-308BAD4F7585}" presName="spacer" presStyleCnt="0"/>
      <dgm:spPr/>
    </dgm:pt>
    <dgm:pt modelId="{1D861A5D-ACF5-426A-813D-5803D9ABE536}" type="pres">
      <dgm:prSet presAssocID="{E747B93E-020C-4534-B4BF-C79D4150E729}" presName="parentText" presStyleLbl="node1" presStyleIdx="2" presStyleCnt="5" custScaleX="90909" custScaleY="90909">
        <dgm:presLayoutVars>
          <dgm:chMax val="0"/>
          <dgm:bulletEnabled val="1"/>
        </dgm:presLayoutVars>
      </dgm:prSet>
      <dgm:spPr/>
      <dgm:t>
        <a:bodyPr/>
        <a:lstStyle/>
        <a:p>
          <a:endParaRPr lang="en-US"/>
        </a:p>
      </dgm:t>
    </dgm:pt>
    <dgm:pt modelId="{6BE6CF65-84D6-4944-93C8-BBF7BA06F757}" type="pres">
      <dgm:prSet presAssocID="{F3965D36-CCC6-4AA9-AA8B-6803D7CD7C1E}" presName="spacer" presStyleCnt="0"/>
      <dgm:spPr/>
    </dgm:pt>
    <dgm:pt modelId="{04C65238-4482-4506-982A-230351D46AF8}" type="pres">
      <dgm:prSet presAssocID="{5DD8EDE0-F7D5-434D-9060-1AB31227704A}" presName="parentText" presStyleLbl="node1" presStyleIdx="3" presStyleCnt="5" custScaleX="90909" custScaleY="90909" custLinFactNeighborX="36" custLinFactNeighborY="-29784">
        <dgm:presLayoutVars>
          <dgm:chMax val="0"/>
          <dgm:bulletEnabled val="1"/>
        </dgm:presLayoutVars>
      </dgm:prSet>
      <dgm:spPr/>
      <dgm:t>
        <a:bodyPr/>
        <a:lstStyle/>
        <a:p>
          <a:endParaRPr lang="en-US"/>
        </a:p>
      </dgm:t>
    </dgm:pt>
    <dgm:pt modelId="{7EA4C481-019C-4E9C-849B-CFF15E04FF2C}" type="pres">
      <dgm:prSet presAssocID="{1D5D864E-E6FC-4752-A187-6C4A65FB80E8}" presName="spacer" presStyleCnt="0"/>
      <dgm:spPr/>
    </dgm:pt>
    <dgm:pt modelId="{7E7DA77F-BE14-4B3F-92CA-C51E5B551C00}" type="pres">
      <dgm:prSet presAssocID="{A821E17E-3AE1-4439-9760-FCC1A276E604}" presName="parentText" presStyleLbl="node1" presStyleIdx="4" presStyleCnt="5" custScaleX="90909" custScaleY="90909">
        <dgm:presLayoutVars>
          <dgm:chMax val="0"/>
          <dgm:bulletEnabled val="1"/>
        </dgm:presLayoutVars>
      </dgm:prSet>
      <dgm:spPr/>
      <dgm:t>
        <a:bodyPr/>
        <a:lstStyle/>
        <a:p>
          <a:endParaRPr lang="en-US"/>
        </a:p>
      </dgm:t>
    </dgm:pt>
  </dgm:ptLst>
  <dgm:cxnLst>
    <dgm:cxn modelId="{5E2D64DE-8B31-460A-A545-1E9E4B0CC8DC}" type="presOf" srcId="{4404CDC0-A5B5-4E80-94FC-79CB5C483EA8}" destId="{E0843482-0F04-4B60-965A-218110F18920}" srcOrd="0" destOrd="0" presId="urn:microsoft.com/office/officeart/2005/8/layout/vList2"/>
    <dgm:cxn modelId="{EB4A3ECA-8EA8-4EAD-9EAF-A5A973AD4567}" srcId="{4404CDC0-A5B5-4E80-94FC-79CB5C483EA8}" destId="{A821E17E-3AE1-4439-9760-FCC1A276E604}" srcOrd="4" destOrd="0" parTransId="{41C355A7-D113-4D02-9010-9B217ABF1579}" sibTransId="{D8797108-8D50-4495-B5BD-566DD3C6AF08}"/>
    <dgm:cxn modelId="{D2488FCC-958A-4982-A922-0BF33B8ED910}" type="presOf" srcId="{5DD8EDE0-F7D5-434D-9060-1AB31227704A}" destId="{04C65238-4482-4506-982A-230351D46AF8}" srcOrd="0" destOrd="0" presId="urn:microsoft.com/office/officeart/2005/8/layout/vList2"/>
    <dgm:cxn modelId="{E49224BB-50C0-40C8-B8D5-D940D81B40F9}" type="presOf" srcId="{E747B93E-020C-4534-B4BF-C79D4150E729}" destId="{1D861A5D-ACF5-426A-813D-5803D9ABE536}" srcOrd="0" destOrd="0" presId="urn:microsoft.com/office/officeart/2005/8/layout/vList2"/>
    <dgm:cxn modelId="{57EDF95C-51FF-44A5-B65B-E81E23A288CE}" srcId="{4404CDC0-A5B5-4E80-94FC-79CB5C483EA8}" destId="{5DD8EDE0-F7D5-434D-9060-1AB31227704A}" srcOrd="3" destOrd="0" parTransId="{1B9358A2-51A9-4046-93E2-EB579F88AD1F}" sibTransId="{1D5D864E-E6FC-4752-A187-6C4A65FB80E8}"/>
    <dgm:cxn modelId="{A5B6E838-4B8F-4E45-9BEC-AEE8F5A3A43D}" srcId="{4404CDC0-A5B5-4E80-94FC-79CB5C483EA8}" destId="{EE7B2835-2ED1-412B-B623-3D6B236ED05E}" srcOrd="1" destOrd="0" parTransId="{897E0A06-7DE3-41F5-B1C5-726136371073}" sibTransId="{BC4FD328-F479-443E-A0FA-308BAD4F7585}"/>
    <dgm:cxn modelId="{11599798-D6A1-4CC7-A8AB-6BBEBE70DD90}" type="presOf" srcId="{A821E17E-3AE1-4439-9760-FCC1A276E604}" destId="{7E7DA77F-BE14-4B3F-92CA-C51E5B551C00}" srcOrd="0" destOrd="0" presId="urn:microsoft.com/office/officeart/2005/8/layout/vList2"/>
    <dgm:cxn modelId="{A6DD4A83-034A-4411-A29B-2E93692453FA}" type="presOf" srcId="{1772F186-9BDB-4E1F-AC30-2DD6D1846BCF}" destId="{8379EF6D-40AF-41DA-91A6-163AEF651687}" srcOrd="0" destOrd="0" presId="urn:microsoft.com/office/officeart/2005/8/layout/vList2"/>
    <dgm:cxn modelId="{58FE1BA8-8B05-4122-BF94-76634798A99F}" srcId="{4404CDC0-A5B5-4E80-94FC-79CB5C483EA8}" destId="{E747B93E-020C-4534-B4BF-C79D4150E729}" srcOrd="2" destOrd="0" parTransId="{D98EAACE-CDD8-4D29-8C63-6BE6E8FC6DD5}" sibTransId="{F3965D36-CCC6-4AA9-AA8B-6803D7CD7C1E}"/>
    <dgm:cxn modelId="{9572BD44-ABFC-4A7A-85B4-255514EF6E80}" type="presOf" srcId="{EE7B2835-2ED1-412B-B623-3D6B236ED05E}" destId="{CEF36300-7A52-4BA0-84E7-7EFBFC7E2BAF}" srcOrd="0" destOrd="0" presId="urn:microsoft.com/office/officeart/2005/8/layout/vList2"/>
    <dgm:cxn modelId="{2EAB55B9-7C8C-44D2-B5F7-6FA8BFB00C89}" srcId="{4404CDC0-A5B5-4E80-94FC-79CB5C483EA8}" destId="{1772F186-9BDB-4E1F-AC30-2DD6D1846BCF}" srcOrd="0" destOrd="0" parTransId="{0352E9D1-10C2-4494-8623-0DE75C1EB495}" sibTransId="{A8C264D8-F98F-4CCF-8A89-CBFFA808FF60}"/>
    <dgm:cxn modelId="{DF227B31-2C5F-41FE-B862-2AF3D2E95C4C}" type="presParOf" srcId="{E0843482-0F04-4B60-965A-218110F18920}" destId="{8379EF6D-40AF-41DA-91A6-163AEF651687}" srcOrd="0" destOrd="0" presId="urn:microsoft.com/office/officeart/2005/8/layout/vList2"/>
    <dgm:cxn modelId="{0EF33C85-1B76-47F5-B537-F390376F5A45}" type="presParOf" srcId="{E0843482-0F04-4B60-965A-218110F18920}" destId="{3DBC7059-D7C6-43CC-A6DC-F7AF7B214B79}" srcOrd="1" destOrd="0" presId="urn:microsoft.com/office/officeart/2005/8/layout/vList2"/>
    <dgm:cxn modelId="{57866C2C-FAE6-4545-895E-738FFAF928CF}" type="presParOf" srcId="{E0843482-0F04-4B60-965A-218110F18920}" destId="{CEF36300-7A52-4BA0-84E7-7EFBFC7E2BAF}" srcOrd="2" destOrd="0" presId="urn:microsoft.com/office/officeart/2005/8/layout/vList2"/>
    <dgm:cxn modelId="{4B524D9B-DD00-473A-B3BA-535DF579C96B}" type="presParOf" srcId="{E0843482-0F04-4B60-965A-218110F18920}" destId="{2AE33F20-7448-4EC0-915D-28C051F450B2}" srcOrd="3" destOrd="0" presId="urn:microsoft.com/office/officeart/2005/8/layout/vList2"/>
    <dgm:cxn modelId="{13BDC05B-94E1-4034-B5F5-659105F1858B}" type="presParOf" srcId="{E0843482-0F04-4B60-965A-218110F18920}" destId="{1D861A5D-ACF5-426A-813D-5803D9ABE536}" srcOrd="4" destOrd="0" presId="urn:microsoft.com/office/officeart/2005/8/layout/vList2"/>
    <dgm:cxn modelId="{653DE027-D732-4A32-B5EB-F72DAAEFA125}" type="presParOf" srcId="{E0843482-0F04-4B60-965A-218110F18920}" destId="{6BE6CF65-84D6-4944-93C8-BBF7BA06F757}" srcOrd="5" destOrd="0" presId="urn:microsoft.com/office/officeart/2005/8/layout/vList2"/>
    <dgm:cxn modelId="{82496F99-9670-460D-8D7C-D3D60A36A21D}" type="presParOf" srcId="{E0843482-0F04-4B60-965A-218110F18920}" destId="{04C65238-4482-4506-982A-230351D46AF8}" srcOrd="6" destOrd="0" presId="urn:microsoft.com/office/officeart/2005/8/layout/vList2"/>
    <dgm:cxn modelId="{8918795C-2F4B-44F9-96E6-C70407858F35}" type="presParOf" srcId="{E0843482-0F04-4B60-965A-218110F18920}" destId="{7EA4C481-019C-4E9C-849B-CFF15E04FF2C}" srcOrd="7" destOrd="0" presId="urn:microsoft.com/office/officeart/2005/8/layout/vList2"/>
    <dgm:cxn modelId="{AA60C41B-A82D-4061-A91D-9D8CDBDAE0B4}" type="presParOf" srcId="{E0843482-0F04-4B60-965A-218110F18920}" destId="{7E7DA77F-BE14-4B3F-92CA-C51E5B551C00}"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239DA5D-4000-4F9F-BB2A-997D794403D4}" type="doc">
      <dgm:prSet loTypeId="urn:microsoft.com/office/officeart/2005/8/layout/cycle8" loCatId="cycle" qsTypeId="urn:microsoft.com/office/officeart/2005/8/quickstyle/simple4" qsCatId="simple" csTypeId="urn:microsoft.com/office/officeart/2005/8/colors/colorful2" csCatId="colorful"/>
      <dgm:spPr/>
      <dgm:t>
        <a:bodyPr/>
        <a:lstStyle/>
        <a:p>
          <a:pPr rtl="1"/>
          <a:endParaRPr lang="ar-SY"/>
        </a:p>
      </dgm:t>
    </dgm:pt>
    <dgm:pt modelId="{9E45E98D-4EBD-4FCD-B32B-72751F0D523E}">
      <dgm:prSet/>
      <dgm:spPr/>
      <dgm:t>
        <a:bodyPr/>
        <a:lstStyle/>
        <a:p>
          <a:pPr rtl="1"/>
          <a:r>
            <a:rPr lang="ar-SA"/>
            <a:t>وحدة المكتبة </a:t>
          </a:r>
          <a:endParaRPr lang="ar-SY"/>
        </a:p>
      </dgm:t>
    </dgm:pt>
    <dgm:pt modelId="{93C3D312-E6F9-4A61-B854-88657E88F5DD}" type="parTrans" cxnId="{161806EB-589C-4848-B2FB-F3C1E0C1CF9D}">
      <dgm:prSet/>
      <dgm:spPr/>
      <dgm:t>
        <a:bodyPr/>
        <a:lstStyle/>
        <a:p>
          <a:pPr rtl="1"/>
          <a:endParaRPr lang="ar-SY"/>
        </a:p>
      </dgm:t>
    </dgm:pt>
    <dgm:pt modelId="{E0D7B99E-2128-4468-ABEE-21272DD62F88}" type="sibTrans" cxnId="{161806EB-589C-4848-B2FB-F3C1E0C1CF9D}">
      <dgm:prSet/>
      <dgm:spPr/>
      <dgm:t>
        <a:bodyPr/>
        <a:lstStyle/>
        <a:p>
          <a:pPr rtl="1"/>
          <a:endParaRPr lang="ar-SY"/>
        </a:p>
      </dgm:t>
    </dgm:pt>
    <dgm:pt modelId="{F4FE2FF5-6C24-4D1C-AF36-91EF4CFF0993}">
      <dgm:prSet/>
      <dgm:spPr/>
      <dgm:t>
        <a:bodyPr/>
        <a:lstStyle/>
        <a:p>
          <a:pPr rtl="1"/>
          <a:r>
            <a:rPr lang="ar-SA"/>
            <a:t>وحدة التوثيق </a:t>
          </a:r>
          <a:endParaRPr lang="ar-SY"/>
        </a:p>
      </dgm:t>
    </dgm:pt>
    <dgm:pt modelId="{1A6B4442-1F9E-4688-B3D6-8D2E329ECDCB}" type="parTrans" cxnId="{61B173D1-023A-4BBA-8E4B-F9A8384AFD19}">
      <dgm:prSet/>
      <dgm:spPr/>
      <dgm:t>
        <a:bodyPr/>
        <a:lstStyle/>
        <a:p>
          <a:pPr rtl="1"/>
          <a:endParaRPr lang="ar-SY"/>
        </a:p>
      </dgm:t>
    </dgm:pt>
    <dgm:pt modelId="{77F80662-A85D-4065-8ECB-C39A20E46058}" type="sibTrans" cxnId="{61B173D1-023A-4BBA-8E4B-F9A8384AFD19}">
      <dgm:prSet/>
      <dgm:spPr/>
      <dgm:t>
        <a:bodyPr/>
        <a:lstStyle/>
        <a:p>
          <a:pPr rtl="1"/>
          <a:endParaRPr lang="ar-SY"/>
        </a:p>
      </dgm:t>
    </dgm:pt>
    <dgm:pt modelId="{F06913AA-A081-44EB-AA7B-1C12E295F417}">
      <dgm:prSet/>
      <dgm:spPr/>
      <dgm:t>
        <a:bodyPr/>
        <a:lstStyle/>
        <a:p>
          <a:pPr rtl="1"/>
          <a:r>
            <a:rPr lang="ar-SA"/>
            <a:t>وحدة بث المعلومات </a:t>
          </a:r>
          <a:endParaRPr lang="ar-SY"/>
        </a:p>
      </dgm:t>
    </dgm:pt>
    <dgm:pt modelId="{A8D37173-DA67-4FD4-AF47-3E9E8A0954D1}" type="parTrans" cxnId="{D5465577-F61C-4DB1-A0A2-BED9284E708C}">
      <dgm:prSet/>
      <dgm:spPr/>
      <dgm:t>
        <a:bodyPr/>
        <a:lstStyle/>
        <a:p>
          <a:pPr rtl="1"/>
          <a:endParaRPr lang="ar-SY"/>
        </a:p>
      </dgm:t>
    </dgm:pt>
    <dgm:pt modelId="{407E7E9A-02EB-480A-BB50-A29488F5E1CC}" type="sibTrans" cxnId="{D5465577-F61C-4DB1-A0A2-BED9284E708C}">
      <dgm:prSet/>
      <dgm:spPr/>
      <dgm:t>
        <a:bodyPr/>
        <a:lstStyle/>
        <a:p>
          <a:pPr rtl="1"/>
          <a:endParaRPr lang="ar-SY"/>
        </a:p>
      </dgm:t>
    </dgm:pt>
    <dgm:pt modelId="{81259CE1-D776-470B-ACD4-C0A775F8FE02}">
      <dgm:prSet/>
      <dgm:spPr/>
      <dgm:t>
        <a:bodyPr/>
        <a:lstStyle/>
        <a:p>
          <a:pPr rtl="1"/>
          <a:r>
            <a:rPr lang="ar-SA"/>
            <a:t>وحدة النشر </a:t>
          </a:r>
          <a:endParaRPr lang="ar-SY"/>
        </a:p>
      </dgm:t>
    </dgm:pt>
    <dgm:pt modelId="{781F6380-8F6A-4957-A9AA-4805845F47DA}" type="parTrans" cxnId="{16670DB4-28B5-4D20-AE86-2788BABD7DB6}">
      <dgm:prSet/>
      <dgm:spPr/>
      <dgm:t>
        <a:bodyPr/>
        <a:lstStyle/>
        <a:p>
          <a:pPr rtl="1"/>
          <a:endParaRPr lang="ar-SY"/>
        </a:p>
      </dgm:t>
    </dgm:pt>
    <dgm:pt modelId="{9019FB07-B0A3-40D9-8733-82C6A6C45265}" type="sibTrans" cxnId="{16670DB4-28B5-4D20-AE86-2788BABD7DB6}">
      <dgm:prSet/>
      <dgm:spPr/>
      <dgm:t>
        <a:bodyPr/>
        <a:lstStyle/>
        <a:p>
          <a:pPr rtl="1"/>
          <a:endParaRPr lang="ar-SY"/>
        </a:p>
      </dgm:t>
    </dgm:pt>
    <dgm:pt modelId="{2167DFB5-E3CF-4206-BA57-5AF1B3922A7C}">
      <dgm:prSet/>
      <dgm:spPr/>
      <dgm:t>
        <a:bodyPr/>
        <a:lstStyle/>
        <a:p>
          <a:pPr rtl="1"/>
          <a:r>
            <a:rPr lang="ar-SA" dirty="0"/>
            <a:t>وحدة الترجمة </a:t>
          </a:r>
          <a:endParaRPr lang="ar-SY" dirty="0"/>
        </a:p>
      </dgm:t>
    </dgm:pt>
    <dgm:pt modelId="{E13EF703-B750-45C6-AF6D-A803982C3010}" type="parTrans" cxnId="{A298AAAB-E08F-4EE0-BF20-934EE0BA47F7}">
      <dgm:prSet/>
      <dgm:spPr/>
      <dgm:t>
        <a:bodyPr/>
        <a:lstStyle/>
        <a:p>
          <a:pPr rtl="1"/>
          <a:endParaRPr lang="ar-SY"/>
        </a:p>
      </dgm:t>
    </dgm:pt>
    <dgm:pt modelId="{4B6677C1-D23F-44BB-A1AB-0092018093B1}" type="sibTrans" cxnId="{A298AAAB-E08F-4EE0-BF20-934EE0BA47F7}">
      <dgm:prSet/>
      <dgm:spPr/>
      <dgm:t>
        <a:bodyPr/>
        <a:lstStyle/>
        <a:p>
          <a:pPr rtl="1"/>
          <a:endParaRPr lang="ar-SY"/>
        </a:p>
      </dgm:t>
    </dgm:pt>
    <dgm:pt modelId="{C63A228C-CF70-4102-A360-56F84180D37C}" type="pres">
      <dgm:prSet presAssocID="{A239DA5D-4000-4F9F-BB2A-997D794403D4}" presName="compositeShape" presStyleCnt="0">
        <dgm:presLayoutVars>
          <dgm:chMax val="7"/>
          <dgm:dir/>
          <dgm:resizeHandles val="exact"/>
        </dgm:presLayoutVars>
      </dgm:prSet>
      <dgm:spPr/>
      <dgm:t>
        <a:bodyPr/>
        <a:lstStyle/>
        <a:p>
          <a:endParaRPr lang="en-US"/>
        </a:p>
      </dgm:t>
    </dgm:pt>
    <dgm:pt modelId="{70AD6B27-FE9D-48ED-8B04-41DF5987AFCC}" type="pres">
      <dgm:prSet presAssocID="{A239DA5D-4000-4F9F-BB2A-997D794403D4}" presName="wedge1" presStyleLbl="node1" presStyleIdx="0" presStyleCnt="5"/>
      <dgm:spPr/>
      <dgm:t>
        <a:bodyPr/>
        <a:lstStyle/>
        <a:p>
          <a:endParaRPr lang="en-US"/>
        </a:p>
      </dgm:t>
    </dgm:pt>
    <dgm:pt modelId="{BD929DDB-84B1-40D9-ADA9-35B22CB96D9D}" type="pres">
      <dgm:prSet presAssocID="{A239DA5D-4000-4F9F-BB2A-997D794403D4}" presName="dummy1a" presStyleCnt="0"/>
      <dgm:spPr/>
    </dgm:pt>
    <dgm:pt modelId="{D5DDD071-A300-4374-8A0B-CE2289E11617}" type="pres">
      <dgm:prSet presAssocID="{A239DA5D-4000-4F9F-BB2A-997D794403D4}" presName="dummy1b" presStyleCnt="0"/>
      <dgm:spPr/>
    </dgm:pt>
    <dgm:pt modelId="{C53F2242-991B-4546-95C3-D54E483A0C51}" type="pres">
      <dgm:prSet presAssocID="{A239DA5D-4000-4F9F-BB2A-997D794403D4}" presName="wedge1Tx" presStyleLbl="node1" presStyleIdx="0" presStyleCnt="5">
        <dgm:presLayoutVars>
          <dgm:chMax val="0"/>
          <dgm:chPref val="0"/>
          <dgm:bulletEnabled val="1"/>
        </dgm:presLayoutVars>
      </dgm:prSet>
      <dgm:spPr/>
      <dgm:t>
        <a:bodyPr/>
        <a:lstStyle/>
        <a:p>
          <a:endParaRPr lang="en-US"/>
        </a:p>
      </dgm:t>
    </dgm:pt>
    <dgm:pt modelId="{FDE76352-B98A-4B71-AE0D-5292116B7F68}" type="pres">
      <dgm:prSet presAssocID="{A239DA5D-4000-4F9F-BB2A-997D794403D4}" presName="wedge2" presStyleLbl="node1" presStyleIdx="1" presStyleCnt="5"/>
      <dgm:spPr/>
      <dgm:t>
        <a:bodyPr/>
        <a:lstStyle/>
        <a:p>
          <a:endParaRPr lang="en-US"/>
        </a:p>
      </dgm:t>
    </dgm:pt>
    <dgm:pt modelId="{1201E510-3CC3-4708-BF01-84A1CADA6949}" type="pres">
      <dgm:prSet presAssocID="{A239DA5D-4000-4F9F-BB2A-997D794403D4}" presName="dummy2a" presStyleCnt="0"/>
      <dgm:spPr/>
    </dgm:pt>
    <dgm:pt modelId="{26F9DAF5-94D5-4340-9B80-0E04A105A99E}" type="pres">
      <dgm:prSet presAssocID="{A239DA5D-4000-4F9F-BB2A-997D794403D4}" presName="dummy2b" presStyleCnt="0"/>
      <dgm:spPr/>
    </dgm:pt>
    <dgm:pt modelId="{EB7B5A3A-4BF3-4E47-BE3B-70E5B6477E6B}" type="pres">
      <dgm:prSet presAssocID="{A239DA5D-4000-4F9F-BB2A-997D794403D4}" presName="wedge2Tx" presStyleLbl="node1" presStyleIdx="1" presStyleCnt="5">
        <dgm:presLayoutVars>
          <dgm:chMax val="0"/>
          <dgm:chPref val="0"/>
          <dgm:bulletEnabled val="1"/>
        </dgm:presLayoutVars>
      </dgm:prSet>
      <dgm:spPr/>
      <dgm:t>
        <a:bodyPr/>
        <a:lstStyle/>
        <a:p>
          <a:endParaRPr lang="en-US"/>
        </a:p>
      </dgm:t>
    </dgm:pt>
    <dgm:pt modelId="{6A8E031E-30B5-46EA-977B-29F9B7FCE42A}" type="pres">
      <dgm:prSet presAssocID="{A239DA5D-4000-4F9F-BB2A-997D794403D4}" presName="wedge3" presStyleLbl="node1" presStyleIdx="2" presStyleCnt="5"/>
      <dgm:spPr/>
      <dgm:t>
        <a:bodyPr/>
        <a:lstStyle/>
        <a:p>
          <a:endParaRPr lang="en-US"/>
        </a:p>
      </dgm:t>
    </dgm:pt>
    <dgm:pt modelId="{F7175EC0-EADF-46E9-814A-54F8881C72C7}" type="pres">
      <dgm:prSet presAssocID="{A239DA5D-4000-4F9F-BB2A-997D794403D4}" presName="dummy3a" presStyleCnt="0"/>
      <dgm:spPr/>
    </dgm:pt>
    <dgm:pt modelId="{A3AC54B2-E0D5-442C-A281-8747A8A0BB0D}" type="pres">
      <dgm:prSet presAssocID="{A239DA5D-4000-4F9F-BB2A-997D794403D4}" presName="dummy3b" presStyleCnt="0"/>
      <dgm:spPr/>
    </dgm:pt>
    <dgm:pt modelId="{24B61343-044B-4F99-818E-B8971D56482D}" type="pres">
      <dgm:prSet presAssocID="{A239DA5D-4000-4F9F-BB2A-997D794403D4}" presName="wedge3Tx" presStyleLbl="node1" presStyleIdx="2" presStyleCnt="5">
        <dgm:presLayoutVars>
          <dgm:chMax val="0"/>
          <dgm:chPref val="0"/>
          <dgm:bulletEnabled val="1"/>
        </dgm:presLayoutVars>
      </dgm:prSet>
      <dgm:spPr/>
      <dgm:t>
        <a:bodyPr/>
        <a:lstStyle/>
        <a:p>
          <a:endParaRPr lang="en-US"/>
        </a:p>
      </dgm:t>
    </dgm:pt>
    <dgm:pt modelId="{080B37D8-7B78-4FE5-9909-A298EA47F6DB}" type="pres">
      <dgm:prSet presAssocID="{A239DA5D-4000-4F9F-BB2A-997D794403D4}" presName="wedge4" presStyleLbl="node1" presStyleIdx="3" presStyleCnt="5"/>
      <dgm:spPr/>
      <dgm:t>
        <a:bodyPr/>
        <a:lstStyle/>
        <a:p>
          <a:endParaRPr lang="en-US"/>
        </a:p>
      </dgm:t>
    </dgm:pt>
    <dgm:pt modelId="{E3419421-6531-4698-97ED-07F1461E593D}" type="pres">
      <dgm:prSet presAssocID="{A239DA5D-4000-4F9F-BB2A-997D794403D4}" presName="dummy4a" presStyleCnt="0"/>
      <dgm:spPr/>
    </dgm:pt>
    <dgm:pt modelId="{AA0296D3-27D4-4706-B356-ABDCDC96C62B}" type="pres">
      <dgm:prSet presAssocID="{A239DA5D-4000-4F9F-BB2A-997D794403D4}" presName="dummy4b" presStyleCnt="0"/>
      <dgm:spPr/>
    </dgm:pt>
    <dgm:pt modelId="{7B2D68BB-0DA0-4444-90AC-4AD2933DA18E}" type="pres">
      <dgm:prSet presAssocID="{A239DA5D-4000-4F9F-BB2A-997D794403D4}" presName="wedge4Tx" presStyleLbl="node1" presStyleIdx="3" presStyleCnt="5">
        <dgm:presLayoutVars>
          <dgm:chMax val="0"/>
          <dgm:chPref val="0"/>
          <dgm:bulletEnabled val="1"/>
        </dgm:presLayoutVars>
      </dgm:prSet>
      <dgm:spPr/>
      <dgm:t>
        <a:bodyPr/>
        <a:lstStyle/>
        <a:p>
          <a:endParaRPr lang="en-US"/>
        </a:p>
      </dgm:t>
    </dgm:pt>
    <dgm:pt modelId="{87C3585C-5845-48FE-B079-9C8E217CB824}" type="pres">
      <dgm:prSet presAssocID="{A239DA5D-4000-4F9F-BB2A-997D794403D4}" presName="wedge5" presStyleLbl="node1" presStyleIdx="4" presStyleCnt="5"/>
      <dgm:spPr/>
      <dgm:t>
        <a:bodyPr/>
        <a:lstStyle/>
        <a:p>
          <a:endParaRPr lang="en-US"/>
        </a:p>
      </dgm:t>
    </dgm:pt>
    <dgm:pt modelId="{32BDE8A0-CB93-4472-9F20-C3A759C3CD84}" type="pres">
      <dgm:prSet presAssocID="{A239DA5D-4000-4F9F-BB2A-997D794403D4}" presName="dummy5a" presStyleCnt="0"/>
      <dgm:spPr/>
    </dgm:pt>
    <dgm:pt modelId="{51F6A4E1-389A-423E-9915-50A2DF7A2984}" type="pres">
      <dgm:prSet presAssocID="{A239DA5D-4000-4F9F-BB2A-997D794403D4}" presName="dummy5b" presStyleCnt="0"/>
      <dgm:spPr/>
    </dgm:pt>
    <dgm:pt modelId="{5921679B-EE51-49EC-9F87-0663673C70E7}" type="pres">
      <dgm:prSet presAssocID="{A239DA5D-4000-4F9F-BB2A-997D794403D4}" presName="wedge5Tx" presStyleLbl="node1" presStyleIdx="4" presStyleCnt="5">
        <dgm:presLayoutVars>
          <dgm:chMax val="0"/>
          <dgm:chPref val="0"/>
          <dgm:bulletEnabled val="1"/>
        </dgm:presLayoutVars>
      </dgm:prSet>
      <dgm:spPr/>
      <dgm:t>
        <a:bodyPr/>
        <a:lstStyle/>
        <a:p>
          <a:endParaRPr lang="en-US"/>
        </a:p>
      </dgm:t>
    </dgm:pt>
    <dgm:pt modelId="{F3FA1F56-9522-4B59-BF32-6116EAD96BED}" type="pres">
      <dgm:prSet presAssocID="{E0D7B99E-2128-4468-ABEE-21272DD62F88}" presName="arrowWedge1" presStyleLbl="fgSibTrans2D1" presStyleIdx="0" presStyleCnt="5"/>
      <dgm:spPr/>
    </dgm:pt>
    <dgm:pt modelId="{E6D522AE-3EF6-448D-A0DC-747C47B8591F}" type="pres">
      <dgm:prSet presAssocID="{77F80662-A85D-4065-8ECB-C39A20E46058}" presName="arrowWedge2" presStyleLbl="fgSibTrans2D1" presStyleIdx="1" presStyleCnt="5"/>
      <dgm:spPr/>
    </dgm:pt>
    <dgm:pt modelId="{EAAE4BD1-5E86-4B34-AC64-70F6C808CFCF}" type="pres">
      <dgm:prSet presAssocID="{407E7E9A-02EB-480A-BB50-A29488F5E1CC}" presName="arrowWedge3" presStyleLbl="fgSibTrans2D1" presStyleIdx="2" presStyleCnt="5"/>
      <dgm:spPr/>
    </dgm:pt>
    <dgm:pt modelId="{7DABD6EA-61C1-4C3B-8E19-9445CD0B1342}" type="pres">
      <dgm:prSet presAssocID="{9019FB07-B0A3-40D9-8733-82C6A6C45265}" presName="arrowWedge4" presStyleLbl="fgSibTrans2D1" presStyleIdx="3" presStyleCnt="5"/>
      <dgm:spPr/>
    </dgm:pt>
    <dgm:pt modelId="{4A00ABE0-544F-4BE8-9A00-9B146A94D8D2}" type="pres">
      <dgm:prSet presAssocID="{4B6677C1-D23F-44BB-A1AB-0092018093B1}" presName="arrowWedge5" presStyleLbl="fgSibTrans2D1" presStyleIdx="4" presStyleCnt="5"/>
      <dgm:spPr/>
    </dgm:pt>
  </dgm:ptLst>
  <dgm:cxnLst>
    <dgm:cxn modelId="{280E46EA-6041-49BC-9D36-59844ED65130}" type="presOf" srcId="{F06913AA-A081-44EB-AA7B-1C12E295F417}" destId="{24B61343-044B-4F99-818E-B8971D56482D}" srcOrd="1" destOrd="0" presId="urn:microsoft.com/office/officeart/2005/8/layout/cycle8"/>
    <dgm:cxn modelId="{A298AAAB-E08F-4EE0-BF20-934EE0BA47F7}" srcId="{A239DA5D-4000-4F9F-BB2A-997D794403D4}" destId="{2167DFB5-E3CF-4206-BA57-5AF1B3922A7C}" srcOrd="4" destOrd="0" parTransId="{E13EF703-B750-45C6-AF6D-A803982C3010}" sibTransId="{4B6677C1-D23F-44BB-A1AB-0092018093B1}"/>
    <dgm:cxn modelId="{16670DB4-28B5-4D20-AE86-2788BABD7DB6}" srcId="{A239DA5D-4000-4F9F-BB2A-997D794403D4}" destId="{81259CE1-D776-470B-ACD4-C0A775F8FE02}" srcOrd="3" destOrd="0" parTransId="{781F6380-8F6A-4957-A9AA-4805845F47DA}" sibTransId="{9019FB07-B0A3-40D9-8733-82C6A6C45265}"/>
    <dgm:cxn modelId="{161806EB-589C-4848-B2FB-F3C1E0C1CF9D}" srcId="{A239DA5D-4000-4F9F-BB2A-997D794403D4}" destId="{9E45E98D-4EBD-4FCD-B32B-72751F0D523E}" srcOrd="0" destOrd="0" parTransId="{93C3D312-E6F9-4A61-B854-88657E88F5DD}" sibTransId="{E0D7B99E-2128-4468-ABEE-21272DD62F88}"/>
    <dgm:cxn modelId="{44F1D2BE-B443-42A3-A415-24FFFB3AB37F}" type="presOf" srcId="{A239DA5D-4000-4F9F-BB2A-997D794403D4}" destId="{C63A228C-CF70-4102-A360-56F84180D37C}" srcOrd="0" destOrd="0" presId="urn:microsoft.com/office/officeart/2005/8/layout/cycle8"/>
    <dgm:cxn modelId="{326365E4-1359-45B5-A83B-37E538FA3425}" type="presOf" srcId="{9E45E98D-4EBD-4FCD-B32B-72751F0D523E}" destId="{C53F2242-991B-4546-95C3-D54E483A0C51}" srcOrd="1" destOrd="0" presId="urn:microsoft.com/office/officeart/2005/8/layout/cycle8"/>
    <dgm:cxn modelId="{D7EB9112-88AE-458C-8282-C3EC0338E793}" type="presOf" srcId="{81259CE1-D776-470B-ACD4-C0A775F8FE02}" destId="{7B2D68BB-0DA0-4444-90AC-4AD2933DA18E}" srcOrd="1" destOrd="0" presId="urn:microsoft.com/office/officeart/2005/8/layout/cycle8"/>
    <dgm:cxn modelId="{0C85F019-BE64-4F18-8E3B-98A2B307E21A}" type="presOf" srcId="{2167DFB5-E3CF-4206-BA57-5AF1B3922A7C}" destId="{5921679B-EE51-49EC-9F87-0663673C70E7}" srcOrd="1" destOrd="0" presId="urn:microsoft.com/office/officeart/2005/8/layout/cycle8"/>
    <dgm:cxn modelId="{3F63D989-4CB4-4D90-94CF-E36C984A4C28}" type="presOf" srcId="{81259CE1-D776-470B-ACD4-C0A775F8FE02}" destId="{080B37D8-7B78-4FE5-9909-A298EA47F6DB}" srcOrd="0" destOrd="0" presId="urn:microsoft.com/office/officeart/2005/8/layout/cycle8"/>
    <dgm:cxn modelId="{3B91CA16-9A68-4F69-9A54-FE986763BE19}" type="presOf" srcId="{2167DFB5-E3CF-4206-BA57-5AF1B3922A7C}" destId="{87C3585C-5845-48FE-B079-9C8E217CB824}" srcOrd="0" destOrd="0" presId="urn:microsoft.com/office/officeart/2005/8/layout/cycle8"/>
    <dgm:cxn modelId="{D5465577-F61C-4DB1-A0A2-BED9284E708C}" srcId="{A239DA5D-4000-4F9F-BB2A-997D794403D4}" destId="{F06913AA-A081-44EB-AA7B-1C12E295F417}" srcOrd="2" destOrd="0" parTransId="{A8D37173-DA67-4FD4-AF47-3E9E8A0954D1}" sibTransId="{407E7E9A-02EB-480A-BB50-A29488F5E1CC}"/>
    <dgm:cxn modelId="{E9F994CE-547F-4291-B0B5-34441987A088}" type="presOf" srcId="{F4FE2FF5-6C24-4D1C-AF36-91EF4CFF0993}" destId="{EB7B5A3A-4BF3-4E47-BE3B-70E5B6477E6B}" srcOrd="1" destOrd="0" presId="urn:microsoft.com/office/officeart/2005/8/layout/cycle8"/>
    <dgm:cxn modelId="{FA248B41-02CA-4946-9100-B3A7A8ACDF55}" type="presOf" srcId="{F06913AA-A081-44EB-AA7B-1C12E295F417}" destId="{6A8E031E-30B5-46EA-977B-29F9B7FCE42A}" srcOrd="0" destOrd="0" presId="urn:microsoft.com/office/officeart/2005/8/layout/cycle8"/>
    <dgm:cxn modelId="{7A1AAB32-F83F-4CF1-8710-0768B3B2F462}" type="presOf" srcId="{F4FE2FF5-6C24-4D1C-AF36-91EF4CFF0993}" destId="{FDE76352-B98A-4B71-AE0D-5292116B7F68}" srcOrd="0" destOrd="0" presId="urn:microsoft.com/office/officeart/2005/8/layout/cycle8"/>
    <dgm:cxn modelId="{61B173D1-023A-4BBA-8E4B-F9A8384AFD19}" srcId="{A239DA5D-4000-4F9F-BB2A-997D794403D4}" destId="{F4FE2FF5-6C24-4D1C-AF36-91EF4CFF0993}" srcOrd="1" destOrd="0" parTransId="{1A6B4442-1F9E-4688-B3D6-8D2E329ECDCB}" sibTransId="{77F80662-A85D-4065-8ECB-C39A20E46058}"/>
    <dgm:cxn modelId="{ABE91687-BAA2-40AC-8625-491B20A0FF27}" type="presOf" srcId="{9E45E98D-4EBD-4FCD-B32B-72751F0D523E}" destId="{70AD6B27-FE9D-48ED-8B04-41DF5987AFCC}" srcOrd="0" destOrd="0" presId="urn:microsoft.com/office/officeart/2005/8/layout/cycle8"/>
    <dgm:cxn modelId="{6E528ED3-7F0E-4126-9D9C-1C5E7C054DBD}" type="presParOf" srcId="{C63A228C-CF70-4102-A360-56F84180D37C}" destId="{70AD6B27-FE9D-48ED-8B04-41DF5987AFCC}" srcOrd="0" destOrd="0" presId="urn:microsoft.com/office/officeart/2005/8/layout/cycle8"/>
    <dgm:cxn modelId="{663AEB50-A964-4F89-8E78-44A54EB4388F}" type="presParOf" srcId="{C63A228C-CF70-4102-A360-56F84180D37C}" destId="{BD929DDB-84B1-40D9-ADA9-35B22CB96D9D}" srcOrd="1" destOrd="0" presId="urn:microsoft.com/office/officeart/2005/8/layout/cycle8"/>
    <dgm:cxn modelId="{73502EEF-85EB-4505-A0D7-E82826CF12B0}" type="presParOf" srcId="{C63A228C-CF70-4102-A360-56F84180D37C}" destId="{D5DDD071-A300-4374-8A0B-CE2289E11617}" srcOrd="2" destOrd="0" presId="urn:microsoft.com/office/officeart/2005/8/layout/cycle8"/>
    <dgm:cxn modelId="{7986A126-40D8-4AB0-8FEA-DDBC6D6CE01F}" type="presParOf" srcId="{C63A228C-CF70-4102-A360-56F84180D37C}" destId="{C53F2242-991B-4546-95C3-D54E483A0C51}" srcOrd="3" destOrd="0" presId="urn:microsoft.com/office/officeart/2005/8/layout/cycle8"/>
    <dgm:cxn modelId="{9BA22E27-0318-46FF-8825-C7B4E9A88240}" type="presParOf" srcId="{C63A228C-CF70-4102-A360-56F84180D37C}" destId="{FDE76352-B98A-4B71-AE0D-5292116B7F68}" srcOrd="4" destOrd="0" presId="urn:microsoft.com/office/officeart/2005/8/layout/cycle8"/>
    <dgm:cxn modelId="{FFFD35C6-6FE1-46BA-9898-79860B8819AD}" type="presParOf" srcId="{C63A228C-CF70-4102-A360-56F84180D37C}" destId="{1201E510-3CC3-4708-BF01-84A1CADA6949}" srcOrd="5" destOrd="0" presId="urn:microsoft.com/office/officeart/2005/8/layout/cycle8"/>
    <dgm:cxn modelId="{F34D6720-7B54-4D33-A2FE-38219CC62649}" type="presParOf" srcId="{C63A228C-CF70-4102-A360-56F84180D37C}" destId="{26F9DAF5-94D5-4340-9B80-0E04A105A99E}" srcOrd="6" destOrd="0" presId="urn:microsoft.com/office/officeart/2005/8/layout/cycle8"/>
    <dgm:cxn modelId="{B9C362D6-FE71-4CEA-8E55-51D18ECEB0B1}" type="presParOf" srcId="{C63A228C-CF70-4102-A360-56F84180D37C}" destId="{EB7B5A3A-4BF3-4E47-BE3B-70E5B6477E6B}" srcOrd="7" destOrd="0" presId="urn:microsoft.com/office/officeart/2005/8/layout/cycle8"/>
    <dgm:cxn modelId="{612B5C73-FAB9-4FF1-81AF-48660451BF48}" type="presParOf" srcId="{C63A228C-CF70-4102-A360-56F84180D37C}" destId="{6A8E031E-30B5-46EA-977B-29F9B7FCE42A}" srcOrd="8" destOrd="0" presId="urn:microsoft.com/office/officeart/2005/8/layout/cycle8"/>
    <dgm:cxn modelId="{65A401F4-BB71-4A63-B11C-CD31794067DB}" type="presParOf" srcId="{C63A228C-CF70-4102-A360-56F84180D37C}" destId="{F7175EC0-EADF-46E9-814A-54F8881C72C7}" srcOrd="9" destOrd="0" presId="urn:microsoft.com/office/officeart/2005/8/layout/cycle8"/>
    <dgm:cxn modelId="{680A640D-F43C-4793-9BCE-6F6079560B44}" type="presParOf" srcId="{C63A228C-CF70-4102-A360-56F84180D37C}" destId="{A3AC54B2-E0D5-442C-A281-8747A8A0BB0D}" srcOrd="10" destOrd="0" presId="urn:microsoft.com/office/officeart/2005/8/layout/cycle8"/>
    <dgm:cxn modelId="{D8E02664-7B99-43AF-8D4B-F9B8B9967C3D}" type="presParOf" srcId="{C63A228C-CF70-4102-A360-56F84180D37C}" destId="{24B61343-044B-4F99-818E-B8971D56482D}" srcOrd="11" destOrd="0" presId="urn:microsoft.com/office/officeart/2005/8/layout/cycle8"/>
    <dgm:cxn modelId="{5228193F-2A80-47C7-A658-E2C342BEA30C}" type="presParOf" srcId="{C63A228C-CF70-4102-A360-56F84180D37C}" destId="{080B37D8-7B78-4FE5-9909-A298EA47F6DB}" srcOrd="12" destOrd="0" presId="urn:microsoft.com/office/officeart/2005/8/layout/cycle8"/>
    <dgm:cxn modelId="{8E107AEB-F8E9-40A3-BA05-363D4E96066C}" type="presParOf" srcId="{C63A228C-CF70-4102-A360-56F84180D37C}" destId="{E3419421-6531-4698-97ED-07F1461E593D}" srcOrd="13" destOrd="0" presId="urn:microsoft.com/office/officeart/2005/8/layout/cycle8"/>
    <dgm:cxn modelId="{6C8ED399-F116-49B2-AFB9-B1F75DE5FA46}" type="presParOf" srcId="{C63A228C-CF70-4102-A360-56F84180D37C}" destId="{AA0296D3-27D4-4706-B356-ABDCDC96C62B}" srcOrd="14" destOrd="0" presId="urn:microsoft.com/office/officeart/2005/8/layout/cycle8"/>
    <dgm:cxn modelId="{AAEAFD53-9391-4DAA-9C88-55C0BFC26CE8}" type="presParOf" srcId="{C63A228C-CF70-4102-A360-56F84180D37C}" destId="{7B2D68BB-0DA0-4444-90AC-4AD2933DA18E}" srcOrd="15" destOrd="0" presId="urn:microsoft.com/office/officeart/2005/8/layout/cycle8"/>
    <dgm:cxn modelId="{7A445E42-59E6-469A-B31F-9FCA3A1A9A21}" type="presParOf" srcId="{C63A228C-CF70-4102-A360-56F84180D37C}" destId="{87C3585C-5845-48FE-B079-9C8E217CB824}" srcOrd="16" destOrd="0" presId="urn:microsoft.com/office/officeart/2005/8/layout/cycle8"/>
    <dgm:cxn modelId="{515DE583-2FEE-4E8B-B439-1D97C147A173}" type="presParOf" srcId="{C63A228C-CF70-4102-A360-56F84180D37C}" destId="{32BDE8A0-CB93-4472-9F20-C3A759C3CD84}" srcOrd="17" destOrd="0" presId="urn:microsoft.com/office/officeart/2005/8/layout/cycle8"/>
    <dgm:cxn modelId="{C4A0F99F-EE69-412B-8DC3-0DBA015E7925}" type="presParOf" srcId="{C63A228C-CF70-4102-A360-56F84180D37C}" destId="{51F6A4E1-389A-423E-9915-50A2DF7A2984}" srcOrd="18" destOrd="0" presId="urn:microsoft.com/office/officeart/2005/8/layout/cycle8"/>
    <dgm:cxn modelId="{1C1991BE-8B8F-4280-90B0-F6F7FAB830C9}" type="presParOf" srcId="{C63A228C-CF70-4102-A360-56F84180D37C}" destId="{5921679B-EE51-49EC-9F87-0663673C70E7}" srcOrd="19" destOrd="0" presId="urn:microsoft.com/office/officeart/2005/8/layout/cycle8"/>
    <dgm:cxn modelId="{764A2EEB-8715-4F30-A2E0-B430E501A403}" type="presParOf" srcId="{C63A228C-CF70-4102-A360-56F84180D37C}" destId="{F3FA1F56-9522-4B59-BF32-6116EAD96BED}" srcOrd="20" destOrd="0" presId="urn:microsoft.com/office/officeart/2005/8/layout/cycle8"/>
    <dgm:cxn modelId="{D4C6AA4B-1C0C-429E-AA42-75F0D3CE5AAC}" type="presParOf" srcId="{C63A228C-CF70-4102-A360-56F84180D37C}" destId="{E6D522AE-3EF6-448D-A0DC-747C47B8591F}" srcOrd="21" destOrd="0" presId="urn:microsoft.com/office/officeart/2005/8/layout/cycle8"/>
    <dgm:cxn modelId="{327595ED-F3C8-4D88-A2CD-0976424EA599}" type="presParOf" srcId="{C63A228C-CF70-4102-A360-56F84180D37C}" destId="{EAAE4BD1-5E86-4B34-AC64-70F6C808CFCF}" srcOrd="22" destOrd="0" presId="urn:microsoft.com/office/officeart/2005/8/layout/cycle8"/>
    <dgm:cxn modelId="{D4712CE4-F787-4C0A-9C72-36EB238ECD81}" type="presParOf" srcId="{C63A228C-CF70-4102-A360-56F84180D37C}" destId="{7DABD6EA-61C1-4C3B-8E19-9445CD0B1342}" srcOrd="23" destOrd="0" presId="urn:microsoft.com/office/officeart/2005/8/layout/cycle8"/>
    <dgm:cxn modelId="{EF390816-9B23-4019-B959-3EEC569E907C}" type="presParOf" srcId="{C63A228C-CF70-4102-A360-56F84180D37C}" destId="{4A00ABE0-544F-4BE8-9A00-9B146A94D8D2}" srcOrd="24" destOrd="0" presId="urn:microsoft.com/office/officeart/2005/8/layout/cycle8"/>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AE80C57-CB37-4B10-9ACA-48C95C4632FB}" type="doc">
      <dgm:prSet loTypeId="urn:microsoft.com/office/officeart/2005/8/layout/vList2" loCatId="list" qsTypeId="urn:microsoft.com/office/officeart/2005/8/quickstyle/simple4" qsCatId="simple" csTypeId="urn:microsoft.com/office/officeart/2005/8/colors/colorful2" csCatId="colorful" phldr="1"/>
      <dgm:spPr/>
      <dgm:t>
        <a:bodyPr/>
        <a:lstStyle/>
        <a:p>
          <a:pPr rtl="1"/>
          <a:endParaRPr lang="ar-SY"/>
        </a:p>
      </dgm:t>
    </dgm:pt>
    <dgm:pt modelId="{4FDDE2AD-FDC6-43AA-876B-56346A0CECA6}">
      <dgm:prSet custT="1"/>
      <dgm:spPr/>
      <dgm:t>
        <a:bodyPr/>
        <a:lstStyle/>
        <a:p>
          <a:pPr rtl="1"/>
          <a:r>
            <a:rPr lang="ar-SA" sz="2000" b="1" dirty="0">
              <a:solidFill>
                <a:schemeClr val="tx2"/>
              </a:solidFill>
            </a:rPr>
            <a:t>توفر للباحث كم كبير من البيانات والمعلومات </a:t>
          </a:r>
          <a:endParaRPr lang="ar-SY" sz="2000" b="1" dirty="0">
            <a:solidFill>
              <a:schemeClr val="tx2"/>
            </a:solidFill>
          </a:endParaRPr>
        </a:p>
      </dgm:t>
    </dgm:pt>
    <dgm:pt modelId="{D80D23A1-FB77-4B0A-8663-41CB56684DFF}" type="parTrans" cxnId="{F14F355E-0FB3-4932-88CA-8919B8EF7596}">
      <dgm:prSet/>
      <dgm:spPr/>
      <dgm:t>
        <a:bodyPr/>
        <a:lstStyle/>
        <a:p>
          <a:pPr rtl="1"/>
          <a:endParaRPr lang="ar-SY"/>
        </a:p>
      </dgm:t>
    </dgm:pt>
    <dgm:pt modelId="{15E49772-BCAE-4534-A536-64DBD2EFE062}" type="sibTrans" cxnId="{F14F355E-0FB3-4932-88CA-8919B8EF7596}">
      <dgm:prSet/>
      <dgm:spPr/>
      <dgm:t>
        <a:bodyPr/>
        <a:lstStyle/>
        <a:p>
          <a:pPr rtl="1"/>
          <a:endParaRPr lang="ar-SY"/>
        </a:p>
      </dgm:t>
    </dgm:pt>
    <dgm:pt modelId="{7B4F283C-B7F0-40B2-A390-3873F7035306}">
      <dgm:prSet custT="1"/>
      <dgm:spPr/>
      <dgm:t>
        <a:bodyPr/>
        <a:lstStyle/>
        <a:p>
          <a:pPr rtl="1"/>
          <a:r>
            <a:rPr lang="ar-SA" sz="2000" b="1" dirty="0">
              <a:solidFill>
                <a:schemeClr val="tx2"/>
              </a:solidFill>
            </a:rPr>
            <a:t>تكون السيطرة على مصادر المعلومات الإلكترونية سهلة واكثر دقة وفاعلية من حيث تنظيم وتخزين وحفظ وتحديث البيانات والمعلومات </a:t>
          </a:r>
          <a:endParaRPr lang="ar-SY" sz="2000" b="1" dirty="0">
            <a:solidFill>
              <a:schemeClr val="tx2"/>
            </a:solidFill>
          </a:endParaRPr>
        </a:p>
      </dgm:t>
    </dgm:pt>
    <dgm:pt modelId="{B3BBCC21-90F9-43FD-999E-F258EA8231EA}" type="parTrans" cxnId="{09B404A9-A7DE-4171-9493-E6ABEC227A66}">
      <dgm:prSet/>
      <dgm:spPr/>
      <dgm:t>
        <a:bodyPr/>
        <a:lstStyle/>
        <a:p>
          <a:pPr rtl="1"/>
          <a:endParaRPr lang="ar-SY"/>
        </a:p>
      </dgm:t>
    </dgm:pt>
    <dgm:pt modelId="{4E1F22B8-BD49-49CE-89EE-FC6D9E643878}" type="sibTrans" cxnId="{09B404A9-A7DE-4171-9493-E6ABEC227A66}">
      <dgm:prSet/>
      <dgm:spPr/>
      <dgm:t>
        <a:bodyPr/>
        <a:lstStyle/>
        <a:p>
          <a:pPr rtl="1"/>
          <a:endParaRPr lang="ar-SY"/>
        </a:p>
      </dgm:t>
    </dgm:pt>
    <dgm:pt modelId="{6AC25393-540E-4CF6-AAF2-1267F3221FA2}">
      <dgm:prSet custT="1"/>
      <dgm:spPr/>
      <dgm:t>
        <a:bodyPr/>
        <a:lstStyle/>
        <a:p>
          <a:pPr rtl="1"/>
          <a:r>
            <a:rPr lang="ar-SA" sz="500" dirty="0"/>
            <a:t>عند </a:t>
          </a:r>
          <a:r>
            <a:rPr lang="ar-SA" sz="2000" b="1" dirty="0">
              <a:solidFill>
                <a:schemeClr val="tx2"/>
              </a:solidFill>
            </a:rPr>
            <a:t>استخدام </a:t>
          </a:r>
          <a:r>
            <a:rPr lang="ar-SA" sz="2000" b="1" dirty="0" smtClean="0">
              <a:solidFill>
                <a:schemeClr val="tx2"/>
              </a:solidFill>
            </a:rPr>
            <a:t>المكتبة الإلكترونية  </a:t>
          </a:r>
          <a:r>
            <a:rPr lang="ar-SA" sz="2000" b="1" dirty="0">
              <a:solidFill>
                <a:schemeClr val="tx2"/>
              </a:solidFill>
            </a:rPr>
            <a:t>يسافر الباحث متخطياً حاجز المكان .</a:t>
          </a:r>
          <a:endParaRPr lang="ar-SY" sz="2000" b="1" dirty="0">
            <a:solidFill>
              <a:schemeClr val="tx2"/>
            </a:solidFill>
          </a:endParaRPr>
        </a:p>
      </dgm:t>
    </dgm:pt>
    <dgm:pt modelId="{C56D6E43-23F2-45C6-9531-EBB0CF9336E3}" type="parTrans" cxnId="{CA5D5C06-5699-461A-944F-182EEB56A900}">
      <dgm:prSet/>
      <dgm:spPr/>
      <dgm:t>
        <a:bodyPr/>
        <a:lstStyle/>
        <a:p>
          <a:pPr rtl="1"/>
          <a:endParaRPr lang="ar-SY"/>
        </a:p>
      </dgm:t>
    </dgm:pt>
    <dgm:pt modelId="{A5C6466C-4BD2-4198-A6EA-AE6610D2A088}" type="sibTrans" cxnId="{CA5D5C06-5699-461A-944F-182EEB56A900}">
      <dgm:prSet/>
      <dgm:spPr/>
      <dgm:t>
        <a:bodyPr/>
        <a:lstStyle/>
        <a:p>
          <a:pPr rtl="1"/>
          <a:endParaRPr lang="ar-SY"/>
        </a:p>
      </dgm:t>
    </dgm:pt>
    <dgm:pt modelId="{9C16E561-FE12-4B31-AFD3-0BFE1E3DA9FC}">
      <dgm:prSet custT="1"/>
      <dgm:spPr/>
      <dgm:t>
        <a:bodyPr/>
        <a:lstStyle/>
        <a:p>
          <a:pPr rtl="1"/>
          <a:r>
            <a:rPr lang="ar-SA" sz="2000" b="1" dirty="0">
              <a:solidFill>
                <a:schemeClr val="tx2">
                  <a:lumMod val="75000"/>
                </a:schemeClr>
              </a:solidFill>
            </a:rPr>
            <a:t>تمكن الباحث من خلال شبكات المعلومات من استخدام البريد الإلكتروني والاتصال بزملائه في المهنة وتبادل الرسائل والافكار</a:t>
          </a:r>
          <a:endParaRPr lang="ar-SY" sz="2000" b="1" dirty="0">
            <a:solidFill>
              <a:schemeClr val="tx2">
                <a:lumMod val="75000"/>
              </a:schemeClr>
            </a:solidFill>
          </a:endParaRPr>
        </a:p>
      </dgm:t>
    </dgm:pt>
    <dgm:pt modelId="{1909D6BA-8613-47C1-BB4E-0863BE5BBC4C}" type="parTrans" cxnId="{E7B4CE1A-906F-474A-A8EF-60293FF36E25}">
      <dgm:prSet/>
      <dgm:spPr/>
      <dgm:t>
        <a:bodyPr/>
        <a:lstStyle/>
        <a:p>
          <a:pPr rtl="1"/>
          <a:endParaRPr lang="ar-SY"/>
        </a:p>
      </dgm:t>
    </dgm:pt>
    <dgm:pt modelId="{BF0D0607-5333-474E-8B13-C51DB249F90E}" type="sibTrans" cxnId="{E7B4CE1A-906F-474A-A8EF-60293FF36E25}">
      <dgm:prSet/>
      <dgm:spPr/>
      <dgm:t>
        <a:bodyPr/>
        <a:lstStyle/>
        <a:p>
          <a:pPr rtl="1"/>
          <a:endParaRPr lang="ar-SY"/>
        </a:p>
      </dgm:t>
    </dgm:pt>
    <dgm:pt modelId="{32E2A6E3-8C36-4FA9-9925-4B92A2C4FF01}">
      <dgm:prSet custT="1"/>
      <dgm:spPr/>
      <dgm:t>
        <a:bodyPr/>
        <a:lstStyle/>
        <a:p>
          <a:pPr rtl="1"/>
          <a:r>
            <a:rPr lang="ar-SA" sz="2000" b="1" dirty="0">
              <a:solidFill>
                <a:schemeClr val="tx1">
                  <a:lumMod val="50000"/>
                </a:schemeClr>
              </a:solidFill>
            </a:rPr>
            <a:t>تتيح فرصة كبيرة لنشر </a:t>
          </a:r>
          <a:r>
            <a:rPr lang="ar-SA" sz="2000" b="1" dirty="0" err="1">
              <a:solidFill>
                <a:schemeClr val="tx1">
                  <a:lumMod val="50000"/>
                </a:schemeClr>
              </a:solidFill>
            </a:rPr>
            <a:t>لنشر</a:t>
          </a:r>
          <a:r>
            <a:rPr lang="ar-SA" sz="2000" b="1" dirty="0">
              <a:solidFill>
                <a:schemeClr val="tx1">
                  <a:lumMod val="50000"/>
                </a:schemeClr>
              </a:solidFill>
            </a:rPr>
            <a:t> نتائج بحثه فور الانتهاء منها  </a:t>
          </a:r>
          <a:endParaRPr lang="ar-SY" sz="2000" b="1" dirty="0">
            <a:solidFill>
              <a:schemeClr val="tx1">
                <a:lumMod val="50000"/>
              </a:schemeClr>
            </a:solidFill>
          </a:endParaRPr>
        </a:p>
      </dgm:t>
    </dgm:pt>
    <dgm:pt modelId="{D46BE0C5-ECE0-439D-95DB-43CFD5288037}" type="parTrans" cxnId="{88CB8A0D-FB58-44D6-B09F-895B3F57EF73}">
      <dgm:prSet/>
      <dgm:spPr/>
      <dgm:t>
        <a:bodyPr/>
        <a:lstStyle/>
        <a:p>
          <a:pPr rtl="1"/>
          <a:endParaRPr lang="ar-SY"/>
        </a:p>
      </dgm:t>
    </dgm:pt>
    <dgm:pt modelId="{484126BC-61B5-4D69-AA50-DD323489834D}" type="sibTrans" cxnId="{88CB8A0D-FB58-44D6-B09F-895B3F57EF73}">
      <dgm:prSet/>
      <dgm:spPr/>
      <dgm:t>
        <a:bodyPr/>
        <a:lstStyle/>
        <a:p>
          <a:pPr rtl="1"/>
          <a:endParaRPr lang="ar-SY"/>
        </a:p>
      </dgm:t>
    </dgm:pt>
    <dgm:pt modelId="{5B9C0601-7AFA-4051-B85A-7F3557FA8D6E}" type="pres">
      <dgm:prSet presAssocID="{BAE80C57-CB37-4B10-9ACA-48C95C4632FB}" presName="linear" presStyleCnt="0">
        <dgm:presLayoutVars>
          <dgm:animLvl val="lvl"/>
          <dgm:resizeHandles val="exact"/>
        </dgm:presLayoutVars>
      </dgm:prSet>
      <dgm:spPr/>
      <dgm:t>
        <a:bodyPr/>
        <a:lstStyle/>
        <a:p>
          <a:endParaRPr lang="en-US"/>
        </a:p>
      </dgm:t>
    </dgm:pt>
    <dgm:pt modelId="{A96FD494-0980-4644-9A4E-CA63E4925A49}" type="pres">
      <dgm:prSet presAssocID="{4FDDE2AD-FDC6-43AA-876B-56346A0CECA6}" presName="parentText" presStyleLbl="node1" presStyleIdx="0" presStyleCnt="5" custLinFactNeighborY="-18782">
        <dgm:presLayoutVars>
          <dgm:chMax val="0"/>
          <dgm:bulletEnabled val="1"/>
        </dgm:presLayoutVars>
      </dgm:prSet>
      <dgm:spPr/>
      <dgm:t>
        <a:bodyPr/>
        <a:lstStyle/>
        <a:p>
          <a:endParaRPr lang="en-US"/>
        </a:p>
      </dgm:t>
    </dgm:pt>
    <dgm:pt modelId="{0254840D-2A4C-497C-86C2-CF624EF4901E}" type="pres">
      <dgm:prSet presAssocID="{15E49772-BCAE-4534-A536-64DBD2EFE062}" presName="spacer" presStyleCnt="0"/>
      <dgm:spPr/>
    </dgm:pt>
    <dgm:pt modelId="{4D2DC111-C517-497C-A386-53364F94B633}" type="pres">
      <dgm:prSet presAssocID="{7B4F283C-B7F0-40B2-A390-3873F7035306}" presName="parentText" presStyleLbl="node1" presStyleIdx="1" presStyleCnt="5" custLinFactNeighborY="27198">
        <dgm:presLayoutVars>
          <dgm:chMax val="0"/>
          <dgm:bulletEnabled val="1"/>
        </dgm:presLayoutVars>
      </dgm:prSet>
      <dgm:spPr/>
      <dgm:t>
        <a:bodyPr/>
        <a:lstStyle/>
        <a:p>
          <a:endParaRPr lang="en-US"/>
        </a:p>
      </dgm:t>
    </dgm:pt>
    <dgm:pt modelId="{3AF248F4-E814-4ACF-B74E-4DA004FEE3FE}" type="pres">
      <dgm:prSet presAssocID="{4E1F22B8-BD49-49CE-89EE-FC6D9E643878}" presName="spacer" presStyleCnt="0"/>
      <dgm:spPr/>
    </dgm:pt>
    <dgm:pt modelId="{1B3F8921-2F05-4313-A277-FDFD69B460D6}" type="pres">
      <dgm:prSet presAssocID="{6AC25393-540E-4CF6-AAF2-1267F3221FA2}" presName="parentText" presStyleLbl="node1" presStyleIdx="2" presStyleCnt="5">
        <dgm:presLayoutVars>
          <dgm:chMax val="0"/>
          <dgm:bulletEnabled val="1"/>
        </dgm:presLayoutVars>
      </dgm:prSet>
      <dgm:spPr/>
      <dgm:t>
        <a:bodyPr/>
        <a:lstStyle/>
        <a:p>
          <a:endParaRPr lang="en-US"/>
        </a:p>
      </dgm:t>
    </dgm:pt>
    <dgm:pt modelId="{CA3FB580-4FCF-42C0-91BD-CEA06F536597}" type="pres">
      <dgm:prSet presAssocID="{A5C6466C-4BD2-4198-A6EA-AE6610D2A088}" presName="spacer" presStyleCnt="0"/>
      <dgm:spPr/>
    </dgm:pt>
    <dgm:pt modelId="{E9949941-56E0-4F45-AE27-5C89049EAA0A}" type="pres">
      <dgm:prSet presAssocID="{9C16E561-FE12-4B31-AFD3-0BFE1E3DA9FC}" presName="parentText" presStyleLbl="node1" presStyleIdx="3" presStyleCnt="5">
        <dgm:presLayoutVars>
          <dgm:chMax val="0"/>
          <dgm:bulletEnabled val="1"/>
        </dgm:presLayoutVars>
      </dgm:prSet>
      <dgm:spPr/>
      <dgm:t>
        <a:bodyPr/>
        <a:lstStyle/>
        <a:p>
          <a:endParaRPr lang="en-US"/>
        </a:p>
      </dgm:t>
    </dgm:pt>
    <dgm:pt modelId="{F046D77C-2A36-4A1D-ACD6-724718FFBABC}" type="pres">
      <dgm:prSet presAssocID="{BF0D0607-5333-474E-8B13-C51DB249F90E}" presName="spacer" presStyleCnt="0"/>
      <dgm:spPr/>
    </dgm:pt>
    <dgm:pt modelId="{C96C2BB0-D919-44D6-B8DE-942A852432D6}" type="pres">
      <dgm:prSet presAssocID="{32E2A6E3-8C36-4FA9-9925-4B92A2C4FF01}" presName="parentText" presStyleLbl="node1" presStyleIdx="4" presStyleCnt="5">
        <dgm:presLayoutVars>
          <dgm:chMax val="0"/>
          <dgm:bulletEnabled val="1"/>
        </dgm:presLayoutVars>
      </dgm:prSet>
      <dgm:spPr/>
      <dgm:t>
        <a:bodyPr/>
        <a:lstStyle/>
        <a:p>
          <a:endParaRPr lang="en-US"/>
        </a:p>
      </dgm:t>
    </dgm:pt>
  </dgm:ptLst>
  <dgm:cxnLst>
    <dgm:cxn modelId="{C2AA09F3-E109-44C4-A94C-CAE79F3332A1}" type="presOf" srcId="{32E2A6E3-8C36-4FA9-9925-4B92A2C4FF01}" destId="{C96C2BB0-D919-44D6-B8DE-942A852432D6}" srcOrd="0" destOrd="0" presId="urn:microsoft.com/office/officeart/2005/8/layout/vList2"/>
    <dgm:cxn modelId="{D270A5D7-811C-4B20-B8D0-679554F0A5A5}" type="presOf" srcId="{4FDDE2AD-FDC6-43AA-876B-56346A0CECA6}" destId="{A96FD494-0980-4644-9A4E-CA63E4925A49}" srcOrd="0" destOrd="0" presId="urn:microsoft.com/office/officeart/2005/8/layout/vList2"/>
    <dgm:cxn modelId="{AAA1CC9F-A5BA-4D3A-AAC6-A0F811F3F04B}" type="presOf" srcId="{7B4F283C-B7F0-40B2-A390-3873F7035306}" destId="{4D2DC111-C517-497C-A386-53364F94B633}" srcOrd="0" destOrd="0" presId="urn:microsoft.com/office/officeart/2005/8/layout/vList2"/>
    <dgm:cxn modelId="{F14F355E-0FB3-4932-88CA-8919B8EF7596}" srcId="{BAE80C57-CB37-4B10-9ACA-48C95C4632FB}" destId="{4FDDE2AD-FDC6-43AA-876B-56346A0CECA6}" srcOrd="0" destOrd="0" parTransId="{D80D23A1-FB77-4B0A-8663-41CB56684DFF}" sibTransId="{15E49772-BCAE-4534-A536-64DBD2EFE062}"/>
    <dgm:cxn modelId="{88CB8A0D-FB58-44D6-B09F-895B3F57EF73}" srcId="{BAE80C57-CB37-4B10-9ACA-48C95C4632FB}" destId="{32E2A6E3-8C36-4FA9-9925-4B92A2C4FF01}" srcOrd="4" destOrd="0" parTransId="{D46BE0C5-ECE0-439D-95DB-43CFD5288037}" sibTransId="{484126BC-61B5-4D69-AA50-DD323489834D}"/>
    <dgm:cxn modelId="{09B404A9-A7DE-4171-9493-E6ABEC227A66}" srcId="{BAE80C57-CB37-4B10-9ACA-48C95C4632FB}" destId="{7B4F283C-B7F0-40B2-A390-3873F7035306}" srcOrd="1" destOrd="0" parTransId="{B3BBCC21-90F9-43FD-999E-F258EA8231EA}" sibTransId="{4E1F22B8-BD49-49CE-89EE-FC6D9E643878}"/>
    <dgm:cxn modelId="{956A28F0-C9B1-4FD8-A14C-B2A600D29EE3}" type="presOf" srcId="{BAE80C57-CB37-4B10-9ACA-48C95C4632FB}" destId="{5B9C0601-7AFA-4051-B85A-7F3557FA8D6E}" srcOrd="0" destOrd="0" presId="urn:microsoft.com/office/officeart/2005/8/layout/vList2"/>
    <dgm:cxn modelId="{B8DCA940-20D1-45A9-9EE7-4141ECE49372}" type="presOf" srcId="{9C16E561-FE12-4B31-AFD3-0BFE1E3DA9FC}" destId="{E9949941-56E0-4F45-AE27-5C89049EAA0A}" srcOrd="0" destOrd="0" presId="urn:microsoft.com/office/officeart/2005/8/layout/vList2"/>
    <dgm:cxn modelId="{CA5D5C06-5699-461A-944F-182EEB56A900}" srcId="{BAE80C57-CB37-4B10-9ACA-48C95C4632FB}" destId="{6AC25393-540E-4CF6-AAF2-1267F3221FA2}" srcOrd="2" destOrd="0" parTransId="{C56D6E43-23F2-45C6-9531-EBB0CF9336E3}" sibTransId="{A5C6466C-4BD2-4198-A6EA-AE6610D2A088}"/>
    <dgm:cxn modelId="{96CA2B6A-F472-4B08-8B7C-68AC686ADB09}" type="presOf" srcId="{6AC25393-540E-4CF6-AAF2-1267F3221FA2}" destId="{1B3F8921-2F05-4313-A277-FDFD69B460D6}" srcOrd="0" destOrd="0" presId="urn:microsoft.com/office/officeart/2005/8/layout/vList2"/>
    <dgm:cxn modelId="{E7B4CE1A-906F-474A-A8EF-60293FF36E25}" srcId="{BAE80C57-CB37-4B10-9ACA-48C95C4632FB}" destId="{9C16E561-FE12-4B31-AFD3-0BFE1E3DA9FC}" srcOrd="3" destOrd="0" parTransId="{1909D6BA-8613-47C1-BB4E-0863BE5BBC4C}" sibTransId="{BF0D0607-5333-474E-8B13-C51DB249F90E}"/>
    <dgm:cxn modelId="{F4325103-1347-419D-9102-CFC2EFBD3B1F}" type="presParOf" srcId="{5B9C0601-7AFA-4051-B85A-7F3557FA8D6E}" destId="{A96FD494-0980-4644-9A4E-CA63E4925A49}" srcOrd="0" destOrd="0" presId="urn:microsoft.com/office/officeart/2005/8/layout/vList2"/>
    <dgm:cxn modelId="{A72DCE44-9C9D-4747-8943-DC72BE56649D}" type="presParOf" srcId="{5B9C0601-7AFA-4051-B85A-7F3557FA8D6E}" destId="{0254840D-2A4C-497C-86C2-CF624EF4901E}" srcOrd="1" destOrd="0" presId="urn:microsoft.com/office/officeart/2005/8/layout/vList2"/>
    <dgm:cxn modelId="{CB2C6FEE-98C8-41FD-8156-6CF26C8EBE4B}" type="presParOf" srcId="{5B9C0601-7AFA-4051-B85A-7F3557FA8D6E}" destId="{4D2DC111-C517-497C-A386-53364F94B633}" srcOrd="2" destOrd="0" presId="urn:microsoft.com/office/officeart/2005/8/layout/vList2"/>
    <dgm:cxn modelId="{0C301967-02E8-4B71-8F7B-16C1F1B69A30}" type="presParOf" srcId="{5B9C0601-7AFA-4051-B85A-7F3557FA8D6E}" destId="{3AF248F4-E814-4ACF-B74E-4DA004FEE3FE}" srcOrd="3" destOrd="0" presId="urn:microsoft.com/office/officeart/2005/8/layout/vList2"/>
    <dgm:cxn modelId="{FBE62773-0BD7-44C4-B583-D373CA9E5BEF}" type="presParOf" srcId="{5B9C0601-7AFA-4051-B85A-7F3557FA8D6E}" destId="{1B3F8921-2F05-4313-A277-FDFD69B460D6}" srcOrd="4" destOrd="0" presId="urn:microsoft.com/office/officeart/2005/8/layout/vList2"/>
    <dgm:cxn modelId="{59B266B4-14B3-48F1-A1B4-CB5AECC32A4A}" type="presParOf" srcId="{5B9C0601-7AFA-4051-B85A-7F3557FA8D6E}" destId="{CA3FB580-4FCF-42C0-91BD-CEA06F536597}" srcOrd="5" destOrd="0" presId="urn:microsoft.com/office/officeart/2005/8/layout/vList2"/>
    <dgm:cxn modelId="{F295DF0C-FABD-4EB1-B92A-FAB6A238186A}" type="presParOf" srcId="{5B9C0601-7AFA-4051-B85A-7F3557FA8D6E}" destId="{E9949941-56E0-4F45-AE27-5C89049EAA0A}" srcOrd="6" destOrd="0" presId="urn:microsoft.com/office/officeart/2005/8/layout/vList2"/>
    <dgm:cxn modelId="{16869650-20CA-452F-9E9D-BDB625FDF134}" type="presParOf" srcId="{5B9C0601-7AFA-4051-B85A-7F3557FA8D6E}" destId="{F046D77C-2A36-4A1D-ACD6-724718FFBABC}" srcOrd="7" destOrd="0" presId="urn:microsoft.com/office/officeart/2005/8/layout/vList2"/>
    <dgm:cxn modelId="{F7C9A6CD-1EBF-41A6-BFAE-7EE0C8F88173}" type="presParOf" srcId="{5B9C0601-7AFA-4051-B85A-7F3557FA8D6E}" destId="{C96C2BB0-D919-44D6-B8DE-942A852432D6}"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8A632A4-7E91-4A23-9A21-278993E11BD7}" type="doc">
      <dgm:prSet loTypeId="urn:microsoft.com/office/officeart/2005/8/layout/vList2" loCatId="list" qsTypeId="urn:microsoft.com/office/officeart/2005/8/quickstyle/3d2" qsCatId="3D" csTypeId="urn:microsoft.com/office/officeart/2005/8/colors/accent0_2" csCatId="mainScheme"/>
      <dgm:spPr/>
      <dgm:t>
        <a:bodyPr/>
        <a:lstStyle/>
        <a:p>
          <a:pPr rtl="1"/>
          <a:endParaRPr lang="ar-SY"/>
        </a:p>
      </dgm:t>
    </dgm:pt>
    <dgm:pt modelId="{5737CA67-BE58-4694-B09C-686C77C6FFC4}">
      <dgm:prSet/>
      <dgm:spPr/>
      <dgm:t>
        <a:bodyPr/>
        <a:lstStyle/>
        <a:p>
          <a:pPr rtl="1"/>
          <a:r>
            <a:rPr lang="ar-SA"/>
            <a:t>فهرس المؤلفين </a:t>
          </a:r>
          <a:r>
            <a:rPr lang="en-US"/>
            <a:t>Author Catalog </a:t>
          </a:r>
          <a:endParaRPr lang="ar-SY"/>
        </a:p>
      </dgm:t>
    </dgm:pt>
    <dgm:pt modelId="{CACE6A15-4D1C-4DDE-B679-BE393B7EE703}" type="parTrans" cxnId="{F558802B-5F99-48DA-868F-E25B17AAAAE3}">
      <dgm:prSet/>
      <dgm:spPr/>
      <dgm:t>
        <a:bodyPr/>
        <a:lstStyle/>
        <a:p>
          <a:pPr rtl="1"/>
          <a:endParaRPr lang="ar-SY"/>
        </a:p>
      </dgm:t>
    </dgm:pt>
    <dgm:pt modelId="{E364AE41-D0FB-4DED-B4FC-A2ECA7AECCAA}" type="sibTrans" cxnId="{F558802B-5F99-48DA-868F-E25B17AAAAE3}">
      <dgm:prSet/>
      <dgm:spPr/>
      <dgm:t>
        <a:bodyPr/>
        <a:lstStyle/>
        <a:p>
          <a:pPr rtl="1"/>
          <a:endParaRPr lang="ar-SY"/>
        </a:p>
      </dgm:t>
    </dgm:pt>
    <dgm:pt modelId="{D187E3E7-C065-4910-9B88-D2728EE537DB}">
      <dgm:prSet/>
      <dgm:spPr/>
      <dgm:t>
        <a:bodyPr/>
        <a:lstStyle/>
        <a:p>
          <a:pPr rtl="1"/>
          <a:r>
            <a:rPr lang="ar-SA" dirty="0"/>
            <a:t>فهرس العناوين </a:t>
          </a:r>
          <a:r>
            <a:rPr lang="en-US" dirty="0"/>
            <a:t>Title catalog </a:t>
          </a:r>
          <a:endParaRPr lang="ar-SY" dirty="0"/>
        </a:p>
      </dgm:t>
    </dgm:pt>
    <dgm:pt modelId="{F82B2C28-7DE8-40DC-8CBC-CA6205B514F0}" type="parTrans" cxnId="{B5DABFE6-37C8-424E-A9D9-31C15C742067}">
      <dgm:prSet/>
      <dgm:spPr/>
      <dgm:t>
        <a:bodyPr/>
        <a:lstStyle/>
        <a:p>
          <a:pPr rtl="1"/>
          <a:endParaRPr lang="ar-SY"/>
        </a:p>
      </dgm:t>
    </dgm:pt>
    <dgm:pt modelId="{669EEA08-4F49-49EE-880F-2AA25238D04B}" type="sibTrans" cxnId="{B5DABFE6-37C8-424E-A9D9-31C15C742067}">
      <dgm:prSet/>
      <dgm:spPr/>
      <dgm:t>
        <a:bodyPr/>
        <a:lstStyle/>
        <a:p>
          <a:pPr rtl="1"/>
          <a:endParaRPr lang="ar-SY"/>
        </a:p>
      </dgm:t>
    </dgm:pt>
    <dgm:pt modelId="{3C498A55-B091-4DFD-B7B8-BBE1EDFD4A2D}">
      <dgm:prSet/>
      <dgm:spPr/>
      <dgm:t>
        <a:bodyPr/>
        <a:lstStyle/>
        <a:p>
          <a:pPr rtl="1"/>
          <a:r>
            <a:rPr lang="ar-SA"/>
            <a:t>فهرس الموضوعات </a:t>
          </a:r>
          <a:r>
            <a:rPr lang="en-US"/>
            <a:t>Subject Catalog</a:t>
          </a:r>
          <a:endParaRPr lang="ar-SY"/>
        </a:p>
      </dgm:t>
    </dgm:pt>
    <dgm:pt modelId="{768D7126-953F-4A8B-9054-3060CF7C639B}" type="parTrans" cxnId="{4C25DD07-489D-4BE2-9AC2-270F32DFC6EC}">
      <dgm:prSet/>
      <dgm:spPr/>
      <dgm:t>
        <a:bodyPr/>
        <a:lstStyle/>
        <a:p>
          <a:pPr rtl="1"/>
          <a:endParaRPr lang="ar-SY"/>
        </a:p>
      </dgm:t>
    </dgm:pt>
    <dgm:pt modelId="{A35B0B4D-DBE2-4AD8-9EDF-88EFD01BA8E1}" type="sibTrans" cxnId="{4C25DD07-489D-4BE2-9AC2-270F32DFC6EC}">
      <dgm:prSet/>
      <dgm:spPr/>
      <dgm:t>
        <a:bodyPr/>
        <a:lstStyle/>
        <a:p>
          <a:pPr rtl="1"/>
          <a:endParaRPr lang="ar-SY"/>
        </a:p>
      </dgm:t>
    </dgm:pt>
    <dgm:pt modelId="{78A84144-A252-4663-85E4-E9F7297FC42D}">
      <dgm:prSet/>
      <dgm:spPr/>
      <dgm:t>
        <a:bodyPr/>
        <a:lstStyle/>
        <a:p>
          <a:pPr rtl="1"/>
          <a:r>
            <a:rPr lang="ar-SA" dirty="0"/>
            <a:t>الفهرس القاموسي </a:t>
          </a:r>
          <a:r>
            <a:rPr lang="en-US" dirty="0" err="1"/>
            <a:t>Dictioary</a:t>
          </a:r>
          <a:r>
            <a:rPr lang="en-US" dirty="0"/>
            <a:t> Catalog</a:t>
          </a:r>
          <a:endParaRPr lang="ar-SY" dirty="0"/>
        </a:p>
      </dgm:t>
    </dgm:pt>
    <dgm:pt modelId="{ECFD145A-AFF8-49B4-9565-D3D8617C2908}" type="parTrans" cxnId="{C9B5B891-EA90-4932-ADB9-4DC0E12C372A}">
      <dgm:prSet/>
      <dgm:spPr/>
      <dgm:t>
        <a:bodyPr/>
        <a:lstStyle/>
        <a:p>
          <a:pPr rtl="1"/>
          <a:endParaRPr lang="ar-SY"/>
        </a:p>
      </dgm:t>
    </dgm:pt>
    <dgm:pt modelId="{CCCA73FA-2A2E-4926-AE05-A85D7AE805CE}" type="sibTrans" cxnId="{C9B5B891-EA90-4932-ADB9-4DC0E12C372A}">
      <dgm:prSet/>
      <dgm:spPr/>
      <dgm:t>
        <a:bodyPr/>
        <a:lstStyle/>
        <a:p>
          <a:pPr rtl="1"/>
          <a:endParaRPr lang="ar-SY"/>
        </a:p>
      </dgm:t>
    </dgm:pt>
    <dgm:pt modelId="{CBD7A958-01AE-4015-89D8-0534108B8E5C}" type="pres">
      <dgm:prSet presAssocID="{B8A632A4-7E91-4A23-9A21-278993E11BD7}" presName="linear" presStyleCnt="0">
        <dgm:presLayoutVars>
          <dgm:animLvl val="lvl"/>
          <dgm:resizeHandles val="exact"/>
        </dgm:presLayoutVars>
      </dgm:prSet>
      <dgm:spPr/>
      <dgm:t>
        <a:bodyPr/>
        <a:lstStyle/>
        <a:p>
          <a:endParaRPr lang="en-US"/>
        </a:p>
      </dgm:t>
    </dgm:pt>
    <dgm:pt modelId="{6356DB32-80E8-47D2-8956-2CCDD5D30020}" type="pres">
      <dgm:prSet presAssocID="{5737CA67-BE58-4694-B09C-686C77C6FFC4}" presName="parentText" presStyleLbl="node1" presStyleIdx="0" presStyleCnt="4" custLinFactY="-25211" custLinFactNeighborX="-1449" custLinFactNeighborY="-100000">
        <dgm:presLayoutVars>
          <dgm:chMax val="0"/>
          <dgm:bulletEnabled val="1"/>
        </dgm:presLayoutVars>
      </dgm:prSet>
      <dgm:spPr/>
      <dgm:t>
        <a:bodyPr/>
        <a:lstStyle/>
        <a:p>
          <a:endParaRPr lang="en-US"/>
        </a:p>
      </dgm:t>
    </dgm:pt>
    <dgm:pt modelId="{4D521E21-AC60-465C-BC02-4BABDAE39858}" type="pres">
      <dgm:prSet presAssocID="{E364AE41-D0FB-4DED-B4FC-A2ECA7AECCAA}" presName="spacer" presStyleCnt="0"/>
      <dgm:spPr/>
    </dgm:pt>
    <dgm:pt modelId="{56BB629A-9E9E-4FE2-B560-C179E44DBE90}" type="pres">
      <dgm:prSet presAssocID="{D187E3E7-C065-4910-9B88-D2728EE537DB}" presName="parentText" presStyleLbl="node1" presStyleIdx="1" presStyleCnt="4" custLinFactNeighborX="-544" custLinFactNeighborY="1948">
        <dgm:presLayoutVars>
          <dgm:chMax val="0"/>
          <dgm:bulletEnabled val="1"/>
        </dgm:presLayoutVars>
      </dgm:prSet>
      <dgm:spPr/>
      <dgm:t>
        <a:bodyPr/>
        <a:lstStyle/>
        <a:p>
          <a:endParaRPr lang="en-US"/>
        </a:p>
      </dgm:t>
    </dgm:pt>
    <dgm:pt modelId="{2AD23E12-277B-4DDD-994F-3C3E8C07D891}" type="pres">
      <dgm:prSet presAssocID="{669EEA08-4F49-49EE-880F-2AA25238D04B}" presName="spacer" presStyleCnt="0"/>
      <dgm:spPr/>
    </dgm:pt>
    <dgm:pt modelId="{2F98C291-474D-460B-8403-5D5477977C0F}" type="pres">
      <dgm:prSet presAssocID="{3C498A55-B091-4DFD-B7B8-BBE1EDFD4A2D}" presName="parentText" presStyleLbl="node1" presStyleIdx="2" presStyleCnt="4" custLinFactY="221097" custLinFactNeighborX="271" custLinFactNeighborY="300000">
        <dgm:presLayoutVars>
          <dgm:chMax val="0"/>
          <dgm:bulletEnabled val="1"/>
        </dgm:presLayoutVars>
      </dgm:prSet>
      <dgm:spPr/>
      <dgm:t>
        <a:bodyPr/>
        <a:lstStyle/>
        <a:p>
          <a:endParaRPr lang="en-US"/>
        </a:p>
      </dgm:t>
    </dgm:pt>
    <dgm:pt modelId="{D4C93C04-6752-496E-BEBB-A2553BA3B736}" type="pres">
      <dgm:prSet presAssocID="{A35B0B4D-DBE2-4AD8-9EDF-88EFD01BA8E1}" presName="spacer" presStyleCnt="0"/>
      <dgm:spPr/>
    </dgm:pt>
    <dgm:pt modelId="{2A1D5ABC-F86A-4D4C-B578-A57E4B124A50}" type="pres">
      <dgm:prSet presAssocID="{78A84144-A252-4663-85E4-E9F7297FC42D}" presName="parentText" presStyleLbl="node1" presStyleIdx="3" presStyleCnt="4" custLinFactY="-87396" custLinFactNeighborX="-272" custLinFactNeighborY="-100000">
        <dgm:presLayoutVars>
          <dgm:chMax val="0"/>
          <dgm:bulletEnabled val="1"/>
        </dgm:presLayoutVars>
      </dgm:prSet>
      <dgm:spPr/>
      <dgm:t>
        <a:bodyPr/>
        <a:lstStyle/>
        <a:p>
          <a:endParaRPr lang="en-US"/>
        </a:p>
      </dgm:t>
    </dgm:pt>
  </dgm:ptLst>
  <dgm:cxnLst>
    <dgm:cxn modelId="{95BB1AF7-DD6C-4721-A9D0-0E4C4D2D657D}" type="presOf" srcId="{5737CA67-BE58-4694-B09C-686C77C6FFC4}" destId="{6356DB32-80E8-47D2-8956-2CCDD5D30020}" srcOrd="0" destOrd="0" presId="urn:microsoft.com/office/officeart/2005/8/layout/vList2"/>
    <dgm:cxn modelId="{0E23A49F-72EA-4608-809B-3356CE92B8C7}" type="presOf" srcId="{78A84144-A252-4663-85E4-E9F7297FC42D}" destId="{2A1D5ABC-F86A-4D4C-B578-A57E4B124A50}" srcOrd="0" destOrd="0" presId="urn:microsoft.com/office/officeart/2005/8/layout/vList2"/>
    <dgm:cxn modelId="{92A8C66B-9EC8-422A-907A-3C31D283C016}" type="presOf" srcId="{3C498A55-B091-4DFD-B7B8-BBE1EDFD4A2D}" destId="{2F98C291-474D-460B-8403-5D5477977C0F}" srcOrd="0" destOrd="0" presId="urn:microsoft.com/office/officeart/2005/8/layout/vList2"/>
    <dgm:cxn modelId="{F558802B-5F99-48DA-868F-E25B17AAAAE3}" srcId="{B8A632A4-7E91-4A23-9A21-278993E11BD7}" destId="{5737CA67-BE58-4694-B09C-686C77C6FFC4}" srcOrd="0" destOrd="0" parTransId="{CACE6A15-4D1C-4DDE-B679-BE393B7EE703}" sibTransId="{E364AE41-D0FB-4DED-B4FC-A2ECA7AECCAA}"/>
    <dgm:cxn modelId="{4C25DD07-489D-4BE2-9AC2-270F32DFC6EC}" srcId="{B8A632A4-7E91-4A23-9A21-278993E11BD7}" destId="{3C498A55-B091-4DFD-B7B8-BBE1EDFD4A2D}" srcOrd="2" destOrd="0" parTransId="{768D7126-953F-4A8B-9054-3060CF7C639B}" sibTransId="{A35B0B4D-DBE2-4AD8-9EDF-88EFD01BA8E1}"/>
    <dgm:cxn modelId="{A94A7B9D-9782-455C-8141-56CE422371B5}" type="presOf" srcId="{D187E3E7-C065-4910-9B88-D2728EE537DB}" destId="{56BB629A-9E9E-4FE2-B560-C179E44DBE90}" srcOrd="0" destOrd="0" presId="urn:microsoft.com/office/officeart/2005/8/layout/vList2"/>
    <dgm:cxn modelId="{96037AFA-8BB7-490C-AA99-727A2F5BFD09}" type="presOf" srcId="{B8A632A4-7E91-4A23-9A21-278993E11BD7}" destId="{CBD7A958-01AE-4015-89D8-0534108B8E5C}" srcOrd="0" destOrd="0" presId="urn:microsoft.com/office/officeart/2005/8/layout/vList2"/>
    <dgm:cxn modelId="{B5DABFE6-37C8-424E-A9D9-31C15C742067}" srcId="{B8A632A4-7E91-4A23-9A21-278993E11BD7}" destId="{D187E3E7-C065-4910-9B88-D2728EE537DB}" srcOrd="1" destOrd="0" parTransId="{F82B2C28-7DE8-40DC-8CBC-CA6205B514F0}" sibTransId="{669EEA08-4F49-49EE-880F-2AA25238D04B}"/>
    <dgm:cxn modelId="{C9B5B891-EA90-4932-ADB9-4DC0E12C372A}" srcId="{B8A632A4-7E91-4A23-9A21-278993E11BD7}" destId="{78A84144-A252-4663-85E4-E9F7297FC42D}" srcOrd="3" destOrd="0" parTransId="{ECFD145A-AFF8-49B4-9565-D3D8617C2908}" sibTransId="{CCCA73FA-2A2E-4926-AE05-A85D7AE805CE}"/>
    <dgm:cxn modelId="{06F903CD-AFE7-4398-9614-D4B0DE16250C}" type="presParOf" srcId="{CBD7A958-01AE-4015-89D8-0534108B8E5C}" destId="{6356DB32-80E8-47D2-8956-2CCDD5D30020}" srcOrd="0" destOrd="0" presId="urn:microsoft.com/office/officeart/2005/8/layout/vList2"/>
    <dgm:cxn modelId="{2E391DDE-6F39-4E0B-943C-D8D31CF7FE12}" type="presParOf" srcId="{CBD7A958-01AE-4015-89D8-0534108B8E5C}" destId="{4D521E21-AC60-465C-BC02-4BABDAE39858}" srcOrd="1" destOrd="0" presId="urn:microsoft.com/office/officeart/2005/8/layout/vList2"/>
    <dgm:cxn modelId="{15813F67-44D3-4589-AEBE-E9F787F522B9}" type="presParOf" srcId="{CBD7A958-01AE-4015-89D8-0534108B8E5C}" destId="{56BB629A-9E9E-4FE2-B560-C179E44DBE90}" srcOrd="2" destOrd="0" presId="urn:microsoft.com/office/officeart/2005/8/layout/vList2"/>
    <dgm:cxn modelId="{760DAB90-4553-44AE-A5FE-07E28C26450F}" type="presParOf" srcId="{CBD7A958-01AE-4015-89D8-0534108B8E5C}" destId="{2AD23E12-277B-4DDD-994F-3C3E8C07D891}" srcOrd="3" destOrd="0" presId="urn:microsoft.com/office/officeart/2005/8/layout/vList2"/>
    <dgm:cxn modelId="{36CAFB89-5473-4451-9976-C790D5216235}" type="presParOf" srcId="{CBD7A958-01AE-4015-89D8-0534108B8E5C}" destId="{2F98C291-474D-460B-8403-5D5477977C0F}" srcOrd="4" destOrd="0" presId="urn:microsoft.com/office/officeart/2005/8/layout/vList2"/>
    <dgm:cxn modelId="{3B49284D-5AF2-4718-8CC0-DBA3FFE5FA2D}" type="presParOf" srcId="{CBD7A958-01AE-4015-89D8-0534108B8E5C}" destId="{D4C93C04-6752-496E-BEBB-A2553BA3B736}" srcOrd="5" destOrd="0" presId="urn:microsoft.com/office/officeart/2005/8/layout/vList2"/>
    <dgm:cxn modelId="{40E86D3F-4909-4116-AB31-BADB4747F326}" type="presParOf" srcId="{CBD7A958-01AE-4015-89D8-0534108B8E5C}" destId="{2A1D5ABC-F86A-4D4C-B578-A57E4B124A50}"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BCE92EB-3051-440B-9E18-A511408C2BF8}" type="doc">
      <dgm:prSet loTypeId="urn:microsoft.com/office/officeart/2005/8/layout/vList2" loCatId="list" qsTypeId="urn:microsoft.com/office/officeart/2005/8/quickstyle/simple3" qsCatId="simple" csTypeId="urn:microsoft.com/office/officeart/2005/8/colors/colorful2" csCatId="colorful" phldr="1"/>
      <dgm:spPr/>
      <dgm:t>
        <a:bodyPr/>
        <a:lstStyle/>
        <a:p>
          <a:pPr rtl="1"/>
          <a:endParaRPr lang="ar-SY"/>
        </a:p>
      </dgm:t>
    </dgm:pt>
    <dgm:pt modelId="{C5412AA5-FB97-4528-9DC0-D98B6FC9DE2B}">
      <dgm:prSet/>
      <dgm:spPr/>
      <dgm:t>
        <a:bodyPr/>
        <a:lstStyle/>
        <a:p>
          <a:pPr rtl="1"/>
          <a:r>
            <a:rPr lang="ar-SA" b="1" dirty="0"/>
            <a:t>1.رقم تصنيف الكتاب</a:t>
          </a:r>
          <a:endParaRPr lang="ar-SY" dirty="0"/>
        </a:p>
      </dgm:t>
    </dgm:pt>
    <dgm:pt modelId="{718BEB4C-13CD-403A-B9D9-1CB764069890}" type="parTrans" cxnId="{BCF56768-02FA-44B3-A36D-342017A83E82}">
      <dgm:prSet/>
      <dgm:spPr/>
      <dgm:t>
        <a:bodyPr/>
        <a:lstStyle/>
        <a:p>
          <a:pPr rtl="1"/>
          <a:endParaRPr lang="ar-SY"/>
        </a:p>
      </dgm:t>
    </dgm:pt>
    <dgm:pt modelId="{B411F626-813A-4459-BF74-19C1FA7D6C25}" type="sibTrans" cxnId="{BCF56768-02FA-44B3-A36D-342017A83E82}">
      <dgm:prSet/>
      <dgm:spPr/>
      <dgm:t>
        <a:bodyPr/>
        <a:lstStyle/>
        <a:p>
          <a:pPr rtl="1"/>
          <a:endParaRPr lang="ar-SY"/>
        </a:p>
      </dgm:t>
    </dgm:pt>
    <dgm:pt modelId="{4CD4EB8D-98A2-4F15-A22F-3462FD05DBEA}">
      <dgm:prSet/>
      <dgm:spPr/>
      <dgm:t>
        <a:bodyPr/>
        <a:lstStyle/>
        <a:p>
          <a:pPr rtl="1"/>
          <a:r>
            <a:rPr lang="ar-SA" b="1" dirty="0"/>
            <a:t>2.رمز المؤلف</a:t>
          </a:r>
          <a:endParaRPr lang="ar-SY" dirty="0"/>
        </a:p>
      </dgm:t>
    </dgm:pt>
    <dgm:pt modelId="{4D3F9E28-7609-468A-A3A8-A8976FA703BC}" type="parTrans" cxnId="{98B6B98A-D520-4533-ACC2-EFDB69CFBFEC}">
      <dgm:prSet/>
      <dgm:spPr/>
      <dgm:t>
        <a:bodyPr/>
        <a:lstStyle/>
        <a:p>
          <a:pPr rtl="1"/>
          <a:endParaRPr lang="ar-SY"/>
        </a:p>
      </dgm:t>
    </dgm:pt>
    <dgm:pt modelId="{76B3E48D-841F-4917-B276-D54255F4ECB2}" type="sibTrans" cxnId="{98B6B98A-D520-4533-ACC2-EFDB69CFBFEC}">
      <dgm:prSet/>
      <dgm:spPr/>
      <dgm:t>
        <a:bodyPr/>
        <a:lstStyle/>
        <a:p>
          <a:pPr rtl="1"/>
          <a:endParaRPr lang="ar-SY"/>
        </a:p>
      </dgm:t>
    </dgm:pt>
    <dgm:pt modelId="{2CFCD6AE-3063-4A6A-BA1E-37833D09CB05}">
      <dgm:prSet/>
      <dgm:spPr/>
      <dgm:t>
        <a:bodyPr/>
        <a:lstStyle/>
        <a:p>
          <a:pPr rtl="1"/>
          <a:r>
            <a:rPr lang="ar-SA" b="1" dirty="0"/>
            <a:t>3.المؤلف</a:t>
          </a:r>
          <a:endParaRPr lang="ar-SY" dirty="0"/>
        </a:p>
      </dgm:t>
    </dgm:pt>
    <dgm:pt modelId="{9461177F-0F50-4A96-B6A7-F5A91725918C}" type="parTrans" cxnId="{2ACC5626-79E5-4862-BDE3-5228A0C782F2}">
      <dgm:prSet/>
      <dgm:spPr/>
      <dgm:t>
        <a:bodyPr/>
        <a:lstStyle/>
        <a:p>
          <a:pPr rtl="1"/>
          <a:endParaRPr lang="ar-SY"/>
        </a:p>
      </dgm:t>
    </dgm:pt>
    <dgm:pt modelId="{75653DF2-5F9A-4019-B671-8C57A0285DDC}" type="sibTrans" cxnId="{2ACC5626-79E5-4862-BDE3-5228A0C782F2}">
      <dgm:prSet/>
      <dgm:spPr/>
      <dgm:t>
        <a:bodyPr/>
        <a:lstStyle/>
        <a:p>
          <a:pPr rtl="1"/>
          <a:endParaRPr lang="ar-SY"/>
        </a:p>
      </dgm:t>
    </dgm:pt>
    <dgm:pt modelId="{929CBA83-DC09-4E45-A893-A4642EBF55BC}">
      <dgm:prSet/>
      <dgm:spPr/>
      <dgm:t>
        <a:bodyPr/>
        <a:lstStyle/>
        <a:p>
          <a:pPr rtl="1"/>
          <a:r>
            <a:rPr lang="ar-SA" b="1" dirty="0"/>
            <a:t>4.العنوان الرئيسي للكتاب</a:t>
          </a:r>
          <a:endParaRPr lang="ar-SY" dirty="0"/>
        </a:p>
      </dgm:t>
    </dgm:pt>
    <dgm:pt modelId="{C7885ACF-4DB1-48A0-A479-896248D6D2CF}" type="parTrans" cxnId="{90D665C5-64C8-40ED-A86A-6242BDD4108F}">
      <dgm:prSet/>
      <dgm:spPr/>
      <dgm:t>
        <a:bodyPr/>
        <a:lstStyle/>
        <a:p>
          <a:pPr rtl="1"/>
          <a:endParaRPr lang="ar-SY"/>
        </a:p>
      </dgm:t>
    </dgm:pt>
    <dgm:pt modelId="{18019D59-ECC9-4026-80BA-8F032C5F7F8F}" type="sibTrans" cxnId="{90D665C5-64C8-40ED-A86A-6242BDD4108F}">
      <dgm:prSet/>
      <dgm:spPr/>
      <dgm:t>
        <a:bodyPr/>
        <a:lstStyle/>
        <a:p>
          <a:pPr rtl="1"/>
          <a:endParaRPr lang="ar-SY"/>
        </a:p>
      </dgm:t>
    </dgm:pt>
    <dgm:pt modelId="{11F4EB6B-9ED2-497E-A87E-6E6702DB2F7A}">
      <dgm:prSet/>
      <dgm:spPr/>
      <dgm:t>
        <a:bodyPr/>
        <a:lstStyle/>
        <a:p>
          <a:pPr rtl="1"/>
          <a:r>
            <a:rPr lang="ar-SA" b="1" dirty="0"/>
            <a:t>5.العنوان الفرعي</a:t>
          </a:r>
          <a:endParaRPr lang="ar-SY" dirty="0"/>
        </a:p>
      </dgm:t>
    </dgm:pt>
    <dgm:pt modelId="{B84F5749-CA85-4656-908A-F8B61B17A248}" type="parTrans" cxnId="{B3E2187A-F729-4071-A2D7-C4BE9566EE52}">
      <dgm:prSet/>
      <dgm:spPr/>
      <dgm:t>
        <a:bodyPr/>
        <a:lstStyle/>
        <a:p>
          <a:pPr rtl="1"/>
          <a:endParaRPr lang="ar-SY"/>
        </a:p>
      </dgm:t>
    </dgm:pt>
    <dgm:pt modelId="{6DCD9C3C-31BA-4CE1-A4FD-7CF3EC83C635}" type="sibTrans" cxnId="{B3E2187A-F729-4071-A2D7-C4BE9566EE52}">
      <dgm:prSet/>
      <dgm:spPr/>
      <dgm:t>
        <a:bodyPr/>
        <a:lstStyle/>
        <a:p>
          <a:pPr rtl="1"/>
          <a:endParaRPr lang="ar-SY"/>
        </a:p>
      </dgm:t>
    </dgm:pt>
    <dgm:pt modelId="{FB8C411F-9CC6-4DBA-8A90-C3899EB2F9FD}">
      <dgm:prSet/>
      <dgm:spPr/>
      <dgm:t>
        <a:bodyPr/>
        <a:lstStyle/>
        <a:p>
          <a:pPr rtl="1"/>
          <a:r>
            <a:rPr lang="ar-SA" b="1" dirty="0"/>
            <a:t>6.بيان المسؤولية الأول</a:t>
          </a:r>
          <a:endParaRPr lang="ar-SY" dirty="0"/>
        </a:p>
      </dgm:t>
    </dgm:pt>
    <dgm:pt modelId="{3FF31B81-F8AF-4F65-8B7B-FE6A0AC02026}" type="parTrans" cxnId="{93081987-FA34-4C7A-B46E-CA6D99AC47CE}">
      <dgm:prSet/>
      <dgm:spPr/>
      <dgm:t>
        <a:bodyPr/>
        <a:lstStyle/>
        <a:p>
          <a:pPr rtl="1"/>
          <a:endParaRPr lang="ar-SY"/>
        </a:p>
      </dgm:t>
    </dgm:pt>
    <dgm:pt modelId="{637DD7C6-83E8-4FE6-96CB-180551CBBE09}" type="sibTrans" cxnId="{93081987-FA34-4C7A-B46E-CA6D99AC47CE}">
      <dgm:prSet/>
      <dgm:spPr/>
      <dgm:t>
        <a:bodyPr/>
        <a:lstStyle/>
        <a:p>
          <a:pPr rtl="1"/>
          <a:endParaRPr lang="ar-SY"/>
        </a:p>
      </dgm:t>
    </dgm:pt>
    <dgm:pt modelId="{1D3E37B2-E1F7-4826-A602-1DC1F29CB234}">
      <dgm:prSet/>
      <dgm:spPr/>
      <dgm:t>
        <a:bodyPr/>
        <a:lstStyle/>
        <a:p>
          <a:pPr rtl="1"/>
          <a:r>
            <a:rPr lang="ar-SA" b="1" dirty="0"/>
            <a:t>7.بيان المسؤولية الثاني</a:t>
          </a:r>
          <a:endParaRPr lang="ar-SY" dirty="0"/>
        </a:p>
      </dgm:t>
    </dgm:pt>
    <dgm:pt modelId="{93D49A02-64C9-47B7-B90D-15F701C2520C}" type="parTrans" cxnId="{8162B9B2-F6C5-4719-9398-EE63DFAF2AB9}">
      <dgm:prSet/>
      <dgm:spPr/>
      <dgm:t>
        <a:bodyPr/>
        <a:lstStyle/>
        <a:p>
          <a:pPr rtl="1"/>
          <a:endParaRPr lang="ar-SY"/>
        </a:p>
      </dgm:t>
    </dgm:pt>
    <dgm:pt modelId="{85A41E2C-1A56-4ADA-83A1-705EAC8C0AF6}" type="sibTrans" cxnId="{8162B9B2-F6C5-4719-9398-EE63DFAF2AB9}">
      <dgm:prSet/>
      <dgm:spPr/>
      <dgm:t>
        <a:bodyPr/>
        <a:lstStyle/>
        <a:p>
          <a:pPr rtl="1"/>
          <a:endParaRPr lang="ar-SY"/>
        </a:p>
      </dgm:t>
    </dgm:pt>
    <dgm:pt modelId="{6B5EC55E-67A9-4C4C-883C-060BDEB21FEA}">
      <dgm:prSet/>
      <dgm:spPr/>
      <dgm:t>
        <a:bodyPr/>
        <a:lstStyle/>
        <a:p>
          <a:pPr rtl="1"/>
          <a:r>
            <a:rPr lang="ar-SA" b="1" dirty="0"/>
            <a:t>8.بيان المسؤولية الثالث </a:t>
          </a:r>
          <a:endParaRPr lang="ar-SY" dirty="0"/>
        </a:p>
      </dgm:t>
    </dgm:pt>
    <dgm:pt modelId="{B92D11B7-5DD6-45FB-B668-0D4C48DB0147}" type="parTrans" cxnId="{4CFCDC38-FCD2-48D4-96F6-F389B7980DA5}">
      <dgm:prSet/>
      <dgm:spPr/>
      <dgm:t>
        <a:bodyPr/>
        <a:lstStyle/>
        <a:p>
          <a:pPr rtl="1"/>
          <a:endParaRPr lang="ar-SY"/>
        </a:p>
      </dgm:t>
    </dgm:pt>
    <dgm:pt modelId="{1A7F51BE-CCBA-4046-95EF-21852E609DB8}" type="sibTrans" cxnId="{4CFCDC38-FCD2-48D4-96F6-F389B7980DA5}">
      <dgm:prSet/>
      <dgm:spPr/>
      <dgm:t>
        <a:bodyPr/>
        <a:lstStyle/>
        <a:p>
          <a:pPr rtl="1"/>
          <a:endParaRPr lang="ar-SY"/>
        </a:p>
      </dgm:t>
    </dgm:pt>
    <dgm:pt modelId="{BBB31DAD-E957-43BF-86B7-716642E38982}">
      <dgm:prSet/>
      <dgm:spPr/>
      <dgm:t>
        <a:bodyPr/>
        <a:lstStyle/>
        <a:p>
          <a:pPr rtl="1"/>
          <a:r>
            <a:rPr lang="ar-SA" b="1" dirty="0"/>
            <a:t>9.الطبعة </a:t>
          </a:r>
          <a:endParaRPr lang="ar-SY" dirty="0"/>
        </a:p>
      </dgm:t>
    </dgm:pt>
    <dgm:pt modelId="{F6DE72E9-2F7E-4D7C-BDE0-37B645FFA9DB}" type="parTrans" cxnId="{DF87A98B-DC7F-4666-A383-788AA94E9ACE}">
      <dgm:prSet/>
      <dgm:spPr/>
      <dgm:t>
        <a:bodyPr/>
        <a:lstStyle/>
        <a:p>
          <a:pPr rtl="1"/>
          <a:endParaRPr lang="ar-SY"/>
        </a:p>
      </dgm:t>
    </dgm:pt>
    <dgm:pt modelId="{3035E344-624D-484E-A0EC-2F215D04CC85}" type="sibTrans" cxnId="{DF87A98B-DC7F-4666-A383-788AA94E9ACE}">
      <dgm:prSet/>
      <dgm:spPr/>
      <dgm:t>
        <a:bodyPr/>
        <a:lstStyle/>
        <a:p>
          <a:pPr rtl="1"/>
          <a:endParaRPr lang="ar-SY"/>
        </a:p>
      </dgm:t>
    </dgm:pt>
    <dgm:pt modelId="{195C7188-DCAD-42AB-86FE-BBA158366A5F}">
      <dgm:prSet/>
      <dgm:spPr/>
      <dgm:t>
        <a:bodyPr/>
        <a:lstStyle/>
        <a:p>
          <a:pPr rtl="1"/>
          <a:r>
            <a:rPr lang="ar-SA" b="1" dirty="0"/>
            <a:t>10.مكان النشر </a:t>
          </a:r>
          <a:endParaRPr lang="ar-SY" dirty="0"/>
        </a:p>
      </dgm:t>
    </dgm:pt>
    <dgm:pt modelId="{2A16B252-84A1-4F45-8DFD-4DE79A6B9B1D}" type="parTrans" cxnId="{30C0DA23-8D09-4600-B903-A2861A913209}">
      <dgm:prSet/>
      <dgm:spPr/>
      <dgm:t>
        <a:bodyPr/>
        <a:lstStyle/>
        <a:p>
          <a:pPr rtl="1"/>
          <a:endParaRPr lang="ar-SY"/>
        </a:p>
      </dgm:t>
    </dgm:pt>
    <dgm:pt modelId="{758ED208-738F-4153-8986-0564392D4B28}" type="sibTrans" cxnId="{30C0DA23-8D09-4600-B903-A2861A913209}">
      <dgm:prSet/>
      <dgm:spPr/>
      <dgm:t>
        <a:bodyPr/>
        <a:lstStyle/>
        <a:p>
          <a:pPr rtl="1"/>
          <a:endParaRPr lang="ar-SY"/>
        </a:p>
      </dgm:t>
    </dgm:pt>
    <dgm:pt modelId="{7CB29C0E-89E1-44B6-A734-548F2123AA9C}" type="pres">
      <dgm:prSet presAssocID="{CBCE92EB-3051-440B-9E18-A511408C2BF8}" presName="linear" presStyleCnt="0">
        <dgm:presLayoutVars>
          <dgm:animLvl val="lvl"/>
          <dgm:resizeHandles val="exact"/>
        </dgm:presLayoutVars>
      </dgm:prSet>
      <dgm:spPr/>
      <dgm:t>
        <a:bodyPr/>
        <a:lstStyle/>
        <a:p>
          <a:endParaRPr lang="en-US"/>
        </a:p>
      </dgm:t>
    </dgm:pt>
    <dgm:pt modelId="{24D3D86B-F157-4133-827C-7B3A8F2496A0}" type="pres">
      <dgm:prSet presAssocID="{C5412AA5-FB97-4528-9DC0-D98B6FC9DE2B}" presName="parentText" presStyleLbl="node1" presStyleIdx="0" presStyleCnt="10">
        <dgm:presLayoutVars>
          <dgm:chMax val="0"/>
          <dgm:bulletEnabled val="1"/>
        </dgm:presLayoutVars>
      </dgm:prSet>
      <dgm:spPr/>
      <dgm:t>
        <a:bodyPr/>
        <a:lstStyle/>
        <a:p>
          <a:endParaRPr lang="en-US"/>
        </a:p>
      </dgm:t>
    </dgm:pt>
    <dgm:pt modelId="{43A215E9-5958-4B16-8626-F1C37EF8355E}" type="pres">
      <dgm:prSet presAssocID="{B411F626-813A-4459-BF74-19C1FA7D6C25}" presName="spacer" presStyleCnt="0"/>
      <dgm:spPr/>
    </dgm:pt>
    <dgm:pt modelId="{6C333CB1-B95F-492F-B08C-945A9F85AC6F}" type="pres">
      <dgm:prSet presAssocID="{4CD4EB8D-98A2-4F15-A22F-3462FD05DBEA}" presName="parentText" presStyleLbl="node1" presStyleIdx="1" presStyleCnt="10">
        <dgm:presLayoutVars>
          <dgm:chMax val="0"/>
          <dgm:bulletEnabled val="1"/>
        </dgm:presLayoutVars>
      </dgm:prSet>
      <dgm:spPr/>
      <dgm:t>
        <a:bodyPr/>
        <a:lstStyle/>
        <a:p>
          <a:endParaRPr lang="en-US"/>
        </a:p>
      </dgm:t>
    </dgm:pt>
    <dgm:pt modelId="{2E0AE89E-57D9-4B9B-A72F-983F773A1209}" type="pres">
      <dgm:prSet presAssocID="{76B3E48D-841F-4917-B276-D54255F4ECB2}" presName="spacer" presStyleCnt="0"/>
      <dgm:spPr/>
    </dgm:pt>
    <dgm:pt modelId="{C1B8EA0F-B357-4DAF-8688-C8E8314EAE26}" type="pres">
      <dgm:prSet presAssocID="{2CFCD6AE-3063-4A6A-BA1E-37833D09CB05}" presName="parentText" presStyleLbl="node1" presStyleIdx="2" presStyleCnt="10">
        <dgm:presLayoutVars>
          <dgm:chMax val="0"/>
          <dgm:bulletEnabled val="1"/>
        </dgm:presLayoutVars>
      </dgm:prSet>
      <dgm:spPr/>
      <dgm:t>
        <a:bodyPr/>
        <a:lstStyle/>
        <a:p>
          <a:endParaRPr lang="en-US"/>
        </a:p>
      </dgm:t>
    </dgm:pt>
    <dgm:pt modelId="{D78E6E65-289D-4342-A688-7834F622CF77}" type="pres">
      <dgm:prSet presAssocID="{75653DF2-5F9A-4019-B671-8C57A0285DDC}" presName="spacer" presStyleCnt="0"/>
      <dgm:spPr/>
    </dgm:pt>
    <dgm:pt modelId="{9C96C961-9D3F-4FA6-B974-EE7F8BEF6AF1}" type="pres">
      <dgm:prSet presAssocID="{929CBA83-DC09-4E45-A893-A4642EBF55BC}" presName="parentText" presStyleLbl="node1" presStyleIdx="3" presStyleCnt="10">
        <dgm:presLayoutVars>
          <dgm:chMax val="0"/>
          <dgm:bulletEnabled val="1"/>
        </dgm:presLayoutVars>
      </dgm:prSet>
      <dgm:spPr/>
      <dgm:t>
        <a:bodyPr/>
        <a:lstStyle/>
        <a:p>
          <a:endParaRPr lang="en-US"/>
        </a:p>
      </dgm:t>
    </dgm:pt>
    <dgm:pt modelId="{B1A5F7A3-D32C-4438-BA9D-BDE6814F730E}" type="pres">
      <dgm:prSet presAssocID="{18019D59-ECC9-4026-80BA-8F032C5F7F8F}" presName="spacer" presStyleCnt="0"/>
      <dgm:spPr/>
    </dgm:pt>
    <dgm:pt modelId="{27C79D31-0133-411E-9698-551462CB06AA}" type="pres">
      <dgm:prSet presAssocID="{11F4EB6B-9ED2-497E-A87E-6E6702DB2F7A}" presName="parentText" presStyleLbl="node1" presStyleIdx="4" presStyleCnt="10">
        <dgm:presLayoutVars>
          <dgm:chMax val="0"/>
          <dgm:bulletEnabled val="1"/>
        </dgm:presLayoutVars>
      </dgm:prSet>
      <dgm:spPr/>
      <dgm:t>
        <a:bodyPr/>
        <a:lstStyle/>
        <a:p>
          <a:endParaRPr lang="en-US"/>
        </a:p>
      </dgm:t>
    </dgm:pt>
    <dgm:pt modelId="{2FCF25A3-DB44-4874-8B65-4966DFBA8FE5}" type="pres">
      <dgm:prSet presAssocID="{6DCD9C3C-31BA-4CE1-A4FD-7CF3EC83C635}" presName="spacer" presStyleCnt="0"/>
      <dgm:spPr/>
    </dgm:pt>
    <dgm:pt modelId="{3C9AA728-2B41-4D3A-B4BB-629E4D0C51EB}" type="pres">
      <dgm:prSet presAssocID="{FB8C411F-9CC6-4DBA-8A90-C3899EB2F9FD}" presName="parentText" presStyleLbl="node1" presStyleIdx="5" presStyleCnt="10">
        <dgm:presLayoutVars>
          <dgm:chMax val="0"/>
          <dgm:bulletEnabled val="1"/>
        </dgm:presLayoutVars>
      </dgm:prSet>
      <dgm:spPr/>
      <dgm:t>
        <a:bodyPr/>
        <a:lstStyle/>
        <a:p>
          <a:endParaRPr lang="en-US"/>
        </a:p>
      </dgm:t>
    </dgm:pt>
    <dgm:pt modelId="{94AF8F4B-70C9-4829-B8E5-1B17F5E8071D}" type="pres">
      <dgm:prSet presAssocID="{637DD7C6-83E8-4FE6-96CB-180551CBBE09}" presName="spacer" presStyleCnt="0"/>
      <dgm:spPr/>
    </dgm:pt>
    <dgm:pt modelId="{100FB40F-E7A9-4FF4-9AD6-8F8CB5BBCEC0}" type="pres">
      <dgm:prSet presAssocID="{1D3E37B2-E1F7-4826-A602-1DC1F29CB234}" presName="parentText" presStyleLbl="node1" presStyleIdx="6" presStyleCnt="10">
        <dgm:presLayoutVars>
          <dgm:chMax val="0"/>
          <dgm:bulletEnabled val="1"/>
        </dgm:presLayoutVars>
      </dgm:prSet>
      <dgm:spPr/>
      <dgm:t>
        <a:bodyPr/>
        <a:lstStyle/>
        <a:p>
          <a:endParaRPr lang="en-US"/>
        </a:p>
      </dgm:t>
    </dgm:pt>
    <dgm:pt modelId="{B1350366-9800-4533-93DA-8901E7642407}" type="pres">
      <dgm:prSet presAssocID="{85A41E2C-1A56-4ADA-83A1-705EAC8C0AF6}" presName="spacer" presStyleCnt="0"/>
      <dgm:spPr/>
    </dgm:pt>
    <dgm:pt modelId="{E119F4FA-5790-49C7-894A-3927A1678F67}" type="pres">
      <dgm:prSet presAssocID="{6B5EC55E-67A9-4C4C-883C-060BDEB21FEA}" presName="parentText" presStyleLbl="node1" presStyleIdx="7" presStyleCnt="10">
        <dgm:presLayoutVars>
          <dgm:chMax val="0"/>
          <dgm:bulletEnabled val="1"/>
        </dgm:presLayoutVars>
      </dgm:prSet>
      <dgm:spPr/>
      <dgm:t>
        <a:bodyPr/>
        <a:lstStyle/>
        <a:p>
          <a:endParaRPr lang="en-US"/>
        </a:p>
      </dgm:t>
    </dgm:pt>
    <dgm:pt modelId="{D3B4F456-DB36-4224-9243-F174DEDAE7B9}" type="pres">
      <dgm:prSet presAssocID="{1A7F51BE-CCBA-4046-95EF-21852E609DB8}" presName="spacer" presStyleCnt="0"/>
      <dgm:spPr/>
    </dgm:pt>
    <dgm:pt modelId="{1B1F1757-51DB-4F70-9AD9-2962E37B3430}" type="pres">
      <dgm:prSet presAssocID="{BBB31DAD-E957-43BF-86B7-716642E38982}" presName="parentText" presStyleLbl="node1" presStyleIdx="8" presStyleCnt="10">
        <dgm:presLayoutVars>
          <dgm:chMax val="0"/>
          <dgm:bulletEnabled val="1"/>
        </dgm:presLayoutVars>
      </dgm:prSet>
      <dgm:spPr/>
      <dgm:t>
        <a:bodyPr/>
        <a:lstStyle/>
        <a:p>
          <a:endParaRPr lang="en-US"/>
        </a:p>
      </dgm:t>
    </dgm:pt>
    <dgm:pt modelId="{5EBDA94D-85A1-4756-9046-634FBE10D390}" type="pres">
      <dgm:prSet presAssocID="{3035E344-624D-484E-A0EC-2F215D04CC85}" presName="spacer" presStyleCnt="0"/>
      <dgm:spPr/>
    </dgm:pt>
    <dgm:pt modelId="{7DFADEA5-5A35-4E8B-8438-4BDAD7F4B4B0}" type="pres">
      <dgm:prSet presAssocID="{195C7188-DCAD-42AB-86FE-BBA158366A5F}" presName="parentText" presStyleLbl="node1" presStyleIdx="9" presStyleCnt="10">
        <dgm:presLayoutVars>
          <dgm:chMax val="0"/>
          <dgm:bulletEnabled val="1"/>
        </dgm:presLayoutVars>
      </dgm:prSet>
      <dgm:spPr/>
      <dgm:t>
        <a:bodyPr/>
        <a:lstStyle/>
        <a:p>
          <a:endParaRPr lang="en-US"/>
        </a:p>
      </dgm:t>
    </dgm:pt>
  </dgm:ptLst>
  <dgm:cxnLst>
    <dgm:cxn modelId="{CD6857F6-60BB-42C8-AEC5-DC36A7072EA2}" type="presOf" srcId="{929CBA83-DC09-4E45-A893-A4642EBF55BC}" destId="{9C96C961-9D3F-4FA6-B974-EE7F8BEF6AF1}" srcOrd="0" destOrd="0" presId="urn:microsoft.com/office/officeart/2005/8/layout/vList2"/>
    <dgm:cxn modelId="{B3E2187A-F729-4071-A2D7-C4BE9566EE52}" srcId="{CBCE92EB-3051-440B-9E18-A511408C2BF8}" destId="{11F4EB6B-9ED2-497E-A87E-6E6702DB2F7A}" srcOrd="4" destOrd="0" parTransId="{B84F5749-CA85-4656-908A-F8B61B17A248}" sibTransId="{6DCD9C3C-31BA-4CE1-A4FD-7CF3EC83C635}"/>
    <dgm:cxn modelId="{8162B9B2-F6C5-4719-9398-EE63DFAF2AB9}" srcId="{CBCE92EB-3051-440B-9E18-A511408C2BF8}" destId="{1D3E37B2-E1F7-4826-A602-1DC1F29CB234}" srcOrd="6" destOrd="0" parTransId="{93D49A02-64C9-47B7-B90D-15F701C2520C}" sibTransId="{85A41E2C-1A56-4ADA-83A1-705EAC8C0AF6}"/>
    <dgm:cxn modelId="{75207DF5-F8CC-4009-B053-6D3A63386684}" type="presOf" srcId="{CBCE92EB-3051-440B-9E18-A511408C2BF8}" destId="{7CB29C0E-89E1-44B6-A734-548F2123AA9C}" srcOrd="0" destOrd="0" presId="urn:microsoft.com/office/officeart/2005/8/layout/vList2"/>
    <dgm:cxn modelId="{0D1B6DA6-FDD7-41F6-B58E-7E96779C0141}" type="presOf" srcId="{1D3E37B2-E1F7-4826-A602-1DC1F29CB234}" destId="{100FB40F-E7A9-4FF4-9AD6-8F8CB5BBCEC0}" srcOrd="0" destOrd="0" presId="urn:microsoft.com/office/officeart/2005/8/layout/vList2"/>
    <dgm:cxn modelId="{DF87A98B-DC7F-4666-A383-788AA94E9ACE}" srcId="{CBCE92EB-3051-440B-9E18-A511408C2BF8}" destId="{BBB31DAD-E957-43BF-86B7-716642E38982}" srcOrd="8" destOrd="0" parTransId="{F6DE72E9-2F7E-4D7C-BDE0-37B645FFA9DB}" sibTransId="{3035E344-624D-484E-A0EC-2F215D04CC85}"/>
    <dgm:cxn modelId="{7FB66CED-BC7C-440B-B206-47AFECF9E97F}" type="presOf" srcId="{FB8C411F-9CC6-4DBA-8A90-C3899EB2F9FD}" destId="{3C9AA728-2B41-4D3A-B4BB-629E4D0C51EB}" srcOrd="0" destOrd="0" presId="urn:microsoft.com/office/officeart/2005/8/layout/vList2"/>
    <dgm:cxn modelId="{461E6383-5F06-442B-BF45-5AF44005A7C8}" type="presOf" srcId="{BBB31DAD-E957-43BF-86B7-716642E38982}" destId="{1B1F1757-51DB-4F70-9AD9-2962E37B3430}" srcOrd="0" destOrd="0" presId="urn:microsoft.com/office/officeart/2005/8/layout/vList2"/>
    <dgm:cxn modelId="{93081987-FA34-4C7A-B46E-CA6D99AC47CE}" srcId="{CBCE92EB-3051-440B-9E18-A511408C2BF8}" destId="{FB8C411F-9CC6-4DBA-8A90-C3899EB2F9FD}" srcOrd="5" destOrd="0" parTransId="{3FF31B81-F8AF-4F65-8B7B-FE6A0AC02026}" sibTransId="{637DD7C6-83E8-4FE6-96CB-180551CBBE09}"/>
    <dgm:cxn modelId="{ACDA6F29-1EA0-4BC8-9422-F9F19B09689A}" type="presOf" srcId="{195C7188-DCAD-42AB-86FE-BBA158366A5F}" destId="{7DFADEA5-5A35-4E8B-8438-4BDAD7F4B4B0}" srcOrd="0" destOrd="0" presId="urn:microsoft.com/office/officeart/2005/8/layout/vList2"/>
    <dgm:cxn modelId="{2ACC5626-79E5-4862-BDE3-5228A0C782F2}" srcId="{CBCE92EB-3051-440B-9E18-A511408C2BF8}" destId="{2CFCD6AE-3063-4A6A-BA1E-37833D09CB05}" srcOrd="2" destOrd="0" parTransId="{9461177F-0F50-4A96-B6A7-F5A91725918C}" sibTransId="{75653DF2-5F9A-4019-B671-8C57A0285DDC}"/>
    <dgm:cxn modelId="{218923B9-8566-4D04-BE74-F0CB12508F52}" type="presOf" srcId="{6B5EC55E-67A9-4C4C-883C-060BDEB21FEA}" destId="{E119F4FA-5790-49C7-894A-3927A1678F67}" srcOrd="0" destOrd="0" presId="urn:microsoft.com/office/officeart/2005/8/layout/vList2"/>
    <dgm:cxn modelId="{0CB9D27D-A81F-40EF-BB31-784D79183A18}" type="presOf" srcId="{4CD4EB8D-98A2-4F15-A22F-3462FD05DBEA}" destId="{6C333CB1-B95F-492F-B08C-945A9F85AC6F}" srcOrd="0" destOrd="0" presId="urn:microsoft.com/office/officeart/2005/8/layout/vList2"/>
    <dgm:cxn modelId="{90D665C5-64C8-40ED-A86A-6242BDD4108F}" srcId="{CBCE92EB-3051-440B-9E18-A511408C2BF8}" destId="{929CBA83-DC09-4E45-A893-A4642EBF55BC}" srcOrd="3" destOrd="0" parTransId="{C7885ACF-4DB1-48A0-A479-896248D6D2CF}" sibTransId="{18019D59-ECC9-4026-80BA-8F032C5F7F8F}"/>
    <dgm:cxn modelId="{07148E06-0BA9-4AB1-9EA9-FB4352D6537F}" type="presOf" srcId="{11F4EB6B-9ED2-497E-A87E-6E6702DB2F7A}" destId="{27C79D31-0133-411E-9698-551462CB06AA}" srcOrd="0" destOrd="0" presId="urn:microsoft.com/office/officeart/2005/8/layout/vList2"/>
    <dgm:cxn modelId="{97547424-2DEA-43F7-B125-831E59697355}" type="presOf" srcId="{2CFCD6AE-3063-4A6A-BA1E-37833D09CB05}" destId="{C1B8EA0F-B357-4DAF-8688-C8E8314EAE26}" srcOrd="0" destOrd="0" presId="urn:microsoft.com/office/officeart/2005/8/layout/vList2"/>
    <dgm:cxn modelId="{056B8B42-F94E-4021-AC21-41CC57110C01}" type="presOf" srcId="{C5412AA5-FB97-4528-9DC0-D98B6FC9DE2B}" destId="{24D3D86B-F157-4133-827C-7B3A8F2496A0}" srcOrd="0" destOrd="0" presId="urn:microsoft.com/office/officeart/2005/8/layout/vList2"/>
    <dgm:cxn modelId="{4CFCDC38-FCD2-48D4-96F6-F389B7980DA5}" srcId="{CBCE92EB-3051-440B-9E18-A511408C2BF8}" destId="{6B5EC55E-67A9-4C4C-883C-060BDEB21FEA}" srcOrd="7" destOrd="0" parTransId="{B92D11B7-5DD6-45FB-B668-0D4C48DB0147}" sibTransId="{1A7F51BE-CCBA-4046-95EF-21852E609DB8}"/>
    <dgm:cxn modelId="{BCF56768-02FA-44B3-A36D-342017A83E82}" srcId="{CBCE92EB-3051-440B-9E18-A511408C2BF8}" destId="{C5412AA5-FB97-4528-9DC0-D98B6FC9DE2B}" srcOrd="0" destOrd="0" parTransId="{718BEB4C-13CD-403A-B9D9-1CB764069890}" sibTransId="{B411F626-813A-4459-BF74-19C1FA7D6C25}"/>
    <dgm:cxn modelId="{98B6B98A-D520-4533-ACC2-EFDB69CFBFEC}" srcId="{CBCE92EB-3051-440B-9E18-A511408C2BF8}" destId="{4CD4EB8D-98A2-4F15-A22F-3462FD05DBEA}" srcOrd="1" destOrd="0" parTransId="{4D3F9E28-7609-468A-A3A8-A8976FA703BC}" sibTransId="{76B3E48D-841F-4917-B276-D54255F4ECB2}"/>
    <dgm:cxn modelId="{30C0DA23-8D09-4600-B903-A2861A913209}" srcId="{CBCE92EB-3051-440B-9E18-A511408C2BF8}" destId="{195C7188-DCAD-42AB-86FE-BBA158366A5F}" srcOrd="9" destOrd="0" parTransId="{2A16B252-84A1-4F45-8DFD-4DE79A6B9B1D}" sibTransId="{758ED208-738F-4153-8986-0564392D4B28}"/>
    <dgm:cxn modelId="{77070AAC-F2C3-4870-9847-2E6E7D48C30E}" type="presParOf" srcId="{7CB29C0E-89E1-44B6-A734-548F2123AA9C}" destId="{24D3D86B-F157-4133-827C-7B3A8F2496A0}" srcOrd="0" destOrd="0" presId="urn:microsoft.com/office/officeart/2005/8/layout/vList2"/>
    <dgm:cxn modelId="{EB1FCF61-DD03-41D2-AA0B-A9C4D1C1B9F0}" type="presParOf" srcId="{7CB29C0E-89E1-44B6-A734-548F2123AA9C}" destId="{43A215E9-5958-4B16-8626-F1C37EF8355E}" srcOrd="1" destOrd="0" presId="urn:microsoft.com/office/officeart/2005/8/layout/vList2"/>
    <dgm:cxn modelId="{BB38FD7F-1875-4FC5-8B3E-E12738A6938C}" type="presParOf" srcId="{7CB29C0E-89E1-44B6-A734-548F2123AA9C}" destId="{6C333CB1-B95F-492F-B08C-945A9F85AC6F}" srcOrd="2" destOrd="0" presId="urn:microsoft.com/office/officeart/2005/8/layout/vList2"/>
    <dgm:cxn modelId="{B5789BF8-3C41-413F-9192-D80DBCD06C85}" type="presParOf" srcId="{7CB29C0E-89E1-44B6-A734-548F2123AA9C}" destId="{2E0AE89E-57D9-4B9B-A72F-983F773A1209}" srcOrd="3" destOrd="0" presId="urn:microsoft.com/office/officeart/2005/8/layout/vList2"/>
    <dgm:cxn modelId="{4D194037-A11F-4B57-8168-6476CA0F1B2A}" type="presParOf" srcId="{7CB29C0E-89E1-44B6-A734-548F2123AA9C}" destId="{C1B8EA0F-B357-4DAF-8688-C8E8314EAE26}" srcOrd="4" destOrd="0" presId="urn:microsoft.com/office/officeart/2005/8/layout/vList2"/>
    <dgm:cxn modelId="{1D8AE922-6E4C-4C88-9E26-C2B4F38F76B8}" type="presParOf" srcId="{7CB29C0E-89E1-44B6-A734-548F2123AA9C}" destId="{D78E6E65-289D-4342-A688-7834F622CF77}" srcOrd="5" destOrd="0" presId="urn:microsoft.com/office/officeart/2005/8/layout/vList2"/>
    <dgm:cxn modelId="{6A8BE98C-2990-4015-B5AE-FB69DB361F1E}" type="presParOf" srcId="{7CB29C0E-89E1-44B6-A734-548F2123AA9C}" destId="{9C96C961-9D3F-4FA6-B974-EE7F8BEF6AF1}" srcOrd="6" destOrd="0" presId="urn:microsoft.com/office/officeart/2005/8/layout/vList2"/>
    <dgm:cxn modelId="{FA40F8B1-A6E6-449C-AB61-5279984C89E1}" type="presParOf" srcId="{7CB29C0E-89E1-44B6-A734-548F2123AA9C}" destId="{B1A5F7A3-D32C-4438-BA9D-BDE6814F730E}" srcOrd="7" destOrd="0" presId="urn:microsoft.com/office/officeart/2005/8/layout/vList2"/>
    <dgm:cxn modelId="{1B5C1F28-D3A7-471D-A92F-5715565DEBAB}" type="presParOf" srcId="{7CB29C0E-89E1-44B6-A734-548F2123AA9C}" destId="{27C79D31-0133-411E-9698-551462CB06AA}" srcOrd="8" destOrd="0" presId="urn:microsoft.com/office/officeart/2005/8/layout/vList2"/>
    <dgm:cxn modelId="{7D85A8A1-9C78-4BCD-912A-BBB77762FA45}" type="presParOf" srcId="{7CB29C0E-89E1-44B6-A734-548F2123AA9C}" destId="{2FCF25A3-DB44-4874-8B65-4966DFBA8FE5}" srcOrd="9" destOrd="0" presId="urn:microsoft.com/office/officeart/2005/8/layout/vList2"/>
    <dgm:cxn modelId="{5BC9EACE-7E18-4F31-BFC4-25C8B337E14D}" type="presParOf" srcId="{7CB29C0E-89E1-44B6-A734-548F2123AA9C}" destId="{3C9AA728-2B41-4D3A-B4BB-629E4D0C51EB}" srcOrd="10" destOrd="0" presId="urn:microsoft.com/office/officeart/2005/8/layout/vList2"/>
    <dgm:cxn modelId="{B6A8F903-F000-4AC4-902D-C1ADC2B3106D}" type="presParOf" srcId="{7CB29C0E-89E1-44B6-A734-548F2123AA9C}" destId="{94AF8F4B-70C9-4829-B8E5-1B17F5E8071D}" srcOrd="11" destOrd="0" presId="urn:microsoft.com/office/officeart/2005/8/layout/vList2"/>
    <dgm:cxn modelId="{ADC56E43-A179-4D91-AE45-551541B7F486}" type="presParOf" srcId="{7CB29C0E-89E1-44B6-A734-548F2123AA9C}" destId="{100FB40F-E7A9-4FF4-9AD6-8F8CB5BBCEC0}" srcOrd="12" destOrd="0" presId="urn:microsoft.com/office/officeart/2005/8/layout/vList2"/>
    <dgm:cxn modelId="{0474E8C7-A222-43A0-97BE-0D1401A233E5}" type="presParOf" srcId="{7CB29C0E-89E1-44B6-A734-548F2123AA9C}" destId="{B1350366-9800-4533-93DA-8901E7642407}" srcOrd="13" destOrd="0" presId="urn:microsoft.com/office/officeart/2005/8/layout/vList2"/>
    <dgm:cxn modelId="{FEEBFA0B-B1EA-4A9A-AEC3-C5FF4197CFB5}" type="presParOf" srcId="{7CB29C0E-89E1-44B6-A734-548F2123AA9C}" destId="{E119F4FA-5790-49C7-894A-3927A1678F67}" srcOrd="14" destOrd="0" presId="urn:microsoft.com/office/officeart/2005/8/layout/vList2"/>
    <dgm:cxn modelId="{8BDC629C-291B-44AA-98BE-766843947DAF}" type="presParOf" srcId="{7CB29C0E-89E1-44B6-A734-548F2123AA9C}" destId="{D3B4F456-DB36-4224-9243-F174DEDAE7B9}" srcOrd="15" destOrd="0" presId="urn:microsoft.com/office/officeart/2005/8/layout/vList2"/>
    <dgm:cxn modelId="{F1CFDEC7-4E6A-45C1-8933-E5C9F4CFE0D5}" type="presParOf" srcId="{7CB29C0E-89E1-44B6-A734-548F2123AA9C}" destId="{1B1F1757-51DB-4F70-9AD9-2962E37B3430}" srcOrd="16" destOrd="0" presId="urn:microsoft.com/office/officeart/2005/8/layout/vList2"/>
    <dgm:cxn modelId="{CA39B2B4-9A1D-4219-8F91-A2C314779565}" type="presParOf" srcId="{7CB29C0E-89E1-44B6-A734-548F2123AA9C}" destId="{5EBDA94D-85A1-4756-9046-634FBE10D390}" srcOrd="17" destOrd="0" presId="urn:microsoft.com/office/officeart/2005/8/layout/vList2"/>
    <dgm:cxn modelId="{6785C93C-8333-402C-8DF9-DDFFCDDDF3A1}" type="presParOf" srcId="{7CB29C0E-89E1-44B6-A734-548F2123AA9C}" destId="{7DFADEA5-5A35-4E8B-8438-4BDAD7F4B4B0}" srcOrd="1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3324D40-9507-4D08-BFE9-927F6FCBB737}" type="doc">
      <dgm:prSet loTypeId="urn:microsoft.com/office/officeart/2005/8/layout/vList2" loCatId="list" qsTypeId="urn:microsoft.com/office/officeart/2005/8/quickstyle/simple3" qsCatId="simple" csTypeId="urn:microsoft.com/office/officeart/2005/8/colors/colorful2" csCatId="colorful" phldr="1"/>
      <dgm:spPr/>
      <dgm:t>
        <a:bodyPr/>
        <a:lstStyle/>
        <a:p>
          <a:pPr rtl="1"/>
          <a:endParaRPr lang="ar-SY"/>
        </a:p>
      </dgm:t>
    </dgm:pt>
    <dgm:pt modelId="{F6A215F1-D6DA-422B-98D5-BE1A85EE85C3}">
      <dgm:prSet/>
      <dgm:spPr/>
      <dgm:t>
        <a:bodyPr/>
        <a:lstStyle/>
        <a:p>
          <a:pPr rtl="1"/>
          <a:r>
            <a:rPr lang="ar-SA" b="1" dirty="0"/>
            <a:t>11.دار النشر </a:t>
          </a:r>
          <a:endParaRPr lang="ar-SY" dirty="0"/>
        </a:p>
      </dgm:t>
    </dgm:pt>
    <dgm:pt modelId="{189F4F7F-1DAE-4E7B-BB43-F599CC640118}" type="parTrans" cxnId="{829592BC-0D61-4CD8-85D8-A603DA9654A7}">
      <dgm:prSet/>
      <dgm:spPr/>
      <dgm:t>
        <a:bodyPr/>
        <a:lstStyle/>
        <a:p>
          <a:pPr rtl="1"/>
          <a:endParaRPr lang="ar-SY"/>
        </a:p>
      </dgm:t>
    </dgm:pt>
    <dgm:pt modelId="{0EF0F700-522C-4C63-B157-AC16D19B0CB4}" type="sibTrans" cxnId="{829592BC-0D61-4CD8-85D8-A603DA9654A7}">
      <dgm:prSet/>
      <dgm:spPr/>
      <dgm:t>
        <a:bodyPr/>
        <a:lstStyle/>
        <a:p>
          <a:pPr rtl="1"/>
          <a:endParaRPr lang="ar-SY"/>
        </a:p>
      </dgm:t>
    </dgm:pt>
    <dgm:pt modelId="{D4A1FEF1-459D-4AE1-8A66-68E25422B02A}">
      <dgm:prSet/>
      <dgm:spPr/>
      <dgm:t>
        <a:bodyPr/>
        <a:lstStyle/>
        <a:p>
          <a:pPr rtl="1"/>
          <a:r>
            <a:rPr lang="ar-SA" b="1" dirty="0"/>
            <a:t>12.تاريخ النشر</a:t>
          </a:r>
          <a:endParaRPr lang="ar-SY" dirty="0"/>
        </a:p>
      </dgm:t>
    </dgm:pt>
    <dgm:pt modelId="{45CA33E7-6F96-4A65-A256-DF362193FF06}" type="parTrans" cxnId="{482230D6-8980-425D-B02D-7211849A47D7}">
      <dgm:prSet/>
      <dgm:spPr/>
      <dgm:t>
        <a:bodyPr/>
        <a:lstStyle/>
        <a:p>
          <a:pPr rtl="1"/>
          <a:endParaRPr lang="ar-SY"/>
        </a:p>
      </dgm:t>
    </dgm:pt>
    <dgm:pt modelId="{93A2CF15-EE0D-48B2-B9ED-4F96D5BDF2A0}" type="sibTrans" cxnId="{482230D6-8980-425D-B02D-7211849A47D7}">
      <dgm:prSet/>
      <dgm:spPr/>
      <dgm:t>
        <a:bodyPr/>
        <a:lstStyle/>
        <a:p>
          <a:pPr rtl="1"/>
          <a:endParaRPr lang="ar-SY"/>
        </a:p>
      </dgm:t>
    </dgm:pt>
    <dgm:pt modelId="{252D717A-C23D-4637-8464-C215CF6842EB}">
      <dgm:prSet/>
      <dgm:spPr/>
      <dgm:t>
        <a:bodyPr/>
        <a:lstStyle/>
        <a:p>
          <a:pPr rtl="1"/>
          <a:r>
            <a:rPr lang="ar-SA" b="1" dirty="0"/>
            <a:t>13.عدد صفحات الكتاب</a:t>
          </a:r>
          <a:endParaRPr lang="ar-SY" dirty="0"/>
        </a:p>
      </dgm:t>
    </dgm:pt>
    <dgm:pt modelId="{B1A46656-8879-4330-B0A6-84D3689D26B9}" type="parTrans" cxnId="{7487B168-DC37-49C7-8707-45253933F868}">
      <dgm:prSet/>
      <dgm:spPr/>
      <dgm:t>
        <a:bodyPr/>
        <a:lstStyle/>
        <a:p>
          <a:pPr rtl="1"/>
          <a:endParaRPr lang="ar-SY"/>
        </a:p>
      </dgm:t>
    </dgm:pt>
    <dgm:pt modelId="{B8B7CECC-90D0-4484-85AD-711EAD7F3F13}" type="sibTrans" cxnId="{7487B168-DC37-49C7-8707-45253933F868}">
      <dgm:prSet/>
      <dgm:spPr/>
      <dgm:t>
        <a:bodyPr/>
        <a:lstStyle/>
        <a:p>
          <a:pPr rtl="1"/>
          <a:endParaRPr lang="ar-SY"/>
        </a:p>
      </dgm:t>
    </dgm:pt>
    <dgm:pt modelId="{F9F906A8-98DF-4EFB-B9E5-6F1E7E759750}">
      <dgm:prSet/>
      <dgm:spPr/>
      <dgm:t>
        <a:bodyPr/>
        <a:lstStyle/>
        <a:p>
          <a:pPr rtl="1"/>
          <a:r>
            <a:rPr lang="ar-SA" b="1" dirty="0"/>
            <a:t>14.حجم الكتاب</a:t>
          </a:r>
          <a:endParaRPr lang="ar-SY" dirty="0"/>
        </a:p>
      </dgm:t>
    </dgm:pt>
    <dgm:pt modelId="{409F0BA5-406B-4812-912A-881781A84A10}" type="parTrans" cxnId="{5C47FC45-33BE-43CF-8D3E-B1FE7B5798E1}">
      <dgm:prSet/>
      <dgm:spPr/>
      <dgm:t>
        <a:bodyPr/>
        <a:lstStyle/>
        <a:p>
          <a:pPr rtl="1"/>
          <a:endParaRPr lang="ar-SY"/>
        </a:p>
      </dgm:t>
    </dgm:pt>
    <dgm:pt modelId="{346F7163-4D3C-4357-A07F-D63E48356C11}" type="sibTrans" cxnId="{5C47FC45-33BE-43CF-8D3E-B1FE7B5798E1}">
      <dgm:prSet/>
      <dgm:spPr/>
      <dgm:t>
        <a:bodyPr/>
        <a:lstStyle/>
        <a:p>
          <a:pPr rtl="1"/>
          <a:endParaRPr lang="ar-SY"/>
        </a:p>
      </dgm:t>
    </dgm:pt>
    <dgm:pt modelId="{C2E3C1C0-4E2F-41AD-BE2A-164FE51150B4}">
      <dgm:prSet/>
      <dgm:spPr/>
      <dgm:t>
        <a:bodyPr/>
        <a:lstStyle/>
        <a:p>
          <a:pPr rtl="1"/>
          <a:r>
            <a:rPr lang="ar-SA" b="1" dirty="0"/>
            <a:t>15.ملاحظة</a:t>
          </a:r>
          <a:endParaRPr lang="ar-SY" dirty="0"/>
        </a:p>
      </dgm:t>
    </dgm:pt>
    <dgm:pt modelId="{2146E646-19B2-499A-8AE9-145F17A9B78E}" type="parTrans" cxnId="{5B875834-BE02-4A0F-BFED-BBE755EF0B74}">
      <dgm:prSet/>
      <dgm:spPr/>
      <dgm:t>
        <a:bodyPr/>
        <a:lstStyle/>
        <a:p>
          <a:pPr rtl="1"/>
          <a:endParaRPr lang="ar-SY"/>
        </a:p>
      </dgm:t>
    </dgm:pt>
    <dgm:pt modelId="{B239D74B-4F2A-4155-B04A-6C7A58B2CC6F}" type="sibTrans" cxnId="{5B875834-BE02-4A0F-BFED-BBE755EF0B74}">
      <dgm:prSet/>
      <dgm:spPr/>
      <dgm:t>
        <a:bodyPr/>
        <a:lstStyle/>
        <a:p>
          <a:pPr rtl="1"/>
          <a:endParaRPr lang="ar-SY"/>
        </a:p>
      </dgm:t>
    </dgm:pt>
    <dgm:pt modelId="{017CBF59-780A-4C7B-B05B-F513CD57B843}">
      <dgm:prSet/>
      <dgm:spPr/>
      <dgm:t>
        <a:bodyPr/>
        <a:lstStyle/>
        <a:p>
          <a:pPr rtl="1"/>
          <a:r>
            <a:rPr lang="ar-SA" b="1" dirty="0"/>
            <a:t>16.رقم الإيداع</a:t>
          </a:r>
          <a:endParaRPr lang="ar-SY" dirty="0"/>
        </a:p>
      </dgm:t>
    </dgm:pt>
    <dgm:pt modelId="{390DA404-BB42-4A7F-B5E0-41AA92A3CEFE}" type="parTrans" cxnId="{FC16DC12-1977-4008-9F4D-FB9CCCED02AA}">
      <dgm:prSet/>
      <dgm:spPr/>
      <dgm:t>
        <a:bodyPr/>
        <a:lstStyle/>
        <a:p>
          <a:pPr rtl="1"/>
          <a:endParaRPr lang="ar-SY"/>
        </a:p>
      </dgm:t>
    </dgm:pt>
    <dgm:pt modelId="{FDFD74F2-146D-44A5-B25A-139102391D8C}" type="sibTrans" cxnId="{FC16DC12-1977-4008-9F4D-FB9CCCED02AA}">
      <dgm:prSet/>
      <dgm:spPr/>
      <dgm:t>
        <a:bodyPr/>
        <a:lstStyle/>
        <a:p>
          <a:pPr rtl="1"/>
          <a:endParaRPr lang="ar-SY"/>
        </a:p>
      </dgm:t>
    </dgm:pt>
    <dgm:pt modelId="{A8DF3783-8CD4-42BE-A759-923BD95D626E}">
      <dgm:prSet/>
      <dgm:spPr/>
      <dgm:t>
        <a:bodyPr/>
        <a:lstStyle/>
        <a:p>
          <a:pPr rtl="1"/>
          <a:r>
            <a:rPr lang="ar-SA" b="1" dirty="0"/>
            <a:t>17.موضوع الكتاب</a:t>
          </a:r>
          <a:endParaRPr lang="ar-SY" dirty="0"/>
        </a:p>
      </dgm:t>
    </dgm:pt>
    <dgm:pt modelId="{62B5B34D-64C5-4641-AB2D-D3B6F788FA65}" type="parTrans" cxnId="{5DD356F0-E040-49F4-9D15-AA598F01FA1B}">
      <dgm:prSet/>
      <dgm:spPr/>
      <dgm:t>
        <a:bodyPr/>
        <a:lstStyle/>
        <a:p>
          <a:pPr rtl="1"/>
          <a:endParaRPr lang="ar-SY"/>
        </a:p>
      </dgm:t>
    </dgm:pt>
    <dgm:pt modelId="{740971B2-EF90-40D0-9B60-FF7FD138EC23}" type="sibTrans" cxnId="{5DD356F0-E040-49F4-9D15-AA598F01FA1B}">
      <dgm:prSet/>
      <dgm:spPr/>
      <dgm:t>
        <a:bodyPr/>
        <a:lstStyle/>
        <a:p>
          <a:pPr rtl="1"/>
          <a:endParaRPr lang="ar-SY"/>
        </a:p>
      </dgm:t>
    </dgm:pt>
    <dgm:pt modelId="{96A3FB38-DC69-4ED7-8294-89A6907F9895}">
      <dgm:prSet/>
      <dgm:spPr/>
      <dgm:t>
        <a:bodyPr/>
        <a:lstStyle/>
        <a:p>
          <a:pPr rtl="1"/>
          <a:r>
            <a:rPr lang="ar-SA" b="1" dirty="0"/>
            <a:t>18.بطاقة إضافية للمؤلف الثاني</a:t>
          </a:r>
          <a:endParaRPr lang="ar-SY" dirty="0"/>
        </a:p>
      </dgm:t>
    </dgm:pt>
    <dgm:pt modelId="{F2150390-45CB-4931-BE9B-1A09990A3984}" type="parTrans" cxnId="{5C6090FB-E935-4D66-AE51-425B06463865}">
      <dgm:prSet/>
      <dgm:spPr/>
      <dgm:t>
        <a:bodyPr/>
        <a:lstStyle/>
        <a:p>
          <a:pPr rtl="1"/>
          <a:endParaRPr lang="ar-SY"/>
        </a:p>
      </dgm:t>
    </dgm:pt>
    <dgm:pt modelId="{C7B33CE8-AFE1-49DF-A4F5-71E1F25BCAF9}" type="sibTrans" cxnId="{5C6090FB-E935-4D66-AE51-425B06463865}">
      <dgm:prSet/>
      <dgm:spPr/>
      <dgm:t>
        <a:bodyPr/>
        <a:lstStyle/>
        <a:p>
          <a:pPr rtl="1"/>
          <a:endParaRPr lang="ar-SY"/>
        </a:p>
      </dgm:t>
    </dgm:pt>
    <dgm:pt modelId="{492A51DA-8499-413A-8AC3-F1F0C76C9640}">
      <dgm:prSet/>
      <dgm:spPr/>
      <dgm:t>
        <a:bodyPr/>
        <a:lstStyle/>
        <a:p>
          <a:pPr rtl="1"/>
          <a:r>
            <a:rPr lang="ar-SA" b="1" dirty="0"/>
            <a:t>19.بطاقة إضافية للمؤلف الثالث </a:t>
          </a:r>
          <a:endParaRPr lang="ar-SY" dirty="0"/>
        </a:p>
      </dgm:t>
    </dgm:pt>
    <dgm:pt modelId="{1A683AA0-FBCA-47DC-B0D0-82A9E9F5588C}" type="parTrans" cxnId="{95864012-D2B4-4D98-B029-A07F8F4065F2}">
      <dgm:prSet/>
      <dgm:spPr/>
      <dgm:t>
        <a:bodyPr/>
        <a:lstStyle/>
        <a:p>
          <a:pPr rtl="1"/>
          <a:endParaRPr lang="ar-SY"/>
        </a:p>
      </dgm:t>
    </dgm:pt>
    <dgm:pt modelId="{8E2842E9-CDD4-4D64-AC3A-8A848C74B749}" type="sibTrans" cxnId="{95864012-D2B4-4D98-B029-A07F8F4065F2}">
      <dgm:prSet/>
      <dgm:spPr/>
      <dgm:t>
        <a:bodyPr/>
        <a:lstStyle/>
        <a:p>
          <a:pPr rtl="1"/>
          <a:endParaRPr lang="ar-SY"/>
        </a:p>
      </dgm:t>
    </dgm:pt>
    <dgm:pt modelId="{BB9434A0-9D25-4A81-B27E-814E746BF725}">
      <dgm:prSet/>
      <dgm:spPr/>
      <dgm:t>
        <a:bodyPr/>
        <a:lstStyle/>
        <a:p>
          <a:pPr rtl="1"/>
          <a:r>
            <a:rPr lang="ar-SA" b="1" dirty="0"/>
            <a:t>20.بطاقة إضافية للعنوان </a:t>
          </a:r>
          <a:endParaRPr lang="ar-SY" dirty="0"/>
        </a:p>
      </dgm:t>
    </dgm:pt>
    <dgm:pt modelId="{A08F36D4-03A5-4664-925C-FBDCBE7B3521}" type="parTrans" cxnId="{A0948CF1-4929-4555-8D30-53BF4190DA08}">
      <dgm:prSet/>
      <dgm:spPr/>
      <dgm:t>
        <a:bodyPr/>
        <a:lstStyle/>
        <a:p>
          <a:pPr rtl="1"/>
          <a:endParaRPr lang="ar-SY"/>
        </a:p>
      </dgm:t>
    </dgm:pt>
    <dgm:pt modelId="{02D76754-A84A-4B4B-8D4B-1A4CC0137651}" type="sibTrans" cxnId="{A0948CF1-4929-4555-8D30-53BF4190DA08}">
      <dgm:prSet/>
      <dgm:spPr/>
      <dgm:t>
        <a:bodyPr/>
        <a:lstStyle/>
        <a:p>
          <a:pPr rtl="1"/>
          <a:endParaRPr lang="ar-SY"/>
        </a:p>
      </dgm:t>
    </dgm:pt>
    <dgm:pt modelId="{4D1E3CAD-155D-4881-96B3-B724263FAA7B}" type="pres">
      <dgm:prSet presAssocID="{13324D40-9507-4D08-BFE9-927F6FCBB737}" presName="linear" presStyleCnt="0">
        <dgm:presLayoutVars>
          <dgm:animLvl val="lvl"/>
          <dgm:resizeHandles val="exact"/>
        </dgm:presLayoutVars>
      </dgm:prSet>
      <dgm:spPr/>
      <dgm:t>
        <a:bodyPr/>
        <a:lstStyle/>
        <a:p>
          <a:endParaRPr lang="en-US"/>
        </a:p>
      </dgm:t>
    </dgm:pt>
    <dgm:pt modelId="{7AAEFFEC-2156-4BEB-8B6E-739135F0EF05}" type="pres">
      <dgm:prSet presAssocID="{F6A215F1-D6DA-422B-98D5-BE1A85EE85C3}" presName="parentText" presStyleLbl="node1" presStyleIdx="0" presStyleCnt="10">
        <dgm:presLayoutVars>
          <dgm:chMax val="0"/>
          <dgm:bulletEnabled val="1"/>
        </dgm:presLayoutVars>
      </dgm:prSet>
      <dgm:spPr/>
      <dgm:t>
        <a:bodyPr/>
        <a:lstStyle/>
        <a:p>
          <a:endParaRPr lang="en-US"/>
        </a:p>
      </dgm:t>
    </dgm:pt>
    <dgm:pt modelId="{57607E95-B276-49DA-A33C-78F354627B38}" type="pres">
      <dgm:prSet presAssocID="{0EF0F700-522C-4C63-B157-AC16D19B0CB4}" presName="spacer" presStyleCnt="0"/>
      <dgm:spPr/>
    </dgm:pt>
    <dgm:pt modelId="{F17C5DFA-41E9-44F7-88BF-24E02B632056}" type="pres">
      <dgm:prSet presAssocID="{D4A1FEF1-459D-4AE1-8A66-68E25422B02A}" presName="parentText" presStyleLbl="node1" presStyleIdx="1" presStyleCnt="10">
        <dgm:presLayoutVars>
          <dgm:chMax val="0"/>
          <dgm:bulletEnabled val="1"/>
        </dgm:presLayoutVars>
      </dgm:prSet>
      <dgm:spPr/>
      <dgm:t>
        <a:bodyPr/>
        <a:lstStyle/>
        <a:p>
          <a:endParaRPr lang="en-US"/>
        </a:p>
      </dgm:t>
    </dgm:pt>
    <dgm:pt modelId="{A8DB9772-8B3C-42A4-881B-F21707203278}" type="pres">
      <dgm:prSet presAssocID="{93A2CF15-EE0D-48B2-B9ED-4F96D5BDF2A0}" presName="spacer" presStyleCnt="0"/>
      <dgm:spPr/>
    </dgm:pt>
    <dgm:pt modelId="{A286A085-E351-410E-A665-03ABD56B3D1D}" type="pres">
      <dgm:prSet presAssocID="{252D717A-C23D-4637-8464-C215CF6842EB}" presName="parentText" presStyleLbl="node1" presStyleIdx="2" presStyleCnt="10">
        <dgm:presLayoutVars>
          <dgm:chMax val="0"/>
          <dgm:bulletEnabled val="1"/>
        </dgm:presLayoutVars>
      </dgm:prSet>
      <dgm:spPr/>
      <dgm:t>
        <a:bodyPr/>
        <a:lstStyle/>
        <a:p>
          <a:endParaRPr lang="en-US"/>
        </a:p>
      </dgm:t>
    </dgm:pt>
    <dgm:pt modelId="{C4B7DBA8-5FB6-4D8F-AE0D-38020D904C8E}" type="pres">
      <dgm:prSet presAssocID="{B8B7CECC-90D0-4484-85AD-711EAD7F3F13}" presName="spacer" presStyleCnt="0"/>
      <dgm:spPr/>
    </dgm:pt>
    <dgm:pt modelId="{6C7ACB99-73E3-4A98-B5B8-69785E992964}" type="pres">
      <dgm:prSet presAssocID="{F9F906A8-98DF-4EFB-B9E5-6F1E7E759750}" presName="parentText" presStyleLbl="node1" presStyleIdx="3" presStyleCnt="10">
        <dgm:presLayoutVars>
          <dgm:chMax val="0"/>
          <dgm:bulletEnabled val="1"/>
        </dgm:presLayoutVars>
      </dgm:prSet>
      <dgm:spPr/>
      <dgm:t>
        <a:bodyPr/>
        <a:lstStyle/>
        <a:p>
          <a:endParaRPr lang="en-US"/>
        </a:p>
      </dgm:t>
    </dgm:pt>
    <dgm:pt modelId="{9C9C58CE-787C-4AB1-8AB3-C7EF9A70E0BD}" type="pres">
      <dgm:prSet presAssocID="{346F7163-4D3C-4357-A07F-D63E48356C11}" presName="spacer" presStyleCnt="0"/>
      <dgm:spPr/>
    </dgm:pt>
    <dgm:pt modelId="{AFD3ECD0-92C5-4BFA-BFEA-FCB99DC993A2}" type="pres">
      <dgm:prSet presAssocID="{C2E3C1C0-4E2F-41AD-BE2A-164FE51150B4}" presName="parentText" presStyleLbl="node1" presStyleIdx="4" presStyleCnt="10">
        <dgm:presLayoutVars>
          <dgm:chMax val="0"/>
          <dgm:bulletEnabled val="1"/>
        </dgm:presLayoutVars>
      </dgm:prSet>
      <dgm:spPr/>
      <dgm:t>
        <a:bodyPr/>
        <a:lstStyle/>
        <a:p>
          <a:endParaRPr lang="en-US"/>
        </a:p>
      </dgm:t>
    </dgm:pt>
    <dgm:pt modelId="{4EF15ADD-E2D8-4C21-B6D7-1EAF5CF9E01E}" type="pres">
      <dgm:prSet presAssocID="{B239D74B-4F2A-4155-B04A-6C7A58B2CC6F}" presName="spacer" presStyleCnt="0"/>
      <dgm:spPr/>
    </dgm:pt>
    <dgm:pt modelId="{2110AAB9-BC7A-4773-ACB3-3F9FA0B7CB3B}" type="pres">
      <dgm:prSet presAssocID="{017CBF59-780A-4C7B-B05B-F513CD57B843}" presName="parentText" presStyleLbl="node1" presStyleIdx="5" presStyleCnt="10">
        <dgm:presLayoutVars>
          <dgm:chMax val="0"/>
          <dgm:bulletEnabled val="1"/>
        </dgm:presLayoutVars>
      </dgm:prSet>
      <dgm:spPr/>
      <dgm:t>
        <a:bodyPr/>
        <a:lstStyle/>
        <a:p>
          <a:endParaRPr lang="en-US"/>
        </a:p>
      </dgm:t>
    </dgm:pt>
    <dgm:pt modelId="{232105E2-570A-4F22-BBAF-ED11E5011C53}" type="pres">
      <dgm:prSet presAssocID="{FDFD74F2-146D-44A5-B25A-139102391D8C}" presName="spacer" presStyleCnt="0"/>
      <dgm:spPr/>
    </dgm:pt>
    <dgm:pt modelId="{555D6B70-51FC-438A-8CC0-E621F238E896}" type="pres">
      <dgm:prSet presAssocID="{A8DF3783-8CD4-42BE-A759-923BD95D626E}" presName="parentText" presStyleLbl="node1" presStyleIdx="6" presStyleCnt="10">
        <dgm:presLayoutVars>
          <dgm:chMax val="0"/>
          <dgm:bulletEnabled val="1"/>
        </dgm:presLayoutVars>
      </dgm:prSet>
      <dgm:spPr/>
      <dgm:t>
        <a:bodyPr/>
        <a:lstStyle/>
        <a:p>
          <a:endParaRPr lang="en-US"/>
        </a:p>
      </dgm:t>
    </dgm:pt>
    <dgm:pt modelId="{F5CA2B2F-AC55-496C-BE00-3B64D0380FE0}" type="pres">
      <dgm:prSet presAssocID="{740971B2-EF90-40D0-9B60-FF7FD138EC23}" presName="spacer" presStyleCnt="0"/>
      <dgm:spPr/>
    </dgm:pt>
    <dgm:pt modelId="{65557094-225A-4563-9246-3604B6A29D52}" type="pres">
      <dgm:prSet presAssocID="{96A3FB38-DC69-4ED7-8294-89A6907F9895}" presName="parentText" presStyleLbl="node1" presStyleIdx="7" presStyleCnt="10">
        <dgm:presLayoutVars>
          <dgm:chMax val="0"/>
          <dgm:bulletEnabled val="1"/>
        </dgm:presLayoutVars>
      </dgm:prSet>
      <dgm:spPr/>
      <dgm:t>
        <a:bodyPr/>
        <a:lstStyle/>
        <a:p>
          <a:endParaRPr lang="en-US"/>
        </a:p>
      </dgm:t>
    </dgm:pt>
    <dgm:pt modelId="{BDAF610B-A8C7-4932-B682-406835BCDC71}" type="pres">
      <dgm:prSet presAssocID="{C7B33CE8-AFE1-49DF-A4F5-71E1F25BCAF9}" presName="spacer" presStyleCnt="0"/>
      <dgm:spPr/>
    </dgm:pt>
    <dgm:pt modelId="{53E63B86-6764-4F46-A7DB-7A2A9F9515B9}" type="pres">
      <dgm:prSet presAssocID="{492A51DA-8499-413A-8AC3-F1F0C76C9640}" presName="parentText" presStyleLbl="node1" presStyleIdx="8" presStyleCnt="10">
        <dgm:presLayoutVars>
          <dgm:chMax val="0"/>
          <dgm:bulletEnabled val="1"/>
        </dgm:presLayoutVars>
      </dgm:prSet>
      <dgm:spPr/>
      <dgm:t>
        <a:bodyPr/>
        <a:lstStyle/>
        <a:p>
          <a:endParaRPr lang="en-US"/>
        </a:p>
      </dgm:t>
    </dgm:pt>
    <dgm:pt modelId="{D18AFA82-1D90-4A93-8801-23F804B34CD1}" type="pres">
      <dgm:prSet presAssocID="{8E2842E9-CDD4-4D64-AC3A-8A848C74B749}" presName="spacer" presStyleCnt="0"/>
      <dgm:spPr/>
    </dgm:pt>
    <dgm:pt modelId="{61ED9FCD-7BD9-40FB-B9D3-7AA3619726D0}" type="pres">
      <dgm:prSet presAssocID="{BB9434A0-9D25-4A81-B27E-814E746BF725}" presName="parentText" presStyleLbl="node1" presStyleIdx="9" presStyleCnt="10">
        <dgm:presLayoutVars>
          <dgm:chMax val="0"/>
          <dgm:bulletEnabled val="1"/>
        </dgm:presLayoutVars>
      </dgm:prSet>
      <dgm:spPr/>
      <dgm:t>
        <a:bodyPr/>
        <a:lstStyle/>
        <a:p>
          <a:endParaRPr lang="en-US"/>
        </a:p>
      </dgm:t>
    </dgm:pt>
  </dgm:ptLst>
  <dgm:cxnLst>
    <dgm:cxn modelId="{70BA5A4C-396A-4F9C-A68C-775D73FB4CE7}" type="presOf" srcId="{F9F906A8-98DF-4EFB-B9E5-6F1E7E759750}" destId="{6C7ACB99-73E3-4A98-B5B8-69785E992964}" srcOrd="0" destOrd="0" presId="urn:microsoft.com/office/officeart/2005/8/layout/vList2"/>
    <dgm:cxn modelId="{A0948CF1-4929-4555-8D30-53BF4190DA08}" srcId="{13324D40-9507-4D08-BFE9-927F6FCBB737}" destId="{BB9434A0-9D25-4A81-B27E-814E746BF725}" srcOrd="9" destOrd="0" parTransId="{A08F36D4-03A5-4664-925C-FBDCBE7B3521}" sibTransId="{02D76754-A84A-4B4B-8D4B-1A4CC0137651}"/>
    <dgm:cxn modelId="{7487B168-DC37-49C7-8707-45253933F868}" srcId="{13324D40-9507-4D08-BFE9-927F6FCBB737}" destId="{252D717A-C23D-4637-8464-C215CF6842EB}" srcOrd="2" destOrd="0" parTransId="{B1A46656-8879-4330-B0A6-84D3689D26B9}" sibTransId="{B8B7CECC-90D0-4484-85AD-711EAD7F3F13}"/>
    <dgm:cxn modelId="{95864012-D2B4-4D98-B029-A07F8F4065F2}" srcId="{13324D40-9507-4D08-BFE9-927F6FCBB737}" destId="{492A51DA-8499-413A-8AC3-F1F0C76C9640}" srcOrd="8" destOrd="0" parTransId="{1A683AA0-FBCA-47DC-B0D0-82A9E9F5588C}" sibTransId="{8E2842E9-CDD4-4D64-AC3A-8A848C74B749}"/>
    <dgm:cxn modelId="{1BA434BD-92FD-42FC-A064-A44FB0AA3352}" type="presOf" srcId="{BB9434A0-9D25-4A81-B27E-814E746BF725}" destId="{61ED9FCD-7BD9-40FB-B9D3-7AA3619726D0}" srcOrd="0" destOrd="0" presId="urn:microsoft.com/office/officeart/2005/8/layout/vList2"/>
    <dgm:cxn modelId="{F2BBD06D-A4F4-407B-9721-6E80129CFA51}" type="presOf" srcId="{252D717A-C23D-4637-8464-C215CF6842EB}" destId="{A286A085-E351-410E-A665-03ABD56B3D1D}" srcOrd="0" destOrd="0" presId="urn:microsoft.com/office/officeart/2005/8/layout/vList2"/>
    <dgm:cxn modelId="{829592BC-0D61-4CD8-85D8-A603DA9654A7}" srcId="{13324D40-9507-4D08-BFE9-927F6FCBB737}" destId="{F6A215F1-D6DA-422B-98D5-BE1A85EE85C3}" srcOrd="0" destOrd="0" parTransId="{189F4F7F-1DAE-4E7B-BB43-F599CC640118}" sibTransId="{0EF0F700-522C-4C63-B157-AC16D19B0CB4}"/>
    <dgm:cxn modelId="{1B34DB48-EB62-4876-A59A-92D0C23BAC32}" type="presOf" srcId="{96A3FB38-DC69-4ED7-8294-89A6907F9895}" destId="{65557094-225A-4563-9246-3604B6A29D52}" srcOrd="0" destOrd="0" presId="urn:microsoft.com/office/officeart/2005/8/layout/vList2"/>
    <dgm:cxn modelId="{9F41A91E-8DFF-4962-BCC7-CDE313D80297}" type="presOf" srcId="{A8DF3783-8CD4-42BE-A759-923BD95D626E}" destId="{555D6B70-51FC-438A-8CC0-E621F238E896}" srcOrd="0" destOrd="0" presId="urn:microsoft.com/office/officeart/2005/8/layout/vList2"/>
    <dgm:cxn modelId="{FC16DC12-1977-4008-9F4D-FB9CCCED02AA}" srcId="{13324D40-9507-4D08-BFE9-927F6FCBB737}" destId="{017CBF59-780A-4C7B-B05B-F513CD57B843}" srcOrd="5" destOrd="0" parTransId="{390DA404-BB42-4A7F-B5E0-41AA92A3CEFE}" sibTransId="{FDFD74F2-146D-44A5-B25A-139102391D8C}"/>
    <dgm:cxn modelId="{5C47FC45-33BE-43CF-8D3E-B1FE7B5798E1}" srcId="{13324D40-9507-4D08-BFE9-927F6FCBB737}" destId="{F9F906A8-98DF-4EFB-B9E5-6F1E7E759750}" srcOrd="3" destOrd="0" parTransId="{409F0BA5-406B-4812-912A-881781A84A10}" sibTransId="{346F7163-4D3C-4357-A07F-D63E48356C11}"/>
    <dgm:cxn modelId="{AC36B2C9-B4D8-4AFD-97FF-2930FB97F9F9}" type="presOf" srcId="{F6A215F1-D6DA-422B-98D5-BE1A85EE85C3}" destId="{7AAEFFEC-2156-4BEB-8B6E-739135F0EF05}" srcOrd="0" destOrd="0" presId="urn:microsoft.com/office/officeart/2005/8/layout/vList2"/>
    <dgm:cxn modelId="{CA6FAEA2-BD1D-4533-8446-125172B7BA14}" type="presOf" srcId="{492A51DA-8499-413A-8AC3-F1F0C76C9640}" destId="{53E63B86-6764-4F46-A7DB-7A2A9F9515B9}" srcOrd="0" destOrd="0" presId="urn:microsoft.com/office/officeart/2005/8/layout/vList2"/>
    <dgm:cxn modelId="{482230D6-8980-425D-B02D-7211849A47D7}" srcId="{13324D40-9507-4D08-BFE9-927F6FCBB737}" destId="{D4A1FEF1-459D-4AE1-8A66-68E25422B02A}" srcOrd="1" destOrd="0" parTransId="{45CA33E7-6F96-4A65-A256-DF362193FF06}" sibTransId="{93A2CF15-EE0D-48B2-B9ED-4F96D5BDF2A0}"/>
    <dgm:cxn modelId="{34AAED68-4C3B-420C-B7E4-12799815F5AF}" type="presOf" srcId="{D4A1FEF1-459D-4AE1-8A66-68E25422B02A}" destId="{F17C5DFA-41E9-44F7-88BF-24E02B632056}" srcOrd="0" destOrd="0" presId="urn:microsoft.com/office/officeart/2005/8/layout/vList2"/>
    <dgm:cxn modelId="{BEE6B907-4D9F-40A8-A756-A4463B0EC9E9}" type="presOf" srcId="{13324D40-9507-4D08-BFE9-927F6FCBB737}" destId="{4D1E3CAD-155D-4881-96B3-B724263FAA7B}" srcOrd="0" destOrd="0" presId="urn:microsoft.com/office/officeart/2005/8/layout/vList2"/>
    <dgm:cxn modelId="{5B875834-BE02-4A0F-BFED-BBE755EF0B74}" srcId="{13324D40-9507-4D08-BFE9-927F6FCBB737}" destId="{C2E3C1C0-4E2F-41AD-BE2A-164FE51150B4}" srcOrd="4" destOrd="0" parTransId="{2146E646-19B2-499A-8AE9-145F17A9B78E}" sibTransId="{B239D74B-4F2A-4155-B04A-6C7A58B2CC6F}"/>
    <dgm:cxn modelId="{A7FB6F1E-0EEA-4D06-9878-96B783E992A9}" type="presOf" srcId="{C2E3C1C0-4E2F-41AD-BE2A-164FE51150B4}" destId="{AFD3ECD0-92C5-4BFA-BFEA-FCB99DC993A2}" srcOrd="0" destOrd="0" presId="urn:microsoft.com/office/officeart/2005/8/layout/vList2"/>
    <dgm:cxn modelId="{AAE6ACB1-B9E9-4AD8-88CB-C7830C378494}" type="presOf" srcId="{017CBF59-780A-4C7B-B05B-F513CD57B843}" destId="{2110AAB9-BC7A-4773-ACB3-3F9FA0B7CB3B}" srcOrd="0" destOrd="0" presId="urn:microsoft.com/office/officeart/2005/8/layout/vList2"/>
    <dgm:cxn modelId="{5DD356F0-E040-49F4-9D15-AA598F01FA1B}" srcId="{13324D40-9507-4D08-BFE9-927F6FCBB737}" destId="{A8DF3783-8CD4-42BE-A759-923BD95D626E}" srcOrd="6" destOrd="0" parTransId="{62B5B34D-64C5-4641-AB2D-D3B6F788FA65}" sibTransId="{740971B2-EF90-40D0-9B60-FF7FD138EC23}"/>
    <dgm:cxn modelId="{5C6090FB-E935-4D66-AE51-425B06463865}" srcId="{13324D40-9507-4D08-BFE9-927F6FCBB737}" destId="{96A3FB38-DC69-4ED7-8294-89A6907F9895}" srcOrd="7" destOrd="0" parTransId="{F2150390-45CB-4931-BE9B-1A09990A3984}" sibTransId="{C7B33CE8-AFE1-49DF-A4F5-71E1F25BCAF9}"/>
    <dgm:cxn modelId="{F85F61CF-D3C9-471E-82C2-B01C73FABBA0}" type="presParOf" srcId="{4D1E3CAD-155D-4881-96B3-B724263FAA7B}" destId="{7AAEFFEC-2156-4BEB-8B6E-739135F0EF05}" srcOrd="0" destOrd="0" presId="urn:microsoft.com/office/officeart/2005/8/layout/vList2"/>
    <dgm:cxn modelId="{5E2A6096-4DC9-47CA-9B8B-52309664DDA8}" type="presParOf" srcId="{4D1E3CAD-155D-4881-96B3-B724263FAA7B}" destId="{57607E95-B276-49DA-A33C-78F354627B38}" srcOrd="1" destOrd="0" presId="urn:microsoft.com/office/officeart/2005/8/layout/vList2"/>
    <dgm:cxn modelId="{86DBE2CF-09A9-4561-8902-E3CFAB7B58CF}" type="presParOf" srcId="{4D1E3CAD-155D-4881-96B3-B724263FAA7B}" destId="{F17C5DFA-41E9-44F7-88BF-24E02B632056}" srcOrd="2" destOrd="0" presId="urn:microsoft.com/office/officeart/2005/8/layout/vList2"/>
    <dgm:cxn modelId="{8830470C-B138-4D09-808D-512CE5F6B364}" type="presParOf" srcId="{4D1E3CAD-155D-4881-96B3-B724263FAA7B}" destId="{A8DB9772-8B3C-42A4-881B-F21707203278}" srcOrd="3" destOrd="0" presId="urn:microsoft.com/office/officeart/2005/8/layout/vList2"/>
    <dgm:cxn modelId="{DEB3C451-F8F4-4F22-8B00-BC75B132B7C2}" type="presParOf" srcId="{4D1E3CAD-155D-4881-96B3-B724263FAA7B}" destId="{A286A085-E351-410E-A665-03ABD56B3D1D}" srcOrd="4" destOrd="0" presId="urn:microsoft.com/office/officeart/2005/8/layout/vList2"/>
    <dgm:cxn modelId="{47D4AD06-2EEC-4881-8C7C-4ECA347EEF44}" type="presParOf" srcId="{4D1E3CAD-155D-4881-96B3-B724263FAA7B}" destId="{C4B7DBA8-5FB6-4D8F-AE0D-38020D904C8E}" srcOrd="5" destOrd="0" presId="urn:microsoft.com/office/officeart/2005/8/layout/vList2"/>
    <dgm:cxn modelId="{582CFC64-47D6-4CA0-B448-9697D876F5B8}" type="presParOf" srcId="{4D1E3CAD-155D-4881-96B3-B724263FAA7B}" destId="{6C7ACB99-73E3-4A98-B5B8-69785E992964}" srcOrd="6" destOrd="0" presId="urn:microsoft.com/office/officeart/2005/8/layout/vList2"/>
    <dgm:cxn modelId="{8BB52932-531D-4557-B671-58D86CBE9C04}" type="presParOf" srcId="{4D1E3CAD-155D-4881-96B3-B724263FAA7B}" destId="{9C9C58CE-787C-4AB1-8AB3-C7EF9A70E0BD}" srcOrd="7" destOrd="0" presId="urn:microsoft.com/office/officeart/2005/8/layout/vList2"/>
    <dgm:cxn modelId="{DBDD7319-6B8B-44CA-A85E-E77EC35D6997}" type="presParOf" srcId="{4D1E3CAD-155D-4881-96B3-B724263FAA7B}" destId="{AFD3ECD0-92C5-4BFA-BFEA-FCB99DC993A2}" srcOrd="8" destOrd="0" presId="urn:microsoft.com/office/officeart/2005/8/layout/vList2"/>
    <dgm:cxn modelId="{170A7B8B-BDB3-427C-882A-123AD298BF4F}" type="presParOf" srcId="{4D1E3CAD-155D-4881-96B3-B724263FAA7B}" destId="{4EF15ADD-E2D8-4C21-B6D7-1EAF5CF9E01E}" srcOrd="9" destOrd="0" presId="urn:microsoft.com/office/officeart/2005/8/layout/vList2"/>
    <dgm:cxn modelId="{4E0AAE62-D4EA-49DB-8FF9-F7F7F70F6E85}" type="presParOf" srcId="{4D1E3CAD-155D-4881-96B3-B724263FAA7B}" destId="{2110AAB9-BC7A-4773-ACB3-3F9FA0B7CB3B}" srcOrd="10" destOrd="0" presId="urn:microsoft.com/office/officeart/2005/8/layout/vList2"/>
    <dgm:cxn modelId="{5334E3CE-1761-4D16-B639-9E65EC959D1B}" type="presParOf" srcId="{4D1E3CAD-155D-4881-96B3-B724263FAA7B}" destId="{232105E2-570A-4F22-BBAF-ED11E5011C53}" srcOrd="11" destOrd="0" presId="urn:microsoft.com/office/officeart/2005/8/layout/vList2"/>
    <dgm:cxn modelId="{33E30DC4-5F35-4AF7-BBA1-F43FA266EDF4}" type="presParOf" srcId="{4D1E3CAD-155D-4881-96B3-B724263FAA7B}" destId="{555D6B70-51FC-438A-8CC0-E621F238E896}" srcOrd="12" destOrd="0" presId="urn:microsoft.com/office/officeart/2005/8/layout/vList2"/>
    <dgm:cxn modelId="{91353E35-E56B-4F04-9C28-9E67CC1AA9D9}" type="presParOf" srcId="{4D1E3CAD-155D-4881-96B3-B724263FAA7B}" destId="{F5CA2B2F-AC55-496C-BE00-3B64D0380FE0}" srcOrd="13" destOrd="0" presId="urn:microsoft.com/office/officeart/2005/8/layout/vList2"/>
    <dgm:cxn modelId="{BDA9E83D-CA67-4932-8B86-7FE5E58D913D}" type="presParOf" srcId="{4D1E3CAD-155D-4881-96B3-B724263FAA7B}" destId="{65557094-225A-4563-9246-3604B6A29D52}" srcOrd="14" destOrd="0" presId="urn:microsoft.com/office/officeart/2005/8/layout/vList2"/>
    <dgm:cxn modelId="{5E5D452D-2A0A-47CB-BB7F-6810E67EE3AB}" type="presParOf" srcId="{4D1E3CAD-155D-4881-96B3-B724263FAA7B}" destId="{BDAF610B-A8C7-4932-B682-406835BCDC71}" srcOrd="15" destOrd="0" presId="urn:microsoft.com/office/officeart/2005/8/layout/vList2"/>
    <dgm:cxn modelId="{CADB5281-BB87-4C02-A82C-5715206E20EA}" type="presParOf" srcId="{4D1E3CAD-155D-4881-96B3-B724263FAA7B}" destId="{53E63B86-6764-4F46-A7DB-7A2A9F9515B9}" srcOrd="16" destOrd="0" presId="urn:microsoft.com/office/officeart/2005/8/layout/vList2"/>
    <dgm:cxn modelId="{49E72F50-CD8F-4236-BD3F-6D63DE7A9AD4}" type="presParOf" srcId="{4D1E3CAD-155D-4881-96B3-B724263FAA7B}" destId="{D18AFA82-1D90-4A93-8801-23F804B34CD1}" srcOrd="17" destOrd="0" presId="urn:microsoft.com/office/officeart/2005/8/layout/vList2"/>
    <dgm:cxn modelId="{E6675ADE-3D46-4A07-9FA5-0FC63E58358F}" type="presParOf" srcId="{4D1E3CAD-155D-4881-96B3-B724263FAA7B}" destId="{61ED9FCD-7BD9-40FB-B9D3-7AA3619726D0}" srcOrd="18"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7CFDA4C-5E43-48F2-B352-37EF6EF9A5DD}" type="doc">
      <dgm:prSet loTypeId="urn:microsoft.com/office/officeart/2005/8/layout/vList2" loCatId="list" qsTypeId="urn:microsoft.com/office/officeart/2005/8/quickstyle/3d1" qsCatId="3D" csTypeId="urn:microsoft.com/office/officeart/2005/8/colors/accent1_1" csCatId="accent1" phldr="1"/>
      <dgm:spPr/>
      <dgm:t>
        <a:bodyPr/>
        <a:lstStyle/>
        <a:p>
          <a:pPr rtl="1"/>
          <a:endParaRPr lang="ar-SY"/>
        </a:p>
      </dgm:t>
    </dgm:pt>
    <dgm:pt modelId="{0A51C14D-A4F6-41A0-8486-D2FDA6E0F6D9}">
      <dgm:prSet/>
      <dgm:spPr>
        <a:solidFill>
          <a:srgbClr val="00B0F0"/>
        </a:solidFill>
      </dgm:spPr>
      <dgm:t>
        <a:bodyPr/>
        <a:lstStyle/>
        <a:p>
          <a:pPr rtl="1"/>
          <a:r>
            <a:rPr lang="ar-SA" dirty="0"/>
            <a:t>1.خدمات الإعارة </a:t>
          </a:r>
          <a:r>
            <a:rPr lang="en-US" dirty="0"/>
            <a:t>Circulation Services</a:t>
          </a:r>
          <a:endParaRPr lang="ar-SY" dirty="0"/>
        </a:p>
      </dgm:t>
    </dgm:pt>
    <dgm:pt modelId="{53BF37E1-AF15-479B-9C27-C275D313DE10}" type="parTrans" cxnId="{8A30B6CB-BF1A-41A2-8058-57E520CE0B92}">
      <dgm:prSet/>
      <dgm:spPr/>
      <dgm:t>
        <a:bodyPr/>
        <a:lstStyle/>
        <a:p>
          <a:pPr rtl="1"/>
          <a:endParaRPr lang="ar-SY"/>
        </a:p>
      </dgm:t>
    </dgm:pt>
    <dgm:pt modelId="{06B9DBF6-4464-4346-84B6-E8D899C4F484}" type="sibTrans" cxnId="{8A30B6CB-BF1A-41A2-8058-57E520CE0B92}">
      <dgm:prSet/>
      <dgm:spPr/>
      <dgm:t>
        <a:bodyPr/>
        <a:lstStyle/>
        <a:p>
          <a:pPr rtl="1"/>
          <a:endParaRPr lang="ar-SY"/>
        </a:p>
      </dgm:t>
    </dgm:pt>
    <dgm:pt modelId="{8486567D-30BA-4E99-8C2C-1B7703F4B978}">
      <dgm:prSet/>
      <dgm:spPr/>
      <dgm:t>
        <a:bodyPr/>
        <a:lstStyle/>
        <a:p>
          <a:pPr rtl="1"/>
          <a:r>
            <a:rPr lang="ar-SA" dirty="0"/>
            <a:t>وتشمل : المطالعة ، إعارة خارجية ، حجز الكتب ، اعارة متبادلة بين المكتبات </a:t>
          </a:r>
          <a:endParaRPr lang="ar-SY" dirty="0"/>
        </a:p>
      </dgm:t>
    </dgm:pt>
    <dgm:pt modelId="{E7AF248E-1EDC-4093-AC10-18A99F6506F2}" type="parTrans" cxnId="{B992AC9E-3CAD-4DDF-B761-FF142BB47975}">
      <dgm:prSet/>
      <dgm:spPr/>
      <dgm:t>
        <a:bodyPr/>
        <a:lstStyle/>
        <a:p>
          <a:pPr rtl="1"/>
          <a:endParaRPr lang="ar-SY"/>
        </a:p>
      </dgm:t>
    </dgm:pt>
    <dgm:pt modelId="{E345B0DE-A9C1-4C58-B319-4DF660D8F26C}" type="sibTrans" cxnId="{B992AC9E-3CAD-4DDF-B761-FF142BB47975}">
      <dgm:prSet/>
      <dgm:spPr/>
      <dgm:t>
        <a:bodyPr/>
        <a:lstStyle/>
        <a:p>
          <a:pPr rtl="1"/>
          <a:endParaRPr lang="ar-SY"/>
        </a:p>
      </dgm:t>
    </dgm:pt>
    <dgm:pt modelId="{E9B1BB5A-98E6-434B-855A-32DB2C55F722}">
      <dgm:prSet/>
      <dgm:spPr>
        <a:solidFill>
          <a:srgbClr val="00B0F0"/>
        </a:solidFill>
      </dgm:spPr>
      <dgm:t>
        <a:bodyPr/>
        <a:lstStyle/>
        <a:p>
          <a:pPr rtl="1"/>
          <a:r>
            <a:rPr lang="ar-SA" dirty="0"/>
            <a:t>2.خدمات مرجعية </a:t>
          </a:r>
          <a:r>
            <a:rPr lang="en-US" dirty="0"/>
            <a:t>Reference Services</a:t>
          </a:r>
          <a:endParaRPr lang="ar-SY" dirty="0"/>
        </a:p>
      </dgm:t>
    </dgm:pt>
    <dgm:pt modelId="{1DB80B47-CCD5-413E-A7E8-F92118F505AE}" type="parTrans" cxnId="{991CD720-5C90-4F1E-A67C-6C08DC39CB63}">
      <dgm:prSet/>
      <dgm:spPr/>
      <dgm:t>
        <a:bodyPr/>
        <a:lstStyle/>
        <a:p>
          <a:pPr rtl="1"/>
          <a:endParaRPr lang="ar-SY"/>
        </a:p>
      </dgm:t>
    </dgm:pt>
    <dgm:pt modelId="{4DA6F2D7-9D45-42F9-912A-EC758D6AB510}" type="sibTrans" cxnId="{991CD720-5C90-4F1E-A67C-6C08DC39CB63}">
      <dgm:prSet/>
      <dgm:spPr/>
      <dgm:t>
        <a:bodyPr/>
        <a:lstStyle/>
        <a:p>
          <a:pPr rtl="1"/>
          <a:endParaRPr lang="ar-SY"/>
        </a:p>
      </dgm:t>
    </dgm:pt>
    <dgm:pt modelId="{EC671301-1D5B-4866-B5BF-7F6FC8C80500}">
      <dgm:prSet/>
      <dgm:spPr/>
      <dgm:t>
        <a:bodyPr/>
        <a:lstStyle/>
        <a:p>
          <a:pPr rtl="1"/>
          <a:r>
            <a:rPr lang="ar-SA"/>
            <a:t>خدمات مرجعية مباشرة </a:t>
          </a:r>
          <a:endParaRPr lang="ar-SY"/>
        </a:p>
      </dgm:t>
    </dgm:pt>
    <dgm:pt modelId="{C79685CA-1B73-4DFC-8E45-018F01B2781A}" type="parTrans" cxnId="{C4F31746-3123-4DE7-926F-A727A31DE0AD}">
      <dgm:prSet/>
      <dgm:spPr/>
      <dgm:t>
        <a:bodyPr/>
        <a:lstStyle/>
        <a:p>
          <a:pPr rtl="1"/>
          <a:endParaRPr lang="ar-SY"/>
        </a:p>
      </dgm:t>
    </dgm:pt>
    <dgm:pt modelId="{DB5E6B1E-DB48-4570-9DCA-33CDF8774FD0}" type="sibTrans" cxnId="{C4F31746-3123-4DE7-926F-A727A31DE0AD}">
      <dgm:prSet/>
      <dgm:spPr/>
      <dgm:t>
        <a:bodyPr/>
        <a:lstStyle/>
        <a:p>
          <a:pPr rtl="1"/>
          <a:endParaRPr lang="ar-SY"/>
        </a:p>
      </dgm:t>
    </dgm:pt>
    <dgm:pt modelId="{1DE4025B-F205-407E-8557-BCF078AAA754}">
      <dgm:prSet/>
      <dgm:spPr/>
      <dgm:t>
        <a:bodyPr/>
        <a:lstStyle/>
        <a:p>
          <a:pPr rtl="1"/>
          <a:r>
            <a:rPr lang="ar-SA"/>
            <a:t>خدمات مرجعية غير مباشرة  </a:t>
          </a:r>
          <a:endParaRPr lang="ar-SY"/>
        </a:p>
      </dgm:t>
    </dgm:pt>
    <dgm:pt modelId="{457C7E82-4083-4E12-9502-4300C6311C30}" type="parTrans" cxnId="{CBAA1792-F580-4DBA-8832-F3ED3B66813F}">
      <dgm:prSet/>
      <dgm:spPr/>
      <dgm:t>
        <a:bodyPr/>
        <a:lstStyle/>
        <a:p>
          <a:pPr rtl="1"/>
          <a:endParaRPr lang="ar-SY"/>
        </a:p>
      </dgm:t>
    </dgm:pt>
    <dgm:pt modelId="{47C6EC58-220D-4A38-BA87-00D8D89AE17A}" type="sibTrans" cxnId="{CBAA1792-F580-4DBA-8832-F3ED3B66813F}">
      <dgm:prSet/>
      <dgm:spPr/>
      <dgm:t>
        <a:bodyPr/>
        <a:lstStyle/>
        <a:p>
          <a:pPr rtl="1"/>
          <a:endParaRPr lang="ar-SY"/>
        </a:p>
      </dgm:t>
    </dgm:pt>
    <dgm:pt modelId="{0E83FC63-ED31-431E-9AC6-FFC1DA7FCF84}" type="pres">
      <dgm:prSet presAssocID="{57CFDA4C-5E43-48F2-B352-37EF6EF9A5DD}" presName="linear" presStyleCnt="0">
        <dgm:presLayoutVars>
          <dgm:animLvl val="lvl"/>
          <dgm:resizeHandles val="exact"/>
        </dgm:presLayoutVars>
      </dgm:prSet>
      <dgm:spPr/>
      <dgm:t>
        <a:bodyPr/>
        <a:lstStyle/>
        <a:p>
          <a:endParaRPr lang="en-US"/>
        </a:p>
      </dgm:t>
    </dgm:pt>
    <dgm:pt modelId="{2861F95B-9D6F-41EE-8E30-A30A98A35C56}" type="pres">
      <dgm:prSet presAssocID="{0A51C14D-A4F6-41A0-8486-D2FDA6E0F6D9}" presName="parentText" presStyleLbl="node1" presStyleIdx="0" presStyleCnt="5" custScaleY="121000" custLinFactY="-9221" custLinFactNeighborX="-407" custLinFactNeighborY="-100000">
        <dgm:presLayoutVars>
          <dgm:chMax val="0"/>
          <dgm:bulletEnabled val="1"/>
        </dgm:presLayoutVars>
      </dgm:prSet>
      <dgm:spPr/>
      <dgm:t>
        <a:bodyPr/>
        <a:lstStyle/>
        <a:p>
          <a:endParaRPr lang="en-US"/>
        </a:p>
      </dgm:t>
    </dgm:pt>
    <dgm:pt modelId="{CEAAD27A-F0E8-4D94-A8C2-341D450BCD6F}" type="pres">
      <dgm:prSet presAssocID="{06B9DBF6-4464-4346-84B6-E8D899C4F484}" presName="spacer" presStyleCnt="0"/>
      <dgm:spPr/>
    </dgm:pt>
    <dgm:pt modelId="{D81B5651-AA04-4343-91A2-60D54B524BA5}" type="pres">
      <dgm:prSet presAssocID="{8486567D-30BA-4E99-8C2C-1B7703F4B978}" presName="parentText" presStyleLbl="node1" presStyleIdx="1" presStyleCnt="5" custScaleX="90909" custScaleY="90909" custLinFactNeighborY="-51232">
        <dgm:presLayoutVars>
          <dgm:chMax val="0"/>
          <dgm:bulletEnabled val="1"/>
        </dgm:presLayoutVars>
      </dgm:prSet>
      <dgm:spPr/>
      <dgm:t>
        <a:bodyPr/>
        <a:lstStyle/>
        <a:p>
          <a:endParaRPr lang="en-US"/>
        </a:p>
      </dgm:t>
    </dgm:pt>
    <dgm:pt modelId="{126BAC90-8B3B-4459-B996-97413915D997}" type="pres">
      <dgm:prSet presAssocID="{E345B0DE-A9C1-4C58-B319-4DF660D8F26C}" presName="spacer" presStyleCnt="0"/>
      <dgm:spPr/>
    </dgm:pt>
    <dgm:pt modelId="{A360D689-FED6-4D0F-9029-30FB60759543}" type="pres">
      <dgm:prSet presAssocID="{E9B1BB5A-98E6-434B-855A-32DB2C55F722}" presName="parentText" presStyleLbl="node1" presStyleIdx="2" presStyleCnt="5" custScaleY="110000">
        <dgm:presLayoutVars>
          <dgm:chMax val="0"/>
          <dgm:bulletEnabled val="1"/>
        </dgm:presLayoutVars>
      </dgm:prSet>
      <dgm:spPr/>
      <dgm:t>
        <a:bodyPr/>
        <a:lstStyle/>
        <a:p>
          <a:endParaRPr lang="en-US"/>
        </a:p>
      </dgm:t>
    </dgm:pt>
    <dgm:pt modelId="{CF702A35-BC76-4E43-97E9-98A8D7BCF9C4}" type="pres">
      <dgm:prSet presAssocID="{4DA6F2D7-9D45-42F9-912A-EC758D6AB510}" presName="spacer" presStyleCnt="0"/>
      <dgm:spPr/>
    </dgm:pt>
    <dgm:pt modelId="{215265ED-8D15-48C9-B362-AA3E21A6B7B2}" type="pres">
      <dgm:prSet presAssocID="{EC671301-1D5B-4866-B5BF-7F6FC8C80500}" presName="parentText" presStyleLbl="node1" presStyleIdx="3" presStyleCnt="5" custScaleX="90909" custScaleY="90909">
        <dgm:presLayoutVars>
          <dgm:chMax val="0"/>
          <dgm:bulletEnabled val="1"/>
        </dgm:presLayoutVars>
      </dgm:prSet>
      <dgm:spPr/>
      <dgm:t>
        <a:bodyPr/>
        <a:lstStyle/>
        <a:p>
          <a:endParaRPr lang="en-US"/>
        </a:p>
      </dgm:t>
    </dgm:pt>
    <dgm:pt modelId="{7DAAAD27-70AB-48EE-BA59-DA3E7F4A5EBD}" type="pres">
      <dgm:prSet presAssocID="{DB5E6B1E-DB48-4570-9DCA-33CDF8774FD0}" presName="spacer" presStyleCnt="0"/>
      <dgm:spPr/>
    </dgm:pt>
    <dgm:pt modelId="{26BC26D3-DEF8-4BD5-B642-F16E7B97FB1A}" type="pres">
      <dgm:prSet presAssocID="{1DE4025B-F205-407E-8557-BCF078AAA754}" presName="parentText" presStyleLbl="node1" presStyleIdx="4" presStyleCnt="5" custScaleX="90909" custScaleY="90909">
        <dgm:presLayoutVars>
          <dgm:chMax val="0"/>
          <dgm:bulletEnabled val="1"/>
        </dgm:presLayoutVars>
      </dgm:prSet>
      <dgm:spPr/>
      <dgm:t>
        <a:bodyPr/>
        <a:lstStyle/>
        <a:p>
          <a:endParaRPr lang="en-US"/>
        </a:p>
      </dgm:t>
    </dgm:pt>
  </dgm:ptLst>
  <dgm:cxnLst>
    <dgm:cxn modelId="{3CA557F3-2691-4D1A-B293-F089322F1610}" type="presOf" srcId="{E9B1BB5A-98E6-434B-855A-32DB2C55F722}" destId="{A360D689-FED6-4D0F-9029-30FB60759543}" srcOrd="0" destOrd="0" presId="urn:microsoft.com/office/officeart/2005/8/layout/vList2"/>
    <dgm:cxn modelId="{A5610136-FB7F-4197-A406-6507B683347D}" type="presOf" srcId="{57CFDA4C-5E43-48F2-B352-37EF6EF9A5DD}" destId="{0E83FC63-ED31-431E-9AC6-FFC1DA7FCF84}" srcOrd="0" destOrd="0" presId="urn:microsoft.com/office/officeart/2005/8/layout/vList2"/>
    <dgm:cxn modelId="{E5A79197-CCB7-4520-95F7-2D12E8D95434}" type="presOf" srcId="{0A51C14D-A4F6-41A0-8486-D2FDA6E0F6D9}" destId="{2861F95B-9D6F-41EE-8E30-A30A98A35C56}" srcOrd="0" destOrd="0" presId="urn:microsoft.com/office/officeart/2005/8/layout/vList2"/>
    <dgm:cxn modelId="{C4F31746-3123-4DE7-926F-A727A31DE0AD}" srcId="{57CFDA4C-5E43-48F2-B352-37EF6EF9A5DD}" destId="{EC671301-1D5B-4866-B5BF-7F6FC8C80500}" srcOrd="3" destOrd="0" parTransId="{C79685CA-1B73-4DFC-8E45-018F01B2781A}" sibTransId="{DB5E6B1E-DB48-4570-9DCA-33CDF8774FD0}"/>
    <dgm:cxn modelId="{8A30B6CB-BF1A-41A2-8058-57E520CE0B92}" srcId="{57CFDA4C-5E43-48F2-B352-37EF6EF9A5DD}" destId="{0A51C14D-A4F6-41A0-8486-D2FDA6E0F6D9}" srcOrd="0" destOrd="0" parTransId="{53BF37E1-AF15-479B-9C27-C275D313DE10}" sibTransId="{06B9DBF6-4464-4346-84B6-E8D899C4F484}"/>
    <dgm:cxn modelId="{B992AC9E-3CAD-4DDF-B761-FF142BB47975}" srcId="{57CFDA4C-5E43-48F2-B352-37EF6EF9A5DD}" destId="{8486567D-30BA-4E99-8C2C-1B7703F4B978}" srcOrd="1" destOrd="0" parTransId="{E7AF248E-1EDC-4093-AC10-18A99F6506F2}" sibTransId="{E345B0DE-A9C1-4C58-B319-4DF660D8F26C}"/>
    <dgm:cxn modelId="{FF40D419-5AC0-4FA7-AE54-B4C20ABEBFE2}" type="presOf" srcId="{8486567D-30BA-4E99-8C2C-1B7703F4B978}" destId="{D81B5651-AA04-4343-91A2-60D54B524BA5}" srcOrd="0" destOrd="0" presId="urn:microsoft.com/office/officeart/2005/8/layout/vList2"/>
    <dgm:cxn modelId="{63E0DAA3-43AC-444F-8148-7AA9F3C25353}" type="presOf" srcId="{1DE4025B-F205-407E-8557-BCF078AAA754}" destId="{26BC26D3-DEF8-4BD5-B642-F16E7B97FB1A}" srcOrd="0" destOrd="0" presId="urn:microsoft.com/office/officeart/2005/8/layout/vList2"/>
    <dgm:cxn modelId="{A64EC0E6-F22D-4527-96FE-1FDDBB7FEAD6}" type="presOf" srcId="{EC671301-1D5B-4866-B5BF-7F6FC8C80500}" destId="{215265ED-8D15-48C9-B362-AA3E21A6B7B2}" srcOrd="0" destOrd="0" presId="urn:microsoft.com/office/officeart/2005/8/layout/vList2"/>
    <dgm:cxn modelId="{CBAA1792-F580-4DBA-8832-F3ED3B66813F}" srcId="{57CFDA4C-5E43-48F2-B352-37EF6EF9A5DD}" destId="{1DE4025B-F205-407E-8557-BCF078AAA754}" srcOrd="4" destOrd="0" parTransId="{457C7E82-4083-4E12-9502-4300C6311C30}" sibTransId="{47C6EC58-220D-4A38-BA87-00D8D89AE17A}"/>
    <dgm:cxn modelId="{991CD720-5C90-4F1E-A67C-6C08DC39CB63}" srcId="{57CFDA4C-5E43-48F2-B352-37EF6EF9A5DD}" destId="{E9B1BB5A-98E6-434B-855A-32DB2C55F722}" srcOrd="2" destOrd="0" parTransId="{1DB80B47-CCD5-413E-A7E8-F92118F505AE}" sibTransId="{4DA6F2D7-9D45-42F9-912A-EC758D6AB510}"/>
    <dgm:cxn modelId="{F3A0F724-D846-4552-AA1E-53AAE3A22C6E}" type="presParOf" srcId="{0E83FC63-ED31-431E-9AC6-FFC1DA7FCF84}" destId="{2861F95B-9D6F-41EE-8E30-A30A98A35C56}" srcOrd="0" destOrd="0" presId="urn:microsoft.com/office/officeart/2005/8/layout/vList2"/>
    <dgm:cxn modelId="{5DB8DFAE-B73A-48F7-9269-90CEF8644D26}" type="presParOf" srcId="{0E83FC63-ED31-431E-9AC6-FFC1DA7FCF84}" destId="{CEAAD27A-F0E8-4D94-A8C2-341D450BCD6F}" srcOrd="1" destOrd="0" presId="urn:microsoft.com/office/officeart/2005/8/layout/vList2"/>
    <dgm:cxn modelId="{1347FC8B-4C39-4B96-BDD9-8B146D5D3D14}" type="presParOf" srcId="{0E83FC63-ED31-431E-9AC6-FFC1DA7FCF84}" destId="{D81B5651-AA04-4343-91A2-60D54B524BA5}" srcOrd="2" destOrd="0" presId="urn:microsoft.com/office/officeart/2005/8/layout/vList2"/>
    <dgm:cxn modelId="{0D91BDDC-003C-484D-A115-407A3465239D}" type="presParOf" srcId="{0E83FC63-ED31-431E-9AC6-FFC1DA7FCF84}" destId="{126BAC90-8B3B-4459-B996-97413915D997}" srcOrd="3" destOrd="0" presId="urn:microsoft.com/office/officeart/2005/8/layout/vList2"/>
    <dgm:cxn modelId="{3AC521D0-A04E-4BC5-A488-CF1278D49075}" type="presParOf" srcId="{0E83FC63-ED31-431E-9AC6-FFC1DA7FCF84}" destId="{A360D689-FED6-4D0F-9029-30FB60759543}" srcOrd="4" destOrd="0" presId="urn:microsoft.com/office/officeart/2005/8/layout/vList2"/>
    <dgm:cxn modelId="{B38FCD5A-9DE8-46B8-80EC-2D9933BB419B}" type="presParOf" srcId="{0E83FC63-ED31-431E-9AC6-FFC1DA7FCF84}" destId="{CF702A35-BC76-4E43-97E9-98A8D7BCF9C4}" srcOrd="5" destOrd="0" presId="urn:microsoft.com/office/officeart/2005/8/layout/vList2"/>
    <dgm:cxn modelId="{34FA8539-DFB6-4A2A-821A-54B2BEB113B6}" type="presParOf" srcId="{0E83FC63-ED31-431E-9AC6-FFC1DA7FCF84}" destId="{215265ED-8D15-48C9-B362-AA3E21A6B7B2}" srcOrd="6" destOrd="0" presId="urn:microsoft.com/office/officeart/2005/8/layout/vList2"/>
    <dgm:cxn modelId="{038B8FF9-56F0-49F1-BA24-C78394D10892}" type="presParOf" srcId="{0E83FC63-ED31-431E-9AC6-FFC1DA7FCF84}" destId="{7DAAAD27-70AB-48EE-BA59-DA3E7F4A5EBD}" srcOrd="7" destOrd="0" presId="urn:microsoft.com/office/officeart/2005/8/layout/vList2"/>
    <dgm:cxn modelId="{7B4F439E-7A6C-4D97-9208-D6803AEED2AB}" type="presParOf" srcId="{0E83FC63-ED31-431E-9AC6-FFC1DA7FCF84}" destId="{26BC26D3-DEF8-4BD5-B642-F16E7B97FB1A}"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C5E091-95D7-4FF1-B51D-D8A2D25B3946}">
      <dsp:nvSpPr>
        <dsp:cNvPr id="0" name=""/>
        <dsp:cNvSpPr/>
      </dsp:nvSpPr>
      <dsp:spPr>
        <a:xfrm>
          <a:off x="0" y="39187"/>
          <a:ext cx="7145089" cy="59962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r" defTabSz="1111250" rtl="1">
            <a:lnSpc>
              <a:spcPct val="90000"/>
            </a:lnSpc>
            <a:spcBef>
              <a:spcPct val="0"/>
            </a:spcBef>
            <a:spcAft>
              <a:spcPct val="35000"/>
            </a:spcAft>
          </a:pPr>
          <a:r>
            <a:rPr lang="ar-SA" sz="2500" kern="1200" dirty="0"/>
            <a:t>المكتبات العامة </a:t>
          </a:r>
          <a:r>
            <a:rPr lang="en-US" sz="2500" kern="1200" dirty="0"/>
            <a:t>Public libraries                </a:t>
          </a:r>
          <a:endParaRPr lang="ar-SY" sz="2500" kern="1200" dirty="0"/>
        </a:p>
      </dsp:txBody>
      <dsp:txXfrm>
        <a:off x="29271" y="68458"/>
        <a:ext cx="7086547" cy="541083"/>
      </dsp:txXfrm>
    </dsp:sp>
    <dsp:sp modelId="{D3E75752-4E42-421E-82D0-84814C73D904}">
      <dsp:nvSpPr>
        <dsp:cNvPr id="0" name=""/>
        <dsp:cNvSpPr/>
      </dsp:nvSpPr>
      <dsp:spPr>
        <a:xfrm>
          <a:off x="0" y="704430"/>
          <a:ext cx="7145089" cy="59962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r" defTabSz="1111250" rtl="1">
            <a:lnSpc>
              <a:spcPct val="90000"/>
            </a:lnSpc>
            <a:spcBef>
              <a:spcPct val="0"/>
            </a:spcBef>
            <a:spcAft>
              <a:spcPct val="35000"/>
            </a:spcAft>
          </a:pPr>
          <a:r>
            <a:rPr lang="ar-SA" sz="2500" kern="1200" dirty="0"/>
            <a:t>المكتبات المتخصصة </a:t>
          </a:r>
          <a:r>
            <a:rPr lang="en-US" sz="2500" kern="1200" dirty="0"/>
            <a:t>Special libraries         </a:t>
          </a:r>
          <a:endParaRPr lang="ar-SY" sz="2500" kern="1200" dirty="0"/>
        </a:p>
      </dsp:txBody>
      <dsp:txXfrm>
        <a:off x="29271" y="733701"/>
        <a:ext cx="7086547" cy="541083"/>
      </dsp:txXfrm>
    </dsp:sp>
    <dsp:sp modelId="{4AC87151-0208-46F9-B980-8E5AD163222C}">
      <dsp:nvSpPr>
        <dsp:cNvPr id="0" name=""/>
        <dsp:cNvSpPr/>
      </dsp:nvSpPr>
      <dsp:spPr>
        <a:xfrm>
          <a:off x="0" y="1376055"/>
          <a:ext cx="7145089" cy="59962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r" defTabSz="1111250" rtl="1">
            <a:lnSpc>
              <a:spcPct val="90000"/>
            </a:lnSpc>
            <a:spcBef>
              <a:spcPct val="0"/>
            </a:spcBef>
            <a:spcAft>
              <a:spcPct val="35000"/>
            </a:spcAft>
          </a:pPr>
          <a:r>
            <a:rPr lang="ar-SA" sz="2500" kern="1200" dirty="0"/>
            <a:t>المكتبات الأكاديمية           </a:t>
          </a:r>
          <a:r>
            <a:rPr lang="en-US" sz="2500" kern="1200" dirty="0"/>
            <a:t>Academic libraries</a:t>
          </a:r>
          <a:r>
            <a:rPr lang="ar-SA" sz="2500" kern="1200" dirty="0"/>
            <a:t>  </a:t>
          </a:r>
          <a:endParaRPr lang="ar-SY" sz="2500" kern="1200" dirty="0"/>
        </a:p>
      </dsp:txBody>
      <dsp:txXfrm>
        <a:off x="29271" y="1405326"/>
        <a:ext cx="7086547" cy="541083"/>
      </dsp:txXfrm>
    </dsp:sp>
    <dsp:sp modelId="{D3C51795-6197-4708-96D9-8AC2AC3F5244}">
      <dsp:nvSpPr>
        <dsp:cNvPr id="0" name=""/>
        <dsp:cNvSpPr/>
      </dsp:nvSpPr>
      <dsp:spPr>
        <a:xfrm>
          <a:off x="0" y="2047680"/>
          <a:ext cx="7145089" cy="59962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r" defTabSz="1111250" rtl="1">
            <a:lnSpc>
              <a:spcPct val="90000"/>
            </a:lnSpc>
            <a:spcBef>
              <a:spcPct val="0"/>
            </a:spcBef>
            <a:spcAft>
              <a:spcPct val="35000"/>
            </a:spcAft>
          </a:pPr>
          <a:r>
            <a:rPr lang="ar-SA" sz="2500" kern="1200" dirty="0"/>
            <a:t>المكتبات الوطنية او القومية    </a:t>
          </a:r>
          <a:r>
            <a:rPr lang="en-US" sz="2500" kern="1200" dirty="0"/>
            <a:t>National Library</a:t>
          </a:r>
          <a:endParaRPr lang="ar-SY" sz="2500" kern="1200" dirty="0"/>
        </a:p>
      </dsp:txBody>
      <dsp:txXfrm>
        <a:off x="29271" y="2076951"/>
        <a:ext cx="7086547" cy="541083"/>
      </dsp:txXfrm>
    </dsp:sp>
    <dsp:sp modelId="{19994751-8555-44AA-A8D9-BF7418D0CDD1}">
      <dsp:nvSpPr>
        <dsp:cNvPr id="0" name=""/>
        <dsp:cNvSpPr/>
      </dsp:nvSpPr>
      <dsp:spPr>
        <a:xfrm>
          <a:off x="0" y="2719305"/>
          <a:ext cx="7145089" cy="59962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r" defTabSz="1111250" rtl="1">
            <a:lnSpc>
              <a:spcPct val="90000"/>
            </a:lnSpc>
            <a:spcBef>
              <a:spcPct val="0"/>
            </a:spcBef>
            <a:spcAft>
              <a:spcPct val="35000"/>
            </a:spcAft>
          </a:pPr>
          <a:r>
            <a:rPr lang="ar-SA" sz="2500" kern="1200"/>
            <a:t>المكتبات المدرسية </a:t>
          </a:r>
          <a:endParaRPr lang="ar-SY" sz="2500" kern="1200"/>
        </a:p>
      </dsp:txBody>
      <dsp:txXfrm>
        <a:off x="29271" y="2748576"/>
        <a:ext cx="7086547" cy="541083"/>
      </dsp:txXfrm>
    </dsp:sp>
    <dsp:sp modelId="{19FAB779-59EF-434B-9067-668583525814}">
      <dsp:nvSpPr>
        <dsp:cNvPr id="0" name=""/>
        <dsp:cNvSpPr/>
      </dsp:nvSpPr>
      <dsp:spPr>
        <a:xfrm>
          <a:off x="0" y="3351741"/>
          <a:ext cx="7145089" cy="59962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r" defTabSz="1111250" rtl="1">
            <a:lnSpc>
              <a:spcPct val="90000"/>
            </a:lnSpc>
            <a:spcBef>
              <a:spcPct val="0"/>
            </a:spcBef>
            <a:spcAft>
              <a:spcPct val="35000"/>
            </a:spcAft>
          </a:pPr>
          <a:r>
            <a:rPr lang="ar-SA" sz="2500" kern="1200"/>
            <a:t>المكتبات الخاصة  </a:t>
          </a:r>
          <a:endParaRPr lang="ar-SY" sz="2500" kern="1200"/>
        </a:p>
      </dsp:txBody>
      <dsp:txXfrm>
        <a:off x="29271" y="3381012"/>
        <a:ext cx="7086547" cy="5410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AF0870-9421-4F6E-9582-E698EDA23787}">
      <dsp:nvSpPr>
        <dsp:cNvPr id="0" name=""/>
        <dsp:cNvSpPr/>
      </dsp:nvSpPr>
      <dsp:spPr>
        <a:xfrm>
          <a:off x="0" y="0"/>
          <a:ext cx="6596743" cy="44460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r" defTabSz="844550" rtl="1">
            <a:lnSpc>
              <a:spcPct val="90000"/>
            </a:lnSpc>
            <a:spcBef>
              <a:spcPct val="0"/>
            </a:spcBef>
            <a:spcAft>
              <a:spcPct val="35000"/>
            </a:spcAft>
          </a:pPr>
          <a:r>
            <a:rPr lang="ar-SA" sz="1900" u="sng" kern="1200"/>
            <a:t>الخدمات التي تقدمها :</a:t>
          </a:r>
          <a:endParaRPr lang="ar-SY" sz="1900" kern="1200"/>
        </a:p>
      </dsp:txBody>
      <dsp:txXfrm>
        <a:off x="21704" y="21704"/>
        <a:ext cx="6553335" cy="401192"/>
      </dsp:txXfrm>
    </dsp:sp>
    <dsp:sp modelId="{680A85F9-D7B6-417D-8600-C30A2ECD548C}">
      <dsp:nvSpPr>
        <dsp:cNvPr id="0" name=""/>
        <dsp:cNvSpPr/>
      </dsp:nvSpPr>
      <dsp:spPr>
        <a:xfrm>
          <a:off x="0" y="502961"/>
          <a:ext cx="6596743" cy="44460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r" defTabSz="844550" rtl="1">
            <a:lnSpc>
              <a:spcPct val="90000"/>
            </a:lnSpc>
            <a:spcBef>
              <a:spcPct val="0"/>
            </a:spcBef>
            <a:spcAft>
              <a:spcPct val="35000"/>
            </a:spcAft>
          </a:pPr>
          <a:r>
            <a:rPr lang="ar-SA" sz="1900" kern="1200" dirty="0"/>
            <a:t>خدمات الإعارة  الداخلية و الخارجية </a:t>
          </a:r>
          <a:endParaRPr lang="ar-SY" sz="1900" kern="1200" dirty="0"/>
        </a:p>
      </dsp:txBody>
      <dsp:txXfrm>
        <a:off x="21704" y="524665"/>
        <a:ext cx="6553335" cy="401192"/>
      </dsp:txXfrm>
    </dsp:sp>
    <dsp:sp modelId="{79407793-DDB8-42C4-913F-9D5441D0045C}">
      <dsp:nvSpPr>
        <dsp:cNvPr id="0" name=""/>
        <dsp:cNvSpPr/>
      </dsp:nvSpPr>
      <dsp:spPr>
        <a:xfrm>
          <a:off x="0" y="1002281"/>
          <a:ext cx="6596743" cy="44460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r" defTabSz="844550" rtl="1">
            <a:lnSpc>
              <a:spcPct val="90000"/>
            </a:lnSpc>
            <a:spcBef>
              <a:spcPct val="0"/>
            </a:spcBef>
            <a:spcAft>
              <a:spcPct val="35000"/>
            </a:spcAft>
          </a:pPr>
          <a:r>
            <a:rPr lang="ar-SA" sz="1900" kern="1200"/>
            <a:t>الخدمات المرجعية المتخصصة سواء بشكل مباشر او كتابي أو عبر التلفون</a:t>
          </a:r>
          <a:endParaRPr lang="ar-SY" sz="1900" kern="1200"/>
        </a:p>
      </dsp:txBody>
      <dsp:txXfrm>
        <a:off x="21704" y="1023985"/>
        <a:ext cx="6553335" cy="401192"/>
      </dsp:txXfrm>
    </dsp:sp>
    <dsp:sp modelId="{C13CB540-E396-4E1C-ABDE-A0FECEC472A5}">
      <dsp:nvSpPr>
        <dsp:cNvPr id="0" name=""/>
        <dsp:cNvSpPr/>
      </dsp:nvSpPr>
      <dsp:spPr>
        <a:xfrm>
          <a:off x="0" y="1501601"/>
          <a:ext cx="6596743" cy="44460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r" defTabSz="844550" rtl="1">
            <a:lnSpc>
              <a:spcPct val="90000"/>
            </a:lnSpc>
            <a:spcBef>
              <a:spcPct val="0"/>
            </a:spcBef>
            <a:spcAft>
              <a:spcPct val="35000"/>
            </a:spcAft>
          </a:pPr>
          <a:r>
            <a:rPr lang="ar-SA" sz="1900" kern="1200"/>
            <a:t>الخدمات الببليوغرافية المختلفة</a:t>
          </a:r>
          <a:endParaRPr lang="ar-SY" sz="1900" kern="1200"/>
        </a:p>
      </dsp:txBody>
      <dsp:txXfrm>
        <a:off x="21704" y="1523305"/>
        <a:ext cx="6553335" cy="401192"/>
      </dsp:txXfrm>
    </dsp:sp>
    <dsp:sp modelId="{10691220-0855-4A1A-92E5-65128D5EBCC3}">
      <dsp:nvSpPr>
        <dsp:cNvPr id="0" name=""/>
        <dsp:cNvSpPr/>
      </dsp:nvSpPr>
      <dsp:spPr>
        <a:xfrm>
          <a:off x="0" y="2000921"/>
          <a:ext cx="6596743" cy="44460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r" defTabSz="844550" rtl="1">
            <a:lnSpc>
              <a:spcPct val="90000"/>
            </a:lnSpc>
            <a:spcBef>
              <a:spcPct val="0"/>
            </a:spcBef>
            <a:spcAft>
              <a:spcPct val="35000"/>
            </a:spcAft>
          </a:pPr>
          <a:r>
            <a:rPr lang="ar-SA" sz="1900" kern="1200"/>
            <a:t>الخدمات الارشادية للباحثين وتدريبهم على كيفية استخدام المكتبة ومصادرها </a:t>
          </a:r>
          <a:endParaRPr lang="ar-SY" sz="1900" kern="1200"/>
        </a:p>
      </dsp:txBody>
      <dsp:txXfrm>
        <a:off x="21704" y="2022625"/>
        <a:ext cx="6553335" cy="401192"/>
      </dsp:txXfrm>
    </dsp:sp>
    <dsp:sp modelId="{D25A707C-75D5-466A-B6D1-2E96FA4627B8}">
      <dsp:nvSpPr>
        <dsp:cNvPr id="0" name=""/>
        <dsp:cNvSpPr/>
      </dsp:nvSpPr>
      <dsp:spPr>
        <a:xfrm>
          <a:off x="0" y="2500241"/>
          <a:ext cx="6596743" cy="44460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r" defTabSz="844550" rtl="1">
            <a:lnSpc>
              <a:spcPct val="90000"/>
            </a:lnSpc>
            <a:spcBef>
              <a:spcPct val="0"/>
            </a:spcBef>
            <a:spcAft>
              <a:spcPct val="35000"/>
            </a:spcAft>
          </a:pPr>
          <a:r>
            <a:rPr lang="ar-SA" sz="1900" kern="1200"/>
            <a:t>خدمات الترجمة</a:t>
          </a:r>
          <a:endParaRPr lang="ar-SY" sz="1900" kern="1200"/>
        </a:p>
      </dsp:txBody>
      <dsp:txXfrm>
        <a:off x="21704" y="2521945"/>
        <a:ext cx="6553335" cy="401192"/>
      </dsp:txXfrm>
    </dsp:sp>
    <dsp:sp modelId="{42F3C349-7FB1-406B-B1F2-7D63EE83E0A3}">
      <dsp:nvSpPr>
        <dsp:cNvPr id="0" name=""/>
        <dsp:cNvSpPr/>
      </dsp:nvSpPr>
      <dsp:spPr>
        <a:xfrm>
          <a:off x="0" y="2999561"/>
          <a:ext cx="6596743" cy="44460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r" defTabSz="844550" rtl="1">
            <a:lnSpc>
              <a:spcPct val="90000"/>
            </a:lnSpc>
            <a:spcBef>
              <a:spcPct val="0"/>
            </a:spcBef>
            <a:spcAft>
              <a:spcPct val="35000"/>
            </a:spcAft>
          </a:pPr>
          <a:r>
            <a:rPr lang="ar-SA" sz="1900" kern="1200"/>
            <a:t>خدمات الاشترك في قواعد وظم وشبكات المعلومات </a:t>
          </a:r>
          <a:endParaRPr lang="ar-SY" sz="1900" kern="1200"/>
        </a:p>
      </dsp:txBody>
      <dsp:txXfrm>
        <a:off x="21704" y="3021265"/>
        <a:ext cx="6553335" cy="401192"/>
      </dsp:txXfrm>
    </dsp:sp>
    <dsp:sp modelId="{3539AE60-1B3D-4489-BFF3-5BA46FF4976F}">
      <dsp:nvSpPr>
        <dsp:cNvPr id="0" name=""/>
        <dsp:cNvSpPr/>
      </dsp:nvSpPr>
      <dsp:spPr>
        <a:xfrm>
          <a:off x="0" y="3498880"/>
          <a:ext cx="6596743" cy="444600"/>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r" defTabSz="844550" rtl="1">
            <a:lnSpc>
              <a:spcPct val="90000"/>
            </a:lnSpc>
            <a:spcBef>
              <a:spcPct val="0"/>
            </a:spcBef>
            <a:spcAft>
              <a:spcPct val="35000"/>
            </a:spcAft>
          </a:pPr>
          <a:r>
            <a:rPr lang="ar-SA" sz="1900" kern="1200"/>
            <a:t>خدمات الإحاطة الجارية والبث الانتقائي للمعلومات </a:t>
          </a:r>
          <a:endParaRPr lang="ar-SY" sz="1900" kern="1200"/>
        </a:p>
      </dsp:txBody>
      <dsp:txXfrm>
        <a:off x="21704" y="3520584"/>
        <a:ext cx="6553335" cy="4011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569BA8-C207-4726-A20C-F2E5CA469EB4}">
      <dsp:nvSpPr>
        <dsp:cNvPr id="0" name=""/>
        <dsp:cNvSpPr/>
      </dsp:nvSpPr>
      <dsp:spPr>
        <a:xfrm>
          <a:off x="0" y="33760"/>
          <a:ext cx="2703609" cy="6084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r" defTabSz="1155700" rtl="1">
            <a:lnSpc>
              <a:spcPct val="90000"/>
            </a:lnSpc>
            <a:spcBef>
              <a:spcPct val="0"/>
            </a:spcBef>
            <a:spcAft>
              <a:spcPct val="35000"/>
            </a:spcAft>
          </a:pPr>
          <a:r>
            <a:rPr lang="ar-SA" sz="2600" b="1" kern="1200"/>
            <a:t>التعليم </a:t>
          </a:r>
          <a:endParaRPr lang="ar-SY" sz="2600" kern="1200"/>
        </a:p>
      </dsp:txBody>
      <dsp:txXfrm>
        <a:off x="29700" y="63460"/>
        <a:ext cx="2644209" cy="549000"/>
      </dsp:txXfrm>
    </dsp:sp>
    <dsp:sp modelId="{56861341-2194-420A-BE6C-4CB36FB466A8}">
      <dsp:nvSpPr>
        <dsp:cNvPr id="0" name=""/>
        <dsp:cNvSpPr/>
      </dsp:nvSpPr>
      <dsp:spPr>
        <a:xfrm>
          <a:off x="0" y="717040"/>
          <a:ext cx="2703609" cy="608400"/>
        </a:xfrm>
        <a:prstGeom prst="roundRect">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r" defTabSz="1155700" rtl="1">
            <a:lnSpc>
              <a:spcPct val="90000"/>
            </a:lnSpc>
            <a:spcBef>
              <a:spcPct val="0"/>
            </a:spcBef>
            <a:spcAft>
              <a:spcPct val="35000"/>
            </a:spcAft>
          </a:pPr>
          <a:r>
            <a:rPr lang="ar-SA" sz="2600" b="1" kern="1200"/>
            <a:t>البحث العلم</a:t>
          </a:r>
          <a:endParaRPr lang="ar-SY" sz="2600" kern="1200"/>
        </a:p>
      </dsp:txBody>
      <dsp:txXfrm>
        <a:off x="29700" y="746740"/>
        <a:ext cx="2644209" cy="549000"/>
      </dsp:txXfrm>
    </dsp:sp>
    <dsp:sp modelId="{A2E05306-1227-4376-BA3E-D5616013213E}">
      <dsp:nvSpPr>
        <dsp:cNvPr id="0" name=""/>
        <dsp:cNvSpPr/>
      </dsp:nvSpPr>
      <dsp:spPr>
        <a:xfrm>
          <a:off x="0" y="1400321"/>
          <a:ext cx="2703609" cy="608400"/>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r" defTabSz="1155700" rtl="1">
            <a:lnSpc>
              <a:spcPct val="90000"/>
            </a:lnSpc>
            <a:spcBef>
              <a:spcPct val="0"/>
            </a:spcBef>
            <a:spcAft>
              <a:spcPct val="35000"/>
            </a:spcAft>
          </a:pPr>
          <a:r>
            <a:rPr lang="ar-SA" sz="2600" b="1" kern="1200"/>
            <a:t>خدمة المجتمع </a:t>
          </a:r>
          <a:endParaRPr lang="ar-SY" sz="2600" kern="1200"/>
        </a:p>
      </dsp:txBody>
      <dsp:txXfrm>
        <a:off x="29700" y="1430021"/>
        <a:ext cx="2644209" cy="549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D4A559-7A4F-4ED2-8F5C-29F7FAC2FA2D}">
      <dsp:nvSpPr>
        <dsp:cNvPr id="0" name=""/>
        <dsp:cNvSpPr/>
      </dsp:nvSpPr>
      <dsp:spPr>
        <a:xfrm>
          <a:off x="240267" y="0"/>
          <a:ext cx="4805291" cy="561599"/>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r" defTabSz="800100" rtl="1">
            <a:lnSpc>
              <a:spcPct val="90000"/>
            </a:lnSpc>
            <a:spcBef>
              <a:spcPct val="0"/>
            </a:spcBef>
            <a:spcAft>
              <a:spcPct val="35000"/>
            </a:spcAft>
          </a:pPr>
          <a:r>
            <a:rPr lang="ar-SA" sz="1800" b="1" kern="1200" dirty="0"/>
            <a:t>الطلبة بمختلف مستوياتهم الاكاديمية وتخصصاتها </a:t>
          </a:r>
          <a:endParaRPr lang="ar-SY" sz="1800" b="1" kern="1200" dirty="0"/>
        </a:p>
      </dsp:txBody>
      <dsp:txXfrm>
        <a:off x="267682" y="27415"/>
        <a:ext cx="4750461" cy="506769"/>
      </dsp:txXfrm>
    </dsp:sp>
    <dsp:sp modelId="{0DD81C99-E0D9-4F97-9A51-FE440F3FB480}">
      <dsp:nvSpPr>
        <dsp:cNvPr id="0" name=""/>
        <dsp:cNvSpPr/>
      </dsp:nvSpPr>
      <dsp:spPr>
        <a:xfrm>
          <a:off x="240267" y="701078"/>
          <a:ext cx="4805291" cy="561599"/>
        </a:xfrm>
        <a:prstGeom prst="roundRect">
          <a:avLst/>
        </a:prstGeom>
        <a:gradFill rotWithShape="0">
          <a:gsLst>
            <a:gs pos="0">
              <a:schemeClr val="accent2">
                <a:hueOff val="-363841"/>
                <a:satOff val="-20982"/>
                <a:lumOff val="2157"/>
                <a:alphaOff val="0"/>
                <a:lumMod val="110000"/>
                <a:satMod val="105000"/>
                <a:tint val="67000"/>
              </a:schemeClr>
            </a:gs>
            <a:gs pos="50000">
              <a:schemeClr val="accent2">
                <a:hueOff val="-363841"/>
                <a:satOff val="-20982"/>
                <a:lumOff val="2157"/>
                <a:alphaOff val="0"/>
                <a:lumMod val="105000"/>
                <a:satMod val="103000"/>
                <a:tint val="73000"/>
              </a:schemeClr>
            </a:gs>
            <a:gs pos="100000">
              <a:schemeClr val="accent2">
                <a:hueOff val="-363841"/>
                <a:satOff val="-20982"/>
                <a:lumOff val="215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r" defTabSz="800100" rtl="1">
            <a:lnSpc>
              <a:spcPct val="90000"/>
            </a:lnSpc>
            <a:spcBef>
              <a:spcPct val="0"/>
            </a:spcBef>
            <a:spcAft>
              <a:spcPct val="35000"/>
            </a:spcAft>
          </a:pPr>
          <a:r>
            <a:rPr lang="ar-SA" sz="1800" b="1" kern="1200" dirty="0"/>
            <a:t>اعضاء الهيئة التدريسية في الجامعات من محاضرين و اساتذة </a:t>
          </a:r>
          <a:endParaRPr lang="ar-SY" sz="1800" b="1" kern="1200" dirty="0"/>
        </a:p>
      </dsp:txBody>
      <dsp:txXfrm>
        <a:off x="267682" y="728493"/>
        <a:ext cx="4750461" cy="506769"/>
      </dsp:txXfrm>
    </dsp:sp>
    <dsp:sp modelId="{615380DC-1411-4F27-A97E-7FF138C0E354}">
      <dsp:nvSpPr>
        <dsp:cNvPr id="0" name=""/>
        <dsp:cNvSpPr/>
      </dsp:nvSpPr>
      <dsp:spPr>
        <a:xfrm>
          <a:off x="256388" y="1379653"/>
          <a:ext cx="4805291" cy="561599"/>
        </a:xfrm>
        <a:prstGeom prst="roundRect">
          <a:avLst/>
        </a:prstGeom>
        <a:gradFill rotWithShape="0">
          <a:gsLst>
            <a:gs pos="0">
              <a:schemeClr val="accent2">
                <a:hueOff val="-727682"/>
                <a:satOff val="-41964"/>
                <a:lumOff val="4314"/>
                <a:alphaOff val="0"/>
                <a:lumMod val="110000"/>
                <a:satMod val="105000"/>
                <a:tint val="67000"/>
              </a:schemeClr>
            </a:gs>
            <a:gs pos="50000">
              <a:schemeClr val="accent2">
                <a:hueOff val="-727682"/>
                <a:satOff val="-41964"/>
                <a:lumOff val="4314"/>
                <a:alphaOff val="0"/>
                <a:lumMod val="105000"/>
                <a:satMod val="103000"/>
                <a:tint val="73000"/>
              </a:schemeClr>
            </a:gs>
            <a:gs pos="100000">
              <a:schemeClr val="accent2">
                <a:hueOff val="-727682"/>
                <a:satOff val="-41964"/>
                <a:lumOff val="431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r" defTabSz="800100" rtl="1">
            <a:lnSpc>
              <a:spcPct val="90000"/>
            </a:lnSpc>
            <a:spcBef>
              <a:spcPct val="0"/>
            </a:spcBef>
            <a:spcAft>
              <a:spcPct val="35000"/>
            </a:spcAft>
          </a:pPr>
          <a:r>
            <a:rPr lang="ar-SA" sz="1800" b="1" kern="1200" dirty="0"/>
            <a:t>اعضاء الهيئة الادارية والعاملين في الجامعة </a:t>
          </a:r>
          <a:endParaRPr lang="ar-SY" sz="1800" b="1" kern="1200" dirty="0"/>
        </a:p>
      </dsp:txBody>
      <dsp:txXfrm>
        <a:off x="283803" y="1407068"/>
        <a:ext cx="4750461" cy="506769"/>
      </dsp:txXfrm>
    </dsp:sp>
    <dsp:sp modelId="{9256D547-5C4B-4758-9170-A329EF282DA6}">
      <dsp:nvSpPr>
        <dsp:cNvPr id="0" name=""/>
        <dsp:cNvSpPr/>
      </dsp:nvSpPr>
      <dsp:spPr>
        <a:xfrm>
          <a:off x="240267" y="2014357"/>
          <a:ext cx="4805291" cy="561599"/>
        </a:xfrm>
        <a:prstGeom prst="roundRect">
          <a:avLst/>
        </a:prstGeom>
        <a:gradFill rotWithShape="0">
          <a:gsLst>
            <a:gs pos="0">
              <a:schemeClr val="accent2">
                <a:hueOff val="-1091522"/>
                <a:satOff val="-62946"/>
                <a:lumOff val="6471"/>
                <a:alphaOff val="0"/>
                <a:lumMod val="110000"/>
                <a:satMod val="105000"/>
                <a:tint val="67000"/>
              </a:schemeClr>
            </a:gs>
            <a:gs pos="50000">
              <a:schemeClr val="accent2">
                <a:hueOff val="-1091522"/>
                <a:satOff val="-62946"/>
                <a:lumOff val="6471"/>
                <a:alphaOff val="0"/>
                <a:lumMod val="105000"/>
                <a:satMod val="103000"/>
                <a:tint val="73000"/>
              </a:schemeClr>
            </a:gs>
            <a:gs pos="100000">
              <a:schemeClr val="accent2">
                <a:hueOff val="-1091522"/>
                <a:satOff val="-62946"/>
                <a:lumOff val="647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b="1" kern="1200" dirty="0"/>
            <a:t>الباحثين وطلبة سواء الدراسات العليا من داخل الجامعة او خارجها </a:t>
          </a:r>
          <a:endParaRPr lang="ar-SY" sz="1800" b="1" kern="1200" dirty="0"/>
        </a:p>
      </dsp:txBody>
      <dsp:txXfrm>
        <a:off x="267682" y="2041772"/>
        <a:ext cx="4750461" cy="506769"/>
      </dsp:txXfrm>
    </dsp:sp>
    <dsp:sp modelId="{70493AC6-E1BC-4F09-A291-45565064384C}">
      <dsp:nvSpPr>
        <dsp:cNvPr id="0" name=""/>
        <dsp:cNvSpPr/>
      </dsp:nvSpPr>
      <dsp:spPr>
        <a:xfrm>
          <a:off x="240267" y="2670996"/>
          <a:ext cx="4805291" cy="561599"/>
        </a:xfrm>
        <a:prstGeom prst="roundRect">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بعض افراد المجتمع المحلي </a:t>
          </a:r>
          <a:endParaRPr lang="ar-SY" sz="2000" b="1" kern="1200" dirty="0"/>
        </a:p>
      </dsp:txBody>
      <dsp:txXfrm>
        <a:off x="267682" y="2698411"/>
        <a:ext cx="4750461" cy="50676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2BC737-4CE2-4F9C-A1F9-E34C102B469D}">
      <dsp:nvSpPr>
        <dsp:cNvPr id="0" name=""/>
        <dsp:cNvSpPr/>
      </dsp:nvSpPr>
      <dsp:spPr>
        <a:xfrm>
          <a:off x="0" y="0"/>
          <a:ext cx="3775866" cy="491399"/>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r" defTabSz="933450" rtl="1">
            <a:lnSpc>
              <a:spcPct val="90000"/>
            </a:lnSpc>
            <a:spcBef>
              <a:spcPct val="0"/>
            </a:spcBef>
            <a:spcAft>
              <a:spcPct val="35000"/>
            </a:spcAft>
          </a:pPr>
          <a:r>
            <a:rPr lang="ar-SA" sz="2100" b="1" kern="1200"/>
            <a:t>تكوين المعلومات </a:t>
          </a:r>
          <a:endParaRPr lang="ar-SY" sz="2100" kern="1200"/>
        </a:p>
      </dsp:txBody>
      <dsp:txXfrm>
        <a:off x="23988" y="23988"/>
        <a:ext cx="3727890" cy="443423"/>
      </dsp:txXfrm>
    </dsp:sp>
    <dsp:sp modelId="{9E771995-E2E0-4AC3-ACD2-22A84071DC44}">
      <dsp:nvSpPr>
        <dsp:cNvPr id="0" name=""/>
        <dsp:cNvSpPr/>
      </dsp:nvSpPr>
      <dsp:spPr>
        <a:xfrm>
          <a:off x="0" y="570164"/>
          <a:ext cx="3775866" cy="491399"/>
        </a:xfrm>
        <a:prstGeom prst="roundRect">
          <a:avLst/>
        </a:prstGeom>
        <a:gradFill rotWithShape="0">
          <a:gsLst>
            <a:gs pos="0">
              <a:schemeClr val="accent2">
                <a:hueOff val="-242561"/>
                <a:satOff val="-13988"/>
                <a:lumOff val="1438"/>
                <a:alphaOff val="0"/>
                <a:lumMod val="110000"/>
                <a:satMod val="105000"/>
                <a:tint val="67000"/>
              </a:schemeClr>
            </a:gs>
            <a:gs pos="50000">
              <a:schemeClr val="accent2">
                <a:hueOff val="-242561"/>
                <a:satOff val="-13988"/>
                <a:lumOff val="1438"/>
                <a:alphaOff val="0"/>
                <a:lumMod val="105000"/>
                <a:satMod val="103000"/>
                <a:tint val="73000"/>
              </a:schemeClr>
            </a:gs>
            <a:gs pos="100000">
              <a:schemeClr val="accent2">
                <a:hueOff val="-242561"/>
                <a:satOff val="-13988"/>
                <a:lumOff val="143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r" defTabSz="933450" rtl="1">
            <a:lnSpc>
              <a:spcPct val="90000"/>
            </a:lnSpc>
            <a:spcBef>
              <a:spcPct val="0"/>
            </a:spcBef>
            <a:spcAft>
              <a:spcPct val="35000"/>
            </a:spcAft>
          </a:pPr>
          <a:r>
            <a:rPr lang="ar-SA" sz="2100" b="1" kern="1200"/>
            <a:t>التزويد</a:t>
          </a:r>
          <a:endParaRPr lang="ar-SY" sz="2100" kern="1200"/>
        </a:p>
      </dsp:txBody>
      <dsp:txXfrm>
        <a:off x="23988" y="594152"/>
        <a:ext cx="3727890" cy="443423"/>
      </dsp:txXfrm>
    </dsp:sp>
    <dsp:sp modelId="{532522B5-83C7-463C-8ECD-BE1021FC228D}">
      <dsp:nvSpPr>
        <dsp:cNvPr id="0" name=""/>
        <dsp:cNvSpPr/>
      </dsp:nvSpPr>
      <dsp:spPr>
        <a:xfrm>
          <a:off x="0" y="1122044"/>
          <a:ext cx="3775866" cy="491399"/>
        </a:xfrm>
        <a:prstGeom prst="roundRect">
          <a:avLst/>
        </a:prstGeom>
        <a:gradFill rotWithShape="0">
          <a:gsLst>
            <a:gs pos="0">
              <a:schemeClr val="accent2">
                <a:hueOff val="-485121"/>
                <a:satOff val="-27976"/>
                <a:lumOff val="2876"/>
                <a:alphaOff val="0"/>
                <a:lumMod val="110000"/>
                <a:satMod val="105000"/>
                <a:tint val="67000"/>
              </a:schemeClr>
            </a:gs>
            <a:gs pos="50000">
              <a:schemeClr val="accent2">
                <a:hueOff val="-485121"/>
                <a:satOff val="-27976"/>
                <a:lumOff val="2876"/>
                <a:alphaOff val="0"/>
                <a:lumMod val="105000"/>
                <a:satMod val="103000"/>
                <a:tint val="73000"/>
              </a:schemeClr>
            </a:gs>
            <a:gs pos="100000">
              <a:schemeClr val="accent2">
                <a:hueOff val="-485121"/>
                <a:satOff val="-27976"/>
                <a:lumOff val="287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r" defTabSz="933450" rtl="1">
            <a:lnSpc>
              <a:spcPct val="90000"/>
            </a:lnSpc>
            <a:spcBef>
              <a:spcPct val="0"/>
            </a:spcBef>
            <a:spcAft>
              <a:spcPct val="35000"/>
            </a:spcAft>
          </a:pPr>
          <a:r>
            <a:rPr lang="ar-SA" sz="2100" b="1" kern="1200"/>
            <a:t>التجهيز </a:t>
          </a:r>
          <a:endParaRPr lang="ar-SY" sz="2100" kern="1200"/>
        </a:p>
      </dsp:txBody>
      <dsp:txXfrm>
        <a:off x="23988" y="1146032"/>
        <a:ext cx="3727890" cy="443423"/>
      </dsp:txXfrm>
    </dsp:sp>
    <dsp:sp modelId="{DCFE8FA2-A5FC-461F-AC4E-F9FA0AF7AA3A}">
      <dsp:nvSpPr>
        <dsp:cNvPr id="0" name=""/>
        <dsp:cNvSpPr/>
      </dsp:nvSpPr>
      <dsp:spPr>
        <a:xfrm>
          <a:off x="0" y="1673924"/>
          <a:ext cx="3775866" cy="491399"/>
        </a:xfrm>
        <a:prstGeom prst="roundRect">
          <a:avLst/>
        </a:prstGeom>
        <a:gradFill rotWithShape="0">
          <a:gsLst>
            <a:gs pos="0">
              <a:schemeClr val="accent2">
                <a:hueOff val="-727682"/>
                <a:satOff val="-41964"/>
                <a:lumOff val="4314"/>
                <a:alphaOff val="0"/>
                <a:lumMod val="110000"/>
                <a:satMod val="105000"/>
                <a:tint val="67000"/>
              </a:schemeClr>
            </a:gs>
            <a:gs pos="50000">
              <a:schemeClr val="accent2">
                <a:hueOff val="-727682"/>
                <a:satOff val="-41964"/>
                <a:lumOff val="4314"/>
                <a:alphaOff val="0"/>
                <a:lumMod val="105000"/>
                <a:satMod val="103000"/>
                <a:tint val="73000"/>
              </a:schemeClr>
            </a:gs>
            <a:gs pos="100000">
              <a:schemeClr val="accent2">
                <a:hueOff val="-727682"/>
                <a:satOff val="-41964"/>
                <a:lumOff val="431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r" defTabSz="933450" rtl="1">
            <a:lnSpc>
              <a:spcPct val="90000"/>
            </a:lnSpc>
            <a:spcBef>
              <a:spcPct val="0"/>
            </a:spcBef>
            <a:spcAft>
              <a:spcPct val="35000"/>
            </a:spcAft>
          </a:pPr>
          <a:r>
            <a:rPr lang="ar-SA" sz="2100" b="1" kern="1200"/>
            <a:t>التنظيم </a:t>
          </a:r>
          <a:endParaRPr lang="ar-SY" sz="2100" kern="1200"/>
        </a:p>
      </dsp:txBody>
      <dsp:txXfrm>
        <a:off x="23988" y="1697912"/>
        <a:ext cx="3727890" cy="443423"/>
      </dsp:txXfrm>
    </dsp:sp>
    <dsp:sp modelId="{553E49CC-0868-401C-A1CB-A5A50D063D97}">
      <dsp:nvSpPr>
        <dsp:cNvPr id="0" name=""/>
        <dsp:cNvSpPr/>
      </dsp:nvSpPr>
      <dsp:spPr>
        <a:xfrm>
          <a:off x="0" y="2225804"/>
          <a:ext cx="3775866" cy="491399"/>
        </a:xfrm>
        <a:prstGeom prst="roundRect">
          <a:avLst/>
        </a:prstGeom>
        <a:gradFill rotWithShape="0">
          <a:gsLst>
            <a:gs pos="0">
              <a:schemeClr val="accent2">
                <a:hueOff val="-970242"/>
                <a:satOff val="-55952"/>
                <a:lumOff val="5752"/>
                <a:alphaOff val="0"/>
                <a:lumMod val="110000"/>
                <a:satMod val="105000"/>
                <a:tint val="67000"/>
              </a:schemeClr>
            </a:gs>
            <a:gs pos="50000">
              <a:schemeClr val="accent2">
                <a:hueOff val="-970242"/>
                <a:satOff val="-55952"/>
                <a:lumOff val="5752"/>
                <a:alphaOff val="0"/>
                <a:lumMod val="105000"/>
                <a:satMod val="103000"/>
                <a:tint val="73000"/>
              </a:schemeClr>
            </a:gs>
            <a:gs pos="100000">
              <a:schemeClr val="accent2">
                <a:hueOff val="-970242"/>
                <a:satOff val="-55952"/>
                <a:lumOff val="575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r" defTabSz="933450" rtl="1">
            <a:lnSpc>
              <a:spcPct val="90000"/>
            </a:lnSpc>
            <a:spcBef>
              <a:spcPct val="0"/>
            </a:spcBef>
            <a:spcAft>
              <a:spcPct val="35000"/>
            </a:spcAft>
          </a:pPr>
          <a:r>
            <a:rPr lang="ar-SA" sz="2100" b="1" kern="1200"/>
            <a:t>الاسترجاع</a:t>
          </a:r>
          <a:endParaRPr lang="ar-SY" sz="2100" kern="1200"/>
        </a:p>
      </dsp:txBody>
      <dsp:txXfrm>
        <a:off x="23988" y="2249792"/>
        <a:ext cx="3727890" cy="443423"/>
      </dsp:txXfrm>
    </dsp:sp>
    <dsp:sp modelId="{244CDD0F-F332-4188-AE00-B42C213F0463}">
      <dsp:nvSpPr>
        <dsp:cNvPr id="0" name=""/>
        <dsp:cNvSpPr/>
      </dsp:nvSpPr>
      <dsp:spPr>
        <a:xfrm>
          <a:off x="0" y="2777685"/>
          <a:ext cx="3775866" cy="491399"/>
        </a:xfrm>
        <a:prstGeom prst="roundRect">
          <a:avLst/>
        </a:prstGeom>
        <a:gradFill rotWithShape="0">
          <a:gsLst>
            <a:gs pos="0">
              <a:schemeClr val="accent2">
                <a:hueOff val="-1212803"/>
                <a:satOff val="-69940"/>
                <a:lumOff val="7190"/>
                <a:alphaOff val="0"/>
                <a:lumMod val="110000"/>
                <a:satMod val="105000"/>
                <a:tint val="67000"/>
              </a:schemeClr>
            </a:gs>
            <a:gs pos="50000">
              <a:schemeClr val="accent2">
                <a:hueOff val="-1212803"/>
                <a:satOff val="-69940"/>
                <a:lumOff val="7190"/>
                <a:alphaOff val="0"/>
                <a:lumMod val="105000"/>
                <a:satMod val="103000"/>
                <a:tint val="73000"/>
              </a:schemeClr>
            </a:gs>
            <a:gs pos="100000">
              <a:schemeClr val="accent2">
                <a:hueOff val="-1212803"/>
                <a:satOff val="-69940"/>
                <a:lumOff val="719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r" defTabSz="933450" rtl="1">
            <a:lnSpc>
              <a:spcPct val="90000"/>
            </a:lnSpc>
            <a:spcBef>
              <a:spcPct val="0"/>
            </a:spcBef>
            <a:spcAft>
              <a:spcPct val="35000"/>
            </a:spcAft>
          </a:pPr>
          <a:r>
            <a:rPr lang="ar-SA" sz="2100" b="1" kern="1200"/>
            <a:t>التحليل </a:t>
          </a:r>
          <a:endParaRPr lang="ar-SY" sz="2100" kern="1200"/>
        </a:p>
      </dsp:txBody>
      <dsp:txXfrm>
        <a:off x="23988" y="2801673"/>
        <a:ext cx="3727890" cy="443423"/>
      </dsp:txXfrm>
    </dsp:sp>
    <dsp:sp modelId="{4D0E8111-914E-4406-B722-C89DBDF3F39B}">
      <dsp:nvSpPr>
        <dsp:cNvPr id="0" name=""/>
        <dsp:cNvSpPr/>
      </dsp:nvSpPr>
      <dsp:spPr>
        <a:xfrm>
          <a:off x="0" y="3329565"/>
          <a:ext cx="3775866" cy="491399"/>
        </a:xfrm>
        <a:prstGeom prst="roundRect">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r" defTabSz="933450" rtl="1">
            <a:lnSpc>
              <a:spcPct val="90000"/>
            </a:lnSpc>
            <a:spcBef>
              <a:spcPct val="0"/>
            </a:spcBef>
            <a:spcAft>
              <a:spcPct val="35000"/>
            </a:spcAft>
          </a:pPr>
          <a:r>
            <a:rPr lang="ar-SA" sz="2100" b="1" kern="1200"/>
            <a:t>نقل المعلومات </a:t>
          </a:r>
          <a:endParaRPr lang="ar-SY" sz="2100" kern="1200"/>
        </a:p>
      </dsp:txBody>
      <dsp:txXfrm>
        <a:off x="23988" y="3353553"/>
        <a:ext cx="3727890" cy="44342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79EF6D-40AF-41DA-91A6-163AEF651687}">
      <dsp:nvSpPr>
        <dsp:cNvPr id="0" name=""/>
        <dsp:cNvSpPr/>
      </dsp:nvSpPr>
      <dsp:spPr>
        <a:xfrm>
          <a:off x="0" y="0"/>
          <a:ext cx="6345270" cy="1292121"/>
        </a:xfrm>
        <a:prstGeom prst="roundRect">
          <a:avLst/>
        </a:prstGeom>
        <a:solidFill>
          <a:srgbClr val="32AA90"/>
        </a:solidFill>
        <a:ln w="6350" cap="flat" cmpd="sng" algn="ctr">
          <a:solidFill>
            <a:schemeClr val="accent5"/>
          </a:solidFill>
          <a:prstDash val="solid"/>
          <a:miter lim="800000"/>
        </a:ln>
        <a:effectLst/>
      </dsp:spPr>
      <dsp:style>
        <a:lnRef idx="1">
          <a:schemeClr val="accent5"/>
        </a:lnRef>
        <a:fillRef idx="3">
          <a:schemeClr val="accent5"/>
        </a:fillRef>
        <a:effectRef idx="2">
          <a:schemeClr val="accent5"/>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150000"/>
            </a:lnSpc>
            <a:spcBef>
              <a:spcPct val="0"/>
            </a:spcBef>
            <a:spcAft>
              <a:spcPct val="35000"/>
            </a:spcAft>
          </a:pPr>
          <a:r>
            <a:rPr lang="ar-SA" sz="2000" b="1" u="none" kern="1200" dirty="0">
              <a:latin typeface="Alexandria" pitchFamily="2" charset="-78"/>
              <a:cs typeface="Alexandria" pitchFamily="2" charset="-78"/>
            </a:rPr>
            <a:t>من ناحية المستوى الجغرافي  تقسم الى اربعة مستويات :</a:t>
          </a:r>
          <a:endParaRPr lang="ar-SY" sz="2000" b="1" u="none" kern="1200" dirty="0">
            <a:latin typeface="Alexandria" pitchFamily="2" charset="-78"/>
            <a:cs typeface="Alexandria" pitchFamily="2" charset="-78"/>
          </a:endParaRPr>
        </a:p>
      </dsp:txBody>
      <dsp:txXfrm>
        <a:off x="63076" y="63076"/>
        <a:ext cx="6219118" cy="1165969"/>
      </dsp:txXfrm>
    </dsp:sp>
    <dsp:sp modelId="{CEF36300-7A52-4BA0-84E7-7EFBFC7E2BAF}">
      <dsp:nvSpPr>
        <dsp:cNvPr id="0" name=""/>
        <dsp:cNvSpPr/>
      </dsp:nvSpPr>
      <dsp:spPr>
        <a:xfrm>
          <a:off x="550627" y="1303432"/>
          <a:ext cx="5244014" cy="778092"/>
        </a:xfrm>
        <a:prstGeom prst="roundRect">
          <a:avLst/>
        </a:prstGeom>
        <a:solidFill>
          <a:schemeClr val="bg2">
            <a:lumMod val="7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المراكز المحلية للمعلومات وتقتصر خدماتها على العاملين في المؤسسة</a:t>
          </a:r>
          <a:endParaRPr lang="ar-SY" sz="2000" b="1" kern="1200" dirty="0"/>
        </a:p>
      </dsp:txBody>
      <dsp:txXfrm>
        <a:off x="588610" y="1341415"/>
        <a:ext cx="5168048" cy="702126"/>
      </dsp:txXfrm>
    </dsp:sp>
    <dsp:sp modelId="{1D861A5D-ACF5-426A-813D-5803D9ABE536}">
      <dsp:nvSpPr>
        <dsp:cNvPr id="0" name=""/>
        <dsp:cNvSpPr/>
      </dsp:nvSpPr>
      <dsp:spPr>
        <a:xfrm>
          <a:off x="550627" y="2092637"/>
          <a:ext cx="5244014" cy="778092"/>
        </a:xfrm>
        <a:prstGeom prst="roundRect">
          <a:avLst/>
        </a:prstGeom>
        <a:gradFill rotWithShape="0">
          <a:gsLst>
            <a:gs pos="0">
              <a:schemeClr val="accent2">
                <a:shade val="50000"/>
                <a:hueOff val="-472938"/>
                <a:satOff val="6226"/>
                <a:lumOff val="37294"/>
                <a:alphaOff val="0"/>
                <a:satMod val="103000"/>
                <a:lumMod val="102000"/>
                <a:tint val="94000"/>
              </a:schemeClr>
            </a:gs>
            <a:gs pos="50000">
              <a:schemeClr val="accent2">
                <a:shade val="50000"/>
                <a:hueOff val="-472938"/>
                <a:satOff val="6226"/>
                <a:lumOff val="37294"/>
                <a:alphaOff val="0"/>
                <a:satMod val="110000"/>
                <a:lumMod val="100000"/>
                <a:shade val="100000"/>
              </a:schemeClr>
            </a:gs>
            <a:gs pos="100000">
              <a:schemeClr val="accent2">
                <a:shade val="50000"/>
                <a:hueOff val="-472938"/>
                <a:satOff val="6226"/>
                <a:lumOff val="3729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المراكز الوطنية للمعلومات وتقدم خدماتها على مستوى بقطاعاتها كافة </a:t>
          </a:r>
          <a:endParaRPr lang="ar-SY" sz="2000" b="1" kern="1200" dirty="0"/>
        </a:p>
      </dsp:txBody>
      <dsp:txXfrm>
        <a:off x="588610" y="2130620"/>
        <a:ext cx="5168048" cy="702126"/>
      </dsp:txXfrm>
    </dsp:sp>
    <dsp:sp modelId="{04C65238-4482-4506-982A-230351D46AF8}">
      <dsp:nvSpPr>
        <dsp:cNvPr id="0" name=""/>
        <dsp:cNvSpPr/>
      </dsp:nvSpPr>
      <dsp:spPr>
        <a:xfrm>
          <a:off x="552704" y="2878531"/>
          <a:ext cx="5244014" cy="778092"/>
        </a:xfrm>
        <a:prstGeom prst="roundRect">
          <a:avLst/>
        </a:prstGeom>
        <a:solidFill>
          <a:schemeClr val="bg2">
            <a:lumMod val="9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المراكز </a:t>
          </a:r>
          <a:r>
            <a:rPr lang="ar-SA" sz="2000" b="1" kern="1200" dirty="0" smtClean="0"/>
            <a:t>الإقليمية </a:t>
          </a:r>
          <a:r>
            <a:rPr lang="ar-SA" sz="2000" b="1" kern="1200" dirty="0"/>
            <a:t>للمعلومات وتقدم خدماتها على مستوى إقليم جغرافي بأكمله </a:t>
          </a:r>
          <a:endParaRPr lang="ar-SY" sz="2000" b="1" kern="1200" dirty="0"/>
        </a:p>
      </dsp:txBody>
      <dsp:txXfrm>
        <a:off x="590687" y="2916514"/>
        <a:ext cx="5168048" cy="702126"/>
      </dsp:txXfrm>
    </dsp:sp>
    <dsp:sp modelId="{7E7DA77F-BE14-4B3F-92CA-C51E5B551C00}">
      <dsp:nvSpPr>
        <dsp:cNvPr id="0" name=""/>
        <dsp:cNvSpPr/>
      </dsp:nvSpPr>
      <dsp:spPr>
        <a:xfrm>
          <a:off x="550627" y="3671046"/>
          <a:ext cx="5244014" cy="778092"/>
        </a:xfrm>
        <a:prstGeom prst="roundRect">
          <a:avLst/>
        </a:prstGeom>
        <a:gradFill rotWithShape="0">
          <a:gsLst>
            <a:gs pos="0">
              <a:schemeClr val="accent2">
                <a:shade val="50000"/>
                <a:hueOff val="-236469"/>
                <a:satOff val="3113"/>
                <a:lumOff val="18647"/>
                <a:alphaOff val="0"/>
                <a:satMod val="103000"/>
                <a:lumMod val="102000"/>
                <a:tint val="94000"/>
              </a:schemeClr>
            </a:gs>
            <a:gs pos="50000">
              <a:schemeClr val="accent2">
                <a:shade val="50000"/>
                <a:hueOff val="-236469"/>
                <a:satOff val="3113"/>
                <a:lumOff val="18647"/>
                <a:alphaOff val="0"/>
                <a:satMod val="110000"/>
                <a:lumMod val="100000"/>
                <a:shade val="100000"/>
              </a:schemeClr>
            </a:gs>
            <a:gs pos="100000">
              <a:schemeClr val="accent2">
                <a:shade val="50000"/>
                <a:hueOff val="-236469"/>
                <a:satOff val="3113"/>
                <a:lumOff val="1864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المراكز الدولية للمعلومات وتعتمد على التمويل والإشراف الدولي مثل المنظمات الدولية كاليونسكو والامم المتحدة .</a:t>
          </a:r>
          <a:endParaRPr lang="ar-SY" sz="2000" b="1" kern="1200" dirty="0"/>
        </a:p>
      </dsp:txBody>
      <dsp:txXfrm>
        <a:off x="588610" y="3709029"/>
        <a:ext cx="5168048" cy="70212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AD6B27-FE9D-48ED-8B04-41DF5987AFCC}">
      <dsp:nvSpPr>
        <dsp:cNvPr id="0" name=""/>
        <dsp:cNvSpPr/>
      </dsp:nvSpPr>
      <dsp:spPr>
        <a:xfrm>
          <a:off x="1020220" y="259336"/>
          <a:ext cx="3519264" cy="3519264"/>
        </a:xfrm>
        <a:prstGeom prst="pie">
          <a:avLst>
            <a:gd name="adj1" fmla="val 16200000"/>
            <a:gd name="adj2" fmla="val 2052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rtl="1">
            <a:lnSpc>
              <a:spcPct val="90000"/>
            </a:lnSpc>
            <a:spcBef>
              <a:spcPct val="0"/>
            </a:spcBef>
            <a:spcAft>
              <a:spcPct val="35000"/>
            </a:spcAft>
          </a:pPr>
          <a:r>
            <a:rPr lang="ar-SA" sz="2300" kern="1200"/>
            <a:t>وحدة المكتبة </a:t>
          </a:r>
          <a:endParaRPr lang="ar-SY" sz="2300" kern="1200"/>
        </a:p>
      </dsp:txBody>
      <dsp:txXfrm>
        <a:off x="2856103" y="850907"/>
        <a:ext cx="1131192" cy="754128"/>
      </dsp:txXfrm>
    </dsp:sp>
    <dsp:sp modelId="{FDE76352-B98A-4B71-AE0D-5292116B7F68}">
      <dsp:nvSpPr>
        <dsp:cNvPr id="0" name=""/>
        <dsp:cNvSpPr/>
      </dsp:nvSpPr>
      <dsp:spPr>
        <a:xfrm>
          <a:off x="1050385" y="353183"/>
          <a:ext cx="3519264" cy="3519264"/>
        </a:xfrm>
        <a:prstGeom prst="pie">
          <a:avLst>
            <a:gd name="adj1" fmla="val 20520000"/>
            <a:gd name="adj2" fmla="val 3240000"/>
          </a:avLst>
        </a:prstGeom>
        <a:gradFill rotWithShape="0">
          <a:gsLst>
            <a:gs pos="0">
              <a:schemeClr val="accent2">
                <a:hueOff val="-363841"/>
                <a:satOff val="-20982"/>
                <a:lumOff val="2157"/>
                <a:alphaOff val="0"/>
                <a:satMod val="103000"/>
                <a:lumMod val="102000"/>
                <a:tint val="94000"/>
              </a:schemeClr>
            </a:gs>
            <a:gs pos="50000">
              <a:schemeClr val="accent2">
                <a:hueOff val="-363841"/>
                <a:satOff val="-20982"/>
                <a:lumOff val="2157"/>
                <a:alphaOff val="0"/>
                <a:satMod val="110000"/>
                <a:lumMod val="100000"/>
                <a:shade val="100000"/>
              </a:schemeClr>
            </a:gs>
            <a:gs pos="100000">
              <a:schemeClr val="accent2">
                <a:hueOff val="-363841"/>
                <a:satOff val="-20982"/>
                <a:lumOff val="215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rtl="1">
            <a:lnSpc>
              <a:spcPct val="90000"/>
            </a:lnSpc>
            <a:spcBef>
              <a:spcPct val="0"/>
            </a:spcBef>
            <a:spcAft>
              <a:spcPct val="35000"/>
            </a:spcAft>
          </a:pPr>
          <a:r>
            <a:rPr lang="ar-SA" sz="2300" kern="1200"/>
            <a:t>وحدة التوثيق </a:t>
          </a:r>
          <a:endParaRPr lang="ar-SY" sz="2300" kern="1200"/>
        </a:p>
      </dsp:txBody>
      <dsp:txXfrm>
        <a:off x="3316959" y="1961151"/>
        <a:ext cx="1047400" cy="837920"/>
      </dsp:txXfrm>
    </dsp:sp>
    <dsp:sp modelId="{6A8E031E-30B5-46EA-977B-29F9B7FCE42A}">
      <dsp:nvSpPr>
        <dsp:cNvPr id="0" name=""/>
        <dsp:cNvSpPr/>
      </dsp:nvSpPr>
      <dsp:spPr>
        <a:xfrm>
          <a:off x="970782" y="410999"/>
          <a:ext cx="3519264" cy="3519264"/>
        </a:xfrm>
        <a:prstGeom prst="pie">
          <a:avLst>
            <a:gd name="adj1" fmla="val 3240000"/>
            <a:gd name="adj2" fmla="val 7560000"/>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rtl="1">
            <a:lnSpc>
              <a:spcPct val="90000"/>
            </a:lnSpc>
            <a:spcBef>
              <a:spcPct val="0"/>
            </a:spcBef>
            <a:spcAft>
              <a:spcPct val="35000"/>
            </a:spcAft>
          </a:pPr>
          <a:r>
            <a:rPr lang="ar-SA" sz="2300" kern="1200"/>
            <a:t>وحدة بث المعلومات </a:t>
          </a:r>
          <a:endParaRPr lang="ar-SY" sz="2300" kern="1200"/>
        </a:p>
      </dsp:txBody>
      <dsp:txXfrm>
        <a:off x="2227663" y="2882863"/>
        <a:ext cx="1005504" cy="921712"/>
      </dsp:txXfrm>
    </dsp:sp>
    <dsp:sp modelId="{080B37D8-7B78-4FE5-9909-A298EA47F6DB}">
      <dsp:nvSpPr>
        <dsp:cNvPr id="0" name=""/>
        <dsp:cNvSpPr/>
      </dsp:nvSpPr>
      <dsp:spPr>
        <a:xfrm>
          <a:off x="891180" y="353183"/>
          <a:ext cx="3519264" cy="3519264"/>
        </a:xfrm>
        <a:prstGeom prst="pie">
          <a:avLst>
            <a:gd name="adj1" fmla="val 7560000"/>
            <a:gd name="adj2" fmla="val 11880000"/>
          </a:avLst>
        </a:prstGeom>
        <a:gradFill rotWithShape="0">
          <a:gsLst>
            <a:gs pos="0">
              <a:schemeClr val="accent2">
                <a:hueOff val="-1091522"/>
                <a:satOff val="-62946"/>
                <a:lumOff val="6471"/>
                <a:alphaOff val="0"/>
                <a:satMod val="103000"/>
                <a:lumMod val="102000"/>
                <a:tint val="94000"/>
              </a:schemeClr>
            </a:gs>
            <a:gs pos="50000">
              <a:schemeClr val="accent2">
                <a:hueOff val="-1091522"/>
                <a:satOff val="-62946"/>
                <a:lumOff val="6471"/>
                <a:alphaOff val="0"/>
                <a:satMod val="110000"/>
                <a:lumMod val="100000"/>
                <a:shade val="100000"/>
              </a:schemeClr>
            </a:gs>
            <a:gs pos="100000">
              <a:schemeClr val="accent2">
                <a:hueOff val="-1091522"/>
                <a:satOff val="-62946"/>
                <a:lumOff val="647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rtl="1">
            <a:lnSpc>
              <a:spcPct val="90000"/>
            </a:lnSpc>
            <a:spcBef>
              <a:spcPct val="0"/>
            </a:spcBef>
            <a:spcAft>
              <a:spcPct val="35000"/>
            </a:spcAft>
          </a:pPr>
          <a:r>
            <a:rPr lang="ar-SA" sz="2300" kern="1200"/>
            <a:t>وحدة النشر </a:t>
          </a:r>
          <a:endParaRPr lang="ar-SY" sz="2300" kern="1200"/>
        </a:p>
      </dsp:txBody>
      <dsp:txXfrm>
        <a:off x="1096471" y="1961151"/>
        <a:ext cx="1047400" cy="837920"/>
      </dsp:txXfrm>
    </dsp:sp>
    <dsp:sp modelId="{87C3585C-5845-48FE-B079-9C8E217CB824}">
      <dsp:nvSpPr>
        <dsp:cNvPr id="0" name=""/>
        <dsp:cNvSpPr/>
      </dsp:nvSpPr>
      <dsp:spPr>
        <a:xfrm>
          <a:off x="921345" y="259336"/>
          <a:ext cx="3519264" cy="3519264"/>
        </a:xfrm>
        <a:prstGeom prst="pie">
          <a:avLst>
            <a:gd name="adj1" fmla="val 11880000"/>
            <a:gd name="adj2" fmla="val 16200000"/>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rtl="1">
            <a:lnSpc>
              <a:spcPct val="90000"/>
            </a:lnSpc>
            <a:spcBef>
              <a:spcPct val="0"/>
            </a:spcBef>
            <a:spcAft>
              <a:spcPct val="35000"/>
            </a:spcAft>
          </a:pPr>
          <a:r>
            <a:rPr lang="ar-SA" sz="2300" kern="1200" dirty="0"/>
            <a:t>وحدة الترجمة </a:t>
          </a:r>
          <a:endParaRPr lang="ar-SY" sz="2300" kern="1200" dirty="0"/>
        </a:p>
      </dsp:txBody>
      <dsp:txXfrm>
        <a:off x="1473534" y="850907"/>
        <a:ext cx="1131192" cy="754128"/>
      </dsp:txXfrm>
    </dsp:sp>
    <dsp:sp modelId="{F3FA1F56-9522-4B59-BF32-6116EAD96BED}">
      <dsp:nvSpPr>
        <dsp:cNvPr id="0" name=""/>
        <dsp:cNvSpPr/>
      </dsp:nvSpPr>
      <dsp:spPr>
        <a:xfrm>
          <a:off x="802195" y="41477"/>
          <a:ext cx="3954982" cy="3954982"/>
        </a:xfrm>
        <a:prstGeom prst="circularArrow">
          <a:avLst>
            <a:gd name="adj1" fmla="val 5085"/>
            <a:gd name="adj2" fmla="val 327528"/>
            <a:gd name="adj3" fmla="val 20192361"/>
            <a:gd name="adj4" fmla="val 16200324"/>
            <a:gd name="adj5" fmla="val 5932"/>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E6D522AE-3EF6-448D-A0DC-747C47B8591F}">
      <dsp:nvSpPr>
        <dsp:cNvPr id="0" name=""/>
        <dsp:cNvSpPr/>
      </dsp:nvSpPr>
      <dsp:spPr>
        <a:xfrm>
          <a:off x="832769" y="135293"/>
          <a:ext cx="3954982" cy="3954982"/>
        </a:xfrm>
        <a:prstGeom prst="circularArrow">
          <a:avLst>
            <a:gd name="adj1" fmla="val 5085"/>
            <a:gd name="adj2" fmla="val 327528"/>
            <a:gd name="adj3" fmla="val 2912753"/>
            <a:gd name="adj4" fmla="val 20519953"/>
            <a:gd name="adj5" fmla="val 5932"/>
          </a:avLst>
        </a:prstGeom>
        <a:gradFill rotWithShape="0">
          <a:gsLst>
            <a:gs pos="0">
              <a:schemeClr val="accent2">
                <a:hueOff val="-363841"/>
                <a:satOff val="-20982"/>
                <a:lumOff val="2157"/>
                <a:alphaOff val="0"/>
                <a:satMod val="103000"/>
                <a:lumMod val="102000"/>
                <a:tint val="94000"/>
              </a:schemeClr>
            </a:gs>
            <a:gs pos="50000">
              <a:schemeClr val="accent2">
                <a:hueOff val="-363841"/>
                <a:satOff val="-20982"/>
                <a:lumOff val="2157"/>
                <a:alphaOff val="0"/>
                <a:satMod val="110000"/>
                <a:lumMod val="100000"/>
                <a:shade val="100000"/>
              </a:schemeClr>
            </a:gs>
            <a:gs pos="100000">
              <a:schemeClr val="accent2">
                <a:hueOff val="-363841"/>
                <a:satOff val="-20982"/>
                <a:lumOff val="215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EAAE4BD1-5E86-4B34-AC64-70F6C808CFCF}">
      <dsp:nvSpPr>
        <dsp:cNvPr id="0" name=""/>
        <dsp:cNvSpPr/>
      </dsp:nvSpPr>
      <dsp:spPr>
        <a:xfrm>
          <a:off x="752923" y="193286"/>
          <a:ext cx="3954982" cy="3954982"/>
        </a:xfrm>
        <a:prstGeom prst="circularArrow">
          <a:avLst>
            <a:gd name="adj1" fmla="val 5085"/>
            <a:gd name="adj2" fmla="val 327528"/>
            <a:gd name="adj3" fmla="val 7232777"/>
            <a:gd name="adj4" fmla="val 3239695"/>
            <a:gd name="adj5" fmla="val 5932"/>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7DABD6EA-61C1-4C3B-8E19-9445CD0B1342}">
      <dsp:nvSpPr>
        <dsp:cNvPr id="0" name=""/>
        <dsp:cNvSpPr/>
      </dsp:nvSpPr>
      <dsp:spPr>
        <a:xfrm>
          <a:off x="673078" y="135293"/>
          <a:ext cx="3954982" cy="3954982"/>
        </a:xfrm>
        <a:prstGeom prst="circularArrow">
          <a:avLst>
            <a:gd name="adj1" fmla="val 5085"/>
            <a:gd name="adj2" fmla="val 327528"/>
            <a:gd name="adj3" fmla="val 11552519"/>
            <a:gd name="adj4" fmla="val 7559718"/>
            <a:gd name="adj5" fmla="val 5932"/>
          </a:avLst>
        </a:prstGeom>
        <a:gradFill rotWithShape="0">
          <a:gsLst>
            <a:gs pos="0">
              <a:schemeClr val="accent2">
                <a:hueOff val="-1091522"/>
                <a:satOff val="-62946"/>
                <a:lumOff val="6471"/>
                <a:alphaOff val="0"/>
                <a:satMod val="103000"/>
                <a:lumMod val="102000"/>
                <a:tint val="94000"/>
              </a:schemeClr>
            </a:gs>
            <a:gs pos="50000">
              <a:schemeClr val="accent2">
                <a:hueOff val="-1091522"/>
                <a:satOff val="-62946"/>
                <a:lumOff val="6471"/>
                <a:alphaOff val="0"/>
                <a:satMod val="110000"/>
                <a:lumMod val="100000"/>
                <a:shade val="100000"/>
              </a:schemeClr>
            </a:gs>
            <a:gs pos="100000">
              <a:schemeClr val="accent2">
                <a:hueOff val="-1091522"/>
                <a:satOff val="-62946"/>
                <a:lumOff val="647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4A00ABE0-544F-4BE8-9A00-9B146A94D8D2}">
      <dsp:nvSpPr>
        <dsp:cNvPr id="0" name=""/>
        <dsp:cNvSpPr/>
      </dsp:nvSpPr>
      <dsp:spPr>
        <a:xfrm>
          <a:off x="703652" y="41477"/>
          <a:ext cx="3954982" cy="3954982"/>
        </a:xfrm>
        <a:prstGeom prst="circularArrow">
          <a:avLst>
            <a:gd name="adj1" fmla="val 5085"/>
            <a:gd name="adj2" fmla="val 327528"/>
            <a:gd name="adj3" fmla="val 15872148"/>
            <a:gd name="adj4" fmla="val 11880111"/>
            <a:gd name="adj5" fmla="val 5932"/>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6FD494-0980-4644-9A4E-CA63E4925A49}">
      <dsp:nvSpPr>
        <dsp:cNvPr id="0" name=""/>
        <dsp:cNvSpPr/>
      </dsp:nvSpPr>
      <dsp:spPr>
        <a:xfrm>
          <a:off x="0" y="0"/>
          <a:ext cx="6880859" cy="75289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solidFill>
                <a:schemeClr val="tx2"/>
              </a:solidFill>
            </a:rPr>
            <a:t>توفر للباحث كم كبير من البيانات والمعلومات </a:t>
          </a:r>
          <a:endParaRPr lang="ar-SY" sz="2000" b="1" kern="1200" dirty="0">
            <a:solidFill>
              <a:schemeClr val="tx2"/>
            </a:solidFill>
          </a:endParaRPr>
        </a:p>
      </dsp:txBody>
      <dsp:txXfrm>
        <a:off x="36753" y="36753"/>
        <a:ext cx="6807353" cy="679389"/>
      </dsp:txXfrm>
    </dsp:sp>
    <dsp:sp modelId="{4D2DC111-C517-497C-A386-53364F94B633}">
      <dsp:nvSpPr>
        <dsp:cNvPr id="0" name=""/>
        <dsp:cNvSpPr/>
      </dsp:nvSpPr>
      <dsp:spPr>
        <a:xfrm>
          <a:off x="0" y="844929"/>
          <a:ext cx="6880859" cy="752895"/>
        </a:xfrm>
        <a:prstGeom prst="roundRect">
          <a:avLst/>
        </a:prstGeom>
        <a:gradFill rotWithShape="0">
          <a:gsLst>
            <a:gs pos="0">
              <a:schemeClr val="accent2">
                <a:hueOff val="-363841"/>
                <a:satOff val="-20982"/>
                <a:lumOff val="2157"/>
                <a:alphaOff val="0"/>
                <a:satMod val="103000"/>
                <a:lumMod val="102000"/>
                <a:tint val="94000"/>
              </a:schemeClr>
            </a:gs>
            <a:gs pos="50000">
              <a:schemeClr val="accent2">
                <a:hueOff val="-363841"/>
                <a:satOff val="-20982"/>
                <a:lumOff val="2157"/>
                <a:alphaOff val="0"/>
                <a:satMod val="110000"/>
                <a:lumMod val="100000"/>
                <a:shade val="100000"/>
              </a:schemeClr>
            </a:gs>
            <a:gs pos="100000">
              <a:schemeClr val="accent2">
                <a:hueOff val="-363841"/>
                <a:satOff val="-20982"/>
                <a:lumOff val="215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solidFill>
                <a:schemeClr val="tx2"/>
              </a:solidFill>
            </a:rPr>
            <a:t>تكون السيطرة على مصادر المعلومات الإلكترونية سهلة واكثر دقة وفاعلية من حيث تنظيم وتخزين وحفظ وتحديث البيانات والمعلومات </a:t>
          </a:r>
          <a:endParaRPr lang="ar-SY" sz="2000" b="1" kern="1200" dirty="0">
            <a:solidFill>
              <a:schemeClr val="tx2"/>
            </a:solidFill>
          </a:endParaRPr>
        </a:p>
      </dsp:txBody>
      <dsp:txXfrm>
        <a:off x="36753" y="881682"/>
        <a:ext cx="6807353" cy="679389"/>
      </dsp:txXfrm>
    </dsp:sp>
    <dsp:sp modelId="{1B3F8921-2F05-4313-A277-FDFD69B460D6}">
      <dsp:nvSpPr>
        <dsp:cNvPr id="0" name=""/>
        <dsp:cNvSpPr/>
      </dsp:nvSpPr>
      <dsp:spPr>
        <a:xfrm>
          <a:off x="0" y="1643951"/>
          <a:ext cx="6880859" cy="752895"/>
        </a:xfrm>
        <a:prstGeom prst="roundRect">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lvl="0" algn="r" defTabSz="222250" rtl="1">
            <a:lnSpc>
              <a:spcPct val="90000"/>
            </a:lnSpc>
            <a:spcBef>
              <a:spcPct val="0"/>
            </a:spcBef>
            <a:spcAft>
              <a:spcPct val="35000"/>
            </a:spcAft>
          </a:pPr>
          <a:r>
            <a:rPr lang="ar-SA" sz="500" kern="1200" dirty="0"/>
            <a:t>عند </a:t>
          </a:r>
          <a:r>
            <a:rPr lang="ar-SA" sz="2000" b="1" kern="1200" dirty="0">
              <a:solidFill>
                <a:schemeClr val="tx2"/>
              </a:solidFill>
            </a:rPr>
            <a:t>استخدام </a:t>
          </a:r>
          <a:r>
            <a:rPr lang="ar-SA" sz="2000" b="1" kern="1200" dirty="0" smtClean="0">
              <a:solidFill>
                <a:schemeClr val="tx2"/>
              </a:solidFill>
            </a:rPr>
            <a:t>المكتبة الإلكترونية  </a:t>
          </a:r>
          <a:r>
            <a:rPr lang="ar-SA" sz="2000" b="1" kern="1200" dirty="0">
              <a:solidFill>
                <a:schemeClr val="tx2"/>
              </a:solidFill>
            </a:rPr>
            <a:t>يسافر الباحث متخطياً حاجز المكان .</a:t>
          </a:r>
          <a:endParaRPr lang="ar-SY" sz="2000" b="1" kern="1200" dirty="0">
            <a:solidFill>
              <a:schemeClr val="tx2"/>
            </a:solidFill>
          </a:endParaRPr>
        </a:p>
      </dsp:txBody>
      <dsp:txXfrm>
        <a:off x="36753" y="1680704"/>
        <a:ext cx="6807353" cy="679389"/>
      </dsp:txXfrm>
    </dsp:sp>
    <dsp:sp modelId="{E9949941-56E0-4F45-AE27-5C89049EAA0A}">
      <dsp:nvSpPr>
        <dsp:cNvPr id="0" name=""/>
        <dsp:cNvSpPr/>
      </dsp:nvSpPr>
      <dsp:spPr>
        <a:xfrm>
          <a:off x="0" y="2460207"/>
          <a:ext cx="6880859" cy="752895"/>
        </a:xfrm>
        <a:prstGeom prst="roundRect">
          <a:avLst/>
        </a:prstGeom>
        <a:gradFill rotWithShape="0">
          <a:gsLst>
            <a:gs pos="0">
              <a:schemeClr val="accent2">
                <a:hueOff val="-1091522"/>
                <a:satOff val="-62946"/>
                <a:lumOff val="6471"/>
                <a:alphaOff val="0"/>
                <a:satMod val="103000"/>
                <a:lumMod val="102000"/>
                <a:tint val="94000"/>
              </a:schemeClr>
            </a:gs>
            <a:gs pos="50000">
              <a:schemeClr val="accent2">
                <a:hueOff val="-1091522"/>
                <a:satOff val="-62946"/>
                <a:lumOff val="6471"/>
                <a:alphaOff val="0"/>
                <a:satMod val="110000"/>
                <a:lumMod val="100000"/>
                <a:shade val="100000"/>
              </a:schemeClr>
            </a:gs>
            <a:gs pos="100000">
              <a:schemeClr val="accent2">
                <a:hueOff val="-1091522"/>
                <a:satOff val="-62946"/>
                <a:lumOff val="647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solidFill>
                <a:schemeClr val="tx2">
                  <a:lumMod val="75000"/>
                </a:schemeClr>
              </a:solidFill>
            </a:rPr>
            <a:t>تمكن الباحث من خلال شبكات المعلومات من استخدام البريد الإلكتروني والاتصال بزملائه في المهنة وتبادل الرسائل والافكار</a:t>
          </a:r>
          <a:endParaRPr lang="ar-SY" sz="2000" b="1" kern="1200" dirty="0">
            <a:solidFill>
              <a:schemeClr val="tx2">
                <a:lumMod val="75000"/>
              </a:schemeClr>
            </a:solidFill>
          </a:endParaRPr>
        </a:p>
      </dsp:txBody>
      <dsp:txXfrm>
        <a:off x="36753" y="2496960"/>
        <a:ext cx="6807353" cy="679389"/>
      </dsp:txXfrm>
    </dsp:sp>
    <dsp:sp modelId="{C96C2BB0-D919-44D6-B8DE-942A852432D6}">
      <dsp:nvSpPr>
        <dsp:cNvPr id="0" name=""/>
        <dsp:cNvSpPr/>
      </dsp:nvSpPr>
      <dsp:spPr>
        <a:xfrm>
          <a:off x="0" y="3276462"/>
          <a:ext cx="6880859" cy="752895"/>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solidFill>
                <a:schemeClr val="tx1">
                  <a:lumMod val="50000"/>
                </a:schemeClr>
              </a:solidFill>
            </a:rPr>
            <a:t>تتيح فرصة كبيرة لنشر </a:t>
          </a:r>
          <a:r>
            <a:rPr lang="ar-SA" sz="2000" b="1" kern="1200" dirty="0" err="1">
              <a:solidFill>
                <a:schemeClr val="tx1">
                  <a:lumMod val="50000"/>
                </a:schemeClr>
              </a:solidFill>
            </a:rPr>
            <a:t>لنشر</a:t>
          </a:r>
          <a:r>
            <a:rPr lang="ar-SA" sz="2000" b="1" kern="1200" dirty="0">
              <a:solidFill>
                <a:schemeClr val="tx1">
                  <a:lumMod val="50000"/>
                </a:schemeClr>
              </a:solidFill>
            </a:rPr>
            <a:t> نتائج بحثه فور الانتهاء منها  </a:t>
          </a:r>
          <a:endParaRPr lang="ar-SY" sz="2000" b="1" kern="1200" dirty="0">
            <a:solidFill>
              <a:schemeClr val="tx1">
                <a:lumMod val="50000"/>
              </a:schemeClr>
            </a:solidFill>
          </a:endParaRPr>
        </a:p>
      </dsp:txBody>
      <dsp:txXfrm>
        <a:off x="36753" y="3313215"/>
        <a:ext cx="6807353" cy="67938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56DB32-80E8-47D2-8956-2CCDD5D30020}">
      <dsp:nvSpPr>
        <dsp:cNvPr id="0" name=""/>
        <dsp:cNvSpPr/>
      </dsp:nvSpPr>
      <dsp:spPr>
        <a:xfrm>
          <a:off x="0" y="0"/>
          <a:ext cx="5408023" cy="69556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r" defTabSz="1289050" rtl="1">
            <a:lnSpc>
              <a:spcPct val="90000"/>
            </a:lnSpc>
            <a:spcBef>
              <a:spcPct val="0"/>
            </a:spcBef>
            <a:spcAft>
              <a:spcPct val="35000"/>
            </a:spcAft>
          </a:pPr>
          <a:r>
            <a:rPr lang="ar-SA" sz="2900" kern="1200"/>
            <a:t>فهرس المؤلفين </a:t>
          </a:r>
          <a:r>
            <a:rPr lang="en-US" sz="2900" kern="1200"/>
            <a:t>Author Catalog </a:t>
          </a:r>
          <a:endParaRPr lang="ar-SY" sz="2900" kern="1200"/>
        </a:p>
      </dsp:txBody>
      <dsp:txXfrm>
        <a:off x="33955" y="33955"/>
        <a:ext cx="5340113" cy="627655"/>
      </dsp:txXfrm>
    </dsp:sp>
    <dsp:sp modelId="{56BB629A-9E9E-4FE2-B560-C179E44DBE90}">
      <dsp:nvSpPr>
        <dsp:cNvPr id="0" name=""/>
        <dsp:cNvSpPr/>
      </dsp:nvSpPr>
      <dsp:spPr>
        <a:xfrm>
          <a:off x="0" y="825312"/>
          <a:ext cx="5408023" cy="69556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r" defTabSz="1289050" rtl="1">
            <a:lnSpc>
              <a:spcPct val="90000"/>
            </a:lnSpc>
            <a:spcBef>
              <a:spcPct val="0"/>
            </a:spcBef>
            <a:spcAft>
              <a:spcPct val="35000"/>
            </a:spcAft>
          </a:pPr>
          <a:r>
            <a:rPr lang="ar-SA" sz="2900" kern="1200" dirty="0"/>
            <a:t>فهرس العناوين </a:t>
          </a:r>
          <a:r>
            <a:rPr lang="en-US" sz="2900" kern="1200" dirty="0"/>
            <a:t>Title catalog </a:t>
          </a:r>
          <a:endParaRPr lang="ar-SY" sz="2900" kern="1200" dirty="0"/>
        </a:p>
      </dsp:txBody>
      <dsp:txXfrm>
        <a:off x="33955" y="859267"/>
        <a:ext cx="5340113" cy="627655"/>
      </dsp:txXfrm>
    </dsp:sp>
    <dsp:sp modelId="{2F98C291-474D-460B-8403-5D5477977C0F}">
      <dsp:nvSpPr>
        <dsp:cNvPr id="0" name=""/>
        <dsp:cNvSpPr/>
      </dsp:nvSpPr>
      <dsp:spPr>
        <a:xfrm>
          <a:off x="0" y="2426456"/>
          <a:ext cx="5408023" cy="69556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r" defTabSz="1289050" rtl="1">
            <a:lnSpc>
              <a:spcPct val="90000"/>
            </a:lnSpc>
            <a:spcBef>
              <a:spcPct val="0"/>
            </a:spcBef>
            <a:spcAft>
              <a:spcPct val="35000"/>
            </a:spcAft>
          </a:pPr>
          <a:r>
            <a:rPr lang="ar-SA" sz="2900" kern="1200"/>
            <a:t>فهرس الموضوعات </a:t>
          </a:r>
          <a:r>
            <a:rPr lang="en-US" sz="2900" kern="1200"/>
            <a:t>Subject Catalog</a:t>
          </a:r>
          <a:endParaRPr lang="ar-SY" sz="2900" kern="1200"/>
        </a:p>
      </dsp:txBody>
      <dsp:txXfrm>
        <a:off x="33955" y="2460411"/>
        <a:ext cx="5340113" cy="627655"/>
      </dsp:txXfrm>
    </dsp:sp>
    <dsp:sp modelId="{2A1D5ABC-F86A-4D4C-B578-A57E4B124A50}">
      <dsp:nvSpPr>
        <dsp:cNvPr id="0" name=""/>
        <dsp:cNvSpPr/>
      </dsp:nvSpPr>
      <dsp:spPr>
        <a:xfrm>
          <a:off x="0" y="1690440"/>
          <a:ext cx="5408023" cy="695565"/>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r" defTabSz="1289050" rtl="1">
            <a:lnSpc>
              <a:spcPct val="90000"/>
            </a:lnSpc>
            <a:spcBef>
              <a:spcPct val="0"/>
            </a:spcBef>
            <a:spcAft>
              <a:spcPct val="35000"/>
            </a:spcAft>
          </a:pPr>
          <a:r>
            <a:rPr lang="ar-SA" sz="2900" kern="1200" dirty="0"/>
            <a:t>الفهرس القاموسي </a:t>
          </a:r>
          <a:r>
            <a:rPr lang="en-US" sz="2900" kern="1200" dirty="0" err="1"/>
            <a:t>Dictioary</a:t>
          </a:r>
          <a:r>
            <a:rPr lang="en-US" sz="2900" kern="1200" dirty="0"/>
            <a:t> Catalog</a:t>
          </a:r>
          <a:endParaRPr lang="ar-SY" sz="2900" kern="1200" dirty="0"/>
        </a:p>
      </dsp:txBody>
      <dsp:txXfrm>
        <a:off x="33955" y="1724395"/>
        <a:ext cx="5340113" cy="62765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D3D86B-F157-4133-827C-7B3A8F2496A0}">
      <dsp:nvSpPr>
        <dsp:cNvPr id="0" name=""/>
        <dsp:cNvSpPr/>
      </dsp:nvSpPr>
      <dsp:spPr>
        <a:xfrm>
          <a:off x="0" y="7795"/>
          <a:ext cx="2680004" cy="468000"/>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1.رقم تصنيف الكتاب</a:t>
          </a:r>
          <a:endParaRPr lang="ar-SY" sz="2000" kern="1200" dirty="0"/>
        </a:p>
      </dsp:txBody>
      <dsp:txXfrm>
        <a:off x="22846" y="30641"/>
        <a:ext cx="2634312" cy="422308"/>
      </dsp:txXfrm>
    </dsp:sp>
    <dsp:sp modelId="{6C333CB1-B95F-492F-B08C-945A9F85AC6F}">
      <dsp:nvSpPr>
        <dsp:cNvPr id="0" name=""/>
        <dsp:cNvSpPr/>
      </dsp:nvSpPr>
      <dsp:spPr>
        <a:xfrm>
          <a:off x="0" y="533395"/>
          <a:ext cx="2680004" cy="468000"/>
        </a:xfrm>
        <a:prstGeom prst="roundRect">
          <a:avLst/>
        </a:prstGeom>
        <a:gradFill rotWithShape="0">
          <a:gsLst>
            <a:gs pos="0">
              <a:schemeClr val="accent2">
                <a:hueOff val="-161707"/>
                <a:satOff val="-9325"/>
                <a:lumOff val="959"/>
                <a:alphaOff val="0"/>
                <a:lumMod val="110000"/>
                <a:satMod val="105000"/>
                <a:tint val="67000"/>
              </a:schemeClr>
            </a:gs>
            <a:gs pos="50000">
              <a:schemeClr val="accent2">
                <a:hueOff val="-161707"/>
                <a:satOff val="-9325"/>
                <a:lumOff val="959"/>
                <a:alphaOff val="0"/>
                <a:lumMod val="105000"/>
                <a:satMod val="103000"/>
                <a:tint val="73000"/>
              </a:schemeClr>
            </a:gs>
            <a:gs pos="100000">
              <a:schemeClr val="accent2">
                <a:hueOff val="-161707"/>
                <a:satOff val="-9325"/>
                <a:lumOff val="95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2.رمز المؤلف</a:t>
          </a:r>
          <a:endParaRPr lang="ar-SY" sz="2000" kern="1200" dirty="0"/>
        </a:p>
      </dsp:txBody>
      <dsp:txXfrm>
        <a:off x="22846" y="556241"/>
        <a:ext cx="2634312" cy="422308"/>
      </dsp:txXfrm>
    </dsp:sp>
    <dsp:sp modelId="{C1B8EA0F-B357-4DAF-8688-C8E8314EAE26}">
      <dsp:nvSpPr>
        <dsp:cNvPr id="0" name=""/>
        <dsp:cNvSpPr/>
      </dsp:nvSpPr>
      <dsp:spPr>
        <a:xfrm>
          <a:off x="0" y="1058995"/>
          <a:ext cx="2680004" cy="468000"/>
        </a:xfrm>
        <a:prstGeom prst="roundRect">
          <a:avLst/>
        </a:prstGeom>
        <a:gradFill rotWithShape="0">
          <a:gsLst>
            <a:gs pos="0">
              <a:schemeClr val="accent2">
                <a:hueOff val="-323414"/>
                <a:satOff val="-18651"/>
                <a:lumOff val="1917"/>
                <a:alphaOff val="0"/>
                <a:lumMod val="110000"/>
                <a:satMod val="105000"/>
                <a:tint val="67000"/>
              </a:schemeClr>
            </a:gs>
            <a:gs pos="50000">
              <a:schemeClr val="accent2">
                <a:hueOff val="-323414"/>
                <a:satOff val="-18651"/>
                <a:lumOff val="1917"/>
                <a:alphaOff val="0"/>
                <a:lumMod val="105000"/>
                <a:satMod val="103000"/>
                <a:tint val="73000"/>
              </a:schemeClr>
            </a:gs>
            <a:gs pos="100000">
              <a:schemeClr val="accent2">
                <a:hueOff val="-323414"/>
                <a:satOff val="-18651"/>
                <a:lumOff val="191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3.المؤلف</a:t>
          </a:r>
          <a:endParaRPr lang="ar-SY" sz="2000" kern="1200" dirty="0"/>
        </a:p>
      </dsp:txBody>
      <dsp:txXfrm>
        <a:off x="22846" y="1081841"/>
        <a:ext cx="2634312" cy="422308"/>
      </dsp:txXfrm>
    </dsp:sp>
    <dsp:sp modelId="{9C96C961-9D3F-4FA6-B974-EE7F8BEF6AF1}">
      <dsp:nvSpPr>
        <dsp:cNvPr id="0" name=""/>
        <dsp:cNvSpPr/>
      </dsp:nvSpPr>
      <dsp:spPr>
        <a:xfrm>
          <a:off x="0" y="1584595"/>
          <a:ext cx="2680004" cy="468000"/>
        </a:xfrm>
        <a:prstGeom prst="roundRect">
          <a:avLst/>
        </a:prstGeom>
        <a:gradFill rotWithShape="0">
          <a:gsLst>
            <a:gs pos="0">
              <a:schemeClr val="accent2">
                <a:hueOff val="-485121"/>
                <a:satOff val="-27976"/>
                <a:lumOff val="2876"/>
                <a:alphaOff val="0"/>
                <a:lumMod val="110000"/>
                <a:satMod val="105000"/>
                <a:tint val="67000"/>
              </a:schemeClr>
            </a:gs>
            <a:gs pos="50000">
              <a:schemeClr val="accent2">
                <a:hueOff val="-485121"/>
                <a:satOff val="-27976"/>
                <a:lumOff val="2876"/>
                <a:alphaOff val="0"/>
                <a:lumMod val="105000"/>
                <a:satMod val="103000"/>
                <a:tint val="73000"/>
              </a:schemeClr>
            </a:gs>
            <a:gs pos="100000">
              <a:schemeClr val="accent2">
                <a:hueOff val="-485121"/>
                <a:satOff val="-27976"/>
                <a:lumOff val="287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4.العنوان الرئيسي للكتاب</a:t>
          </a:r>
          <a:endParaRPr lang="ar-SY" sz="2000" kern="1200" dirty="0"/>
        </a:p>
      </dsp:txBody>
      <dsp:txXfrm>
        <a:off x="22846" y="1607441"/>
        <a:ext cx="2634312" cy="422308"/>
      </dsp:txXfrm>
    </dsp:sp>
    <dsp:sp modelId="{27C79D31-0133-411E-9698-551462CB06AA}">
      <dsp:nvSpPr>
        <dsp:cNvPr id="0" name=""/>
        <dsp:cNvSpPr/>
      </dsp:nvSpPr>
      <dsp:spPr>
        <a:xfrm>
          <a:off x="0" y="2110195"/>
          <a:ext cx="2680004" cy="468000"/>
        </a:xfrm>
        <a:prstGeom prst="roundRect">
          <a:avLst/>
        </a:prstGeom>
        <a:gradFill rotWithShape="0">
          <a:gsLst>
            <a:gs pos="0">
              <a:schemeClr val="accent2">
                <a:hueOff val="-646828"/>
                <a:satOff val="-37301"/>
                <a:lumOff val="3835"/>
                <a:alphaOff val="0"/>
                <a:lumMod val="110000"/>
                <a:satMod val="105000"/>
                <a:tint val="67000"/>
              </a:schemeClr>
            </a:gs>
            <a:gs pos="50000">
              <a:schemeClr val="accent2">
                <a:hueOff val="-646828"/>
                <a:satOff val="-37301"/>
                <a:lumOff val="3835"/>
                <a:alphaOff val="0"/>
                <a:lumMod val="105000"/>
                <a:satMod val="103000"/>
                <a:tint val="73000"/>
              </a:schemeClr>
            </a:gs>
            <a:gs pos="100000">
              <a:schemeClr val="accent2">
                <a:hueOff val="-646828"/>
                <a:satOff val="-37301"/>
                <a:lumOff val="383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5.العنوان الفرعي</a:t>
          </a:r>
          <a:endParaRPr lang="ar-SY" sz="2000" kern="1200" dirty="0"/>
        </a:p>
      </dsp:txBody>
      <dsp:txXfrm>
        <a:off x="22846" y="2133041"/>
        <a:ext cx="2634312" cy="422308"/>
      </dsp:txXfrm>
    </dsp:sp>
    <dsp:sp modelId="{3C9AA728-2B41-4D3A-B4BB-629E4D0C51EB}">
      <dsp:nvSpPr>
        <dsp:cNvPr id="0" name=""/>
        <dsp:cNvSpPr/>
      </dsp:nvSpPr>
      <dsp:spPr>
        <a:xfrm>
          <a:off x="0" y="2635795"/>
          <a:ext cx="2680004" cy="468000"/>
        </a:xfrm>
        <a:prstGeom prst="roundRect">
          <a:avLst/>
        </a:prstGeom>
        <a:gradFill rotWithShape="0">
          <a:gsLst>
            <a:gs pos="0">
              <a:schemeClr val="accent2">
                <a:hueOff val="-808535"/>
                <a:satOff val="-46627"/>
                <a:lumOff val="4793"/>
                <a:alphaOff val="0"/>
                <a:lumMod val="110000"/>
                <a:satMod val="105000"/>
                <a:tint val="67000"/>
              </a:schemeClr>
            </a:gs>
            <a:gs pos="50000">
              <a:schemeClr val="accent2">
                <a:hueOff val="-808535"/>
                <a:satOff val="-46627"/>
                <a:lumOff val="4793"/>
                <a:alphaOff val="0"/>
                <a:lumMod val="105000"/>
                <a:satMod val="103000"/>
                <a:tint val="73000"/>
              </a:schemeClr>
            </a:gs>
            <a:gs pos="100000">
              <a:schemeClr val="accent2">
                <a:hueOff val="-808535"/>
                <a:satOff val="-46627"/>
                <a:lumOff val="479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6.بيان المسؤولية الأول</a:t>
          </a:r>
          <a:endParaRPr lang="ar-SY" sz="2000" kern="1200" dirty="0"/>
        </a:p>
      </dsp:txBody>
      <dsp:txXfrm>
        <a:off x="22846" y="2658641"/>
        <a:ext cx="2634312" cy="422308"/>
      </dsp:txXfrm>
    </dsp:sp>
    <dsp:sp modelId="{100FB40F-E7A9-4FF4-9AD6-8F8CB5BBCEC0}">
      <dsp:nvSpPr>
        <dsp:cNvPr id="0" name=""/>
        <dsp:cNvSpPr/>
      </dsp:nvSpPr>
      <dsp:spPr>
        <a:xfrm>
          <a:off x="0" y="3161395"/>
          <a:ext cx="2680004" cy="468000"/>
        </a:xfrm>
        <a:prstGeom prst="roundRect">
          <a:avLst/>
        </a:prstGeom>
        <a:gradFill rotWithShape="0">
          <a:gsLst>
            <a:gs pos="0">
              <a:schemeClr val="accent2">
                <a:hueOff val="-970242"/>
                <a:satOff val="-55952"/>
                <a:lumOff val="5752"/>
                <a:alphaOff val="0"/>
                <a:lumMod val="110000"/>
                <a:satMod val="105000"/>
                <a:tint val="67000"/>
              </a:schemeClr>
            </a:gs>
            <a:gs pos="50000">
              <a:schemeClr val="accent2">
                <a:hueOff val="-970242"/>
                <a:satOff val="-55952"/>
                <a:lumOff val="5752"/>
                <a:alphaOff val="0"/>
                <a:lumMod val="105000"/>
                <a:satMod val="103000"/>
                <a:tint val="73000"/>
              </a:schemeClr>
            </a:gs>
            <a:gs pos="100000">
              <a:schemeClr val="accent2">
                <a:hueOff val="-970242"/>
                <a:satOff val="-55952"/>
                <a:lumOff val="575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7.بيان المسؤولية الثاني</a:t>
          </a:r>
          <a:endParaRPr lang="ar-SY" sz="2000" kern="1200" dirty="0"/>
        </a:p>
      </dsp:txBody>
      <dsp:txXfrm>
        <a:off x="22846" y="3184241"/>
        <a:ext cx="2634312" cy="422308"/>
      </dsp:txXfrm>
    </dsp:sp>
    <dsp:sp modelId="{E119F4FA-5790-49C7-894A-3927A1678F67}">
      <dsp:nvSpPr>
        <dsp:cNvPr id="0" name=""/>
        <dsp:cNvSpPr/>
      </dsp:nvSpPr>
      <dsp:spPr>
        <a:xfrm>
          <a:off x="0" y="3686995"/>
          <a:ext cx="2680004" cy="468000"/>
        </a:xfrm>
        <a:prstGeom prst="roundRect">
          <a:avLst/>
        </a:prstGeom>
        <a:gradFill rotWithShape="0">
          <a:gsLst>
            <a:gs pos="0">
              <a:schemeClr val="accent2">
                <a:hueOff val="-1131949"/>
                <a:satOff val="-65277"/>
                <a:lumOff val="6711"/>
                <a:alphaOff val="0"/>
                <a:lumMod val="110000"/>
                <a:satMod val="105000"/>
                <a:tint val="67000"/>
              </a:schemeClr>
            </a:gs>
            <a:gs pos="50000">
              <a:schemeClr val="accent2">
                <a:hueOff val="-1131949"/>
                <a:satOff val="-65277"/>
                <a:lumOff val="6711"/>
                <a:alphaOff val="0"/>
                <a:lumMod val="105000"/>
                <a:satMod val="103000"/>
                <a:tint val="73000"/>
              </a:schemeClr>
            </a:gs>
            <a:gs pos="100000">
              <a:schemeClr val="accent2">
                <a:hueOff val="-1131949"/>
                <a:satOff val="-65277"/>
                <a:lumOff val="671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8.بيان المسؤولية الثالث </a:t>
          </a:r>
          <a:endParaRPr lang="ar-SY" sz="2000" kern="1200" dirty="0"/>
        </a:p>
      </dsp:txBody>
      <dsp:txXfrm>
        <a:off x="22846" y="3709841"/>
        <a:ext cx="2634312" cy="422308"/>
      </dsp:txXfrm>
    </dsp:sp>
    <dsp:sp modelId="{1B1F1757-51DB-4F70-9AD9-2962E37B3430}">
      <dsp:nvSpPr>
        <dsp:cNvPr id="0" name=""/>
        <dsp:cNvSpPr/>
      </dsp:nvSpPr>
      <dsp:spPr>
        <a:xfrm>
          <a:off x="0" y="4212595"/>
          <a:ext cx="2680004" cy="468000"/>
        </a:xfrm>
        <a:prstGeom prst="roundRect">
          <a:avLst/>
        </a:prstGeom>
        <a:gradFill rotWithShape="0">
          <a:gsLst>
            <a:gs pos="0">
              <a:schemeClr val="accent2">
                <a:hueOff val="-1293656"/>
                <a:satOff val="-74603"/>
                <a:lumOff val="7669"/>
                <a:alphaOff val="0"/>
                <a:lumMod val="110000"/>
                <a:satMod val="105000"/>
                <a:tint val="67000"/>
              </a:schemeClr>
            </a:gs>
            <a:gs pos="50000">
              <a:schemeClr val="accent2">
                <a:hueOff val="-1293656"/>
                <a:satOff val="-74603"/>
                <a:lumOff val="7669"/>
                <a:alphaOff val="0"/>
                <a:lumMod val="105000"/>
                <a:satMod val="103000"/>
                <a:tint val="73000"/>
              </a:schemeClr>
            </a:gs>
            <a:gs pos="100000">
              <a:schemeClr val="accent2">
                <a:hueOff val="-1293656"/>
                <a:satOff val="-74603"/>
                <a:lumOff val="766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9.الطبعة </a:t>
          </a:r>
          <a:endParaRPr lang="ar-SY" sz="2000" kern="1200" dirty="0"/>
        </a:p>
      </dsp:txBody>
      <dsp:txXfrm>
        <a:off x="22846" y="4235441"/>
        <a:ext cx="2634312" cy="422308"/>
      </dsp:txXfrm>
    </dsp:sp>
    <dsp:sp modelId="{7DFADEA5-5A35-4E8B-8438-4BDAD7F4B4B0}">
      <dsp:nvSpPr>
        <dsp:cNvPr id="0" name=""/>
        <dsp:cNvSpPr/>
      </dsp:nvSpPr>
      <dsp:spPr>
        <a:xfrm>
          <a:off x="0" y="4738195"/>
          <a:ext cx="2680004" cy="468000"/>
        </a:xfrm>
        <a:prstGeom prst="roundRect">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10.مكان النشر </a:t>
          </a:r>
          <a:endParaRPr lang="ar-SY" sz="2000" kern="1200" dirty="0"/>
        </a:p>
      </dsp:txBody>
      <dsp:txXfrm>
        <a:off x="22846" y="4761041"/>
        <a:ext cx="2634312" cy="42230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AEFFEC-2156-4BEB-8B6E-739135F0EF05}">
      <dsp:nvSpPr>
        <dsp:cNvPr id="0" name=""/>
        <dsp:cNvSpPr/>
      </dsp:nvSpPr>
      <dsp:spPr>
        <a:xfrm>
          <a:off x="0" y="7795"/>
          <a:ext cx="2850336" cy="468000"/>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11.دار النشر </a:t>
          </a:r>
          <a:endParaRPr lang="ar-SY" sz="2000" kern="1200" dirty="0"/>
        </a:p>
      </dsp:txBody>
      <dsp:txXfrm>
        <a:off x="22846" y="30641"/>
        <a:ext cx="2804644" cy="422308"/>
      </dsp:txXfrm>
    </dsp:sp>
    <dsp:sp modelId="{F17C5DFA-41E9-44F7-88BF-24E02B632056}">
      <dsp:nvSpPr>
        <dsp:cNvPr id="0" name=""/>
        <dsp:cNvSpPr/>
      </dsp:nvSpPr>
      <dsp:spPr>
        <a:xfrm>
          <a:off x="0" y="533395"/>
          <a:ext cx="2850336" cy="468000"/>
        </a:xfrm>
        <a:prstGeom prst="roundRect">
          <a:avLst/>
        </a:prstGeom>
        <a:gradFill rotWithShape="0">
          <a:gsLst>
            <a:gs pos="0">
              <a:schemeClr val="accent2">
                <a:hueOff val="-161707"/>
                <a:satOff val="-9325"/>
                <a:lumOff val="959"/>
                <a:alphaOff val="0"/>
                <a:lumMod val="110000"/>
                <a:satMod val="105000"/>
                <a:tint val="67000"/>
              </a:schemeClr>
            </a:gs>
            <a:gs pos="50000">
              <a:schemeClr val="accent2">
                <a:hueOff val="-161707"/>
                <a:satOff val="-9325"/>
                <a:lumOff val="959"/>
                <a:alphaOff val="0"/>
                <a:lumMod val="105000"/>
                <a:satMod val="103000"/>
                <a:tint val="73000"/>
              </a:schemeClr>
            </a:gs>
            <a:gs pos="100000">
              <a:schemeClr val="accent2">
                <a:hueOff val="-161707"/>
                <a:satOff val="-9325"/>
                <a:lumOff val="95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12.تاريخ النشر</a:t>
          </a:r>
          <a:endParaRPr lang="ar-SY" sz="2000" kern="1200" dirty="0"/>
        </a:p>
      </dsp:txBody>
      <dsp:txXfrm>
        <a:off x="22846" y="556241"/>
        <a:ext cx="2804644" cy="422308"/>
      </dsp:txXfrm>
    </dsp:sp>
    <dsp:sp modelId="{A286A085-E351-410E-A665-03ABD56B3D1D}">
      <dsp:nvSpPr>
        <dsp:cNvPr id="0" name=""/>
        <dsp:cNvSpPr/>
      </dsp:nvSpPr>
      <dsp:spPr>
        <a:xfrm>
          <a:off x="0" y="1058995"/>
          <a:ext cx="2850336" cy="468000"/>
        </a:xfrm>
        <a:prstGeom prst="roundRect">
          <a:avLst/>
        </a:prstGeom>
        <a:gradFill rotWithShape="0">
          <a:gsLst>
            <a:gs pos="0">
              <a:schemeClr val="accent2">
                <a:hueOff val="-323414"/>
                <a:satOff val="-18651"/>
                <a:lumOff val="1917"/>
                <a:alphaOff val="0"/>
                <a:lumMod val="110000"/>
                <a:satMod val="105000"/>
                <a:tint val="67000"/>
              </a:schemeClr>
            </a:gs>
            <a:gs pos="50000">
              <a:schemeClr val="accent2">
                <a:hueOff val="-323414"/>
                <a:satOff val="-18651"/>
                <a:lumOff val="1917"/>
                <a:alphaOff val="0"/>
                <a:lumMod val="105000"/>
                <a:satMod val="103000"/>
                <a:tint val="73000"/>
              </a:schemeClr>
            </a:gs>
            <a:gs pos="100000">
              <a:schemeClr val="accent2">
                <a:hueOff val="-323414"/>
                <a:satOff val="-18651"/>
                <a:lumOff val="191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13.عدد صفحات الكتاب</a:t>
          </a:r>
          <a:endParaRPr lang="ar-SY" sz="2000" kern="1200" dirty="0"/>
        </a:p>
      </dsp:txBody>
      <dsp:txXfrm>
        <a:off x="22846" y="1081841"/>
        <a:ext cx="2804644" cy="422308"/>
      </dsp:txXfrm>
    </dsp:sp>
    <dsp:sp modelId="{6C7ACB99-73E3-4A98-B5B8-69785E992964}">
      <dsp:nvSpPr>
        <dsp:cNvPr id="0" name=""/>
        <dsp:cNvSpPr/>
      </dsp:nvSpPr>
      <dsp:spPr>
        <a:xfrm>
          <a:off x="0" y="1584595"/>
          <a:ext cx="2850336" cy="468000"/>
        </a:xfrm>
        <a:prstGeom prst="roundRect">
          <a:avLst/>
        </a:prstGeom>
        <a:gradFill rotWithShape="0">
          <a:gsLst>
            <a:gs pos="0">
              <a:schemeClr val="accent2">
                <a:hueOff val="-485121"/>
                <a:satOff val="-27976"/>
                <a:lumOff val="2876"/>
                <a:alphaOff val="0"/>
                <a:lumMod val="110000"/>
                <a:satMod val="105000"/>
                <a:tint val="67000"/>
              </a:schemeClr>
            </a:gs>
            <a:gs pos="50000">
              <a:schemeClr val="accent2">
                <a:hueOff val="-485121"/>
                <a:satOff val="-27976"/>
                <a:lumOff val="2876"/>
                <a:alphaOff val="0"/>
                <a:lumMod val="105000"/>
                <a:satMod val="103000"/>
                <a:tint val="73000"/>
              </a:schemeClr>
            </a:gs>
            <a:gs pos="100000">
              <a:schemeClr val="accent2">
                <a:hueOff val="-485121"/>
                <a:satOff val="-27976"/>
                <a:lumOff val="287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14.حجم الكتاب</a:t>
          </a:r>
          <a:endParaRPr lang="ar-SY" sz="2000" kern="1200" dirty="0"/>
        </a:p>
      </dsp:txBody>
      <dsp:txXfrm>
        <a:off x="22846" y="1607441"/>
        <a:ext cx="2804644" cy="422308"/>
      </dsp:txXfrm>
    </dsp:sp>
    <dsp:sp modelId="{AFD3ECD0-92C5-4BFA-BFEA-FCB99DC993A2}">
      <dsp:nvSpPr>
        <dsp:cNvPr id="0" name=""/>
        <dsp:cNvSpPr/>
      </dsp:nvSpPr>
      <dsp:spPr>
        <a:xfrm>
          <a:off x="0" y="2110195"/>
          <a:ext cx="2850336" cy="468000"/>
        </a:xfrm>
        <a:prstGeom prst="roundRect">
          <a:avLst/>
        </a:prstGeom>
        <a:gradFill rotWithShape="0">
          <a:gsLst>
            <a:gs pos="0">
              <a:schemeClr val="accent2">
                <a:hueOff val="-646828"/>
                <a:satOff val="-37301"/>
                <a:lumOff val="3835"/>
                <a:alphaOff val="0"/>
                <a:lumMod val="110000"/>
                <a:satMod val="105000"/>
                <a:tint val="67000"/>
              </a:schemeClr>
            </a:gs>
            <a:gs pos="50000">
              <a:schemeClr val="accent2">
                <a:hueOff val="-646828"/>
                <a:satOff val="-37301"/>
                <a:lumOff val="3835"/>
                <a:alphaOff val="0"/>
                <a:lumMod val="105000"/>
                <a:satMod val="103000"/>
                <a:tint val="73000"/>
              </a:schemeClr>
            </a:gs>
            <a:gs pos="100000">
              <a:schemeClr val="accent2">
                <a:hueOff val="-646828"/>
                <a:satOff val="-37301"/>
                <a:lumOff val="383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15.ملاحظة</a:t>
          </a:r>
          <a:endParaRPr lang="ar-SY" sz="2000" kern="1200" dirty="0"/>
        </a:p>
      </dsp:txBody>
      <dsp:txXfrm>
        <a:off x="22846" y="2133041"/>
        <a:ext cx="2804644" cy="422308"/>
      </dsp:txXfrm>
    </dsp:sp>
    <dsp:sp modelId="{2110AAB9-BC7A-4773-ACB3-3F9FA0B7CB3B}">
      <dsp:nvSpPr>
        <dsp:cNvPr id="0" name=""/>
        <dsp:cNvSpPr/>
      </dsp:nvSpPr>
      <dsp:spPr>
        <a:xfrm>
          <a:off x="0" y="2635795"/>
          <a:ext cx="2850336" cy="468000"/>
        </a:xfrm>
        <a:prstGeom prst="roundRect">
          <a:avLst/>
        </a:prstGeom>
        <a:gradFill rotWithShape="0">
          <a:gsLst>
            <a:gs pos="0">
              <a:schemeClr val="accent2">
                <a:hueOff val="-808535"/>
                <a:satOff val="-46627"/>
                <a:lumOff val="4793"/>
                <a:alphaOff val="0"/>
                <a:lumMod val="110000"/>
                <a:satMod val="105000"/>
                <a:tint val="67000"/>
              </a:schemeClr>
            </a:gs>
            <a:gs pos="50000">
              <a:schemeClr val="accent2">
                <a:hueOff val="-808535"/>
                <a:satOff val="-46627"/>
                <a:lumOff val="4793"/>
                <a:alphaOff val="0"/>
                <a:lumMod val="105000"/>
                <a:satMod val="103000"/>
                <a:tint val="73000"/>
              </a:schemeClr>
            </a:gs>
            <a:gs pos="100000">
              <a:schemeClr val="accent2">
                <a:hueOff val="-808535"/>
                <a:satOff val="-46627"/>
                <a:lumOff val="479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16.رقم الإيداع</a:t>
          </a:r>
          <a:endParaRPr lang="ar-SY" sz="2000" kern="1200" dirty="0"/>
        </a:p>
      </dsp:txBody>
      <dsp:txXfrm>
        <a:off x="22846" y="2658641"/>
        <a:ext cx="2804644" cy="422308"/>
      </dsp:txXfrm>
    </dsp:sp>
    <dsp:sp modelId="{555D6B70-51FC-438A-8CC0-E621F238E896}">
      <dsp:nvSpPr>
        <dsp:cNvPr id="0" name=""/>
        <dsp:cNvSpPr/>
      </dsp:nvSpPr>
      <dsp:spPr>
        <a:xfrm>
          <a:off x="0" y="3161395"/>
          <a:ext cx="2850336" cy="468000"/>
        </a:xfrm>
        <a:prstGeom prst="roundRect">
          <a:avLst/>
        </a:prstGeom>
        <a:gradFill rotWithShape="0">
          <a:gsLst>
            <a:gs pos="0">
              <a:schemeClr val="accent2">
                <a:hueOff val="-970242"/>
                <a:satOff val="-55952"/>
                <a:lumOff val="5752"/>
                <a:alphaOff val="0"/>
                <a:lumMod val="110000"/>
                <a:satMod val="105000"/>
                <a:tint val="67000"/>
              </a:schemeClr>
            </a:gs>
            <a:gs pos="50000">
              <a:schemeClr val="accent2">
                <a:hueOff val="-970242"/>
                <a:satOff val="-55952"/>
                <a:lumOff val="5752"/>
                <a:alphaOff val="0"/>
                <a:lumMod val="105000"/>
                <a:satMod val="103000"/>
                <a:tint val="73000"/>
              </a:schemeClr>
            </a:gs>
            <a:gs pos="100000">
              <a:schemeClr val="accent2">
                <a:hueOff val="-970242"/>
                <a:satOff val="-55952"/>
                <a:lumOff val="575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17.موضوع الكتاب</a:t>
          </a:r>
          <a:endParaRPr lang="ar-SY" sz="2000" kern="1200" dirty="0"/>
        </a:p>
      </dsp:txBody>
      <dsp:txXfrm>
        <a:off x="22846" y="3184241"/>
        <a:ext cx="2804644" cy="422308"/>
      </dsp:txXfrm>
    </dsp:sp>
    <dsp:sp modelId="{65557094-225A-4563-9246-3604B6A29D52}">
      <dsp:nvSpPr>
        <dsp:cNvPr id="0" name=""/>
        <dsp:cNvSpPr/>
      </dsp:nvSpPr>
      <dsp:spPr>
        <a:xfrm>
          <a:off x="0" y="3686995"/>
          <a:ext cx="2850336" cy="468000"/>
        </a:xfrm>
        <a:prstGeom prst="roundRect">
          <a:avLst/>
        </a:prstGeom>
        <a:gradFill rotWithShape="0">
          <a:gsLst>
            <a:gs pos="0">
              <a:schemeClr val="accent2">
                <a:hueOff val="-1131949"/>
                <a:satOff val="-65277"/>
                <a:lumOff val="6711"/>
                <a:alphaOff val="0"/>
                <a:lumMod val="110000"/>
                <a:satMod val="105000"/>
                <a:tint val="67000"/>
              </a:schemeClr>
            </a:gs>
            <a:gs pos="50000">
              <a:schemeClr val="accent2">
                <a:hueOff val="-1131949"/>
                <a:satOff val="-65277"/>
                <a:lumOff val="6711"/>
                <a:alphaOff val="0"/>
                <a:lumMod val="105000"/>
                <a:satMod val="103000"/>
                <a:tint val="73000"/>
              </a:schemeClr>
            </a:gs>
            <a:gs pos="100000">
              <a:schemeClr val="accent2">
                <a:hueOff val="-1131949"/>
                <a:satOff val="-65277"/>
                <a:lumOff val="671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18.بطاقة إضافية للمؤلف الثاني</a:t>
          </a:r>
          <a:endParaRPr lang="ar-SY" sz="2000" kern="1200" dirty="0"/>
        </a:p>
      </dsp:txBody>
      <dsp:txXfrm>
        <a:off x="22846" y="3709841"/>
        <a:ext cx="2804644" cy="422308"/>
      </dsp:txXfrm>
    </dsp:sp>
    <dsp:sp modelId="{53E63B86-6764-4F46-A7DB-7A2A9F9515B9}">
      <dsp:nvSpPr>
        <dsp:cNvPr id="0" name=""/>
        <dsp:cNvSpPr/>
      </dsp:nvSpPr>
      <dsp:spPr>
        <a:xfrm>
          <a:off x="0" y="4212595"/>
          <a:ext cx="2850336" cy="468000"/>
        </a:xfrm>
        <a:prstGeom prst="roundRect">
          <a:avLst/>
        </a:prstGeom>
        <a:gradFill rotWithShape="0">
          <a:gsLst>
            <a:gs pos="0">
              <a:schemeClr val="accent2">
                <a:hueOff val="-1293656"/>
                <a:satOff val="-74603"/>
                <a:lumOff val="7669"/>
                <a:alphaOff val="0"/>
                <a:lumMod val="110000"/>
                <a:satMod val="105000"/>
                <a:tint val="67000"/>
              </a:schemeClr>
            </a:gs>
            <a:gs pos="50000">
              <a:schemeClr val="accent2">
                <a:hueOff val="-1293656"/>
                <a:satOff val="-74603"/>
                <a:lumOff val="7669"/>
                <a:alphaOff val="0"/>
                <a:lumMod val="105000"/>
                <a:satMod val="103000"/>
                <a:tint val="73000"/>
              </a:schemeClr>
            </a:gs>
            <a:gs pos="100000">
              <a:schemeClr val="accent2">
                <a:hueOff val="-1293656"/>
                <a:satOff val="-74603"/>
                <a:lumOff val="766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19.بطاقة إضافية للمؤلف الثالث </a:t>
          </a:r>
          <a:endParaRPr lang="ar-SY" sz="2000" kern="1200" dirty="0"/>
        </a:p>
      </dsp:txBody>
      <dsp:txXfrm>
        <a:off x="22846" y="4235441"/>
        <a:ext cx="2804644" cy="422308"/>
      </dsp:txXfrm>
    </dsp:sp>
    <dsp:sp modelId="{61ED9FCD-7BD9-40FB-B9D3-7AA3619726D0}">
      <dsp:nvSpPr>
        <dsp:cNvPr id="0" name=""/>
        <dsp:cNvSpPr/>
      </dsp:nvSpPr>
      <dsp:spPr>
        <a:xfrm>
          <a:off x="0" y="4738195"/>
          <a:ext cx="2850336" cy="468000"/>
        </a:xfrm>
        <a:prstGeom prst="roundRect">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b="1" kern="1200" dirty="0"/>
            <a:t>20.بطاقة إضافية للعنوان </a:t>
          </a:r>
          <a:endParaRPr lang="ar-SY" sz="2000" kern="1200" dirty="0"/>
        </a:p>
      </dsp:txBody>
      <dsp:txXfrm>
        <a:off x="22846" y="4761041"/>
        <a:ext cx="2804644" cy="42230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61F95B-9D6F-41EE-8E30-A30A98A35C56}">
      <dsp:nvSpPr>
        <dsp:cNvPr id="0" name=""/>
        <dsp:cNvSpPr/>
      </dsp:nvSpPr>
      <dsp:spPr>
        <a:xfrm>
          <a:off x="0" y="160852"/>
          <a:ext cx="7062590" cy="638480"/>
        </a:xfrm>
        <a:prstGeom prst="roundRect">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kern="1200" dirty="0"/>
            <a:t>1.خدمات الإعارة </a:t>
          </a:r>
          <a:r>
            <a:rPr lang="en-US" sz="2000" kern="1200" dirty="0"/>
            <a:t>Circulation Services</a:t>
          </a:r>
          <a:endParaRPr lang="ar-SY" sz="2000" kern="1200" dirty="0"/>
        </a:p>
      </dsp:txBody>
      <dsp:txXfrm>
        <a:off x="31168" y="192020"/>
        <a:ext cx="7000254" cy="576144"/>
      </dsp:txXfrm>
    </dsp:sp>
    <dsp:sp modelId="{D81B5651-AA04-4343-91A2-60D54B524BA5}">
      <dsp:nvSpPr>
        <dsp:cNvPr id="0" name=""/>
        <dsp:cNvSpPr/>
      </dsp:nvSpPr>
      <dsp:spPr>
        <a:xfrm>
          <a:off x="321030" y="942249"/>
          <a:ext cx="6420529" cy="479699"/>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kern="1200" dirty="0"/>
            <a:t>وتشمل : المطالعة ، إعارة خارجية ، حجز الكتب ، اعارة متبادلة بين المكتبات </a:t>
          </a:r>
          <a:endParaRPr lang="ar-SY" sz="2000" kern="1200" dirty="0"/>
        </a:p>
      </dsp:txBody>
      <dsp:txXfrm>
        <a:off x="344447" y="965666"/>
        <a:ext cx="6373695" cy="432865"/>
      </dsp:txXfrm>
    </dsp:sp>
    <dsp:sp modelId="{A360D689-FED6-4D0F-9029-30FB60759543}">
      <dsp:nvSpPr>
        <dsp:cNvPr id="0" name=""/>
        <dsp:cNvSpPr/>
      </dsp:nvSpPr>
      <dsp:spPr>
        <a:xfrm>
          <a:off x="0" y="1517769"/>
          <a:ext cx="7062590" cy="580437"/>
        </a:xfrm>
        <a:prstGeom prst="roundRect">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kern="1200" dirty="0"/>
            <a:t>2.خدمات مرجعية </a:t>
          </a:r>
          <a:r>
            <a:rPr lang="en-US" sz="2000" kern="1200" dirty="0"/>
            <a:t>Reference Services</a:t>
          </a:r>
          <a:endParaRPr lang="ar-SY" sz="2000" kern="1200" dirty="0"/>
        </a:p>
      </dsp:txBody>
      <dsp:txXfrm>
        <a:off x="28335" y="1546104"/>
        <a:ext cx="7005920" cy="523767"/>
      </dsp:txXfrm>
    </dsp:sp>
    <dsp:sp modelId="{215265ED-8D15-48C9-B362-AA3E21A6B7B2}">
      <dsp:nvSpPr>
        <dsp:cNvPr id="0" name=""/>
        <dsp:cNvSpPr/>
      </dsp:nvSpPr>
      <dsp:spPr>
        <a:xfrm>
          <a:off x="321030" y="2161566"/>
          <a:ext cx="6420529" cy="479699"/>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kern="1200"/>
            <a:t>خدمات مرجعية مباشرة </a:t>
          </a:r>
          <a:endParaRPr lang="ar-SY" sz="2000" kern="1200"/>
        </a:p>
      </dsp:txBody>
      <dsp:txXfrm>
        <a:off x="344447" y="2184983"/>
        <a:ext cx="6373695" cy="432865"/>
      </dsp:txXfrm>
    </dsp:sp>
    <dsp:sp modelId="{26BC26D3-DEF8-4BD5-B642-F16E7B97FB1A}">
      <dsp:nvSpPr>
        <dsp:cNvPr id="0" name=""/>
        <dsp:cNvSpPr/>
      </dsp:nvSpPr>
      <dsp:spPr>
        <a:xfrm>
          <a:off x="321030" y="2704626"/>
          <a:ext cx="6420529" cy="479699"/>
        </a:xfrm>
        <a:prstGeom prst="round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r" defTabSz="889000" rtl="1">
            <a:lnSpc>
              <a:spcPct val="90000"/>
            </a:lnSpc>
            <a:spcBef>
              <a:spcPct val="0"/>
            </a:spcBef>
            <a:spcAft>
              <a:spcPct val="35000"/>
            </a:spcAft>
          </a:pPr>
          <a:r>
            <a:rPr lang="ar-SA" sz="2000" kern="1200"/>
            <a:t>خدمات مرجعية غير مباشرة  </a:t>
          </a:r>
          <a:endParaRPr lang="ar-SY" sz="2000" kern="1200"/>
        </a:p>
      </dsp:txBody>
      <dsp:txXfrm>
        <a:off x="344447" y="2728043"/>
        <a:ext cx="6373695" cy="43286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9037247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22459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7337497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1815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542886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832466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65687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00015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815383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6002769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617834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1021797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538665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15.jpeg"/></Relationships>
</file>

<file path=ppt/slides/_rels/slide20.xml.rels><?xml version="1.0" encoding="UTF-8" standalone="yes"?>
<Relationships xmlns="http://schemas.openxmlformats.org/package/2006/relationships"><Relationship Id="rId8" Type="http://schemas.openxmlformats.org/officeDocument/2006/relationships/diagramData" Target="../diagrams/data5.xml"/><Relationship Id="rId13" Type="http://schemas.openxmlformats.org/officeDocument/2006/relationships/image" Target="../media/image16.emf"/><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8.emf"/></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0.png"/><Relationship Id="rId7" Type="http://schemas.openxmlformats.org/officeDocument/2006/relationships/diagramColors" Target="../diagrams/colors6.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8.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6.png"/><Relationship Id="rId7" Type="http://schemas.openxmlformats.org/officeDocument/2006/relationships/diagramColors" Target="../diagrams/colors8.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 Id="rId9" Type="http://schemas.openxmlformats.org/officeDocument/2006/relationships/image" Target="../media/image22.jpeg"/></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32.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6.png"/><Relationship Id="rId7" Type="http://schemas.openxmlformats.org/officeDocument/2006/relationships/diagramColors" Target="../diagrams/colors10.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 Id="rId9" Type="http://schemas.openxmlformats.org/officeDocument/2006/relationships/image" Target="../media/image26.jpe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35.xml.rels><?xml version="1.0" encoding="UTF-8" standalone="yes"?>
<Relationships xmlns="http://schemas.openxmlformats.org/package/2006/relationships"><Relationship Id="rId8" Type="http://schemas.microsoft.com/office/2007/relationships/diagramDrawing" Target="../diagrams/drawing11.xml"/><Relationship Id="rId13" Type="http://schemas.microsoft.com/office/2007/relationships/diagramDrawing" Target="../diagrams/drawing12.xml"/><Relationship Id="rId3" Type="http://schemas.openxmlformats.org/officeDocument/2006/relationships/image" Target="../media/image29.PNG"/><Relationship Id="rId7" Type="http://schemas.openxmlformats.org/officeDocument/2006/relationships/diagramColors" Target="../diagrams/colors11.xml"/><Relationship Id="rId12" Type="http://schemas.openxmlformats.org/officeDocument/2006/relationships/diagramColors" Target="../diagrams/colors1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11.xml"/><Relationship Id="rId11" Type="http://schemas.openxmlformats.org/officeDocument/2006/relationships/diagramQuickStyle" Target="../diagrams/quickStyle12.xml"/><Relationship Id="rId5" Type="http://schemas.openxmlformats.org/officeDocument/2006/relationships/diagramLayout" Target="../diagrams/layout11.xml"/><Relationship Id="rId10" Type="http://schemas.openxmlformats.org/officeDocument/2006/relationships/diagramLayout" Target="../diagrams/layout12.xml"/><Relationship Id="rId4" Type="http://schemas.openxmlformats.org/officeDocument/2006/relationships/diagramData" Target="../diagrams/data11.xml"/><Relationship Id="rId9" Type="http://schemas.openxmlformats.org/officeDocument/2006/relationships/diagramData" Target="../diagrams/data12.xml"/></Relationships>
</file>

<file path=ppt/slides/_rels/slide3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6.png"/><Relationship Id="rId7" Type="http://schemas.openxmlformats.org/officeDocument/2006/relationships/diagramColors" Target="../diagrams/colors13.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5.xml"/><Relationship Id="rId5" Type="http://schemas.openxmlformats.org/officeDocument/2006/relationships/image" Target="../media/image4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Ali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96397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Y"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4256293" cy="707886"/>
          </a:xfrm>
          <a:prstGeom prst="rect">
            <a:avLst/>
          </a:prstGeom>
          <a:noFill/>
        </p:spPr>
        <p:txBody>
          <a:bodyPr wrap="none" rtlCol="0">
            <a:spAutoFit/>
          </a:bodyPr>
          <a:lstStyle/>
          <a:p>
            <a:r>
              <a:rPr lang="en-US" sz="2000" b="1" dirty="0" smtClean="0">
                <a:latin typeface="Alexandria" charset="0"/>
                <a:cs typeface="Alexandria" charset="0"/>
              </a:rPr>
              <a:t>REC 001</a:t>
            </a:r>
            <a:endParaRPr lang="en-US" sz="2000" b="1" dirty="0">
              <a:latin typeface="Alexandria" charset="0"/>
              <a:cs typeface="Alexandria" charset="0"/>
            </a:endParaRPr>
          </a:p>
          <a:p>
            <a:r>
              <a:rPr lang="en-US" sz="2000" dirty="0">
                <a:latin typeface="Alexandria" charset="0"/>
                <a:cs typeface="Alexandria" charset="0"/>
              </a:rPr>
              <a:t>Research Essentials Completed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17247" y="2794942"/>
            <a:ext cx="4722768" cy="1399294"/>
          </a:xfrm>
          <a:prstGeom prst="rect">
            <a:avLst/>
          </a:prstGeom>
          <a:noFill/>
        </p:spPr>
        <p:txBody>
          <a:bodyPr wrap="none" rtlCol="0">
            <a:spAutoFit/>
          </a:bodyPr>
          <a:lstStyle/>
          <a:p>
            <a:pPr>
              <a:lnSpc>
                <a:spcPct val="150000"/>
              </a:lnSpc>
            </a:pPr>
            <a:r>
              <a:rPr lang="ar-SY" sz="3000" b="1" dirty="0" smtClean="0">
                <a:solidFill>
                  <a:srgbClr val="00B0F0"/>
                </a:solidFill>
                <a:latin typeface="Alexandria" charset="0"/>
                <a:cs typeface="Alexandria" charset="0"/>
              </a:rPr>
              <a:t>المكتبات والبحث العلمي</a:t>
            </a:r>
          </a:p>
          <a:p>
            <a:pPr>
              <a:lnSpc>
                <a:spcPct val="150000"/>
              </a:lnSpc>
            </a:pPr>
            <a:r>
              <a:rPr lang="en-US" sz="3000" b="1" dirty="0" smtClean="0">
                <a:solidFill>
                  <a:srgbClr val="00B0F0"/>
                </a:solidFill>
                <a:latin typeface="Alexandria" charset="0"/>
                <a:cs typeface="Alexandria" charset="0"/>
              </a:rPr>
              <a:t>Libraries and Research</a:t>
            </a:r>
            <a:endParaRPr lang="en-US" sz="30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7</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56293" cy="707886"/>
          </a:xfrm>
          <a:prstGeom prst="rect">
            <a:avLst/>
          </a:prstGeom>
          <a:noFill/>
        </p:spPr>
        <p:txBody>
          <a:bodyPr wrap="none" rtlCol="0">
            <a:spAutoFit/>
          </a:bodyPr>
          <a:lstStyle/>
          <a:p>
            <a:r>
              <a:rPr lang="en-US" sz="2000" dirty="0">
                <a:latin typeface="Alexandria" charset="0"/>
                <a:cs typeface="Alexandria" charset="0"/>
              </a:rPr>
              <a:t>REC 001</a:t>
            </a:r>
          </a:p>
          <a:p>
            <a:r>
              <a:rPr lang="en-US" sz="2000" dirty="0">
                <a:latin typeface="Alexandria" charset="0"/>
                <a:cs typeface="Alexandria" charset="0"/>
              </a:rPr>
              <a:t>Research Essentials Completed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Fayez Ali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pPr algn="r"/>
            <a:r>
              <a:rPr lang="ar-SY" sz="2800" b="1" dirty="0" smtClean="0">
                <a:latin typeface="Alexandria" charset="0"/>
                <a:cs typeface="Alexandria" charset="0"/>
              </a:rPr>
              <a:t>مخطط العرض</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889000" y="2091058"/>
            <a:ext cx="10541000" cy="3416320"/>
          </a:xfrm>
          <a:prstGeom prst="rect">
            <a:avLst/>
          </a:prstGeom>
          <a:noFill/>
        </p:spPr>
        <p:txBody>
          <a:bodyPr wrap="square" rtlCol="0">
            <a:spAutoFit/>
          </a:bodyPr>
          <a:lstStyle/>
          <a:p>
            <a:pPr marL="285750" indent="-285750" algn="just" rtl="1" eaLnBrk="0" fontAlgn="base" hangingPunct="0">
              <a:lnSpc>
                <a:spcPct val="150000"/>
              </a:lnSpc>
              <a:spcBef>
                <a:spcPct val="0"/>
              </a:spcBef>
              <a:spcAft>
                <a:spcPct val="0"/>
              </a:spcAft>
              <a:buFont typeface="Wingdings" panose="05000000000000000000" pitchFamily="2" charset="2"/>
              <a:buChar char="§"/>
              <a:defRPr/>
            </a:pPr>
            <a:r>
              <a:rPr lang="ar-SY" dirty="0">
                <a:latin typeface="Alexandria" pitchFamily="2" charset="-78"/>
                <a:cs typeface="Alexandria" pitchFamily="2" charset="-78"/>
              </a:rPr>
              <a:t>مقدمة</a:t>
            </a:r>
            <a:endParaRPr lang="en-US" dirty="0">
              <a:latin typeface="Alexandria" pitchFamily="2" charset="-78"/>
              <a:cs typeface="Alexandria" pitchFamily="2" charset="-78"/>
            </a:endParaRPr>
          </a:p>
          <a:p>
            <a:pPr marL="342900" lvl="0" indent="-342900" algn="just" rtl="1" eaLnBrk="0" fontAlgn="base" hangingPunct="0">
              <a:lnSpc>
                <a:spcPct val="150000"/>
              </a:lnSpc>
              <a:spcBef>
                <a:spcPct val="0"/>
              </a:spcBef>
              <a:spcAft>
                <a:spcPct val="0"/>
              </a:spcAft>
              <a:buFont typeface="Wingdings" panose="05000000000000000000" pitchFamily="2" charset="2"/>
              <a:buChar char="§"/>
            </a:pPr>
            <a:r>
              <a:rPr lang="ar-SY" dirty="0">
                <a:latin typeface="Alexandria" pitchFamily="2" charset="-78"/>
                <a:cs typeface="Alexandria" pitchFamily="2" charset="-78"/>
              </a:rPr>
              <a:t>تصنيف </a:t>
            </a:r>
            <a:r>
              <a:rPr lang="ar-SA" dirty="0">
                <a:latin typeface="Alexandria" pitchFamily="2" charset="-78"/>
                <a:cs typeface="Alexandria" pitchFamily="2" charset="-78"/>
              </a:rPr>
              <a:t>المكتبات المتوافرة للباحث </a:t>
            </a:r>
            <a:endParaRPr lang="en-US" dirty="0">
              <a:latin typeface="Alexandria" pitchFamily="2" charset="-78"/>
              <a:cs typeface="Alexandria" pitchFamily="2" charset="-78"/>
            </a:endParaRPr>
          </a:p>
          <a:p>
            <a:pPr marL="342900" lvl="0" indent="-342900" algn="just" rtl="1" eaLnBrk="0" fontAlgn="base" hangingPunct="0">
              <a:lnSpc>
                <a:spcPct val="150000"/>
              </a:lnSpc>
              <a:spcBef>
                <a:spcPct val="0"/>
              </a:spcBef>
              <a:spcAft>
                <a:spcPct val="0"/>
              </a:spcAft>
              <a:buFont typeface="Wingdings" panose="05000000000000000000" pitchFamily="2" charset="2"/>
              <a:buChar char="§"/>
            </a:pPr>
            <a:r>
              <a:rPr lang="ar-SA" dirty="0">
                <a:latin typeface="Alexandria" pitchFamily="2" charset="-78"/>
                <a:cs typeface="Alexandria" pitchFamily="2" charset="-78"/>
              </a:rPr>
              <a:t>مراكز المعلومات المتوافرة للباحثين</a:t>
            </a:r>
            <a:endParaRPr lang="en-US" dirty="0">
              <a:latin typeface="Alexandria" pitchFamily="2" charset="-78"/>
              <a:cs typeface="Alexandria" pitchFamily="2" charset="-78"/>
            </a:endParaRPr>
          </a:p>
          <a:p>
            <a:pPr marL="342900" indent="-342900" algn="just" rtl="1" eaLnBrk="0" fontAlgn="base" hangingPunct="0">
              <a:lnSpc>
                <a:spcPct val="150000"/>
              </a:lnSpc>
              <a:spcBef>
                <a:spcPct val="0"/>
              </a:spcBef>
              <a:spcAft>
                <a:spcPct val="0"/>
              </a:spcAft>
              <a:buFont typeface="Wingdings" panose="05000000000000000000" pitchFamily="2" charset="2"/>
              <a:buChar char="§"/>
              <a:defRPr/>
            </a:pPr>
            <a:r>
              <a:rPr lang="ar-SY" dirty="0">
                <a:latin typeface="Alexandria" pitchFamily="2" charset="-78"/>
                <a:cs typeface="Alexandria" pitchFamily="2" charset="-78"/>
              </a:rPr>
              <a:t>ال</a:t>
            </a:r>
            <a:r>
              <a:rPr lang="ar-SA" dirty="0">
                <a:latin typeface="Alexandria" pitchFamily="2" charset="-78"/>
                <a:cs typeface="Alexandria" pitchFamily="2" charset="-78"/>
              </a:rPr>
              <a:t>فهرسة ودورها في استرجاع المعلومات</a:t>
            </a:r>
            <a:endParaRPr lang="ar-SY" dirty="0">
              <a:latin typeface="Alexandria" pitchFamily="2" charset="-78"/>
              <a:cs typeface="Alexandria" pitchFamily="2" charset="-78"/>
            </a:endParaRPr>
          </a:p>
          <a:p>
            <a:pPr marL="342900" indent="-342900" algn="just" rtl="1" eaLnBrk="0" fontAlgn="base" hangingPunct="0">
              <a:lnSpc>
                <a:spcPct val="150000"/>
              </a:lnSpc>
              <a:spcBef>
                <a:spcPct val="0"/>
              </a:spcBef>
              <a:spcAft>
                <a:spcPct val="0"/>
              </a:spcAft>
              <a:buFont typeface="Wingdings" panose="05000000000000000000" pitchFamily="2" charset="2"/>
              <a:buChar char="§"/>
              <a:defRPr/>
            </a:pPr>
            <a:r>
              <a:rPr lang="ar-SA" dirty="0">
                <a:latin typeface="Alexandria" pitchFamily="2" charset="-78"/>
                <a:cs typeface="Alexandria" pitchFamily="2" charset="-78"/>
              </a:rPr>
              <a:t>تصنيف مصادر المعلومات في المكتبات</a:t>
            </a:r>
            <a:endParaRPr lang="en-US" dirty="0">
              <a:latin typeface="Alexandria" pitchFamily="2" charset="-78"/>
              <a:cs typeface="Alexandria" pitchFamily="2" charset="-78"/>
            </a:endParaRPr>
          </a:p>
          <a:p>
            <a:pPr marL="342900" indent="-342900" algn="just" rtl="1" eaLnBrk="0" fontAlgn="base" hangingPunct="0">
              <a:lnSpc>
                <a:spcPct val="150000"/>
              </a:lnSpc>
              <a:spcBef>
                <a:spcPct val="0"/>
              </a:spcBef>
              <a:spcAft>
                <a:spcPct val="0"/>
              </a:spcAft>
              <a:buFont typeface="Wingdings" panose="05000000000000000000" pitchFamily="2" charset="2"/>
              <a:buChar char="§"/>
              <a:defRPr/>
            </a:pPr>
            <a:r>
              <a:rPr lang="ar-SY" dirty="0">
                <a:latin typeface="Alexandria" pitchFamily="2" charset="-78"/>
                <a:cs typeface="Alexandria" pitchFamily="2" charset="-78"/>
              </a:rPr>
              <a:t>ال</a:t>
            </a:r>
            <a:r>
              <a:rPr lang="ar-SA" dirty="0">
                <a:latin typeface="Alexandria" pitchFamily="2" charset="-78"/>
                <a:cs typeface="Alexandria" pitchFamily="2" charset="-78"/>
              </a:rPr>
              <a:t>خدمات التي تقدمها المكتبات </a:t>
            </a:r>
            <a:r>
              <a:rPr lang="ar-SA" dirty="0">
                <a:latin typeface="Alexandria" pitchFamily="2" charset="-78"/>
                <a:cs typeface="Alexandria" pitchFamily="2" charset="-78"/>
              </a:rPr>
              <a:t>للباحثين</a:t>
            </a:r>
            <a:endParaRPr lang="en-US" dirty="0">
              <a:latin typeface="Alexandria" pitchFamily="2" charset="-78"/>
              <a:cs typeface="Alexandria" pitchFamily="2" charset="-78"/>
            </a:endParaRPr>
          </a:p>
          <a:p>
            <a:pPr marL="342900" indent="-342900" algn="just" rtl="1" eaLnBrk="0" fontAlgn="base" hangingPunct="0">
              <a:lnSpc>
                <a:spcPct val="150000"/>
              </a:lnSpc>
              <a:spcBef>
                <a:spcPct val="0"/>
              </a:spcBef>
              <a:spcAft>
                <a:spcPct val="0"/>
              </a:spcAft>
              <a:buFont typeface="Wingdings" panose="05000000000000000000" pitchFamily="2" charset="2"/>
              <a:buChar char="§"/>
              <a:defRPr/>
            </a:pPr>
            <a:r>
              <a:rPr lang="ar-SA" dirty="0">
                <a:latin typeface="Alexandria" pitchFamily="2" charset="-78"/>
                <a:cs typeface="Alexandria" pitchFamily="2" charset="-78"/>
              </a:rPr>
              <a:t>خدمات الانترنت </a:t>
            </a:r>
            <a:r>
              <a:rPr lang="ar-SA" dirty="0">
                <a:latin typeface="Alexandria" pitchFamily="2" charset="-78"/>
                <a:cs typeface="Alexandria" pitchFamily="2" charset="-78"/>
              </a:rPr>
              <a:t>للباحثين</a:t>
            </a:r>
            <a:endParaRPr lang="en-US" dirty="0">
              <a:latin typeface="Alexandria" pitchFamily="2" charset="-78"/>
              <a:cs typeface="Alexandria" pitchFamily="2" charset="-78"/>
            </a:endParaRPr>
          </a:p>
          <a:p>
            <a:pPr marL="285750" indent="-285750" algn="just" rtl="1" eaLnBrk="0" fontAlgn="base" hangingPunct="0">
              <a:lnSpc>
                <a:spcPct val="150000"/>
              </a:lnSpc>
              <a:spcBef>
                <a:spcPct val="0"/>
              </a:spcBef>
              <a:spcAft>
                <a:spcPct val="0"/>
              </a:spcAft>
              <a:buFont typeface="Wingdings" panose="05000000000000000000" pitchFamily="2" charset="2"/>
              <a:buChar char="§"/>
              <a:defRPr/>
            </a:pPr>
            <a:r>
              <a:rPr lang="ar-SY" dirty="0" smtClean="0">
                <a:latin typeface="Alexandria" pitchFamily="2" charset="-78"/>
                <a:cs typeface="Alexandria" pitchFamily="2" charset="-78"/>
              </a:rPr>
              <a:t>خلاصة</a:t>
            </a: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1" y="1285191"/>
            <a:ext cx="982783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5823283" y="1468530"/>
            <a:ext cx="4884821" cy="4008661"/>
          </a:xfrm>
          <a:prstGeom prst="rect">
            <a:avLst/>
          </a:prstGeom>
          <a:noFill/>
        </p:spPr>
        <p:txBody>
          <a:bodyPr wrap="square" rtlCol="0">
            <a:spAutoFit/>
          </a:bodyPr>
          <a:lstStyle/>
          <a:p>
            <a:pPr marL="373854" lvl="0"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A" sz="1600" b="1" kern="0" dirty="0" smtClean="0">
                <a:latin typeface="Alexandria" pitchFamily="2" charset="-78"/>
                <a:cs typeface="Alexandria" pitchFamily="2" charset="-78"/>
              </a:rPr>
              <a:t>المكتبة</a:t>
            </a:r>
            <a:endParaRPr lang="en-US" sz="1600" b="1" kern="0" dirty="0" smtClean="0">
              <a:latin typeface="Alexandria" pitchFamily="2" charset="-78"/>
              <a:cs typeface="Alexandria" pitchFamily="2" charset="-78"/>
            </a:endParaRPr>
          </a:p>
          <a:p>
            <a:pPr marL="373854"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A" sz="1600" dirty="0">
                <a:latin typeface="Alexandria" pitchFamily="2" charset="-78"/>
                <a:cs typeface="Alexandria" pitchFamily="2" charset="-78"/>
              </a:rPr>
              <a:t>المكتبة عبارة عن مؤسسة علمية ثقافية تربوية اجتماعية ، تهدف الى جمع مصادر المعلومات بأشكالها المختلفة  وبالطرق المختلفة وتنظيم هذه المصادر  وتقديمها لمجتمع المستفيدين من المكتبة من خلال عدد من الخدمات المكتبية  وذلك عن طريق عدد من العاملين  في مجال المكتبات والمعلومات </a:t>
            </a:r>
            <a:r>
              <a:rPr lang="ar-SA"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902921" y="729958"/>
            <a:ext cx="3902032" cy="521970"/>
          </a:xfrm>
          <a:prstGeom prst="rect">
            <a:avLst/>
          </a:prstGeom>
          <a:noFill/>
        </p:spPr>
        <p:txBody>
          <a:bodyPr wrap="square" rtlCol="0">
            <a:spAutoFit/>
          </a:bodyPr>
          <a:lstStyle/>
          <a:p>
            <a:pPr algn="ctr"/>
            <a:r>
              <a:rPr lang="ar-SY" sz="2800" b="1" dirty="0" smtClean="0">
                <a:latin typeface="Alexandria" charset="0"/>
                <a:cs typeface="Alexandria" charset="0"/>
              </a:rPr>
              <a:t>مقدمة</a:t>
            </a:r>
            <a:endParaRPr lang="en-US" sz="2800" b="1" dirty="0">
              <a:latin typeface="Alexandria" charset="0"/>
              <a:cs typeface="Alexandria" charset="0"/>
            </a:endParaRPr>
          </a:p>
        </p:txBody>
      </p:sp>
      <p:pic>
        <p:nvPicPr>
          <p:cNvPr id="15" name="Picture 6" descr="المكـتبـــات - جامعة أسوان">
            <a:extLst>
              <a:ext uri="{FF2B5EF4-FFF2-40B4-BE49-F238E27FC236}">
                <a16:creationId xmlns:a16="http://schemas.microsoft.com/office/drawing/2014/main" id="{AD7DED06-4AEE-4431-A6C8-8E98866E94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3877" y="1990499"/>
            <a:ext cx="4521690" cy="33460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227717" y="1364038"/>
            <a:ext cx="10795038" cy="5445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706613" y="743138"/>
            <a:ext cx="4797371" cy="400110"/>
          </a:xfrm>
          <a:prstGeom prst="rect">
            <a:avLst/>
          </a:prstGeom>
          <a:noFill/>
        </p:spPr>
        <p:txBody>
          <a:bodyPr wrap="square" rtlCol="0">
            <a:spAutoFit/>
          </a:bodyPr>
          <a:lstStyle/>
          <a:p>
            <a:pPr algn="ctr" rtl="1"/>
            <a:r>
              <a:rPr lang="ar-SY" sz="2000" b="1" dirty="0">
                <a:latin typeface="Alexandria" pitchFamily="2" charset="-78"/>
                <a:cs typeface="Alexandria" pitchFamily="2" charset="-78"/>
              </a:rPr>
              <a:t>تصنيف </a:t>
            </a:r>
            <a:r>
              <a:rPr lang="ar-SA" sz="2000" b="1" dirty="0">
                <a:latin typeface="Alexandria" pitchFamily="2" charset="-78"/>
                <a:cs typeface="Alexandria" pitchFamily="2" charset="-78"/>
              </a:rPr>
              <a:t>المكتبات المتوافرة للباحث </a:t>
            </a:r>
            <a:endParaRPr lang="en-US" sz="2000" b="1" dirty="0">
              <a:latin typeface="Alexandria" pitchFamily="2" charset="-78"/>
              <a:cs typeface="Alexandria" pitchFamily="2" charset="-78"/>
            </a:endParaRPr>
          </a:p>
        </p:txBody>
      </p:sp>
      <p:sp>
        <p:nvSpPr>
          <p:cNvPr id="9" name="Text Placeholder 5"/>
          <p:cNvSpPr txBox="1">
            <a:spLocks/>
          </p:cNvSpPr>
          <p:nvPr/>
        </p:nvSpPr>
        <p:spPr>
          <a:xfrm>
            <a:off x="3234761" y="1985252"/>
            <a:ext cx="5798000" cy="1951134"/>
          </a:xfrm>
          <a:prstGeom prst="rect">
            <a:avLst/>
          </a:prstGeom>
        </p:spPr>
        <p:txBody>
          <a:bodyPr vert="horz" lIns="51435" tIns="25718" rIns="51435" bIns="25718"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66078" rtl="1">
              <a:lnSpc>
                <a:spcPct val="100000"/>
              </a:lnSpc>
              <a:spcBef>
                <a:spcPct val="20000"/>
              </a:spcBef>
              <a:buClr>
                <a:srgbClr val="C00000"/>
              </a:buClr>
              <a:buSzPct val="95000"/>
              <a:tabLst>
                <a:tab pos="98225" algn="l"/>
              </a:tabLst>
            </a:pPr>
            <a:endParaRPr lang="ar-SY" sz="1500" b="1" dirty="0">
              <a:solidFill>
                <a:srgbClr val="FFFFFF"/>
              </a:solidFill>
              <a:latin typeface="Simplified Arabic" panose="02020603050405020304" pitchFamily="18" charset="-78"/>
              <a:ea typeface="+mn-ea"/>
              <a:cs typeface="Simplified Arabic" panose="02020603050405020304" pitchFamily="18" charset="-78"/>
            </a:endParaRPr>
          </a:p>
        </p:txBody>
      </p:sp>
      <p:sp>
        <p:nvSpPr>
          <p:cNvPr id="10" name="Text Placeholder 5"/>
          <p:cNvSpPr txBox="1">
            <a:spLocks/>
          </p:cNvSpPr>
          <p:nvPr/>
        </p:nvSpPr>
        <p:spPr>
          <a:xfrm>
            <a:off x="3728285" y="2702325"/>
            <a:ext cx="4754028" cy="304361"/>
          </a:xfrm>
          <a:prstGeom prst="rect">
            <a:avLst/>
          </a:prstGeom>
        </p:spPr>
        <p:txBody>
          <a:bodyPr vert="horz" lIns="51435" tIns="25718" rIns="51435" bIns="25718"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66078" rtl="1">
              <a:lnSpc>
                <a:spcPct val="100000"/>
              </a:lnSpc>
              <a:spcBef>
                <a:spcPct val="20000"/>
              </a:spcBef>
              <a:buClr>
                <a:srgbClr val="C00000"/>
              </a:buClr>
              <a:buSzPct val="95000"/>
              <a:tabLst>
                <a:tab pos="98225" algn="l"/>
              </a:tabLst>
            </a:pPr>
            <a:endParaRPr lang="ar-SA" sz="1500" b="1" dirty="0">
              <a:solidFill>
                <a:srgbClr val="FFFFFF"/>
              </a:solidFill>
              <a:latin typeface="Simplified Arabic" panose="02020603050405020304" pitchFamily="18" charset="-78"/>
              <a:ea typeface="+mn-ea"/>
              <a:cs typeface="Simplified Arabic" panose="02020603050405020304" pitchFamily="18" charset="-78"/>
            </a:endParaRPr>
          </a:p>
        </p:txBody>
      </p:sp>
      <p:sp>
        <p:nvSpPr>
          <p:cNvPr id="11" name="Rectangle 2">
            <a:extLst>
              <a:ext uri="{FF2B5EF4-FFF2-40B4-BE49-F238E27FC236}">
                <a16:creationId xmlns:a16="http://schemas.microsoft.com/office/drawing/2014/main" id="{ECB711E3-1599-4249-AE44-10EF7311441E}"/>
              </a:ext>
            </a:extLst>
          </p:cNvPr>
          <p:cNvSpPr txBox="1">
            <a:spLocks noChangeArrowheads="1"/>
          </p:cNvSpPr>
          <p:nvPr/>
        </p:nvSpPr>
        <p:spPr>
          <a:xfrm>
            <a:off x="3077766" y="1299766"/>
            <a:ext cx="5372100" cy="422672"/>
          </a:xfrm>
          <a:prstGeom prst="rect">
            <a:avLst/>
          </a:prstGeom>
        </p:spPr>
        <p:txBody>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a:defRPr/>
            </a:pPr>
            <a:r>
              <a:rPr lang="ar-SA" altLang="en-US" sz="2400" b="1" kern="0" dirty="0">
                <a:solidFill>
                  <a:srgbClr val="FFFFFF"/>
                </a:solidFill>
                <a:latin typeface="Verdana"/>
              </a:rPr>
              <a:t> المكتبات المتوافرة لخدمة الباحثين </a:t>
            </a:r>
            <a:endParaRPr lang="en-US" altLang="en-US" sz="2400" b="1" kern="0" dirty="0">
              <a:solidFill>
                <a:srgbClr val="4972BB"/>
              </a:solidFill>
              <a:latin typeface="Verdana"/>
            </a:endParaRPr>
          </a:p>
        </p:txBody>
      </p:sp>
      <p:sp>
        <p:nvSpPr>
          <p:cNvPr id="12" name="شكل حر: شكل 4">
            <a:extLst>
              <a:ext uri="{FF2B5EF4-FFF2-40B4-BE49-F238E27FC236}">
                <a16:creationId xmlns:a16="http://schemas.microsoft.com/office/drawing/2014/main" id="{AD9E25E2-BB04-40DD-B233-B1A9906FF95F}"/>
              </a:ext>
            </a:extLst>
          </p:cNvPr>
          <p:cNvSpPr/>
          <p:nvPr/>
        </p:nvSpPr>
        <p:spPr>
          <a:xfrm>
            <a:off x="3618628" y="3363089"/>
            <a:ext cx="1291636" cy="1385377"/>
          </a:xfrm>
          <a:custGeom>
            <a:avLst/>
            <a:gdLst>
              <a:gd name="connsiteX0" fmla="*/ 0 w 1299689"/>
              <a:gd name="connsiteY0" fmla="*/ 649845 h 1299689"/>
              <a:gd name="connsiteX1" fmla="*/ 649845 w 1299689"/>
              <a:gd name="connsiteY1" fmla="*/ 0 h 1299689"/>
              <a:gd name="connsiteX2" fmla="*/ 1299690 w 1299689"/>
              <a:gd name="connsiteY2" fmla="*/ 649845 h 1299689"/>
              <a:gd name="connsiteX3" fmla="*/ 649845 w 1299689"/>
              <a:gd name="connsiteY3" fmla="*/ 1299690 h 1299689"/>
              <a:gd name="connsiteX4" fmla="*/ 0 w 1299689"/>
              <a:gd name="connsiteY4" fmla="*/ 649845 h 1299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9689" h="1299689">
                <a:moveTo>
                  <a:pt x="0" y="649845"/>
                </a:moveTo>
                <a:cubicBezTo>
                  <a:pt x="0" y="290946"/>
                  <a:pt x="290946" y="0"/>
                  <a:pt x="649845" y="0"/>
                </a:cubicBezTo>
                <a:cubicBezTo>
                  <a:pt x="1008744" y="0"/>
                  <a:pt x="1299690" y="290946"/>
                  <a:pt x="1299690" y="649845"/>
                </a:cubicBezTo>
                <a:cubicBezTo>
                  <a:pt x="1299690" y="1008744"/>
                  <a:pt x="1008744" y="1299690"/>
                  <a:pt x="649845" y="1299690"/>
                </a:cubicBezTo>
                <a:cubicBezTo>
                  <a:pt x="290946" y="1299690"/>
                  <a:pt x="0" y="1008744"/>
                  <a:pt x="0" y="649845"/>
                </a:cubicBez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11290" tIns="211290" rIns="211290" bIns="211290" numCol="1" spcCol="1270" anchor="ctr" anchorCtr="0">
            <a:noAutofit/>
          </a:bodyPr>
          <a:lstStyle/>
          <a:p>
            <a:pPr marL="0" lvl="0" indent="0" algn="ctr" defTabSz="1466850" rtl="1">
              <a:lnSpc>
                <a:spcPct val="90000"/>
              </a:lnSpc>
              <a:spcBef>
                <a:spcPct val="0"/>
              </a:spcBef>
              <a:spcAft>
                <a:spcPct val="35000"/>
              </a:spcAft>
              <a:buNone/>
            </a:pPr>
            <a:r>
              <a:rPr lang="ar-SA" sz="3300" kern="1200" dirty="0"/>
              <a:t>الادارة</a:t>
            </a:r>
            <a:endParaRPr lang="ar-SY" sz="3300" kern="1200" dirty="0"/>
          </a:p>
        </p:txBody>
      </p:sp>
      <p:sp>
        <p:nvSpPr>
          <p:cNvPr id="13" name="شكل حر: شكل 6">
            <a:extLst>
              <a:ext uri="{FF2B5EF4-FFF2-40B4-BE49-F238E27FC236}">
                <a16:creationId xmlns:a16="http://schemas.microsoft.com/office/drawing/2014/main" id="{A34E2231-7BDF-485D-A9C4-9CA8CEEC95F1}"/>
              </a:ext>
            </a:extLst>
          </p:cNvPr>
          <p:cNvSpPr/>
          <p:nvPr/>
        </p:nvSpPr>
        <p:spPr>
          <a:xfrm rot="16200000">
            <a:off x="3893051" y="3037869"/>
            <a:ext cx="690085" cy="45719"/>
          </a:xfrm>
          <a:custGeom>
            <a:avLst/>
            <a:gdLst>
              <a:gd name="connsiteX0" fmla="*/ 0 w 647402"/>
              <a:gd name="connsiteY0" fmla="*/ 13311 h 26623"/>
              <a:gd name="connsiteX1" fmla="*/ 647402 w 647402"/>
              <a:gd name="connsiteY1" fmla="*/ 13311 h 26623"/>
            </a:gdLst>
            <a:ahLst/>
            <a:cxnLst>
              <a:cxn ang="0">
                <a:pos x="connsiteX0" y="connsiteY0"/>
              </a:cxn>
              <a:cxn ang="0">
                <a:pos x="connsiteX1" y="connsiteY1"/>
              </a:cxn>
            </a:cxnLst>
            <a:rect l="l" t="t" r="r" b="b"/>
            <a:pathLst>
              <a:path w="647402" h="26623">
                <a:moveTo>
                  <a:pt x="0" y="13311"/>
                </a:moveTo>
                <a:lnTo>
                  <a:pt x="647402" y="13311"/>
                </a:lnTo>
              </a:path>
            </a:pathLst>
          </a:custGeom>
          <a:noFill/>
          <a:scene3d>
            <a:camera prst="orthographicFront"/>
            <a:lightRig rig="threePt" dir="t">
              <a:rot lat="0" lon="0" rev="7500000"/>
            </a:lightRig>
          </a:scene3d>
          <a:sp3d z="-40000" prstMaterial="matte"/>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320215" tIns="-2874" rIns="320217" bIns="-2873" numCol="1" spcCol="1270" anchor="ctr" anchorCtr="0">
            <a:noAutofit/>
          </a:bodyPr>
          <a:lstStyle/>
          <a:p>
            <a:pPr marL="0" lvl="0" indent="0" algn="ctr" defTabSz="222250" rtl="1">
              <a:lnSpc>
                <a:spcPct val="90000"/>
              </a:lnSpc>
              <a:spcBef>
                <a:spcPct val="0"/>
              </a:spcBef>
              <a:spcAft>
                <a:spcPct val="35000"/>
              </a:spcAft>
              <a:buNone/>
            </a:pPr>
            <a:endParaRPr lang="ar-SY" sz="500" kern="1200"/>
          </a:p>
        </p:txBody>
      </p:sp>
      <p:sp>
        <p:nvSpPr>
          <p:cNvPr id="14" name="شكل حر: شكل 8">
            <a:extLst>
              <a:ext uri="{FF2B5EF4-FFF2-40B4-BE49-F238E27FC236}">
                <a16:creationId xmlns:a16="http://schemas.microsoft.com/office/drawing/2014/main" id="{5AF7DF2B-EFCF-4914-83AB-E67D242CCF1B}"/>
              </a:ext>
            </a:extLst>
          </p:cNvPr>
          <p:cNvSpPr/>
          <p:nvPr/>
        </p:nvSpPr>
        <p:spPr>
          <a:xfrm rot="19285714">
            <a:off x="4709360" y="3418774"/>
            <a:ext cx="539091" cy="45719"/>
          </a:xfrm>
          <a:custGeom>
            <a:avLst/>
            <a:gdLst>
              <a:gd name="connsiteX0" fmla="*/ 0 w 542453"/>
              <a:gd name="connsiteY0" fmla="*/ 13311 h 26623"/>
              <a:gd name="connsiteX1" fmla="*/ 542453 w 542453"/>
              <a:gd name="connsiteY1" fmla="*/ 13311 h 26623"/>
            </a:gdLst>
            <a:ahLst/>
            <a:cxnLst>
              <a:cxn ang="0">
                <a:pos x="connsiteX0" y="connsiteY0"/>
              </a:cxn>
              <a:cxn ang="0">
                <a:pos x="connsiteX1" y="connsiteY1"/>
              </a:cxn>
            </a:cxnLst>
            <a:rect l="l" t="t" r="r" b="b"/>
            <a:pathLst>
              <a:path w="542453" h="26623">
                <a:moveTo>
                  <a:pt x="0" y="13311"/>
                </a:moveTo>
                <a:lnTo>
                  <a:pt x="542453" y="13311"/>
                </a:lnTo>
              </a:path>
            </a:pathLst>
          </a:custGeom>
          <a:noFill/>
          <a:scene3d>
            <a:camera prst="orthographicFront"/>
            <a:lightRig rig="threePt" dir="t">
              <a:rot lat="0" lon="0" rev="7500000"/>
            </a:lightRig>
          </a:scene3d>
          <a:sp3d z="-40000" prstMaterial="matte"/>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270365" tIns="-250" rIns="270366" bIns="-249" numCol="1" spcCol="1270" anchor="ctr" anchorCtr="0">
            <a:noAutofit/>
          </a:bodyPr>
          <a:lstStyle/>
          <a:p>
            <a:pPr marL="0" lvl="0" indent="0" algn="ctr" defTabSz="222250" rtl="1">
              <a:lnSpc>
                <a:spcPct val="90000"/>
              </a:lnSpc>
              <a:spcBef>
                <a:spcPct val="0"/>
              </a:spcBef>
              <a:spcAft>
                <a:spcPct val="35000"/>
              </a:spcAft>
              <a:buNone/>
            </a:pPr>
            <a:endParaRPr lang="ar-SY" sz="500" kern="1200"/>
          </a:p>
        </p:txBody>
      </p:sp>
      <p:sp>
        <p:nvSpPr>
          <p:cNvPr id="15" name="شكل حر: شكل 9">
            <a:extLst>
              <a:ext uri="{FF2B5EF4-FFF2-40B4-BE49-F238E27FC236}">
                <a16:creationId xmlns:a16="http://schemas.microsoft.com/office/drawing/2014/main" id="{C453BB74-F79E-44D8-B78E-7F764ADCD2C2}"/>
              </a:ext>
            </a:extLst>
          </p:cNvPr>
          <p:cNvSpPr/>
          <p:nvPr/>
        </p:nvSpPr>
        <p:spPr>
          <a:xfrm>
            <a:off x="4941774" y="2149097"/>
            <a:ext cx="1700864" cy="1385377"/>
          </a:xfrm>
          <a:custGeom>
            <a:avLst/>
            <a:gdLst>
              <a:gd name="connsiteX0" fmla="*/ 0 w 1711469"/>
              <a:gd name="connsiteY0" fmla="*/ 649845 h 1299689"/>
              <a:gd name="connsiteX1" fmla="*/ 855735 w 1711469"/>
              <a:gd name="connsiteY1" fmla="*/ 0 h 1299689"/>
              <a:gd name="connsiteX2" fmla="*/ 1711470 w 1711469"/>
              <a:gd name="connsiteY2" fmla="*/ 649845 h 1299689"/>
              <a:gd name="connsiteX3" fmla="*/ 855735 w 1711469"/>
              <a:gd name="connsiteY3" fmla="*/ 1299690 h 1299689"/>
              <a:gd name="connsiteX4" fmla="*/ 0 w 1711469"/>
              <a:gd name="connsiteY4" fmla="*/ 649845 h 1299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469" h="1299689">
                <a:moveTo>
                  <a:pt x="0" y="649845"/>
                </a:moveTo>
                <a:cubicBezTo>
                  <a:pt x="0" y="290946"/>
                  <a:pt x="383126" y="0"/>
                  <a:pt x="855735" y="0"/>
                </a:cubicBezTo>
                <a:cubicBezTo>
                  <a:pt x="1328344" y="0"/>
                  <a:pt x="1711470" y="290946"/>
                  <a:pt x="1711470" y="649845"/>
                </a:cubicBezTo>
                <a:cubicBezTo>
                  <a:pt x="1711470" y="1008744"/>
                  <a:pt x="1328344" y="1299690"/>
                  <a:pt x="855735" y="1299690"/>
                </a:cubicBezTo>
                <a:cubicBezTo>
                  <a:pt x="383126" y="1299690"/>
                  <a:pt x="0" y="1008744"/>
                  <a:pt x="0" y="649845"/>
                </a:cubicBezTo>
                <a:close/>
              </a:path>
            </a:pathLst>
          </a:custGeom>
          <a:solidFill>
            <a:schemeClr val="bg1">
              <a:lumMod val="65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3">
              <a:hueOff val="0"/>
              <a:satOff val="0"/>
              <a:lumOff val="0"/>
              <a:alphaOff val="0"/>
            </a:schemeClr>
          </a:effectRef>
          <a:fontRef idx="minor">
            <a:schemeClr val="lt1"/>
          </a:fontRef>
        </p:style>
        <p:txBody>
          <a:bodyPr spcFirstLastPara="0" vert="horz" wrap="square" lIns="262704" tIns="202400" rIns="262704" bIns="202400" numCol="1" spcCol="1270" anchor="ctr" anchorCtr="0">
            <a:noAutofit/>
          </a:bodyPr>
          <a:lstStyle/>
          <a:p>
            <a:pPr marL="0" lvl="0" indent="0" algn="ctr" defTabSz="844550" rtl="1">
              <a:lnSpc>
                <a:spcPct val="90000"/>
              </a:lnSpc>
              <a:spcBef>
                <a:spcPct val="0"/>
              </a:spcBef>
              <a:spcAft>
                <a:spcPct val="35000"/>
              </a:spcAft>
              <a:buNone/>
            </a:pPr>
            <a:r>
              <a:rPr lang="ar-SA" sz="1900" kern="1200" dirty="0"/>
              <a:t>الموقع المبنى الاثاث</a:t>
            </a:r>
            <a:endParaRPr lang="ar-SY" sz="1900" kern="1200" dirty="0"/>
          </a:p>
        </p:txBody>
      </p:sp>
      <p:sp>
        <p:nvSpPr>
          <p:cNvPr id="16" name="شكل حر: شكل 11">
            <a:extLst>
              <a:ext uri="{FF2B5EF4-FFF2-40B4-BE49-F238E27FC236}">
                <a16:creationId xmlns:a16="http://schemas.microsoft.com/office/drawing/2014/main" id="{D5EA822B-2229-465C-A6C5-FC88BBCFFCD9}"/>
              </a:ext>
            </a:extLst>
          </p:cNvPr>
          <p:cNvSpPr/>
          <p:nvPr/>
        </p:nvSpPr>
        <p:spPr>
          <a:xfrm rot="771429">
            <a:off x="4880034" y="4189811"/>
            <a:ext cx="398740" cy="45719"/>
          </a:xfrm>
          <a:custGeom>
            <a:avLst/>
            <a:gdLst>
              <a:gd name="connsiteX0" fmla="*/ 0 w 401226"/>
              <a:gd name="connsiteY0" fmla="*/ 13311 h 26623"/>
              <a:gd name="connsiteX1" fmla="*/ 401226 w 401226"/>
              <a:gd name="connsiteY1" fmla="*/ 13311 h 26623"/>
            </a:gdLst>
            <a:ahLst/>
            <a:cxnLst>
              <a:cxn ang="0">
                <a:pos x="connsiteX0" y="connsiteY0"/>
              </a:cxn>
              <a:cxn ang="0">
                <a:pos x="connsiteX1" y="connsiteY1"/>
              </a:cxn>
            </a:cxnLst>
            <a:rect l="l" t="t" r="r" b="b"/>
            <a:pathLst>
              <a:path w="401226" h="26623">
                <a:moveTo>
                  <a:pt x="0" y="13311"/>
                </a:moveTo>
                <a:lnTo>
                  <a:pt x="401226" y="13311"/>
                </a:lnTo>
              </a:path>
            </a:pathLst>
          </a:custGeom>
          <a:noFill/>
          <a:scene3d>
            <a:camera prst="orthographicFront"/>
            <a:lightRig rig="threePt" dir="t">
              <a:rot lat="0" lon="0" rev="7500000"/>
            </a:lightRig>
          </a:scene3d>
          <a:sp3d z="-40000" prstMaterial="matte"/>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203282" tIns="3281" rIns="203282" bIns="3280" numCol="1" spcCol="1270" anchor="ctr" anchorCtr="0">
            <a:noAutofit/>
          </a:bodyPr>
          <a:lstStyle/>
          <a:p>
            <a:pPr marL="0" lvl="0" indent="0" algn="ctr" defTabSz="222250" rtl="1">
              <a:lnSpc>
                <a:spcPct val="90000"/>
              </a:lnSpc>
              <a:spcBef>
                <a:spcPct val="0"/>
              </a:spcBef>
              <a:spcAft>
                <a:spcPct val="35000"/>
              </a:spcAft>
              <a:buNone/>
            </a:pPr>
            <a:endParaRPr lang="ar-SY" sz="500" kern="1200" dirty="0"/>
          </a:p>
        </p:txBody>
      </p:sp>
      <p:sp>
        <p:nvSpPr>
          <p:cNvPr id="17" name="شكل حر: شكل 12">
            <a:extLst>
              <a:ext uri="{FF2B5EF4-FFF2-40B4-BE49-F238E27FC236}">
                <a16:creationId xmlns:a16="http://schemas.microsoft.com/office/drawing/2014/main" id="{1985C969-8140-4E6F-B439-97E9C57FC7B3}"/>
              </a:ext>
            </a:extLst>
          </p:cNvPr>
          <p:cNvSpPr/>
          <p:nvPr/>
        </p:nvSpPr>
        <p:spPr>
          <a:xfrm>
            <a:off x="5260758" y="3773510"/>
            <a:ext cx="1817976" cy="1434086"/>
          </a:xfrm>
          <a:custGeom>
            <a:avLst/>
            <a:gdLst>
              <a:gd name="connsiteX0" fmla="*/ 0 w 1829312"/>
              <a:gd name="connsiteY0" fmla="*/ 672693 h 1345386"/>
              <a:gd name="connsiteX1" fmla="*/ 914656 w 1829312"/>
              <a:gd name="connsiteY1" fmla="*/ 0 h 1345386"/>
              <a:gd name="connsiteX2" fmla="*/ 1829312 w 1829312"/>
              <a:gd name="connsiteY2" fmla="*/ 672693 h 1345386"/>
              <a:gd name="connsiteX3" fmla="*/ 914656 w 1829312"/>
              <a:gd name="connsiteY3" fmla="*/ 1345386 h 1345386"/>
              <a:gd name="connsiteX4" fmla="*/ 0 w 1829312"/>
              <a:gd name="connsiteY4" fmla="*/ 672693 h 13453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12" h="1345386">
                <a:moveTo>
                  <a:pt x="0" y="672693"/>
                </a:moveTo>
                <a:cubicBezTo>
                  <a:pt x="0" y="301175"/>
                  <a:pt x="409505" y="0"/>
                  <a:pt x="914656" y="0"/>
                </a:cubicBezTo>
                <a:cubicBezTo>
                  <a:pt x="1419807" y="0"/>
                  <a:pt x="1829312" y="301175"/>
                  <a:pt x="1829312" y="672693"/>
                </a:cubicBezTo>
                <a:cubicBezTo>
                  <a:pt x="1829312" y="1044211"/>
                  <a:pt x="1419807" y="1345386"/>
                  <a:pt x="914656" y="1345386"/>
                </a:cubicBezTo>
                <a:cubicBezTo>
                  <a:pt x="409505" y="1345386"/>
                  <a:pt x="0" y="1044211"/>
                  <a:pt x="0" y="672693"/>
                </a:cubicBez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spcFirstLastPara="0" vert="horz" wrap="square" lIns="279962" tIns="209092" rIns="279962" bIns="209092" numCol="1" spcCol="1270" anchor="ctr" anchorCtr="0">
            <a:noAutofit/>
          </a:bodyPr>
          <a:lstStyle/>
          <a:p>
            <a:pPr marL="0" lvl="0" indent="0" algn="ctr" defTabSz="844550" rtl="1">
              <a:lnSpc>
                <a:spcPct val="90000"/>
              </a:lnSpc>
              <a:spcBef>
                <a:spcPct val="0"/>
              </a:spcBef>
              <a:spcAft>
                <a:spcPct val="35000"/>
              </a:spcAft>
              <a:buNone/>
            </a:pPr>
            <a:r>
              <a:rPr lang="ar-SA" sz="1900" kern="1200" dirty="0"/>
              <a:t>القوى البشرية المدربة</a:t>
            </a:r>
            <a:endParaRPr lang="ar-SY" sz="1900" kern="1200" dirty="0"/>
          </a:p>
        </p:txBody>
      </p:sp>
      <p:sp>
        <p:nvSpPr>
          <p:cNvPr id="18" name="شكل حر: شكل 16">
            <a:extLst>
              <a:ext uri="{FF2B5EF4-FFF2-40B4-BE49-F238E27FC236}">
                <a16:creationId xmlns:a16="http://schemas.microsoft.com/office/drawing/2014/main" id="{2EF7AC99-E558-4771-8EAB-39A6DB74D7DE}"/>
              </a:ext>
            </a:extLst>
          </p:cNvPr>
          <p:cNvSpPr/>
          <p:nvPr/>
        </p:nvSpPr>
        <p:spPr>
          <a:xfrm rot="3857143">
            <a:off x="4363883" y="4829483"/>
            <a:ext cx="554879" cy="45719"/>
          </a:xfrm>
          <a:custGeom>
            <a:avLst/>
            <a:gdLst>
              <a:gd name="connsiteX0" fmla="*/ 0 w 520559"/>
              <a:gd name="connsiteY0" fmla="*/ 13311 h 26623"/>
              <a:gd name="connsiteX1" fmla="*/ 520559 w 520559"/>
              <a:gd name="connsiteY1" fmla="*/ 13311 h 26623"/>
            </a:gdLst>
            <a:ahLst/>
            <a:cxnLst>
              <a:cxn ang="0">
                <a:pos x="connsiteX0" y="connsiteY0"/>
              </a:cxn>
              <a:cxn ang="0">
                <a:pos x="connsiteX1" y="connsiteY1"/>
              </a:cxn>
            </a:cxnLst>
            <a:rect l="l" t="t" r="r" b="b"/>
            <a:pathLst>
              <a:path w="520559" h="26623">
                <a:moveTo>
                  <a:pt x="0" y="13311"/>
                </a:moveTo>
                <a:lnTo>
                  <a:pt x="520559" y="13311"/>
                </a:lnTo>
              </a:path>
            </a:pathLst>
          </a:custGeom>
          <a:noFill/>
          <a:scene3d>
            <a:camera prst="orthographicFront"/>
            <a:lightRig rig="threePt" dir="t">
              <a:rot lat="0" lon="0" rev="7500000"/>
            </a:lightRig>
          </a:scene3d>
          <a:sp3d z="-40000" prstMaterial="matte"/>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259966" tIns="297" rIns="259965" bIns="298" numCol="1" spcCol="1270" anchor="ctr" anchorCtr="0">
            <a:noAutofit/>
          </a:bodyPr>
          <a:lstStyle/>
          <a:p>
            <a:pPr marL="0" lvl="0" indent="0" algn="ctr" defTabSz="222250" rtl="1">
              <a:lnSpc>
                <a:spcPct val="90000"/>
              </a:lnSpc>
              <a:spcBef>
                <a:spcPct val="0"/>
              </a:spcBef>
              <a:spcAft>
                <a:spcPct val="35000"/>
              </a:spcAft>
              <a:buNone/>
            </a:pPr>
            <a:endParaRPr lang="ar-SY" sz="500" kern="1200"/>
          </a:p>
        </p:txBody>
      </p:sp>
      <p:sp>
        <p:nvSpPr>
          <p:cNvPr id="19" name="شكل حر: شكل 17">
            <a:extLst>
              <a:ext uri="{FF2B5EF4-FFF2-40B4-BE49-F238E27FC236}">
                <a16:creationId xmlns:a16="http://schemas.microsoft.com/office/drawing/2014/main" id="{CF2C7FA1-46B8-4C4B-ADD1-5801F27228A2}"/>
              </a:ext>
            </a:extLst>
          </p:cNvPr>
          <p:cNvSpPr/>
          <p:nvPr/>
        </p:nvSpPr>
        <p:spPr>
          <a:xfrm>
            <a:off x="4265432" y="5005722"/>
            <a:ext cx="1698514" cy="1623370"/>
          </a:xfrm>
          <a:custGeom>
            <a:avLst/>
            <a:gdLst>
              <a:gd name="connsiteX0" fmla="*/ 0 w 1709104"/>
              <a:gd name="connsiteY0" fmla="*/ 761481 h 1522962"/>
              <a:gd name="connsiteX1" fmla="*/ 854552 w 1709104"/>
              <a:gd name="connsiteY1" fmla="*/ 0 h 1522962"/>
              <a:gd name="connsiteX2" fmla="*/ 1709104 w 1709104"/>
              <a:gd name="connsiteY2" fmla="*/ 761481 h 1522962"/>
              <a:gd name="connsiteX3" fmla="*/ 854552 w 1709104"/>
              <a:gd name="connsiteY3" fmla="*/ 1522962 h 1522962"/>
              <a:gd name="connsiteX4" fmla="*/ 0 w 1709104"/>
              <a:gd name="connsiteY4" fmla="*/ 761481 h 1522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104" h="1522962">
                <a:moveTo>
                  <a:pt x="0" y="761481"/>
                </a:moveTo>
                <a:cubicBezTo>
                  <a:pt x="0" y="340927"/>
                  <a:pt x="382596" y="0"/>
                  <a:pt x="854552" y="0"/>
                </a:cubicBezTo>
                <a:cubicBezTo>
                  <a:pt x="1326508" y="0"/>
                  <a:pt x="1709104" y="340927"/>
                  <a:pt x="1709104" y="761481"/>
                </a:cubicBezTo>
                <a:cubicBezTo>
                  <a:pt x="1709104" y="1182035"/>
                  <a:pt x="1326508" y="1522962"/>
                  <a:pt x="854552" y="1522962"/>
                </a:cubicBezTo>
                <a:cubicBezTo>
                  <a:pt x="382596" y="1522962"/>
                  <a:pt x="0" y="1182035"/>
                  <a:pt x="0" y="761481"/>
                </a:cubicBez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txBody>
          <a:bodyPr spcFirstLastPara="0" vert="horz" wrap="square" lIns="262357" tIns="235098" rIns="262357" bIns="235098" numCol="1" spcCol="1270" anchor="ctr" anchorCtr="0">
            <a:noAutofit/>
          </a:bodyPr>
          <a:lstStyle/>
          <a:p>
            <a:pPr marL="0" lvl="0" indent="0" algn="ctr" defTabSz="844550" rtl="1">
              <a:lnSpc>
                <a:spcPct val="90000"/>
              </a:lnSpc>
              <a:spcBef>
                <a:spcPct val="0"/>
              </a:spcBef>
              <a:spcAft>
                <a:spcPct val="35000"/>
              </a:spcAft>
              <a:buNone/>
            </a:pPr>
            <a:r>
              <a:rPr lang="ar-SA" sz="1900" kern="1200" dirty="0"/>
              <a:t>مصادر المعلومات</a:t>
            </a:r>
            <a:endParaRPr lang="ar-SY" sz="1900" kern="1200" dirty="0"/>
          </a:p>
        </p:txBody>
      </p:sp>
      <p:sp>
        <p:nvSpPr>
          <p:cNvPr id="20" name="شكل حر: شكل 18">
            <a:extLst>
              <a:ext uri="{FF2B5EF4-FFF2-40B4-BE49-F238E27FC236}">
                <a16:creationId xmlns:a16="http://schemas.microsoft.com/office/drawing/2014/main" id="{362F5169-A537-4645-A30B-FDBD53F486AC}"/>
              </a:ext>
            </a:extLst>
          </p:cNvPr>
          <p:cNvSpPr/>
          <p:nvPr/>
        </p:nvSpPr>
        <p:spPr>
          <a:xfrm rot="17999441">
            <a:off x="3415493" y="4836496"/>
            <a:ext cx="665380" cy="45719"/>
          </a:xfrm>
          <a:custGeom>
            <a:avLst/>
            <a:gdLst>
              <a:gd name="connsiteX0" fmla="*/ 0 w 624224"/>
              <a:gd name="connsiteY0" fmla="*/ 13311 h 26623"/>
              <a:gd name="connsiteX1" fmla="*/ 624224 w 624224"/>
              <a:gd name="connsiteY1" fmla="*/ 13311 h 26623"/>
            </a:gdLst>
            <a:ahLst/>
            <a:cxnLst>
              <a:cxn ang="0">
                <a:pos x="connsiteX0" y="connsiteY0"/>
              </a:cxn>
              <a:cxn ang="0">
                <a:pos x="connsiteX1" y="connsiteY1"/>
              </a:cxn>
            </a:cxnLst>
            <a:rect l="l" t="t" r="r" b="b"/>
            <a:pathLst>
              <a:path w="624224" h="26623">
                <a:moveTo>
                  <a:pt x="624224" y="13312"/>
                </a:moveTo>
                <a:lnTo>
                  <a:pt x="0" y="13312"/>
                </a:lnTo>
              </a:path>
            </a:pathLst>
          </a:custGeom>
          <a:noFill/>
          <a:scene3d>
            <a:camera prst="orthographicFront"/>
            <a:lightRig rig="threePt" dir="t">
              <a:rot lat="0" lon="0" rev="7500000"/>
            </a:lightRig>
          </a:scene3d>
          <a:sp3d z="-40000" prstMaterial="matte"/>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309205" tIns="-2293" rIns="309208" bIns="-2295" numCol="1" spcCol="1270" anchor="ctr" anchorCtr="0">
            <a:noAutofit/>
          </a:bodyPr>
          <a:lstStyle/>
          <a:p>
            <a:pPr marL="0" lvl="0" indent="0" algn="ctr" defTabSz="222250" rtl="1">
              <a:lnSpc>
                <a:spcPct val="90000"/>
              </a:lnSpc>
              <a:spcBef>
                <a:spcPct val="0"/>
              </a:spcBef>
              <a:spcAft>
                <a:spcPct val="35000"/>
              </a:spcAft>
              <a:buNone/>
            </a:pPr>
            <a:endParaRPr lang="ar-SY" sz="500" kern="1200"/>
          </a:p>
        </p:txBody>
      </p:sp>
      <p:sp>
        <p:nvSpPr>
          <p:cNvPr id="21" name="شكل حر: شكل 19">
            <a:extLst>
              <a:ext uri="{FF2B5EF4-FFF2-40B4-BE49-F238E27FC236}">
                <a16:creationId xmlns:a16="http://schemas.microsoft.com/office/drawing/2014/main" id="{7E999F35-FF0E-4C2A-9E39-DE80D860B3F3}"/>
              </a:ext>
            </a:extLst>
          </p:cNvPr>
          <p:cNvSpPr/>
          <p:nvPr/>
        </p:nvSpPr>
        <p:spPr>
          <a:xfrm>
            <a:off x="2424560" y="5039111"/>
            <a:ext cx="1664840" cy="1552189"/>
          </a:xfrm>
          <a:custGeom>
            <a:avLst/>
            <a:gdLst>
              <a:gd name="connsiteX0" fmla="*/ 0 w 1675221"/>
              <a:gd name="connsiteY0" fmla="*/ 728092 h 1456184"/>
              <a:gd name="connsiteX1" fmla="*/ 837611 w 1675221"/>
              <a:gd name="connsiteY1" fmla="*/ 0 h 1456184"/>
              <a:gd name="connsiteX2" fmla="*/ 1675222 w 1675221"/>
              <a:gd name="connsiteY2" fmla="*/ 728092 h 1456184"/>
              <a:gd name="connsiteX3" fmla="*/ 837611 w 1675221"/>
              <a:gd name="connsiteY3" fmla="*/ 1456184 h 1456184"/>
              <a:gd name="connsiteX4" fmla="*/ 0 w 1675221"/>
              <a:gd name="connsiteY4" fmla="*/ 728092 h 1456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5221" h="1456184">
                <a:moveTo>
                  <a:pt x="0" y="728092"/>
                </a:moveTo>
                <a:cubicBezTo>
                  <a:pt x="0" y="325978"/>
                  <a:pt x="375011" y="0"/>
                  <a:pt x="837611" y="0"/>
                </a:cubicBezTo>
                <a:cubicBezTo>
                  <a:pt x="1300211" y="0"/>
                  <a:pt x="1675222" y="325978"/>
                  <a:pt x="1675222" y="728092"/>
                </a:cubicBezTo>
                <a:cubicBezTo>
                  <a:pt x="1675222" y="1130206"/>
                  <a:pt x="1300211" y="1456184"/>
                  <a:pt x="837611" y="1456184"/>
                </a:cubicBezTo>
                <a:cubicBezTo>
                  <a:pt x="375011" y="1456184"/>
                  <a:pt x="0" y="1130206"/>
                  <a:pt x="0" y="728092"/>
                </a:cubicBezTo>
                <a:close/>
              </a:path>
            </a:pathLst>
          </a:custGeom>
          <a:solidFill>
            <a:srgbClr val="32AA9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6">
              <a:hueOff val="0"/>
              <a:satOff val="0"/>
              <a:lumOff val="0"/>
              <a:alphaOff val="0"/>
            </a:schemeClr>
          </a:effectRef>
          <a:fontRef idx="minor">
            <a:schemeClr val="lt1"/>
          </a:fontRef>
        </p:style>
        <p:txBody>
          <a:bodyPr spcFirstLastPara="0" vert="horz" wrap="square" lIns="257395" tIns="225318" rIns="257395" bIns="225318" numCol="1" spcCol="1270" anchor="ctr" anchorCtr="0">
            <a:noAutofit/>
          </a:bodyPr>
          <a:lstStyle/>
          <a:p>
            <a:pPr marL="0" lvl="0" indent="0" algn="ctr" defTabSz="844550" rtl="1">
              <a:lnSpc>
                <a:spcPct val="90000"/>
              </a:lnSpc>
              <a:spcBef>
                <a:spcPct val="0"/>
              </a:spcBef>
              <a:spcAft>
                <a:spcPct val="35000"/>
              </a:spcAft>
              <a:buNone/>
            </a:pPr>
            <a:r>
              <a:rPr lang="ar-SA" sz="1900" kern="1200" dirty="0"/>
              <a:t>الاجهزة والتكنولوجيا</a:t>
            </a:r>
            <a:endParaRPr lang="ar-SY" sz="1900" kern="1200" dirty="0"/>
          </a:p>
        </p:txBody>
      </p:sp>
      <p:sp>
        <p:nvSpPr>
          <p:cNvPr id="22" name="شكل حر: شكل 20">
            <a:extLst>
              <a:ext uri="{FF2B5EF4-FFF2-40B4-BE49-F238E27FC236}">
                <a16:creationId xmlns:a16="http://schemas.microsoft.com/office/drawing/2014/main" id="{46C4A4B4-8515-4683-AF80-39A596ABD3C3}"/>
              </a:ext>
            </a:extLst>
          </p:cNvPr>
          <p:cNvSpPr/>
          <p:nvPr/>
        </p:nvSpPr>
        <p:spPr>
          <a:xfrm rot="20828571">
            <a:off x="3123289" y="4198894"/>
            <a:ext cx="503831" cy="45719"/>
          </a:xfrm>
          <a:custGeom>
            <a:avLst/>
            <a:gdLst>
              <a:gd name="connsiteX0" fmla="*/ 0 w 506971"/>
              <a:gd name="connsiteY0" fmla="*/ 13311 h 26623"/>
              <a:gd name="connsiteX1" fmla="*/ 506971 w 506971"/>
              <a:gd name="connsiteY1" fmla="*/ 13311 h 26623"/>
            </a:gdLst>
            <a:ahLst/>
            <a:cxnLst>
              <a:cxn ang="0">
                <a:pos x="connsiteX0" y="connsiteY0"/>
              </a:cxn>
              <a:cxn ang="0">
                <a:pos x="connsiteX1" y="connsiteY1"/>
              </a:cxn>
            </a:cxnLst>
            <a:rect l="l" t="t" r="r" b="b"/>
            <a:pathLst>
              <a:path w="506971" h="26623">
                <a:moveTo>
                  <a:pt x="506971" y="13312"/>
                </a:moveTo>
                <a:lnTo>
                  <a:pt x="0" y="13312"/>
                </a:lnTo>
              </a:path>
            </a:pathLst>
          </a:custGeom>
          <a:noFill/>
          <a:scene3d>
            <a:camera prst="orthographicFront"/>
            <a:lightRig rig="threePt" dir="t">
              <a:rot lat="0" lon="0" rev="7500000"/>
            </a:lightRig>
          </a:scene3d>
          <a:sp3d z="-40000" prstMaterial="matte"/>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253510" tIns="638" rIns="253513" bIns="637" numCol="1" spcCol="1270" anchor="ctr" anchorCtr="0">
            <a:noAutofit/>
          </a:bodyPr>
          <a:lstStyle/>
          <a:p>
            <a:pPr marL="0" lvl="0" indent="0" algn="ctr" defTabSz="222250" rtl="1">
              <a:lnSpc>
                <a:spcPct val="90000"/>
              </a:lnSpc>
              <a:spcBef>
                <a:spcPct val="0"/>
              </a:spcBef>
              <a:spcAft>
                <a:spcPct val="35000"/>
              </a:spcAft>
              <a:buNone/>
            </a:pPr>
            <a:endParaRPr lang="ar-SY" sz="500" kern="1200"/>
          </a:p>
        </p:txBody>
      </p:sp>
      <p:sp>
        <p:nvSpPr>
          <p:cNvPr id="23" name="شكل حر: شكل 21">
            <a:extLst>
              <a:ext uri="{FF2B5EF4-FFF2-40B4-BE49-F238E27FC236}">
                <a16:creationId xmlns:a16="http://schemas.microsoft.com/office/drawing/2014/main" id="{5EEAE871-EC2A-4041-ABA6-0087C672AFEC}"/>
              </a:ext>
            </a:extLst>
          </p:cNvPr>
          <p:cNvSpPr/>
          <p:nvPr/>
        </p:nvSpPr>
        <p:spPr>
          <a:xfrm>
            <a:off x="1574799" y="3796358"/>
            <a:ext cx="1590727" cy="1385377"/>
          </a:xfrm>
          <a:custGeom>
            <a:avLst/>
            <a:gdLst>
              <a:gd name="connsiteX0" fmla="*/ 0 w 1600645"/>
              <a:gd name="connsiteY0" fmla="*/ 649845 h 1299689"/>
              <a:gd name="connsiteX1" fmla="*/ 800323 w 1600645"/>
              <a:gd name="connsiteY1" fmla="*/ 0 h 1299689"/>
              <a:gd name="connsiteX2" fmla="*/ 1600646 w 1600645"/>
              <a:gd name="connsiteY2" fmla="*/ 649845 h 1299689"/>
              <a:gd name="connsiteX3" fmla="*/ 800323 w 1600645"/>
              <a:gd name="connsiteY3" fmla="*/ 1299690 h 1299689"/>
              <a:gd name="connsiteX4" fmla="*/ 0 w 1600645"/>
              <a:gd name="connsiteY4" fmla="*/ 649845 h 1299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00645" h="1299689">
                <a:moveTo>
                  <a:pt x="0" y="649845"/>
                </a:moveTo>
                <a:cubicBezTo>
                  <a:pt x="0" y="290946"/>
                  <a:pt x="358317" y="0"/>
                  <a:pt x="800323" y="0"/>
                </a:cubicBezTo>
                <a:cubicBezTo>
                  <a:pt x="1242329" y="0"/>
                  <a:pt x="1600646" y="290946"/>
                  <a:pt x="1600646" y="649845"/>
                </a:cubicBezTo>
                <a:cubicBezTo>
                  <a:pt x="1600646" y="1008744"/>
                  <a:pt x="1242329" y="1299690"/>
                  <a:pt x="800323" y="1299690"/>
                </a:cubicBezTo>
                <a:cubicBezTo>
                  <a:pt x="358317" y="1299690"/>
                  <a:pt x="0" y="1008744"/>
                  <a:pt x="0" y="649845"/>
                </a:cubicBez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246474" tIns="202400" rIns="246474" bIns="202400" numCol="1" spcCol="1270" anchor="ctr" anchorCtr="0">
            <a:noAutofit/>
          </a:bodyPr>
          <a:lstStyle/>
          <a:p>
            <a:pPr marL="0" lvl="0" indent="0" algn="ctr" defTabSz="844550" rtl="1">
              <a:lnSpc>
                <a:spcPct val="90000"/>
              </a:lnSpc>
              <a:spcBef>
                <a:spcPct val="0"/>
              </a:spcBef>
              <a:spcAft>
                <a:spcPct val="35000"/>
              </a:spcAft>
              <a:buNone/>
            </a:pPr>
            <a:r>
              <a:rPr lang="ar-SA" sz="1900" kern="1200" dirty="0"/>
              <a:t>التنظيم</a:t>
            </a:r>
            <a:endParaRPr lang="ar-SY" sz="1900" kern="1200" dirty="0"/>
          </a:p>
        </p:txBody>
      </p:sp>
      <p:sp>
        <p:nvSpPr>
          <p:cNvPr id="24" name="شكل حر: شكل 23">
            <a:extLst>
              <a:ext uri="{FF2B5EF4-FFF2-40B4-BE49-F238E27FC236}">
                <a16:creationId xmlns:a16="http://schemas.microsoft.com/office/drawing/2014/main" id="{D3689CF3-2E0B-4036-A1B8-25D2D1054912}"/>
              </a:ext>
            </a:extLst>
          </p:cNvPr>
          <p:cNvSpPr/>
          <p:nvPr/>
        </p:nvSpPr>
        <p:spPr>
          <a:xfrm rot="2314286">
            <a:off x="3260252" y="3428800"/>
            <a:ext cx="535645" cy="45719"/>
          </a:xfrm>
          <a:custGeom>
            <a:avLst/>
            <a:gdLst>
              <a:gd name="connsiteX0" fmla="*/ 0 w 538985"/>
              <a:gd name="connsiteY0" fmla="*/ 13311 h 26623"/>
              <a:gd name="connsiteX1" fmla="*/ 538985 w 538985"/>
              <a:gd name="connsiteY1" fmla="*/ 13311 h 26623"/>
            </a:gdLst>
            <a:ahLst/>
            <a:cxnLst>
              <a:cxn ang="0">
                <a:pos x="connsiteX0" y="connsiteY0"/>
              </a:cxn>
              <a:cxn ang="0">
                <a:pos x="connsiteX1" y="connsiteY1"/>
              </a:cxn>
            </a:cxnLst>
            <a:rect l="l" t="t" r="r" b="b"/>
            <a:pathLst>
              <a:path w="538985" h="26623">
                <a:moveTo>
                  <a:pt x="538985" y="13312"/>
                </a:moveTo>
                <a:lnTo>
                  <a:pt x="0" y="13312"/>
                </a:lnTo>
              </a:path>
            </a:pathLst>
          </a:custGeom>
          <a:noFill/>
          <a:scene3d>
            <a:camera prst="orthographicFront"/>
            <a:lightRig rig="threePt" dir="t">
              <a:rot lat="0" lon="0" rev="7500000"/>
            </a:lightRig>
          </a:scene3d>
          <a:sp3d z="-40000" prstMaterial="matte"/>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268719" tIns="-164" rIns="268717" bIns="-163" numCol="1" spcCol="1270" anchor="ctr" anchorCtr="0">
            <a:noAutofit/>
          </a:bodyPr>
          <a:lstStyle/>
          <a:p>
            <a:pPr marL="0" lvl="0" indent="0" algn="ctr" defTabSz="222250" rtl="1">
              <a:lnSpc>
                <a:spcPct val="90000"/>
              </a:lnSpc>
              <a:spcBef>
                <a:spcPct val="0"/>
              </a:spcBef>
              <a:spcAft>
                <a:spcPct val="35000"/>
              </a:spcAft>
              <a:buNone/>
            </a:pPr>
            <a:endParaRPr lang="ar-SY" sz="500" kern="1200"/>
          </a:p>
        </p:txBody>
      </p:sp>
      <p:sp>
        <p:nvSpPr>
          <p:cNvPr id="25" name="شكل حر: شكل 26">
            <a:extLst>
              <a:ext uri="{FF2B5EF4-FFF2-40B4-BE49-F238E27FC236}">
                <a16:creationId xmlns:a16="http://schemas.microsoft.com/office/drawing/2014/main" id="{4F75D817-3502-4B92-AEC8-03564627B631}"/>
              </a:ext>
            </a:extLst>
          </p:cNvPr>
          <p:cNvSpPr/>
          <p:nvPr/>
        </p:nvSpPr>
        <p:spPr>
          <a:xfrm>
            <a:off x="1889119" y="2149097"/>
            <a:ext cx="1717423" cy="1385377"/>
          </a:xfrm>
          <a:custGeom>
            <a:avLst/>
            <a:gdLst>
              <a:gd name="connsiteX0" fmla="*/ 0 w 1728131"/>
              <a:gd name="connsiteY0" fmla="*/ 649845 h 1299689"/>
              <a:gd name="connsiteX1" fmla="*/ 864066 w 1728131"/>
              <a:gd name="connsiteY1" fmla="*/ 0 h 1299689"/>
              <a:gd name="connsiteX2" fmla="*/ 1728132 w 1728131"/>
              <a:gd name="connsiteY2" fmla="*/ 649845 h 1299689"/>
              <a:gd name="connsiteX3" fmla="*/ 864066 w 1728131"/>
              <a:gd name="connsiteY3" fmla="*/ 1299690 h 1299689"/>
              <a:gd name="connsiteX4" fmla="*/ 0 w 1728131"/>
              <a:gd name="connsiteY4" fmla="*/ 649845 h 1299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31" h="1299689">
                <a:moveTo>
                  <a:pt x="0" y="649845"/>
                </a:moveTo>
                <a:cubicBezTo>
                  <a:pt x="0" y="290946"/>
                  <a:pt x="386856" y="0"/>
                  <a:pt x="864066" y="0"/>
                </a:cubicBezTo>
                <a:cubicBezTo>
                  <a:pt x="1341276" y="0"/>
                  <a:pt x="1728132" y="290946"/>
                  <a:pt x="1728132" y="649845"/>
                </a:cubicBezTo>
                <a:cubicBezTo>
                  <a:pt x="1728132" y="1008744"/>
                  <a:pt x="1341276" y="1299690"/>
                  <a:pt x="864066" y="1299690"/>
                </a:cubicBezTo>
                <a:cubicBezTo>
                  <a:pt x="386856" y="1299690"/>
                  <a:pt x="0" y="1008744"/>
                  <a:pt x="0" y="649845"/>
                </a:cubicBezTo>
                <a:close/>
              </a:path>
            </a:pathLst>
          </a:custGeom>
          <a:solidFill>
            <a:srgbClr val="32AA9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3">
              <a:hueOff val="0"/>
              <a:satOff val="0"/>
              <a:lumOff val="0"/>
              <a:alphaOff val="0"/>
            </a:schemeClr>
          </a:effectRef>
          <a:fontRef idx="minor">
            <a:schemeClr val="lt1"/>
          </a:fontRef>
        </p:style>
        <p:txBody>
          <a:bodyPr spcFirstLastPara="0" vert="horz" wrap="square" lIns="265144" tIns="202400" rIns="265144" bIns="202400" numCol="1" spcCol="1270" anchor="ctr" anchorCtr="0">
            <a:noAutofit/>
          </a:bodyPr>
          <a:lstStyle/>
          <a:p>
            <a:pPr marL="0" lvl="0" indent="0" algn="ctr" defTabSz="844550" rtl="1">
              <a:lnSpc>
                <a:spcPct val="90000"/>
              </a:lnSpc>
              <a:spcBef>
                <a:spcPct val="0"/>
              </a:spcBef>
              <a:spcAft>
                <a:spcPct val="35000"/>
              </a:spcAft>
              <a:buNone/>
            </a:pPr>
            <a:r>
              <a:rPr lang="ar-SA" sz="1900" kern="1200" dirty="0"/>
              <a:t>خدمات المكتبات والمعلومات</a:t>
            </a:r>
            <a:endParaRPr lang="ar-SY" sz="1900" kern="1200" dirty="0"/>
          </a:p>
        </p:txBody>
      </p:sp>
      <p:sp>
        <p:nvSpPr>
          <p:cNvPr id="27" name="Rectangle 13">
            <a:extLst>
              <a:ext uri="{FF2B5EF4-FFF2-40B4-BE49-F238E27FC236}">
                <a16:creationId xmlns:a16="http://schemas.microsoft.com/office/drawing/2014/main" id="{B07C3FC0-0034-4E8B-8266-15A48755B7A4}"/>
              </a:ext>
            </a:extLst>
          </p:cNvPr>
          <p:cNvSpPr/>
          <p:nvPr/>
        </p:nvSpPr>
        <p:spPr>
          <a:xfrm>
            <a:off x="6880137" y="1672215"/>
            <a:ext cx="4829263" cy="938725"/>
          </a:xfrm>
          <a:prstGeom prst="rect">
            <a:avLst/>
          </a:prstGeom>
          <a:solidFill>
            <a:schemeClr val="accent1">
              <a:lumMod val="40000"/>
              <a:lumOff val="60000"/>
            </a:schemeClr>
          </a:solidFill>
          <a:ln w="12700" cap="flat" cmpd="sng" algn="ctr">
            <a:noFill/>
            <a:prstDash val="solid"/>
            <a:miter lim="800000"/>
          </a:ln>
          <a:effectLst/>
        </p:spPr>
        <p:txBody>
          <a:bodyPr rtlCol="0" anchor="ctr"/>
          <a:lstStyle/>
          <a:p>
            <a:pPr algn="ctr" rtl="1"/>
            <a:r>
              <a:rPr lang="ar-SA" b="1" dirty="0">
                <a:latin typeface="Alexandria" pitchFamily="2" charset="-78"/>
                <a:cs typeface="Alexandria" pitchFamily="2" charset="-78"/>
              </a:rPr>
              <a:t>المتطلبات الاساسية للمكتبات ومراكز المعلومات </a:t>
            </a:r>
            <a:endParaRPr lang="en-US" b="1" dirty="0">
              <a:latin typeface="Alexandria" pitchFamily="2" charset="-78"/>
              <a:cs typeface="Alexandria" pitchFamily="2" charset="-78"/>
            </a:endParaRPr>
          </a:p>
        </p:txBody>
      </p:sp>
      <p:sp>
        <p:nvSpPr>
          <p:cNvPr id="29" name="شكل حر: شكل 7">
            <a:extLst>
              <a:ext uri="{FF2B5EF4-FFF2-40B4-BE49-F238E27FC236}">
                <a16:creationId xmlns:a16="http://schemas.microsoft.com/office/drawing/2014/main" id="{7FE31580-AA7F-4E84-A8C3-A4FCE4F0A349}"/>
              </a:ext>
            </a:extLst>
          </p:cNvPr>
          <p:cNvSpPr/>
          <p:nvPr/>
        </p:nvSpPr>
        <p:spPr>
          <a:xfrm>
            <a:off x="3513736" y="1454099"/>
            <a:ext cx="1507171" cy="1385377"/>
          </a:xfrm>
          <a:custGeom>
            <a:avLst/>
            <a:gdLst>
              <a:gd name="connsiteX0" fmla="*/ 0 w 1516568"/>
              <a:gd name="connsiteY0" fmla="*/ 649845 h 1299689"/>
              <a:gd name="connsiteX1" fmla="*/ 758284 w 1516568"/>
              <a:gd name="connsiteY1" fmla="*/ 0 h 1299689"/>
              <a:gd name="connsiteX2" fmla="*/ 1516568 w 1516568"/>
              <a:gd name="connsiteY2" fmla="*/ 649845 h 1299689"/>
              <a:gd name="connsiteX3" fmla="*/ 758284 w 1516568"/>
              <a:gd name="connsiteY3" fmla="*/ 1299690 h 1299689"/>
              <a:gd name="connsiteX4" fmla="*/ 0 w 1516568"/>
              <a:gd name="connsiteY4" fmla="*/ 649845 h 12996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6568" h="1299689">
                <a:moveTo>
                  <a:pt x="0" y="649845"/>
                </a:moveTo>
                <a:cubicBezTo>
                  <a:pt x="0" y="290946"/>
                  <a:pt x="339495" y="0"/>
                  <a:pt x="758284" y="0"/>
                </a:cubicBezTo>
                <a:cubicBezTo>
                  <a:pt x="1177073" y="0"/>
                  <a:pt x="1516568" y="290946"/>
                  <a:pt x="1516568" y="649845"/>
                </a:cubicBezTo>
                <a:cubicBezTo>
                  <a:pt x="1516568" y="1008744"/>
                  <a:pt x="1177073" y="1299690"/>
                  <a:pt x="758284" y="1299690"/>
                </a:cubicBezTo>
                <a:cubicBezTo>
                  <a:pt x="339495" y="1299690"/>
                  <a:pt x="0" y="1008744"/>
                  <a:pt x="0" y="649845"/>
                </a:cubicBez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234161" tIns="202400" rIns="234161" bIns="202400" numCol="1" spcCol="1270" anchor="ctr" anchorCtr="0">
            <a:noAutofit/>
          </a:bodyPr>
          <a:lstStyle/>
          <a:p>
            <a:pPr marL="0" lvl="0" indent="0" algn="ctr" defTabSz="844550" rtl="1">
              <a:lnSpc>
                <a:spcPct val="90000"/>
              </a:lnSpc>
              <a:spcBef>
                <a:spcPct val="0"/>
              </a:spcBef>
              <a:spcAft>
                <a:spcPct val="35000"/>
              </a:spcAft>
              <a:buNone/>
            </a:pPr>
            <a:r>
              <a:rPr lang="ar-SA" sz="1900" kern="1200" dirty="0"/>
              <a:t>مجتمع المستفيدين</a:t>
            </a:r>
            <a:endParaRPr lang="ar-SY" sz="1900" kern="1200" dirty="0"/>
          </a:p>
        </p:txBody>
      </p:sp>
    </p:spTree>
    <p:extLst>
      <p:ext uri="{BB962C8B-B14F-4D97-AF65-F5344CB8AC3E}">
        <p14:creationId xmlns:p14="http://schemas.microsoft.com/office/powerpoint/2010/main" val="25129955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244562" y="1361164"/>
            <a:ext cx="9345750" cy="4950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60431" y="729958"/>
            <a:ext cx="5205046" cy="400110"/>
          </a:xfrm>
          <a:prstGeom prst="rect">
            <a:avLst/>
          </a:prstGeom>
          <a:noFill/>
        </p:spPr>
        <p:txBody>
          <a:bodyPr wrap="square" rtlCol="0">
            <a:spAutoFit/>
          </a:bodyPr>
          <a:lstStyle/>
          <a:p>
            <a:pPr algn="ctr"/>
            <a:r>
              <a:rPr lang="ar-SY" sz="2000" b="1" dirty="0">
                <a:latin typeface="Alexandria" pitchFamily="2" charset="-78"/>
                <a:cs typeface="Alexandria" pitchFamily="2" charset="-78"/>
              </a:rPr>
              <a:t>تصنيف </a:t>
            </a:r>
            <a:r>
              <a:rPr lang="ar-SA" sz="2000" b="1" dirty="0">
                <a:latin typeface="Alexandria" pitchFamily="2" charset="-78"/>
                <a:cs typeface="Alexandria" pitchFamily="2" charset="-78"/>
              </a:rPr>
              <a:t>المكتبات المتوافرة للباحث </a:t>
            </a:r>
            <a:endParaRPr lang="en-US" sz="2000" b="1" dirty="0">
              <a:latin typeface="Alexandria" pitchFamily="2" charset="-78"/>
              <a:cs typeface="Alexandria" pitchFamily="2" charset="-78"/>
            </a:endParaRPr>
          </a:p>
        </p:txBody>
      </p:sp>
      <p:sp>
        <p:nvSpPr>
          <p:cNvPr id="8" name="Rectangle 13">
            <a:extLst>
              <a:ext uri="{FF2B5EF4-FFF2-40B4-BE49-F238E27FC236}">
                <a16:creationId xmlns:a16="http://schemas.microsoft.com/office/drawing/2014/main" id="{E6046517-2991-4BDD-A530-19A4BB2787A9}"/>
              </a:ext>
            </a:extLst>
          </p:cNvPr>
          <p:cNvSpPr/>
          <p:nvPr/>
        </p:nvSpPr>
        <p:spPr>
          <a:xfrm>
            <a:off x="6896099" y="1509811"/>
            <a:ext cx="3107000" cy="566049"/>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defTabSz="401183" rtl="0">
              <a:defRPr/>
            </a:pPr>
            <a:endParaRPr lang="en-US" sz="790" kern="0" dirty="0">
              <a:solidFill>
                <a:prstClr val="white"/>
              </a:solidFill>
              <a:latin typeface="Roboto Lt"/>
            </a:endParaRPr>
          </a:p>
        </p:txBody>
      </p:sp>
      <p:graphicFrame>
        <p:nvGraphicFramePr>
          <p:cNvPr id="9" name="رسم تخطيطي 4">
            <a:extLst>
              <a:ext uri="{FF2B5EF4-FFF2-40B4-BE49-F238E27FC236}">
                <a16:creationId xmlns:a16="http://schemas.microsoft.com/office/drawing/2014/main" id="{6E7CA20B-701D-4FD1-962C-D91A2808C0AB}"/>
              </a:ext>
            </a:extLst>
          </p:cNvPr>
          <p:cNvGraphicFramePr/>
          <p:nvPr>
            <p:extLst>
              <p:ext uri="{D42A27DB-BD31-4B8C-83A1-F6EECF244321}">
                <p14:modId xmlns:p14="http://schemas.microsoft.com/office/powerpoint/2010/main" val="3934049924"/>
              </p:ext>
            </p:extLst>
          </p:nvPr>
        </p:nvGraphicFramePr>
        <p:xfrm>
          <a:off x="2959756" y="2173113"/>
          <a:ext cx="7145089"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مستطيل: زوايا مستديرة 4">
            <a:extLst>
              <a:ext uri="{FF2B5EF4-FFF2-40B4-BE49-F238E27FC236}">
                <a16:creationId xmlns:a16="http://schemas.microsoft.com/office/drawing/2014/main" id="{AE8B6F63-58BC-486B-A72C-39670591B088}"/>
              </a:ext>
            </a:extLst>
          </p:cNvPr>
          <p:cNvSpPr txBox="1"/>
          <p:nvPr/>
        </p:nvSpPr>
        <p:spPr>
          <a:xfrm>
            <a:off x="7455425" y="1571911"/>
            <a:ext cx="2413791" cy="4856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SA" sz="3600" b="1" dirty="0">
                <a:solidFill>
                  <a:schemeClr val="tx1">
                    <a:lumMod val="75000"/>
                  </a:schemeClr>
                </a:solidFill>
              </a:rPr>
              <a:t>أنواع المكتبات </a:t>
            </a:r>
            <a:endParaRPr lang="ar-SY" sz="3600" b="1" kern="1200" dirty="0">
              <a:solidFill>
                <a:schemeClr val="tx1">
                  <a:lumMod val="75000"/>
                </a:schemeClr>
              </a:solidFill>
            </a:endParaRPr>
          </a:p>
        </p:txBody>
      </p:sp>
    </p:spTree>
    <p:extLst>
      <p:ext uri="{BB962C8B-B14F-4D97-AF65-F5344CB8AC3E}">
        <p14:creationId xmlns:p14="http://schemas.microsoft.com/office/powerpoint/2010/main" val="6407110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24"/>
          <p:cNvSpPr/>
          <p:nvPr/>
        </p:nvSpPr>
        <p:spPr>
          <a:xfrm>
            <a:off x="1181062" y="1285190"/>
            <a:ext cx="9345750" cy="4810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p:cNvSpPr txBox="1"/>
          <p:nvPr/>
        </p:nvSpPr>
        <p:spPr>
          <a:xfrm>
            <a:off x="3083169" y="751122"/>
            <a:ext cx="5158154" cy="400110"/>
          </a:xfrm>
          <a:prstGeom prst="rect">
            <a:avLst/>
          </a:prstGeom>
          <a:noFill/>
        </p:spPr>
        <p:txBody>
          <a:bodyPr wrap="square" rtlCol="0">
            <a:spAutoFit/>
          </a:bodyPr>
          <a:lstStyle/>
          <a:p>
            <a:pPr algn="ctr"/>
            <a:r>
              <a:rPr lang="ar-SY" sz="2000" b="1" dirty="0">
                <a:latin typeface="Alexandria" pitchFamily="2" charset="-78"/>
                <a:cs typeface="Alexandria" pitchFamily="2" charset="-78"/>
              </a:rPr>
              <a:t>تصنيف </a:t>
            </a:r>
            <a:r>
              <a:rPr lang="ar-SA" sz="2000" b="1" dirty="0">
                <a:latin typeface="Alexandria" pitchFamily="2" charset="-78"/>
                <a:cs typeface="Alexandria" pitchFamily="2" charset="-78"/>
              </a:rPr>
              <a:t>المكتبات المتوافرة للباحث </a:t>
            </a:r>
            <a:endParaRPr lang="en-US" sz="2000" b="1" dirty="0">
              <a:latin typeface="Alexandria" pitchFamily="2" charset="-78"/>
              <a:cs typeface="Alexandria" pitchFamily="2" charset="-78"/>
            </a:endParaRPr>
          </a:p>
        </p:txBody>
      </p:sp>
      <p:sp>
        <p:nvSpPr>
          <p:cNvPr id="13" name="사각형: 둥근 모서리 7">
            <a:extLst>
              <a:ext uri="{FF2B5EF4-FFF2-40B4-BE49-F238E27FC236}">
                <a16:creationId xmlns:a16="http://schemas.microsoft.com/office/drawing/2014/main" id="{86CF5AC8-ACF2-44D2-829B-681DF0818B10}"/>
              </a:ext>
            </a:extLst>
          </p:cNvPr>
          <p:cNvSpPr/>
          <p:nvPr/>
        </p:nvSpPr>
        <p:spPr>
          <a:xfrm>
            <a:off x="1611241" y="1467233"/>
            <a:ext cx="4204277" cy="2114733"/>
          </a:xfrm>
          <a:prstGeom prst="roundRect">
            <a:avLst>
              <a:gd name="adj" fmla="val 12588"/>
            </a:avLst>
          </a:prstGeom>
          <a:solidFill>
            <a:schemeClr val="accent1">
              <a:lumMod val="40000"/>
              <a:lumOff val="60000"/>
            </a:schemeClr>
          </a:solidFill>
          <a:ln w="38100" cap="flat" cmpd="sng" algn="ctr">
            <a:solidFill>
              <a:srgbClr val="68D6D8"/>
            </a:solidFill>
            <a:prstDash val="solid"/>
            <a:miter lim="800000"/>
          </a:ln>
          <a:effectLst/>
        </p:spPr>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defTabSz="514337" rtl="0"/>
            <a:endParaRPr lang="ko-KR" altLang="en-US" sz="2000" kern="0">
              <a:solidFill>
                <a:prstClr val="white"/>
              </a:solidFill>
              <a:latin typeface="Arial"/>
              <a:ea typeface="Arial Unicode MS"/>
            </a:endParaRPr>
          </a:p>
        </p:txBody>
      </p:sp>
      <p:sp>
        <p:nvSpPr>
          <p:cNvPr id="14" name="사각형: 둥근 모서리 12">
            <a:extLst>
              <a:ext uri="{FF2B5EF4-FFF2-40B4-BE49-F238E27FC236}">
                <a16:creationId xmlns:a16="http://schemas.microsoft.com/office/drawing/2014/main" id="{D8EA0FD4-BAA4-49BE-9A65-9CBA0108EEC1}"/>
              </a:ext>
            </a:extLst>
          </p:cNvPr>
          <p:cNvSpPr/>
          <p:nvPr/>
        </p:nvSpPr>
        <p:spPr>
          <a:xfrm>
            <a:off x="5890934" y="1561176"/>
            <a:ext cx="4392794" cy="2008377"/>
          </a:xfrm>
          <a:prstGeom prst="roundRect">
            <a:avLst>
              <a:gd name="adj" fmla="val 12588"/>
            </a:avLst>
          </a:prstGeom>
          <a:solidFill>
            <a:schemeClr val="accent1">
              <a:lumMod val="40000"/>
              <a:lumOff val="60000"/>
            </a:schemeClr>
          </a:solidFill>
          <a:ln w="38100" cap="flat" cmpd="sng" algn="ctr">
            <a:solidFill>
              <a:srgbClr val="68D6D8"/>
            </a:solidFill>
            <a:prstDash val="solid"/>
            <a:miter lim="800000"/>
          </a:ln>
          <a:effectLst/>
        </p:spPr>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defTabSz="514337" rtl="0">
              <a:defRPr/>
            </a:pPr>
            <a:endParaRPr lang="ko-KR" altLang="en-US" sz="2000" kern="0">
              <a:solidFill>
                <a:prstClr val="white"/>
              </a:solidFill>
              <a:latin typeface="Arial"/>
              <a:ea typeface="Arial Unicode MS"/>
            </a:endParaRPr>
          </a:p>
        </p:txBody>
      </p:sp>
      <p:sp>
        <p:nvSpPr>
          <p:cNvPr id="15" name="사각형: 둥근 모서리 13">
            <a:extLst>
              <a:ext uri="{FF2B5EF4-FFF2-40B4-BE49-F238E27FC236}">
                <a16:creationId xmlns:a16="http://schemas.microsoft.com/office/drawing/2014/main" id="{C7EB55AE-C2FB-47DF-9CAD-C93E6071CB7B}"/>
              </a:ext>
            </a:extLst>
          </p:cNvPr>
          <p:cNvSpPr/>
          <p:nvPr/>
        </p:nvSpPr>
        <p:spPr>
          <a:xfrm>
            <a:off x="1622150" y="3645452"/>
            <a:ext cx="4234524" cy="2103601"/>
          </a:xfrm>
          <a:prstGeom prst="roundRect">
            <a:avLst>
              <a:gd name="adj" fmla="val 12588"/>
            </a:avLst>
          </a:prstGeom>
          <a:solidFill>
            <a:schemeClr val="accent1">
              <a:lumMod val="40000"/>
              <a:lumOff val="60000"/>
            </a:schemeClr>
          </a:solidFill>
          <a:ln w="38100" cap="flat" cmpd="sng" algn="ctr">
            <a:solidFill>
              <a:srgbClr val="68D6D8"/>
            </a:solidFill>
            <a:prstDash val="solid"/>
            <a:miter lim="800000"/>
          </a:ln>
          <a:effectLst/>
        </p:spPr>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defTabSz="514337" rtl="0"/>
            <a:endParaRPr lang="ko-KR" altLang="en-US" sz="2000" kern="0">
              <a:solidFill>
                <a:prstClr val="white"/>
              </a:solidFill>
              <a:latin typeface="Arial"/>
              <a:ea typeface="Arial Unicode MS"/>
            </a:endParaRPr>
          </a:p>
        </p:txBody>
      </p:sp>
      <p:sp>
        <p:nvSpPr>
          <p:cNvPr id="16" name="사각형: 둥근 모서리 14">
            <a:extLst>
              <a:ext uri="{FF2B5EF4-FFF2-40B4-BE49-F238E27FC236}">
                <a16:creationId xmlns:a16="http://schemas.microsoft.com/office/drawing/2014/main" id="{D5A7ED57-0163-4DD1-BC1A-2FB52FA6F5FB}"/>
              </a:ext>
            </a:extLst>
          </p:cNvPr>
          <p:cNvSpPr/>
          <p:nvPr/>
        </p:nvSpPr>
        <p:spPr>
          <a:xfrm>
            <a:off x="5875883" y="3617859"/>
            <a:ext cx="4392794" cy="2103740"/>
          </a:xfrm>
          <a:prstGeom prst="roundRect">
            <a:avLst>
              <a:gd name="adj" fmla="val 12588"/>
            </a:avLst>
          </a:prstGeom>
          <a:solidFill>
            <a:schemeClr val="accent1">
              <a:lumMod val="40000"/>
              <a:lumOff val="60000"/>
            </a:schemeClr>
          </a:solidFill>
          <a:ln w="38100" cap="flat" cmpd="sng" algn="ctr">
            <a:solidFill>
              <a:srgbClr val="68D6D8"/>
            </a:solidFill>
            <a:prstDash val="solid"/>
            <a:miter lim="800000"/>
          </a:ln>
          <a:effectLst/>
        </p:spPr>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defTabSz="514337" rtl="0"/>
            <a:endParaRPr lang="ko-KR" altLang="en-US" sz="2000" kern="0">
              <a:solidFill>
                <a:prstClr val="white"/>
              </a:solidFill>
              <a:latin typeface="Arial"/>
              <a:ea typeface="Arial Unicode MS"/>
            </a:endParaRPr>
          </a:p>
        </p:txBody>
      </p:sp>
      <p:sp>
        <p:nvSpPr>
          <p:cNvPr id="17" name="Block Arc 34">
            <a:extLst>
              <a:ext uri="{FF2B5EF4-FFF2-40B4-BE49-F238E27FC236}">
                <a16:creationId xmlns:a16="http://schemas.microsoft.com/office/drawing/2014/main" id="{6D4451B9-2ECE-4505-B3BA-56B5EED117F1}"/>
              </a:ext>
            </a:extLst>
          </p:cNvPr>
          <p:cNvSpPr/>
          <p:nvPr/>
        </p:nvSpPr>
        <p:spPr>
          <a:xfrm>
            <a:off x="4840423" y="2352414"/>
            <a:ext cx="2098418" cy="2553285"/>
          </a:xfrm>
          <a:prstGeom prst="blockArc">
            <a:avLst>
              <a:gd name="adj1" fmla="val 16267252"/>
              <a:gd name="adj2" fmla="val 21557561"/>
              <a:gd name="adj3" fmla="val 15233"/>
            </a:avLst>
          </a:prstGeom>
          <a:solidFill>
            <a:srgbClr val="68D6D8"/>
          </a:solidFill>
          <a:ln w="12700" cap="flat" cmpd="sng" algn="ctr">
            <a:noFill/>
            <a:prstDash val="solid"/>
            <a:miter lim="800000"/>
          </a:ln>
          <a:effectLst/>
        </p:spPr>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defTabSz="514337" rtl="0">
              <a:defRPr/>
            </a:pPr>
            <a:endParaRPr lang="ko-KR" altLang="en-US" sz="2000" kern="0" dirty="0">
              <a:solidFill>
                <a:prstClr val="black"/>
              </a:solidFill>
              <a:latin typeface="Arial"/>
              <a:ea typeface="Arial Unicode MS"/>
            </a:endParaRPr>
          </a:p>
        </p:txBody>
      </p:sp>
      <p:sp>
        <p:nvSpPr>
          <p:cNvPr id="18" name="Block Arc 33">
            <a:extLst>
              <a:ext uri="{FF2B5EF4-FFF2-40B4-BE49-F238E27FC236}">
                <a16:creationId xmlns:a16="http://schemas.microsoft.com/office/drawing/2014/main" id="{3AA3CB6D-40C6-4A39-A351-F9B65DB14BFB}"/>
              </a:ext>
            </a:extLst>
          </p:cNvPr>
          <p:cNvSpPr/>
          <p:nvPr/>
        </p:nvSpPr>
        <p:spPr>
          <a:xfrm rot="5400000">
            <a:off x="4609610" y="2544913"/>
            <a:ext cx="2553285" cy="2098418"/>
          </a:xfrm>
          <a:prstGeom prst="blockArc">
            <a:avLst>
              <a:gd name="adj1" fmla="val 16229915"/>
              <a:gd name="adj2" fmla="val 21506646"/>
              <a:gd name="adj3" fmla="val 15477"/>
            </a:avLst>
          </a:prstGeom>
          <a:solidFill>
            <a:srgbClr val="006AB8"/>
          </a:solidFill>
          <a:ln w="12700" cap="flat" cmpd="sng" algn="ctr">
            <a:noFill/>
            <a:prstDash val="solid"/>
            <a:miter lim="800000"/>
          </a:ln>
          <a:effectLst/>
        </p:spPr>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defTabSz="514337" rtl="0">
              <a:defRPr/>
            </a:pPr>
            <a:endParaRPr lang="ko-KR" altLang="en-US" sz="2000" kern="0">
              <a:solidFill>
                <a:prstClr val="black"/>
              </a:solidFill>
              <a:latin typeface="Arial"/>
              <a:ea typeface="Arial Unicode MS"/>
            </a:endParaRPr>
          </a:p>
        </p:txBody>
      </p:sp>
      <p:sp>
        <p:nvSpPr>
          <p:cNvPr id="19" name="Block Arc 35">
            <a:extLst>
              <a:ext uri="{FF2B5EF4-FFF2-40B4-BE49-F238E27FC236}">
                <a16:creationId xmlns:a16="http://schemas.microsoft.com/office/drawing/2014/main" id="{A939E0EC-4728-4879-90C7-4C9504BFB564}"/>
              </a:ext>
            </a:extLst>
          </p:cNvPr>
          <p:cNvSpPr/>
          <p:nvPr/>
        </p:nvSpPr>
        <p:spPr>
          <a:xfrm rot="10800000">
            <a:off x="4890751" y="2317479"/>
            <a:ext cx="2098418" cy="2553285"/>
          </a:xfrm>
          <a:prstGeom prst="blockArc">
            <a:avLst>
              <a:gd name="adj1" fmla="val 16302188"/>
              <a:gd name="adj2" fmla="val 21556929"/>
              <a:gd name="adj3" fmla="val 15741"/>
            </a:avLst>
          </a:prstGeom>
          <a:solidFill>
            <a:srgbClr val="006AB8"/>
          </a:solidFill>
          <a:ln w="12700" cap="flat" cmpd="sng" algn="ctr">
            <a:noFill/>
            <a:prstDash val="solid"/>
            <a:miter lim="800000"/>
          </a:ln>
          <a:effectLst/>
        </p:spPr>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defTabSz="514337" rtl="0">
              <a:defRPr/>
            </a:pPr>
            <a:endParaRPr lang="ko-KR" altLang="en-US" sz="2000" kern="0">
              <a:solidFill>
                <a:prstClr val="black"/>
              </a:solidFill>
              <a:latin typeface="Arial"/>
              <a:ea typeface="Arial Unicode MS"/>
            </a:endParaRPr>
          </a:p>
        </p:txBody>
      </p:sp>
      <p:sp>
        <p:nvSpPr>
          <p:cNvPr id="20" name="Block Arc 36">
            <a:extLst>
              <a:ext uri="{FF2B5EF4-FFF2-40B4-BE49-F238E27FC236}">
                <a16:creationId xmlns:a16="http://schemas.microsoft.com/office/drawing/2014/main" id="{1360EABA-A1CD-40DD-AD41-CB1F138EEFB5}"/>
              </a:ext>
            </a:extLst>
          </p:cNvPr>
          <p:cNvSpPr/>
          <p:nvPr/>
        </p:nvSpPr>
        <p:spPr>
          <a:xfrm rot="16200000">
            <a:off x="4663317" y="2569473"/>
            <a:ext cx="2553285" cy="2098418"/>
          </a:xfrm>
          <a:prstGeom prst="blockArc">
            <a:avLst>
              <a:gd name="adj1" fmla="val 16302188"/>
              <a:gd name="adj2" fmla="val 21530925"/>
              <a:gd name="adj3" fmla="val 15991"/>
            </a:avLst>
          </a:prstGeom>
          <a:solidFill>
            <a:srgbClr val="58CCFE"/>
          </a:solidFill>
          <a:ln w="12700" cap="flat" cmpd="sng" algn="ctr">
            <a:noFill/>
            <a:prstDash val="solid"/>
            <a:miter lim="800000"/>
          </a:ln>
          <a:effectLst/>
        </p:spPr>
        <p:txBody>
          <a:bodyPr rot="0" spcFirstLastPara="0" vertOverflow="overflow" horzOverflow="overflow" vert="horz" wrap="square" lIns="51435" tIns="25718" rIns="51435" bIns="25718" numCol="1" spcCol="0" rtlCol="0" fromWordArt="0" anchor="ctr" anchorCtr="0" forceAA="0" compatLnSpc="1">
            <a:prstTxWarp prst="textNoShape">
              <a:avLst/>
            </a:prstTxWarp>
            <a:noAutofit/>
          </a:bodyPr>
          <a:lstStyle/>
          <a:p>
            <a:pPr algn="ctr" defTabSz="514337" rtl="0">
              <a:defRPr/>
            </a:pPr>
            <a:endParaRPr lang="ko-KR" altLang="en-US" sz="2000" kern="0" dirty="0">
              <a:solidFill>
                <a:prstClr val="black"/>
              </a:solidFill>
              <a:latin typeface="Arial"/>
              <a:ea typeface="Arial Unicode MS"/>
            </a:endParaRPr>
          </a:p>
        </p:txBody>
      </p:sp>
      <p:sp>
        <p:nvSpPr>
          <p:cNvPr id="21" name="타원 24">
            <a:extLst>
              <a:ext uri="{FF2B5EF4-FFF2-40B4-BE49-F238E27FC236}">
                <a16:creationId xmlns:a16="http://schemas.microsoft.com/office/drawing/2014/main" id="{7073C47B-B7C3-430F-A486-C028F945F463}"/>
              </a:ext>
            </a:extLst>
          </p:cNvPr>
          <p:cNvSpPr/>
          <p:nvPr/>
        </p:nvSpPr>
        <p:spPr>
          <a:xfrm>
            <a:off x="5177705" y="2677886"/>
            <a:ext cx="1468878" cy="1872659"/>
          </a:xfrm>
          <a:prstGeom prst="ellipse">
            <a:avLst/>
          </a:prstGeom>
          <a:solidFill>
            <a:sysClr val="window" lastClr="FFFFFF"/>
          </a:solidFill>
          <a:ln w="12700" cap="flat" cmpd="sng" algn="ctr">
            <a:noFill/>
            <a:prstDash val="solid"/>
            <a:miter lim="800000"/>
          </a:ln>
          <a:effectLst/>
        </p:spPr>
        <p:txBody>
          <a:bodyPr rtlCol="0" anchor="ctr"/>
          <a:lstStyle/>
          <a:p>
            <a:pPr algn="ctr" defTabSz="514337" rtl="0">
              <a:defRPr/>
            </a:pPr>
            <a:endParaRPr lang="ko-KR" altLang="en-US" sz="2000" kern="0">
              <a:solidFill>
                <a:prstClr val="white"/>
              </a:solidFill>
              <a:latin typeface="Arial"/>
              <a:ea typeface="Arial Unicode MS"/>
            </a:endParaRPr>
          </a:p>
        </p:txBody>
      </p:sp>
      <p:sp>
        <p:nvSpPr>
          <p:cNvPr id="22" name="TextBox 27">
            <a:extLst>
              <a:ext uri="{FF2B5EF4-FFF2-40B4-BE49-F238E27FC236}">
                <a16:creationId xmlns:a16="http://schemas.microsoft.com/office/drawing/2014/main" id="{E42B3FF5-7F10-448B-914A-43FE8BF434F8}"/>
              </a:ext>
            </a:extLst>
          </p:cNvPr>
          <p:cNvSpPr txBox="1"/>
          <p:nvPr/>
        </p:nvSpPr>
        <p:spPr>
          <a:xfrm>
            <a:off x="2109533" y="1883914"/>
            <a:ext cx="2730890" cy="707886"/>
          </a:xfrm>
          <a:prstGeom prst="rect">
            <a:avLst/>
          </a:prstGeom>
          <a:noFill/>
        </p:spPr>
        <p:txBody>
          <a:bodyPr wrap="square" rtlCol="0">
            <a:spAutoFit/>
          </a:bodyPr>
          <a:lstStyle>
            <a:defPPr>
              <a:defRPr lang="ar-SA"/>
            </a:defPPr>
            <a:lvl1pPr defTabSz="914377" rtl="0">
              <a:defRPr sz="2000" b="1">
                <a:solidFill>
                  <a:prstClr val="black">
                    <a:lumMod val="75000"/>
                    <a:lumOff val="25000"/>
                  </a:prstClr>
                </a:solidFill>
                <a:latin typeface="Arial"/>
                <a:ea typeface="Arial Unicode MS"/>
                <a:cs typeface="Arial" pitchFamily="34" charset="0"/>
              </a:defRPr>
            </a:lvl1pPr>
          </a:lstStyle>
          <a:p>
            <a:pPr algn="ctr" rtl="1"/>
            <a:r>
              <a:rPr lang="ar-SA" altLang="ko-KR" dirty="0"/>
              <a:t>استرجاع هذه المصادر بالطرق المختلفة (اليدوية والآلية )</a:t>
            </a:r>
            <a:endParaRPr lang="ko-KR" altLang="en-US" dirty="0"/>
          </a:p>
        </p:txBody>
      </p:sp>
      <p:sp>
        <p:nvSpPr>
          <p:cNvPr id="23" name="TextBox 33">
            <a:extLst>
              <a:ext uri="{FF2B5EF4-FFF2-40B4-BE49-F238E27FC236}">
                <a16:creationId xmlns:a16="http://schemas.microsoft.com/office/drawing/2014/main" id="{C651E28F-754E-4793-AC1C-E2476D2101D1}"/>
              </a:ext>
            </a:extLst>
          </p:cNvPr>
          <p:cNvSpPr txBox="1"/>
          <p:nvPr/>
        </p:nvSpPr>
        <p:spPr>
          <a:xfrm>
            <a:off x="6907002" y="2066619"/>
            <a:ext cx="2889217" cy="707886"/>
          </a:xfrm>
          <a:prstGeom prst="rect">
            <a:avLst/>
          </a:prstGeom>
          <a:noFill/>
        </p:spPr>
        <p:txBody>
          <a:bodyPr wrap="square" rtlCol="0">
            <a:spAutoFit/>
          </a:bodyPr>
          <a:lstStyle/>
          <a:p>
            <a:pPr algn="ctr" defTabSz="514337" rtl="1"/>
            <a:r>
              <a:rPr lang="ar-SA" altLang="ko-KR" sz="2000" b="1" dirty="0">
                <a:solidFill>
                  <a:prstClr val="black">
                    <a:lumMod val="75000"/>
                    <a:lumOff val="25000"/>
                  </a:prstClr>
                </a:solidFill>
                <a:latin typeface="Arial"/>
                <a:ea typeface="Arial Unicode MS"/>
                <a:cs typeface="Arial" pitchFamily="34" charset="0"/>
              </a:rPr>
              <a:t>جمع مصادر المعلومات بمختلف أشكالها</a:t>
            </a:r>
            <a:endParaRPr lang="ko-KR" altLang="en-US" sz="2000" b="1" dirty="0">
              <a:solidFill>
                <a:prstClr val="black">
                  <a:lumMod val="75000"/>
                  <a:lumOff val="25000"/>
                </a:prstClr>
              </a:solidFill>
              <a:latin typeface="Arial"/>
              <a:ea typeface="Arial Unicode MS"/>
              <a:cs typeface="Arial" pitchFamily="34" charset="0"/>
            </a:endParaRPr>
          </a:p>
        </p:txBody>
      </p:sp>
      <p:sp>
        <p:nvSpPr>
          <p:cNvPr id="24" name="TextBox 36">
            <a:extLst>
              <a:ext uri="{FF2B5EF4-FFF2-40B4-BE49-F238E27FC236}">
                <a16:creationId xmlns:a16="http://schemas.microsoft.com/office/drawing/2014/main" id="{53F5BE75-75C2-45D4-AE55-C7BAB99E9726}"/>
              </a:ext>
            </a:extLst>
          </p:cNvPr>
          <p:cNvSpPr txBox="1"/>
          <p:nvPr/>
        </p:nvSpPr>
        <p:spPr>
          <a:xfrm>
            <a:off x="1969477" y="3985052"/>
            <a:ext cx="2871555" cy="1015663"/>
          </a:xfrm>
          <a:prstGeom prst="rect">
            <a:avLst/>
          </a:prstGeom>
          <a:noFill/>
        </p:spPr>
        <p:txBody>
          <a:bodyPr wrap="square" rtlCol="0">
            <a:spAutoFit/>
          </a:bodyPr>
          <a:lstStyle>
            <a:defPPr>
              <a:defRPr lang="ar-SA"/>
            </a:defPPr>
            <a:lvl1pPr defTabSz="914377" rtl="0">
              <a:defRPr sz="2000" b="1">
                <a:solidFill>
                  <a:prstClr val="black">
                    <a:lumMod val="75000"/>
                    <a:lumOff val="25000"/>
                  </a:prstClr>
                </a:solidFill>
                <a:latin typeface="Arial"/>
                <a:ea typeface="Arial Unicode MS"/>
                <a:cs typeface="Arial" pitchFamily="34" charset="0"/>
              </a:defRPr>
            </a:lvl1pPr>
          </a:lstStyle>
          <a:p>
            <a:pPr algn="ctr"/>
            <a:r>
              <a:rPr lang="ar-SA" altLang="ko-KR" dirty="0"/>
              <a:t>بث المعلومات من خلال تقديم خدمات مكتبية مختلفة كالإعارة والتصوير وغيرها .</a:t>
            </a:r>
            <a:endParaRPr lang="ko-KR" altLang="en-US" dirty="0"/>
          </a:p>
        </p:txBody>
      </p:sp>
      <p:sp>
        <p:nvSpPr>
          <p:cNvPr id="25" name="TextBox 38">
            <a:extLst>
              <a:ext uri="{FF2B5EF4-FFF2-40B4-BE49-F238E27FC236}">
                <a16:creationId xmlns:a16="http://schemas.microsoft.com/office/drawing/2014/main" id="{AAC3CE7C-8A36-4C90-B8F6-3A57A4A88770}"/>
              </a:ext>
            </a:extLst>
          </p:cNvPr>
          <p:cNvSpPr txBox="1"/>
          <p:nvPr/>
        </p:nvSpPr>
        <p:spPr>
          <a:xfrm>
            <a:off x="5284222" y="3154055"/>
            <a:ext cx="1193920" cy="830997"/>
          </a:xfrm>
          <a:prstGeom prst="rect">
            <a:avLst/>
          </a:prstGeom>
          <a:noFill/>
        </p:spPr>
        <p:txBody>
          <a:bodyPr wrap="square" rtlCol="0">
            <a:spAutoFit/>
          </a:bodyPr>
          <a:lstStyle/>
          <a:p>
            <a:pPr algn="ctr" defTabSz="514337" rtl="0"/>
            <a:r>
              <a:rPr lang="ar-SA" altLang="ko-KR" sz="2400" b="1" dirty="0">
                <a:solidFill>
                  <a:srgbClr val="006AB8"/>
                </a:solidFill>
                <a:latin typeface="Arial"/>
                <a:ea typeface="Arial Unicode MS"/>
                <a:cs typeface="Arial" pitchFamily="34" charset="0"/>
              </a:rPr>
              <a:t>الوظائف الرئيسية </a:t>
            </a:r>
            <a:endParaRPr lang="ko-KR" altLang="en-US" sz="2400" b="1" dirty="0">
              <a:solidFill>
                <a:srgbClr val="006AB8"/>
              </a:solidFill>
              <a:latin typeface="Arial"/>
              <a:ea typeface="Arial Unicode MS"/>
              <a:cs typeface="Arial" pitchFamily="34" charset="0"/>
            </a:endParaRPr>
          </a:p>
        </p:txBody>
      </p:sp>
      <p:sp>
        <p:nvSpPr>
          <p:cNvPr id="26" name="TextBox 36">
            <a:extLst>
              <a:ext uri="{FF2B5EF4-FFF2-40B4-BE49-F238E27FC236}">
                <a16:creationId xmlns:a16="http://schemas.microsoft.com/office/drawing/2014/main" id="{53F5BE75-75C2-45D4-AE55-C7BAB99E9726}"/>
              </a:ext>
            </a:extLst>
          </p:cNvPr>
          <p:cNvSpPr txBox="1"/>
          <p:nvPr/>
        </p:nvSpPr>
        <p:spPr>
          <a:xfrm>
            <a:off x="6664879" y="4023587"/>
            <a:ext cx="3156587" cy="707886"/>
          </a:xfrm>
          <a:prstGeom prst="rect">
            <a:avLst/>
          </a:prstGeom>
          <a:noFill/>
        </p:spPr>
        <p:txBody>
          <a:bodyPr wrap="square" rtlCol="0">
            <a:spAutoFit/>
          </a:bodyPr>
          <a:lstStyle>
            <a:defPPr>
              <a:defRPr lang="ar-SA"/>
            </a:defPPr>
            <a:lvl1pPr defTabSz="914377" rtl="0">
              <a:defRPr sz="2000" b="1">
                <a:solidFill>
                  <a:prstClr val="black">
                    <a:lumMod val="75000"/>
                    <a:lumOff val="25000"/>
                  </a:prstClr>
                </a:solidFill>
                <a:latin typeface="Arial"/>
                <a:ea typeface="Arial Unicode MS"/>
                <a:cs typeface="Arial" pitchFamily="34" charset="0"/>
              </a:defRPr>
            </a:lvl1pPr>
          </a:lstStyle>
          <a:p>
            <a:pPr algn="ctr" rtl="1"/>
            <a:r>
              <a:rPr lang="ar-SA" altLang="ko-KR" dirty="0"/>
              <a:t>تنظيم هذه المصادر وفق طرق وأساليب وأنظمة وقواعد معينة</a:t>
            </a:r>
            <a:endParaRPr lang="ko-KR" altLang="en-US" dirty="0"/>
          </a:p>
        </p:txBody>
      </p:sp>
    </p:spTree>
    <p:extLst>
      <p:ext uri="{BB962C8B-B14F-4D97-AF65-F5344CB8AC3E}">
        <p14:creationId xmlns:p14="http://schemas.microsoft.com/office/powerpoint/2010/main" val="32855515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317500" y="1285190"/>
            <a:ext cx="11734800" cy="4899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5416985" cy="461665"/>
          </a:xfrm>
          <a:prstGeom prst="rect">
            <a:avLst/>
          </a:prstGeom>
          <a:noFill/>
        </p:spPr>
        <p:txBody>
          <a:bodyPr wrap="square" rtlCol="0">
            <a:spAutoFit/>
          </a:bodyPr>
          <a:lstStyle/>
          <a:p>
            <a:pPr algn="ctr"/>
            <a:r>
              <a:rPr lang="ar-SY" sz="24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تصنيف </a:t>
            </a:r>
            <a:r>
              <a:rPr lang="ar-SA" sz="24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المكتبات المتوافرة للباحث </a:t>
            </a:r>
            <a:endParaRPr lang="en-US" sz="24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endParaRPr>
          </a:p>
        </p:txBody>
      </p:sp>
      <p:sp>
        <p:nvSpPr>
          <p:cNvPr id="8" name="Rectangle 13">
            <a:extLst>
              <a:ext uri="{FF2B5EF4-FFF2-40B4-BE49-F238E27FC236}">
                <a16:creationId xmlns:a16="http://schemas.microsoft.com/office/drawing/2014/main" id="{7BC436E2-DF1F-4B2B-A3A8-4EFE4D072256}"/>
              </a:ext>
            </a:extLst>
          </p:cNvPr>
          <p:cNvSpPr/>
          <p:nvPr/>
        </p:nvSpPr>
        <p:spPr>
          <a:xfrm>
            <a:off x="7026627" y="1544580"/>
            <a:ext cx="4916681" cy="836534"/>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defTabSz="401183" rtl="0">
              <a:defRPr/>
            </a:pPr>
            <a:endParaRPr lang="en-US" sz="790" kern="0" dirty="0">
              <a:solidFill>
                <a:prstClr val="white"/>
              </a:solidFill>
              <a:latin typeface="Roboto Lt"/>
            </a:endParaRPr>
          </a:p>
        </p:txBody>
      </p:sp>
      <p:sp>
        <p:nvSpPr>
          <p:cNvPr id="9" name="Rectangle 8"/>
          <p:cNvSpPr/>
          <p:nvPr/>
        </p:nvSpPr>
        <p:spPr>
          <a:xfrm>
            <a:off x="6724147" y="2930249"/>
            <a:ext cx="4916682" cy="2269598"/>
          </a:xfrm>
          <a:prstGeom prst="rect">
            <a:avLst/>
          </a:prstGeom>
          <a:solidFill>
            <a:srgbClr val="445468"/>
          </a:solidFill>
          <a:ln w="12700" cap="flat" cmpd="sng" algn="ctr">
            <a:noFill/>
            <a:prstDash val="solid"/>
            <a:miter lim="800000"/>
          </a:ln>
          <a:effectLst/>
        </p:spPr>
        <p:txBody>
          <a:bodyPr rtlCol="0" anchor="ctr"/>
          <a:lstStyle/>
          <a:p>
            <a:pPr marL="457200" indent="-457200" algn="just" rtl="1">
              <a:buFont typeface="Arial" panose="020B0604020202020204" pitchFamily="34" charset="0"/>
              <a:buChar char="•"/>
            </a:pPr>
            <a:r>
              <a:rPr lang="ar-SA" sz="2800" dirty="0">
                <a:solidFill>
                  <a:schemeClr val="bg1"/>
                </a:solidFill>
              </a:rPr>
              <a:t>المكتبة التي تقدم خدماتها بالمجان لجميع فئات الشعب بدون تمييز ولجميع الاعمار وهي تقدم خدماتها لجميع المستويات الثقافية </a:t>
            </a:r>
            <a:r>
              <a:rPr lang="ar-SY" sz="2800" dirty="0" smtClean="0">
                <a:solidFill>
                  <a:schemeClr val="bg1"/>
                </a:solidFill>
              </a:rPr>
              <a:t> ومنها مكتبات الأطفال.</a:t>
            </a:r>
            <a:endParaRPr lang="en-US" sz="2800" dirty="0">
              <a:solidFill>
                <a:schemeClr val="bg1"/>
              </a:solidFill>
            </a:endParaRPr>
          </a:p>
        </p:txBody>
      </p:sp>
      <p:sp>
        <p:nvSpPr>
          <p:cNvPr id="10" name="Text Placeholder 5"/>
          <p:cNvSpPr txBox="1">
            <a:spLocks/>
          </p:cNvSpPr>
          <p:nvPr/>
        </p:nvSpPr>
        <p:spPr>
          <a:xfrm>
            <a:off x="3226935" y="2995141"/>
            <a:ext cx="5798000" cy="1951134"/>
          </a:xfrm>
          <a:prstGeom prst="rect">
            <a:avLst/>
          </a:prstGeom>
        </p:spPr>
        <p:txBody>
          <a:bodyPr vert="horz" lIns="51435" tIns="25718" rIns="51435" bIns="25718"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66078" rtl="1">
              <a:lnSpc>
                <a:spcPct val="100000"/>
              </a:lnSpc>
              <a:spcBef>
                <a:spcPct val="20000"/>
              </a:spcBef>
              <a:buClr>
                <a:srgbClr val="C00000"/>
              </a:buClr>
              <a:buSzPct val="95000"/>
              <a:tabLst>
                <a:tab pos="98225" algn="l"/>
              </a:tabLst>
            </a:pPr>
            <a:endParaRPr lang="ar-SY" sz="1500" b="1" dirty="0">
              <a:solidFill>
                <a:srgbClr val="FFFFFF"/>
              </a:solidFill>
              <a:latin typeface="Simplified Arabic" panose="02020603050405020304" pitchFamily="18" charset="-78"/>
              <a:ea typeface="+mn-ea"/>
              <a:cs typeface="Simplified Arabic" panose="02020603050405020304" pitchFamily="18" charset="-78"/>
            </a:endParaRPr>
          </a:p>
        </p:txBody>
      </p:sp>
      <p:sp>
        <p:nvSpPr>
          <p:cNvPr id="11" name="Text Placeholder 5"/>
          <p:cNvSpPr txBox="1">
            <a:spLocks/>
          </p:cNvSpPr>
          <p:nvPr/>
        </p:nvSpPr>
        <p:spPr>
          <a:xfrm>
            <a:off x="3728285" y="3007125"/>
            <a:ext cx="4754028" cy="304361"/>
          </a:xfrm>
          <a:prstGeom prst="rect">
            <a:avLst/>
          </a:prstGeom>
        </p:spPr>
        <p:txBody>
          <a:bodyPr vert="horz" lIns="51435" tIns="25718" rIns="51435" bIns="25718"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66078" rtl="1">
              <a:lnSpc>
                <a:spcPct val="100000"/>
              </a:lnSpc>
              <a:spcBef>
                <a:spcPct val="20000"/>
              </a:spcBef>
              <a:buClr>
                <a:srgbClr val="C00000"/>
              </a:buClr>
              <a:buSzPct val="95000"/>
              <a:tabLst>
                <a:tab pos="98225" algn="l"/>
              </a:tabLst>
            </a:pPr>
            <a:endParaRPr lang="ar-SA" sz="1500" b="1" dirty="0">
              <a:solidFill>
                <a:srgbClr val="FFFFFF"/>
              </a:solidFill>
              <a:latin typeface="Simplified Arabic" panose="02020603050405020304" pitchFamily="18" charset="-78"/>
              <a:ea typeface="+mn-ea"/>
              <a:cs typeface="Simplified Arabic" panose="02020603050405020304" pitchFamily="18" charset="-78"/>
            </a:endParaRPr>
          </a:p>
        </p:txBody>
      </p:sp>
      <p:sp>
        <p:nvSpPr>
          <p:cNvPr id="12" name="Rectangle 2">
            <a:extLst>
              <a:ext uri="{FF2B5EF4-FFF2-40B4-BE49-F238E27FC236}">
                <a16:creationId xmlns:a16="http://schemas.microsoft.com/office/drawing/2014/main" id="{ECB711E3-1599-4249-AE44-10EF7311441E}"/>
              </a:ext>
            </a:extLst>
          </p:cNvPr>
          <p:cNvSpPr txBox="1">
            <a:spLocks noChangeArrowheads="1"/>
          </p:cNvSpPr>
          <p:nvPr/>
        </p:nvSpPr>
        <p:spPr>
          <a:xfrm>
            <a:off x="3077766" y="1604566"/>
            <a:ext cx="5372100" cy="422672"/>
          </a:xfrm>
          <a:prstGeom prst="rect">
            <a:avLst/>
          </a:prstGeom>
        </p:spPr>
        <p:txBody>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a:defRPr/>
            </a:pPr>
            <a:r>
              <a:rPr lang="ar-SA" altLang="en-US" sz="2400" b="1" kern="0" dirty="0">
                <a:solidFill>
                  <a:srgbClr val="FFFFFF"/>
                </a:solidFill>
                <a:latin typeface="Verdana"/>
              </a:rPr>
              <a:t> </a:t>
            </a:r>
            <a:endParaRPr lang="en-US" altLang="en-US" sz="2400" b="1" kern="0" dirty="0">
              <a:solidFill>
                <a:srgbClr val="4972BB"/>
              </a:solidFill>
              <a:latin typeface="Verdana"/>
            </a:endParaRPr>
          </a:p>
        </p:txBody>
      </p:sp>
      <p:sp>
        <p:nvSpPr>
          <p:cNvPr id="13" name="مستطيل: زوايا مستديرة 4">
            <a:extLst>
              <a:ext uri="{FF2B5EF4-FFF2-40B4-BE49-F238E27FC236}">
                <a16:creationId xmlns:a16="http://schemas.microsoft.com/office/drawing/2014/main" id="{451FB961-71BD-4A87-95F7-CFFA8F6E40C3}"/>
              </a:ext>
            </a:extLst>
          </p:cNvPr>
          <p:cNvSpPr txBox="1"/>
          <p:nvPr/>
        </p:nvSpPr>
        <p:spPr>
          <a:xfrm>
            <a:off x="7026627" y="1628315"/>
            <a:ext cx="4614202" cy="684851"/>
          </a:xfrm>
          <a:prstGeom prst="rect">
            <a:avLst/>
          </a:prstGeom>
          <a:scene3d>
            <a:camera prst="orthographicFront"/>
            <a:lightRig rig="threePt" dir="t">
              <a:rot lat="0" lon="0" rev="7500000"/>
            </a:lightRig>
          </a:scene3d>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SA" sz="2800" b="1" kern="1200" dirty="0">
                <a:solidFill>
                  <a:schemeClr val="tx2"/>
                </a:solidFill>
              </a:rPr>
              <a:t>المكتبات العامة</a:t>
            </a:r>
            <a:r>
              <a:rPr lang="en-US" sz="2500" b="1" kern="1200" dirty="0"/>
              <a:t>Public </a:t>
            </a:r>
            <a:r>
              <a:rPr lang="en-US" sz="2500" b="1" kern="1200" dirty="0" smtClean="0"/>
              <a:t>libraries  </a:t>
            </a:r>
            <a:endParaRPr lang="ar-SY" sz="2500" b="1" kern="1200" dirty="0"/>
          </a:p>
        </p:txBody>
      </p:sp>
      <p:pic>
        <p:nvPicPr>
          <p:cNvPr id="14" name="Picture 2" descr="أجمل مكتبات العالم.. تجربة سياحية مجانية">
            <a:extLst>
              <a:ext uri="{FF2B5EF4-FFF2-40B4-BE49-F238E27FC236}">
                <a16:creationId xmlns:a16="http://schemas.microsoft.com/office/drawing/2014/main" id="{FC8076D4-964C-419C-BF37-426098D8D7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932" y="2213755"/>
            <a:ext cx="6031356" cy="3702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3679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084815" cy="5318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3190928" y="729958"/>
            <a:ext cx="5416985" cy="461665"/>
          </a:xfrm>
          <a:prstGeom prst="rect">
            <a:avLst/>
          </a:prstGeom>
          <a:noFill/>
        </p:spPr>
        <p:txBody>
          <a:bodyPr wrap="square" rtlCol="0">
            <a:spAutoFit/>
          </a:bodyPr>
          <a:lstStyle/>
          <a:p>
            <a:pPr algn="ctr"/>
            <a:r>
              <a:rPr lang="ar-SY" sz="24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تصنيف </a:t>
            </a:r>
            <a:r>
              <a:rPr lang="ar-SA" sz="24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المكتبات المتوافرة للباحث </a:t>
            </a:r>
            <a:endParaRPr lang="en-US" sz="24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endParaRPr>
          </a:p>
        </p:txBody>
      </p:sp>
      <p:pic>
        <p:nvPicPr>
          <p:cNvPr id="7" name="Picture 6"/>
          <p:cNvPicPr>
            <a:picLocks noChangeAspect="1"/>
          </p:cNvPicPr>
          <p:nvPr/>
        </p:nvPicPr>
        <p:blipFill>
          <a:blip r:embed="rId3"/>
          <a:stretch>
            <a:fillRect/>
          </a:stretch>
        </p:blipFill>
        <p:spPr>
          <a:xfrm>
            <a:off x="1426254" y="2308028"/>
            <a:ext cx="9594427" cy="4190654"/>
          </a:xfrm>
          <a:prstGeom prst="rect">
            <a:avLst/>
          </a:prstGeom>
        </p:spPr>
      </p:pic>
      <p:sp>
        <p:nvSpPr>
          <p:cNvPr id="10" name="Rectangle 13">
            <a:extLst>
              <a:ext uri="{FF2B5EF4-FFF2-40B4-BE49-F238E27FC236}">
                <a16:creationId xmlns:a16="http://schemas.microsoft.com/office/drawing/2014/main" id="{7BC436E2-DF1F-4B2B-A3A8-4EFE4D072256}"/>
              </a:ext>
            </a:extLst>
          </p:cNvPr>
          <p:cNvSpPr/>
          <p:nvPr/>
        </p:nvSpPr>
        <p:spPr>
          <a:xfrm>
            <a:off x="5528027" y="1455680"/>
            <a:ext cx="4916681" cy="836534"/>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defTabSz="401183" rtl="0">
              <a:defRPr/>
            </a:pPr>
            <a:endParaRPr lang="en-US" sz="790" kern="0" dirty="0">
              <a:solidFill>
                <a:prstClr val="white"/>
              </a:solidFill>
              <a:latin typeface="Roboto Lt"/>
            </a:endParaRPr>
          </a:p>
        </p:txBody>
      </p:sp>
      <p:sp>
        <p:nvSpPr>
          <p:cNvPr id="11" name="مستطيل: زوايا مستديرة 4">
            <a:extLst>
              <a:ext uri="{FF2B5EF4-FFF2-40B4-BE49-F238E27FC236}">
                <a16:creationId xmlns:a16="http://schemas.microsoft.com/office/drawing/2014/main" id="{451FB961-71BD-4A87-95F7-CFFA8F6E40C3}"/>
              </a:ext>
            </a:extLst>
          </p:cNvPr>
          <p:cNvSpPr txBox="1"/>
          <p:nvPr/>
        </p:nvSpPr>
        <p:spPr>
          <a:xfrm>
            <a:off x="5528027" y="1539415"/>
            <a:ext cx="4614202" cy="684851"/>
          </a:xfrm>
          <a:prstGeom prst="rect">
            <a:avLst/>
          </a:prstGeom>
          <a:scene3d>
            <a:camera prst="orthographicFront"/>
            <a:lightRig rig="threePt" dir="t">
              <a:rot lat="0" lon="0" rev="7500000"/>
            </a:lightRig>
          </a:scene3d>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5250" tIns="95250" rIns="95250" bIns="95250" numCol="1" spcCol="1270" anchor="ctr" anchorCtr="0">
            <a:noAutofit/>
          </a:bodyPr>
          <a:lstStyle/>
          <a:p>
            <a:pPr marL="0" lvl="0" indent="0" algn="r" defTabSz="1111250" rtl="1">
              <a:lnSpc>
                <a:spcPct val="90000"/>
              </a:lnSpc>
              <a:spcBef>
                <a:spcPct val="0"/>
              </a:spcBef>
              <a:spcAft>
                <a:spcPct val="35000"/>
              </a:spcAft>
              <a:buNone/>
            </a:pPr>
            <a:r>
              <a:rPr lang="ar-SA" sz="2800" b="1" kern="1200" dirty="0">
                <a:solidFill>
                  <a:schemeClr val="tx2"/>
                </a:solidFill>
              </a:rPr>
              <a:t>المكتبات العامة</a:t>
            </a:r>
            <a:r>
              <a:rPr lang="en-US" sz="2500" b="1" kern="1200" dirty="0"/>
              <a:t>Public </a:t>
            </a:r>
            <a:r>
              <a:rPr lang="en-US" sz="2500" b="1" kern="1200" dirty="0" smtClean="0"/>
              <a:t>libraries  </a:t>
            </a:r>
            <a:endParaRPr lang="ar-SY" sz="2500" b="1" kern="1200" dirty="0"/>
          </a:p>
        </p:txBody>
      </p:sp>
    </p:spTree>
    <p:extLst>
      <p:ext uri="{BB962C8B-B14F-4D97-AF65-F5344CB8AC3E}">
        <p14:creationId xmlns:p14="http://schemas.microsoft.com/office/powerpoint/2010/main" val="39015212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492369" y="1285191"/>
            <a:ext cx="11324493" cy="474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729958"/>
            <a:ext cx="5416985" cy="461665"/>
          </a:xfrm>
          <a:prstGeom prst="rect">
            <a:avLst/>
          </a:prstGeom>
          <a:noFill/>
        </p:spPr>
        <p:txBody>
          <a:bodyPr wrap="square" rtlCol="0">
            <a:spAutoFit/>
          </a:bodyPr>
          <a:lstStyle/>
          <a:p>
            <a:pPr algn="ctr"/>
            <a:r>
              <a:rPr lang="ar-SY" sz="2400" b="1" dirty="0">
                <a:ln w="0">
                  <a:solidFill>
                    <a:srgbClr val="30A483"/>
                  </a:solidFill>
                </a:ln>
                <a:latin typeface="Alexandria" pitchFamily="2" charset="-78"/>
                <a:cs typeface="Alexandria" pitchFamily="2" charset="-78"/>
              </a:rPr>
              <a:t>تصنيف </a:t>
            </a:r>
            <a:r>
              <a:rPr lang="ar-SA" sz="2400" b="1" dirty="0">
                <a:ln w="0">
                  <a:solidFill>
                    <a:srgbClr val="30A483"/>
                  </a:solidFill>
                </a:ln>
                <a:latin typeface="Alexandria" pitchFamily="2" charset="-78"/>
                <a:cs typeface="Alexandria" pitchFamily="2" charset="-78"/>
              </a:rPr>
              <a:t>المكتبات المتوافرة للباحث </a:t>
            </a:r>
            <a:endParaRPr lang="en-US" sz="2400" b="1" dirty="0">
              <a:ln w="0">
                <a:solidFill>
                  <a:srgbClr val="30A483"/>
                </a:solidFill>
              </a:ln>
              <a:latin typeface="Alexandria" pitchFamily="2" charset="-78"/>
              <a:cs typeface="Alexandria" pitchFamily="2" charset="-78"/>
            </a:endParaRPr>
          </a:p>
        </p:txBody>
      </p:sp>
      <p:sp>
        <p:nvSpPr>
          <p:cNvPr id="9" name="Down Arrow 3">
            <a:extLst>
              <a:ext uri="{FF2B5EF4-FFF2-40B4-BE49-F238E27FC236}">
                <a16:creationId xmlns:a16="http://schemas.microsoft.com/office/drawing/2014/main" id="{6632C0AB-7DFB-4C8D-8B66-E837106BCC73}"/>
              </a:ext>
            </a:extLst>
          </p:cNvPr>
          <p:cNvSpPr/>
          <p:nvPr/>
        </p:nvSpPr>
        <p:spPr>
          <a:xfrm rot="10800000" flipH="1" flipV="1">
            <a:off x="4748700" y="2561537"/>
            <a:ext cx="850595" cy="1367027"/>
          </a:xfrm>
          <a:custGeom>
            <a:avLst/>
            <a:gdLst/>
            <a:ahLst/>
            <a:cxnLst/>
            <a:rect l="l" t="t" r="r" b="b"/>
            <a:pathLst>
              <a:path w="1512168" h="2430270">
                <a:moveTo>
                  <a:pt x="756084" y="2430270"/>
                </a:moveTo>
                <a:lnTo>
                  <a:pt x="0" y="1674186"/>
                </a:lnTo>
                <a:lnTo>
                  <a:pt x="378042" y="1674186"/>
                </a:lnTo>
                <a:lnTo>
                  <a:pt x="378042" y="0"/>
                </a:lnTo>
                <a:lnTo>
                  <a:pt x="1134126" y="756084"/>
                </a:lnTo>
                <a:lnTo>
                  <a:pt x="1134126" y="1674186"/>
                </a:lnTo>
                <a:lnTo>
                  <a:pt x="1512168" y="1674186"/>
                </a:lnTo>
                <a:close/>
              </a:path>
            </a:pathLst>
          </a:custGeom>
          <a:solidFill>
            <a:srgbClr val="58CCFE"/>
          </a:solidFill>
          <a:ln w="12700" cap="flat" cmpd="sng" algn="ctr">
            <a:noFill/>
            <a:prstDash val="solid"/>
            <a:miter lim="800000"/>
          </a:ln>
          <a:effectLst/>
        </p:spPr>
        <p:txBody>
          <a:bodyPr rtlCol="0" anchor="ctr"/>
          <a:lstStyle/>
          <a:p>
            <a:pPr algn="ctr" defTabSz="514337" rtl="0">
              <a:defRPr/>
            </a:pPr>
            <a:endParaRPr lang="ko-KR" altLang="en-US" sz="1013" kern="0">
              <a:solidFill>
                <a:prstClr val="white"/>
              </a:solidFill>
              <a:latin typeface="Arial"/>
              <a:ea typeface="Arial Unicode MS"/>
            </a:endParaRPr>
          </a:p>
        </p:txBody>
      </p:sp>
      <p:sp>
        <p:nvSpPr>
          <p:cNvPr id="10" name="Down Arrow 3">
            <a:extLst>
              <a:ext uri="{FF2B5EF4-FFF2-40B4-BE49-F238E27FC236}">
                <a16:creationId xmlns:a16="http://schemas.microsoft.com/office/drawing/2014/main" id="{43B3BC4C-76AA-45AC-BC51-E210109DFC46}"/>
              </a:ext>
            </a:extLst>
          </p:cNvPr>
          <p:cNvSpPr/>
          <p:nvPr/>
        </p:nvSpPr>
        <p:spPr>
          <a:xfrm rot="10800000">
            <a:off x="6254589" y="3915762"/>
            <a:ext cx="883752" cy="1627307"/>
          </a:xfrm>
          <a:custGeom>
            <a:avLst/>
            <a:gdLst/>
            <a:ahLst/>
            <a:cxnLst/>
            <a:rect l="l" t="t" r="r" b="b"/>
            <a:pathLst>
              <a:path w="1512168" h="2430270">
                <a:moveTo>
                  <a:pt x="756084" y="2430270"/>
                </a:moveTo>
                <a:lnTo>
                  <a:pt x="0" y="1674186"/>
                </a:lnTo>
                <a:lnTo>
                  <a:pt x="378042" y="1674186"/>
                </a:lnTo>
                <a:lnTo>
                  <a:pt x="378042" y="0"/>
                </a:lnTo>
                <a:lnTo>
                  <a:pt x="1134126" y="756084"/>
                </a:lnTo>
                <a:lnTo>
                  <a:pt x="1134126" y="1674186"/>
                </a:lnTo>
                <a:lnTo>
                  <a:pt x="1512168" y="1674186"/>
                </a:lnTo>
                <a:close/>
              </a:path>
            </a:pathLst>
          </a:custGeom>
          <a:solidFill>
            <a:srgbClr val="006AB8"/>
          </a:solidFill>
          <a:ln w="12700" cap="flat" cmpd="sng" algn="ctr">
            <a:noFill/>
            <a:prstDash val="solid"/>
            <a:miter lim="800000"/>
          </a:ln>
          <a:effectLst/>
        </p:spPr>
        <p:txBody>
          <a:bodyPr rtlCol="0" anchor="ctr"/>
          <a:lstStyle/>
          <a:p>
            <a:pPr algn="ctr" defTabSz="514337" rtl="0">
              <a:defRPr/>
            </a:pPr>
            <a:endParaRPr lang="ko-KR" altLang="en-US" sz="1013" kern="0" dirty="0">
              <a:solidFill>
                <a:prstClr val="white"/>
              </a:solidFill>
              <a:latin typeface="Arial"/>
              <a:ea typeface="Arial Unicode MS"/>
            </a:endParaRPr>
          </a:p>
        </p:txBody>
      </p:sp>
      <p:sp>
        <p:nvSpPr>
          <p:cNvPr id="11" name="Title 3"/>
          <p:cNvSpPr txBox="1">
            <a:spLocks/>
          </p:cNvSpPr>
          <p:nvPr/>
        </p:nvSpPr>
        <p:spPr>
          <a:xfrm>
            <a:off x="3035792" y="2269677"/>
            <a:ext cx="6172200" cy="343586"/>
          </a:xfrm>
          <a:prstGeom prst="rect">
            <a:avLst/>
          </a:prstGeom>
        </p:spPr>
        <p:txBody>
          <a:bodyPr>
            <a:normAutofit fontScale="5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b="1" smtClean="0"/>
              <a:t>بناء النموذج</a:t>
            </a:r>
            <a:endParaRPr lang="en-US" b="1" dirty="0"/>
          </a:p>
        </p:txBody>
      </p:sp>
      <p:sp>
        <p:nvSpPr>
          <p:cNvPr id="12" name="직사각형 6">
            <a:extLst>
              <a:ext uri="{FF2B5EF4-FFF2-40B4-BE49-F238E27FC236}">
                <a16:creationId xmlns:a16="http://schemas.microsoft.com/office/drawing/2014/main" id="{8C3D926A-44BE-432F-810C-B3437AAC24FF}"/>
              </a:ext>
            </a:extLst>
          </p:cNvPr>
          <p:cNvSpPr/>
          <p:nvPr/>
        </p:nvSpPr>
        <p:spPr>
          <a:xfrm>
            <a:off x="6887954" y="4827693"/>
            <a:ext cx="4744327" cy="691606"/>
          </a:xfrm>
          <a:prstGeom prst="rect">
            <a:avLst/>
          </a:prstGeom>
          <a:gradFill flip="none" rotWithShape="1">
            <a:gsLst>
              <a:gs pos="0">
                <a:srgbClr val="006AB8">
                  <a:lumMod val="52000"/>
                </a:srgbClr>
              </a:gs>
              <a:gs pos="26000">
                <a:srgbClr val="006AB8"/>
              </a:gs>
              <a:gs pos="100000">
                <a:srgbClr val="006AB8"/>
              </a:gs>
            </a:gsLst>
            <a:lin ang="0" scaled="1"/>
            <a:tileRect/>
          </a:gradFill>
          <a:ln w="12700" cap="flat" cmpd="sng" algn="ctr">
            <a:noFill/>
            <a:prstDash val="solid"/>
            <a:miter lim="800000"/>
          </a:ln>
          <a:effectLst/>
        </p:spPr>
        <p:txBody>
          <a:bodyPr rtlCol="0" anchor="ctr"/>
          <a:lstStyle/>
          <a:p>
            <a:pPr algn="ctr" defTabSz="514337" rtl="0">
              <a:defRPr/>
            </a:pPr>
            <a:r>
              <a:rPr lang="ar-SA" b="1" dirty="0">
                <a:solidFill>
                  <a:schemeClr val="bg1"/>
                </a:solidFill>
              </a:rPr>
              <a:t>الشروط التي يجب مراعاتها عند اختيار المصادر والمجموعات للمكتبة العامة </a:t>
            </a:r>
            <a:endParaRPr lang="ko-KR" altLang="en-US" kern="0" dirty="0">
              <a:solidFill>
                <a:schemeClr val="bg1"/>
              </a:solidFill>
              <a:latin typeface="Arial"/>
              <a:ea typeface="Arial Unicode MS"/>
            </a:endParaRPr>
          </a:p>
        </p:txBody>
      </p:sp>
      <p:grpSp>
        <p:nvGrpSpPr>
          <p:cNvPr id="13" name="Group 16">
            <a:extLst>
              <a:ext uri="{FF2B5EF4-FFF2-40B4-BE49-F238E27FC236}">
                <a16:creationId xmlns:a16="http://schemas.microsoft.com/office/drawing/2014/main" id="{1A4F3DBC-006D-4B2A-A5E1-ED40CEBEA551}"/>
              </a:ext>
            </a:extLst>
          </p:cNvPr>
          <p:cNvGrpSpPr/>
          <p:nvPr/>
        </p:nvGrpSpPr>
        <p:grpSpPr>
          <a:xfrm>
            <a:off x="11183686" y="4147974"/>
            <a:ext cx="448595" cy="343586"/>
            <a:chOff x="5984133" y="2094863"/>
            <a:chExt cx="566802" cy="566802"/>
          </a:xfrm>
        </p:grpSpPr>
        <p:sp>
          <p:nvSpPr>
            <p:cNvPr id="14" name="Oval 12">
              <a:extLst>
                <a:ext uri="{FF2B5EF4-FFF2-40B4-BE49-F238E27FC236}">
                  <a16:creationId xmlns:a16="http://schemas.microsoft.com/office/drawing/2014/main" id="{985426E6-4F62-4C9A-AC53-74D9C0CC6BBB}"/>
                </a:ext>
              </a:extLst>
            </p:cNvPr>
            <p:cNvSpPr/>
            <p:nvPr/>
          </p:nvSpPr>
          <p:spPr>
            <a:xfrm>
              <a:off x="5984133" y="2094863"/>
              <a:ext cx="566802" cy="566802"/>
            </a:xfrm>
            <a:prstGeom prst="ellipse">
              <a:avLst/>
            </a:prstGeom>
            <a:solidFill>
              <a:srgbClr val="006AB8"/>
            </a:solidFill>
            <a:ln w="12700" cap="flat" cmpd="sng" algn="ctr">
              <a:noFill/>
              <a:prstDash val="solid"/>
              <a:miter lim="800000"/>
            </a:ln>
            <a:effectLst/>
          </p:spPr>
          <p:txBody>
            <a:bodyPr rtlCol="0" anchor="ctr"/>
            <a:lstStyle/>
            <a:p>
              <a:pPr algn="ctr" defTabSz="514337" rtl="0">
                <a:defRPr/>
              </a:pPr>
              <a:endParaRPr lang="ko-KR" altLang="en-US" sz="1013" kern="0">
                <a:solidFill>
                  <a:prstClr val="white"/>
                </a:solidFill>
                <a:latin typeface="Arial"/>
                <a:ea typeface="Arial Unicode MS"/>
              </a:endParaRPr>
            </a:p>
          </p:txBody>
        </p:sp>
        <p:sp>
          <p:nvSpPr>
            <p:cNvPr id="15" name="TextBox 17">
              <a:extLst>
                <a:ext uri="{FF2B5EF4-FFF2-40B4-BE49-F238E27FC236}">
                  <a16:creationId xmlns:a16="http://schemas.microsoft.com/office/drawing/2014/main" id="{11D1650A-DA41-4880-B168-62E2F336B2F9}"/>
                </a:ext>
              </a:extLst>
            </p:cNvPr>
            <p:cNvSpPr txBox="1"/>
            <p:nvPr/>
          </p:nvSpPr>
          <p:spPr>
            <a:xfrm>
              <a:off x="5984133" y="2228879"/>
              <a:ext cx="566802" cy="285597"/>
            </a:xfrm>
            <a:prstGeom prst="rect">
              <a:avLst/>
            </a:prstGeom>
            <a:noFill/>
          </p:spPr>
          <p:txBody>
            <a:bodyPr wrap="square" lIns="0" tIns="0" rIns="0" bIns="0" rtlCol="0">
              <a:spAutoFit/>
            </a:bodyPr>
            <a:lstStyle/>
            <a:p>
              <a:pPr algn="ctr" defTabSz="514337" rtl="0">
                <a:defRPr/>
              </a:pPr>
              <a:r>
                <a:rPr lang="en-US" altLang="ko-KR" sz="1125" b="1" kern="0" dirty="0">
                  <a:solidFill>
                    <a:prstClr val="white"/>
                  </a:solidFill>
                  <a:latin typeface="Arial"/>
                  <a:ea typeface="Arial Unicode MS"/>
                  <a:cs typeface="Arial" pitchFamily="34" charset="0"/>
                </a:rPr>
                <a:t>04</a:t>
              </a:r>
              <a:endParaRPr lang="ko-KR" altLang="en-US" sz="1125" b="1" kern="0" dirty="0">
                <a:solidFill>
                  <a:prstClr val="white"/>
                </a:solidFill>
                <a:latin typeface="Arial"/>
                <a:ea typeface="Arial Unicode MS"/>
                <a:cs typeface="Arial" pitchFamily="34" charset="0"/>
              </a:endParaRPr>
            </a:p>
          </p:txBody>
        </p:sp>
      </p:grpSp>
      <p:grpSp>
        <p:nvGrpSpPr>
          <p:cNvPr id="16" name="Group 17">
            <a:extLst>
              <a:ext uri="{FF2B5EF4-FFF2-40B4-BE49-F238E27FC236}">
                <a16:creationId xmlns:a16="http://schemas.microsoft.com/office/drawing/2014/main" id="{778C85B5-C053-4539-9B17-7D4FDCFBAD2F}"/>
              </a:ext>
            </a:extLst>
          </p:cNvPr>
          <p:cNvGrpSpPr/>
          <p:nvPr/>
        </p:nvGrpSpPr>
        <p:grpSpPr>
          <a:xfrm>
            <a:off x="4293621" y="3447554"/>
            <a:ext cx="318827" cy="318827"/>
            <a:chOff x="5984133" y="2094863"/>
            <a:chExt cx="566802" cy="566802"/>
          </a:xfrm>
        </p:grpSpPr>
        <p:sp>
          <p:nvSpPr>
            <p:cNvPr id="17" name="Oval 18">
              <a:extLst>
                <a:ext uri="{FF2B5EF4-FFF2-40B4-BE49-F238E27FC236}">
                  <a16:creationId xmlns:a16="http://schemas.microsoft.com/office/drawing/2014/main" id="{7C798604-0F42-4B3D-BE3D-B83479EECE6D}"/>
                </a:ext>
              </a:extLst>
            </p:cNvPr>
            <p:cNvSpPr/>
            <p:nvPr/>
          </p:nvSpPr>
          <p:spPr>
            <a:xfrm>
              <a:off x="5984133" y="2094863"/>
              <a:ext cx="566802" cy="566802"/>
            </a:xfrm>
            <a:prstGeom prst="ellipse">
              <a:avLst/>
            </a:prstGeom>
            <a:solidFill>
              <a:srgbClr val="58CCFE"/>
            </a:solidFill>
            <a:ln w="12700" cap="flat" cmpd="sng" algn="ctr">
              <a:noFill/>
              <a:prstDash val="solid"/>
              <a:miter lim="800000"/>
            </a:ln>
            <a:effectLst/>
          </p:spPr>
          <p:txBody>
            <a:bodyPr rtlCol="0" anchor="ctr"/>
            <a:lstStyle/>
            <a:p>
              <a:pPr algn="ctr" defTabSz="514337" rtl="0">
                <a:defRPr/>
              </a:pPr>
              <a:endParaRPr lang="ko-KR" altLang="en-US" sz="1013" kern="0">
                <a:solidFill>
                  <a:prstClr val="white"/>
                </a:solidFill>
                <a:latin typeface="Arial"/>
                <a:ea typeface="Arial Unicode MS"/>
              </a:endParaRPr>
            </a:p>
          </p:txBody>
        </p:sp>
        <p:sp>
          <p:nvSpPr>
            <p:cNvPr id="18" name="TextBox 22">
              <a:extLst>
                <a:ext uri="{FF2B5EF4-FFF2-40B4-BE49-F238E27FC236}">
                  <a16:creationId xmlns:a16="http://schemas.microsoft.com/office/drawing/2014/main" id="{A2EAFEDF-76B2-43F7-9B4C-D8ACDB78AF7E}"/>
                </a:ext>
              </a:extLst>
            </p:cNvPr>
            <p:cNvSpPr txBox="1"/>
            <p:nvPr/>
          </p:nvSpPr>
          <p:spPr>
            <a:xfrm>
              <a:off x="5984133" y="2228879"/>
              <a:ext cx="566802" cy="307775"/>
            </a:xfrm>
            <a:prstGeom prst="rect">
              <a:avLst/>
            </a:prstGeom>
            <a:noFill/>
          </p:spPr>
          <p:txBody>
            <a:bodyPr wrap="square" lIns="0" tIns="0" rIns="0" bIns="0" rtlCol="0">
              <a:spAutoFit/>
            </a:bodyPr>
            <a:lstStyle/>
            <a:p>
              <a:pPr algn="ctr" defTabSz="514337" rtl="0">
                <a:defRPr/>
              </a:pPr>
              <a:r>
                <a:rPr lang="en-US" altLang="ko-KR" sz="1125" b="1" kern="0" dirty="0">
                  <a:solidFill>
                    <a:prstClr val="white"/>
                  </a:solidFill>
                  <a:latin typeface="Arial"/>
                  <a:ea typeface="Arial Unicode MS"/>
                  <a:cs typeface="Arial" pitchFamily="34" charset="0"/>
                </a:rPr>
                <a:t>01</a:t>
              </a:r>
              <a:endParaRPr lang="ko-KR" altLang="en-US" sz="1125" b="1" kern="0" dirty="0">
                <a:solidFill>
                  <a:prstClr val="white"/>
                </a:solidFill>
                <a:latin typeface="Arial"/>
                <a:ea typeface="Arial Unicode MS"/>
                <a:cs typeface="Arial" pitchFamily="34" charset="0"/>
              </a:endParaRPr>
            </a:p>
          </p:txBody>
        </p:sp>
      </p:grpSp>
      <p:sp>
        <p:nvSpPr>
          <p:cNvPr id="19" name="직사각형 31">
            <a:extLst>
              <a:ext uri="{FF2B5EF4-FFF2-40B4-BE49-F238E27FC236}">
                <a16:creationId xmlns:a16="http://schemas.microsoft.com/office/drawing/2014/main" id="{82E945B3-23A8-43B2-BF36-311470C9A390}"/>
              </a:ext>
            </a:extLst>
          </p:cNvPr>
          <p:cNvSpPr/>
          <p:nvPr/>
        </p:nvSpPr>
        <p:spPr>
          <a:xfrm>
            <a:off x="658209" y="2561536"/>
            <a:ext cx="4310641" cy="431325"/>
          </a:xfrm>
          <a:prstGeom prst="rect">
            <a:avLst/>
          </a:prstGeom>
          <a:gradFill flip="none" rotWithShape="1">
            <a:gsLst>
              <a:gs pos="0">
                <a:srgbClr val="58CCFE">
                  <a:lumMod val="18000"/>
                </a:srgbClr>
              </a:gs>
              <a:gs pos="26000">
                <a:srgbClr val="58CCFE"/>
              </a:gs>
              <a:gs pos="100000">
                <a:srgbClr val="58CCFE"/>
              </a:gs>
            </a:gsLst>
            <a:lin ang="10800000" scaled="0"/>
            <a:tileRect/>
          </a:gradFill>
          <a:ln w="12700" cap="flat" cmpd="sng" algn="ctr">
            <a:noFill/>
            <a:prstDash val="solid"/>
            <a:miter lim="800000"/>
          </a:ln>
          <a:effectLst/>
        </p:spPr>
        <p:txBody>
          <a:bodyPr rtlCol="0" anchor="ctr"/>
          <a:lstStyle/>
          <a:p>
            <a:pPr algn="ctr" defTabSz="514337" rtl="0">
              <a:defRPr/>
            </a:pPr>
            <a:r>
              <a:rPr lang="ar-SA" altLang="ko-KR" sz="1013" b="1" kern="0" dirty="0">
                <a:solidFill>
                  <a:prstClr val="white"/>
                </a:solidFill>
                <a:latin typeface="Arial"/>
                <a:ea typeface="Arial Unicode MS"/>
              </a:rPr>
              <a:t> </a:t>
            </a:r>
            <a:r>
              <a:rPr lang="ar-SA" altLang="ko-KR" b="1" kern="0" dirty="0">
                <a:solidFill>
                  <a:prstClr val="white"/>
                </a:solidFill>
                <a:latin typeface="Arial"/>
                <a:ea typeface="Arial Unicode MS"/>
              </a:rPr>
              <a:t>المشكلات التي تعاني منها </a:t>
            </a:r>
            <a:endParaRPr lang="ko-KR" altLang="en-US" b="1" kern="0" dirty="0">
              <a:solidFill>
                <a:prstClr val="white"/>
              </a:solidFill>
              <a:latin typeface="Arial"/>
              <a:ea typeface="Arial Unicode MS"/>
            </a:endParaRPr>
          </a:p>
        </p:txBody>
      </p:sp>
      <p:grpSp>
        <p:nvGrpSpPr>
          <p:cNvPr id="20" name="Group 16">
            <a:extLst>
              <a:ext uri="{FF2B5EF4-FFF2-40B4-BE49-F238E27FC236}">
                <a16:creationId xmlns:a16="http://schemas.microsoft.com/office/drawing/2014/main" id="{90CA9B68-ECB7-456F-AD41-1E55445345FC}"/>
              </a:ext>
            </a:extLst>
          </p:cNvPr>
          <p:cNvGrpSpPr/>
          <p:nvPr/>
        </p:nvGrpSpPr>
        <p:grpSpPr>
          <a:xfrm>
            <a:off x="11183687" y="3622657"/>
            <a:ext cx="448595" cy="343586"/>
            <a:chOff x="5984133" y="2094863"/>
            <a:chExt cx="566802" cy="566802"/>
          </a:xfrm>
        </p:grpSpPr>
        <p:sp>
          <p:nvSpPr>
            <p:cNvPr id="21" name="Oval 12">
              <a:extLst>
                <a:ext uri="{FF2B5EF4-FFF2-40B4-BE49-F238E27FC236}">
                  <a16:creationId xmlns:a16="http://schemas.microsoft.com/office/drawing/2014/main" id="{FEEC25DD-7B8C-4FF5-B3D9-9BFFFE1C92FD}"/>
                </a:ext>
              </a:extLst>
            </p:cNvPr>
            <p:cNvSpPr/>
            <p:nvPr/>
          </p:nvSpPr>
          <p:spPr>
            <a:xfrm>
              <a:off x="5984133" y="2094863"/>
              <a:ext cx="566802" cy="566802"/>
            </a:xfrm>
            <a:prstGeom prst="ellipse">
              <a:avLst/>
            </a:prstGeom>
            <a:solidFill>
              <a:srgbClr val="006AB8"/>
            </a:solidFill>
            <a:ln w="12700" cap="flat" cmpd="sng" algn="ctr">
              <a:noFill/>
              <a:prstDash val="solid"/>
              <a:miter lim="800000"/>
            </a:ln>
            <a:effectLst/>
          </p:spPr>
          <p:txBody>
            <a:bodyPr rtlCol="0" anchor="ctr"/>
            <a:lstStyle/>
            <a:p>
              <a:pPr algn="ctr" defTabSz="514337" rtl="0">
                <a:defRPr/>
              </a:pPr>
              <a:endParaRPr lang="ko-KR" altLang="en-US" sz="1013" kern="0">
                <a:solidFill>
                  <a:prstClr val="white"/>
                </a:solidFill>
                <a:latin typeface="Arial"/>
                <a:ea typeface="Arial Unicode MS"/>
              </a:endParaRPr>
            </a:p>
          </p:txBody>
        </p:sp>
        <p:sp>
          <p:nvSpPr>
            <p:cNvPr id="22" name="TextBox 17">
              <a:extLst>
                <a:ext uri="{FF2B5EF4-FFF2-40B4-BE49-F238E27FC236}">
                  <a16:creationId xmlns:a16="http://schemas.microsoft.com/office/drawing/2014/main" id="{337C9C5E-13C9-4762-A4DF-FDCE0D7BE524}"/>
                </a:ext>
              </a:extLst>
            </p:cNvPr>
            <p:cNvSpPr txBox="1"/>
            <p:nvPr/>
          </p:nvSpPr>
          <p:spPr>
            <a:xfrm>
              <a:off x="5984133" y="2228879"/>
              <a:ext cx="566802" cy="285597"/>
            </a:xfrm>
            <a:prstGeom prst="rect">
              <a:avLst/>
            </a:prstGeom>
            <a:noFill/>
          </p:spPr>
          <p:txBody>
            <a:bodyPr wrap="square" lIns="0" tIns="0" rIns="0" bIns="0" rtlCol="0">
              <a:spAutoFit/>
            </a:bodyPr>
            <a:lstStyle/>
            <a:p>
              <a:pPr algn="ctr" defTabSz="514337" rtl="0">
                <a:defRPr/>
              </a:pPr>
              <a:r>
                <a:rPr lang="en-US" altLang="ko-KR" sz="1125" b="1" kern="0" dirty="0">
                  <a:solidFill>
                    <a:prstClr val="white"/>
                  </a:solidFill>
                  <a:latin typeface="Arial"/>
                  <a:ea typeface="Arial Unicode MS"/>
                  <a:cs typeface="Arial" pitchFamily="34" charset="0"/>
                </a:rPr>
                <a:t>03</a:t>
              </a:r>
              <a:endParaRPr lang="ko-KR" altLang="en-US" sz="1125" b="1" kern="0" dirty="0">
                <a:solidFill>
                  <a:prstClr val="white"/>
                </a:solidFill>
                <a:latin typeface="Arial"/>
                <a:ea typeface="Arial Unicode MS"/>
                <a:cs typeface="Arial" pitchFamily="34" charset="0"/>
              </a:endParaRPr>
            </a:p>
          </p:txBody>
        </p:sp>
      </p:grpSp>
      <p:grpSp>
        <p:nvGrpSpPr>
          <p:cNvPr id="23" name="Group 16">
            <a:extLst>
              <a:ext uri="{FF2B5EF4-FFF2-40B4-BE49-F238E27FC236}">
                <a16:creationId xmlns:a16="http://schemas.microsoft.com/office/drawing/2014/main" id="{2AF32972-7C53-4225-8967-1E425FA14DCF}"/>
              </a:ext>
            </a:extLst>
          </p:cNvPr>
          <p:cNvGrpSpPr/>
          <p:nvPr/>
        </p:nvGrpSpPr>
        <p:grpSpPr>
          <a:xfrm>
            <a:off x="11183687" y="2821068"/>
            <a:ext cx="448595" cy="343586"/>
            <a:chOff x="5984133" y="2094863"/>
            <a:chExt cx="566802" cy="566802"/>
          </a:xfrm>
        </p:grpSpPr>
        <p:sp>
          <p:nvSpPr>
            <p:cNvPr id="24" name="Oval 12">
              <a:extLst>
                <a:ext uri="{FF2B5EF4-FFF2-40B4-BE49-F238E27FC236}">
                  <a16:creationId xmlns:a16="http://schemas.microsoft.com/office/drawing/2014/main" id="{D3B4C7AC-2A93-40D7-97A5-4A3E5214D955}"/>
                </a:ext>
              </a:extLst>
            </p:cNvPr>
            <p:cNvSpPr/>
            <p:nvPr/>
          </p:nvSpPr>
          <p:spPr>
            <a:xfrm>
              <a:off x="5984133" y="2094863"/>
              <a:ext cx="566802" cy="566802"/>
            </a:xfrm>
            <a:prstGeom prst="ellipse">
              <a:avLst/>
            </a:prstGeom>
            <a:solidFill>
              <a:srgbClr val="006AB8"/>
            </a:solidFill>
            <a:ln w="12700" cap="flat" cmpd="sng" algn="ctr">
              <a:noFill/>
              <a:prstDash val="solid"/>
              <a:miter lim="800000"/>
            </a:ln>
            <a:effectLst/>
          </p:spPr>
          <p:txBody>
            <a:bodyPr rtlCol="0" anchor="ctr"/>
            <a:lstStyle/>
            <a:p>
              <a:pPr algn="ctr" defTabSz="514337" rtl="0">
                <a:defRPr/>
              </a:pPr>
              <a:endParaRPr lang="ko-KR" altLang="en-US" sz="1013" kern="0">
                <a:solidFill>
                  <a:prstClr val="white"/>
                </a:solidFill>
                <a:latin typeface="Arial"/>
                <a:ea typeface="Arial Unicode MS"/>
              </a:endParaRPr>
            </a:p>
          </p:txBody>
        </p:sp>
        <p:sp>
          <p:nvSpPr>
            <p:cNvPr id="25" name="TextBox 17">
              <a:extLst>
                <a:ext uri="{FF2B5EF4-FFF2-40B4-BE49-F238E27FC236}">
                  <a16:creationId xmlns:a16="http://schemas.microsoft.com/office/drawing/2014/main" id="{B90026D9-B5F2-4046-9391-E6D675A6AFFC}"/>
                </a:ext>
              </a:extLst>
            </p:cNvPr>
            <p:cNvSpPr txBox="1"/>
            <p:nvPr/>
          </p:nvSpPr>
          <p:spPr>
            <a:xfrm>
              <a:off x="5984133" y="2228879"/>
              <a:ext cx="566802" cy="285597"/>
            </a:xfrm>
            <a:prstGeom prst="rect">
              <a:avLst/>
            </a:prstGeom>
            <a:noFill/>
          </p:spPr>
          <p:txBody>
            <a:bodyPr wrap="square" lIns="0" tIns="0" rIns="0" bIns="0" rtlCol="0">
              <a:spAutoFit/>
            </a:bodyPr>
            <a:lstStyle/>
            <a:p>
              <a:pPr algn="ctr" defTabSz="514337" rtl="0">
                <a:defRPr/>
              </a:pPr>
              <a:r>
                <a:rPr lang="en-US" altLang="ko-KR" sz="1125" b="1" kern="0" dirty="0">
                  <a:solidFill>
                    <a:prstClr val="white"/>
                  </a:solidFill>
                  <a:latin typeface="Arial"/>
                  <a:ea typeface="Arial Unicode MS"/>
                  <a:cs typeface="Arial" pitchFamily="34" charset="0"/>
                </a:rPr>
                <a:t>02</a:t>
              </a:r>
              <a:endParaRPr lang="ko-KR" altLang="en-US" sz="1125" b="1" kern="0" dirty="0">
                <a:solidFill>
                  <a:prstClr val="white"/>
                </a:solidFill>
                <a:latin typeface="Arial"/>
                <a:ea typeface="Arial Unicode MS"/>
                <a:cs typeface="Arial" pitchFamily="34" charset="0"/>
              </a:endParaRPr>
            </a:p>
          </p:txBody>
        </p:sp>
      </p:grpSp>
      <p:grpSp>
        <p:nvGrpSpPr>
          <p:cNvPr id="26" name="Group 16">
            <a:extLst>
              <a:ext uri="{FF2B5EF4-FFF2-40B4-BE49-F238E27FC236}">
                <a16:creationId xmlns:a16="http://schemas.microsoft.com/office/drawing/2014/main" id="{320D8002-E64D-4DB3-997E-061243A1635B}"/>
              </a:ext>
            </a:extLst>
          </p:cNvPr>
          <p:cNvGrpSpPr/>
          <p:nvPr/>
        </p:nvGrpSpPr>
        <p:grpSpPr>
          <a:xfrm>
            <a:off x="11183687" y="1885471"/>
            <a:ext cx="448595" cy="343586"/>
            <a:chOff x="5984133" y="2094863"/>
            <a:chExt cx="566802" cy="566802"/>
          </a:xfrm>
        </p:grpSpPr>
        <p:sp>
          <p:nvSpPr>
            <p:cNvPr id="27" name="Oval 12">
              <a:extLst>
                <a:ext uri="{FF2B5EF4-FFF2-40B4-BE49-F238E27FC236}">
                  <a16:creationId xmlns:a16="http://schemas.microsoft.com/office/drawing/2014/main" id="{E3C2FD54-C56A-46C9-A42C-9F58FAC01BBA}"/>
                </a:ext>
              </a:extLst>
            </p:cNvPr>
            <p:cNvSpPr/>
            <p:nvPr/>
          </p:nvSpPr>
          <p:spPr>
            <a:xfrm>
              <a:off x="5984133" y="2094863"/>
              <a:ext cx="566802" cy="566802"/>
            </a:xfrm>
            <a:prstGeom prst="ellipse">
              <a:avLst/>
            </a:prstGeom>
            <a:solidFill>
              <a:srgbClr val="006AB8"/>
            </a:solidFill>
            <a:ln w="12700" cap="flat" cmpd="sng" algn="ctr">
              <a:noFill/>
              <a:prstDash val="solid"/>
              <a:miter lim="800000"/>
            </a:ln>
            <a:effectLst/>
          </p:spPr>
          <p:txBody>
            <a:bodyPr rtlCol="0" anchor="ctr"/>
            <a:lstStyle/>
            <a:p>
              <a:pPr algn="ctr" defTabSz="514337" rtl="0">
                <a:defRPr/>
              </a:pPr>
              <a:endParaRPr lang="ko-KR" altLang="en-US" sz="1013" kern="0" dirty="0">
                <a:solidFill>
                  <a:prstClr val="white"/>
                </a:solidFill>
                <a:latin typeface="Arial"/>
                <a:ea typeface="Arial Unicode MS"/>
              </a:endParaRPr>
            </a:p>
          </p:txBody>
        </p:sp>
        <p:sp>
          <p:nvSpPr>
            <p:cNvPr id="28" name="TextBox 17">
              <a:extLst>
                <a:ext uri="{FF2B5EF4-FFF2-40B4-BE49-F238E27FC236}">
                  <a16:creationId xmlns:a16="http://schemas.microsoft.com/office/drawing/2014/main" id="{4CA1404D-706E-4C3D-9ADE-9514DC365083}"/>
                </a:ext>
              </a:extLst>
            </p:cNvPr>
            <p:cNvSpPr txBox="1"/>
            <p:nvPr/>
          </p:nvSpPr>
          <p:spPr>
            <a:xfrm>
              <a:off x="5984133" y="2228879"/>
              <a:ext cx="566802" cy="285597"/>
            </a:xfrm>
            <a:prstGeom prst="rect">
              <a:avLst/>
            </a:prstGeom>
            <a:noFill/>
          </p:spPr>
          <p:txBody>
            <a:bodyPr wrap="square" lIns="0" tIns="0" rIns="0" bIns="0" rtlCol="0">
              <a:spAutoFit/>
            </a:bodyPr>
            <a:lstStyle/>
            <a:p>
              <a:pPr algn="ctr" defTabSz="514337" rtl="0">
                <a:defRPr/>
              </a:pPr>
              <a:r>
                <a:rPr lang="en-US" altLang="ko-KR" sz="1125" b="1" kern="0" dirty="0">
                  <a:solidFill>
                    <a:prstClr val="white"/>
                  </a:solidFill>
                  <a:latin typeface="Arial"/>
                  <a:ea typeface="Arial Unicode MS"/>
                  <a:cs typeface="Arial" pitchFamily="34" charset="0"/>
                </a:rPr>
                <a:t>01</a:t>
              </a:r>
              <a:endParaRPr lang="ko-KR" altLang="en-US" sz="1125" b="1" kern="0" dirty="0">
                <a:solidFill>
                  <a:prstClr val="white"/>
                </a:solidFill>
                <a:latin typeface="Arial"/>
                <a:ea typeface="Arial Unicode MS"/>
                <a:cs typeface="Arial" pitchFamily="34" charset="0"/>
              </a:endParaRPr>
            </a:p>
          </p:txBody>
        </p:sp>
      </p:grpSp>
      <p:sp>
        <p:nvSpPr>
          <p:cNvPr id="29" name="TextBox 32">
            <a:extLst>
              <a:ext uri="{FF2B5EF4-FFF2-40B4-BE49-F238E27FC236}">
                <a16:creationId xmlns:a16="http://schemas.microsoft.com/office/drawing/2014/main" id="{072A9E46-7423-4CAB-847E-0DB76D979AD6}"/>
              </a:ext>
            </a:extLst>
          </p:cNvPr>
          <p:cNvSpPr txBox="1"/>
          <p:nvPr/>
        </p:nvSpPr>
        <p:spPr>
          <a:xfrm>
            <a:off x="6914043" y="1875205"/>
            <a:ext cx="4006857" cy="646331"/>
          </a:xfrm>
          <a:prstGeom prst="rect">
            <a:avLst/>
          </a:prstGeom>
          <a:noFill/>
        </p:spPr>
        <p:txBody>
          <a:bodyPr wrap="square" rtlCol="0">
            <a:spAutoFit/>
          </a:bodyPr>
          <a:lstStyle/>
          <a:p>
            <a:pPr algn="r" rtl="1" latinLnBrk="1"/>
            <a:r>
              <a:rPr lang="ar-SA" altLang="ko-KR" b="1" dirty="0">
                <a:solidFill>
                  <a:schemeClr val="tx1">
                    <a:lumMod val="75000"/>
                  </a:schemeClr>
                </a:solidFill>
                <a:latin typeface="Arial"/>
                <a:ea typeface="Arial Unicode MS"/>
                <a:cs typeface="Arial" pitchFamily="34" charset="0"/>
              </a:rPr>
              <a:t>ضرورة توفر مجموعة من الكتب والمواد المكتبية الأخرة في الموضوعات المختلفة .</a:t>
            </a:r>
            <a:endParaRPr lang="ko-KR" altLang="en-US" b="1" dirty="0">
              <a:solidFill>
                <a:schemeClr val="tx1">
                  <a:lumMod val="75000"/>
                </a:schemeClr>
              </a:solidFill>
              <a:latin typeface="Arial"/>
              <a:ea typeface="Arial Unicode MS"/>
              <a:cs typeface="Arial" pitchFamily="34" charset="0"/>
            </a:endParaRPr>
          </a:p>
        </p:txBody>
      </p:sp>
      <p:sp>
        <p:nvSpPr>
          <p:cNvPr id="30" name="مربع نص 33">
            <a:extLst>
              <a:ext uri="{FF2B5EF4-FFF2-40B4-BE49-F238E27FC236}">
                <a16:creationId xmlns:a16="http://schemas.microsoft.com/office/drawing/2014/main" id="{E34E7CFC-F759-447D-9DBC-3347DDF227E7}"/>
              </a:ext>
            </a:extLst>
          </p:cNvPr>
          <p:cNvSpPr txBox="1"/>
          <p:nvPr/>
        </p:nvSpPr>
        <p:spPr>
          <a:xfrm>
            <a:off x="6569185" y="2752264"/>
            <a:ext cx="4351715" cy="646331"/>
          </a:xfrm>
          <a:prstGeom prst="rect">
            <a:avLst/>
          </a:prstGeom>
          <a:noFill/>
        </p:spPr>
        <p:txBody>
          <a:bodyPr wrap="square">
            <a:spAutoFit/>
          </a:bodyPr>
          <a:lstStyle/>
          <a:p>
            <a:pPr algn="r" rtl="1" latinLnBrk="1"/>
            <a:r>
              <a:rPr lang="ar-SA" altLang="ko-KR" b="1" dirty="0">
                <a:solidFill>
                  <a:schemeClr val="tx1">
                    <a:lumMod val="50000"/>
                  </a:schemeClr>
                </a:solidFill>
                <a:latin typeface="Arial"/>
                <a:ea typeface="Arial Unicode MS"/>
                <a:cs typeface="Arial" pitchFamily="34" charset="0"/>
              </a:rPr>
              <a:t>ضرورة توفر مجموعة من المواد التي تساهم في تطوير هوايات المستفيدين</a:t>
            </a:r>
            <a:endParaRPr lang="ko-KR" altLang="en-US" b="1" dirty="0">
              <a:solidFill>
                <a:schemeClr val="tx1">
                  <a:lumMod val="50000"/>
                </a:schemeClr>
              </a:solidFill>
              <a:latin typeface="Arial"/>
              <a:ea typeface="Arial Unicode MS"/>
              <a:cs typeface="Arial" pitchFamily="34" charset="0"/>
            </a:endParaRPr>
          </a:p>
        </p:txBody>
      </p:sp>
      <p:sp>
        <p:nvSpPr>
          <p:cNvPr id="31" name="TextBox 32">
            <a:extLst>
              <a:ext uri="{FF2B5EF4-FFF2-40B4-BE49-F238E27FC236}">
                <a16:creationId xmlns:a16="http://schemas.microsoft.com/office/drawing/2014/main" id="{F0BD987D-A041-4A45-A8AE-C4D0738D8C56}"/>
              </a:ext>
            </a:extLst>
          </p:cNvPr>
          <p:cNvSpPr txBox="1"/>
          <p:nvPr/>
        </p:nvSpPr>
        <p:spPr>
          <a:xfrm>
            <a:off x="7312203" y="3596911"/>
            <a:ext cx="3682204" cy="369332"/>
          </a:xfrm>
          <a:prstGeom prst="rect">
            <a:avLst/>
          </a:prstGeom>
          <a:noFill/>
        </p:spPr>
        <p:txBody>
          <a:bodyPr wrap="square" rtlCol="0">
            <a:spAutoFit/>
          </a:bodyPr>
          <a:lstStyle/>
          <a:p>
            <a:pPr algn="r" rtl="1" latinLnBrk="1"/>
            <a:r>
              <a:rPr lang="ar-SA" altLang="ko-KR" b="1" dirty="0">
                <a:solidFill>
                  <a:schemeClr val="tx1">
                    <a:lumMod val="50000"/>
                  </a:schemeClr>
                </a:solidFill>
                <a:latin typeface="Arial"/>
                <a:ea typeface="Arial Unicode MS"/>
                <a:cs typeface="Arial" pitchFamily="34" charset="0"/>
              </a:rPr>
              <a:t>ضرورة توفر مصادر هادفة وموجهه</a:t>
            </a:r>
            <a:endParaRPr lang="ko-KR" altLang="en-US" b="1" dirty="0">
              <a:solidFill>
                <a:schemeClr val="tx1">
                  <a:lumMod val="50000"/>
                </a:schemeClr>
              </a:solidFill>
              <a:latin typeface="Arial"/>
              <a:ea typeface="Arial Unicode MS"/>
              <a:cs typeface="Arial" pitchFamily="34" charset="0"/>
            </a:endParaRPr>
          </a:p>
        </p:txBody>
      </p:sp>
      <p:sp>
        <p:nvSpPr>
          <p:cNvPr id="32" name="مربع نص 36">
            <a:extLst>
              <a:ext uri="{FF2B5EF4-FFF2-40B4-BE49-F238E27FC236}">
                <a16:creationId xmlns:a16="http://schemas.microsoft.com/office/drawing/2014/main" id="{798CD103-AB13-4F02-9BAA-55C1F3342F55}"/>
              </a:ext>
            </a:extLst>
          </p:cNvPr>
          <p:cNvSpPr txBox="1"/>
          <p:nvPr/>
        </p:nvSpPr>
        <p:spPr>
          <a:xfrm>
            <a:off x="7271789" y="4151330"/>
            <a:ext cx="3872403" cy="369332"/>
          </a:xfrm>
          <a:prstGeom prst="rect">
            <a:avLst/>
          </a:prstGeom>
          <a:noFill/>
        </p:spPr>
        <p:txBody>
          <a:bodyPr wrap="square">
            <a:spAutoFit/>
          </a:bodyPr>
          <a:lstStyle/>
          <a:p>
            <a:pPr algn="r" rtl="1" latinLnBrk="1"/>
            <a:r>
              <a:rPr lang="ar-SA" altLang="ko-KR" b="1" dirty="0">
                <a:solidFill>
                  <a:schemeClr val="tx1">
                    <a:lumMod val="50000"/>
                  </a:schemeClr>
                </a:solidFill>
                <a:latin typeface="Arial"/>
                <a:ea typeface="Arial Unicode MS"/>
                <a:cs typeface="Arial" pitchFamily="34" charset="0"/>
              </a:rPr>
              <a:t>ضرورة توفر المواد المكتبية بأكثر من لغة</a:t>
            </a:r>
            <a:endParaRPr lang="ko-KR" altLang="en-US" b="1" dirty="0">
              <a:solidFill>
                <a:schemeClr val="tx1">
                  <a:lumMod val="50000"/>
                </a:schemeClr>
              </a:solidFill>
              <a:latin typeface="Arial"/>
              <a:ea typeface="Arial Unicode MS"/>
              <a:cs typeface="Arial" pitchFamily="34" charset="0"/>
            </a:endParaRPr>
          </a:p>
        </p:txBody>
      </p:sp>
      <p:sp>
        <p:nvSpPr>
          <p:cNvPr id="33" name="مربع نص 38">
            <a:extLst>
              <a:ext uri="{FF2B5EF4-FFF2-40B4-BE49-F238E27FC236}">
                <a16:creationId xmlns:a16="http://schemas.microsoft.com/office/drawing/2014/main" id="{0CAB9BFF-EDAE-48EF-AF58-19A00142EA4B}"/>
              </a:ext>
            </a:extLst>
          </p:cNvPr>
          <p:cNvSpPr txBox="1"/>
          <p:nvPr/>
        </p:nvSpPr>
        <p:spPr>
          <a:xfrm>
            <a:off x="232464" y="3344772"/>
            <a:ext cx="3978650" cy="707886"/>
          </a:xfrm>
          <a:prstGeom prst="rect">
            <a:avLst/>
          </a:prstGeom>
          <a:noFill/>
        </p:spPr>
        <p:txBody>
          <a:bodyPr wrap="square">
            <a:spAutoFit/>
          </a:bodyPr>
          <a:lstStyle/>
          <a:p>
            <a:pPr algn="r" rtl="1" latinLnBrk="1"/>
            <a:r>
              <a:rPr lang="ar-SA" altLang="ko-KR" sz="2000" b="1" dirty="0">
                <a:solidFill>
                  <a:schemeClr val="tx1">
                    <a:lumMod val="50000"/>
                  </a:schemeClr>
                </a:solidFill>
                <a:latin typeface="Arial"/>
                <a:ea typeface="Arial Unicode MS"/>
                <a:cs typeface="Arial" pitchFamily="34" charset="0"/>
              </a:rPr>
              <a:t>زيادة عدد السكان والتطوير التكنولوجي وما يتطلبه من تغيير في أساليب العمل </a:t>
            </a:r>
            <a:endParaRPr lang="ko-KR" altLang="en-US" sz="2000" b="1" dirty="0">
              <a:solidFill>
                <a:schemeClr val="tx1">
                  <a:lumMod val="50000"/>
                </a:schemeClr>
              </a:solidFill>
              <a:latin typeface="Arial"/>
              <a:ea typeface="Arial Unicode MS"/>
              <a:cs typeface="Arial" pitchFamily="34" charset="0"/>
            </a:endParaRPr>
          </a:p>
        </p:txBody>
      </p:sp>
      <p:sp>
        <p:nvSpPr>
          <p:cNvPr id="34" name="مربع نص 40">
            <a:extLst>
              <a:ext uri="{FF2B5EF4-FFF2-40B4-BE49-F238E27FC236}">
                <a16:creationId xmlns:a16="http://schemas.microsoft.com/office/drawing/2014/main" id="{4549CE39-F2E0-48B4-AB1A-CDFB1BC1BDFC}"/>
              </a:ext>
            </a:extLst>
          </p:cNvPr>
          <p:cNvSpPr txBox="1"/>
          <p:nvPr/>
        </p:nvSpPr>
        <p:spPr>
          <a:xfrm>
            <a:off x="1051991" y="4243900"/>
            <a:ext cx="3100868" cy="400110"/>
          </a:xfrm>
          <a:prstGeom prst="rect">
            <a:avLst/>
          </a:prstGeom>
          <a:noFill/>
        </p:spPr>
        <p:txBody>
          <a:bodyPr wrap="square">
            <a:spAutoFit/>
          </a:bodyPr>
          <a:lstStyle/>
          <a:p>
            <a:pPr algn="r" rtl="1" latinLnBrk="1"/>
            <a:r>
              <a:rPr lang="ar-SA" altLang="ko-KR" sz="2000" b="1" dirty="0">
                <a:solidFill>
                  <a:schemeClr val="tx1">
                    <a:lumMod val="50000"/>
                  </a:schemeClr>
                </a:solidFill>
                <a:latin typeface="Arial"/>
                <a:ea typeface="Arial Unicode MS"/>
                <a:cs typeface="Arial" pitchFamily="34" charset="0"/>
              </a:rPr>
              <a:t>تضخم حجم الكتب والمطبوعات </a:t>
            </a:r>
            <a:endParaRPr lang="ko-KR" altLang="en-US" sz="2000" b="1" dirty="0">
              <a:solidFill>
                <a:schemeClr val="tx1">
                  <a:lumMod val="50000"/>
                </a:schemeClr>
              </a:solidFill>
              <a:latin typeface="Arial"/>
              <a:ea typeface="Arial Unicode MS"/>
              <a:cs typeface="Arial" pitchFamily="34" charset="0"/>
            </a:endParaRPr>
          </a:p>
        </p:txBody>
      </p:sp>
      <p:sp>
        <p:nvSpPr>
          <p:cNvPr id="35" name="مربع نص 42">
            <a:extLst>
              <a:ext uri="{FF2B5EF4-FFF2-40B4-BE49-F238E27FC236}">
                <a16:creationId xmlns:a16="http://schemas.microsoft.com/office/drawing/2014/main" id="{AA6FA52B-2182-46E7-B0B6-8BA7944C0412}"/>
              </a:ext>
            </a:extLst>
          </p:cNvPr>
          <p:cNvSpPr txBox="1"/>
          <p:nvPr/>
        </p:nvSpPr>
        <p:spPr>
          <a:xfrm>
            <a:off x="1324859" y="4911379"/>
            <a:ext cx="2938896" cy="707886"/>
          </a:xfrm>
          <a:prstGeom prst="rect">
            <a:avLst/>
          </a:prstGeom>
          <a:noFill/>
        </p:spPr>
        <p:txBody>
          <a:bodyPr wrap="square">
            <a:spAutoFit/>
          </a:bodyPr>
          <a:lstStyle/>
          <a:p>
            <a:pPr algn="r" rtl="1" latinLnBrk="1"/>
            <a:r>
              <a:rPr lang="ar-SA" altLang="ko-KR" sz="2000" b="1" dirty="0">
                <a:solidFill>
                  <a:schemeClr val="tx1">
                    <a:lumMod val="50000"/>
                  </a:schemeClr>
                </a:solidFill>
                <a:latin typeface="Arial"/>
                <a:ea typeface="Arial Unicode MS"/>
                <a:cs typeface="Arial" pitchFamily="34" charset="0"/>
              </a:rPr>
              <a:t>مشكلة الرقابة وحفظ حقوق المؤلفين </a:t>
            </a:r>
            <a:endParaRPr lang="ko-KR" altLang="en-US" sz="2000" b="1" dirty="0">
              <a:solidFill>
                <a:schemeClr val="tx1">
                  <a:lumMod val="50000"/>
                </a:schemeClr>
              </a:solidFill>
              <a:latin typeface="Arial"/>
              <a:ea typeface="Arial Unicode MS"/>
              <a:cs typeface="Arial" pitchFamily="34" charset="0"/>
            </a:endParaRPr>
          </a:p>
        </p:txBody>
      </p:sp>
      <p:grpSp>
        <p:nvGrpSpPr>
          <p:cNvPr id="36" name="Group 17">
            <a:extLst>
              <a:ext uri="{FF2B5EF4-FFF2-40B4-BE49-F238E27FC236}">
                <a16:creationId xmlns:a16="http://schemas.microsoft.com/office/drawing/2014/main" id="{2189AC09-E8B7-4442-BAB8-0C84512F7BDA}"/>
              </a:ext>
            </a:extLst>
          </p:cNvPr>
          <p:cNvGrpSpPr/>
          <p:nvPr/>
        </p:nvGrpSpPr>
        <p:grpSpPr>
          <a:xfrm>
            <a:off x="4293620" y="4260612"/>
            <a:ext cx="318827" cy="318827"/>
            <a:chOff x="5984133" y="2094863"/>
            <a:chExt cx="566802" cy="566802"/>
          </a:xfrm>
        </p:grpSpPr>
        <p:sp>
          <p:nvSpPr>
            <p:cNvPr id="37" name="Oval 18">
              <a:extLst>
                <a:ext uri="{FF2B5EF4-FFF2-40B4-BE49-F238E27FC236}">
                  <a16:creationId xmlns:a16="http://schemas.microsoft.com/office/drawing/2014/main" id="{6D2A4613-E8DB-4CA0-B55E-93AC55ECF058}"/>
                </a:ext>
              </a:extLst>
            </p:cNvPr>
            <p:cNvSpPr/>
            <p:nvPr/>
          </p:nvSpPr>
          <p:spPr>
            <a:xfrm>
              <a:off x="5984133" y="2094863"/>
              <a:ext cx="566802" cy="566802"/>
            </a:xfrm>
            <a:prstGeom prst="ellipse">
              <a:avLst/>
            </a:prstGeom>
            <a:solidFill>
              <a:srgbClr val="58CCFE"/>
            </a:solidFill>
            <a:ln w="12700" cap="flat" cmpd="sng" algn="ctr">
              <a:noFill/>
              <a:prstDash val="solid"/>
              <a:miter lim="800000"/>
            </a:ln>
            <a:effectLst/>
          </p:spPr>
          <p:txBody>
            <a:bodyPr rtlCol="0" anchor="ctr"/>
            <a:lstStyle/>
            <a:p>
              <a:pPr algn="ctr" defTabSz="514337" rtl="0">
                <a:defRPr/>
              </a:pPr>
              <a:endParaRPr lang="ko-KR" altLang="en-US" sz="1013" kern="0">
                <a:solidFill>
                  <a:prstClr val="white"/>
                </a:solidFill>
                <a:latin typeface="Arial"/>
                <a:ea typeface="Arial Unicode MS"/>
              </a:endParaRPr>
            </a:p>
          </p:txBody>
        </p:sp>
        <p:sp>
          <p:nvSpPr>
            <p:cNvPr id="38" name="TextBox 22">
              <a:extLst>
                <a:ext uri="{FF2B5EF4-FFF2-40B4-BE49-F238E27FC236}">
                  <a16:creationId xmlns:a16="http://schemas.microsoft.com/office/drawing/2014/main" id="{A3279753-19E7-47AF-AA2B-D912B2929157}"/>
                </a:ext>
              </a:extLst>
            </p:cNvPr>
            <p:cNvSpPr txBox="1"/>
            <p:nvPr/>
          </p:nvSpPr>
          <p:spPr>
            <a:xfrm>
              <a:off x="5984133" y="2228879"/>
              <a:ext cx="566802" cy="307775"/>
            </a:xfrm>
            <a:prstGeom prst="rect">
              <a:avLst/>
            </a:prstGeom>
            <a:noFill/>
          </p:spPr>
          <p:txBody>
            <a:bodyPr wrap="square" lIns="0" tIns="0" rIns="0" bIns="0" rtlCol="0">
              <a:spAutoFit/>
            </a:bodyPr>
            <a:lstStyle/>
            <a:p>
              <a:pPr algn="ctr" defTabSz="514337" rtl="0">
                <a:defRPr/>
              </a:pPr>
              <a:r>
                <a:rPr lang="en-US" altLang="ko-KR" sz="1125" b="1" kern="0" dirty="0">
                  <a:solidFill>
                    <a:prstClr val="white"/>
                  </a:solidFill>
                  <a:latin typeface="Arial"/>
                  <a:ea typeface="Arial Unicode MS"/>
                  <a:cs typeface="Arial" pitchFamily="34" charset="0"/>
                </a:rPr>
                <a:t>02</a:t>
              </a:r>
              <a:endParaRPr lang="ko-KR" altLang="en-US" sz="1125" b="1" kern="0" dirty="0">
                <a:solidFill>
                  <a:prstClr val="white"/>
                </a:solidFill>
                <a:latin typeface="Arial"/>
                <a:ea typeface="Arial Unicode MS"/>
                <a:cs typeface="Arial" pitchFamily="34" charset="0"/>
              </a:endParaRPr>
            </a:p>
          </p:txBody>
        </p:sp>
      </p:grpSp>
      <p:grpSp>
        <p:nvGrpSpPr>
          <p:cNvPr id="39" name="Group 17">
            <a:extLst>
              <a:ext uri="{FF2B5EF4-FFF2-40B4-BE49-F238E27FC236}">
                <a16:creationId xmlns:a16="http://schemas.microsoft.com/office/drawing/2014/main" id="{D90350FE-340B-4767-BD40-DF9E4E5A7E27}"/>
              </a:ext>
            </a:extLst>
          </p:cNvPr>
          <p:cNvGrpSpPr/>
          <p:nvPr/>
        </p:nvGrpSpPr>
        <p:grpSpPr>
          <a:xfrm>
            <a:off x="4325067" y="4887257"/>
            <a:ext cx="318827" cy="337751"/>
            <a:chOff x="5984133" y="2094863"/>
            <a:chExt cx="566802" cy="566802"/>
          </a:xfrm>
        </p:grpSpPr>
        <p:sp>
          <p:nvSpPr>
            <p:cNvPr id="40" name="Oval 18">
              <a:extLst>
                <a:ext uri="{FF2B5EF4-FFF2-40B4-BE49-F238E27FC236}">
                  <a16:creationId xmlns:a16="http://schemas.microsoft.com/office/drawing/2014/main" id="{D694A915-8CBF-47D1-AD56-281EB1949843}"/>
                </a:ext>
              </a:extLst>
            </p:cNvPr>
            <p:cNvSpPr/>
            <p:nvPr/>
          </p:nvSpPr>
          <p:spPr>
            <a:xfrm>
              <a:off x="5984133" y="2094863"/>
              <a:ext cx="566802" cy="566802"/>
            </a:xfrm>
            <a:prstGeom prst="ellipse">
              <a:avLst/>
            </a:prstGeom>
            <a:solidFill>
              <a:srgbClr val="58CCFE"/>
            </a:solidFill>
            <a:ln w="12700" cap="flat" cmpd="sng" algn="ctr">
              <a:noFill/>
              <a:prstDash val="solid"/>
              <a:miter lim="800000"/>
            </a:ln>
            <a:effectLst/>
          </p:spPr>
          <p:txBody>
            <a:bodyPr rtlCol="0" anchor="ctr"/>
            <a:lstStyle/>
            <a:p>
              <a:pPr algn="ctr" defTabSz="514337" rtl="0">
                <a:defRPr/>
              </a:pPr>
              <a:endParaRPr lang="ko-KR" altLang="en-US" sz="1013" kern="0">
                <a:solidFill>
                  <a:prstClr val="white"/>
                </a:solidFill>
                <a:latin typeface="Arial"/>
                <a:ea typeface="Arial Unicode MS"/>
              </a:endParaRPr>
            </a:p>
          </p:txBody>
        </p:sp>
        <p:sp>
          <p:nvSpPr>
            <p:cNvPr id="41" name="TextBox 22">
              <a:extLst>
                <a:ext uri="{FF2B5EF4-FFF2-40B4-BE49-F238E27FC236}">
                  <a16:creationId xmlns:a16="http://schemas.microsoft.com/office/drawing/2014/main" id="{D150FFDC-FBB4-4C7E-ACB7-B38013CEB0CE}"/>
                </a:ext>
              </a:extLst>
            </p:cNvPr>
            <p:cNvSpPr txBox="1"/>
            <p:nvPr/>
          </p:nvSpPr>
          <p:spPr>
            <a:xfrm>
              <a:off x="5984133" y="2228880"/>
              <a:ext cx="566802" cy="290531"/>
            </a:xfrm>
            <a:prstGeom prst="rect">
              <a:avLst/>
            </a:prstGeom>
            <a:noFill/>
          </p:spPr>
          <p:txBody>
            <a:bodyPr wrap="square" lIns="0" tIns="0" rIns="0" bIns="0" rtlCol="0">
              <a:spAutoFit/>
            </a:bodyPr>
            <a:lstStyle/>
            <a:p>
              <a:pPr algn="ctr" defTabSz="514337" rtl="0">
                <a:defRPr/>
              </a:pPr>
              <a:r>
                <a:rPr lang="en-US" altLang="ko-KR" sz="1125" b="1" kern="0" dirty="0">
                  <a:solidFill>
                    <a:prstClr val="white"/>
                  </a:solidFill>
                  <a:latin typeface="Arial"/>
                  <a:ea typeface="Arial Unicode MS"/>
                  <a:cs typeface="Arial" pitchFamily="34" charset="0"/>
                </a:rPr>
                <a:t>03</a:t>
              </a:r>
              <a:endParaRPr lang="ko-KR" altLang="en-US" sz="1125" b="1" kern="0" dirty="0">
                <a:solidFill>
                  <a:prstClr val="white"/>
                </a:solidFill>
                <a:latin typeface="Arial"/>
                <a:ea typeface="Arial Unicode MS"/>
                <a:cs typeface="Arial" pitchFamily="34" charset="0"/>
              </a:endParaRPr>
            </a:p>
          </p:txBody>
        </p:sp>
      </p:grpSp>
    </p:spTree>
    <p:extLst>
      <p:ext uri="{BB962C8B-B14F-4D97-AF65-F5344CB8AC3E}">
        <p14:creationId xmlns:p14="http://schemas.microsoft.com/office/powerpoint/2010/main" val="7308110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80431" y="1285191"/>
            <a:ext cx="11884569" cy="49124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142672" y="789642"/>
            <a:ext cx="6607628" cy="454035"/>
          </a:xfrm>
          <a:prstGeom prst="rect">
            <a:avLst/>
          </a:prstGeom>
          <a:noFill/>
        </p:spPr>
        <p:txBody>
          <a:bodyPr wrap="square" rtlCol="0">
            <a:spAutoFit/>
          </a:bodyPr>
          <a:lstStyle/>
          <a:p>
            <a:pPr algn="just" rtl="1">
              <a:lnSpc>
                <a:spcPct val="115000"/>
              </a:lnSpc>
              <a:spcAft>
                <a:spcPts val="1000"/>
              </a:spcAft>
            </a:pPr>
            <a:r>
              <a:rPr lang="ar-SA" sz="2200" b="1" dirty="0">
                <a:solidFill>
                  <a:schemeClr val="tx2"/>
                </a:solidFill>
                <a:latin typeface="Alexandria" pitchFamily="2" charset="-78"/>
                <a:ea typeface="Calibri" panose="020F0502020204030204" pitchFamily="34" charset="0"/>
                <a:cs typeface="Alexandria" pitchFamily="2" charset="-78"/>
              </a:rPr>
              <a:t>المكتبات المتخصصة </a:t>
            </a:r>
            <a:r>
              <a:rPr lang="en-US" sz="2200" b="1" dirty="0">
                <a:solidFill>
                  <a:schemeClr val="tx2"/>
                </a:solidFill>
                <a:latin typeface="Alexandria" pitchFamily="2" charset="-78"/>
                <a:ea typeface="Calibri" panose="020F0502020204030204" pitchFamily="34" charset="0"/>
                <a:cs typeface="Alexandria" pitchFamily="2" charset="-78"/>
              </a:rPr>
              <a:t>Special Libraries </a:t>
            </a:r>
          </a:p>
        </p:txBody>
      </p:sp>
      <p:sp>
        <p:nvSpPr>
          <p:cNvPr id="10" name="Text Placeholder 5"/>
          <p:cNvSpPr txBox="1">
            <a:spLocks/>
          </p:cNvSpPr>
          <p:nvPr/>
        </p:nvSpPr>
        <p:spPr>
          <a:xfrm>
            <a:off x="3728285" y="2499125"/>
            <a:ext cx="4754028" cy="304361"/>
          </a:xfrm>
          <a:prstGeom prst="rect">
            <a:avLst/>
          </a:prstGeom>
        </p:spPr>
        <p:txBody>
          <a:bodyPr vert="horz" lIns="51435" tIns="25718" rIns="51435" bIns="25718"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66078" rtl="1">
              <a:lnSpc>
                <a:spcPct val="100000"/>
              </a:lnSpc>
              <a:spcBef>
                <a:spcPct val="20000"/>
              </a:spcBef>
              <a:buClr>
                <a:srgbClr val="C00000"/>
              </a:buClr>
              <a:buSzPct val="95000"/>
              <a:tabLst>
                <a:tab pos="98225" algn="l"/>
              </a:tabLst>
            </a:pPr>
            <a:endParaRPr lang="ar-SA" sz="1500" b="1" dirty="0">
              <a:solidFill>
                <a:srgbClr val="FFFFFF"/>
              </a:solidFill>
              <a:latin typeface="Simplified Arabic" panose="02020603050405020304" pitchFamily="18" charset="-78"/>
              <a:ea typeface="+mn-ea"/>
              <a:cs typeface="Simplified Arabic" panose="02020603050405020304" pitchFamily="18" charset="-78"/>
            </a:endParaRPr>
          </a:p>
        </p:txBody>
      </p:sp>
      <p:pic>
        <p:nvPicPr>
          <p:cNvPr id="11" name="Picture 2" descr="ORIGIN OF SPECIAL LIBRARIES; generally and in Nigeria. – Libraryconscious">
            <a:extLst>
              <a:ext uri="{FF2B5EF4-FFF2-40B4-BE49-F238E27FC236}">
                <a16:creationId xmlns:a16="http://schemas.microsoft.com/office/drawing/2014/main" id="{574C234E-F034-4DA9-8532-414EFC8051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496" y="2222176"/>
            <a:ext cx="7585894" cy="3776677"/>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6270801" y="2677678"/>
            <a:ext cx="5614815" cy="2501204"/>
          </a:xfrm>
          <a:prstGeom prst="rect">
            <a:avLst/>
          </a:prstGeom>
          <a:solidFill>
            <a:srgbClr val="445468"/>
          </a:solidFill>
          <a:ln w="12700" cap="flat" cmpd="sng" algn="ctr">
            <a:noFill/>
            <a:prstDash val="solid"/>
            <a:miter lim="800000"/>
          </a:ln>
          <a:effectLst/>
        </p:spPr>
        <p:txBody>
          <a:bodyPr rtlCol="0" anchor="ctr"/>
          <a:lstStyle/>
          <a:p>
            <a:pPr marL="457200" indent="-457200" algn="r" rtl="1">
              <a:buFont typeface="Arial" panose="020B0604020202020204" pitchFamily="34" charset="0"/>
              <a:buChar char="•"/>
            </a:pPr>
            <a:r>
              <a:rPr lang="ar-SA" sz="2800" dirty="0">
                <a:solidFill>
                  <a:schemeClr val="bg1"/>
                </a:solidFill>
              </a:rPr>
              <a:t>المكتبة التي تقتني مجموعة من المواد والمصادر والمتخصصة في موضوع معين أو عدة موضوعات ذات علاقة وتقوم بتقديم خدماتها لأشخاص متخصصين يعملون في مؤسسة متخصصة .</a:t>
            </a:r>
            <a:endParaRPr lang="en-US" sz="2800" dirty="0">
              <a:solidFill>
                <a:schemeClr val="bg1"/>
              </a:solidFill>
            </a:endParaRPr>
          </a:p>
        </p:txBody>
      </p:sp>
    </p:spTree>
    <p:extLst>
      <p:ext uri="{BB962C8B-B14F-4D97-AF65-F5344CB8AC3E}">
        <p14:creationId xmlns:p14="http://schemas.microsoft.com/office/powerpoint/2010/main" val="4933401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785445" y="1285190"/>
            <a:ext cx="11406555"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ounded Rectangle 7"/>
          <p:cNvSpPr/>
          <p:nvPr/>
        </p:nvSpPr>
        <p:spPr>
          <a:xfrm>
            <a:off x="6005195" y="5745042"/>
            <a:ext cx="308610" cy="1940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r>
              <a:rPr lang="en-GB" sz="1013" b="1" dirty="0">
                <a:solidFill>
                  <a:srgbClr val="FFFFFF"/>
                </a:solidFill>
                <a:latin typeface="Verdana"/>
              </a:rPr>
              <a:t>9</a:t>
            </a:r>
            <a:endParaRPr lang="en-US" sz="1013" b="1" dirty="0">
              <a:solidFill>
                <a:srgbClr val="FFFFFF"/>
              </a:solidFill>
              <a:latin typeface="Verdana"/>
            </a:endParaRPr>
          </a:p>
        </p:txBody>
      </p:sp>
      <p:sp>
        <p:nvSpPr>
          <p:cNvPr id="10" name="Rectangle 2"/>
          <p:cNvSpPr txBox="1">
            <a:spLocks noChangeArrowheads="1"/>
          </p:cNvSpPr>
          <p:nvPr/>
        </p:nvSpPr>
        <p:spPr bwMode="black">
          <a:xfrm>
            <a:off x="3857490" y="1690254"/>
            <a:ext cx="4724276" cy="317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51435" tIns="25718" rIns="51435" bIns="25718"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a:defRPr/>
            </a:pPr>
            <a:r>
              <a:rPr lang="ar-SY" sz="18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11" name="عنوان 1">
            <a:extLst>
              <a:ext uri="{FF2B5EF4-FFF2-40B4-BE49-F238E27FC236}">
                <a16:creationId xmlns:a16="http://schemas.microsoft.com/office/drawing/2014/main" id="{14400EB2-EC73-4DD2-B63B-256972D3A7D6}"/>
              </a:ext>
            </a:extLst>
          </p:cNvPr>
          <p:cNvSpPr txBox="1">
            <a:spLocks/>
          </p:cNvSpPr>
          <p:nvPr/>
        </p:nvSpPr>
        <p:spPr>
          <a:xfrm>
            <a:off x="1424398" y="4235955"/>
            <a:ext cx="5372100" cy="422672"/>
          </a:xfrm>
          <a:prstGeom prst="rect">
            <a:avLst/>
          </a:prstGeom>
        </p:spPr>
        <p:txBody>
          <a:bodyPr/>
          <a:lstStyle>
            <a:lvl1pPr algn="ctr" rtl="0" eaLnBrk="1" fontAlgn="base" hangingPunct="1">
              <a:spcBef>
                <a:spcPct val="0"/>
              </a:spcBef>
              <a:spcAft>
                <a:spcPct val="0"/>
              </a:spcAft>
              <a:defRPr sz="2400">
                <a:solidFill>
                  <a:schemeClr val="bg1"/>
                </a:solidFill>
                <a:latin typeface="+mj-lt"/>
                <a:ea typeface="+mj-ea"/>
                <a:cs typeface="+mj-cs"/>
              </a:defRPr>
            </a:lvl1pPr>
            <a:lvl2pPr algn="ctr" rtl="0" eaLnBrk="1" fontAlgn="base" hangingPunct="1">
              <a:spcBef>
                <a:spcPct val="0"/>
              </a:spcBef>
              <a:spcAft>
                <a:spcPct val="0"/>
              </a:spcAft>
              <a:defRPr sz="2400">
                <a:solidFill>
                  <a:schemeClr val="bg1"/>
                </a:solidFill>
                <a:latin typeface="Verdana" pitchFamily="34" charset="0"/>
              </a:defRPr>
            </a:lvl2pPr>
            <a:lvl3pPr algn="ctr" rtl="0" eaLnBrk="1" fontAlgn="base" hangingPunct="1">
              <a:spcBef>
                <a:spcPct val="0"/>
              </a:spcBef>
              <a:spcAft>
                <a:spcPct val="0"/>
              </a:spcAft>
              <a:defRPr sz="2400">
                <a:solidFill>
                  <a:schemeClr val="bg1"/>
                </a:solidFill>
                <a:latin typeface="Verdana" pitchFamily="34" charset="0"/>
              </a:defRPr>
            </a:lvl3pPr>
            <a:lvl4pPr algn="ctr" rtl="0" eaLnBrk="1" fontAlgn="base" hangingPunct="1">
              <a:spcBef>
                <a:spcPct val="0"/>
              </a:spcBef>
              <a:spcAft>
                <a:spcPct val="0"/>
              </a:spcAft>
              <a:defRPr sz="2400">
                <a:solidFill>
                  <a:schemeClr val="bg1"/>
                </a:solidFill>
                <a:latin typeface="Verdana" pitchFamily="34" charset="0"/>
              </a:defRPr>
            </a:lvl4pPr>
            <a:lvl5pPr algn="ctr" rtl="0" eaLnBrk="1" fontAlgn="base" hangingPunct="1">
              <a:spcBef>
                <a:spcPct val="0"/>
              </a:spcBef>
              <a:spcAft>
                <a:spcPct val="0"/>
              </a:spcAft>
              <a:defRPr sz="2400">
                <a:solidFill>
                  <a:schemeClr val="bg1"/>
                </a:solidFill>
                <a:latin typeface="Verdana" pitchFamily="34" charset="0"/>
              </a:defRPr>
            </a:lvl5pPr>
            <a:lvl6pPr marL="342892" algn="ctr" rtl="0" eaLnBrk="1" fontAlgn="base" hangingPunct="1">
              <a:spcBef>
                <a:spcPct val="0"/>
              </a:spcBef>
              <a:spcAft>
                <a:spcPct val="0"/>
              </a:spcAft>
              <a:defRPr sz="2400">
                <a:solidFill>
                  <a:schemeClr val="bg1"/>
                </a:solidFill>
                <a:latin typeface="Verdana" pitchFamily="34" charset="0"/>
              </a:defRPr>
            </a:lvl6pPr>
            <a:lvl7pPr marL="685783" algn="ctr" rtl="0" eaLnBrk="1" fontAlgn="base" hangingPunct="1">
              <a:spcBef>
                <a:spcPct val="0"/>
              </a:spcBef>
              <a:spcAft>
                <a:spcPct val="0"/>
              </a:spcAft>
              <a:defRPr sz="2400">
                <a:solidFill>
                  <a:schemeClr val="bg1"/>
                </a:solidFill>
                <a:latin typeface="Verdana" pitchFamily="34" charset="0"/>
              </a:defRPr>
            </a:lvl7pPr>
            <a:lvl8pPr marL="1028675" algn="ctr" rtl="0" eaLnBrk="1" fontAlgn="base" hangingPunct="1">
              <a:spcBef>
                <a:spcPct val="0"/>
              </a:spcBef>
              <a:spcAft>
                <a:spcPct val="0"/>
              </a:spcAft>
              <a:defRPr sz="2400">
                <a:solidFill>
                  <a:schemeClr val="bg1"/>
                </a:solidFill>
                <a:latin typeface="Verdana" pitchFamily="34" charset="0"/>
              </a:defRPr>
            </a:lvl8pPr>
            <a:lvl9pPr marL="1371566" algn="ctr" rtl="0" eaLnBrk="1" fontAlgn="base" hangingPunct="1">
              <a:spcBef>
                <a:spcPct val="0"/>
              </a:spcBef>
              <a:spcAft>
                <a:spcPct val="0"/>
              </a:spcAft>
              <a:defRPr sz="2400">
                <a:solidFill>
                  <a:schemeClr val="bg1"/>
                </a:solidFill>
                <a:latin typeface="Verdana" pitchFamily="34" charset="0"/>
              </a:defRPr>
            </a:lvl9pPr>
          </a:lstStyle>
          <a:p>
            <a:pPr>
              <a:defRPr/>
            </a:pPr>
            <a:r>
              <a:rPr lang="ar-SA" sz="1800" b="1" kern="0" dirty="0">
                <a:solidFill>
                  <a:srgbClr val="FFFFFF"/>
                </a:solidFill>
                <a:latin typeface="Verdana"/>
              </a:rPr>
              <a:t>أنواع المكتبات</a:t>
            </a:r>
            <a:endParaRPr lang="en-US" sz="1800" kern="0" dirty="0">
              <a:solidFill>
                <a:srgbClr val="FFFFFF"/>
              </a:solidFill>
              <a:latin typeface="Verdana"/>
            </a:endParaRPr>
          </a:p>
        </p:txBody>
      </p:sp>
      <p:sp>
        <p:nvSpPr>
          <p:cNvPr id="13" name="شكل حر: شكل 4">
            <a:extLst>
              <a:ext uri="{FF2B5EF4-FFF2-40B4-BE49-F238E27FC236}">
                <a16:creationId xmlns:a16="http://schemas.microsoft.com/office/drawing/2014/main" id="{16B7A514-4C62-4F3B-BBB5-7C72082F5BDE}"/>
              </a:ext>
            </a:extLst>
          </p:cNvPr>
          <p:cNvSpPr/>
          <p:nvPr/>
        </p:nvSpPr>
        <p:spPr>
          <a:xfrm>
            <a:off x="2501924" y="1886283"/>
            <a:ext cx="5349120" cy="4584960"/>
          </a:xfrm>
          <a:custGeom>
            <a:avLst/>
            <a:gdLst>
              <a:gd name="connsiteX0" fmla="*/ 0 w 5349120"/>
              <a:gd name="connsiteY0" fmla="*/ 0 h 4584960"/>
              <a:gd name="connsiteX1" fmla="*/ 5349120 w 5349120"/>
              <a:gd name="connsiteY1" fmla="*/ 0 h 4584960"/>
              <a:gd name="connsiteX2" fmla="*/ 5349120 w 5349120"/>
              <a:gd name="connsiteY2" fmla="*/ 4584960 h 4584960"/>
              <a:gd name="connsiteX3" fmla="*/ 0 w 5349120"/>
              <a:gd name="connsiteY3" fmla="*/ 4584960 h 4584960"/>
              <a:gd name="connsiteX4" fmla="*/ 0 w 5349120"/>
              <a:gd name="connsiteY4" fmla="*/ 0 h 4584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9120" h="4584960">
                <a:moveTo>
                  <a:pt x="0" y="0"/>
                </a:moveTo>
                <a:lnTo>
                  <a:pt x="5349120" y="0"/>
                </a:lnTo>
                <a:lnTo>
                  <a:pt x="5349120" y="4584960"/>
                </a:lnTo>
                <a:lnTo>
                  <a:pt x="0" y="4584960"/>
                </a:lnTo>
                <a:lnTo>
                  <a:pt x="0" y="0"/>
                </a:lnTo>
                <a:close/>
              </a:path>
            </a:pathLst>
          </a:custGeom>
          <a:scene3d>
            <a:camera prst="orthographicFront"/>
            <a:lightRig rig="threePt" dir="t">
              <a:rot lat="0" lon="0" rev="7500000"/>
            </a:lightRig>
          </a:scene3d>
          <a:sp3d extrusionH="190500" prstMaterial="dkEdge">
            <a:bevelT w="135400" h="16350" prst="relaxedInset"/>
            <a:contourClr>
              <a:schemeClr val="bg1"/>
            </a:contourClr>
          </a:sp3d>
        </p:spPr>
        <p:style>
          <a:lnRef idx="1">
            <a:schemeClr val="accent2">
              <a:hueOff val="0"/>
              <a:satOff val="0"/>
              <a:lumOff val="0"/>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0" tIns="106680" rIns="106680" bIns="3717337" numCol="1" spcCol="1270" anchor="ctr" anchorCtr="0">
            <a:noAutofit/>
          </a:bodyPr>
          <a:lstStyle/>
          <a:p>
            <a:pPr marL="0" lvl="0" indent="0" algn="ctr" defTabSz="1244600" rtl="1">
              <a:lnSpc>
                <a:spcPct val="90000"/>
              </a:lnSpc>
              <a:spcBef>
                <a:spcPct val="0"/>
              </a:spcBef>
              <a:spcAft>
                <a:spcPct val="35000"/>
              </a:spcAft>
              <a:buNone/>
            </a:pPr>
            <a:r>
              <a:rPr lang="ar-SA" sz="2800" kern="1200" dirty="0"/>
              <a:t>مكتبات مراكز البحوث العلمية والزراعية وغيرها </a:t>
            </a:r>
            <a:endParaRPr lang="ar-SY" sz="2800" kern="1200" dirty="0"/>
          </a:p>
        </p:txBody>
      </p:sp>
      <p:sp>
        <p:nvSpPr>
          <p:cNvPr id="14" name="دائرة جزئية 5">
            <a:extLst>
              <a:ext uri="{FF2B5EF4-FFF2-40B4-BE49-F238E27FC236}">
                <a16:creationId xmlns:a16="http://schemas.microsoft.com/office/drawing/2014/main" id="{4C3E55FF-149E-4D34-BC32-974A4D4A1D77}"/>
              </a:ext>
            </a:extLst>
          </p:cNvPr>
          <p:cNvSpPr/>
          <p:nvPr/>
        </p:nvSpPr>
        <p:spPr>
          <a:xfrm>
            <a:off x="778524" y="2767708"/>
            <a:ext cx="3381408" cy="3381408"/>
          </a:xfrm>
          <a:prstGeom prst="pie">
            <a:avLst>
              <a:gd name="adj1" fmla="val 5400000"/>
              <a:gd name="adj2" fmla="val 16200000"/>
            </a:avLst>
          </a:pr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hueOff val="-4287272"/>
              <a:satOff val="-19504"/>
              <a:lumOff val="12288"/>
              <a:alphaOff val="0"/>
            </a:schemeClr>
          </a:fillRef>
          <a:effectRef idx="2">
            <a:schemeClr val="accent2">
              <a:hueOff val="-4287272"/>
              <a:satOff val="-19504"/>
              <a:lumOff val="12288"/>
              <a:alphaOff val="0"/>
            </a:schemeClr>
          </a:effectRef>
          <a:fontRef idx="minor">
            <a:schemeClr val="lt1"/>
          </a:fontRef>
        </p:style>
      </p:sp>
      <p:sp>
        <p:nvSpPr>
          <p:cNvPr id="15" name="شكل حر: شكل 7">
            <a:extLst>
              <a:ext uri="{FF2B5EF4-FFF2-40B4-BE49-F238E27FC236}">
                <a16:creationId xmlns:a16="http://schemas.microsoft.com/office/drawing/2014/main" id="{68AAEE50-8C4E-4AE3-8379-169CB9D4E56E}"/>
              </a:ext>
            </a:extLst>
          </p:cNvPr>
          <p:cNvSpPr/>
          <p:nvPr/>
        </p:nvSpPr>
        <p:spPr>
          <a:xfrm>
            <a:off x="2469229" y="2767708"/>
            <a:ext cx="5349120" cy="3381408"/>
          </a:xfrm>
          <a:custGeom>
            <a:avLst/>
            <a:gdLst>
              <a:gd name="connsiteX0" fmla="*/ 0 w 5349120"/>
              <a:gd name="connsiteY0" fmla="*/ 0 h 3381408"/>
              <a:gd name="connsiteX1" fmla="*/ 5349120 w 5349120"/>
              <a:gd name="connsiteY1" fmla="*/ 0 h 3381408"/>
              <a:gd name="connsiteX2" fmla="*/ 5349120 w 5349120"/>
              <a:gd name="connsiteY2" fmla="*/ 3381408 h 3381408"/>
              <a:gd name="connsiteX3" fmla="*/ 0 w 5349120"/>
              <a:gd name="connsiteY3" fmla="*/ 3381408 h 3381408"/>
              <a:gd name="connsiteX4" fmla="*/ 0 w 5349120"/>
              <a:gd name="connsiteY4" fmla="*/ 0 h 3381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9120" h="3381408">
                <a:moveTo>
                  <a:pt x="0" y="0"/>
                </a:moveTo>
                <a:lnTo>
                  <a:pt x="5349120" y="0"/>
                </a:lnTo>
                <a:lnTo>
                  <a:pt x="5349120" y="3381408"/>
                </a:lnTo>
                <a:lnTo>
                  <a:pt x="0" y="3381408"/>
                </a:lnTo>
                <a:lnTo>
                  <a:pt x="0" y="0"/>
                </a:lnTo>
                <a:close/>
              </a:path>
            </a:pathLst>
          </a:custGeom>
          <a:scene3d>
            <a:camera prst="orthographicFront"/>
            <a:lightRig rig="threePt" dir="t">
              <a:rot lat="0" lon="0" rev="7500000"/>
            </a:lightRig>
          </a:scene3d>
          <a:sp3d extrusionH="190500" prstMaterial="dkEdge">
            <a:bevelT w="135400" h="16350" prst="relaxedInset"/>
            <a:contourClr>
              <a:schemeClr val="bg1"/>
            </a:contourClr>
          </a:sp3d>
        </p:spPr>
        <p:style>
          <a:lnRef idx="1">
            <a:schemeClr val="accent2">
              <a:hueOff val="-4287272"/>
              <a:satOff val="-19504"/>
              <a:lumOff val="12288"/>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0" tIns="106680" rIns="106680" bIns="2513784" numCol="1" spcCol="1270" anchor="ctr" anchorCtr="0">
            <a:noAutofit/>
          </a:bodyPr>
          <a:lstStyle/>
          <a:p>
            <a:pPr marL="0" lvl="0" indent="0" algn="ctr" defTabSz="1244600" rtl="1">
              <a:lnSpc>
                <a:spcPct val="90000"/>
              </a:lnSpc>
              <a:spcBef>
                <a:spcPct val="0"/>
              </a:spcBef>
              <a:spcAft>
                <a:spcPct val="35000"/>
              </a:spcAft>
              <a:buNone/>
            </a:pPr>
            <a:r>
              <a:rPr lang="ar-SA" sz="2800" kern="1200"/>
              <a:t>مكتبات المؤسسة التجارية والصناعية والشركات المختلفة .</a:t>
            </a:r>
            <a:endParaRPr lang="ar-SY" sz="2800" kern="1200"/>
          </a:p>
        </p:txBody>
      </p:sp>
      <p:sp>
        <p:nvSpPr>
          <p:cNvPr id="16" name="دائرة جزئية 8">
            <a:extLst>
              <a:ext uri="{FF2B5EF4-FFF2-40B4-BE49-F238E27FC236}">
                <a16:creationId xmlns:a16="http://schemas.microsoft.com/office/drawing/2014/main" id="{10715DB9-A859-469B-97D0-F35D0912108C}"/>
              </a:ext>
            </a:extLst>
          </p:cNvPr>
          <p:cNvSpPr/>
          <p:nvPr/>
        </p:nvSpPr>
        <p:spPr>
          <a:xfrm>
            <a:off x="1380301" y="3742013"/>
            <a:ext cx="2177856" cy="2177856"/>
          </a:xfrm>
          <a:prstGeom prst="pie">
            <a:avLst>
              <a:gd name="adj1" fmla="val 5400000"/>
              <a:gd name="adj2" fmla="val 16200000"/>
            </a:avLst>
          </a:pr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hueOff val="-8574543"/>
              <a:satOff val="-39007"/>
              <a:lumOff val="24575"/>
              <a:alphaOff val="0"/>
            </a:schemeClr>
          </a:fillRef>
          <a:effectRef idx="2">
            <a:schemeClr val="accent2">
              <a:hueOff val="-8574543"/>
              <a:satOff val="-39007"/>
              <a:lumOff val="24575"/>
              <a:alphaOff val="0"/>
            </a:schemeClr>
          </a:effectRef>
          <a:fontRef idx="minor">
            <a:schemeClr val="lt1"/>
          </a:fontRef>
        </p:style>
      </p:sp>
      <p:sp>
        <p:nvSpPr>
          <p:cNvPr id="17" name="شكل حر: شكل 9">
            <a:extLst>
              <a:ext uri="{FF2B5EF4-FFF2-40B4-BE49-F238E27FC236}">
                <a16:creationId xmlns:a16="http://schemas.microsoft.com/office/drawing/2014/main" id="{C83CEB03-ACE0-4C75-A8BF-258FCE2BB9AC}"/>
              </a:ext>
            </a:extLst>
          </p:cNvPr>
          <p:cNvSpPr/>
          <p:nvPr/>
        </p:nvSpPr>
        <p:spPr>
          <a:xfrm>
            <a:off x="2469229" y="3742013"/>
            <a:ext cx="5349120" cy="2177856"/>
          </a:xfrm>
          <a:custGeom>
            <a:avLst/>
            <a:gdLst>
              <a:gd name="connsiteX0" fmla="*/ 0 w 5349120"/>
              <a:gd name="connsiteY0" fmla="*/ 0 h 2177856"/>
              <a:gd name="connsiteX1" fmla="*/ 5349120 w 5349120"/>
              <a:gd name="connsiteY1" fmla="*/ 0 h 2177856"/>
              <a:gd name="connsiteX2" fmla="*/ 5349120 w 5349120"/>
              <a:gd name="connsiteY2" fmla="*/ 2177856 h 2177856"/>
              <a:gd name="connsiteX3" fmla="*/ 0 w 5349120"/>
              <a:gd name="connsiteY3" fmla="*/ 2177856 h 2177856"/>
              <a:gd name="connsiteX4" fmla="*/ 0 w 5349120"/>
              <a:gd name="connsiteY4" fmla="*/ 0 h 2177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9120" h="2177856">
                <a:moveTo>
                  <a:pt x="0" y="0"/>
                </a:moveTo>
                <a:lnTo>
                  <a:pt x="5349120" y="0"/>
                </a:lnTo>
                <a:lnTo>
                  <a:pt x="5349120" y="2177856"/>
                </a:lnTo>
                <a:lnTo>
                  <a:pt x="0" y="2177856"/>
                </a:lnTo>
                <a:lnTo>
                  <a:pt x="0" y="0"/>
                </a:lnTo>
                <a:close/>
              </a:path>
            </a:pathLst>
          </a:custGeom>
          <a:scene3d>
            <a:camera prst="orthographicFront"/>
            <a:lightRig rig="threePt" dir="t">
              <a:rot lat="0" lon="0" rev="7500000"/>
            </a:lightRig>
          </a:scene3d>
          <a:sp3d extrusionH="190500" prstMaterial="dkEdge">
            <a:bevelT w="135400" h="16350" prst="relaxedInset"/>
            <a:contourClr>
              <a:schemeClr val="bg1"/>
            </a:contourClr>
          </a:sp3d>
        </p:spPr>
        <p:style>
          <a:lnRef idx="1">
            <a:schemeClr val="accent2">
              <a:hueOff val="-8574543"/>
              <a:satOff val="-39007"/>
              <a:lumOff val="24575"/>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0" tIns="106680" rIns="106680" bIns="1310233" numCol="1" spcCol="1270" anchor="ctr" anchorCtr="0">
            <a:noAutofit/>
          </a:bodyPr>
          <a:lstStyle/>
          <a:p>
            <a:pPr marL="0" lvl="0" indent="0" algn="ctr" defTabSz="1244600" rtl="1">
              <a:lnSpc>
                <a:spcPct val="90000"/>
              </a:lnSpc>
              <a:spcBef>
                <a:spcPct val="0"/>
              </a:spcBef>
              <a:spcAft>
                <a:spcPct val="35000"/>
              </a:spcAft>
              <a:buNone/>
            </a:pPr>
            <a:r>
              <a:rPr lang="ar-SA" sz="2800" kern="1200"/>
              <a:t>مكتبات الجمعيات والهيئات والمنظمات والاتحادات والنقابات المتخصصة </a:t>
            </a:r>
            <a:endParaRPr lang="ar-SY" sz="2800" kern="1200"/>
          </a:p>
        </p:txBody>
      </p:sp>
      <p:sp>
        <p:nvSpPr>
          <p:cNvPr id="18" name="دائرة جزئية 10">
            <a:extLst>
              <a:ext uri="{FF2B5EF4-FFF2-40B4-BE49-F238E27FC236}">
                <a16:creationId xmlns:a16="http://schemas.microsoft.com/office/drawing/2014/main" id="{0AD6FCED-E19A-4D8B-B0F4-04FB391FF5F4}"/>
              </a:ext>
            </a:extLst>
          </p:cNvPr>
          <p:cNvSpPr/>
          <p:nvPr/>
        </p:nvSpPr>
        <p:spPr>
          <a:xfrm>
            <a:off x="1982077" y="4716316"/>
            <a:ext cx="974304" cy="974304"/>
          </a:xfrm>
          <a:prstGeom prst="pie">
            <a:avLst>
              <a:gd name="adj1" fmla="val 5400000"/>
              <a:gd name="adj2" fmla="val 16200000"/>
            </a:avLst>
          </a:pr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2">
              <a:hueOff val="-12861815"/>
              <a:satOff val="-58511"/>
              <a:lumOff val="36863"/>
              <a:alphaOff val="0"/>
            </a:schemeClr>
          </a:fillRef>
          <a:effectRef idx="2">
            <a:schemeClr val="accent2">
              <a:hueOff val="-12861815"/>
              <a:satOff val="-58511"/>
              <a:lumOff val="36863"/>
              <a:alphaOff val="0"/>
            </a:schemeClr>
          </a:effectRef>
          <a:fontRef idx="minor">
            <a:schemeClr val="lt1"/>
          </a:fontRef>
        </p:style>
      </p:sp>
      <p:sp>
        <p:nvSpPr>
          <p:cNvPr id="19" name="شكل حر: شكل 11">
            <a:extLst>
              <a:ext uri="{FF2B5EF4-FFF2-40B4-BE49-F238E27FC236}">
                <a16:creationId xmlns:a16="http://schemas.microsoft.com/office/drawing/2014/main" id="{519BA55B-F750-47C3-B6F4-8BD9AB7ABF88}"/>
              </a:ext>
            </a:extLst>
          </p:cNvPr>
          <p:cNvSpPr/>
          <p:nvPr/>
        </p:nvSpPr>
        <p:spPr>
          <a:xfrm>
            <a:off x="2469229" y="4716316"/>
            <a:ext cx="5349120" cy="974304"/>
          </a:xfrm>
          <a:custGeom>
            <a:avLst/>
            <a:gdLst>
              <a:gd name="connsiteX0" fmla="*/ 0 w 5349120"/>
              <a:gd name="connsiteY0" fmla="*/ 0 h 974304"/>
              <a:gd name="connsiteX1" fmla="*/ 5349120 w 5349120"/>
              <a:gd name="connsiteY1" fmla="*/ 0 h 974304"/>
              <a:gd name="connsiteX2" fmla="*/ 5349120 w 5349120"/>
              <a:gd name="connsiteY2" fmla="*/ 974304 h 974304"/>
              <a:gd name="connsiteX3" fmla="*/ 0 w 5349120"/>
              <a:gd name="connsiteY3" fmla="*/ 974304 h 974304"/>
              <a:gd name="connsiteX4" fmla="*/ 0 w 5349120"/>
              <a:gd name="connsiteY4" fmla="*/ 0 h 974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9120" h="974304">
                <a:moveTo>
                  <a:pt x="0" y="0"/>
                </a:moveTo>
                <a:lnTo>
                  <a:pt x="5349120" y="0"/>
                </a:lnTo>
                <a:lnTo>
                  <a:pt x="5349120" y="974304"/>
                </a:lnTo>
                <a:lnTo>
                  <a:pt x="0" y="974304"/>
                </a:lnTo>
                <a:lnTo>
                  <a:pt x="0" y="0"/>
                </a:lnTo>
                <a:close/>
              </a:path>
            </a:pathLst>
          </a:custGeom>
          <a:scene3d>
            <a:camera prst="orthographicFront"/>
            <a:lightRig rig="threePt" dir="t">
              <a:rot lat="0" lon="0" rev="7500000"/>
            </a:lightRig>
          </a:scene3d>
          <a:sp3d extrusionH="190500" prstMaterial="dkEdge">
            <a:bevelT w="135400" h="16350" prst="relaxedInset"/>
            <a:contourClr>
              <a:schemeClr val="bg1"/>
            </a:contourClr>
          </a:sp3d>
        </p:spPr>
        <p:style>
          <a:lnRef idx="1">
            <a:schemeClr val="accent2">
              <a:hueOff val="-12861815"/>
              <a:satOff val="-58511"/>
              <a:lumOff val="36863"/>
              <a:alphaOff val="0"/>
            </a:schemeClr>
          </a:lnRef>
          <a:fillRef idx="1">
            <a:schemeClr val="lt1">
              <a:alpha val="90000"/>
              <a:hueOff val="0"/>
              <a:satOff val="0"/>
              <a:lumOff val="0"/>
              <a:alphaOff val="0"/>
            </a:schemeClr>
          </a:fillRef>
          <a:effectRef idx="2">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SA" sz="2800" kern="1200"/>
              <a:t>مكتبات الوزارات والدوائر الحكومية المتخصصة </a:t>
            </a:r>
            <a:endParaRPr lang="ar-SY" sz="2800" kern="1200"/>
          </a:p>
        </p:txBody>
      </p:sp>
      <p:sp>
        <p:nvSpPr>
          <p:cNvPr id="20" name="テキスト プレースホルダー 6">
            <a:extLst>
              <a:ext uri="{FF2B5EF4-FFF2-40B4-BE49-F238E27FC236}">
                <a16:creationId xmlns:a16="http://schemas.microsoft.com/office/drawing/2014/main" id="{EEA33206-19A0-4043-994B-26FD49AADE4F}"/>
              </a:ext>
            </a:extLst>
          </p:cNvPr>
          <p:cNvSpPr txBox="1">
            <a:spLocks/>
          </p:cNvSpPr>
          <p:nvPr/>
        </p:nvSpPr>
        <p:spPr>
          <a:xfrm>
            <a:off x="6437416" y="1859154"/>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21" name="テキスト プレースホルダー 6">
            <a:extLst>
              <a:ext uri="{FF2B5EF4-FFF2-40B4-BE49-F238E27FC236}">
                <a16:creationId xmlns:a16="http://schemas.microsoft.com/office/drawing/2014/main" id="{45227868-2D9F-4B95-B8F0-21532298F403}"/>
              </a:ext>
            </a:extLst>
          </p:cNvPr>
          <p:cNvSpPr txBox="1">
            <a:spLocks/>
          </p:cNvSpPr>
          <p:nvPr/>
        </p:nvSpPr>
        <p:spPr>
          <a:xfrm>
            <a:off x="6488724" y="2482105"/>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22" name="テキスト プレースホルダー 6">
            <a:extLst>
              <a:ext uri="{FF2B5EF4-FFF2-40B4-BE49-F238E27FC236}">
                <a16:creationId xmlns:a16="http://schemas.microsoft.com/office/drawing/2014/main" id="{2B16D26C-1B5D-43D2-93A5-A310EE1D424D}"/>
              </a:ext>
            </a:extLst>
          </p:cNvPr>
          <p:cNvSpPr txBox="1">
            <a:spLocks/>
          </p:cNvSpPr>
          <p:nvPr/>
        </p:nvSpPr>
        <p:spPr>
          <a:xfrm>
            <a:off x="6488724" y="3115454"/>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23" name="テキスト プレースホルダー 6">
            <a:extLst>
              <a:ext uri="{FF2B5EF4-FFF2-40B4-BE49-F238E27FC236}">
                <a16:creationId xmlns:a16="http://schemas.microsoft.com/office/drawing/2014/main" id="{4CF5D410-474C-410D-8D17-003CA19CF014}"/>
              </a:ext>
            </a:extLst>
          </p:cNvPr>
          <p:cNvSpPr txBox="1">
            <a:spLocks/>
          </p:cNvSpPr>
          <p:nvPr/>
        </p:nvSpPr>
        <p:spPr>
          <a:xfrm>
            <a:off x="6546823" y="3770360"/>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24" name="テキスト プレースホルダー 6">
            <a:extLst>
              <a:ext uri="{FF2B5EF4-FFF2-40B4-BE49-F238E27FC236}">
                <a16:creationId xmlns:a16="http://schemas.microsoft.com/office/drawing/2014/main" id="{3074CA7D-376E-4190-83EB-9F9D9417E0F3}"/>
              </a:ext>
            </a:extLst>
          </p:cNvPr>
          <p:cNvSpPr txBox="1">
            <a:spLocks/>
          </p:cNvSpPr>
          <p:nvPr/>
        </p:nvSpPr>
        <p:spPr>
          <a:xfrm>
            <a:off x="6488724" y="4467150"/>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25" name="テキスト プレースホルダー 6">
            <a:extLst>
              <a:ext uri="{FF2B5EF4-FFF2-40B4-BE49-F238E27FC236}">
                <a16:creationId xmlns:a16="http://schemas.microsoft.com/office/drawing/2014/main" id="{9A7454AC-F62E-4897-AAF2-DC9768BD32CE}"/>
              </a:ext>
            </a:extLst>
          </p:cNvPr>
          <p:cNvSpPr txBox="1">
            <a:spLocks/>
          </p:cNvSpPr>
          <p:nvPr/>
        </p:nvSpPr>
        <p:spPr>
          <a:xfrm>
            <a:off x="6480371" y="5037402"/>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A" sz="1350" b="1" dirty="0">
                <a:solidFill>
                  <a:sysClr val="windowText" lastClr="000000"/>
                </a:solidFill>
                <a:ea typeface="ＭＳ Ｐゴシック" panose="020B0600070205080204" pitchFamily="34" charset="-128"/>
              </a:rPr>
              <a:t> </a:t>
            </a:r>
            <a:endParaRPr lang="ar-SY" altLang="ja-JP" sz="1350" b="1" dirty="0">
              <a:solidFill>
                <a:sysClr val="windowText" lastClr="000000"/>
              </a:solidFill>
              <a:ea typeface="ＭＳ Ｐゴシック" panose="020B0600070205080204" pitchFamily="34" charset="-128"/>
            </a:endParaRPr>
          </a:p>
        </p:txBody>
      </p:sp>
      <p:sp>
        <p:nvSpPr>
          <p:cNvPr id="26" name="Rectangle 13">
            <a:extLst>
              <a:ext uri="{FF2B5EF4-FFF2-40B4-BE49-F238E27FC236}">
                <a16:creationId xmlns:a16="http://schemas.microsoft.com/office/drawing/2014/main" id="{B2FC0BE1-4BE3-4382-B56D-F3A531A966CF}"/>
              </a:ext>
            </a:extLst>
          </p:cNvPr>
          <p:cNvSpPr/>
          <p:nvPr/>
        </p:nvSpPr>
        <p:spPr>
          <a:xfrm>
            <a:off x="3271475" y="5649296"/>
            <a:ext cx="3904507" cy="836534"/>
          </a:xfrm>
          <a:prstGeom prst="rect">
            <a:avLst/>
          </a:prstGeom>
          <a:solidFill>
            <a:srgbClr val="66FFCC"/>
          </a:solidFill>
          <a:ln/>
        </p:spPr>
        <p:style>
          <a:lnRef idx="1">
            <a:schemeClr val="accent5"/>
          </a:lnRef>
          <a:fillRef idx="2">
            <a:schemeClr val="accent5"/>
          </a:fillRef>
          <a:effectRef idx="1">
            <a:schemeClr val="accent5"/>
          </a:effectRef>
          <a:fontRef idx="minor">
            <a:schemeClr val="dk1"/>
          </a:fontRef>
        </p:style>
        <p:txBody>
          <a:bodyPr rtlCol="0" anchor="ctr"/>
          <a:lstStyle/>
          <a:p>
            <a:pPr algn="ctr" defTabSz="401183" rtl="0">
              <a:defRPr/>
            </a:pPr>
            <a:r>
              <a:rPr lang="ar-SA" sz="2400" b="1" kern="0" dirty="0">
                <a:solidFill>
                  <a:schemeClr val="tx2"/>
                </a:solidFill>
                <a:latin typeface="Roboto Lt"/>
              </a:rPr>
              <a:t>أنواع المكتبات </a:t>
            </a:r>
            <a:endParaRPr lang="en-US" sz="2400" b="1" kern="0" dirty="0">
              <a:solidFill>
                <a:schemeClr val="tx2"/>
              </a:solidFill>
              <a:latin typeface="Roboto Lt"/>
            </a:endParaRPr>
          </a:p>
        </p:txBody>
      </p:sp>
      <p:pic>
        <p:nvPicPr>
          <p:cNvPr id="27" name="Picture 2" descr="Special Libraries | Library | Clark University">
            <a:extLst>
              <a:ext uri="{FF2B5EF4-FFF2-40B4-BE49-F238E27FC236}">
                <a16:creationId xmlns:a16="http://schemas.microsoft.com/office/drawing/2014/main" id="{77358B47-FE30-4D03-B459-08E9A031A8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3739" y="2171380"/>
            <a:ext cx="4208924" cy="37677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8" name="TextBox 27"/>
          <p:cNvSpPr txBox="1"/>
          <p:nvPr/>
        </p:nvSpPr>
        <p:spPr>
          <a:xfrm>
            <a:off x="2142672" y="789642"/>
            <a:ext cx="6607628" cy="454035"/>
          </a:xfrm>
          <a:prstGeom prst="rect">
            <a:avLst/>
          </a:prstGeom>
          <a:noFill/>
        </p:spPr>
        <p:txBody>
          <a:bodyPr wrap="square" rtlCol="0">
            <a:spAutoFit/>
          </a:bodyPr>
          <a:lstStyle/>
          <a:p>
            <a:pPr algn="just" rtl="1">
              <a:lnSpc>
                <a:spcPct val="115000"/>
              </a:lnSpc>
              <a:spcAft>
                <a:spcPts val="1000"/>
              </a:spcAft>
            </a:pPr>
            <a:r>
              <a:rPr lang="ar-SA" sz="2200" b="1" dirty="0">
                <a:solidFill>
                  <a:schemeClr val="tx2"/>
                </a:solidFill>
                <a:latin typeface="Alexandria" pitchFamily="2" charset="-78"/>
                <a:ea typeface="Calibri" panose="020F0502020204030204" pitchFamily="34" charset="0"/>
                <a:cs typeface="Alexandria" pitchFamily="2" charset="-78"/>
              </a:rPr>
              <a:t>المكتبات المتخصصة </a:t>
            </a:r>
            <a:r>
              <a:rPr lang="en-US" sz="2200" b="1" dirty="0">
                <a:solidFill>
                  <a:schemeClr val="tx2"/>
                </a:solidFill>
                <a:latin typeface="Alexandria" pitchFamily="2" charset="-78"/>
                <a:ea typeface="Calibri" panose="020F0502020204030204" pitchFamily="34" charset="0"/>
                <a:cs typeface="Alexandria" pitchFamily="2" charset="-78"/>
              </a:rPr>
              <a:t>Special Libraries </a:t>
            </a:r>
          </a:p>
        </p:txBody>
      </p:sp>
    </p:spTree>
    <p:extLst>
      <p:ext uri="{BB962C8B-B14F-4D97-AF65-F5344CB8AC3E}">
        <p14:creationId xmlns:p14="http://schemas.microsoft.com/office/powerpoint/2010/main" val="13799770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80431" y="1285190"/>
            <a:ext cx="11902931" cy="5433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142672" y="789642"/>
            <a:ext cx="6607628" cy="454035"/>
          </a:xfrm>
          <a:prstGeom prst="rect">
            <a:avLst/>
          </a:prstGeom>
          <a:noFill/>
        </p:spPr>
        <p:txBody>
          <a:bodyPr wrap="square" rtlCol="0">
            <a:spAutoFit/>
          </a:bodyPr>
          <a:lstStyle/>
          <a:p>
            <a:pPr algn="just" rtl="1">
              <a:lnSpc>
                <a:spcPct val="115000"/>
              </a:lnSpc>
              <a:spcAft>
                <a:spcPts val="1000"/>
              </a:spcAft>
            </a:pPr>
            <a:r>
              <a:rPr lang="ar-SA" sz="2200" b="1" dirty="0">
                <a:solidFill>
                  <a:schemeClr val="tx2"/>
                </a:solidFill>
                <a:latin typeface="Alexandria" pitchFamily="2" charset="-78"/>
                <a:ea typeface="Calibri" panose="020F0502020204030204" pitchFamily="34" charset="0"/>
                <a:cs typeface="Alexandria" pitchFamily="2" charset="-78"/>
              </a:rPr>
              <a:t>المكتبات المتخصصة </a:t>
            </a:r>
            <a:r>
              <a:rPr lang="en-US" sz="2200" b="1" dirty="0">
                <a:solidFill>
                  <a:schemeClr val="tx2"/>
                </a:solidFill>
                <a:latin typeface="Alexandria" pitchFamily="2" charset="-78"/>
                <a:ea typeface="Calibri" panose="020F0502020204030204" pitchFamily="34" charset="0"/>
                <a:cs typeface="Alexandria" pitchFamily="2" charset="-78"/>
              </a:rPr>
              <a:t>Special Libraries </a:t>
            </a:r>
          </a:p>
        </p:txBody>
      </p:sp>
      <p:sp>
        <p:nvSpPr>
          <p:cNvPr id="10" name="Rounded Rectangle 9"/>
          <p:cNvSpPr/>
          <p:nvPr/>
        </p:nvSpPr>
        <p:spPr>
          <a:xfrm>
            <a:off x="5941695" y="6075242"/>
            <a:ext cx="308610" cy="1940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r>
              <a:rPr lang="en-GB" sz="1013" b="1" dirty="0">
                <a:solidFill>
                  <a:srgbClr val="FFFFFF"/>
                </a:solidFill>
                <a:latin typeface="Verdana"/>
              </a:rPr>
              <a:t>9</a:t>
            </a:r>
            <a:endParaRPr lang="en-US" sz="1013" b="1" dirty="0">
              <a:solidFill>
                <a:srgbClr val="FFFFFF"/>
              </a:solidFill>
              <a:latin typeface="Verdana"/>
            </a:endParaRPr>
          </a:p>
        </p:txBody>
      </p:sp>
      <p:sp>
        <p:nvSpPr>
          <p:cNvPr id="11" name="Rectangle 2"/>
          <p:cNvSpPr txBox="1">
            <a:spLocks noChangeArrowheads="1"/>
          </p:cNvSpPr>
          <p:nvPr/>
        </p:nvSpPr>
        <p:spPr bwMode="black">
          <a:xfrm>
            <a:off x="4121185" y="4353808"/>
            <a:ext cx="4724276" cy="317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51435" tIns="25718" rIns="51435" bIns="25718"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a:defRPr/>
            </a:pPr>
            <a:r>
              <a:rPr lang="ar-SY" sz="18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12" name="عنوان 1">
            <a:extLst>
              <a:ext uri="{FF2B5EF4-FFF2-40B4-BE49-F238E27FC236}">
                <a16:creationId xmlns:a16="http://schemas.microsoft.com/office/drawing/2014/main" id="{14400EB2-EC73-4DD2-B63B-256972D3A7D6}"/>
              </a:ext>
            </a:extLst>
          </p:cNvPr>
          <p:cNvSpPr txBox="1">
            <a:spLocks/>
          </p:cNvSpPr>
          <p:nvPr/>
        </p:nvSpPr>
        <p:spPr>
          <a:xfrm>
            <a:off x="3255645" y="1433660"/>
            <a:ext cx="5372100" cy="422672"/>
          </a:xfrm>
          <a:prstGeom prst="rect">
            <a:avLst/>
          </a:prstGeom>
        </p:spPr>
        <p:txBody>
          <a:bodyPr/>
          <a:lstStyle>
            <a:lvl1pPr algn="ctr" rtl="0" eaLnBrk="1" fontAlgn="base" hangingPunct="1">
              <a:spcBef>
                <a:spcPct val="0"/>
              </a:spcBef>
              <a:spcAft>
                <a:spcPct val="0"/>
              </a:spcAft>
              <a:defRPr sz="2400">
                <a:solidFill>
                  <a:schemeClr val="bg1"/>
                </a:solidFill>
                <a:latin typeface="+mj-lt"/>
                <a:ea typeface="+mj-ea"/>
                <a:cs typeface="+mj-cs"/>
              </a:defRPr>
            </a:lvl1pPr>
            <a:lvl2pPr algn="ctr" rtl="0" eaLnBrk="1" fontAlgn="base" hangingPunct="1">
              <a:spcBef>
                <a:spcPct val="0"/>
              </a:spcBef>
              <a:spcAft>
                <a:spcPct val="0"/>
              </a:spcAft>
              <a:defRPr sz="2400">
                <a:solidFill>
                  <a:schemeClr val="bg1"/>
                </a:solidFill>
                <a:latin typeface="Verdana" pitchFamily="34" charset="0"/>
              </a:defRPr>
            </a:lvl2pPr>
            <a:lvl3pPr algn="ctr" rtl="0" eaLnBrk="1" fontAlgn="base" hangingPunct="1">
              <a:spcBef>
                <a:spcPct val="0"/>
              </a:spcBef>
              <a:spcAft>
                <a:spcPct val="0"/>
              </a:spcAft>
              <a:defRPr sz="2400">
                <a:solidFill>
                  <a:schemeClr val="bg1"/>
                </a:solidFill>
                <a:latin typeface="Verdana" pitchFamily="34" charset="0"/>
              </a:defRPr>
            </a:lvl3pPr>
            <a:lvl4pPr algn="ctr" rtl="0" eaLnBrk="1" fontAlgn="base" hangingPunct="1">
              <a:spcBef>
                <a:spcPct val="0"/>
              </a:spcBef>
              <a:spcAft>
                <a:spcPct val="0"/>
              </a:spcAft>
              <a:defRPr sz="2400">
                <a:solidFill>
                  <a:schemeClr val="bg1"/>
                </a:solidFill>
                <a:latin typeface="Verdana" pitchFamily="34" charset="0"/>
              </a:defRPr>
            </a:lvl4pPr>
            <a:lvl5pPr algn="ctr" rtl="0" eaLnBrk="1" fontAlgn="base" hangingPunct="1">
              <a:spcBef>
                <a:spcPct val="0"/>
              </a:spcBef>
              <a:spcAft>
                <a:spcPct val="0"/>
              </a:spcAft>
              <a:defRPr sz="2400">
                <a:solidFill>
                  <a:schemeClr val="bg1"/>
                </a:solidFill>
                <a:latin typeface="Verdana" pitchFamily="34" charset="0"/>
              </a:defRPr>
            </a:lvl5pPr>
            <a:lvl6pPr marL="342892" algn="ctr" rtl="0" eaLnBrk="1" fontAlgn="base" hangingPunct="1">
              <a:spcBef>
                <a:spcPct val="0"/>
              </a:spcBef>
              <a:spcAft>
                <a:spcPct val="0"/>
              </a:spcAft>
              <a:defRPr sz="2400">
                <a:solidFill>
                  <a:schemeClr val="bg1"/>
                </a:solidFill>
                <a:latin typeface="Verdana" pitchFamily="34" charset="0"/>
              </a:defRPr>
            </a:lvl6pPr>
            <a:lvl7pPr marL="685783" algn="ctr" rtl="0" eaLnBrk="1" fontAlgn="base" hangingPunct="1">
              <a:spcBef>
                <a:spcPct val="0"/>
              </a:spcBef>
              <a:spcAft>
                <a:spcPct val="0"/>
              </a:spcAft>
              <a:defRPr sz="2400">
                <a:solidFill>
                  <a:schemeClr val="bg1"/>
                </a:solidFill>
                <a:latin typeface="Verdana" pitchFamily="34" charset="0"/>
              </a:defRPr>
            </a:lvl7pPr>
            <a:lvl8pPr marL="1028675" algn="ctr" rtl="0" eaLnBrk="1" fontAlgn="base" hangingPunct="1">
              <a:spcBef>
                <a:spcPct val="0"/>
              </a:spcBef>
              <a:spcAft>
                <a:spcPct val="0"/>
              </a:spcAft>
              <a:defRPr sz="2400">
                <a:solidFill>
                  <a:schemeClr val="bg1"/>
                </a:solidFill>
                <a:latin typeface="Verdana" pitchFamily="34" charset="0"/>
              </a:defRPr>
            </a:lvl8pPr>
            <a:lvl9pPr marL="1371566" algn="ctr" rtl="0" eaLnBrk="1" fontAlgn="base" hangingPunct="1">
              <a:spcBef>
                <a:spcPct val="0"/>
              </a:spcBef>
              <a:spcAft>
                <a:spcPct val="0"/>
              </a:spcAft>
              <a:defRPr sz="2400">
                <a:solidFill>
                  <a:schemeClr val="bg1"/>
                </a:solidFill>
                <a:latin typeface="Verdana" pitchFamily="34" charset="0"/>
              </a:defRPr>
            </a:lvl9pPr>
          </a:lstStyle>
          <a:p>
            <a:pPr>
              <a:defRPr/>
            </a:pPr>
            <a:r>
              <a:rPr lang="ar-SA" sz="1800" b="1" kern="0" dirty="0">
                <a:solidFill>
                  <a:srgbClr val="FFFFFF"/>
                </a:solidFill>
                <a:latin typeface="Verdana"/>
              </a:rPr>
              <a:t>أنواع المكتبات</a:t>
            </a:r>
            <a:endParaRPr lang="en-US" sz="1800" kern="0" dirty="0">
              <a:solidFill>
                <a:srgbClr val="FFFFFF"/>
              </a:solidFill>
              <a:latin typeface="Verdana"/>
            </a:endParaRPr>
          </a:p>
        </p:txBody>
      </p:sp>
      <p:sp>
        <p:nvSpPr>
          <p:cNvPr id="13" name="テキスト プレースホルダー 6">
            <a:extLst>
              <a:ext uri="{FF2B5EF4-FFF2-40B4-BE49-F238E27FC236}">
                <a16:creationId xmlns:a16="http://schemas.microsoft.com/office/drawing/2014/main" id="{45227868-2D9F-4B95-B8F0-21532298F403}"/>
              </a:ext>
            </a:extLst>
          </p:cNvPr>
          <p:cNvSpPr txBox="1">
            <a:spLocks/>
          </p:cNvSpPr>
          <p:nvPr/>
        </p:nvSpPr>
        <p:spPr>
          <a:xfrm>
            <a:off x="6425224" y="2812305"/>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14" name="テキスト プレースホルダー 6">
            <a:extLst>
              <a:ext uri="{FF2B5EF4-FFF2-40B4-BE49-F238E27FC236}">
                <a16:creationId xmlns:a16="http://schemas.microsoft.com/office/drawing/2014/main" id="{2B16D26C-1B5D-43D2-93A5-A310EE1D424D}"/>
              </a:ext>
            </a:extLst>
          </p:cNvPr>
          <p:cNvSpPr txBox="1">
            <a:spLocks/>
          </p:cNvSpPr>
          <p:nvPr/>
        </p:nvSpPr>
        <p:spPr>
          <a:xfrm>
            <a:off x="6425224" y="3445654"/>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15" name="テキスト プレースホルダー 6">
            <a:extLst>
              <a:ext uri="{FF2B5EF4-FFF2-40B4-BE49-F238E27FC236}">
                <a16:creationId xmlns:a16="http://schemas.microsoft.com/office/drawing/2014/main" id="{4CF5D410-474C-410D-8D17-003CA19CF014}"/>
              </a:ext>
            </a:extLst>
          </p:cNvPr>
          <p:cNvSpPr txBox="1">
            <a:spLocks/>
          </p:cNvSpPr>
          <p:nvPr/>
        </p:nvSpPr>
        <p:spPr>
          <a:xfrm>
            <a:off x="6483323" y="4100560"/>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16" name="テキスト プレースホルダー 6">
            <a:extLst>
              <a:ext uri="{FF2B5EF4-FFF2-40B4-BE49-F238E27FC236}">
                <a16:creationId xmlns:a16="http://schemas.microsoft.com/office/drawing/2014/main" id="{3074CA7D-376E-4190-83EB-9F9D9417E0F3}"/>
              </a:ext>
            </a:extLst>
          </p:cNvPr>
          <p:cNvSpPr txBox="1">
            <a:spLocks/>
          </p:cNvSpPr>
          <p:nvPr/>
        </p:nvSpPr>
        <p:spPr>
          <a:xfrm>
            <a:off x="6425224" y="4797350"/>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17" name="テキスト プレースホルダー 6">
            <a:extLst>
              <a:ext uri="{FF2B5EF4-FFF2-40B4-BE49-F238E27FC236}">
                <a16:creationId xmlns:a16="http://schemas.microsoft.com/office/drawing/2014/main" id="{9A7454AC-F62E-4897-AAF2-DC9768BD32CE}"/>
              </a:ext>
            </a:extLst>
          </p:cNvPr>
          <p:cNvSpPr txBox="1">
            <a:spLocks/>
          </p:cNvSpPr>
          <p:nvPr/>
        </p:nvSpPr>
        <p:spPr>
          <a:xfrm>
            <a:off x="6416871" y="5367602"/>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A" sz="1350" b="1" dirty="0">
                <a:solidFill>
                  <a:sysClr val="windowText" lastClr="000000"/>
                </a:solidFill>
                <a:ea typeface="ＭＳ Ｐゴシック" panose="020B0600070205080204" pitchFamily="34" charset="-128"/>
              </a:rPr>
              <a:t> </a:t>
            </a:r>
            <a:endParaRPr lang="ar-SY" altLang="ja-JP" sz="1350" b="1" dirty="0">
              <a:solidFill>
                <a:sysClr val="windowText" lastClr="000000"/>
              </a:solidFill>
              <a:ea typeface="ＭＳ Ｐゴシック" panose="020B0600070205080204" pitchFamily="34" charset="-128"/>
            </a:endParaRPr>
          </a:p>
        </p:txBody>
      </p:sp>
      <p:pic>
        <p:nvPicPr>
          <p:cNvPr id="18" name="Picture 2" descr="بحث عن أنواع المكتبات ووظائفها - موسوعة">
            <a:extLst>
              <a:ext uri="{FF2B5EF4-FFF2-40B4-BE49-F238E27FC236}">
                <a16:creationId xmlns:a16="http://schemas.microsoft.com/office/drawing/2014/main" id="{41E5C96F-AE7B-4E4B-8523-E321089772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946" y="1360693"/>
            <a:ext cx="4223670" cy="5249000"/>
          </a:xfrm>
          <a:prstGeom prst="rect">
            <a:avLst/>
          </a:prstGeom>
          <a:noFill/>
          <a:extLst>
            <a:ext uri="{909E8E84-426E-40DD-AFC4-6F175D3DCCD1}">
              <a14:hiddenFill xmlns:a14="http://schemas.microsoft.com/office/drawing/2010/main">
                <a:solidFill>
                  <a:srgbClr val="FFFFFF"/>
                </a:solidFill>
              </a14:hiddenFill>
            </a:ext>
          </a:extLst>
        </p:spPr>
      </p:pic>
      <p:sp>
        <p:nvSpPr>
          <p:cNvPr id="19" name="شكل حر: شكل 7">
            <a:extLst>
              <a:ext uri="{FF2B5EF4-FFF2-40B4-BE49-F238E27FC236}">
                <a16:creationId xmlns:a16="http://schemas.microsoft.com/office/drawing/2014/main" id="{4E0733A8-25EC-46E9-83D4-13DFA1FC9C12}"/>
              </a:ext>
            </a:extLst>
          </p:cNvPr>
          <p:cNvSpPr/>
          <p:nvPr/>
        </p:nvSpPr>
        <p:spPr>
          <a:xfrm>
            <a:off x="9470976" y="1649554"/>
            <a:ext cx="2612387" cy="690345"/>
          </a:xfrm>
          <a:custGeom>
            <a:avLst/>
            <a:gdLst>
              <a:gd name="connsiteX0" fmla="*/ 0 w 6096000"/>
              <a:gd name="connsiteY0" fmla="*/ 115060 h 690345"/>
              <a:gd name="connsiteX1" fmla="*/ 115060 w 6096000"/>
              <a:gd name="connsiteY1" fmla="*/ 0 h 690345"/>
              <a:gd name="connsiteX2" fmla="*/ 5980940 w 6096000"/>
              <a:gd name="connsiteY2" fmla="*/ 0 h 690345"/>
              <a:gd name="connsiteX3" fmla="*/ 6096000 w 6096000"/>
              <a:gd name="connsiteY3" fmla="*/ 115060 h 690345"/>
              <a:gd name="connsiteX4" fmla="*/ 6096000 w 6096000"/>
              <a:gd name="connsiteY4" fmla="*/ 575285 h 690345"/>
              <a:gd name="connsiteX5" fmla="*/ 5980940 w 6096000"/>
              <a:gd name="connsiteY5" fmla="*/ 690345 h 690345"/>
              <a:gd name="connsiteX6" fmla="*/ 115060 w 6096000"/>
              <a:gd name="connsiteY6" fmla="*/ 690345 h 690345"/>
              <a:gd name="connsiteX7" fmla="*/ 0 w 6096000"/>
              <a:gd name="connsiteY7" fmla="*/ 575285 h 690345"/>
              <a:gd name="connsiteX8" fmla="*/ 0 w 6096000"/>
              <a:gd name="connsiteY8" fmla="*/ 115060 h 690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96000" h="690345">
                <a:moveTo>
                  <a:pt x="0" y="115060"/>
                </a:moveTo>
                <a:cubicBezTo>
                  <a:pt x="0" y="51514"/>
                  <a:pt x="51514" y="0"/>
                  <a:pt x="115060" y="0"/>
                </a:cubicBezTo>
                <a:lnTo>
                  <a:pt x="5980940" y="0"/>
                </a:lnTo>
                <a:cubicBezTo>
                  <a:pt x="6044486" y="0"/>
                  <a:pt x="6096000" y="51514"/>
                  <a:pt x="6096000" y="115060"/>
                </a:cubicBezTo>
                <a:lnTo>
                  <a:pt x="6096000" y="575285"/>
                </a:lnTo>
                <a:cubicBezTo>
                  <a:pt x="6096000" y="638831"/>
                  <a:pt x="6044486" y="690345"/>
                  <a:pt x="5980940" y="690345"/>
                </a:cubicBezTo>
                <a:lnTo>
                  <a:pt x="115060" y="690345"/>
                </a:lnTo>
                <a:cubicBezTo>
                  <a:pt x="51514" y="690345"/>
                  <a:pt x="0" y="638831"/>
                  <a:pt x="0" y="575285"/>
                </a:cubicBezTo>
                <a:lnTo>
                  <a:pt x="0" y="115060"/>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09900" tIns="109900" rIns="109900" bIns="109900" numCol="1" spcCol="1270" anchor="ctr" anchorCtr="0">
            <a:noAutofit/>
          </a:bodyPr>
          <a:lstStyle/>
          <a:p>
            <a:pPr marL="0" lvl="0" indent="0" algn="ctr" defTabSz="889000" rtl="1">
              <a:lnSpc>
                <a:spcPct val="90000"/>
              </a:lnSpc>
              <a:spcBef>
                <a:spcPct val="0"/>
              </a:spcBef>
              <a:spcAft>
                <a:spcPct val="35000"/>
              </a:spcAft>
              <a:buNone/>
            </a:pPr>
            <a:r>
              <a:rPr lang="ar-SA" sz="2400" b="1" u="sng" dirty="0">
                <a:solidFill>
                  <a:schemeClr val="bg1"/>
                </a:solidFill>
              </a:rPr>
              <a:t>الميزات</a:t>
            </a:r>
            <a:r>
              <a:rPr lang="ar-SA" sz="2000" b="1" u="sng" dirty="0">
                <a:solidFill>
                  <a:schemeClr val="tx2"/>
                </a:solidFill>
              </a:rPr>
              <a:t> </a:t>
            </a:r>
            <a:endParaRPr lang="ar-SY" sz="1600" kern="1200" dirty="0"/>
          </a:p>
        </p:txBody>
      </p:sp>
      <p:sp>
        <p:nvSpPr>
          <p:cNvPr id="20" name="شكل حر: شكل 8">
            <a:extLst>
              <a:ext uri="{FF2B5EF4-FFF2-40B4-BE49-F238E27FC236}">
                <a16:creationId xmlns:a16="http://schemas.microsoft.com/office/drawing/2014/main" id="{629D8C39-5B5B-426D-A618-E6339BF36307}"/>
              </a:ext>
            </a:extLst>
          </p:cNvPr>
          <p:cNvSpPr/>
          <p:nvPr/>
        </p:nvSpPr>
        <p:spPr>
          <a:xfrm>
            <a:off x="4969829" y="2367074"/>
            <a:ext cx="6602379" cy="690345"/>
          </a:xfrm>
          <a:custGeom>
            <a:avLst/>
            <a:gdLst>
              <a:gd name="connsiteX0" fmla="*/ 0 w 6096000"/>
              <a:gd name="connsiteY0" fmla="*/ 115060 h 690345"/>
              <a:gd name="connsiteX1" fmla="*/ 115060 w 6096000"/>
              <a:gd name="connsiteY1" fmla="*/ 0 h 690345"/>
              <a:gd name="connsiteX2" fmla="*/ 5980940 w 6096000"/>
              <a:gd name="connsiteY2" fmla="*/ 0 h 690345"/>
              <a:gd name="connsiteX3" fmla="*/ 6096000 w 6096000"/>
              <a:gd name="connsiteY3" fmla="*/ 115060 h 690345"/>
              <a:gd name="connsiteX4" fmla="*/ 6096000 w 6096000"/>
              <a:gd name="connsiteY4" fmla="*/ 575285 h 690345"/>
              <a:gd name="connsiteX5" fmla="*/ 5980940 w 6096000"/>
              <a:gd name="connsiteY5" fmla="*/ 690345 h 690345"/>
              <a:gd name="connsiteX6" fmla="*/ 115060 w 6096000"/>
              <a:gd name="connsiteY6" fmla="*/ 690345 h 690345"/>
              <a:gd name="connsiteX7" fmla="*/ 0 w 6096000"/>
              <a:gd name="connsiteY7" fmla="*/ 575285 h 690345"/>
              <a:gd name="connsiteX8" fmla="*/ 0 w 6096000"/>
              <a:gd name="connsiteY8" fmla="*/ 115060 h 690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96000" h="690345">
                <a:moveTo>
                  <a:pt x="0" y="115060"/>
                </a:moveTo>
                <a:cubicBezTo>
                  <a:pt x="0" y="51514"/>
                  <a:pt x="51514" y="0"/>
                  <a:pt x="115060" y="0"/>
                </a:cubicBezTo>
                <a:lnTo>
                  <a:pt x="5980940" y="0"/>
                </a:lnTo>
                <a:cubicBezTo>
                  <a:pt x="6044486" y="0"/>
                  <a:pt x="6096000" y="51514"/>
                  <a:pt x="6096000" y="115060"/>
                </a:cubicBezTo>
                <a:lnTo>
                  <a:pt x="6096000" y="575285"/>
                </a:lnTo>
                <a:cubicBezTo>
                  <a:pt x="6096000" y="638831"/>
                  <a:pt x="6044486" y="690345"/>
                  <a:pt x="5980940" y="690345"/>
                </a:cubicBezTo>
                <a:lnTo>
                  <a:pt x="115060" y="690345"/>
                </a:lnTo>
                <a:cubicBezTo>
                  <a:pt x="51514" y="690345"/>
                  <a:pt x="0" y="638831"/>
                  <a:pt x="0" y="575285"/>
                </a:cubicBezTo>
                <a:lnTo>
                  <a:pt x="0" y="115060"/>
                </a:lnTo>
                <a:close/>
              </a:path>
            </a:pathLst>
          </a:custGeom>
        </p:spPr>
        <p:style>
          <a:lnRef idx="0">
            <a:schemeClr val="lt1">
              <a:hueOff val="0"/>
              <a:satOff val="0"/>
              <a:lumOff val="0"/>
              <a:alphaOff val="0"/>
            </a:schemeClr>
          </a:lnRef>
          <a:fillRef idx="3">
            <a:schemeClr val="accent2">
              <a:hueOff val="-2572363"/>
              <a:satOff val="-11702"/>
              <a:lumOff val="7373"/>
              <a:alphaOff val="0"/>
            </a:schemeClr>
          </a:fillRef>
          <a:effectRef idx="2">
            <a:schemeClr val="accent2">
              <a:hueOff val="-2572363"/>
              <a:satOff val="-11702"/>
              <a:lumOff val="7373"/>
              <a:alphaOff val="0"/>
            </a:schemeClr>
          </a:effectRef>
          <a:fontRef idx="minor">
            <a:schemeClr val="lt1"/>
          </a:fontRef>
        </p:style>
        <p:txBody>
          <a:bodyPr spcFirstLastPara="0" vert="horz" wrap="square" lIns="109900" tIns="109900" rIns="109900" bIns="109900" numCol="1" spcCol="1270" anchor="ctr" anchorCtr="0">
            <a:noAutofit/>
          </a:bodyPr>
          <a:lstStyle/>
          <a:p>
            <a:pPr marL="0" lvl="0" indent="0" algn="r" defTabSz="889000" rtl="1">
              <a:lnSpc>
                <a:spcPct val="90000"/>
              </a:lnSpc>
              <a:spcBef>
                <a:spcPct val="0"/>
              </a:spcBef>
              <a:spcAft>
                <a:spcPct val="35000"/>
              </a:spcAft>
              <a:buNone/>
            </a:pPr>
            <a:r>
              <a:rPr lang="ar-SA" sz="2000" b="1" kern="1200" dirty="0">
                <a:solidFill>
                  <a:schemeClr val="tx2"/>
                </a:solidFill>
              </a:rPr>
              <a:t>المجموعات والمقتنيات غالباً محصورة في موضوع وتخصص واهتمام المؤسسة الام التي تتبعها المكتبة </a:t>
            </a:r>
            <a:endParaRPr lang="ar-SY" sz="2000" b="1" kern="1200" dirty="0">
              <a:solidFill>
                <a:schemeClr val="tx2"/>
              </a:solidFill>
            </a:endParaRPr>
          </a:p>
        </p:txBody>
      </p:sp>
      <p:sp>
        <p:nvSpPr>
          <p:cNvPr id="21" name="شكل حر: شكل 9">
            <a:extLst>
              <a:ext uri="{FF2B5EF4-FFF2-40B4-BE49-F238E27FC236}">
                <a16:creationId xmlns:a16="http://schemas.microsoft.com/office/drawing/2014/main" id="{6C0ECFFD-66F7-404A-9A12-0B330371123C}"/>
              </a:ext>
            </a:extLst>
          </p:cNvPr>
          <p:cNvSpPr/>
          <p:nvPr/>
        </p:nvSpPr>
        <p:spPr>
          <a:xfrm>
            <a:off x="4969959" y="3281466"/>
            <a:ext cx="6602379" cy="690345"/>
          </a:xfrm>
          <a:custGeom>
            <a:avLst/>
            <a:gdLst>
              <a:gd name="connsiteX0" fmla="*/ 0 w 6096000"/>
              <a:gd name="connsiteY0" fmla="*/ 115060 h 690345"/>
              <a:gd name="connsiteX1" fmla="*/ 115060 w 6096000"/>
              <a:gd name="connsiteY1" fmla="*/ 0 h 690345"/>
              <a:gd name="connsiteX2" fmla="*/ 5980940 w 6096000"/>
              <a:gd name="connsiteY2" fmla="*/ 0 h 690345"/>
              <a:gd name="connsiteX3" fmla="*/ 6096000 w 6096000"/>
              <a:gd name="connsiteY3" fmla="*/ 115060 h 690345"/>
              <a:gd name="connsiteX4" fmla="*/ 6096000 w 6096000"/>
              <a:gd name="connsiteY4" fmla="*/ 575285 h 690345"/>
              <a:gd name="connsiteX5" fmla="*/ 5980940 w 6096000"/>
              <a:gd name="connsiteY5" fmla="*/ 690345 h 690345"/>
              <a:gd name="connsiteX6" fmla="*/ 115060 w 6096000"/>
              <a:gd name="connsiteY6" fmla="*/ 690345 h 690345"/>
              <a:gd name="connsiteX7" fmla="*/ 0 w 6096000"/>
              <a:gd name="connsiteY7" fmla="*/ 575285 h 690345"/>
              <a:gd name="connsiteX8" fmla="*/ 0 w 6096000"/>
              <a:gd name="connsiteY8" fmla="*/ 115060 h 690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96000" h="690345">
                <a:moveTo>
                  <a:pt x="0" y="115060"/>
                </a:moveTo>
                <a:cubicBezTo>
                  <a:pt x="0" y="51514"/>
                  <a:pt x="51514" y="0"/>
                  <a:pt x="115060" y="0"/>
                </a:cubicBezTo>
                <a:lnTo>
                  <a:pt x="5980940" y="0"/>
                </a:lnTo>
                <a:cubicBezTo>
                  <a:pt x="6044486" y="0"/>
                  <a:pt x="6096000" y="51514"/>
                  <a:pt x="6096000" y="115060"/>
                </a:cubicBezTo>
                <a:lnTo>
                  <a:pt x="6096000" y="575285"/>
                </a:lnTo>
                <a:cubicBezTo>
                  <a:pt x="6096000" y="638831"/>
                  <a:pt x="6044486" y="690345"/>
                  <a:pt x="5980940" y="690345"/>
                </a:cubicBezTo>
                <a:lnTo>
                  <a:pt x="115060" y="690345"/>
                </a:lnTo>
                <a:cubicBezTo>
                  <a:pt x="51514" y="690345"/>
                  <a:pt x="0" y="638831"/>
                  <a:pt x="0" y="575285"/>
                </a:cubicBezTo>
                <a:lnTo>
                  <a:pt x="0" y="115060"/>
                </a:lnTo>
                <a:close/>
              </a:path>
            </a:pathLst>
          </a:custGeom>
        </p:spPr>
        <p:style>
          <a:lnRef idx="0">
            <a:schemeClr val="lt1">
              <a:hueOff val="0"/>
              <a:satOff val="0"/>
              <a:lumOff val="0"/>
              <a:alphaOff val="0"/>
            </a:schemeClr>
          </a:lnRef>
          <a:fillRef idx="3">
            <a:schemeClr val="accent2">
              <a:hueOff val="-5144726"/>
              <a:satOff val="-23404"/>
              <a:lumOff val="14745"/>
              <a:alphaOff val="0"/>
            </a:schemeClr>
          </a:fillRef>
          <a:effectRef idx="2">
            <a:schemeClr val="accent2">
              <a:hueOff val="-5144726"/>
              <a:satOff val="-23404"/>
              <a:lumOff val="14745"/>
              <a:alphaOff val="0"/>
            </a:schemeClr>
          </a:effectRef>
          <a:fontRef idx="minor">
            <a:schemeClr val="lt1"/>
          </a:fontRef>
        </p:style>
        <p:txBody>
          <a:bodyPr spcFirstLastPara="0" vert="horz" wrap="square" lIns="109900" tIns="109900" rIns="109900" bIns="109900" numCol="1" spcCol="1270" anchor="ctr" anchorCtr="0">
            <a:noAutofit/>
          </a:bodyPr>
          <a:lstStyle/>
          <a:p>
            <a:pPr marL="0" lvl="0" indent="0" algn="r" defTabSz="889000" rtl="1">
              <a:lnSpc>
                <a:spcPct val="90000"/>
              </a:lnSpc>
              <a:spcBef>
                <a:spcPct val="0"/>
              </a:spcBef>
              <a:spcAft>
                <a:spcPct val="35000"/>
              </a:spcAft>
              <a:buNone/>
            </a:pPr>
            <a:r>
              <a:rPr lang="ar-SA" sz="2000" b="1" kern="1200" dirty="0">
                <a:solidFill>
                  <a:schemeClr val="tx2"/>
                </a:solidFill>
              </a:rPr>
              <a:t>المستفيدين هم من العاملين في المؤسسة والمتخصصين وهم على درجة متقدمة من التعليم في مجال التخصص وعددهم محدود في الغالب </a:t>
            </a:r>
            <a:endParaRPr lang="ar-SY" sz="2000" b="1" kern="1200" dirty="0">
              <a:solidFill>
                <a:schemeClr val="tx2"/>
              </a:solidFill>
            </a:endParaRPr>
          </a:p>
        </p:txBody>
      </p:sp>
      <p:sp>
        <p:nvSpPr>
          <p:cNvPr id="22" name="شكل حر: شكل 10">
            <a:extLst>
              <a:ext uri="{FF2B5EF4-FFF2-40B4-BE49-F238E27FC236}">
                <a16:creationId xmlns:a16="http://schemas.microsoft.com/office/drawing/2014/main" id="{0F10C164-979D-4128-9254-80A565937161}"/>
              </a:ext>
            </a:extLst>
          </p:cNvPr>
          <p:cNvSpPr/>
          <p:nvPr/>
        </p:nvSpPr>
        <p:spPr>
          <a:xfrm>
            <a:off x="4969959" y="4080525"/>
            <a:ext cx="6602379" cy="690345"/>
          </a:xfrm>
          <a:custGeom>
            <a:avLst/>
            <a:gdLst>
              <a:gd name="connsiteX0" fmla="*/ 0 w 6096000"/>
              <a:gd name="connsiteY0" fmla="*/ 115060 h 690345"/>
              <a:gd name="connsiteX1" fmla="*/ 115060 w 6096000"/>
              <a:gd name="connsiteY1" fmla="*/ 0 h 690345"/>
              <a:gd name="connsiteX2" fmla="*/ 5980940 w 6096000"/>
              <a:gd name="connsiteY2" fmla="*/ 0 h 690345"/>
              <a:gd name="connsiteX3" fmla="*/ 6096000 w 6096000"/>
              <a:gd name="connsiteY3" fmla="*/ 115060 h 690345"/>
              <a:gd name="connsiteX4" fmla="*/ 6096000 w 6096000"/>
              <a:gd name="connsiteY4" fmla="*/ 575285 h 690345"/>
              <a:gd name="connsiteX5" fmla="*/ 5980940 w 6096000"/>
              <a:gd name="connsiteY5" fmla="*/ 690345 h 690345"/>
              <a:gd name="connsiteX6" fmla="*/ 115060 w 6096000"/>
              <a:gd name="connsiteY6" fmla="*/ 690345 h 690345"/>
              <a:gd name="connsiteX7" fmla="*/ 0 w 6096000"/>
              <a:gd name="connsiteY7" fmla="*/ 575285 h 690345"/>
              <a:gd name="connsiteX8" fmla="*/ 0 w 6096000"/>
              <a:gd name="connsiteY8" fmla="*/ 115060 h 690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96000" h="690345">
                <a:moveTo>
                  <a:pt x="0" y="115060"/>
                </a:moveTo>
                <a:cubicBezTo>
                  <a:pt x="0" y="51514"/>
                  <a:pt x="51514" y="0"/>
                  <a:pt x="115060" y="0"/>
                </a:cubicBezTo>
                <a:lnTo>
                  <a:pt x="5980940" y="0"/>
                </a:lnTo>
                <a:cubicBezTo>
                  <a:pt x="6044486" y="0"/>
                  <a:pt x="6096000" y="51514"/>
                  <a:pt x="6096000" y="115060"/>
                </a:cubicBezTo>
                <a:lnTo>
                  <a:pt x="6096000" y="575285"/>
                </a:lnTo>
                <a:cubicBezTo>
                  <a:pt x="6096000" y="638831"/>
                  <a:pt x="6044486" y="690345"/>
                  <a:pt x="5980940" y="690345"/>
                </a:cubicBezTo>
                <a:lnTo>
                  <a:pt x="115060" y="690345"/>
                </a:lnTo>
                <a:cubicBezTo>
                  <a:pt x="51514" y="690345"/>
                  <a:pt x="0" y="638831"/>
                  <a:pt x="0" y="575285"/>
                </a:cubicBezTo>
                <a:lnTo>
                  <a:pt x="0" y="115060"/>
                </a:lnTo>
                <a:close/>
              </a:path>
            </a:pathLst>
          </a:custGeom>
        </p:spPr>
        <p:style>
          <a:lnRef idx="0">
            <a:schemeClr val="lt1">
              <a:hueOff val="0"/>
              <a:satOff val="0"/>
              <a:lumOff val="0"/>
              <a:alphaOff val="0"/>
            </a:schemeClr>
          </a:lnRef>
          <a:fillRef idx="3">
            <a:schemeClr val="accent2">
              <a:hueOff val="-7717090"/>
              <a:satOff val="-35107"/>
              <a:lumOff val="22118"/>
              <a:alphaOff val="0"/>
            </a:schemeClr>
          </a:fillRef>
          <a:effectRef idx="2">
            <a:schemeClr val="accent2">
              <a:hueOff val="-7717090"/>
              <a:satOff val="-35107"/>
              <a:lumOff val="22118"/>
              <a:alphaOff val="0"/>
            </a:schemeClr>
          </a:effectRef>
          <a:fontRef idx="minor">
            <a:schemeClr val="lt1"/>
          </a:fontRef>
        </p:style>
        <p:txBody>
          <a:bodyPr spcFirstLastPara="0" vert="horz" wrap="square" lIns="109900" tIns="109900" rIns="109900" bIns="109900" numCol="1" spcCol="1270" anchor="ctr" anchorCtr="0">
            <a:noAutofit/>
          </a:bodyPr>
          <a:lstStyle/>
          <a:p>
            <a:pPr marL="0" lvl="0" indent="0" algn="r" defTabSz="889000" rtl="1">
              <a:lnSpc>
                <a:spcPct val="90000"/>
              </a:lnSpc>
              <a:spcBef>
                <a:spcPct val="0"/>
              </a:spcBef>
              <a:spcAft>
                <a:spcPct val="35000"/>
              </a:spcAft>
              <a:buNone/>
            </a:pPr>
            <a:r>
              <a:rPr lang="ar-SA" sz="2000" b="1" kern="1200" dirty="0">
                <a:solidFill>
                  <a:schemeClr val="tx2"/>
                </a:solidFill>
              </a:rPr>
              <a:t>لا تركز المكتبات المتخصصة على الكتب كمادة رئيسية للمعلومات بل تهتم بمصادر أخرى للمعلومات كالدوريات والبحوث وغيرها </a:t>
            </a:r>
            <a:endParaRPr lang="ar-SY" sz="2000" b="1" kern="1200" dirty="0">
              <a:solidFill>
                <a:schemeClr val="tx2"/>
              </a:solidFill>
            </a:endParaRPr>
          </a:p>
        </p:txBody>
      </p:sp>
      <p:sp>
        <p:nvSpPr>
          <p:cNvPr id="23" name="شكل حر: شكل 11">
            <a:extLst>
              <a:ext uri="{FF2B5EF4-FFF2-40B4-BE49-F238E27FC236}">
                <a16:creationId xmlns:a16="http://schemas.microsoft.com/office/drawing/2014/main" id="{F055EA29-F662-400F-A153-3F25B55755C4}"/>
              </a:ext>
            </a:extLst>
          </p:cNvPr>
          <p:cNvSpPr/>
          <p:nvPr/>
        </p:nvSpPr>
        <p:spPr>
          <a:xfrm>
            <a:off x="4969831" y="4870245"/>
            <a:ext cx="6602508" cy="849130"/>
          </a:xfrm>
          <a:custGeom>
            <a:avLst/>
            <a:gdLst>
              <a:gd name="connsiteX0" fmla="*/ 0 w 6096000"/>
              <a:gd name="connsiteY0" fmla="*/ 115060 h 690345"/>
              <a:gd name="connsiteX1" fmla="*/ 115060 w 6096000"/>
              <a:gd name="connsiteY1" fmla="*/ 0 h 690345"/>
              <a:gd name="connsiteX2" fmla="*/ 5980940 w 6096000"/>
              <a:gd name="connsiteY2" fmla="*/ 0 h 690345"/>
              <a:gd name="connsiteX3" fmla="*/ 6096000 w 6096000"/>
              <a:gd name="connsiteY3" fmla="*/ 115060 h 690345"/>
              <a:gd name="connsiteX4" fmla="*/ 6096000 w 6096000"/>
              <a:gd name="connsiteY4" fmla="*/ 575285 h 690345"/>
              <a:gd name="connsiteX5" fmla="*/ 5980940 w 6096000"/>
              <a:gd name="connsiteY5" fmla="*/ 690345 h 690345"/>
              <a:gd name="connsiteX6" fmla="*/ 115060 w 6096000"/>
              <a:gd name="connsiteY6" fmla="*/ 690345 h 690345"/>
              <a:gd name="connsiteX7" fmla="*/ 0 w 6096000"/>
              <a:gd name="connsiteY7" fmla="*/ 575285 h 690345"/>
              <a:gd name="connsiteX8" fmla="*/ 0 w 6096000"/>
              <a:gd name="connsiteY8" fmla="*/ 115060 h 690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96000" h="690345">
                <a:moveTo>
                  <a:pt x="0" y="115060"/>
                </a:moveTo>
                <a:cubicBezTo>
                  <a:pt x="0" y="51514"/>
                  <a:pt x="51514" y="0"/>
                  <a:pt x="115060" y="0"/>
                </a:cubicBezTo>
                <a:lnTo>
                  <a:pt x="5980940" y="0"/>
                </a:lnTo>
                <a:cubicBezTo>
                  <a:pt x="6044486" y="0"/>
                  <a:pt x="6096000" y="51514"/>
                  <a:pt x="6096000" y="115060"/>
                </a:cubicBezTo>
                <a:lnTo>
                  <a:pt x="6096000" y="575285"/>
                </a:lnTo>
                <a:cubicBezTo>
                  <a:pt x="6096000" y="638831"/>
                  <a:pt x="6044486" y="690345"/>
                  <a:pt x="5980940" y="690345"/>
                </a:cubicBezTo>
                <a:lnTo>
                  <a:pt x="115060" y="690345"/>
                </a:lnTo>
                <a:cubicBezTo>
                  <a:pt x="51514" y="690345"/>
                  <a:pt x="0" y="638831"/>
                  <a:pt x="0" y="575285"/>
                </a:cubicBezTo>
                <a:lnTo>
                  <a:pt x="0" y="115060"/>
                </a:lnTo>
                <a:close/>
              </a:path>
            </a:pathLst>
          </a:custGeom>
        </p:spPr>
        <p:style>
          <a:lnRef idx="0">
            <a:schemeClr val="lt1">
              <a:hueOff val="0"/>
              <a:satOff val="0"/>
              <a:lumOff val="0"/>
              <a:alphaOff val="0"/>
            </a:schemeClr>
          </a:lnRef>
          <a:fillRef idx="3">
            <a:schemeClr val="accent2">
              <a:hueOff val="-10289453"/>
              <a:satOff val="-46809"/>
              <a:lumOff val="29490"/>
              <a:alphaOff val="0"/>
            </a:schemeClr>
          </a:fillRef>
          <a:effectRef idx="2">
            <a:schemeClr val="accent2">
              <a:hueOff val="-10289453"/>
              <a:satOff val="-46809"/>
              <a:lumOff val="29490"/>
              <a:alphaOff val="0"/>
            </a:schemeClr>
          </a:effectRef>
          <a:fontRef idx="minor">
            <a:schemeClr val="lt1"/>
          </a:fontRef>
        </p:style>
        <p:txBody>
          <a:bodyPr spcFirstLastPara="0" vert="horz" wrap="square" lIns="109900" tIns="109900" rIns="109900" bIns="109900" numCol="1" spcCol="1270" anchor="ctr" anchorCtr="0">
            <a:noAutofit/>
          </a:bodyPr>
          <a:lstStyle/>
          <a:p>
            <a:pPr marL="0" lvl="0" indent="0" algn="r" defTabSz="889000" rtl="1">
              <a:lnSpc>
                <a:spcPct val="90000"/>
              </a:lnSpc>
              <a:spcBef>
                <a:spcPct val="0"/>
              </a:spcBef>
              <a:spcAft>
                <a:spcPct val="35000"/>
              </a:spcAft>
              <a:buNone/>
            </a:pPr>
            <a:r>
              <a:rPr lang="ar-SA" sz="2000" b="1" kern="1200" dirty="0">
                <a:solidFill>
                  <a:schemeClr val="tx2"/>
                </a:solidFill>
              </a:rPr>
              <a:t>الاجراءات الفنية والخدمات غالباً اكثر عمقاً ودقة وتخصصاً كما تنفرد بتقديم بعض الخدمات وتحاول إيصال المعلومة المناسبة للشخص المناسب في الوقت المناسب والمكان المناسب </a:t>
            </a:r>
            <a:endParaRPr lang="ar-SY" sz="2000" b="1" kern="1200" dirty="0">
              <a:solidFill>
                <a:schemeClr val="tx2"/>
              </a:solidFill>
            </a:endParaRPr>
          </a:p>
        </p:txBody>
      </p:sp>
      <p:sp>
        <p:nvSpPr>
          <p:cNvPr id="24" name="شكل حر: شكل 12">
            <a:extLst>
              <a:ext uri="{FF2B5EF4-FFF2-40B4-BE49-F238E27FC236}">
                <a16:creationId xmlns:a16="http://schemas.microsoft.com/office/drawing/2014/main" id="{45B5BE9C-1836-409A-BD23-B1779F805972}"/>
              </a:ext>
            </a:extLst>
          </p:cNvPr>
          <p:cNvSpPr/>
          <p:nvPr/>
        </p:nvSpPr>
        <p:spPr>
          <a:xfrm>
            <a:off x="4969830" y="5863602"/>
            <a:ext cx="6602379" cy="690345"/>
          </a:xfrm>
          <a:custGeom>
            <a:avLst/>
            <a:gdLst>
              <a:gd name="connsiteX0" fmla="*/ 0 w 6096000"/>
              <a:gd name="connsiteY0" fmla="*/ 115060 h 690345"/>
              <a:gd name="connsiteX1" fmla="*/ 115060 w 6096000"/>
              <a:gd name="connsiteY1" fmla="*/ 0 h 690345"/>
              <a:gd name="connsiteX2" fmla="*/ 5980940 w 6096000"/>
              <a:gd name="connsiteY2" fmla="*/ 0 h 690345"/>
              <a:gd name="connsiteX3" fmla="*/ 6096000 w 6096000"/>
              <a:gd name="connsiteY3" fmla="*/ 115060 h 690345"/>
              <a:gd name="connsiteX4" fmla="*/ 6096000 w 6096000"/>
              <a:gd name="connsiteY4" fmla="*/ 575285 h 690345"/>
              <a:gd name="connsiteX5" fmla="*/ 5980940 w 6096000"/>
              <a:gd name="connsiteY5" fmla="*/ 690345 h 690345"/>
              <a:gd name="connsiteX6" fmla="*/ 115060 w 6096000"/>
              <a:gd name="connsiteY6" fmla="*/ 690345 h 690345"/>
              <a:gd name="connsiteX7" fmla="*/ 0 w 6096000"/>
              <a:gd name="connsiteY7" fmla="*/ 575285 h 690345"/>
              <a:gd name="connsiteX8" fmla="*/ 0 w 6096000"/>
              <a:gd name="connsiteY8" fmla="*/ 115060 h 690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96000" h="690345">
                <a:moveTo>
                  <a:pt x="0" y="115060"/>
                </a:moveTo>
                <a:cubicBezTo>
                  <a:pt x="0" y="51514"/>
                  <a:pt x="51514" y="0"/>
                  <a:pt x="115060" y="0"/>
                </a:cubicBezTo>
                <a:lnTo>
                  <a:pt x="5980940" y="0"/>
                </a:lnTo>
                <a:cubicBezTo>
                  <a:pt x="6044486" y="0"/>
                  <a:pt x="6096000" y="51514"/>
                  <a:pt x="6096000" y="115060"/>
                </a:cubicBezTo>
                <a:lnTo>
                  <a:pt x="6096000" y="575285"/>
                </a:lnTo>
                <a:cubicBezTo>
                  <a:pt x="6096000" y="638831"/>
                  <a:pt x="6044486" y="690345"/>
                  <a:pt x="5980940" y="690345"/>
                </a:cubicBezTo>
                <a:lnTo>
                  <a:pt x="115060" y="690345"/>
                </a:lnTo>
                <a:cubicBezTo>
                  <a:pt x="51514" y="690345"/>
                  <a:pt x="0" y="638831"/>
                  <a:pt x="0" y="575285"/>
                </a:cubicBezTo>
                <a:lnTo>
                  <a:pt x="0" y="115060"/>
                </a:lnTo>
                <a:close/>
              </a:path>
            </a:pathLst>
          </a:custGeom>
        </p:spPr>
        <p:style>
          <a:lnRef idx="0">
            <a:schemeClr val="lt1">
              <a:hueOff val="0"/>
              <a:satOff val="0"/>
              <a:lumOff val="0"/>
              <a:alphaOff val="0"/>
            </a:schemeClr>
          </a:lnRef>
          <a:fillRef idx="3">
            <a:schemeClr val="accent2">
              <a:hueOff val="-12861815"/>
              <a:satOff val="-58511"/>
              <a:lumOff val="36863"/>
              <a:alphaOff val="0"/>
            </a:schemeClr>
          </a:fillRef>
          <a:effectRef idx="2">
            <a:schemeClr val="accent2">
              <a:hueOff val="-12861815"/>
              <a:satOff val="-58511"/>
              <a:lumOff val="36863"/>
              <a:alphaOff val="0"/>
            </a:schemeClr>
          </a:effectRef>
          <a:fontRef idx="minor">
            <a:schemeClr val="lt1"/>
          </a:fontRef>
        </p:style>
        <p:txBody>
          <a:bodyPr spcFirstLastPara="0" vert="horz" wrap="square" lIns="102280" tIns="102280" rIns="102280" bIns="102280" numCol="1" spcCol="1270" anchor="ctr" anchorCtr="0">
            <a:noAutofit/>
          </a:bodyPr>
          <a:lstStyle/>
          <a:p>
            <a:pPr marL="0" lvl="0" indent="0" algn="r" defTabSz="800100" rtl="1">
              <a:lnSpc>
                <a:spcPct val="90000"/>
              </a:lnSpc>
              <a:spcBef>
                <a:spcPct val="0"/>
              </a:spcBef>
              <a:spcAft>
                <a:spcPct val="35000"/>
              </a:spcAft>
              <a:buNone/>
            </a:pPr>
            <a:r>
              <a:rPr lang="ar-SA" sz="1800" b="1" kern="1200" dirty="0">
                <a:solidFill>
                  <a:schemeClr val="tx2"/>
                </a:solidFill>
              </a:rPr>
              <a:t>من حيث التبعية فهي دائماً متخصصة وحجمها صغير مقارنة بغيرها </a:t>
            </a:r>
            <a:endParaRPr lang="ar-SY" sz="1800" b="1" kern="1200" dirty="0">
              <a:solidFill>
                <a:schemeClr val="tx2"/>
              </a:solidFill>
            </a:endParaRPr>
          </a:p>
        </p:txBody>
      </p:sp>
    </p:spTree>
    <p:extLst>
      <p:ext uri="{BB962C8B-B14F-4D97-AF65-F5344CB8AC3E}">
        <p14:creationId xmlns:p14="http://schemas.microsoft.com/office/powerpoint/2010/main" val="38325801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825500" y="1285190"/>
            <a:ext cx="11112500" cy="4506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142672" y="789642"/>
            <a:ext cx="6607628" cy="454035"/>
          </a:xfrm>
          <a:prstGeom prst="rect">
            <a:avLst/>
          </a:prstGeom>
          <a:noFill/>
        </p:spPr>
        <p:txBody>
          <a:bodyPr wrap="square" rtlCol="0">
            <a:spAutoFit/>
          </a:bodyPr>
          <a:lstStyle/>
          <a:p>
            <a:pPr algn="just" rtl="1">
              <a:lnSpc>
                <a:spcPct val="115000"/>
              </a:lnSpc>
              <a:spcAft>
                <a:spcPts val="1000"/>
              </a:spcAft>
            </a:pPr>
            <a:r>
              <a:rPr lang="ar-SA" sz="2200" b="1" dirty="0">
                <a:solidFill>
                  <a:schemeClr val="tx2"/>
                </a:solidFill>
                <a:latin typeface="Alexandria" pitchFamily="2" charset="-78"/>
                <a:ea typeface="Calibri" panose="020F0502020204030204" pitchFamily="34" charset="0"/>
                <a:cs typeface="Alexandria" pitchFamily="2" charset="-78"/>
              </a:rPr>
              <a:t>المكتبات المتخصصة </a:t>
            </a:r>
            <a:r>
              <a:rPr lang="en-US" sz="2200" b="1" dirty="0">
                <a:solidFill>
                  <a:schemeClr val="tx2"/>
                </a:solidFill>
                <a:latin typeface="Alexandria" pitchFamily="2" charset="-78"/>
                <a:ea typeface="Calibri" panose="020F0502020204030204" pitchFamily="34" charset="0"/>
                <a:cs typeface="Alexandria" pitchFamily="2" charset="-78"/>
              </a:rPr>
              <a:t>Special Libraries </a:t>
            </a:r>
          </a:p>
        </p:txBody>
      </p:sp>
      <p:sp>
        <p:nvSpPr>
          <p:cNvPr id="10" name="Rounded Rectangle 9"/>
          <p:cNvSpPr/>
          <p:nvPr/>
        </p:nvSpPr>
        <p:spPr>
          <a:xfrm>
            <a:off x="5941695" y="5313242"/>
            <a:ext cx="308610" cy="1940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r>
              <a:rPr lang="en-GB" sz="1013" b="1" dirty="0">
                <a:solidFill>
                  <a:srgbClr val="FFFFFF"/>
                </a:solidFill>
                <a:latin typeface="Verdana"/>
              </a:rPr>
              <a:t>9</a:t>
            </a:r>
            <a:endParaRPr lang="en-US" sz="1013" b="1" dirty="0">
              <a:solidFill>
                <a:srgbClr val="FFFFFF"/>
              </a:solidFill>
              <a:latin typeface="Verdana"/>
            </a:endParaRPr>
          </a:p>
        </p:txBody>
      </p:sp>
      <p:sp>
        <p:nvSpPr>
          <p:cNvPr id="11" name="テキスト プレースホルダー 6">
            <a:extLst>
              <a:ext uri="{FF2B5EF4-FFF2-40B4-BE49-F238E27FC236}">
                <a16:creationId xmlns:a16="http://schemas.microsoft.com/office/drawing/2014/main" id="{45227868-2D9F-4B95-B8F0-21532298F403}"/>
              </a:ext>
            </a:extLst>
          </p:cNvPr>
          <p:cNvSpPr txBox="1">
            <a:spLocks/>
          </p:cNvSpPr>
          <p:nvPr/>
        </p:nvSpPr>
        <p:spPr>
          <a:xfrm>
            <a:off x="6425224" y="2050305"/>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12" name="テキスト プレースホルダー 6">
            <a:extLst>
              <a:ext uri="{FF2B5EF4-FFF2-40B4-BE49-F238E27FC236}">
                <a16:creationId xmlns:a16="http://schemas.microsoft.com/office/drawing/2014/main" id="{2B16D26C-1B5D-43D2-93A5-A310EE1D424D}"/>
              </a:ext>
            </a:extLst>
          </p:cNvPr>
          <p:cNvSpPr txBox="1">
            <a:spLocks/>
          </p:cNvSpPr>
          <p:nvPr/>
        </p:nvSpPr>
        <p:spPr>
          <a:xfrm>
            <a:off x="6425224" y="2683654"/>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13" name="テキスト プレースホルダー 6">
            <a:extLst>
              <a:ext uri="{FF2B5EF4-FFF2-40B4-BE49-F238E27FC236}">
                <a16:creationId xmlns:a16="http://schemas.microsoft.com/office/drawing/2014/main" id="{4CF5D410-474C-410D-8D17-003CA19CF014}"/>
              </a:ext>
            </a:extLst>
          </p:cNvPr>
          <p:cNvSpPr txBox="1">
            <a:spLocks/>
          </p:cNvSpPr>
          <p:nvPr/>
        </p:nvSpPr>
        <p:spPr>
          <a:xfrm>
            <a:off x="6483323" y="3338560"/>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14" name="テキスト プレースホルダー 6">
            <a:extLst>
              <a:ext uri="{FF2B5EF4-FFF2-40B4-BE49-F238E27FC236}">
                <a16:creationId xmlns:a16="http://schemas.microsoft.com/office/drawing/2014/main" id="{3074CA7D-376E-4190-83EB-9F9D9417E0F3}"/>
              </a:ext>
            </a:extLst>
          </p:cNvPr>
          <p:cNvSpPr txBox="1">
            <a:spLocks/>
          </p:cNvSpPr>
          <p:nvPr/>
        </p:nvSpPr>
        <p:spPr>
          <a:xfrm>
            <a:off x="6425224" y="4035350"/>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15" name="テキスト プレースホルダー 6">
            <a:extLst>
              <a:ext uri="{FF2B5EF4-FFF2-40B4-BE49-F238E27FC236}">
                <a16:creationId xmlns:a16="http://schemas.microsoft.com/office/drawing/2014/main" id="{9A7454AC-F62E-4897-AAF2-DC9768BD32CE}"/>
              </a:ext>
            </a:extLst>
          </p:cNvPr>
          <p:cNvSpPr txBox="1">
            <a:spLocks/>
          </p:cNvSpPr>
          <p:nvPr/>
        </p:nvSpPr>
        <p:spPr>
          <a:xfrm>
            <a:off x="6416871" y="4605602"/>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A" sz="1350" b="1" dirty="0">
                <a:solidFill>
                  <a:sysClr val="windowText" lastClr="000000"/>
                </a:solidFill>
                <a:ea typeface="ＭＳ Ｐゴシック" panose="020B0600070205080204" pitchFamily="34" charset="-128"/>
              </a:rPr>
              <a:t> </a:t>
            </a:r>
            <a:endParaRPr lang="ar-SY" altLang="ja-JP" sz="1350" b="1" dirty="0">
              <a:solidFill>
                <a:sysClr val="windowText" lastClr="000000"/>
              </a:solidFill>
              <a:ea typeface="ＭＳ Ｐゴシック" panose="020B0600070205080204" pitchFamily="34" charset="-128"/>
            </a:endParaRPr>
          </a:p>
        </p:txBody>
      </p:sp>
      <p:graphicFrame>
        <p:nvGraphicFramePr>
          <p:cNvPr id="16" name="رسم تخطيطي 3">
            <a:extLst>
              <a:ext uri="{FF2B5EF4-FFF2-40B4-BE49-F238E27FC236}">
                <a16:creationId xmlns:a16="http://schemas.microsoft.com/office/drawing/2014/main" id="{BA41E616-E454-41E6-BCED-EB71DC121D83}"/>
              </a:ext>
            </a:extLst>
          </p:cNvPr>
          <p:cNvGraphicFramePr/>
          <p:nvPr>
            <p:extLst>
              <p:ext uri="{D42A27DB-BD31-4B8C-83A1-F6EECF244321}">
                <p14:modId xmlns:p14="http://schemas.microsoft.com/office/powerpoint/2010/main" val="4247359016"/>
              </p:ext>
            </p:extLst>
          </p:nvPr>
        </p:nvGraphicFramePr>
        <p:xfrm>
          <a:off x="5212080" y="1747558"/>
          <a:ext cx="6596743" cy="39471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7" name="Picture 2" descr="Special Libraries | Library | Clark University">
            <a:extLst>
              <a:ext uri="{FF2B5EF4-FFF2-40B4-BE49-F238E27FC236}">
                <a16:creationId xmlns:a16="http://schemas.microsoft.com/office/drawing/2014/main" id="{7C8CB81B-9486-4169-8877-EBFEFB4C5F5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5500" y="1545523"/>
            <a:ext cx="3985878" cy="37677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870822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9766339" cy="51664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6"/>
          <p:cNvSpPr/>
          <p:nvPr/>
        </p:nvSpPr>
        <p:spPr>
          <a:xfrm>
            <a:off x="2793979" y="694298"/>
            <a:ext cx="4793300" cy="430887"/>
          </a:xfrm>
          <a:prstGeom prst="rect">
            <a:avLst/>
          </a:prstGeom>
        </p:spPr>
        <p:txBody>
          <a:bodyPr wrap="none">
            <a:spAutoFit/>
          </a:bodyPr>
          <a:lstStyle/>
          <a:p>
            <a:pPr algn="r" rtl="1"/>
            <a:r>
              <a:rPr lang="ar-SA" sz="2200" b="1" dirty="0">
                <a:latin typeface="Alexandria" pitchFamily="2" charset="-78"/>
                <a:cs typeface="Alexandria" pitchFamily="2" charset="-78"/>
              </a:rPr>
              <a:t>المكتبة الوطنية </a:t>
            </a:r>
            <a:r>
              <a:rPr lang="en-US" sz="2200" b="1" dirty="0">
                <a:latin typeface="Alexandria" pitchFamily="2" charset="-78"/>
                <a:cs typeface="Alexandria" pitchFamily="2" charset="-78"/>
              </a:rPr>
              <a:t>National library </a:t>
            </a:r>
          </a:p>
        </p:txBody>
      </p:sp>
      <p:pic>
        <p:nvPicPr>
          <p:cNvPr id="8" name="Picture 7"/>
          <p:cNvPicPr>
            <a:picLocks noChangeAspect="1"/>
          </p:cNvPicPr>
          <p:nvPr/>
        </p:nvPicPr>
        <p:blipFill>
          <a:blip r:embed="rId4"/>
          <a:stretch>
            <a:fillRect/>
          </a:stretch>
        </p:blipFill>
        <p:spPr>
          <a:xfrm>
            <a:off x="1315399" y="1328574"/>
            <a:ext cx="9505002" cy="5017722"/>
          </a:xfrm>
          <a:prstGeom prst="rect">
            <a:avLst/>
          </a:prstGeom>
        </p:spPr>
      </p:pic>
    </p:spTree>
    <p:extLst>
      <p:ext uri="{BB962C8B-B14F-4D97-AF65-F5344CB8AC3E}">
        <p14:creationId xmlns:p14="http://schemas.microsoft.com/office/powerpoint/2010/main" val="6302596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69083" y="1419097"/>
            <a:ext cx="9369707" cy="42949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645277" y="1419097"/>
            <a:ext cx="8417320" cy="3834896"/>
          </a:xfrm>
          <a:prstGeom prst="rect">
            <a:avLst/>
          </a:prstGeom>
          <a:noFill/>
        </p:spPr>
        <p:txBody>
          <a:bodyPr wrap="square" rtlCol="0">
            <a:spAutoFit/>
          </a:bodyPr>
          <a:lstStyle/>
          <a:p>
            <a:pPr marL="373854" lvl="0"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Y" sz="1600" b="1" dirty="0" smtClean="0">
                <a:latin typeface="Alexandria" pitchFamily="2" charset="-78"/>
                <a:ea typeface="Roboto" pitchFamily="2" charset="0"/>
                <a:cs typeface="Alexandria" pitchFamily="2" charset="-78"/>
              </a:rPr>
              <a:t>توجد المكتبة الوطنية عادة في عاصمة الدولة.</a:t>
            </a:r>
          </a:p>
          <a:p>
            <a:pPr marL="373854" lvl="0"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Y" sz="1600" b="1" dirty="0" smtClean="0">
                <a:latin typeface="Alexandria" pitchFamily="2" charset="-78"/>
                <a:ea typeface="Roboto" pitchFamily="2" charset="0"/>
                <a:cs typeface="Alexandria" pitchFamily="2" charset="-78"/>
              </a:rPr>
              <a:t>من أشهر المكتبات الوطنية في العالم:</a:t>
            </a:r>
          </a:p>
          <a:p>
            <a:pPr marL="831054" lvl="1" indent="-285750" algn="just" defTabSz="685800" rtl="1">
              <a:lnSpc>
                <a:spcPct val="200000"/>
              </a:lnSpc>
              <a:spcBef>
                <a:spcPct val="20000"/>
              </a:spcBef>
              <a:buClr>
                <a:srgbClr val="C00000"/>
              </a:buClr>
              <a:buSzPct val="95000"/>
              <a:buFont typeface="Wingdings" panose="05000000000000000000" pitchFamily="2" charset="2"/>
              <a:buChar char="ü"/>
              <a:tabLst>
                <a:tab pos="130966" algn="l"/>
              </a:tabLst>
              <a:defRPr/>
            </a:pPr>
            <a:r>
              <a:rPr lang="ar-SY" sz="1600" b="1" dirty="0" smtClean="0">
                <a:latin typeface="Alexandria" pitchFamily="2" charset="-78"/>
                <a:ea typeface="Roboto" pitchFamily="2" charset="0"/>
                <a:cs typeface="Alexandria" pitchFamily="2" charset="-78"/>
              </a:rPr>
              <a:t>مكتبة الكونغرس الأمريكي.</a:t>
            </a:r>
          </a:p>
          <a:p>
            <a:pPr marL="831054" lvl="1" indent="-285750" algn="just" defTabSz="685800" rtl="1">
              <a:lnSpc>
                <a:spcPct val="200000"/>
              </a:lnSpc>
              <a:spcBef>
                <a:spcPct val="20000"/>
              </a:spcBef>
              <a:buClr>
                <a:srgbClr val="C00000"/>
              </a:buClr>
              <a:buSzPct val="95000"/>
              <a:buFont typeface="Wingdings" panose="05000000000000000000" pitchFamily="2" charset="2"/>
              <a:buChar char="ü"/>
              <a:tabLst>
                <a:tab pos="130966" algn="l"/>
              </a:tabLst>
              <a:defRPr/>
            </a:pPr>
            <a:r>
              <a:rPr lang="ar-SY" sz="1600" b="1" dirty="0" smtClean="0">
                <a:latin typeface="Alexandria" pitchFamily="2" charset="-78"/>
                <a:ea typeface="Roboto" pitchFamily="2" charset="0"/>
                <a:cs typeface="Alexandria" pitchFamily="2" charset="-78"/>
              </a:rPr>
              <a:t>مكتبة لينين في موسكو.</a:t>
            </a:r>
          </a:p>
          <a:p>
            <a:pPr marL="831054" lvl="1" indent="-285750" algn="just" defTabSz="685800" rtl="1">
              <a:lnSpc>
                <a:spcPct val="200000"/>
              </a:lnSpc>
              <a:spcBef>
                <a:spcPct val="20000"/>
              </a:spcBef>
              <a:buClr>
                <a:srgbClr val="C00000"/>
              </a:buClr>
              <a:buSzPct val="95000"/>
              <a:buFont typeface="Wingdings" panose="05000000000000000000" pitchFamily="2" charset="2"/>
              <a:buChar char="ü"/>
              <a:tabLst>
                <a:tab pos="130966" algn="l"/>
              </a:tabLst>
              <a:defRPr/>
            </a:pPr>
            <a:r>
              <a:rPr lang="ar-SY" sz="1600" b="1" dirty="0" smtClean="0">
                <a:latin typeface="Alexandria" pitchFamily="2" charset="-78"/>
                <a:ea typeface="Roboto" pitchFamily="2" charset="0"/>
                <a:cs typeface="Alexandria" pitchFamily="2" charset="-78"/>
              </a:rPr>
              <a:t>المكتبة الأهلية في باريس.</a:t>
            </a:r>
          </a:p>
          <a:p>
            <a:pPr marL="831054" lvl="1" indent="-285750" algn="just" defTabSz="685800" rtl="1">
              <a:lnSpc>
                <a:spcPct val="200000"/>
              </a:lnSpc>
              <a:spcBef>
                <a:spcPct val="20000"/>
              </a:spcBef>
              <a:buClr>
                <a:srgbClr val="C00000"/>
              </a:buClr>
              <a:buSzPct val="95000"/>
              <a:buFont typeface="Wingdings" panose="05000000000000000000" pitchFamily="2" charset="2"/>
              <a:buChar char="ü"/>
              <a:tabLst>
                <a:tab pos="130966" algn="l"/>
              </a:tabLst>
              <a:defRPr/>
            </a:pPr>
            <a:r>
              <a:rPr lang="ar-SY" sz="1600" b="1" dirty="0" smtClean="0">
                <a:latin typeface="Alexandria" pitchFamily="2" charset="-78"/>
                <a:ea typeface="Roboto" pitchFamily="2" charset="0"/>
                <a:cs typeface="Alexandria" pitchFamily="2" charset="-78"/>
              </a:rPr>
              <a:t>المكتبة البريطانية في لندن.</a:t>
            </a:r>
          </a:p>
          <a:p>
            <a:pPr marL="373854" lvl="0"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endParaRPr lang="ar-SY" sz="1600" b="1" dirty="0">
              <a:latin typeface="Alexandria" pitchFamily="2" charset="-78"/>
              <a:ea typeface="Roboto" pitchFamily="2" charset="0"/>
              <a:cs typeface="Alexandria" pitchFamily="2" charset="-78"/>
            </a:endParaRPr>
          </a:p>
        </p:txBody>
      </p:sp>
      <p:sp>
        <p:nvSpPr>
          <p:cNvPr id="9" name="Rectangle 8"/>
          <p:cNvSpPr/>
          <p:nvPr/>
        </p:nvSpPr>
        <p:spPr>
          <a:xfrm>
            <a:off x="2793979" y="694298"/>
            <a:ext cx="4793300" cy="430887"/>
          </a:xfrm>
          <a:prstGeom prst="rect">
            <a:avLst/>
          </a:prstGeom>
        </p:spPr>
        <p:txBody>
          <a:bodyPr wrap="none">
            <a:spAutoFit/>
          </a:bodyPr>
          <a:lstStyle/>
          <a:p>
            <a:pPr algn="r" rtl="1"/>
            <a:r>
              <a:rPr lang="ar-SA" sz="2200" b="1" dirty="0">
                <a:latin typeface="Alexandria" pitchFamily="2" charset="-78"/>
                <a:cs typeface="Alexandria" pitchFamily="2" charset="-78"/>
              </a:rPr>
              <a:t>المكتبة الوطنية </a:t>
            </a:r>
            <a:r>
              <a:rPr lang="en-US" sz="2200" b="1" dirty="0">
                <a:latin typeface="Alexandria" pitchFamily="2" charset="-78"/>
                <a:cs typeface="Alexandria" pitchFamily="2" charset="-78"/>
              </a:rPr>
              <a:t>National library </a:t>
            </a:r>
          </a:p>
        </p:txBody>
      </p:sp>
    </p:spTree>
    <p:extLst>
      <p:ext uri="{BB962C8B-B14F-4D97-AF65-F5344CB8AC3E}">
        <p14:creationId xmlns:p14="http://schemas.microsoft.com/office/powerpoint/2010/main" val="4635121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578838" y="1272864"/>
            <a:ext cx="11448062" cy="54053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793979" y="694298"/>
            <a:ext cx="4793300" cy="430887"/>
          </a:xfrm>
          <a:prstGeom prst="rect">
            <a:avLst/>
          </a:prstGeom>
        </p:spPr>
        <p:txBody>
          <a:bodyPr wrap="none">
            <a:spAutoFit/>
          </a:bodyPr>
          <a:lstStyle/>
          <a:p>
            <a:pPr algn="r" rtl="1"/>
            <a:r>
              <a:rPr lang="ar-SA" sz="2200" b="1" dirty="0">
                <a:latin typeface="Alexandria" pitchFamily="2" charset="-78"/>
                <a:cs typeface="Alexandria" pitchFamily="2" charset="-78"/>
              </a:rPr>
              <a:t>المكتبة الوطنية </a:t>
            </a:r>
            <a:r>
              <a:rPr lang="en-US" sz="2200" b="1" dirty="0">
                <a:latin typeface="Alexandria" pitchFamily="2" charset="-78"/>
                <a:cs typeface="Alexandria" pitchFamily="2" charset="-78"/>
              </a:rPr>
              <a:t>National library </a:t>
            </a:r>
          </a:p>
        </p:txBody>
      </p:sp>
      <p:grpSp>
        <p:nvGrpSpPr>
          <p:cNvPr id="9" name="Группа">
            <a:extLst>
              <a:ext uri="{FF2B5EF4-FFF2-40B4-BE49-F238E27FC236}">
                <a16:creationId xmlns:a16="http://schemas.microsoft.com/office/drawing/2014/main" id="{EA1692C0-ADE6-441B-BE41-2CE339ED4305}"/>
              </a:ext>
            </a:extLst>
          </p:cNvPr>
          <p:cNvGrpSpPr>
            <a:grpSpLocks/>
          </p:cNvGrpSpPr>
          <p:nvPr/>
        </p:nvGrpSpPr>
        <p:grpSpPr bwMode="auto">
          <a:xfrm>
            <a:off x="124738" y="2383969"/>
            <a:ext cx="11516433" cy="2631451"/>
            <a:chOff x="0" y="-395852"/>
            <a:chExt cx="21214635" cy="5102019"/>
          </a:xfrm>
        </p:grpSpPr>
        <p:sp>
          <p:nvSpPr>
            <p:cNvPr id="10" name="Rectangle 111">
              <a:extLst>
                <a:ext uri="{FF2B5EF4-FFF2-40B4-BE49-F238E27FC236}">
                  <a16:creationId xmlns:a16="http://schemas.microsoft.com/office/drawing/2014/main" id="{AFB113CF-52F0-4172-B357-3B28B00DDB4A}"/>
                </a:ext>
              </a:extLst>
            </p:cNvPr>
            <p:cNvSpPr txBox="1">
              <a:spLocks noChangeArrowheads="1"/>
            </p:cNvSpPr>
            <p:nvPr/>
          </p:nvSpPr>
          <p:spPr bwMode="auto">
            <a:xfrm>
              <a:off x="0" y="733409"/>
              <a:ext cx="6181063" cy="536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22860" tIns="22860" rIns="22860" bIns="22860">
              <a:spAutoFit/>
            </a:bodyPr>
            <a:lstStyle/>
            <a:p>
              <a:pPr eaLnBrk="1">
                <a:lnSpc>
                  <a:spcPct val="150000"/>
                </a:lnSpc>
              </a:pPr>
              <a:endParaRPr lang="ar-SY" altLang="ar-SY" sz="1100" dirty="0">
                <a:solidFill>
                  <a:schemeClr val="tx2"/>
                </a:solidFill>
              </a:endParaRPr>
            </a:p>
          </p:txBody>
        </p:sp>
        <p:grpSp>
          <p:nvGrpSpPr>
            <p:cNvPr id="11" name="Группа">
              <a:extLst>
                <a:ext uri="{FF2B5EF4-FFF2-40B4-BE49-F238E27FC236}">
                  <a16:creationId xmlns:a16="http://schemas.microsoft.com/office/drawing/2014/main" id="{38E28B62-BC78-4664-99CB-79818DA3BADD}"/>
                </a:ext>
              </a:extLst>
            </p:cNvPr>
            <p:cNvGrpSpPr>
              <a:grpSpLocks/>
            </p:cNvGrpSpPr>
            <p:nvPr/>
          </p:nvGrpSpPr>
          <p:grpSpPr bwMode="auto">
            <a:xfrm>
              <a:off x="15033570" y="-395852"/>
              <a:ext cx="6181065" cy="5102019"/>
              <a:chOff x="0" y="-395852"/>
              <a:chExt cx="6181063" cy="5102018"/>
            </a:xfrm>
          </p:grpSpPr>
          <p:grpSp>
            <p:nvGrpSpPr>
              <p:cNvPr id="12" name="Группа">
                <a:extLst>
                  <a:ext uri="{FF2B5EF4-FFF2-40B4-BE49-F238E27FC236}">
                    <a16:creationId xmlns:a16="http://schemas.microsoft.com/office/drawing/2014/main" id="{C1D7258B-8B67-4954-822B-62ABA984E84D}"/>
                  </a:ext>
                </a:extLst>
              </p:cNvPr>
              <p:cNvGrpSpPr>
                <a:grpSpLocks/>
              </p:cNvGrpSpPr>
              <p:nvPr/>
            </p:nvGrpSpPr>
            <p:grpSpPr bwMode="auto">
              <a:xfrm>
                <a:off x="0" y="-395852"/>
                <a:ext cx="6181063" cy="1665736"/>
                <a:chOff x="0" y="-395852"/>
                <a:chExt cx="6181062" cy="1665735"/>
              </a:xfrm>
            </p:grpSpPr>
            <p:sp>
              <p:nvSpPr>
                <p:cNvPr id="16" name="Rectangle 111">
                  <a:extLst>
                    <a:ext uri="{FF2B5EF4-FFF2-40B4-BE49-F238E27FC236}">
                      <a16:creationId xmlns:a16="http://schemas.microsoft.com/office/drawing/2014/main" id="{5CF1D9DB-43FE-41B3-B453-68A8506BFA88}"/>
                    </a:ext>
                  </a:extLst>
                </p:cNvPr>
                <p:cNvSpPr txBox="1">
                  <a:spLocks noChangeArrowheads="1"/>
                </p:cNvSpPr>
                <p:nvPr/>
              </p:nvSpPr>
              <p:spPr bwMode="auto">
                <a:xfrm>
                  <a:off x="0" y="733410"/>
                  <a:ext cx="6181062" cy="536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22860" tIns="22860" rIns="22860" bIns="22860">
                  <a:spAutoFit/>
                </a:bodyPr>
                <a:lstStyle/>
                <a:p>
                  <a:pPr eaLnBrk="1">
                    <a:lnSpc>
                      <a:spcPct val="150000"/>
                    </a:lnSpc>
                  </a:pPr>
                  <a:endParaRPr lang="ar-SY" altLang="ar-SY" sz="1100" dirty="0">
                    <a:solidFill>
                      <a:schemeClr val="tx2"/>
                    </a:solidFill>
                  </a:endParaRPr>
                </a:p>
              </p:txBody>
            </p:sp>
            <p:sp>
              <p:nvSpPr>
                <p:cNvPr id="17" name="Text Box 3">
                  <a:extLst>
                    <a:ext uri="{FF2B5EF4-FFF2-40B4-BE49-F238E27FC236}">
                      <a16:creationId xmlns:a16="http://schemas.microsoft.com/office/drawing/2014/main" id="{245E6685-073D-4CF9-9B51-C0CCF24943F5}"/>
                    </a:ext>
                  </a:extLst>
                </p:cNvPr>
                <p:cNvSpPr txBox="1"/>
                <p:nvPr/>
              </p:nvSpPr>
              <p:spPr>
                <a:xfrm>
                  <a:off x="123394" y="-395852"/>
                  <a:ext cx="4940344" cy="538651"/>
                </a:xfrm>
                <a:prstGeom prst="rect">
                  <a:avLst/>
                </a:prstGeom>
                <a:noFill/>
                <a:ln w="12700" cap="flat">
                  <a:noFill/>
                  <a:miter lim="400000"/>
                </a:ln>
                <a:effectLst/>
                <a:extLst>
                  <a:ext uri="{C572A759-6A51-4108-AA02-DFA0A04FC94B}"/>
                </a:extLst>
              </p:spPr>
              <p:txBody>
                <a:bodyPr lIns="19050" tIns="19050" rIns="19050" bIns="19050">
                  <a:spAutoFit/>
                </a:bodyPr>
                <a:lstStyle/>
                <a:p>
                  <a:pPr>
                    <a:defRPr sz="3000" b="1"/>
                  </a:pPr>
                  <a:endParaRPr sz="1500" b="1" kern="0" dirty="0">
                    <a:latin typeface="Arial"/>
                    <a:ea typeface="Arial"/>
                    <a:cs typeface="Arial"/>
                    <a:sym typeface="Arial"/>
                  </a:endParaRPr>
                </a:p>
              </p:txBody>
            </p:sp>
          </p:grpSp>
          <p:grpSp>
            <p:nvGrpSpPr>
              <p:cNvPr id="13" name="Группа">
                <a:extLst>
                  <a:ext uri="{FF2B5EF4-FFF2-40B4-BE49-F238E27FC236}">
                    <a16:creationId xmlns:a16="http://schemas.microsoft.com/office/drawing/2014/main" id="{5113F06D-68AA-4356-93FE-805C60DB08A4}"/>
                  </a:ext>
                </a:extLst>
              </p:cNvPr>
              <p:cNvGrpSpPr>
                <a:grpSpLocks/>
              </p:cNvGrpSpPr>
              <p:nvPr/>
            </p:nvGrpSpPr>
            <p:grpSpPr bwMode="auto">
              <a:xfrm>
                <a:off x="0" y="3436149"/>
                <a:ext cx="6181063" cy="1270017"/>
                <a:chOff x="0" y="894"/>
                <a:chExt cx="6181062" cy="1270016"/>
              </a:xfrm>
            </p:grpSpPr>
            <p:sp>
              <p:nvSpPr>
                <p:cNvPr id="14" name="Rectangle 111">
                  <a:extLst>
                    <a:ext uri="{FF2B5EF4-FFF2-40B4-BE49-F238E27FC236}">
                      <a16:creationId xmlns:a16="http://schemas.microsoft.com/office/drawing/2014/main" id="{45890FCD-AAF6-45FF-A6A6-2A47C80D2FF0}"/>
                    </a:ext>
                  </a:extLst>
                </p:cNvPr>
                <p:cNvSpPr txBox="1">
                  <a:spLocks noChangeArrowheads="1"/>
                </p:cNvSpPr>
                <p:nvPr/>
              </p:nvSpPr>
              <p:spPr bwMode="auto">
                <a:xfrm>
                  <a:off x="0" y="733411"/>
                  <a:ext cx="6181062" cy="537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22860" tIns="22860" rIns="22860" bIns="22860">
                  <a:spAutoFit/>
                </a:bodyPr>
                <a:lstStyle/>
                <a:p>
                  <a:pPr eaLnBrk="1">
                    <a:lnSpc>
                      <a:spcPct val="150000"/>
                    </a:lnSpc>
                  </a:pPr>
                  <a:endParaRPr lang="ar-SY" altLang="ar-SY" sz="1100" dirty="0">
                    <a:solidFill>
                      <a:schemeClr val="tx2"/>
                    </a:solidFill>
                  </a:endParaRPr>
                </a:p>
              </p:txBody>
            </p:sp>
            <p:sp>
              <p:nvSpPr>
                <p:cNvPr id="15" name="Text Box 3">
                  <a:extLst>
                    <a:ext uri="{FF2B5EF4-FFF2-40B4-BE49-F238E27FC236}">
                      <a16:creationId xmlns:a16="http://schemas.microsoft.com/office/drawing/2014/main" id="{55C75964-168E-48D8-9B01-6232657A5F3B}"/>
                    </a:ext>
                  </a:extLst>
                </p:cNvPr>
                <p:cNvSpPr txBox="1"/>
                <p:nvPr/>
              </p:nvSpPr>
              <p:spPr>
                <a:xfrm>
                  <a:off x="31032" y="894"/>
                  <a:ext cx="4938757" cy="538651"/>
                </a:xfrm>
                <a:prstGeom prst="rect">
                  <a:avLst/>
                </a:prstGeom>
                <a:noFill/>
                <a:ln w="12700" cap="flat">
                  <a:noFill/>
                  <a:miter lim="400000"/>
                </a:ln>
                <a:effectLst/>
                <a:extLst>
                  <a:ext uri="{C572A759-6A51-4108-AA02-DFA0A04FC94B}"/>
                </a:extLst>
              </p:spPr>
              <p:txBody>
                <a:bodyPr lIns="19050" tIns="19050" rIns="19050" bIns="19050">
                  <a:spAutoFit/>
                </a:bodyPr>
                <a:lstStyle/>
                <a:p>
                  <a:pPr>
                    <a:defRPr sz="3000" b="1"/>
                  </a:pPr>
                  <a:endParaRPr sz="1500" b="1" kern="0" dirty="0">
                    <a:latin typeface="Arial"/>
                    <a:ea typeface="Arial"/>
                    <a:cs typeface="Arial"/>
                    <a:sym typeface="Arial"/>
                  </a:endParaRPr>
                </a:p>
              </p:txBody>
            </p:sp>
          </p:grpSp>
        </p:grpSp>
      </p:grpSp>
      <p:sp>
        <p:nvSpPr>
          <p:cNvPr id="18" name="Фигура">
            <a:extLst>
              <a:ext uri="{FF2B5EF4-FFF2-40B4-BE49-F238E27FC236}">
                <a16:creationId xmlns:a16="http://schemas.microsoft.com/office/drawing/2014/main" id="{BCDFC4B2-764B-4A4F-BF4A-780B7AECCE5A}"/>
              </a:ext>
            </a:extLst>
          </p:cNvPr>
          <p:cNvSpPr>
            <a:spLocks/>
          </p:cNvSpPr>
          <p:nvPr/>
        </p:nvSpPr>
        <p:spPr bwMode="auto">
          <a:xfrm>
            <a:off x="4580939" y="3842061"/>
            <a:ext cx="2530959" cy="2595206"/>
          </a:xfrm>
          <a:custGeom>
            <a:avLst/>
            <a:gdLst>
              <a:gd name="T0" fmla="*/ 2331163 w 21419"/>
              <a:gd name="T1" fmla="*/ 2515873 h 21532"/>
              <a:gd name="T2" fmla="*/ 2331163 w 21419"/>
              <a:gd name="T3" fmla="*/ 2515873 h 21532"/>
              <a:gd name="T4" fmla="*/ 2331163 w 21419"/>
              <a:gd name="T5" fmla="*/ 2515873 h 21532"/>
              <a:gd name="T6" fmla="*/ 2331163 w 21419"/>
              <a:gd name="T7" fmla="*/ 2515873 h 21532"/>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419" h="21532" extrusionOk="0">
                <a:moveTo>
                  <a:pt x="21419" y="4128"/>
                </a:moveTo>
                <a:lnTo>
                  <a:pt x="12539" y="4128"/>
                </a:lnTo>
                <a:cubicBezTo>
                  <a:pt x="14245" y="2610"/>
                  <a:pt x="13040" y="-68"/>
                  <a:pt x="10682" y="1"/>
                </a:cubicBezTo>
                <a:cubicBezTo>
                  <a:pt x="8407" y="68"/>
                  <a:pt x="7362" y="2670"/>
                  <a:pt x="9033" y="4111"/>
                </a:cubicBezTo>
                <a:lnTo>
                  <a:pt x="0" y="4111"/>
                </a:lnTo>
                <a:lnTo>
                  <a:pt x="3995" y="10544"/>
                </a:lnTo>
                <a:cubicBezTo>
                  <a:pt x="3147" y="10334"/>
                  <a:pt x="2312" y="10492"/>
                  <a:pt x="1697" y="10915"/>
                </a:cubicBezTo>
                <a:cubicBezTo>
                  <a:pt x="746" y="11570"/>
                  <a:pt x="283" y="12820"/>
                  <a:pt x="1040" y="14027"/>
                </a:cubicBezTo>
                <a:cubicBezTo>
                  <a:pt x="2235" y="15929"/>
                  <a:pt x="5118" y="15408"/>
                  <a:pt x="5731" y="13383"/>
                </a:cubicBezTo>
                <a:lnTo>
                  <a:pt x="10737" y="21532"/>
                </a:lnTo>
                <a:lnTo>
                  <a:pt x="15745" y="13353"/>
                </a:lnTo>
                <a:cubicBezTo>
                  <a:pt x="16263" y="15452"/>
                  <a:pt x="19274" y="15875"/>
                  <a:pt x="20434" y="14011"/>
                </a:cubicBezTo>
                <a:cubicBezTo>
                  <a:pt x="21600" y="12136"/>
                  <a:pt x="19687" y="9904"/>
                  <a:pt x="17466" y="10548"/>
                </a:cubicBezTo>
                <a:lnTo>
                  <a:pt x="21419" y="4128"/>
                </a:lnTo>
                <a:close/>
              </a:path>
            </a:pathLst>
          </a:custGeom>
          <a:solidFill>
            <a:srgbClr val="DFDCE1">
              <a:alpha val="72156"/>
            </a:srgbClr>
          </a:solidFill>
          <a:ln w="12700" cap="flat">
            <a:solidFill>
              <a:srgbClr val="000000"/>
            </a:solidFill>
            <a:miter lim="400000"/>
            <a:headEnd/>
            <a:tailEnd/>
          </a:ln>
        </p:spPr>
        <p:txBody>
          <a:bodyPr lIns="19050" tIns="19050" rIns="19050" bIns="19050" anchor="ctr"/>
          <a:lstStyle/>
          <a:p>
            <a:endParaRPr lang="ar-SY" sz="900"/>
          </a:p>
        </p:txBody>
      </p:sp>
      <p:sp>
        <p:nvSpPr>
          <p:cNvPr id="19" name="Кружок">
            <a:extLst>
              <a:ext uri="{FF2B5EF4-FFF2-40B4-BE49-F238E27FC236}">
                <a16:creationId xmlns:a16="http://schemas.microsoft.com/office/drawing/2014/main" id="{386C7AD8-F159-46F4-9710-E202ACAC3DAB}"/>
              </a:ext>
            </a:extLst>
          </p:cNvPr>
          <p:cNvSpPr>
            <a:spLocks noChangeArrowheads="1"/>
          </p:cNvSpPr>
          <p:nvPr/>
        </p:nvSpPr>
        <p:spPr bwMode="auto">
          <a:xfrm>
            <a:off x="5634336" y="3920993"/>
            <a:ext cx="436883" cy="415084"/>
          </a:xfrm>
          <a:prstGeom prst="ellipse">
            <a:avLst/>
          </a:prstGeom>
          <a:solidFill>
            <a:schemeClr val="accent1"/>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19050" tIns="19050" rIns="19050" bIns="19050" anchor="ctr"/>
          <a:lstStyle/>
          <a:p>
            <a:pPr eaLnBrk="1"/>
            <a:endParaRPr lang="ar-SY" altLang="ar-SY" sz="900"/>
          </a:p>
        </p:txBody>
      </p:sp>
      <p:sp>
        <p:nvSpPr>
          <p:cNvPr id="20" name="Кружок">
            <a:extLst>
              <a:ext uri="{FF2B5EF4-FFF2-40B4-BE49-F238E27FC236}">
                <a16:creationId xmlns:a16="http://schemas.microsoft.com/office/drawing/2014/main" id="{D332A528-7402-4CF3-A97C-0D4F8756A08A}"/>
              </a:ext>
            </a:extLst>
          </p:cNvPr>
          <p:cNvSpPr/>
          <p:nvPr/>
        </p:nvSpPr>
        <p:spPr bwMode="auto">
          <a:xfrm>
            <a:off x="4743423" y="5180053"/>
            <a:ext cx="436926" cy="415154"/>
          </a:xfrm>
          <a:prstGeom prst="ellipse">
            <a:avLst/>
          </a:prstGeom>
          <a:solidFill>
            <a:schemeClr val="accent5"/>
          </a:solidFill>
          <a:ln w="12700" cap="flat">
            <a:noFill/>
            <a:miter lim="400000"/>
          </a:ln>
          <a:effectLst/>
        </p:spPr>
        <p:txBody>
          <a:bodyPr lIns="19050" tIns="19050" rIns="19050" bIns="19050" anchor="ctr"/>
          <a:lstStyle/>
          <a:p>
            <a:pPr>
              <a:defRPr/>
            </a:pPr>
            <a:endParaRPr sz="900" kern="0">
              <a:latin typeface="Arial"/>
              <a:ea typeface="Arial"/>
              <a:cs typeface="Arial"/>
              <a:sym typeface="Arial"/>
            </a:endParaRPr>
          </a:p>
        </p:txBody>
      </p:sp>
      <p:sp>
        <p:nvSpPr>
          <p:cNvPr id="21" name="Кружок">
            <a:extLst>
              <a:ext uri="{FF2B5EF4-FFF2-40B4-BE49-F238E27FC236}">
                <a16:creationId xmlns:a16="http://schemas.microsoft.com/office/drawing/2014/main" id="{D06D8D95-94AD-4F36-801B-2685D562CAEC}"/>
              </a:ext>
            </a:extLst>
          </p:cNvPr>
          <p:cNvSpPr/>
          <p:nvPr/>
        </p:nvSpPr>
        <p:spPr bwMode="auto">
          <a:xfrm>
            <a:off x="6516121" y="5180053"/>
            <a:ext cx="436926" cy="415154"/>
          </a:xfrm>
          <a:prstGeom prst="ellipse">
            <a:avLst/>
          </a:prstGeom>
          <a:solidFill>
            <a:srgbClr val="66FFCC"/>
          </a:solidFill>
          <a:ln w="12700" cap="flat">
            <a:noFill/>
            <a:miter lim="400000"/>
          </a:ln>
          <a:effectLst/>
        </p:spPr>
        <p:txBody>
          <a:bodyPr lIns="19050" tIns="19050" rIns="19050" bIns="19050" anchor="ctr"/>
          <a:lstStyle/>
          <a:p>
            <a:pPr>
              <a:defRPr/>
            </a:pPr>
            <a:endParaRPr sz="900" kern="0">
              <a:latin typeface="Arial"/>
              <a:ea typeface="Arial"/>
              <a:cs typeface="Arial"/>
              <a:sym typeface="Arial"/>
            </a:endParaRPr>
          </a:p>
        </p:txBody>
      </p:sp>
      <p:sp>
        <p:nvSpPr>
          <p:cNvPr id="22" name="Фигура">
            <a:extLst>
              <a:ext uri="{FF2B5EF4-FFF2-40B4-BE49-F238E27FC236}">
                <a16:creationId xmlns:a16="http://schemas.microsoft.com/office/drawing/2014/main" id="{9E9FD718-C116-487C-A456-02641F6BD94B}"/>
              </a:ext>
            </a:extLst>
          </p:cNvPr>
          <p:cNvSpPr>
            <a:spLocks/>
          </p:cNvSpPr>
          <p:nvPr/>
        </p:nvSpPr>
        <p:spPr bwMode="auto">
          <a:xfrm>
            <a:off x="4558941" y="2010711"/>
            <a:ext cx="2580666" cy="2157517"/>
          </a:xfrm>
          <a:custGeom>
            <a:avLst/>
            <a:gdLst>
              <a:gd name="T0" fmla="*/ 2376946 w 21600"/>
              <a:gd name="T1" fmla="*/ 2091564 h 21600"/>
              <a:gd name="T2" fmla="*/ 2376946 w 21600"/>
              <a:gd name="T3" fmla="*/ 2091564 h 21600"/>
              <a:gd name="T4" fmla="*/ 2376946 w 21600"/>
              <a:gd name="T5" fmla="*/ 2091564 h 21600"/>
              <a:gd name="T6" fmla="*/ 2376946 w 21600"/>
              <a:gd name="T7" fmla="*/ 2091564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21600"/>
                </a:moveTo>
                <a:lnTo>
                  <a:pt x="14730" y="21585"/>
                </a:lnTo>
                <a:cubicBezTo>
                  <a:pt x="14930" y="18967"/>
                  <a:pt x="13103" y="16722"/>
                  <a:pt x="10791" y="16744"/>
                </a:cubicBezTo>
                <a:cubicBezTo>
                  <a:pt x="8506" y="16766"/>
                  <a:pt x="6725" y="18998"/>
                  <a:pt x="6927" y="21584"/>
                </a:cubicBezTo>
                <a:lnTo>
                  <a:pt x="0" y="21584"/>
                </a:lnTo>
                <a:lnTo>
                  <a:pt x="10792" y="0"/>
                </a:lnTo>
                <a:lnTo>
                  <a:pt x="21600" y="21600"/>
                </a:lnTo>
                <a:close/>
              </a:path>
            </a:pathLst>
          </a:custGeom>
          <a:solidFill>
            <a:schemeClr val="accent1"/>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19050" tIns="19050" rIns="19050" bIns="19050" anchor="ctr"/>
          <a:lstStyle/>
          <a:p>
            <a:endParaRPr lang="ar-SY" sz="900"/>
          </a:p>
        </p:txBody>
      </p:sp>
      <p:sp>
        <p:nvSpPr>
          <p:cNvPr id="23" name="Фигура">
            <a:extLst>
              <a:ext uri="{FF2B5EF4-FFF2-40B4-BE49-F238E27FC236}">
                <a16:creationId xmlns:a16="http://schemas.microsoft.com/office/drawing/2014/main" id="{3E5E4E08-0AB8-4810-A10C-8EB0028CF984}"/>
              </a:ext>
            </a:extLst>
          </p:cNvPr>
          <p:cNvSpPr/>
          <p:nvPr/>
        </p:nvSpPr>
        <p:spPr bwMode="auto">
          <a:xfrm>
            <a:off x="3129295" y="4365301"/>
            <a:ext cx="2577607" cy="2156840"/>
          </a:xfrm>
          <a:custGeom>
            <a:avLst/>
            <a:gdLst/>
            <a:ahLst/>
            <a:cxnLst>
              <a:cxn ang="0">
                <a:pos x="wd2" y="hd2"/>
              </a:cxn>
              <a:cxn ang="5400000">
                <a:pos x="wd2" y="hd2"/>
              </a:cxn>
              <a:cxn ang="10800000">
                <a:pos x="wd2" y="hd2"/>
              </a:cxn>
              <a:cxn ang="16200000">
                <a:pos x="wd2" y="hd2"/>
              </a:cxn>
            </a:cxnLst>
            <a:rect l="0" t="0" r="r" b="b"/>
            <a:pathLst>
              <a:path w="21600" h="21600" extrusionOk="0">
                <a:moveTo>
                  <a:pt x="10784" y="0"/>
                </a:moveTo>
                <a:lnTo>
                  <a:pt x="13864" y="6124"/>
                </a:lnTo>
                <a:cubicBezTo>
                  <a:pt x="12668" y="6677"/>
                  <a:pt x="11864" y="7807"/>
                  <a:pt x="11565" y="9095"/>
                </a:cubicBezTo>
                <a:cubicBezTo>
                  <a:pt x="11270" y="10364"/>
                  <a:pt x="11468" y="11775"/>
                  <a:pt x="12233" y="12932"/>
                </a:cubicBezTo>
                <a:cubicBezTo>
                  <a:pt x="13525" y="14889"/>
                  <a:pt x="15971" y="15282"/>
                  <a:pt x="17691" y="13809"/>
                </a:cubicBezTo>
                <a:lnTo>
                  <a:pt x="21600" y="21600"/>
                </a:lnTo>
                <a:lnTo>
                  <a:pt x="0" y="21598"/>
                </a:lnTo>
                <a:lnTo>
                  <a:pt x="10784" y="0"/>
                </a:lnTo>
                <a:close/>
              </a:path>
            </a:pathLst>
          </a:custGeom>
          <a:solidFill>
            <a:schemeClr val="accent5"/>
          </a:solidFill>
          <a:ln w="12700" cap="flat">
            <a:noFill/>
            <a:miter lim="400000"/>
          </a:ln>
          <a:effectLst/>
        </p:spPr>
        <p:txBody>
          <a:bodyPr lIns="19050" tIns="19050" rIns="19050" bIns="19050" anchor="ctr"/>
          <a:lstStyle/>
          <a:p>
            <a:pPr>
              <a:defRPr>
                <a:solidFill>
                  <a:srgbClr val="FEFCFF"/>
                </a:solidFill>
              </a:defRPr>
            </a:pPr>
            <a:endParaRPr sz="900" kern="0">
              <a:solidFill>
                <a:srgbClr val="FEFCFF"/>
              </a:solidFill>
              <a:latin typeface="Arial"/>
              <a:ea typeface="Arial"/>
              <a:cs typeface="Arial"/>
              <a:sym typeface="Arial"/>
            </a:endParaRPr>
          </a:p>
        </p:txBody>
      </p:sp>
      <p:sp>
        <p:nvSpPr>
          <p:cNvPr id="24" name="Фигура">
            <a:extLst>
              <a:ext uri="{FF2B5EF4-FFF2-40B4-BE49-F238E27FC236}">
                <a16:creationId xmlns:a16="http://schemas.microsoft.com/office/drawing/2014/main" id="{992AAAC3-A05B-4AA0-B284-19670E5B925A}"/>
              </a:ext>
            </a:extLst>
          </p:cNvPr>
          <p:cNvSpPr/>
          <p:nvPr/>
        </p:nvSpPr>
        <p:spPr bwMode="auto">
          <a:xfrm>
            <a:off x="5992154" y="4366938"/>
            <a:ext cx="2576745" cy="2155202"/>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lnTo>
                  <a:pt x="7742" y="6131"/>
                </a:lnTo>
                <a:cubicBezTo>
                  <a:pt x="8931" y="6682"/>
                  <a:pt x="9732" y="7805"/>
                  <a:pt x="10031" y="9086"/>
                </a:cubicBezTo>
                <a:cubicBezTo>
                  <a:pt x="10329" y="10361"/>
                  <a:pt x="10127" y="11781"/>
                  <a:pt x="9348" y="12934"/>
                </a:cubicBezTo>
                <a:cubicBezTo>
                  <a:pt x="8709" y="13881"/>
                  <a:pt x="7793" y="14446"/>
                  <a:pt x="6829" y="14615"/>
                </a:cubicBezTo>
                <a:cubicBezTo>
                  <a:pt x="5828" y="14791"/>
                  <a:pt x="4768" y="14541"/>
                  <a:pt x="3878" y="13824"/>
                </a:cubicBezTo>
                <a:lnTo>
                  <a:pt x="0" y="21589"/>
                </a:lnTo>
                <a:lnTo>
                  <a:pt x="21600" y="21600"/>
                </a:lnTo>
                <a:lnTo>
                  <a:pt x="10799" y="0"/>
                </a:lnTo>
                <a:close/>
              </a:path>
            </a:pathLst>
          </a:custGeom>
          <a:solidFill>
            <a:srgbClr val="66FFCC"/>
          </a:solidFill>
          <a:ln w="12700" cap="flat">
            <a:noFill/>
            <a:miter lim="400000"/>
          </a:ln>
          <a:effectLst/>
        </p:spPr>
        <p:txBody>
          <a:bodyPr lIns="19050" tIns="19050" rIns="19050" bIns="19050" anchor="ctr"/>
          <a:lstStyle/>
          <a:p>
            <a:pPr>
              <a:defRPr>
                <a:solidFill>
                  <a:srgbClr val="FEFCFF"/>
                </a:solidFill>
              </a:defRPr>
            </a:pPr>
            <a:endParaRPr sz="900" kern="0">
              <a:solidFill>
                <a:srgbClr val="FEFCFF"/>
              </a:solidFill>
              <a:latin typeface="Arial"/>
              <a:ea typeface="Arial"/>
              <a:cs typeface="Arial"/>
              <a:sym typeface="Arial"/>
            </a:endParaRPr>
          </a:p>
        </p:txBody>
      </p:sp>
      <p:sp>
        <p:nvSpPr>
          <p:cNvPr id="25" name="Фигура">
            <a:extLst>
              <a:ext uri="{FF2B5EF4-FFF2-40B4-BE49-F238E27FC236}">
                <a16:creationId xmlns:a16="http://schemas.microsoft.com/office/drawing/2014/main" id="{D4404D78-AD1C-4EFA-9E5E-47AEFF2CB478}"/>
              </a:ext>
            </a:extLst>
          </p:cNvPr>
          <p:cNvSpPr>
            <a:spLocks/>
          </p:cNvSpPr>
          <p:nvPr/>
        </p:nvSpPr>
        <p:spPr bwMode="auto">
          <a:xfrm>
            <a:off x="5782656" y="4025263"/>
            <a:ext cx="279165" cy="308447"/>
          </a:xfrm>
          <a:custGeom>
            <a:avLst/>
            <a:gdLst>
              <a:gd name="T0" fmla="*/ 257128 w 21600"/>
              <a:gd name="T1" fmla="*/ 299019 h 21600"/>
              <a:gd name="T2" fmla="*/ 257128 w 21600"/>
              <a:gd name="T3" fmla="*/ 299019 h 21600"/>
              <a:gd name="T4" fmla="*/ 257128 w 21600"/>
              <a:gd name="T5" fmla="*/ 299019 h 21600"/>
              <a:gd name="T6" fmla="*/ 257128 w 21600"/>
              <a:gd name="T7" fmla="*/ 29901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1343"/>
                </a:moveTo>
                <a:lnTo>
                  <a:pt x="8409" y="0"/>
                </a:lnTo>
                <a:lnTo>
                  <a:pt x="3695" y="2241"/>
                </a:lnTo>
                <a:lnTo>
                  <a:pt x="0" y="14575"/>
                </a:lnTo>
                <a:lnTo>
                  <a:pt x="7922" y="21600"/>
                </a:lnTo>
                <a:cubicBezTo>
                  <a:pt x="11430" y="21143"/>
                  <a:pt x="14682" y="19749"/>
                  <a:pt x="17218" y="17616"/>
                </a:cubicBezTo>
                <a:cubicBezTo>
                  <a:pt x="19279" y="15882"/>
                  <a:pt x="20788" y="13722"/>
                  <a:pt x="21600" y="11343"/>
                </a:cubicBezTo>
                <a:close/>
              </a:path>
            </a:pathLst>
          </a:custGeom>
          <a:solidFill>
            <a:srgbClr val="000000">
              <a:alpha val="10196"/>
            </a:srgbClr>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19050" tIns="19050" rIns="19050" bIns="19050" anchor="ctr"/>
          <a:lstStyle/>
          <a:p>
            <a:endParaRPr lang="ar-SY" sz="900"/>
          </a:p>
        </p:txBody>
      </p:sp>
      <p:sp>
        <p:nvSpPr>
          <p:cNvPr id="26" name="Фигура">
            <a:extLst>
              <a:ext uri="{FF2B5EF4-FFF2-40B4-BE49-F238E27FC236}">
                <a16:creationId xmlns:a16="http://schemas.microsoft.com/office/drawing/2014/main" id="{7E75105A-094E-416F-AEFE-36018E17E4A6}"/>
              </a:ext>
            </a:extLst>
          </p:cNvPr>
          <p:cNvSpPr>
            <a:spLocks/>
          </p:cNvSpPr>
          <p:nvPr/>
        </p:nvSpPr>
        <p:spPr bwMode="auto">
          <a:xfrm>
            <a:off x="5780214" y="4023767"/>
            <a:ext cx="145078" cy="209532"/>
          </a:xfrm>
          <a:custGeom>
            <a:avLst/>
            <a:gdLst>
              <a:gd name="T0" fmla="*/ 133625 w 21600"/>
              <a:gd name="T1" fmla="*/ 203127 h 21600"/>
              <a:gd name="T2" fmla="*/ 133625 w 21600"/>
              <a:gd name="T3" fmla="*/ 203127 h 21600"/>
              <a:gd name="T4" fmla="*/ 133625 w 21600"/>
              <a:gd name="T5" fmla="*/ 203127 h 21600"/>
              <a:gd name="T6" fmla="*/ 133625 w 21600"/>
              <a:gd name="T7" fmla="*/ 20312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4443" y="0"/>
                </a:moveTo>
                <a:lnTo>
                  <a:pt x="0" y="21591"/>
                </a:lnTo>
                <a:lnTo>
                  <a:pt x="8852" y="21600"/>
                </a:lnTo>
                <a:lnTo>
                  <a:pt x="9332" y="17704"/>
                </a:lnTo>
                <a:lnTo>
                  <a:pt x="12467" y="17704"/>
                </a:lnTo>
                <a:lnTo>
                  <a:pt x="12807" y="21573"/>
                </a:lnTo>
                <a:lnTo>
                  <a:pt x="21600" y="21573"/>
                </a:lnTo>
                <a:lnTo>
                  <a:pt x="16695" y="0"/>
                </a:lnTo>
                <a:lnTo>
                  <a:pt x="4443" y="0"/>
                </a:lnTo>
                <a:close/>
                <a:moveTo>
                  <a:pt x="10861" y="4872"/>
                </a:moveTo>
                <a:lnTo>
                  <a:pt x="12192" y="13894"/>
                </a:lnTo>
                <a:lnTo>
                  <a:pt x="9252" y="13894"/>
                </a:lnTo>
                <a:lnTo>
                  <a:pt x="10861" y="4872"/>
                </a:ln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19050" tIns="19050" rIns="19050" bIns="19050" anchor="ctr"/>
          <a:lstStyle/>
          <a:p>
            <a:endParaRPr lang="ar-SY" sz="900"/>
          </a:p>
        </p:txBody>
      </p:sp>
      <p:sp>
        <p:nvSpPr>
          <p:cNvPr id="27" name="Фигура">
            <a:extLst>
              <a:ext uri="{FF2B5EF4-FFF2-40B4-BE49-F238E27FC236}">
                <a16:creationId xmlns:a16="http://schemas.microsoft.com/office/drawing/2014/main" id="{9FE36B9B-08E7-41DA-ACF2-91EC8EE57E61}"/>
              </a:ext>
            </a:extLst>
          </p:cNvPr>
          <p:cNvSpPr>
            <a:spLocks/>
          </p:cNvSpPr>
          <p:nvPr/>
        </p:nvSpPr>
        <p:spPr bwMode="auto">
          <a:xfrm>
            <a:off x="4908150" y="5291027"/>
            <a:ext cx="264122" cy="297092"/>
          </a:xfrm>
          <a:custGeom>
            <a:avLst/>
            <a:gdLst>
              <a:gd name="T0" fmla="*/ 243272 w 21600"/>
              <a:gd name="T1" fmla="*/ 288010 h 21600"/>
              <a:gd name="T2" fmla="*/ 243272 w 21600"/>
              <a:gd name="T3" fmla="*/ 288010 h 21600"/>
              <a:gd name="T4" fmla="*/ 243272 w 21600"/>
              <a:gd name="T5" fmla="*/ 288010 h 21600"/>
              <a:gd name="T6" fmla="*/ 243272 w 21600"/>
              <a:gd name="T7" fmla="*/ 288010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1199"/>
                </a:moveTo>
                <a:lnTo>
                  <a:pt x="8184" y="0"/>
                </a:lnTo>
                <a:lnTo>
                  <a:pt x="1343" y="1009"/>
                </a:lnTo>
                <a:lnTo>
                  <a:pt x="0" y="13527"/>
                </a:lnTo>
                <a:lnTo>
                  <a:pt x="9363" y="21600"/>
                </a:lnTo>
                <a:cubicBezTo>
                  <a:pt x="12442" y="20798"/>
                  <a:pt x="15219" y="19329"/>
                  <a:pt x="17419" y="17340"/>
                </a:cubicBezTo>
                <a:cubicBezTo>
                  <a:pt x="19353" y="15592"/>
                  <a:pt x="20784" y="13490"/>
                  <a:pt x="21600" y="11199"/>
                </a:cubicBezTo>
                <a:close/>
              </a:path>
            </a:pathLst>
          </a:custGeom>
          <a:solidFill>
            <a:srgbClr val="000000">
              <a:alpha val="10196"/>
            </a:srgbClr>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19050" tIns="19050" rIns="19050" bIns="19050" anchor="ctr"/>
          <a:lstStyle/>
          <a:p>
            <a:endParaRPr lang="ar-SY" sz="900"/>
          </a:p>
        </p:txBody>
      </p:sp>
      <p:sp>
        <p:nvSpPr>
          <p:cNvPr id="28" name="Фигура">
            <a:extLst>
              <a:ext uri="{FF2B5EF4-FFF2-40B4-BE49-F238E27FC236}">
                <a16:creationId xmlns:a16="http://schemas.microsoft.com/office/drawing/2014/main" id="{89DD9CBF-DB3A-473C-AB8D-D5A8537B7440}"/>
              </a:ext>
            </a:extLst>
          </p:cNvPr>
          <p:cNvSpPr>
            <a:spLocks/>
          </p:cNvSpPr>
          <p:nvPr/>
        </p:nvSpPr>
        <p:spPr bwMode="auto">
          <a:xfrm>
            <a:off x="4894398" y="5278439"/>
            <a:ext cx="135029" cy="217953"/>
          </a:xfrm>
          <a:custGeom>
            <a:avLst/>
            <a:gdLst>
              <a:gd name="T0" fmla="*/ 124370 w 21535"/>
              <a:gd name="T1" fmla="*/ 211290 h 21549"/>
              <a:gd name="T2" fmla="*/ 124370 w 21535"/>
              <a:gd name="T3" fmla="*/ 211290 h 21549"/>
              <a:gd name="T4" fmla="*/ 124370 w 21535"/>
              <a:gd name="T5" fmla="*/ 211290 h 21549"/>
              <a:gd name="T6" fmla="*/ 124370 w 21535"/>
              <a:gd name="T7" fmla="*/ 211290 h 2154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535" h="21549" extrusionOk="0">
                <a:moveTo>
                  <a:pt x="21535" y="9471"/>
                </a:moveTo>
                <a:lnTo>
                  <a:pt x="12356" y="9471"/>
                </a:lnTo>
                <a:lnTo>
                  <a:pt x="12356" y="4418"/>
                </a:lnTo>
                <a:cubicBezTo>
                  <a:pt x="12333" y="3921"/>
                  <a:pt x="11650" y="3521"/>
                  <a:pt x="10805" y="3511"/>
                </a:cubicBezTo>
                <a:cubicBezTo>
                  <a:pt x="9869" y="3500"/>
                  <a:pt x="9114" y="3960"/>
                  <a:pt x="9165" y="4511"/>
                </a:cubicBezTo>
                <a:lnTo>
                  <a:pt x="9165" y="17156"/>
                </a:lnTo>
                <a:cubicBezTo>
                  <a:pt x="9206" y="17670"/>
                  <a:pt x="9937" y="18070"/>
                  <a:pt x="10810" y="18057"/>
                </a:cubicBezTo>
                <a:cubicBezTo>
                  <a:pt x="11651" y="18045"/>
                  <a:pt x="12332" y="17651"/>
                  <a:pt x="12367" y="17156"/>
                </a:cubicBezTo>
                <a:lnTo>
                  <a:pt x="12367" y="12838"/>
                </a:lnTo>
                <a:lnTo>
                  <a:pt x="21480" y="12847"/>
                </a:lnTo>
                <a:lnTo>
                  <a:pt x="21464" y="14894"/>
                </a:lnTo>
                <a:cubicBezTo>
                  <a:pt x="21458" y="15292"/>
                  <a:pt x="21430" y="15689"/>
                  <a:pt x="21383" y="16086"/>
                </a:cubicBezTo>
                <a:cubicBezTo>
                  <a:pt x="21336" y="16472"/>
                  <a:pt x="21269" y="16858"/>
                  <a:pt x="21152" y="17239"/>
                </a:cubicBezTo>
                <a:cubicBezTo>
                  <a:pt x="20916" y="18005"/>
                  <a:pt x="20473" y="18751"/>
                  <a:pt x="19695" y="19381"/>
                </a:cubicBezTo>
                <a:cubicBezTo>
                  <a:pt x="18647" y="20231"/>
                  <a:pt x="17102" y="20794"/>
                  <a:pt x="15436" y="21128"/>
                </a:cubicBezTo>
                <a:cubicBezTo>
                  <a:pt x="13621" y="21492"/>
                  <a:pt x="11680" y="21586"/>
                  <a:pt x="9737" y="21536"/>
                </a:cubicBezTo>
                <a:cubicBezTo>
                  <a:pt x="6881" y="21462"/>
                  <a:pt x="4049" y="21055"/>
                  <a:pt x="2276" y="19841"/>
                </a:cubicBezTo>
                <a:cubicBezTo>
                  <a:pt x="1337" y="19198"/>
                  <a:pt x="811" y="18398"/>
                  <a:pt x="471" y="17584"/>
                </a:cubicBezTo>
                <a:cubicBezTo>
                  <a:pt x="133" y="16771"/>
                  <a:pt x="-31" y="15920"/>
                  <a:pt x="5" y="15042"/>
                </a:cubicBezTo>
                <a:lnTo>
                  <a:pt x="5" y="5679"/>
                </a:lnTo>
                <a:cubicBezTo>
                  <a:pt x="61" y="4152"/>
                  <a:pt x="557" y="2819"/>
                  <a:pt x="2277" y="1797"/>
                </a:cubicBezTo>
                <a:cubicBezTo>
                  <a:pt x="4592" y="421"/>
                  <a:pt x="7770" y="-14"/>
                  <a:pt x="10793" y="0"/>
                </a:cubicBezTo>
                <a:cubicBezTo>
                  <a:pt x="13806" y="14"/>
                  <a:pt x="16972" y="471"/>
                  <a:pt x="19314" y="1833"/>
                </a:cubicBezTo>
                <a:cubicBezTo>
                  <a:pt x="21569" y="3143"/>
                  <a:pt x="21363" y="4868"/>
                  <a:pt x="21517" y="6872"/>
                </a:cubicBezTo>
                <a:lnTo>
                  <a:pt x="21535" y="9471"/>
                </a:ln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19050" tIns="19050" rIns="19050" bIns="19050" anchor="ctr"/>
          <a:lstStyle/>
          <a:p>
            <a:endParaRPr lang="ar-SY" sz="900"/>
          </a:p>
        </p:txBody>
      </p:sp>
      <p:sp>
        <p:nvSpPr>
          <p:cNvPr id="29" name="Фигура">
            <a:extLst>
              <a:ext uri="{FF2B5EF4-FFF2-40B4-BE49-F238E27FC236}">
                <a16:creationId xmlns:a16="http://schemas.microsoft.com/office/drawing/2014/main" id="{D9CF4ACF-6B02-4205-AE8F-A006DD3D8515}"/>
              </a:ext>
            </a:extLst>
          </p:cNvPr>
          <p:cNvSpPr>
            <a:spLocks/>
          </p:cNvSpPr>
          <p:nvPr/>
        </p:nvSpPr>
        <p:spPr bwMode="auto">
          <a:xfrm>
            <a:off x="6680805" y="5294375"/>
            <a:ext cx="264991" cy="295096"/>
          </a:xfrm>
          <a:custGeom>
            <a:avLst/>
            <a:gdLst>
              <a:gd name="T0" fmla="*/ 244073 w 21600"/>
              <a:gd name="T1" fmla="*/ 286075 h 21600"/>
              <a:gd name="T2" fmla="*/ 244073 w 21600"/>
              <a:gd name="T3" fmla="*/ 286075 h 21600"/>
              <a:gd name="T4" fmla="*/ 244073 w 21600"/>
              <a:gd name="T5" fmla="*/ 286075 h 21600"/>
              <a:gd name="T6" fmla="*/ 244073 w 21600"/>
              <a:gd name="T7" fmla="*/ 28607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0655"/>
                </a:moveTo>
                <a:lnTo>
                  <a:pt x="9079" y="0"/>
                </a:lnTo>
                <a:lnTo>
                  <a:pt x="1866" y="822"/>
                </a:lnTo>
                <a:lnTo>
                  <a:pt x="0" y="14290"/>
                </a:lnTo>
                <a:lnTo>
                  <a:pt x="8398" y="21600"/>
                </a:lnTo>
                <a:cubicBezTo>
                  <a:pt x="12064" y="20864"/>
                  <a:pt x="15365" y="19162"/>
                  <a:pt x="17834" y="16735"/>
                </a:cubicBezTo>
                <a:cubicBezTo>
                  <a:pt x="19618" y="14981"/>
                  <a:pt x="20906" y="12901"/>
                  <a:pt x="21600" y="10655"/>
                </a:cubicBezTo>
                <a:close/>
              </a:path>
            </a:pathLst>
          </a:custGeom>
          <a:solidFill>
            <a:srgbClr val="000000">
              <a:alpha val="10196"/>
            </a:srgbClr>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19050" tIns="19050" rIns="19050" bIns="19050" anchor="ctr"/>
          <a:lstStyle/>
          <a:p>
            <a:endParaRPr lang="ar-SY" sz="900"/>
          </a:p>
        </p:txBody>
      </p:sp>
      <p:sp>
        <p:nvSpPr>
          <p:cNvPr id="30" name="Фигура">
            <a:extLst>
              <a:ext uri="{FF2B5EF4-FFF2-40B4-BE49-F238E27FC236}">
                <a16:creationId xmlns:a16="http://schemas.microsoft.com/office/drawing/2014/main" id="{27668CC8-E6F1-4DE1-80DD-1627E3CB8515}"/>
              </a:ext>
            </a:extLst>
          </p:cNvPr>
          <p:cNvSpPr>
            <a:spLocks/>
          </p:cNvSpPr>
          <p:nvPr/>
        </p:nvSpPr>
        <p:spPr bwMode="auto">
          <a:xfrm>
            <a:off x="6680156" y="5282670"/>
            <a:ext cx="133487" cy="209499"/>
          </a:xfrm>
          <a:custGeom>
            <a:avLst/>
            <a:gdLst>
              <a:gd name="T0" fmla="*/ 122949 w 21600"/>
              <a:gd name="T1" fmla="*/ 203095 h 21600"/>
              <a:gd name="T2" fmla="*/ 122949 w 21600"/>
              <a:gd name="T3" fmla="*/ 203095 h 21600"/>
              <a:gd name="T4" fmla="*/ 122949 w 21600"/>
              <a:gd name="T5" fmla="*/ 203095 h 21600"/>
              <a:gd name="T6" fmla="*/ 122949 w 21600"/>
              <a:gd name="T7" fmla="*/ 20309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0" y="0"/>
                </a:moveTo>
                <a:lnTo>
                  <a:pt x="0" y="21600"/>
                </a:lnTo>
                <a:lnTo>
                  <a:pt x="11858" y="21600"/>
                </a:lnTo>
                <a:cubicBezTo>
                  <a:pt x="12739" y="21598"/>
                  <a:pt x="13609" y="21582"/>
                  <a:pt x="14467" y="21550"/>
                </a:cubicBezTo>
                <a:cubicBezTo>
                  <a:pt x="15247" y="21522"/>
                  <a:pt x="16021" y="21481"/>
                  <a:pt x="16777" y="21395"/>
                </a:cubicBezTo>
                <a:cubicBezTo>
                  <a:pt x="17943" y="21262"/>
                  <a:pt x="19130" y="21013"/>
                  <a:pt x="19964" y="20447"/>
                </a:cubicBezTo>
                <a:cubicBezTo>
                  <a:pt x="20658" y="19976"/>
                  <a:pt x="20961" y="19363"/>
                  <a:pt x="21174" y="18759"/>
                </a:cubicBezTo>
                <a:cubicBezTo>
                  <a:pt x="21428" y="18042"/>
                  <a:pt x="21574" y="17306"/>
                  <a:pt x="21600" y="16558"/>
                </a:cubicBezTo>
                <a:lnTo>
                  <a:pt x="21600" y="14321"/>
                </a:lnTo>
                <a:cubicBezTo>
                  <a:pt x="21584" y="13762"/>
                  <a:pt x="21476" y="13211"/>
                  <a:pt x="21284" y="12677"/>
                </a:cubicBezTo>
                <a:cubicBezTo>
                  <a:pt x="21109" y="12189"/>
                  <a:pt x="20855" y="11700"/>
                  <a:pt x="20345" y="11292"/>
                </a:cubicBezTo>
                <a:cubicBezTo>
                  <a:pt x="19867" y="10909"/>
                  <a:pt x="19208" y="10639"/>
                  <a:pt x="18517" y="10423"/>
                </a:cubicBezTo>
                <a:cubicBezTo>
                  <a:pt x="17771" y="10189"/>
                  <a:pt x="16972" y="10011"/>
                  <a:pt x="16137" y="9900"/>
                </a:cubicBezTo>
                <a:cubicBezTo>
                  <a:pt x="17005" y="9791"/>
                  <a:pt x="17828" y="9609"/>
                  <a:pt x="18588" y="9367"/>
                </a:cubicBezTo>
                <a:cubicBezTo>
                  <a:pt x="19175" y="9181"/>
                  <a:pt x="19749" y="8950"/>
                  <a:pt x="20130" y="8602"/>
                </a:cubicBezTo>
                <a:cubicBezTo>
                  <a:pt x="20453" y="8308"/>
                  <a:pt x="20592" y="7963"/>
                  <a:pt x="20695" y="7621"/>
                </a:cubicBezTo>
                <a:cubicBezTo>
                  <a:pt x="20809" y="7239"/>
                  <a:pt x="20882" y="6850"/>
                  <a:pt x="20909" y="6456"/>
                </a:cubicBezTo>
                <a:cubicBezTo>
                  <a:pt x="20908" y="5954"/>
                  <a:pt x="20888" y="5451"/>
                  <a:pt x="20838" y="4952"/>
                </a:cubicBezTo>
                <a:cubicBezTo>
                  <a:pt x="20790" y="4462"/>
                  <a:pt x="20713" y="3971"/>
                  <a:pt x="20503" y="3494"/>
                </a:cubicBezTo>
                <a:cubicBezTo>
                  <a:pt x="20137" y="2665"/>
                  <a:pt x="19478" y="1912"/>
                  <a:pt x="18466" y="1325"/>
                </a:cubicBezTo>
                <a:cubicBezTo>
                  <a:pt x="17629" y="838"/>
                  <a:pt x="16646" y="528"/>
                  <a:pt x="15587" y="330"/>
                </a:cubicBezTo>
                <a:cubicBezTo>
                  <a:pt x="14473" y="121"/>
                  <a:pt x="13264" y="35"/>
                  <a:pt x="12002" y="26"/>
                </a:cubicBezTo>
                <a:lnTo>
                  <a:pt x="0" y="0"/>
                </a:lnTo>
                <a:close/>
                <a:moveTo>
                  <a:pt x="10100" y="3712"/>
                </a:moveTo>
                <a:cubicBezTo>
                  <a:pt x="10337" y="3716"/>
                  <a:pt x="10573" y="3726"/>
                  <a:pt x="10808" y="3739"/>
                </a:cubicBezTo>
                <a:cubicBezTo>
                  <a:pt x="11214" y="3761"/>
                  <a:pt x="11584" y="3889"/>
                  <a:pt x="11824" y="4088"/>
                </a:cubicBezTo>
                <a:cubicBezTo>
                  <a:pt x="12017" y="4248"/>
                  <a:pt x="12106" y="4437"/>
                  <a:pt x="12168" y="4626"/>
                </a:cubicBezTo>
                <a:cubicBezTo>
                  <a:pt x="12231" y="4819"/>
                  <a:pt x="12268" y="5018"/>
                  <a:pt x="12272" y="5220"/>
                </a:cubicBezTo>
                <a:lnTo>
                  <a:pt x="12196" y="7457"/>
                </a:lnTo>
                <a:cubicBezTo>
                  <a:pt x="12201" y="7715"/>
                  <a:pt x="12046" y="7966"/>
                  <a:pt x="11759" y="8157"/>
                </a:cubicBezTo>
                <a:cubicBezTo>
                  <a:pt x="11454" y="8360"/>
                  <a:pt x="11027" y="8479"/>
                  <a:pt x="10574" y="8490"/>
                </a:cubicBezTo>
                <a:lnTo>
                  <a:pt x="9277" y="8500"/>
                </a:lnTo>
                <a:lnTo>
                  <a:pt x="9277" y="3716"/>
                </a:lnTo>
                <a:cubicBezTo>
                  <a:pt x="9551" y="3708"/>
                  <a:pt x="9826" y="3707"/>
                  <a:pt x="10100" y="3712"/>
                </a:cubicBezTo>
                <a:close/>
                <a:moveTo>
                  <a:pt x="10126" y="11854"/>
                </a:moveTo>
                <a:cubicBezTo>
                  <a:pt x="10363" y="11858"/>
                  <a:pt x="10598" y="11868"/>
                  <a:pt x="10834" y="11881"/>
                </a:cubicBezTo>
                <a:cubicBezTo>
                  <a:pt x="11240" y="11902"/>
                  <a:pt x="11609" y="12030"/>
                  <a:pt x="11849" y="12229"/>
                </a:cubicBezTo>
                <a:cubicBezTo>
                  <a:pt x="12042" y="12389"/>
                  <a:pt x="12132" y="12579"/>
                  <a:pt x="12193" y="12767"/>
                </a:cubicBezTo>
                <a:cubicBezTo>
                  <a:pt x="12257" y="12960"/>
                  <a:pt x="12291" y="13159"/>
                  <a:pt x="12295" y="13361"/>
                </a:cubicBezTo>
                <a:lnTo>
                  <a:pt x="12222" y="16800"/>
                </a:lnTo>
                <a:cubicBezTo>
                  <a:pt x="12227" y="17058"/>
                  <a:pt x="12072" y="17309"/>
                  <a:pt x="11784" y="17500"/>
                </a:cubicBezTo>
                <a:cubicBezTo>
                  <a:pt x="11479" y="17703"/>
                  <a:pt x="11053" y="17823"/>
                  <a:pt x="10600" y="17833"/>
                </a:cubicBezTo>
                <a:lnTo>
                  <a:pt x="9302" y="17898"/>
                </a:lnTo>
                <a:lnTo>
                  <a:pt x="9302" y="11857"/>
                </a:lnTo>
                <a:cubicBezTo>
                  <a:pt x="9577" y="11850"/>
                  <a:pt x="9851" y="11849"/>
                  <a:pt x="10126" y="11854"/>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19050" tIns="19050" rIns="19050" bIns="19050" anchor="ctr"/>
          <a:lstStyle/>
          <a:p>
            <a:endParaRPr lang="ar-SY" sz="900"/>
          </a:p>
        </p:txBody>
      </p:sp>
      <p:sp>
        <p:nvSpPr>
          <p:cNvPr id="31" name="Text Box 3">
            <a:extLst>
              <a:ext uri="{FF2B5EF4-FFF2-40B4-BE49-F238E27FC236}">
                <a16:creationId xmlns:a16="http://schemas.microsoft.com/office/drawing/2014/main" id="{A8DEFF01-878C-48D0-A97C-1A25CEF4DFD2}"/>
              </a:ext>
            </a:extLst>
          </p:cNvPr>
          <p:cNvSpPr txBox="1">
            <a:spLocks noChangeArrowheads="1"/>
          </p:cNvSpPr>
          <p:nvPr/>
        </p:nvSpPr>
        <p:spPr bwMode="auto">
          <a:xfrm>
            <a:off x="5245782" y="4529125"/>
            <a:ext cx="1222034" cy="357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19050" tIns="19050" rIns="19050" bIns="19050">
            <a:spAutoFit/>
          </a:bodyPr>
          <a:lstStyle/>
          <a:p>
            <a:pPr algn="ctr" eaLnBrk="1"/>
            <a:r>
              <a:rPr lang="ar-SA" altLang="ar-SY" sz="2000" dirty="0">
                <a:latin typeface="Impact" panose="020B0806030902050204" pitchFamily="34" charset="0"/>
                <a:sym typeface="Impact" panose="020B0806030902050204" pitchFamily="34" charset="0"/>
              </a:rPr>
              <a:t>الوظائف </a:t>
            </a:r>
            <a:endParaRPr lang="ar-SY" altLang="ar-SY" sz="2000" dirty="0">
              <a:latin typeface="Impact" panose="020B0806030902050204" pitchFamily="34" charset="0"/>
              <a:sym typeface="Impact" panose="020B0806030902050204" pitchFamily="34" charset="0"/>
            </a:endParaRPr>
          </a:p>
        </p:txBody>
      </p:sp>
      <p:grpSp>
        <p:nvGrpSpPr>
          <p:cNvPr id="32" name="Группа">
            <a:extLst>
              <a:ext uri="{FF2B5EF4-FFF2-40B4-BE49-F238E27FC236}">
                <a16:creationId xmlns:a16="http://schemas.microsoft.com/office/drawing/2014/main" id="{DC227996-8C86-4751-8DE4-778751AA2939}"/>
              </a:ext>
            </a:extLst>
          </p:cNvPr>
          <p:cNvGrpSpPr>
            <a:grpSpLocks/>
          </p:cNvGrpSpPr>
          <p:nvPr/>
        </p:nvGrpSpPr>
        <p:grpSpPr bwMode="auto">
          <a:xfrm>
            <a:off x="5518702" y="5374311"/>
            <a:ext cx="676194" cy="140163"/>
            <a:chOff x="0" y="0"/>
            <a:chExt cx="1245627" cy="271755"/>
          </a:xfrm>
        </p:grpSpPr>
        <p:sp>
          <p:nvSpPr>
            <p:cNvPr id="33" name="Кружок">
              <a:extLst>
                <a:ext uri="{FF2B5EF4-FFF2-40B4-BE49-F238E27FC236}">
                  <a16:creationId xmlns:a16="http://schemas.microsoft.com/office/drawing/2014/main" id="{37DFA5E5-B41C-43A4-AC0D-3A5700B10962}"/>
                </a:ext>
              </a:extLst>
            </p:cNvPr>
            <p:cNvSpPr>
              <a:spLocks noChangeArrowheads="1"/>
            </p:cNvSpPr>
            <p:nvPr/>
          </p:nvSpPr>
          <p:spPr bwMode="auto">
            <a:xfrm>
              <a:off x="0" y="0"/>
              <a:ext cx="271756" cy="271756"/>
            </a:xfrm>
            <a:prstGeom prst="ellipse">
              <a:avLst/>
            </a:prstGeom>
            <a:solidFill>
              <a:schemeClr val="accent1"/>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19050" tIns="19050" rIns="19050" bIns="19050" anchor="ctr"/>
            <a:lstStyle/>
            <a:p>
              <a:pPr eaLnBrk="1"/>
              <a:endParaRPr lang="ar-SY" altLang="ar-SY" sz="1600">
                <a:solidFill>
                  <a:srgbClr val="FFFFFF"/>
                </a:solidFill>
              </a:endParaRPr>
            </a:p>
          </p:txBody>
        </p:sp>
        <p:sp>
          <p:nvSpPr>
            <p:cNvPr id="34" name="Кружок">
              <a:extLst>
                <a:ext uri="{FF2B5EF4-FFF2-40B4-BE49-F238E27FC236}">
                  <a16:creationId xmlns:a16="http://schemas.microsoft.com/office/drawing/2014/main" id="{29C4355B-5570-4A75-B7A0-1055D517F889}"/>
                </a:ext>
              </a:extLst>
            </p:cNvPr>
            <p:cNvSpPr/>
            <p:nvPr/>
          </p:nvSpPr>
          <p:spPr>
            <a:xfrm>
              <a:off x="486388" y="-374"/>
              <a:ext cx="273052" cy="273071"/>
            </a:xfrm>
            <a:prstGeom prst="ellipse">
              <a:avLst/>
            </a:prstGeom>
            <a:solidFill>
              <a:schemeClr val="accent3"/>
            </a:solidFill>
            <a:ln w="12700" cap="flat">
              <a:noFill/>
              <a:miter lim="400000"/>
            </a:ln>
            <a:effectLst/>
          </p:spPr>
          <p:txBody>
            <a:bodyPr lIns="19050" tIns="19050" rIns="19050" bIns="19050" anchor="ctr"/>
            <a:lstStyle/>
            <a:p>
              <a:pPr>
                <a:defRPr sz="3200">
                  <a:solidFill>
                    <a:srgbClr val="FFFFFF"/>
                  </a:solidFill>
                </a:defRPr>
              </a:pPr>
              <a:endParaRPr sz="1600" kern="0">
                <a:solidFill>
                  <a:srgbClr val="FFFFFF"/>
                </a:solidFill>
                <a:latin typeface="Arial"/>
                <a:ea typeface="Arial"/>
                <a:cs typeface="Arial"/>
                <a:sym typeface="Arial"/>
              </a:endParaRPr>
            </a:p>
          </p:txBody>
        </p:sp>
        <p:sp>
          <p:nvSpPr>
            <p:cNvPr id="35" name="Кружок">
              <a:extLst>
                <a:ext uri="{FF2B5EF4-FFF2-40B4-BE49-F238E27FC236}">
                  <a16:creationId xmlns:a16="http://schemas.microsoft.com/office/drawing/2014/main" id="{D6E850C1-0D0B-49FC-8E49-2200CA3089CB}"/>
                </a:ext>
              </a:extLst>
            </p:cNvPr>
            <p:cNvSpPr/>
            <p:nvPr/>
          </p:nvSpPr>
          <p:spPr>
            <a:xfrm>
              <a:off x="973755" y="-374"/>
              <a:ext cx="271464" cy="273071"/>
            </a:xfrm>
            <a:prstGeom prst="ellipse">
              <a:avLst/>
            </a:prstGeom>
            <a:solidFill>
              <a:schemeClr val="accent5"/>
            </a:solidFill>
            <a:ln w="12700" cap="flat">
              <a:noFill/>
              <a:miter lim="400000"/>
            </a:ln>
            <a:effectLst/>
          </p:spPr>
          <p:txBody>
            <a:bodyPr lIns="19050" tIns="19050" rIns="19050" bIns="19050" anchor="ctr"/>
            <a:lstStyle/>
            <a:p>
              <a:pPr>
                <a:defRPr sz="3200">
                  <a:solidFill>
                    <a:srgbClr val="FFFFFF"/>
                  </a:solidFill>
                </a:defRPr>
              </a:pPr>
              <a:endParaRPr sz="1600" kern="0">
                <a:solidFill>
                  <a:srgbClr val="FFFFFF"/>
                </a:solidFill>
                <a:latin typeface="Arial"/>
                <a:ea typeface="Arial"/>
                <a:cs typeface="Arial"/>
                <a:sym typeface="Arial"/>
              </a:endParaRPr>
            </a:p>
          </p:txBody>
        </p:sp>
      </p:grpSp>
      <p:sp>
        <p:nvSpPr>
          <p:cNvPr id="36" name="Фигура">
            <a:extLst>
              <a:ext uri="{FF2B5EF4-FFF2-40B4-BE49-F238E27FC236}">
                <a16:creationId xmlns:a16="http://schemas.microsoft.com/office/drawing/2014/main" id="{FCC1202E-CDFF-4DB0-9A16-F2F10B74E0F9}"/>
              </a:ext>
            </a:extLst>
          </p:cNvPr>
          <p:cNvSpPr>
            <a:spLocks/>
          </p:cNvSpPr>
          <p:nvPr/>
        </p:nvSpPr>
        <p:spPr bwMode="auto">
          <a:xfrm>
            <a:off x="5533084" y="2805396"/>
            <a:ext cx="631745" cy="600228"/>
          </a:xfrm>
          <a:custGeom>
            <a:avLst/>
            <a:gdLst>
              <a:gd name="T0" fmla="*/ 581875 w 19679"/>
              <a:gd name="T1" fmla="*/ 581880 h 20595"/>
              <a:gd name="T2" fmla="*/ 581875 w 19679"/>
              <a:gd name="T3" fmla="*/ 581880 h 20595"/>
              <a:gd name="T4" fmla="*/ 581875 w 19679"/>
              <a:gd name="T5" fmla="*/ 581880 h 20595"/>
              <a:gd name="T6" fmla="*/ 581875 w 19679"/>
              <a:gd name="T7" fmla="*/ 581880 h 20595"/>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20595" extrusionOk="0">
                <a:moveTo>
                  <a:pt x="9839" y="0"/>
                </a:moveTo>
                <a:cubicBezTo>
                  <a:pt x="7321" y="0"/>
                  <a:pt x="4803" y="1006"/>
                  <a:pt x="2882" y="3016"/>
                </a:cubicBezTo>
                <a:cubicBezTo>
                  <a:pt x="-961" y="7038"/>
                  <a:pt x="-961" y="13557"/>
                  <a:pt x="2882" y="17579"/>
                </a:cubicBezTo>
                <a:cubicBezTo>
                  <a:pt x="6724" y="21600"/>
                  <a:pt x="12954" y="21600"/>
                  <a:pt x="16796" y="17579"/>
                </a:cubicBezTo>
                <a:cubicBezTo>
                  <a:pt x="20639" y="13557"/>
                  <a:pt x="20639" y="7038"/>
                  <a:pt x="16796" y="3016"/>
                </a:cubicBezTo>
                <a:cubicBezTo>
                  <a:pt x="14875" y="1006"/>
                  <a:pt x="12357" y="0"/>
                  <a:pt x="9839" y="0"/>
                </a:cubicBezTo>
                <a:close/>
                <a:moveTo>
                  <a:pt x="9401" y="879"/>
                </a:moveTo>
                <a:lnTo>
                  <a:pt x="9401" y="3079"/>
                </a:lnTo>
                <a:cubicBezTo>
                  <a:pt x="9401" y="3333"/>
                  <a:pt x="9597" y="3538"/>
                  <a:pt x="9839" y="3538"/>
                </a:cubicBezTo>
                <a:cubicBezTo>
                  <a:pt x="10081" y="3538"/>
                  <a:pt x="10277" y="3333"/>
                  <a:pt x="10277" y="3079"/>
                </a:cubicBezTo>
                <a:lnTo>
                  <a:pt x="10277" y="879"/>
                </a:lnTo>
                <a:cubicBezTo>
                  <a:pt x="12435" y="988"/>
                  <a:pt x="14563" y="1905"/>
                  <a:pt x="16211" y="3629"/>
                </a:cubicBezTo>
                <a:cubicBezTo>
                  <a:pt x="17862" y="5357"/>
                  <a:pt x="18738" y="7590"/>
                  <a:pt x="18840" y="9853"/>
                </a:cubicBezTo>
                <a:lnTo>
                  <a:pt x="17580" y="9853"/>
                </a:lnTo>
                <a:cubicBezTo>
                  <a:pt x="17338" y="9853"/>
                  <a:pt x="17142" y="10058"/>
                  <a:pt x="17142" y="10311"/>
                </a:cubicBezTo>
                <a:cubicBezTo>
                  <a:pt x="17142" y="10565"/>
                  <a:pt x="17338" y="10770"/>
                  <a:pt x="17580" y="10770"/>
                </a:cubicBezTo>
                <a:lnTo>
                  <a:pt x="18838" y="10770"/>
                </a:lnTo>
                <a:cubicBezTo>
                  <a:pt x="18731" y="13024"/>
                  <a:pt x="17855" y="15245"/>
                  <a:pt x="16211" y="16966"/>
                </a:cubicBezTo>
                <a:cubicBezTo>
                  <a:pt x="14563" y="18690"/>
                  <a:pt x="12435" y="19607"/>
                  <a:pt x="10277" y="19716"/>
                </a:cubicBezTo>
                <a:lnTo>
                  <a:pt x="10277" y="17458"/>
                </a:lnTo>
                <a:cubicBezTo>
                  <a:pt x="10277" y="17205"/>
                  <a:pt x="10081" y="16999"/>
                  <a:pt x="9839" y="16999"/>
                </a:cubicBezTo>
                <a:cubicBezTo>
                  <a:pt x="9597" y="16999"/>
                  <a:pt x="9401" y="17205"/>
                  <a:pt x="9401" y="17458"/>
                </a:cubicBezTo>
                <a:lnTo>
                  <a:pt x="9401" y="19716"/>
                </a:lnTo>
                <a:cubicBezTo>
                  <a:pt x="7243" y="19607"/>
                  <a:pt x="5115" y="18690"/>
                  <a:pt x="3467" y="16966"/>
                </a:cubicBezTo>
                <a:cubicBezTo>
                  <a:pt x="1823" y="15245"/>
                  <a:pt x="947" y="13024"/>
                  <a:pt x="840" y="10770"/>
                </a:cubicBezTo>
                <a:lnTo>
                  <a:pt x="2079" y="10770"/>
                </a:lnTo>
                <a:cubicBezTo>
                  <a:pt x="2321" y="10770"/>
                  <a:pt x="2518" y="10565"/>
                  <a:pt x="2518" y="10311"/>
                </a:cubicBezTo>
                <a:cubicBezTo>
                  <a:pt x="2518" y="10058"/>
                  <a:pt x="2321" y="9853"/>
                  <a:pt x="2079" y="9853"/>
                </a:cubicBezTo>
                <a:lnTo>
                  <a:pt x="838" y="9853"/>
                </a:lnTo>
                <a:cubicBezTo>
                  <a:pt x="940" y="7590"/>
                  <a:pt x="1816" y="5357"/>
                  <a:pt x="3467" y="3629"/>
                </a:cubicBezTo>
                <a:cubicBezTo>
                  <a:pt x="5115" y="1905"/>
                  <a:pt x="7243" y="988"/>
                  <a:pt x="9401" y="879"/>
                </a:cubicBezTo>
                <a:close/>
                <a:moveTo>
                  <a:pt x="6410" y="4479"/>
                </a:moveTo>
                <a:cubicBezTo>
                  <a:pt x="5863" y="4484"/>
                  <a:pt x="5316" y="4699"/>
                  <a:pt x="4898" y="5134"/>
                </a:cubicBezTo>
                <a:cubicBezTo>
                  <a:pt x="4061" y="6006"/>
                  <a:pt x="4062" y="7425"/>
                  <a:pt x="4898" y="8299"/>
                </a:cubicBezTo>
                <a:cubicBezTo>
                  <a:pt x="4955" y="8359"/>
                  <a:pt x="5014" y="8413"/>
                  <a:pt x="5075" y="8464"/>
                </a:cubicBezTo>
                <a:cubicBezTo>
                  <a:pt x="4085" y="9032"/>
                  <a:pt x="3323" y="9983"/>
                  <a:pt x="2936" y="11107"/>
                </a:cubicBezTo>
                <a:cubicBezTo>
                  <a:pt x="2841" y="11383"/>
                  <a:pt x="2758" y="11664"/>
                  <a:pt x="2696" y="11952"/>
                </a:cubicBezTo>
                <a:cubicBezTo>
                  <a:pt x="2631" y="12253"/>
                  <a:pt x="2589" y="12560"/>
                  <a:pt x="2572" y="12873"/>
                </a:cubicBezTo>
                <a:cubicBezTo>
                  <a:pt x="2556" y="13016"/>
                  <a:pt x="2599" y="13160"/>
                  <a:pt x="2689" y="13269"/>
                </a:cubicBezTo>
                <a:cubicBezTo>
                  <a:pt x="2763" y="13360"/>
                  <a:pt x="2866" y="13420"/>
                  <a:pt x="2979" y="13440"/>
                </a:cubicBezTo>
                <a:lnTo>
                  <a:pt x="4913" y="13435"/>
                </a:lnTo>
                <a:cubicBezTo>
                  <a:pt x="5011" y="13438"/>
                  <a:pt x="5108" y="13409"/>
                  <a:pt x="5191" y="13355"/>
                </a:cubicBezTo>
                <a:cubicBezTo>
                  <a:pt x="5279" y="13297"/>
                  <a:pt x="5347" y="13213"/>
                  <a:pt x="5387" y="13114"/>
                </a:cubicBezTo>
                <a:cubicBezTo>
                  <a:pt x="5529" y="12603"/>
                  <a:pt x="5729" y="12110"/>
                  <a:pt x="5982" y="11648"/>
                </a:cubicBezTo>
                <a:cubicBezTo>
                  <a:pt x="6270" y="11120"/>
                  <a:pt x="6626" y="10636"/>
                  <a:pt x="7038" y="10209"/>
                </a:cubicBezTo>
                <a:cubicBezTo>
                  <a:pt x="7113" y="10141"/>
                  <a:pt x="7157" y="10043"/>
                  <a:pt x="7160" y="9940"/>
                </a:cubicBezTo>
                <a:cubicBezTo>
                  <a:pt x="7161" y="9879"/>
                  <a:pt x="7149" y="9820"/>
                  <a:pt x="7122" y="9766"/>
                </a:cubicBezTo>
                <a:cubicBezTo>
                  <a:pt x="6849" y="9167"/>
                  <a:pt x="6771" y="8490"/>
                  <a:pt x="6900" y="7840"/>
                </a:cubicBezTo>
                <a:cubicBezTo>
                  <a:pt x="7047" y="7102"/>
                  <a:pt x="7451" y="6448"/>
                  <a:pt x="8032" y="6003"/>
                </a:cubicBezTo>
                <a:cubicBezTo>
                  <a:pt x="8133" y="5944"/>
                  <a:pt x="8201" y="5838"/>
                  <a:pt x="8216" y="5718"/>
                </a:cubicBezTo>
                <a:cubicBezTo>
                  <a:pt x="8224" y="5652"/>
                  <a:pt x="8216" y="5585"/>
                  <a:pt x="8191" y="5524"/>
                </a:cubicBezTo>
                <a:cubicBezTo>
                  <a:pt x="8118" y="5382"/>
                  <a:pt x="8030" y="5253"/>
                  <a:pt x="7923" y="5134"/>
                </a:cubicBezTo>
                <a:cubicBezTo>
                  <a:pt x="7518" y="4685"/>
                  <a:pt x="6963" y="4475"/>
                  <a:pt x="6410" y="4479"/>
                </a:cubicBezTo>
                <a:close/>
                <a:moveTo>
                  <a:pt x="13264" y="4479"/>
                </a:moveTo>
                <a:cubicBezTo>
                  <a:pt x="12712" y="4475"/>
                  <a:pt x="12156" y="4685"/>
                  <a:pt x="11752" y="5134"/>
                </a:cubicBezTo>
                <a:cubicBezTo>
                  <a:pt x="11645" y="5253"/>
                  <a:pt x="11557" y="5382"/>
                  <a:pt x="11484" y="5524"/>
                </a:cubicBezTo>
                <a:cubicBezTo>
                  <a:pt x="11459" y="5585"/>
                  <a:pt x="11451" y="5652"/>
                  <a:pt x="11459" y="5718"/>
                </a:cubicBezTo>
                <a:cubicBezTo>
                  <a:pt x="11474" y="5838"/>
                  <a:pt x="11542" y="5944"/>
                  <a:pt x="11643" y="6003"/>
                </a:cubicBezTo>
                <a:cubicBezTo>
                  <a:pt x="12224" y="6448"/>
                  <a:pt x="12627" y="7102"/>
                  <a:pt x="12774" y="7840"/>
                </a:cubicBezTo>
                <a:cubicBezTo>
                  <a:pt x="12904" y="8490"/>
                  <a:pt x="12826" y="9167"/>
                  <a:pt x="12553" y="9766"/>
                </a:cubicBezTo>
                <a:cubicBezTo>
                  <a:pt x="12526" y="9820"/>
                  <a:pt x="12513" y="9879"/>
                  <a:pt x="12515" y="9940"/>
                </a:cubicBezTo>
                <a:cubicBezTo>
                  <a:pt x="12517" y="10043"/>
                  <a:pt x="12562" y="10141"/>
                  <a:pt x="12636" y="10209"/>
                </a:cubicBezTo>
                <a:cubicBezTo>
                  <a:pt x="13049" y="10636"/>
                  <a:pt x="13405" y="11120"/>
                  <a:pt x="13693" y="11648"/>
                </a:cubicBezTo>
                <a:cubicBezTo>
                  <a:pt x="13946" y="12110"/>
                  <a:pt x="14146" y="12603"/>
                  <a:pt x="14288" y="13114"/>
                </a:cubicBezTo>
                <a:cubicBezTo>
                  <a:pt x="14328" y="13213"/>
                  <a:pt x="14396" y="13297"/>
                  <a:pt x="14484" y="13355"/>
                </a:cubicBezTo>
                <a:cubicBezTo>
                  <a:pt x="14567" y="13409"/>
                  <a:pt x="14663" y="13438"/>
                  <a:pt x="14762" y="13435"/>
                </a:cubicBezTo>
                <a:lnTo>
                  <a:pt x="16696" y="13440"/>
                </a:lnTo>
                <a:cubicBezTo>
                  <a:pt x="16809" y="13420"/>
                  <a:pt x="16911" y="13360"/>
                  <a:pt x="16986" y="13269"/>
                </a:cubicBezTo>
                <a:cubicBezTo>
                  <a:pt x="17076" y="13160"/>
                  <a:pt x="17119" y="13016"/>
                  <a:pt x="17103" y="12873"/>
                </a:cubicBezTo>
                <a:cubicBezTo>
                  <a:pt x="17086" y="12560"/>
                  <a:pt x="17044" y="12253"/>
                  <a:pt x="16979" y="11952"/>
                </a:cubicBezTo>
                <a:cubicBezTo>
                  <a:pt x="16917" y="11664"/>
                  <a:pt x="16834" y="11383"/>
                  <a:pt x="16739" y="11107"/>
                </a:cubicBezTo>
                <a:cubicBezTo>
                  <a:pt x="16352" y="9983"/>
                  <a:pt x="15589" y="9032"/>
                  <a:pt x="14600" y="8464"/>
                </a:cubicBezTo>
                <a:cubicBezTo>
                  <a:pt x="14661" y="8413"/>
                  <a:pt x="14720" y="8359"/>
                  <a:pt x="14777" y="8299"/>
                </a:cubicBezTo>
                <a:cubicBezTo>
                  <a:pt x="15613" y="7425"/>
                  <a:pt x="15614" y="6006"/>
                  <a:pt x="14777" y="5134"/>
                </a:cubicBezTo>
                <a:cubicBezTo>
                  <a:pt x="14359" y="4699"/>
                  <a:pt x="13811" y="4484"/>
                  <a:pt x="13264" y="4479"/>
                </a:cubicBezTo>
                <a:close/>
                <a:moveTo>
                  <a:pt x="6410" y="5355"/>
                </a:moveTo>
                <a:cubicBezTo>
                  <a:pt x="6680" y="5355"/>
                  <a:pt x="6949" y="5444"/>
                  <a:pt x="7176" y="5618"/>
                </a:cubicBezTo>
                <a:cubicBezTo>
                  <a:pt x="6633" y="6142"/>
                  <a:pt x="6249" y="6825"/>
                  <a:pt x="6083" y="7581"/>
                </a:cubicBezTo>
                <a:cubicBezTo>
                  <a:pt x="6051" y="7723"/>
                  <a:pt x="6030" y="7867"/>
                  <a:pt x="6015" y="8011"/>
                </a:cubicBezTo>
                <a:cubicBezTo>
                  <a:pt x="5823" y="7948"/>
                  <a:pt x="5643" y="7838"/>
                  <a:pt x="5491" y="7679"/>
                </a:cubicBezTo>
                <a:cubicBezTo>
                  <a:pt x="4983" y="7148"/>
                  <a:pt x="4983" y="6286"/>
                  <a:pt x="5491" y="5754"/>
                </a:cubicBezTo>
                <a:cubicBezTo>
                  <a:pt x="5745" y="5488"/>
                  <a:pt x="6078" y="5355"/>
                  <a:pt x="6410" y="5355"/>
                </a:cubicBezTo>
                <a:close/>
                <a:moveTo>
                  <a:pt x="13264" y="5355"/>
                </a:moveTo>
                <a:cubicBezTo>
                  <a:pt x="13597" y="5355"/>
                  <a:pt x="13930" y="5488"/>
                  <a:pt x="14184" y="5754"/>
                </a:cubicBezTo>
                <a:cubicBezTo>
                  <a:pt x="14692" y="6286"/>
                  <a:pt x="14692" y="7148"/>
                  <a:pt x="14184" y="7679"/>
                </a:cubicBezTo>
                <a:cubicBezTo>
                  <a:pt x="14032" y="7838"/>
                  <a:pt x="13852" y="7948"/>
                  <a:pt x="13660" y="8011"/>
                </a:cubicBezTo>
                <a:cubicBezTo>
                  <a:pt x="13645" y="7867"/>
                  <a:pt x="13624" y="7723"/>
                  <a:pt x="13592" y="7581"/>
                </a:cubicBezTo>
                <a:cubicBezTo>
                  <a:pt x="13425" y="6825"/>
                  <a:pt x="13042" y="6142"/>
                  <a:pt x="12498" y="5618"/>
                </a:cubicBezTo>
                <a:cubicBezTo>
                  <a:pt x="12726" y="5444"/>
                  <a:pt x="12995" y="5355"/>
                  <a:pt x="13264" y="5355"/>
                </a:cubicBezTo>
                <a:close/>
                <a:moveTo>
                  <a:pt x="9839" y="6265"/>
                </a:moveTo>
                <a:cubicBezTo>
                  <a:pt x="9292" y="6265"/>
                  <a:pt x="8744" y="6483"/>
                  <a:pt x="8327" y="6920"/>
                </a:cubicBezTo>
                <a:cubicBezTo>
                  <a:pt x="7491" y="7794"/>
                  <a:pt x="7491" y="9212"/>
                  <a:pt x="8327" y="10086"/>
                </a:cubicBezTo>
                <a:cubicBezTo>
                  <a:pt x="8383" y="10145"/>
                  <a:pt x="8443" y="10199"/>
                  <a:pt x="8504" y="10251"/>
                </a:cubicBezTo>
                <a:cubicBezTo>
                  <a:pt x="7514" y="10818"/>
                  <a:pt x="6752" y="11770"/>
                  <a:pt x="6364" y="12894"/>
                </a:cubicBezTo>
                <a:cubicBezTo>
                  <a:pt x="6269" y="13169"/>
                  <a:pt x="6186" y="13450"/>
                  <a:pt x="6124" y="13739"/>
                </a:cubicBezTo>
                <a:cubicBezTo>
                  <a:pt x="6060" y="14039"/>
                  <a:pt x="6018" y="14347"/>
                  <a:pt x="6000" y="14659"/>
                </a:cubicBezTo>
                <a:cubicBezTo>
                  <a:pt x="5985" y="14803"/>
                  <a:pt x="6027" y="14946"/>
                  <a:pt x="6117" y="15056"/>
                </a:cubicBezTo>
                <a:cubicBezTo>
                  <a:pt x="6192" y="15146"/>
                  <a:pt x="6295" y="15206"/>
                  <a:pt x="6407" y="15226"/>
                </a:cubicBezTo>
                <a:lnTo>
                  <a:pt x="13208" y="15226"/>
                </a:lnTo>
                <a:cubicBezTo>
                  <a:pt x="13357" y="15232"/>
                  <a:pt x="13501" y="15170"/>
                  <a:pt x="13603" y="15056"/>
                </a:cubicBezTo>
                <a:cubicBezTo>
                  <a:pt x="13694" y="14954"/>
                  <a:pt x="13743" y="14820"/>
                  <a:pt x="13740" y="14681"/>
                </a:cubicBezTo>
                <a:cubicBezTo>
                  <a:pt x="13686" y="13903"/>
                  <a:pt x="13493" y="13142"/>
                  <a:pt x="13172" y="12439"/>
                </a:cubicBezTo>
                <a:cubicBezTo>
                  <a:pt x="12947" y="11946"/>
                  <a:pt x="12656" y="11484"/>
                  <a:pt x="12308" y="11093"/>
                </a:cubicBezTo>
                <a:cubicBezTo>
                  <a:pt x="11988" y="10735"/>
                  <a:pt x="11616" y="10436"/>
                  <a:pt x="11180" y="10247"/>
                </a:cubicBezTo>
                <a:cubicBezTo>
                  <a:pt x="11239" y="10197"/>
                  <a:pt x="11296" y="10143"/>
                  <a:pt x="11351" y="10086"/>
                </a:cubicBezTo>
                <a:cubicBezTo>
                  <a:pt x="12187" y="9212"/>
                  <a:pt x="12187" y="7794"/>
                  <a:pt x="11351" y="6920"/>
                </a:cubicBezTo>
                <a:cubicBezTo>
                  <a:pt x="10934" y="6483"/>
                  <a:pt x="10386" y="6265"/>
                  <a:pt x="9839" y="6265"/>
                </a:cubicBezTo>
                <a:close/>
                <a:moveTo>
                  <a:pt x="9839" y="7142"/>
                </a:moveTo>
                <a:cubicBezTo>
                  <a:pt x="10172" y="7142"/>
                  <a:pt x="10505" y="7275"/>
                  <a:pt x="10759" y="7541"/>
                </a:cubicBezTo>
                <a:cubicBezTo>
                  <a:pt x="11267" y="8072"/>
                  <a:pt x="11267" y="8934"/>
                  <a:pt x="10759" y="9465"/>
                </a:cubicBezTo>
                <a:cubicBezTo>
                  <a:pt x="10251" y="9997"/>
                  <a:pt x="9427" y="9997"/>
                  <a:pt x="8919" y="9465"/>
                </a:cubicBezTo>
                <a:cubicBezTo>
                  <a:pt x="8411" y="8934"/>
                  <a:pt x="8411" y="8072"/>
                  <a:pt x="8919" y="7541"/>
                </a:cubicBezTo>
                <a:cubicBezTo>
                  <a:pt x="9173" y="7275"/>
                  <a:pt x="9506" y="7142"/>
                  <a:pt x="9839" y="7142"/>
                </a:cubicBezTo>
                <a:close/>
                <a:moveTo>
                  <a:pt x="6029" y="9013"/>
                </a:moveTo>
                <a:cubicBezTo>
                  <a:pt x="6050" y="9154"/>
                  <a:pt x="6077" y="9294"/>
                  <a:pt x="6113" y="9432"/>
                </a:cubicBezTo>
                <a:cubicBezTo>
                  <a:pt x="6148" y="9570"/>
                  <a:pt x="6190" y="9706"/>
                  <a:pt x="6240" y="9840"/>
                </a:cubicBezTo>
                <a:cubicBezTo>
                  <a:pt x="5825" y="10292"/>
                  <a:pt x="5469" y="10802"/>
                  <a:pt x="5184" y="11354"/>
                </a:cubicBezTo>
                <a:cubicBezTo>
                  <a:pt x="4992" y="11728"/>
                  <a:pt x="4836" y="12120"/>
                  <a:pt x="4712" y="12523"/>
                </a:cubicBezTo>
                <a:lnTo>
                  <a:pt x="3451" y="12523"/>
                </a:lnTo>
                <a:cubicBezTo>
                  <a:pt x="3447" y="12058"/>
                  <a:pt x="3697" y="11266"/>
                  <a:pt x="4145" y="10548"/>
                </a:cubicBezTo>
                <a:cubicBezTo>
                  <a:pt x="4593" y="9829"/>
                  <a:pt x="5239" y="9185"/>
                  <a:pt x="6029" y="9013"/>
                </a:cubicBezTo>
                <a:close/>
                <a:moveTo>
                  <a:pt x="13645" y="9013"/>
                </a:moveTo>
                <a:cubicBezTo>
                  <a:pt x="14436" y="9185"/>
                  <a:pt x="15082" y="9829"/>
                  <a:pt x="15530" y="10548"/>
                </a:cubicBezTo>
                <a:cubicBezTo>
                  <a:pt x="15978" y="11266"/>
                  <a:pt x="16228" y="12058"/>
                  <a:pt x="16224" y="12523"/>
                </a:cubicBezTo>
                <a:lnTo>
                  <a:pt x="14963" y="12523"/>
                </a:lnTo>
                <a:cubicBezTo>
                  <a:pt x="14839" y="12120"/>
                  <a:pt x="14683" y="11728"/>
                  <a:pt x="14491" y="11354"/>
                </a:cubicBezTo>
                <a:cubicBezTo>
                  <a:pt x="14206" y="10802"/>
                  <a:pt x="13850" y="10292"/>
                  <a:pt x="13435" y="9840"/>
                </a:cubicBezTo>
                <a:cubicBezTo>
                  <a:pt x="13484" y="9706"/>
                  <a:pt x="13527" y="9570"/>
                  <a:pt x="13562" y="9432"/>
                </a:cubicBezTo>
                <a:cubicBezTo>
                  <a:pt x="13598" y="9294"/>
                  <a:pt x="13625" y="9154"/>
                  <a:pt x="13645" y="9013"/>
                </a:cubicBezTo>
                <a:close/>
                <a:moveTo>
                  <a:pt x="9893" y="10754"/>
                </a:moveTo>
                <a:cubicBezTo>
                  <a:pt x="11694" y="10775"/>
                  <a:pt x="12646" y="13184"/>
                  <a:pt x="12828" y="14310"/>
                </a:cubicBezTo>
                <a:lnTo>
                  <a:pt x="6879" y="14310"/>
                </a:lnTo>
                <a:cubicBezTo>
                  <a:pt x="6872" y="13295"/>
                  <a:pt x="8063" y="10732"/>
                  <a:pt x="9893" y="10754"/>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19050" tIns="19050" rIns="19050" bIns="19050" anchor="ctr"/>
          <a:lstStyle/>
          <a:p>
            <a:endParaRPr lang="ar-SY" sz="900"/>
          </a:p>
        </p:txBody>
      </p:sp>
      <p:sp>
        <p:nvSpPr>
          <p:cNvPr id="37" name="Фигура">
            <a:extLst>
              <a:ext uri="{FF2B5EF4-FFF2-40B4-BE49-F238E27FC236}">
                <a16:creationId xmlns:a16="http://schemas.microsoft.com/office/drawing/2014/main" id="{BDACEFCC-0B76-4930-A8D9-E232BFE73269}"/>
              </a:ext>
            </a:extLst>
          </p:cNvPr>
          <p:cNvSpPr>
            <a:spLocks/>
          </p:cNvSpPr>
          <p:nvPr/>
        </p:nvSpPr>
        <p:spPr bwMode="auto">
          <a:xfrm>
            <a:off x="7179361" y="5666398"/>
            <a:ext cx="609283" cy="605866"/>
          </a:xfrm>
          <a:custGeom>
            <a:avLst/>
            <a:gdLst>
              <a:gd name="T0" fmla="*/ 561186 w 21459"/>
              <a:gd name="T1" fmla="*/ 587346 h 21572"/>
              <a:gd name="T2" fmla="*/ 561186 w 21459"/>
              <a:gd name="T3" fmla="*/ 587346 h 21572"/>
              <a:gd name="T4" fmla="*/ 561186 w 21459"/>
              <a:gd name="T5" fmla="*/ 587346 h 21572"/>
              <a:gd name="T6" fmla="*/ 561186 w 21459"/>
              <a:gd name="T7" fmla="*/ 587346 h 21572"/>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459" h="21572" extrusionOk="0">
                <a:moveTo>
                  <a:pt x="17568" y="0"/>
                </a:moveTo>
                <a:cubicBezTo>
                  <a:pt x="17472" y="2"/>
                  <a:pt x="17375" y="12"/>
                  <a:pt x="17275" y="29"/>
                </a:cubicBezTo>
                <a:cubicBezTo>
                  <a:pt x="16927" y="91"/>
                  <a:pt x="16600" y="243"/>
                  <a:pt x="16321" y="448"/>
                </a:cubicBezTo>
                <a:cubicBezTo>
                  <a:pt x="16012" y="676"/>
                  <a:pt x="15756" y="969"/>
                  <a:pt x="15588" y="1299"/>
                </a:cubicBezTo>
                <a:lnTo>
                  <a:pt x="9072" y="5627"/>
                </a:lnTo>
                <a:lnTo>
                  <a:pt x="3948" y="5653"/>
                </a:lnTo>
                <a:cubicBezTo>
                  <a:pt x="1888" y="5629"/>
                  <a:pt x="164" y="7147"/>
                  <a:pt x="11" y="9120"/>
                </a:cubicBezTo>
                <a:cubicBezTo>
                  <a:pt x="-136" y="11007"/>
                  <a:pt x="1215" y="12700"/>
                  <a:pt x="3150" y="13053"/>
                </a:cubicBezTo>
                <a:lnTo>
                  <a:pt x="4852" y="14709"/>
                </a:lnTo>
                <a:lnTo>
                  <a:pt x="4852" y="18216"/>
                </a:lnTo>
                <a:cubicBezTo>
                  <a:pt x="4854" y="18505"/>
                  <a:pt x="4912" y="18791"/>
                  <a:pt x="5022" y="19061"/>
                </a:cubicBezTo>
                <a:cubicBezTo>
                  <a:pt x="5185" y="19460"/>
                  <a:pt x="5457" y="19810"/>
                  <a:pt x="5810" y="20073"/>
                </a:cubicBezTo>
                <a:lnTo>
                  <a:pt x="8011" y="21490"/>
                </a:lnTo>
                <a:cubicBezTo>
                  <a:pt x="8116" y="21560"/>
                  <a:pt x="8246" y="21586"/>
                  <a:pt x="8371" y="21564"/>
                </a:cubicBezTo>
                <a:cubicBezTo>
                  <a:pt x="8451" y="21550"/>
                  <a:pt x="8525" y="21517"/>
                  <a:pt x="8587" y="21467"/>
                </a:cubicBezTo>
                <a:cubicBezTo>
                  <a:pt x="8731" y="21357"/>
                  <a:pt x="8868" y="21237"/>
                  <a:pt x="8994" y="21108"/>
                </a:cubicBezTo>
                <a:cubicBezTo>
                  <a:pt x="9116" y="20983"/>
                  <a:pt x="9229" y="20850"/>
                  <a:pt x="9333" y="20710"/>
                </a:cubicBezTo>
                <a:cubicBezTo>
                  <a:pt x="9656" y="20211"/>
                  <a:pt x="9803" y="19625"/>
                  <a:pt x="9752" y="19039"/>
                </a:cubicBezTo>
                <a:cubicBezTo>
                  <a:pt x="9701" y="18444"/>
                  <a:pt x="9502" y="17864"/>
                  <a:pt x="9034" y="17437"/>
                </a:cubicBezTo>
                <a:cubicBezTo>
                  <a:pt x="8969" y="17367"/>
                  <a:pt x="8923" y="17285"/>
                  <a:pt x="8897" y="17195"/>
                </a:cubicBezTo>
                <a:cubicBezTo>
                  <a:pt x="8870" y="17100"/>
                  <a:pt x="8867" y="17001"/>
                  <a:pt x="8889" y="16905"/>
                </a:cubicBezTo>
                <a:lnTo>
                  <a:pt x="9600" y="13422"/>
                </a:lnTo>
                <a:lnTo>
                  <a:pt x="15499" y="17456"/>
                </a:lnTo>
                <a:cubicBezTo>
                  <a:pt x="16047" y="18218"/>
                  <a:pt x="16654" y="18721"/>
                  <a:pt x="17509" y="18752"/>
                </a:cubicBezTo>
                <a:cubicBezTo>
                  <a:pt x="18090" y="18773"/>
                  <a:pt x="18692" y="18522"/>
                  <a:pt x="19088" y="18094"/>
                </a:cubicBezTo>
                <a:cubicBezTo>
                  <a:pt x="20166" y="16932"/>
                  <a:pt x="20676" y="15491"/>
                  <a:pt x="21006" y="13964"/>
                </a:cubicBezTo>
                <a:cubicBezTo>
                  <a:pt x="21338" y="12428"/>
                  <a:pt x="21464" y="10782"/>
                  <a:pt x="21458" y="9151"/>
                </a:cubicBezTo>
                <a:cubicBezTo>
                  <a:pt x="21453" y="7595"/>
                  <a:pt x="21274" y="5959"/>
                  <a:pt x="20927" y="4471"/>
                </a:cubicBezTo>
                <a:cubicBezTo>
                  <a:pt x="20758" y="3747"/>
                  <a:pt x="20550" y="3059"/>
                  <a:pt x="20263" y="2453"/>
                </a:cubicBezTo>
                <a:cubicBezTo>
                  <a:pt x="19969" y="1832"/>
                  <a:pt x="19646" y="1271"/>
                  <a:pt x="19267" y="845"/>
                </a:cubicBezTo>
                <a:cubicBezTo>
                  <a:pt x="18815" y="336"/>
                  <a:pt x="18239" y="-14"/>
                  <a:pt x="17568" y="0"/>
                </a:cubicBezTo>
                <a:close/>
                <a:moveTo>
                  <a:pt x="17591" y="931"/>
                </a:moveTo>
                <a:cubicBezTo>
                  <a:pt x="18344" y="931"/>
                  <a:pt x="19097" y="1755"/>
                  <a:pt x="19672" y="3404"/>
                </a:cubicBezTo>
                <a:cubicBezTo>
                  <a:pt x="20821" y="6701"/>
                  <a:pt x="20821" y="12048"/>
                  <a:pt x="19672" y="15345"/>
                </a:cubicBezTo>
                <a:cubicBezTo>
                  <a:pt x="18523" y="18642"/>
                  <a:pt x="16659" y="18642"/>
                  <a:pt x="15509" y="15345"/>
                </a:cubicBezTo>
                <a:cubicBezTo>
                  <a:pt x="14360" y="12048"/>
                  <a:pt x="14360" y="6701"/>
                  <a:pt x="15509" y="3404"/>
                </a:cubicBezTo>
                <a:cubicBezTo>
                  <a:pt x="16084" y="1755"/>
                  <a:pt x="16837" y="931"/>
                  <a:pt x="17591" y="931"/>
                </a:cubicBezTo>
                <a:close/>
                <a:moveTo>
                  <a:pt x="14623" y="3031"/>
                </a:moveTo>
                <a:cubicBezTo>
                  <a:pt x="13997" y="5060"/>
                  <a:pt x="13678" y="7164"/>
                  <a:pt x="13673" y="9280"/>
                </a:cubicBezTo>
                <a:cubicBezTo>
                  <a:pt x="13669" y="11478"/>
                  <a:pt x="14006" y="13664"/>
                  <a:pt x="14672" y="15767"/>
                </a:cubicBezTo>
                <a:lnTo>
                  <a:pt x="9594" y="12271"/>
                </a:lnTo>
                <a:cubicBezTo>
                  <a:pt x="9553" y="12240"/>
                  <a:pt x="9506" y="12215"/>
                  <a:pt x="9457" y="12198"/>
                </a:cubicBezTo>
                <a:cubicBezTo>
                  <a:pt x="9379" y="12171"/>
                  <a:pt x="9295" y="12163"/>
                  <a:pt x="9213" y="12175"/>
                </a:cubicBezTo>
                <a:lnTo>
                  <a:pt x="8972" y="12183"/>
                </a:lnTo>
                <a:cubicBezTo>
                  <a:pt x="7630" y="12128"/>
                  <a:pt x="6902" y="10808"/>
                  <a:pt x="6832" y="9597"/>
                </a:cubicBezTo>
                <a:cubicBezTo>
                  <a:pt x="6750" y="8172"/>
                  <a:pt x="7494" y="6508"/>
                  <a:pt x="9205" y="6588"/>
                </a:cubicBezTo>
                <a:cubicBezTo>
                  <a:pt x="9271" y="6590"/>
                  <a:pt x="9336" y="6582"/>
                  <a:pt x="9399" y="6563"/>
                </a:cubicBezTo>
                <a:cubicBezTo>
                  <a:pt x="9456" y="6546"/>
                  <a:pt x="9509" y="6521"/>
                  <a:pt x="9558" y="6487"/>
                </a:cubicBezTo>
                <a:lnTo>
                  <a:pt x="14623" y="3031"/>
                </a:lnTo>
                <a:close/>
                <a:moveTo>
                  <a:pt x="3689" y="6557"/>
                </a:moveTo>
                <a:lnTo>
                  <a:pt x="6912" y="6557"/>
                </a:lnTo>
                <a:cubicBezTo>
                  <a:pt x="6235" y="7351"/>
                  <a:pt x="5866" y="8346"/>
                  <a:pt x="5868" y="9373"/>
                </a:cubicBezTo>
                <a:cubicBezTo>
                  <a:pt x="5869" y="10411"/>
                  <a:pt x="6250" y="11415"/>
                  <a:pt x="6944" y="12211"/>
                </a:cubicBezTo>
                <a:lnTo>
                  <a:pt x="3689" y="12211"/>
                </a:lnTo>
                <a:cubicBezTo>
                  <a:pt x="2143" y="12114"/>
                  <a:pt x="939" y="10883"/>
                  <a:pt x="933" y="9395"/>
                </a:cubicBezTo>
                <a:cubicBezTo>
                  <a:pt x="927" y="7898"/>
                  <a:pt x="2134" y="6656"/>
                  <a:pt x="3689" y="6557"/>
                </a:cubicBezTo>
                <a:close/>
                <a:moveTo>
                  <a:pt x="17019" y="6594"/>
                </a:moveTo>
                <a:cubicBezTo>
                  <a:pt x="16819" y="6626"/>
                  <a:pt x="16664" y="6780"/>
                  <a:pt x="16637" y="6973"/>
                </a:cubicBezTo>
                <a:cubicBezTo>
                  <a:pt x="16602" y="7214"/>
                  <a:pt x="16770" y="7438"/>
                  <a:pt x="17019" y="7484"/>
                </a:cubicBezTo>
                <a:cubicBezTo>
                  <a:pt x="18118" y="7585"/>
                  <a:pt x="18637" y="8509"/>
                  <a:pt x="18606" y="9445"/>
                </a:cubicBezTo>
                <a:cubicBezTo>
                  <a:pt x="18577" y="10337"/>
                  <a:pt x="17980" y="11267"/>
                  <a:pt x="17006" y="11276"/>
                </a:cubicBezTo>
                <a:cubicBezTo>
                  <a:pt x="16750" y="11300"/>
                  <a:pt x="16558" y="11514"/>
                  <a:pt x="16571" y="11761"/>
                </a:cubicBezTo>
                <a:cubicBezTo>
                  <a:pt x="16585" y="12015"/>
                  <a:pt x="16807" y="12211"/>
                  <a:pt x="17071" y="12203"/>
                </a:cubicBezTo>
                <a:cubicBezTo>
                  <a:pt x="17825" y="12199"/>
                  <a:pt x="18446" y="11860"/>
                  <a:pt x="18874" y="11347"/>
                </a:cubicBezTo>
                <a:cubicBezTo>
                  <a:pt x="19321" y="10811"/>
                  <a:pt x="19552" y="10092"/>
                  <a:pt x="19533" y="9373"/>
                </a:cubicBezTo>
                <a:cubicBezTo>
                  <a:pt x="19495" y="7988"/>
                  <a:pt x="18550" y="6506"/>
                  <a:pt x="17019" y="6594"/>
                </a:cubicBezTo>
                <a:close/>
                <a:moveTo>
                  <a:pt x="4579" y="13141"/>
                </a:moveTo>
                <a:lnTo>
                  <a:pt x="8686" y="13141"/>
                </a:lnTo>
                <a:lnTo>
                  <a:pt x="7935" y="16798"/>
                </a:lnTo>
                <a:cubicBezTo>
                  <a:pt x="7885" y="16975"/>
                  <a:pt x="7885" y="17161"/>
                  <a:pt x="7933" y="17338"/>
                </a:cubicBezTo>
                <a:cubicBezTo>
                  <a:pt x="7978" y="17503"/>
                  <a:pt x="8063" y="17654"/>
                  <a:pt x="8168" y="17791"/>
                </a:cubicBezTo>
                <a:cubicBezTo>
                  <a:pt x="8285" y="17943"/>
                  <a:pt x="8425" y="18079"/>
                  <a:pt x="8534" y="18237"/>
                </a:cubicBezTo>
                <a:cubicBezTo>
                  <a:pt x="8636" y="18384"/>
                  <a:pt x="8708" y="18548"/>
                  <a:pt x="8748" y="18720"/>
                </a:cubicBezTo>
                <a:cubicBezTo>
                  <a:pt x="8834" y="19046"/>
                  <a:pt x="8831" y="19388"/>
                  <a:pt x="8739" y="19712"/>
                </a:cubicBezTo>
                <a:cubicBezTo>
                  <a:pt x="8652" y="20018"/>
                  <a:pt x="8488" y="20298"/>
                  <a:pt x="8262" y="20529"/>
                </a:cubicBezTo>
                <a:lnTo>
                  <a:pt x="6448" y="19356"/>
                </a:lnTo>
                <a:cubicBezTo>
                  <a:pt x="6230" y="19225"/>
                  <a:pt x="6057" y="19034"/>
                  <a:pt x="5952" y="18808"/>
                </a:cubicBezTo>
                <a:cubicBezTo>
                  <a:pt x="5872" y="18635"/>
                  <a:pt x="5833" y="18448"/>
                  <a:pt x="5840" y="18259"/>
                </a:cubicBezTo>
                <a:lnTo>
                  <a:pt x="5840" y="14562"/>
                </a:lnTo>
                <a:cubicBezTo>
                  <a:pt x="5834" y="14477"/>
                  <a:pt x="5810" y="14394"/>
                  <a:pt x="5769" y="14319"/>
                </a:cubicBezTo>
                <a:cubicBezTo>
                  <a:pt x="5734" y="14253"/>
                  <a:pt x="5686" y="14193"/>
                  <a:pt x="5629" y="14143"/>
                </a:cubicBezTo>
                <a:lnTo>
                  <a:pt x="4579" y="13141"/>
                </a:ln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19050" tIns="19050" rIns="19050" bIns="19050" anchor="ctr"/>
          <a:lstStyle/>
          <a:p>
            <a:endParaRPr lang="ar-SY" sz="900"/>
          </a:p>
        </p:txBody>
      </p:sp>
      <p:sp>
        <p:nvSpPr>
          <p:cNvPr id="38" name="Фигура">
            <a:extLst>
              <a:ext uri="{FF2B5EF4-FFF2-40B4-BE49-F238E27FC236}">
                <a16:creationId xmlns:a16="http://schemas.microsoft.com/office/drawing/2014/main" id="{95412DD8-43B6-444B-8A7E-EA0C27DBA1FE}"/>
              </a:ext>
            </a:extLst>
          </p:cNvPr>
          <p:cNvSpPr>
            <a:spLocks/>
          </p:cNvSpPr>
          <p:nvPr/>
        </p:nvSpPr>
        <p:spPr bwMode="auto">
          <a:xfrm>
            <a:off x="3802670" y="5666640"/>
            <a:ext cx="638147" cy="605382"/>
          </a:xfrm>
          <a:custGeom>
            <a:avLst/>
            <a:gdLst>
              <a:gd name="T0" fmla="*/ 587772 w 20652"/>
              <a:gd name="T1" fmla="*/ 586876 h 20671"/>
              <a:gd name="T2" fmla="*/ 587772 w 20652"/>
              <a:gd name="T3" fmla="*/ 586876 h 20671"/>
              <a:gd name="T4" fmla="*/ 587772 w 20652"/>
              <a:gd name="T5" fmla="*/ 586876 h 20671"/>
              <a:gd name="T6" fmla="*/ 587772 w 20652"/>
              <a:gd name="T7" fmla="*/ 586876 h 20671"/>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0652" h="20671" extrusionOk="0">
                <a:moveTo>
                  <a:pt x="18381" y="2"/>
                </a:moveTo>
                <a:cubicBezTo>
                  <a:pt x="18292" y="11"/>
                  <a:pt x="18207" y="48"/>
                  <a:pt x="18139" y="113"/>
                </a:cubicBezTo>
                <a:lnTo>
                  <a:pt x="16284" y="1961"/>
                </a:lnTo>
                <a:cubicBezTo>
                  <a:pt x="16249" y="1995"/>
                  <a:pt x="16222" y="2034"/>
                  <a:pt x="16202" y="2078"/>
                </a:cubicBezTo>
                <a:cubicBezTo>
                  <a:pt x="16176" y="2134"/>
                  <a:pt x="16165" y="2196"/>
                  <a:pt x="16169" y="2258"/>
                </a:cubicBezTo>
                <a:lnTo>
                  <a:pt x="16169" y="3867"/>
                </a:lnTo>
                <a:lnTo>
                  <a:pt x="10727" y="9321"/>
                </a:lnTo>
                <a:cubicBezTo>
                  <a:pt x="10342" y="9061"/>
                  <a:pt x="9897" y="8930"/>
                  <a:pt x="9450" y="8930"/>
                </a:cubicBezTo>
                <a:cubicBezTo>
                  <a:pt x="8864" y="8930"/>
                  <a:pt x="8279" y="9154"/>
                  <a:pt x="7832" y="9603"/>
                </a:cubicBezTo>
                <a:cubicBezTo>
                  <a:pt x="6937" y="10499"/>
                  <a:pt x="6937" y="11951"/>
                  <a:pt x="7832" y="12848"/>
                </a:cubicBezTo>
                <a:cubicBezTo>
                  <a:pt x="8726" y="13744"/>
                  <a:pt x="10175" y="13744"/>
                  <a:pt x="11069" y="12848"/>
                </a:cubicBezTo>
                <a:cubicBezTo>
                  <a:pt x="11853" y="12063"/>
                  <a:pt x="11949" y="10851"/>
                  <a:pt x="11360" y="9960"/>
                </a:cubicBezTo>
                <a:lnTo>
                  <a:pt x="16811" y="4496"/>
                </a:lnTo>
                <a:lnTo>
                  <a:pt x="18429" y="4496"/>
                </a:lnTo>
                <a:cubicBezTo>
                  <a:pt x="18482" y="4499"/>
                  <a:pt x="18535" y="4491"/>
                  <a:pt x="18585" y="4473"/>
                </a:cubicBezTo>
                <a:cubicBezTo>
                  <a:pt x="18641" y="4452"/>
                  <a:pt x="18691" y="4419"/>
                  <a:pt x="18732" y="4376"/>
                </a:cubicBezTo>
                <a:lnTo>
                  <a:pt x="20555" y="2507"/>
                </a:lnTo>
                <a:cubicBezTo>
                  <a:pt x="20654" y="2386"/>
                  <a:pt x="20680" y="2220"/>
                  <a:pt x="20622" y="2074"/>
                </a:cubicBezTo>
                <a:cubicBezTo>
                  <a:pt x="20554" y="1904"/>
                  <a:pt x="20387" y="1794"/>
                  <a:pt x="20205" y="1799"/>
                </a:cubicBezTo>
                <a:lnTo>
                  <a:pt x="18834" y="1816"/>
                </a:lnTo>
                <a:lnTo>
                  <a:pt x="18834" y="428"/>
                </a:lnTo>
                <a:cubicBezTo>
                  <a:pt x="18841" y="280"/>
                  <a:pt x="18767" y="140"/>
                  <a:pt x="18641" y="62"/>
                </a:cubicBezTo>
                <a:cubicBezTo>
                  <a:pt x="18561" y="12"/>
                  <a:pt x="18470" y="-7"/>
                  <a:pt x="18381" y="2"/>
                </a:cubicBezTo>
                <a:close/>
                <a:moveTo>
                  <a:pt x="17960" y="1535"/>
                </a:moveTo>
                <a:lnTo>
                  <a:pt x="17960" y="2265"/>
                </a:lnTo>
                <a:cubicBezTo>
                  <a:pt x="17961" y="2361"/>
                  <a:pt x="17992" y="2454"/>
                  <a:pt x="18050" y="2531"/>
                </a:cubicBezTo>
                <a:cubicBezTo>
                  <a:pt x="18140" y="2652"/>
                  <a:pt x="18283" y="2721"/>
                  <a:pt x="18433" y="2718"/>
                </a:cubicBezTo>
                <a:lnTo>
                  <a:pt x="19124" y="2718"/>
                </a:lnTo>
                <a:lnTo>
                  <a:pt x="18236" y="3606"/>
                </a:lnTo>
                <a:lnTo>
                  <a:pt x="17055" y="3604"/>
                </a:lnTo>
                <a:lnTo>
                  <a:pt x="17055" y="2444"/>
                </a:lnTo>
                <a:lnTo>
                  <a:pt x="17960" y="1535"/>
                </a:lnTo>
                <a:close/>
                <a:moveTo>
                  <a:pt x="9423" y="1779"/>
                </a:moveTo>
                <a:cubicBezTo>
                  <a:pt x="7011" y="1779"/>
                  <a:pt x="4600" y="2702"/>
                  <a:pt x="2760" y="4546"/>
                </a:cubicBezTo>
                <a:cubicBezTo>
                  <a:pt x="-920" y="8235"/>
                  <a:pt x="-920" y="14215"/>
                  <a:pt x="2760" y="17904"/>
                </a:cubicBezTo>
                <a:cubicBezTo>
                  <a:pt x="6440" y="21593"/>
                  <a:pt x="12406" y="21593"/>
                  <a:pt x="16086" y="17904"/>
                </a:cubicBezTo>
                <a:cubicBezTo>
                  <a:pt x="19332" y="14650"/>
                  <a:pt x="19713" y="9614"/>
                  <a:pt x="17231" y="5939"/>
                </a:cubicBezTo>
                <a:cubicBezTo>
                  <a:pt x="17077" y="5744"/>
                  <a:pt x="16796" y="5707"/>
                  <a:pt x="16596" y="5855"/>
                </a:cubicBezTo>
                <a:cubicBezTo>
                  <a:pt x="16397" y="6002"/>
                  <a:pt x="16349" y="6280"/>
                  <a:pt x="16488" y="6485"/>
                </a:cubicBezTo>
                <a:cubicBezTo>
                  <a:pt x="18711" y="9788"/>
                  <a:pt x="18375" y="14314"/>
                  <a:pt x="15456" y="17246"/>
                </a:cubicBezTo>
                <a:cubicBezTo>
                  <a:pt x="12143" y="20575"/>
                  <a:pt x="6762" y="20573"/>
                  <a:pt x="3445" y="17246"/>
                </a:cubicBezTo>
                <a:cubicBezTo>
                  <a:pt x="129" y="13920"/>
                  <a:pt x="128" y="8529"/>
                  <a:pt x="3445" y="5204"/>
                </a:cubicBezTo>
                <a:cubicBezTo>
                  <a:pt x="5103" y="3542"/>
                  <a:pt x="7276" y="2711"/>
                  <a:pt x="9450" y="2711"/>
                </a:cubicBezTo>
                <a:cubicBezTo>
                  <a:pt x="11110" y="2710"/>
                  <a:pt x="12768" y="3196"/>
                  <a:pt x="14196" y="4159"/>
                </a:cubicBezTo>
                <a:cubicBezTo>
                  <a:pt x="14466" y="4316"/>
                  <a:pt x="14812" y="4169"/>
                  <a:pt x="14886" y="3865"/>
                </a:cubicBezTo>
                <a:cubicBezTo>
                  <a:pt x="14927" y="3699"/>
                  <a:pt x="14865" y="3524"/>
                  <a:pt x="14729" y="3421"/>
                </a:cubicBezTo>
                <a:cubicBezTo>
                  <a:pt x="13133" y="2329"/>
                  <a:pt x="11279" y="1779"/>
                  <a:pt x="9423" y="1779"/>
                </a:cubicBezTo>
                <a:close/>
                <a:moveTo>
                  <a:pt x="9423" y="5402"/>
                </a:moveTo>
                <a:cubicBezTo>
                  <a:pt x="7936" y="5402"/>
                  <a:pt x="6450" y="5972"/>
                  <a:pt x="5316" y="7108"/>
                </a:cubicBezTo>
                <a:cubicBezTo>
                  <a:pt x="3047" y="9382"/>
                  <a:pt x="3046" y="13069"/>
                  <a:pt x="5316" y="15342"/>
                </a:cubicBezTo>
                <a:cubicBezTo>
                  <a:pt x="7584" y="17613"/>
                  <a:pt x="11257" y="17610"/>
                  <a:pt x="13530" y="15342"/>
                </a:cubicBezTo>
                <a:cubicBezTo>
                  <a:pt x="15305" y="13570"/>
                  <a:pt x="15706" y="10926"/>
                  <a:pt x="14705" y="8761"/>
                </a:cubicBezTo>
                <a:cubicBezTo>
                  <a:pt x="14609" y="8494"/>
                  <a:pt x="14297" y="8377"/>
                  <a:pt x="14049" y="8515"/>
                </a:cubicBezTo>
                <a:cubicBezTo>
                  <a:pt x="13830" y="8638"/>
                  <a:pt x="13753" y="8917"/>
                  <a:pt x="13879" y="9135"/>
                </a:cubicBezTo>
                <a:cubicBezTo>
                  <a:pt x="14728" y="10954"/>
                  <a:pt x="14407" y="13186"/>
                  <a:pt x="12906" y="14689"/>
                </a:cubicBezTo>
                <a:cubicBezTo>
                  <a:pt x="10997" y="16601"/>
                  <a:pt x="7904" y="16601"/>
                  <a:pt x="5995" y="14689"/>
                </a:cubicBezTo>
                <a:cubicBezTo>
                  <a:pt x="4084" y="12776"/>
                  <a:pt x="4082" y="9671"/>
                  <a:pt x="5995" y="7761"/>
                </a:cubicBezTo>
                <a:cubicBezTo>
                  <a:pt x="6950" y="6807"/>
                  <a:pt x="8200" y="6334"/>
                  <a:pt x="9450" y="6327"/>
                </a:cubicBezTo>
                <a:cubicBezTo>
                  <a:pt x="10164" y="6323"/>
                  <a:pt x="10878" y="6471"/>
                  <a:pt x="11541" y="6770"/>
                </a:cubicBezTo>
                <a:cubicBezTo>
                  <a:pt x="11827" y="6915"/>
                  <a:pt x="12170" y="6726"/>
                  <a:pt x="12201" y="6406"/>
                </a:cubicBezTo>
                <a:cubicBezTo>
                  <a:pt x="12218" y="6231"/>
                  <a:pt x="12124" y="6065"/>
                  <a:pt x="11965" y="5990"/>
                </a:cubicBezTo>
                <a:cubicBezTo>
                  <a:pt x="11164" y="5598"/>
                  <a:pt x="10293" y="5402"/>
                  <a:pt x="9423" y="5402"/>
                </a:cubicBezTo>
                <a:close/>
                <a:moveTo>
                  <a:pt x="9450" y="9843"/>
                </a:moveTo>
                <a:cubicBezTo>
                  <a:pt x="9660" y="9843"/>
                  <a:pt x="9869" y="9893"/>
                  <a:pt x="10062" y="9989"/>
                </a:cubicBezTo>
                <a:lnTo>
                  <a:pt x="9148" y="10904"/>
                </a:lnTo>
                <a:cubicBezTo>
                  <a:pt x="8973" y="11080"/>
                  <a:pt x="8973" y="11365"/>
                  <a:pt x="9148" y="11541"/>
                </a:cubicBezTo>
                <a:cubicBezTo>
                  <a:pt x="9324" y="11716"/>
                  <a:pt x="9608" y="11716"/>
                  <a:pt x="9783" y="11541"/>
                </a:cubicBezTo>
                <a:lnTo>
                  <a:pt x="10692" y="10630"/>
                </a:lnTo>
                <a:cubicBezTo>
                  <a:pt x="10937" y="11143"/>
                  <a:pt x="10850" y="11776"/>
                  <a:pt x="10425" y="12202"/>
                </a:cubicBezTo>
                <a:cubicBezTo>
                  <a:pt x="9887" y="12741"/>
                  <a:pt x="9014" y="12741"/>
                  <a:pt x="8476" y="12202"/>
                </a:cubicBezTo>
                <a:cubicBezTo>
                  <a:pt x="7938" y="11662"/>
                  <a:pt x="7938" y="10788"/>
                  <a:pt x="8476" y="10249"/>
                </a:cubicBezTo>
                <a:cubicBezTo>
                  <a:pt x="8745" y="9979"/>
                  <a:pt x="9097" y="9843"/>
                  <a:pt x="9450" y="9843"/>
                </a:cubicBezTo>
                <a:close/>
              </a:path>
            </a:pathLst>
          </a:custGeom>
          <a:solidFill>
            <a:srgbClr val="FFFFFF"/>
          </a:solid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19050" tIns="19050" rIns="19050" bIns="19050" anchor="ctr"/>
          <a:lstStyle/>
          <a:p>
            <a:endParaRPr lang="ar-SY" sz="900"/>
          </a:p>
        </p:txBody>
      </p:sp>
      <p:sp>
        <p:nvSpPr>
          <p:cNvPr id="39" name="Rectangle 13">
            <a:extLst>
              <a:ext uri="{FF2B5EF4-FFF2-40B4-BE49-F238E27FC236}">
                <a16:creationId xmlns:a16="http://schemas.microsoft.com/office/drawing/2014/main" id="{31309B6E-9BDC-4828-8B68-FFEB7D5F66AC}"/>
              </a:ext>
            </a:extLst>
          </p:cNvPr>
          <p:cNvSpPr/>
          <p:nvPr/>
        </p:nvSpPr>
        <p:spPr>
          <a:xfrm>
            <a:off x="6796426" y="1368250"/>
            <a:ext cx="5066661" cy="72454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defTabSz="401183" rtl="0">
              <a:defRPr/>
            </a:pPr>
            <a:endParaRPr lang="en-US" sz="790" kern="0" dirty="0">
              <a:solidFill>
                <a:prstClr val="white"/>
              </a:solidFill>
              <a:latin typeface="Roboto Lt"/>
            </a:endParaRPr>
          </a:p>
        </p:txBody>
      </p:sp>
      <p:sp>
        <p:nvSpPr>
          <p:cNvPr id="40" name="مربع نص 44">
            <a:extLst>
              <a:ext uri="{FF2B5EF4-FFF2-40B4-BE49-F238E27FC236}">
                <a16:creationId xmlns:a16="http://schemas.microsoft.com/office/drawing/2014/main" id="{54C8EDDA-F27D-4D01-ADE5-B1261BF75E67}"/>
              </a:ext>
            </a:extLst>
          </p:cNvPr>
          <p:cNvSpPr txBox="1"/>
          <p:nvPr/>
        </p:nvSpPr>
        <p:spPr>
          <a:xfrm>
            <a:off x="755063" y="2150698"/>
            <a:ext cx="2802860" cy="3029355"/>
          </a:xfrm>
          <a:prstGeom prst="rect">
            <a:avLst/>
          </a:prstGeom>
          <a:noFill/>
        </p:spPr>
        <p:txBody>
          <a:bodyPr wrap="square">
            <a:spAutoFit/>
          </a:bodyPr>
          <a:lstStyle/>
          <a:p>
            <a:pPr algn="ctr" rtl="1">
              <a:lnSpc>
                <a:spcPct val="115000"/>
              </a:lnSpc>
              <a:spcAft>
                <a:spcPts val="1000"/>
              </a:spcAft>
            </a:pPr>
            <a:r>
              <a:rPr lang="en-US" sz="2000" b="1" dirty="0">
                <a:latin typeface="Calibri" panose="020F0502020204030204" pitchFamily="34" charset="0"/>
                <a:ea typeface="Calibri" panose="020F0502020204030204" pitchFamily="34" charset="0"/>
                <a:cs typeface="Arial" panose="020B0604020202020204" pitchFamily="34" charset="0"/>
              </a:rPr>
              <a:t>A</a:t>
            </a:r>
          </a:p>
          <a:p>
            <a:pPr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أن تكون مركزاً للإيداع القانوني ، وأن تكون مركزاً لجمع الانتاج الفكري الوطني وأن تقوم بجمع الإنتاج  الفكري الاجنبي الذي يعالج موضوعات عن الوطن أو كتب بواسطة أبناء البلد ونشر في الخارج</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1" name="مربع نص 46">
            <a:extLst>
              <a:ext uri="{FF2B5EF4-FFF2-40B4-BE49-F238E27FC236}">
                <a16:creationId xmlns:a16="http://schemas.microsoft.com/office/drawing/2014/main" id="{70FA98B4-E7B2-4F5E-BB4B-A5050BFA3812}"/>
              </a:ext>
            </a:extLst>
          </p:cNvPr>
          <p:cNvSpPr txBox="1"/>
          <p:nvPr/>
        </p:nvSpPr>
        <p:spPr>
          <a:xfrm>
            <a:off x="7688897" y="2351859"/>
            <a:ext cx="3908438" cy="2109104"/>
          </a:xfrm>
          <a:prstGeom prst="rect">
            <a:avLst/>
          </a:prstGeom>
          <a:solidFill>
            <a:srgbClr val="66FFCC"/>
          </a:solidFill>
        </p:spPr>
        <p:txBody>
          <a:bodyPr wrap="square">
            <a:spAutoFit/>
          </a:bodyPr>
          <a:lstStyle/>
          <a:p>
            <a:pPr algn="just" rtl="1">
              <a:lnSpc>
                <a:spcPct val="115000"/>
              </a:lnSpc>
              <a:spcAft>
                <a:spcPts val="1000"/>
              </a:spcAft>
            </a:pPr>
            <a:r>
              <a:rPr lang="en-US" sz="2800" b="1" dirty="0">
                <a:latin typeface="Calibri" panose="020F0502020204030204" pitchFamily="34" charset="0"/>
                <a:ea typeface="Calibri" panose="020F0502020204030204" pitchFamily="34" charset="0"/>
                <a:cs typeface="Arial" panose="020B0604020202020204" pitchFamily="34" charset="0"/>
              </a:rPr>
              <a:t>B</a:t>
            </a:r>
            <a:r>
              <a:rPr lang="en-US" sz="2800" b="1" dirty="0">
                <a:solidFill>
                  <a:schemeClr val="tx2">
                    <a:lumMod val="75000"/>
                  </a:schemeClr>
                </a:solidFill>
                <a:effectLst/>
                <a:latin typeface="Calibri" panose="020F0502020204030204" pitchFamily="34" charset="0"/>
                <a:ea typeface="Calibri" panose="020F0502020204030204" pitchFamily="34" charset="0"/>
                <a:cs typeface="Arial" panose="020B0604020202020204" pitchFamily="34" charset="0"/>
              </a:rPr>
              <a:t>                       </a:t>
            </a:r>
            <a:endParaRPr lang="ar-SA" sz="2800" b="1" dirty="0">
              <a:solidFill>
                <a:schemeClr val="tx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1000"/>
              </a:spcAft>
            </a:pPr>
            <a:r>
              <a:rPr lang="ar-SA" sz="2000" b="1" dirty="0">
                <a:solidFill>
                  <a:schemeClr val="tx2">
                    <a:lumMod val="75000"/>
                  </a:schemeClr>
                </a:solidFill>
                <a:effectLst/>
                <a:latin typeface="Calibri" panose="020F0502020204030204" pitchFamily="34" charset="0"/>
                <a:ea typeface="Calibri" panose="020F0502020204030204" pitchFamily="34" charset="0"/>
                <a:cs typeface="Arial" panose="020B0604020202020204" pitchFamily="34" charset="0"/>
              </a:rPr>
              <a:t>وتشمل إعداد فهرس للمكتبة يكون في متناول المكتبات الأخرى ،جمع وحفظ وتنظيم المخطوطات الوطنية والمساهمة في التخطيط لتطوير لخدمة المكتبية على المستوى الوطني </a:t>
            </a:r>
            <a:endParaRPr lang="en-US" sz="2000" b="1" dirty="0">
              <a:solidFill>
                <a:schemeClr val="tx2">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2" name="مربع نص 48">
            <a:extLst>
              <a:ext uri="{FF2B5EF4-FFF2-40B4-BE49-F238E27FC236}">
                <a16:creationId xmlns:a16="http://schemas.microsoft.com/office/drawing/2014/main" id="{349E0088-9ACC-4A44-859E-C28BCE9E3F01}"/>
              </a:ext>
            </a:extLst>
          </p:cNvPr>
          <p:cNvSpPr txBox="1"/>
          <p:nvPr/>
        </p:nvSpPr>
        <p:spPr>
          <a:xfrm>
            <a:off x="8646637" y="4674437"/>
            <a:ext cx="2674793" cy="1967526"/>
          </a:xfrm>
          <a:prstGeom prst="rect">
            <a:avLst/>
          </a:prstGeom>
          <a:noFill/>
        </p:spPr>
        <p:txBody>
          <a:bodyPr wrap="square">
            <a:spAutoFit/>
          </a:bodyPr>
          <a:lstStyle/>
          <a:p>
            <a:pPr algn="just" rtl="1">
              <a:lnSpc>
                <a:spcPct val="115000"/>
              </a:lnSpc>
              <a:spcAft>
                <a:spcPts val="1000"/>
              </a:spcAft>
            </a:pPr>
            <a:r>
              <a:rPr lang="en-US" sz="2000" b="1" dirty="0">
                <a:effectLst/>
                <a:latin typeface="Calibri" panose="020F0502020204030204" pitchFamily="34" charset="0"/>
                <a:ea typeface="Calibri" panose="020F0502020204030204" pitchFamily="34" charset="0"/>
                <a:cs typeface="Arial" panose="020B0604020202020204" pitchFamily="34" charset="0"/>
              </a:rPr>
              <a:t>C                  </a:t>
            </a:r>
            <a:endParaRPr lang="ar-SA" sz="2000" b="1"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تشمل إصدار المعايير الوطنية الخاصة بالمكتبات والمعلومات ، وتقديم خدمات الاتصال بشبكات المعلومات الدولية </a:t>
            </a:r>
            <a:r>
              <a:rPr lang="ar-SA" sz="2000" b="1" dirty="0">
                <a:latin typeface="Calibri" panose="020F0502020204030204" pitchFamily="34" charset="0"/>
                <a:ea typeface="Calibri" panose="020F0502020204030204" pitchFamily="34" charset="0"/>
                <a:cs typeface="Arial" panose="020B0604020202020204" pitchFamily="34" charset="0"/>
              </a:rPr>
              <a:t>.</a:t>
            </a:r>
            <a:r>
              <a:rPr lang="ar-SA" sz="2000" b="1" dirty="0">
                <a:effectLst/>
                <a:latin typeface="Calibri" panose="020F0502020204030204" pitchFamily="34" charset="0"/>
                <a:ea typeface="Calibri" panose="020F0502020204030204" pitchFamily="34" charset="0"/>
                <a:cs typeface="Arial" panose="020B0604020202020204" pitchFamily="34" charset="0"/>
              </a:rPr>
              <a:t>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3" name="مربع نص 43">
            <a:extLst>
              <a:ext uri="{FF2B5EF4-FFF2-40B4-BE49-F238E27FC236}">
                <a16:creationId xmlns:a16="http://schemas.microsoft.com/office/drawing/2014/main" id="{3887A0DB-22D8-43B7-97C0-EA92B68A205C}"/>
              </a:ext>
            </a:extLst>
          </p:cNvPr>
          <p:cNvSpPr txBox="1"/>
          <p:nvPr/>
        </p:nvSpPr>
        <p:spPr>
          <a:xfrm>
            <a:off x="7111898" y="1476166"/>
            <a:ext cx="4453118" cy="461665"/>
          </a:xfrm>
          <a:prstGeom prst="rect">
            <a:avLst/>
          </a:prstGeom>
          <a:noFill/>
        </p:spPr>
        <p:txBody>
          <a:bodyPr wrap="square">
            <a:spAutoFit/>
          </a:bodyPr>
          <a:lstStyle/>
          <a:p>
            <a:pPr algn="r" rtl="1"/>
            <a:r>
              <a:rPr lang="ar-SY" sz="2400" b="1" dirty="0" smtClean="0"/>
              <a:t>أهداف ووظائف المكتبة الوطنية</a:t>
            </a:r>
            <a:endParaRPr lang="en-US" sz="2400" b="1" dirty="0"/>
          </a:p>
        </p:txBody>
      </p:sp>
    </p:spTree>
    <p:extLst>
      <p:ext uri="{BB962C8B-B14F-4D97-AF65-F5344CB8AC3E}">
        <p14:creationId xmlns:p14="http://schemas.microsoft.com/office/powerpoint/2010/main" val="41037952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206611" y="1285190"/>
            <a:ext cx="11782189" cy="4874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2"/>
          <p:cNvSpPr txBox="1">
            <a:spLocks noChangeArrowheads="1"/>
          </p:cNvSpPr>
          <p:nvPr/>
        </p:nvSpPr>
        <p:spPr bwMode="black">
          <a:xfrm>
            <a:off x="3793990" y="2096654"/>
            <a:ext cx="4724276" cy="317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51435" tIns="25718" rIns="51435" bIns="25718" numCol="1" anchor="ctr" anchorCtr="0" compatLnSpc="1">
            <a:prstTxWarp prst="textNoShape">
              <a:avLst/>
            </a:prstTxWarp>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a:defRPr/>
            </a:pPr>
            <a:r>
              <a:rPr lang="ar-SY" sz="1800" b="1" kern="0" dirty="0">
                <a:solidFill>
                  <a:srgbClr val="FFFFFF"/>
                </a:solidFill>
                <a:latin typeface="Simplified Arabic" panose="02020603050405020304" pitchFamily="18" charset="-78"/>
                <a:cs typeface="Simplified Arabic" panose="02020603050405020304" pitchFamily="18" charset="-78"/>
              </a:rPr>
              <a:t>المنهج التاريخي</a:t>
            </a:r>
          </a:p>
        </p:txBody>
      </p:sp>
      <p:sp>
        <p:nvSpPr>
          <p:cNvPr id="9" name="عنوان 1">
            <a:extLst>
              <a:ext uri="{FF2B5EF4-FFF2-40B4-BE49-F238E27FC236}">
                <a16:creationId xmlns:a16="http://schemas.microsoft.com/office/drawing/2014/main" id="{14400EB2-EC73-4DD2-B63B-256972D3A7D6}"/>
              </a:ext>
            </a:extLst>
          </p:cNvPr>
          <p:cNvSpPr txBox="1">
            <a:spLocks/>
          </p:cNvSpPr>
          <p:nvPr/>
        </p:nvSpPr>
        <p:spPr>
          <a:xfrm>
            <a:off x="3494800" y="1800624"/>
            <a:ext cx="5372100" cy="422672"/>
          </a:xfrm>
          <a:prstGeom prst="rect">
            <a:avLst/>
          </a:prstGeom>
        </p:spPr>
        <p:txBody>
          <a:bodyPr/>
          <a:lstStyle>
            <a:lvl1pPr algn="ctr" rtl="0" eaLnBrk="1" fontAlgn="base" hangingPunct="1">
              <a:spcBef>
                <a:spcPct val="0"/>
              </a:spcBef>
              <a:spcAft>
                <a:spcPct val="0"/>
              </a:spcAft>
              <a:defRPr sz="2400">
                <a:solidFill>
                  <a:schemeClr val="bg1"/>
                </a:solidFill>
                <a:latin typeface="+mj-lt"/>
                <a:ea typeface="+mj-ea"/>
                <a:cs typeface="+mj-cs"/>
              </a:defRPr>
            </a:lvl1pPr>
            <a:lvl2pPr algn="ctr" rtl="0" eaLnBrk="1" fontAlgn="base" hangingPunct="1">
              <a:spcBef>
                <a:spcPct val="0"/>
              </a:spcBef>
              <a:spcAft>
                <a:spcPct val="0"/>
              </a:spcAft>
              <a:defRPr sz="2400">
                <a:solidFill>
                  <a:schemeClr val="bg1"/>
                </a:solidFill>
                <a:latin typeface="Verdana" pitchFamily="34" charset="0"/>
              </a:defRPr>
            </a:lvl2pPr>
            <a:lvl3pPr algn="ctr" rtl="0" eaLnBrk="1" fontAlgn="base" hangingPunct="1">
              <a:spcBef>
                <a:spcPct val="0"/>
              </a:spcBef>
              <a:spcAft>
                <a:spcPct val="0"/>
              </a:spcAft>
              <a:defRPr sz="2400">
                <a:solidFill>
                  <a:schemeClr val="bg1"/>
                </a:solidFill>
                <a:latin typeface="Verdana" pitchFamily="34" charset="0"/>
              </a:defRPr>
            </a:lvl3pPr>
            <a:lvl4pPr algn="ctr" rtl="0" eaLnBrk="1" fontAlgn="base" hangingPunct="1">
              <a:spcBef>
                <a:spcPct val="0"/>
              </a:spcBef>
              <a:spcAft>
                <a:spcPct val="0"/>
              </a:spcAft>
              <a:defRPr sz="2400">
                <a:solidFill>
                  <a:schemeClr val="bg1"/>
                </a:solidFill>
                <a:latin typeface="Verdana" pitchFamily="34" charset="0"/>
              </a:defRPr>
            </a:lvl4pPr>
            <a:lvl5pPr algn="ctr" rtl="0" eaLnBrk="1" fontAlgn="base" hangingPunct="1">
              <a:spcBef>
                <a:spcPct val="0"/>
              </a:spcBef>
              <a:spcAft>
                <a:spcPct val="0"/>
              </a:spcAft>
              <a:defRPr sz="2400">
                <a:solidFill>
                  <a:schemeClr val="bg1"/>
                </a:solidFill>
                <a:latin typeface="Verdana" pitchFamily="34" charset="0"/>
              </a:defRPr>
            </a:lvl5pPr>
            <a:lvl6pPr marL="342892" algn="ctr" rtl="0" eaLnBrk="1" fontAlgn="base" hangingPunct="1">
              <a:spcBef>
                <a:spcPct val="0"/>
              </a:spcBef>
              <a:spcAft>
                <a:spcPct val="0"/>
              </a:spcAft>
              <a:defRPr sz="2400">
                <a:solidFill>
                  <a:schemeClr val="bg1"/>
                </a:solidFill>
                <a:latin typeface="Verdana" pitchFamily="34" charset="0"/>
              </a:defRPr>
            </a:lvl6pPr>
            <a:lvl7pPr marL="685783" algn="ctr" rtl="0" eaLnBrk="1" fontAlgn="base" hangingPunct="1">
              <a:spcBef>
                <a:spcPct val="0"/>
              </a:spcBef>
              <a:spcAft>
                <a:spcPct val="0"/>
              </a:spcAft>
              <a:defRPr sz="2400">
                <a:solidFill>
                  <a:schemeClr val="bg1"/>
                </a:solidFill>
                <a:latin typeface="Verdana" pitchFamily="34" charset="0"/>
              </a:defRPr>
            </a:lvl7pPr>
            <a:lvl8pPr marL="1028675" algn="ctr" rtl="0" eaLnBrk="1" fontAlgn="base" hangingPunct="1">
              <a:spcBef>
                <a:spcPct val="0"/>
              </a:spcBef>
              <a:spcAft>
                <a:spcPct val="0"/>
              </a:spcAft>
              <a:defRPr sz="2400">
                <a:solidFill>
                  <a:schemeClr val="bg1"/>
                </a:solidFill>
                <a:latin typeface="Verdana" pitchFamily="34" charset="0"/>
              </a:defRPr>
            </a:lvl8pPr>
            <a:lvl9pPr marL="1371566" algn="ctr" rtl="0" eaLnBrk="1" fontAlgn="base" hangingPunct="1">
              <a:spcBef>
                <a:spcPct val="0"/>
              </a:spcBef>
              <a:spcAft>
                <a:spcPct val="0"/>
              </a:spcAft>
              <a:defRPr sz="2400">
                <a:solidFill>
                  <a:schemeClr val="bg1"/>
                </a:solidFill>
                <a:latin typeface="Verdana" pitchFamily="34" charset="0"/>
              </a:defRPr>
            </a:lvl9pPr>
          </a:lstStyle>
          <a:p>
            <a:pPr>
              <a:defRPr/>
            </a:pPr>
            <a:r>
              <a:rPr lang="ar-SA" sz="1800" b="1" kern="0" dirty="0">
                <a:solidFill>
                  <a:srgbClr val="FFFFFF"/>
                </a:solidFill>
                <a:latin typeface="Verdana"/>
              </a:rPr>
              <a:t>أنواع المكتبات</a:t>
            </a:r>
            <a:endParaRPr lang="en-US" sz="1800" kern="0" dirty="0">
              <a:solidFill>
                <a:srgbClr val="FFFFFF"/>
              </a:solidFill>
              <a:latin typeface="Verdana"/>
            </a:endParaRPr>
          </a:p>
        </p:txBody>
      </p:sp>
      <p:sp>
        <p:nvSpPr>
          <p:cNvPr id="10" name="テキスト プレースホルダー 6">
            <a:extLst>
              <a:ext uri="{FF2B5EF4-FFF2-40B4-BE49-F238E27FC236}">
                <a16:creationId xmlns:a16="http://schemas.microsoft.com/office/drawing/2014/main" id="{45227868-2D9F-4B95-B8F0-21532298F403}"/>
              </a:ext>
            </a:extLst>
          </p:cNvPr>
          <p:cNvSpPr txBox="1">
            <a:spLocks/>
          </p:cNvSpPr>
          <p:nvPr/>
        </p:nvSpPr>
        <p:spPr>
          <a:xfrm>
            <a:off x="6425224" y="2888505"/>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12" name="テキスト プレースホルダー 6">
            <a:extLst>
              <a:ext uri="{FF2B5EF4-FFF2-40B4-BE49-F238E27FC236}">
                <a16:creationId xmlns:a16="http://schemas.microsoft.com/office/drawing/2014/main" id="{2B16D26C-1B5D-43D2-93A5-A310EE1D424D}"/>
              </a:ext>
            </a:extLst>
          </p:cNvPr>
          <p:cNvSpPr txBox="1">
            <a:spLocks/>
          </p:cNvSpPr>
          <p:nvPr/>
        </p:nvSpPr>
        <p:spPr>
          <a:xfrm>
            <a:off x="6425224" y="3521854"/>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13" name="テキスト プレースホルダー 6">
            <a:extLst>
              <a:ext uri="{FF2B5EF4-FFF2-40B4-BE49-F238E27FC236}">
                <a16:creationId xmlns:a16="http://schemas.microsoft.com/office/drawing/2014/main" id="{4CF5D410-474C-410D-8D17-003CA19CF014}"/>
              </a:ext>
            </a:extLst>
          </p:cNvPr>
          <p:cNvSpPr txBox="1">
            <a:spLocks/>
          </p:cNvSpPr>
          <p:nvPr/>
        </p:nvSpPr>
        <p:spPr>
          <a:xfrm>
            <a:off x="6483323" y="4176760"/>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14" name="テキスト プレースホルダー 6">
            <a:extLst>
              <a:ext uri="{FF2B5EF4-FFF2-40B4-BE49-F238E27FC236}">
                <a16:creationId xmlns:a16="http://schemas.microsoft.com/office/drawing/2014/main" id="{3074CA7D-376E-4190-83EB-9F9D9417E0F3}"/>
              </a:ext>
            </a:extLst>
          </p:cNvPr>
          <p:cNvSpPr txBox="1">
            <a:spLocks/>
          </p:cNvSpPr>
          <p:nvPr/>
        </p:nvSpPr>
        <p:spPr>
          <a:xfrm>
            <a:off x="6425224" y="4873550"/>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350" b="1" dirty="0">
              <a:solidFill>
                <a:sysClr val="windowText" lastClr="000000"/>
              </a:solidFill>
              <a:ea typeface="ＭＳ Ｐゴシック" panose="020B0600070205080204" pitchFamily="34" charset="-128"/>
            </a:endParaRPr>
          </a:p>
        </p:txBody>
      </p:sp>
      <p:sp>
        <p:nvSpPr>
          <p:cNvPr id="15" name="テキスト プレースホルダー 6">
            <a:extLst>
              <a:ext uri="{FF2B5EF4-FFF2-40B4-BE49-F238E27FC236}">
                <a16:creationId xmlns:a16="http://schemas.microsoft.com/office/drawing/2014/main" id="{9A7454AC-F62E-4897-AAF2-DC9768BD32CE}"/>
              </a:ext>
            </a:extLst>
          </p:cNvPr>
          <p:cNvSpPr txBox="1">
            <a:spLocks/>
          </p:cNvSpPr>
          <p:nvPr/>
        </p:nvSpPr>
        <p:spPr>
          <a:xfrm>
            <a:off x="6416871" y="5443802"/>
            <a:ext cx="2886788" cy="409150"/>
          </a:xfrm>
          <a:prstGeom prst="rect">
            <a:avLst/>
          </a:prstGeom>
        </p:spPr>
        <p:txBody>
          <a:bodyPr vert="horz" lIns="122456" tIns="61229" rIns="122456" bIns="61229"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r>
              <a:rPr lang="ar-SA" sz="1350" b="1" dirty="0">
                <a:solidFill>
                  <a:sysClr val="windowText" lastClr="000000"/>
                </a:solidFill>
                <a:ea typeface="ＭＳ Ｐゴシック" panose="020B0600070205080204" pitchFamily="34" charset="-128"/>
              </a:rPr>
              <a:t> </a:t>
            </a:r>
            <a:endParaRPr lang="ar-SY" altLang="ja-JP" sz="1350" b="1" dirty="0">
              <a:solidFill>
                <a:sysClr val="windowText" lastClr="000000"/>
              </a:solidFill>
              <a:ea typeface="ＭＳ Ｐゴシック" panose="020B0600070205080204" pitchFamily="34" charset="-128"/>
            </a:endParaRPr>
          </a:p>
        </p:txBody>
      </p:sp>
      <p:sp>
        <p:nvSpPr>
          <p:cNvPr id="16" name="مربع نص 12">
            <a:extLst>
              <a:ext uri="{FF2B5EF4-FFF2-40B4-BE49-F238E27FC236}">
                <a16:creationId xmlns:a16="http://schemas.microsoft.com/office/drawing/2014/main" id="{717BDD03-044B-4082-BBCF-EA169D7CF7C8}"/>
              </a:ext>
            </a:extLst>
          </p:cNvPr>
          <p:cNvSpPr txBox="1"/>
          <p:nvPr/>
        </p:nvSpPr>
        <p:spPr>
          <a:xfrm>
            <a:off x="5921298" y="2365533"/>
            <a:ext cx="5924043" cy="3312702"/>
          </a:xfrm>
          <a:prstGeom prst="rect">
            <a:avLst/>
          </a:prstGeom>
          <a:noFill/>
          <a:ln w="38100">
            <a:solidFill>
              <a:schemeClr val="tx2">
                <a:lumMod val="75000"/>
              </a:schemeClr>
            </a:solidFill>
          </a:ln>
          <a:scene3d>
            <a:camera prst="orthographicFront"/>
            <a:lightRig rig="threePt" dir="t"/>
          </a:scene3d>
          <a:sp3d>
            <a:bevelT prst="angle"/>
          </a:sp3d>
        </p:spPr>
        <p:txBody>
          <a:bodyPr wrap="square">
            <a:spAutoFit/>
          </a:bodyPr>
          <a:lstStyle/>
          <a:p>
            <a:pPr algn="just" rtl="1">
              <a:lnSpc>
                <a:spcPct val="115000"/>
              </a:lnSpc>
              <a:spcAft>
                <a:spcPts val="1000"/>
              </a:spcAft>
            </a:pPr>
            <a:r>
              <a:rPr lang="ar-SA" sz="2400" b="1" dirty="0">
                <a:effectLst/>
                <a:latin typeface="Calibri" panose="020F0502020204030204" pitchFamily="34" charset="0"/>
                <a:ea typeface="Calibri" panose="020F0502020204030204" pitchFamily="34" charset="0"/>
                <a:cs typeface="Arial" panose="020B0604020202020204" pitchFamily="34" charset="0"/>
              </a:rPr>
              <a:t>الخدمات التي تقدمها للباحثين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spcAft>
                <a:spcPts val="1000"/>
              </a:spcAft>
              <a:buFont typeface="Wingdings" panose="05000000000000000000" pitchFamily="2" charset="2"/>
              <a:buChar char="§"/>
            </a:pPr>
            <a:r>
              <a:rPr lang="ar-SA" sz="2200" b="1" dirty="0">
                <a:effectLst/>
                <a:latin typeface="Calibri" panose="020F0502020204030204" pitchFamily="34" charset="0"/>
                <a:ea typeface="Calibri" panose="020F0502020204030204" pitchFamily="34" charset="0"/>
                <a:cs typeface="Arial" panose="020B0604020202020204" pitchFamily="34" charset="0"/>
              </a:rPr>
              <a:t>الخدمات المكتبية كافة وبمستوى متقدم من الدقة والسرعة الا أن خدماتها داخلية فقط </a:t>
            </a:r>
            <a:endParaRPr lang="en-US" sz="2200" b="1"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spcAft>
                <a:spcPts val="1000"/>
              </a:spcAft>
              <a:buFont typeface="Wingdings" panose="05000000000000000000" pitchFamily="2" charset="2"/>
              <a:buChar char="§"/>
            </a:pPr>
            <a:r>
              <a:rPr lang="ar-SA" sz="2200" b="1" dirty="0">
                <a:effectLst/>
                <a:latin typeface="Calibri" panose="020F0502020204030204" pitchFamily="34" charset="0"/>
                <a:ea typeface="Calibri" panose="020F0502020204030204" pitchFamily="34" charset="0"/>
                <a:cs typeface="Arial" panose="020B0604020202020204" pitchFamily="34" charset="0"/>
              </a:rPr>
              <a:t>الاعارة داخلية ولا يمكنها إعارة ما لديها من مواد وبخاصة المواد النادرة والمخطوطات ..الخ </a:t>
            </a:r>
            <a:r>
              <a:rPr lang="ar-SA" sz="2200" b="1" dirty="0" smtClean="0">
                <a:effectLst/>
                <a:latin typeface="Calibri" panose="020F0502020204030204" pitchFamily="34" charset="0"/>
                <a:ea typeface="Calibri" panose="020F0502020204030204" pitchFamily="34" charset="0"/>
                <a:cs typeface="Arial" panose="020B0604020202020204" pitchFamily="34" charset="0"/>
              </a:rPr>
              <a:t>لأنها </a:t>
            </a:r>
            <a:r>
              <a:rPr lang="ar-SA" sz="2200" b="1" dirty="0">
                <a:effectLst/>
                <a:latin typeface="Calibri" panose="020F0502020204030204" pitchFamily="34" charset="0"/>
                <a:ea typeface="Calibri" panose="020F0502020204030204" pitchFamily="34" charset="0"/>
                <a:cs typeface="Arial" panose="020B0604020202020204" pitchFamily="34" charset="0"/>
              </a:rPr>
              <a:t>تهدف الى حفظ التراث الوطني ونقله للأجيال القادمة </a:t>
            </a:r>
            <a:endParaRPr lang="en-US" sz="22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9" name="Picture 2" descr="أخصائي بـ«التعليم» يطلق أول موسوعة شاملة لأوائل المكتبات على مستوى العالم -  بوابة الشروق - نسخة الموبايل">
            <a:extLst>
              <a:ext uri="{FF2B5EF4-FFF2-40B4-BE49-F238E27FC236}">
                <a16:creationId xmlns:a16="http://schemas.microsoft.com/office/drawing/2014/main" id="{BD2B3A62-3EC6-44FC-893C-F07F399004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090" y="1743735"/>
            <a:ext cx="4741230" cy="4259940"/>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p:cNvSpPr/>
          <p:nvPr/>
        </p:nvSpPr>
        <p:spPr>
          <a:xfrm>
            <a:off x="3378179" y="694298"/>
            <a:ext cx="4793300" cy="430887"/>
          </a:xfrm>
          <a:prstGeom prst="rect">
            <a:avLst/>
          </a:prstGeom>
        </p:spPr>
        <p:txBody>
          <a:bodyPr wrap="none">
            <a:spAutoFit/>
          </a:bodyPr>
          <a:lstStyle/>
          <a:p>
            <a:pPr algn="r" rtl="1"/>
            <a:r>
              <a:rPr lang="ar-SA" sz="2200" b="1" dirty="0">
                <a:latin typeface="Alexandria" pitchFamily="2" charset="-78"/>
                <a:cs typeface="Alexandria" pitchFamily="2" charset="-78"/>
              </a:rPr>
              <a:t>المكتبة الوطنية </a:t>
            </a:r>
            <a:r>
              <a:rPr lang="en-US" sz="2200" b="1" dirty="0">
                <a:latin typeface="Alexandria" pitchFamily="2" charset="-78"/>
                <a:cs typeface="Alexandria" pitchFamily="2" charset="-78"/>
              </a:rPr>
              <a:t>National library </a:t>
            </a:r>
          </a:p>
        </p:txBody>
      </p:sp>
    </p:spTree>
    <p:extLst>
      <p:ext uri="{BB962C8B-B14F-4D97-AF65-F5344CB8AC3E}">
        <p14:creationId xmlns:p14="http://schemas.microsoft.com/office/powerpoint/2010/main" val="26622429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563709" y="1285190"/>
            <a:ext cx="11491048" cy="4790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626178" y="729958"/>
            <a:ext cx="5517521" cy="400110"/>
          </a:xfrm>
          <a:prstGeom prst="rect">
            <a:avLst/>
          </a:prstGeom>
          <a:noFill/>
        </p:spPr>
        <p:txBody>
          <a:bodyPr wrap="square" rtlCol="0">
            <a:spAutoFit/>
          </a:bodyPr>
          <a:lstStyle/>
          <a:p>
            <a:pPr lvl="0" algn="r" rtl="1">
              <a:defRPr/>
            </a:pPr>
            <a:r>
              <a:rPr lang="ar-SA" sz="2000" b="1" dirty="0" smtClean="0">
                <a:latin typeface="Alexandria" pitchFamily="2" charset="-78"/>
                <a:cs typeface="Alexandria" pitchFamily="2" charset="-78"/>
              </a:rPr>
              <a:t>المكتبات الأكاديمية (</a:t>
            </a:r>
            <a:r>
              <a:rPr lang="en-US" sz="2000" b="1" dirty="0" smtClean="0">
                <a:latin typeface="Alexandria" pitchFamily="2" charset="-78"/>
                <a:cs typeface="Alexandria" pitchFamily="2" charset="-78"/>
              </a:rPr>
              <a:t>Academic Libraries</a:t>
            </a:r>
            <a:r>
              <a:rPr lang="ar-SA" sz="2000" b="1" dirty="0" smtClean="0">
                <a:latin typeface="Alexandria" pitchFamily="2" charset="-78"/>
                <a:cs typeface="Alexandria" pitchFamily="2" charset="-78"/>
              </a:rPr>
              <a:t>)</a:t>
            </a:r>
            <a:endParaRPr lang="en-US" sz="2000" b="1" dirty="0">
              <a:latin typeface="Alexandria" pitchFamily="2" charset="-78"/>
              <a:cs typeface="Alexandria" pitchFamily="2" charset="-78"/>
            </a:endParaRPr>
          </a:p>
        </p:txBody>
      </p:sp>
      <p:sp>
        <p:nvSpPr>
          <p:cNvPr id="8" name="Title 1"/>
          <p:cNvSpPr txBox="1">
            <a:spLocks/>
          </p:cNvSpPr>
          <p:nvPr/>
        </p:nvSpPr>
        <p:spPr>
          <a:xfrm>
            <a:off x="563708" y="1695779"/>
            <a:ext cx="5524140" cy="7044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Y" sz="2025" b="1" smtClean="0"/>
              <a:t>مقدمة</a:t>
            </a:r>
            <a:endParaRPr lang="en-US" b="1" dirty="0"/>
          </a:p>
        </p:txBody>
      </p:sp>
      <p:sp>
        <p:nvSpPr>
          <p:cNvPr id="9" name="Text Placeholder 5"/>
          <p:cNvSpPr txBox="1">
            <a:spLocks/>
          </p:cNvSpPr>
          <p:nvPr/>
        </p:nvSpPr>
        <p:spPr>
          <a:xfrm>
            <a:off x="3234761" y="1642352"/>
            <a:ext cx="5798000" cy="1951134"/>
          </a:xfrm>
          <a:prstGeom prst="rect">
            <a:avLst/>
          </a:prstGeom>
        </p:spPr>
        <p:txBody>
          <a:bodyPr vert="horz" lIns="51435" tIns="25718" rIns="51435" bIns="25718"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66078" rtl="1">
              <a:lnSpc>
                <a:spcPct val="100000"/>
              </a:lnSpc>
              <a:spcBef>
                <a:spcPct val="20000"/>
              </a:spcBef>
              <a:buClr>
                <a:srgbClr val="C00000"/>
              </a:buClr>
              <a:buSzPct val="95000"/>
              <a:tabLst>
                <a:tab pos="98225" algn="l"/>
              </a:tabLst>
            </a:pPr>
            <a:endParaRPr lang="ar-SY" sz="1500" b="1" dirty="0">
              <a:solidFill>
                <a:srgbClr val="FFFFFF"/>
              </a:solidFill>
              <a:latin typeface="Simplified Arabic" panose="02020603050405020304" pitchFamily="18" charset="-78"/>
              <a:ea typeface="+mn-ea"/>
              <a:cs typeface="Simplified Arabic" panose="02020603050405020304" pitchFamily="18" charset="-78"/>
            </a:endParaRPr>
          </a:p>
        </p:txBody>
      </p:sp>
      <p:sp>
        <p:nvSpPr>
          <p:cNvPr id="10" name="Text Placeholder 5"/>
          <p:cNvSpPr txBox="1">
            <a:spLocks/>
          </p:cNvSpPr>
          <p:nvPr/>
        </p:nvSpPr>
        <p:spPr>
          <a:xfrm>
            <a:off x="3728285" y="2359425"/>
            <a:ext cx="4754028" cy="304361"/>
          </a:xfrm>
          <a:prstGeom prst="rect">
            <a:avLst/>
          </a:prstGeom>
        </p:spPr>
        <p:txBody>
          <a:bodyPr vert="horz" lIns="51435" tIns="25718" rIns="51435" bIns="25718"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66078" rtl="1">
              <a:lnSpc>
                <a:spcPct val="100000"/>
              </a:lnSpc>
              <a:spcBef>
                <a:spcPct val="20000"/>
              </a:spcBef>
              <a:buClr>
                <a:srgbClr val="C00000"/>
              </a:buClr>
              <a:buSzPct val="95000"/>
              <a:tabLst>
                <a:tab pos="98225" algn="l"/>
              </a:tabLst>
            </a:pPr>
            <a:endParaRPr lang="ar-SA" sz="1500" b="1" dirty="0">
              <a:solidFill>
                <a:srgbClr val="FFFFFF"/>
              </a:solidFill>
              <a:latin typeface="Simplified Arabic" panose="02020603050405020304" pitchFamily="18" charset="-78"/>
              <a:ea typeface="+mn-ea"/>
              <a:cs typeface="Simplified Arabic" panose="02020603050405020304" pitchFamily="18" charset="-78"/>
            </a:endParaRPr>
          </a:p>
        </p:txBody>
      </p:sp>
      <p:graphicFrame>
        <p:nvGraphicFramePr>
          <p:cNvPr id="11" name="رسم تخطيطي 2">
            <a:extLst>
              <a:ext uri="{FF2B5EF4-FFF2-40B4-BE49-F238E27FC236}">
                <a16:creationId xmlns:a16="http://schemas.microsoft.com/office/drawing/2014/main" id="{AA4A1328-4651-40A4-8EC3-0D7646928561}"/>
              </a:ext>
            </a:extLst>
          </p:cNvPr>
          <p:cNvGraphicFramePr/>
          <p:nvPr>
            <p:extLst>
              <p:ext uri="{D42A27DB-BD31-4B8C-83A1-F6EECF244321}">
                <p14:modId xmlns:p14="http://schemas.microsoft.com/office/powerpoint/2010/main" val="1397856448"/>
              </p:ext>
            </p:extLst>
          </p:nvPr>
        </p:nvGraphicFramePr>
        <p:xfrm>
          <a:off x="6329152" y="3930677"/>
          <a:ext cx="2703609" cy="204248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12" name="مجموعة 18">
            <a:extLst>
              <a:ext uri="{FF2B5EF4-FFF2-40B4-BE49-F238E27FC236}">
                <a16:creationId xmlns:a16="http://schemas.microsoft.com/office/drawing/2014/main" id="{BAFE1EFB-4A9D-4856-BDB6-111352A37E85}"/>
              </a:ext>
            </a:extLst>
          </p:cNvPr>
          <p:cNvGrpSpPr/>
          <p:nvPr/>
        </p:nvGrpSpPr>
        <p:grpSpPr>
          <a:xfrm>
            <a:off x="9523141" y="4507317"/>
            <a:ext cx="2004985" cy="772475"/>
            <a:chOff x="0" y="49961"/>
            <a:chExt cx="6096000" cy="444600"/>
          </a:xfrm>
          <a:solidFill>
            <a:schemeClr val="accent2"/>
          </a:solidFill>
          <a:scene3d>
            <a:camera prst="perspectiveBelow"/>
            <a:lightRig rig="threePt" dir="t"/>
          </a:scene3d>
        </p:grpSpPr>
        <p:sp>
          <p:nvSpPr>
            <p:cNvPr id="13" name="مستطيل: زوايا مستديرة 19">
              <a:extLst>
                <a:ext uri="{FF2B5EF4-FFF2-40B4-BE49-F238E27FC236}">
                  <a16:creationId xmlns:a16="http://schemas.microsoft.com/office/drawing/2014/main" id="{1088BB86-DC09-45E1-A4EE-F04153E63FC9}"/>
                </a:ext>
              </a:extLst>
            </p:cNvPr>
            <p:cNvSpPr/>
            <p:nvPr/>
          </p:nvSpPr>
          <p:spPr>
            <a:xfrm>
              <a:off x="0" y="49961"/>
              <a:ext cx="6096000" cy="444600"/>
            </a:xfrm>
            <a:prstGeom prst="roundRect">
              <a:avLst/>
            </a:prstGeom>
          </p:spPr>
          <p:style>
            <a:lnRef idx="3">
              <a:schemeClr val="lt1"/>
            </a:lnRef>
            <a:fillRef idx="1">
              <a:schemeClr val="accent4"/>
            </a:fillRef>
            <a:effectRef idx="1">
              <a:schemeClr val="accent4"/>
            </a:effectRef>
            <a:fontRef idx="minor">
              <a:schemeClr val="lt1"/>
            </a:fontRef>
          </p:style>
        </p:sp>
        <p:sp>
          <p:nvSpPr>
            <p:cNvPr id="14" name="مستطيل: زوايا مستديرة 4">
              <a:extLst>
                <a:ext uri="{FF2B5EF4-FFF2-40B4-BE49-F238E27FC236}">
                  <a16:creationId xmlns:a16="http://schemas.microsoft.com/office/drawing/2014/main" id="{47355272-B6CD-4723-A06D-57834101FD5D}"/>
                </a:ext>
              </a:extLst>
            </p:cNvPr>
            <p:cNvSpPr txBox="1"/>
            <p:nvPr/>
          </p:nvSpPr>
          <p:spPr>
            <a:xfrm>
              <a:off x="21704" y="71665"/>
              <a:ext cx="6052592" cy="401192"/>
            </a:xfrm>
            <a:prstGeom prst="rect">
              <a:avLst/>
            </a:prstGeom>
          </p:spPr>
          <p:style>
            <a:lnRef idx="3">
              <a:schemeClr val="lt1"/>
            </a:lnRef>
            <a:fillRef idx="1">
              <a:schemeClr val="accent4"/>
            </a:fillRef>
            <a:effectRef idx="1">
              <a:schemeClr val="accent4"/>
            </a:effectRef>
            <a:fontRef idx="minor">
              <a:schemeClr val="lt1"/>
            </a:fontRef>
          </p:style>
          <p:txBody>
            <a:bodyPr spcFirstLastPara="0" vert="horz" wrap="square" lIns="72390" tIns="72390" rIns="72390" bIns="72390" numCol="1" spcCol="1270" anchor="ctr" anchorCtr="0">
              <a:noAutofit/>
            </a:bodyPr>
            <a:lstStyle/>
            <a:p>
              <a:pPr marL="0" lvl="0" indent="0" algn="ctr" defTabSz="844550" rtl="1">
                <a:lnSpc>
                  <a:spcPct val="90000"/>
                </a:lnSpc>
                <a:spcBef>
                  <a:spcPct val="0"/>
                </a:spcBef>
                <a:spcAft>
                  <a:spcPct val="35000"/>
                </a:spcAft>
                <a:buNone/>
              </a:pPr>
              <a:r>
                <a:rPr lang="ar-SA" sz="1900" b="1" kern="1200" dirty="0">
                  <a:solidFill>
                    <a:schemeClr val="tx1"/>
                  </a:solidFill>
                </a:rPr>
                <a:t>الوظائف الرئيسية </a:t>
              </a:r>
              <a:endParaRPr lang="ar-SY" sz="1900" b="1" kern="1200" dirty="0">
                <a:solidFill>
                  <a:schemeClr val="tx1"/>
                </a:solidFill>
              </a:endParaRPr>
            </a:p>
          </p:txBody>
        </p:sp>
      </p:grpSp>
      <p:pic>
        <p:nvPicPr>
          <p:cNvPr id="15" name="Picture 2" descr="النشر الالكتروني الحديث: دور المكتبات الجامعيه في خدمة البحث العلمي">
            <a:extLst>
              <a:ext uri="{FF2B5EF4-FFF2-40B4-BE49-F238E27FC236}">
                <a16:creationId xmlns:a16="http://schemas.microsoft.com/office/drawing/2014/main" id="{6426375D-1271-412A-95F8-CB76B21CE7A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06290" y="1787908"/>
            <a:ext cx="5436617" cy="3948346"/>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6193255" y="1782503"/>
            <a:ext cx="5798001" cy="1848693"/>
          </a:xfrm>
          <a:prstGeom prst="rect">
            <a:avLst/>
          </a:prstGeom>
          <a:solidFill>
            <a:srgbClr val="445468"/>
          </a:solidFill>
          <a:ln w="12700" cap="flat" cmpd="sng" algn="ctr">
            <a:noFill/>
            <a:prstDash val="solid"/>
            <a:miter lim="800000"/>
          </a:ln>
          <a:effectLst/>
        </p:spPr>
        <p:txBody>
          <a:bodyPr rtlCol="0" anchor="ctr"/>
          <a:lstStyle/>
          <a:p>
            <a:pPr marL="342900" indent="-342900" algn="r" rtl="1">
              <a:buFont typeface="Wingdings" panose="05000000000000000000" pitchFamily="2" charset="2"/>
              <a:buChar char="§"/>
            </a:pPr>
            <a:r>
              <a:rPr lang="ar-SA" sz="2400" b="1" dirty="0">
                <a:solidFill>
                  <a:schemeClr val="bg1"/>
                </a:solidFill>
              </a:rPr>
              <a:t>المكتبة أو مجموعة المكتبات التي تنشأ وتمول وتدار من قبل الجامعات وذلك لتقديم المعلومات والخدمات المكتبية المختلفة لمجتمع الجامعة المكون من الطلبة والمدرسين والإداريين العاملين في الجامعة والمجتمع المحلي </a:t>
            </a:r>
            <a:r>
              <a:rPr lang="ar-SA" dirty="0"/>
              <a:t>.</a:t>
            </a:r>
            <a:endParaRPr lang="en-US" dirty="0"/>
          </a:p>
        </p:txBody>
      </p:sp>
    </p:spTree>
    <p:extLst>
      <p:ext uri="{BB962C8B-B14F-4D97-AF65-F5344CB8AC3E}">
        <p14:creationId xmlns:p14="http://schemas.microsoft.com/office/powerpoint/2010/main" val="32519093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524643" y="1682922"/>
            <a:ext cx="9720589" cy="4832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 Placeholder 5"/>
          <p:cNvSpPr txBox="1">
            <a:spLocks/>
          </p:cNvSpPr>
          <p:nvPr/>
        </p:nvSpPr>
        <p:spPr>
          <a:xfrm>
            <a:off x="3234761" y="2658352"/>
            <a:ext cx="5798000" cy="1951134"/>
          </a:xfrm>
          <a:prstGeom prst="rect">
            <a:avLst/>
          </a:prstGeom>
        </p:spPr>
        <p:txBody>
          <a:bodyPr vert="horz" lIns="51435" tIns="25718" rIns="51435" bIns="25718"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66078" rtl="1">
              <a:lnSpc>
                <a:spcPct val="100000"/>
              </a:lnSpc>
              <a:spcBef>
                <a:spcPct val="20000"/>
              </a:spcBef>
              <a:buClr>
                <a:srgbClr val="C00000"/>
              </a:buClr>
              <a:buSzPct val="95000"/>
              <a:tabLst>
                <a:tab pos="98225" algn="l"/>
              </a:tabLst>
            </a:pPr>
            <a:endParaRPr lang="ar-SY" sz="1500" b="1" dirty="0">
              <a:solidFill>
                <a:srgbClr val="FFFFFF"/>
              </a:solidFill>
              <a:latin typeface="Simplified Arabic" panose="02020603050405020304" pitchFamily="18" charset="-78"/>
              <a:ea typeface="+mn-ea"/>
              <a:cs typeface="Simplified Arabic" panose="02020603050405020304" pitchFamily="18" charset="-78"/>
            </a:endParaRPr>
          </a:p>
        </p:txBody>
      </p:sp>
      <p:sp>
        <p:nvSpPr>
          <p:cNvPr id="10" name="Text Placeholder 5"/>
          <p:cNvSpPr txBox="1">
            <a:spLocks/>
          </p:cNvSpPr>
          <p:nvPr/>
        </p:nvSpPr>
        <p:spPr>
          <a:xfrm>
            <a:off x="3728285" y="3375425"/>
            <a:ext cx="4754028" cy="304361"/>
          </a:xfrm>
          <a:prstGeom prst="rect">
            <a:avLst/>
          </a:prstGeom>
        </p:spPr>
        <p:txBody>
          <a:bodyPr vert="horz" lIns="51435" tIns="25718" rIns="51435" bIns="25718"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66078" rtl="1">
              <a:lnSpc>
                <a:spcPct val="100000"/>
              </a:lnSpc>
              <a:spcBef>
                <a:spcPct val="20000"/>
              </a:spcBef>
              <a:buClr>
                <a:srgbClr val="C00000"/>
              </a:buClr>
              <a:buSzPct val="95000"/>
              <a:tabLst>
                <a:tab pos="98225" algn="l"/>
              </a:tabLst>
            </a:pPr>
            <a:endParaRPr lang="ar-SA" sz="1500" b="1" dirty="0">
              <a:solidFill>
                <a:srgbClr val="FFFFFF"/>
              </a:solidFill>
              <a:latin typeface="Simplified Arabic" panose="02020603050405020304" pitchFamily="18" charset="-78"/>
              <a:ea typeface="+mn-ea"/>
              <a:cs typeface="Simplified Arabic" panose="02020603050405020304" pitchFamily="18" charset="-78"/>
            </a:endParaRPr>
          </a:p>
        </p:txBody>
      </p:sp>
      <p:graphicFrame>
        <p:nvGraphicFramePr>
          <p:cNvPr id="11" name="رسم تخطيطي 2">
            <a:extLst>
              <a:ext uri="{FF2B5EF4-FFF2-40B4-BE49-F238E27FC236}">
                <a16:creationId xmlns:a16="http://schemas.microsoft.com/office/drawing/2014/main" id="{AA4A1328-4651-40A4-8EC3-0D7646928561}"/>
              </a:ext>
            </a:extLst>
          </p:cNvPr>
          <p:cNvGraphicFramePr/>
          <p:nvPr>
            <p:extLst>
              <p:ext uri="{D42A27DB-BD31-4B8C-83A1-F6EECF244321}">
                <p14:modId xmlns:p14="http://schemas.microsoft.com/office/powerpoint/2010/main" val="118748002"/>
              </p:ext>
            </p:extLst>
          </p:nvPr>
        </p:nvGraphicFramePr>
        <p:xfrm>
          <a:off x="6329152" y="4946677"/>
          <a:ext cx="2703609" cy="20424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2" name="رسم تخطيطي 4">
            <a:extLst>
              <a:ext uri="{FF2B5EF4-FFF2-40B4-BE49-F238E27FC236}">
                <a16:creationId xmlns:a16="http://schemas.microsoft.com/office/drawing/2014/main" id="{F69D77A9-B7DB-460D-9E3F-3FD34BF164E8}"/>
              </a:ext>
            </a:extLst>
          </p:cNvPr>
          <p:cNvGraphicFramePr/>
          <p:nvPr>
            <p:extLst>
              <p:ext uri="{D42A27DB-BD31-4B8C-83A1-F6EECF244321}">
                <p14:modId xmlns:p14="http://schemas.microsoft.com/office/powerpoint/2010/main" val="393959373"/>
              </p:ext>
            </p:extLst>
          </p:nvPr>
        </p:nvGraphicFramePr>
        <p:xfrm>
          <a:off x="2933146" y="3136276"/>
          <a:ext cx="5285826" cy="327703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14" name="Picture 13"/>
          <p:cNvPicPr>
            <a:picLocks noChangeAspect="1"/>
          </p:cNvPicPr>
          <p:nvPr/>
        </p:nvPicPr>
        <p:blipFill>
          <a:blip r:embed="rId13"/>
          <a:stretch>
            <a:fillRect/>
          </a:stretch>
        </p:blipFill>
        <p:spPr>
          <a:xfrm>
            <a:off x="977299" y="1682923"/>
            <a:ext cx="9004901" cy="1343145"/>
          </a:xfrm>
          <a:prstGeom prst="rect">
            <a:avLst/>
          </a:prstGeom>
        </p:spPr>
      </p:pic>
      <p:sp>
        <p:nvSpPr>
          <p:cNvPr id="15" name="TextBox 14"/>
          <p:cNvSpPr txBox="1"/>
          <p:nvPr/>
        </p:nvSpPr>
        <p:spPr>
          <a:xfrm>
            <a:off x="2626178" y="958558"/>
            <a:ext cx="5517521" cy="400110"/>
          </a:xfrm>
          <a:prstGeom prst="rect">
            <a:avLst/>
          </a:prstGeom>
          <a:noFill/>
        </p:spPr>
        <p:txBody>
          <a:bodyPr wrap="square" rtlCol="0">
            <a:spAutoFit/>
          </a:bodyPr>
          <a:lstStyle/>
          <a:p>
            <a:pPr lvl="0" algn="r" rtl="1">
              <a:defRPr/>
            </a:pPr>
            <a:r>
              <a:rPr lang="ar-SA" sz="2000" b="1" dirty="0" smtClean="0">
                <a:latin typeface="Alexandria" pitchFamily="2" charset="-78"/>
                <a:cs typeface="Alexandria" pitchFamily="2" charset="-78"/>
              </a:rPr>
              <a:t>المكتبات الأكاديمية (</a:t>
            </a:r>
            <a:r>
              <a:rPr lang="en-US" sz="2000" b="1" dirty="0" smtClean="0">
                <a:latin typeface="Alexandria" pitchFamily="2" charset="-78"/>
                <a:cs typeface="Alexandria" pitchFamily="2" charset="-78"/>
              </a:rPr>
              <a:t>Academic Libraries</a:t>
            </a:r>
            <a:r>
              <a:rPr lang="ar-SA" sz="2000" b="1" dirty="0" smtClean="0">
                <a:latin typeface="Alexandria" pitchFamily="2" charset="-78"/>
                <a:cs typeface="Alexandria" pitchFamily="2" charset="-78"/>
              </a:rPr>
              <a:t>)</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2545169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04900" y="1285191"/>
            <a:ext cx="108085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7" y="793458"/>
            <a:ext cx="5517521" cy="400110"/>
          </a:xfrm>
          <a:prstGeom prst="rect">
            <a:avLst/>
          </a:prstGeom>
          <a:noFill/>
        </p:spPr>
        <p:txBody>
          <a:bodyPr wrap="square" rtlCol="0">
            <a:spAutoFit/>
          </a:bodyPr>
          <a:lstStyle/>
          <a:p>
            <a:pPr lvl="0" algn="r" rtl="1">
              <a:defRPr/>
            </a:pPr>
            <a:r>
              <a:rPr lang="ar-SA" sz="2000" b="1" dirty="0" smtClean="0">
                <a:latin typeface="Alexandria" pitchFamily="2" charset="-78"/>
                <a:cs typeface="Alexandria" pitchFamily="2" charset="-78"/>
              </a:rPr>
              <a:t>المكتبات الأكاديمية (</a:t>
            </a:r>
            <a:r>
              <a:rPr lang="en-US" sz="2000" b="1" dirty="0" smtClean="0">
                <a:latin typeface="Alexandria" pitchFamily="2" charset="-78"/>
                <a:cs typeface="Alexandria" pitchFamily="2" charset="-78"/>
              </a:rPr>
              <a:t>Academic Libraries</a:t>
            </a:r>
            <a:r>
              <a:rPr lang="ar-SA" sz="2000" b="1" dirty="0" smtClean="0">
                <a:latin typeface="Alexandria" pitchFamily="2" charset="-78"/>
                <a:cs typeface="Alexandria" pitchFamily="2" charset="-78"/>
              </a:rPr>
              <a:t>)</a:t>
            </a:r>
            <a:endParaRPr lang="en-US" sz="2000" b="1" dirty="0">
              <a:latin typeface="Alexandria" pitchFamily="2" charset="-78"/>
              <a:cs typeface="Alexandria" pitchFamily="2" charset="-78"/>
            </a:endParaRPr>
          </a:p>
        </p:txBody>
      </p:sp>
      <p:pic>
        <p:nvPicPr>
          <p:cNvPr id="7" name="Picture 6"/>
          <p:cNvPicPr>
            <a:picLocks noChangeAspect="1"/>
          </p:cNvPicPr>
          <p:nvPr/>
        </p:nvPicPr>
        <p:blipFill>
          <a:blip r:embed="rId3"/>
          <a:stretch>
            <a:fillRect/>
          </a:stretch>
        </p:blipFill>
        <p:spPr>
          <a:xfrm>
            <a:off x="1169338" y="1511295"/>
            <a:ext cx="10744125" cy="3920400"/>
          </a:xfrm>
          <a:prstGeom prst="rect">
            <a:avLst/>
          </a:prstGeom>
        </p:spPr>
      </p:pic>
    </p:spTree>
    <p:extLst>
      <p:ext uri="{BB962C8B-B14F-4D97-AF65-F5344CB8AC3E}">
        <p14:creationId xmlns:p14="http://schemas.microsoft.com/office/powerpoint/2010/main" val="39695073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10579138" cy="53149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626178" y="793458"/>
            <a:ext cx="5517521" cy="400110"/>
          </a:xfrm>
          <a:prstGeom prst="rect">
            <a:avLst/>
          </a:prstGeom>
          <a:noFill/>
        </p:spPr>
        <p:txBody>
          <a:bodyPr wrap="square" rtlCol="0">
            <a:spAutoFit/>
          </a:bodyPr>
          <a:lstStyle/>
          <a:p>
            <a:pPr lvl="0" algn="r" rtl="1">
              <a:defRPr/>
            </a:pPr>
            <a:r>
              <a:rPr lang="ar-SA" sz="2000" b="1" dirty="0" smtClean="0">
                <a:latin typeface="Alexandria" pitchFamily="2" charset="-78"/>
                <a:cs typeface="Alexandria" pitchFamily="2" charset="-78"/>
              </a:rPr>
              <a:t>المكتبات الأكاديمية (</a:t>
            </a:r>
            <a:r>
              <a:rPr lang="en-US" sz="2000" b="1" dirty="0" smtClean="0">
                <a:latin typeface="Alexandria" pitchFamily="2" charset="-78"/>
                <a:cs typeface="Alexandria" pitchFamily="2" charset="-78"/>
              </a:rPr>
              <a:t>Academic Libraries</a:t>
            </a:r>
            <a:r>
              <a:rPr lang="ar-SA" sz="2000" b="1" dirty="0" smtClean="0">
                <a:latin typeface="Alexandria" pitchFamily="2" charset="-78"/>
                <a:cs typeface="Alexandria" pitchFamily="2" charset="-78"/>
              </a:rPr>
              <a:t>)</a:t>
            </a:r>
            <a:endParaRPr lang="en-US" sz="2000" b="1" dirty="0">
              <a:latin typeface="Alexandria" pitchFamily="2" charset="-78"/>
              <a:cs typeface="Alexandria" pitchFamily="2" charset="-78"/>
            </a:endParaRPr>
          </a:p>
        </p:txBody>
      </p:sp>
      <p:pic>
        <p:nvPicPr>
          <p:cNvPr id="10" name="Picture 9"/>
          <p:cNvPicPr>
            <a:picLocks noChangeAspect="1"/>
          </p:cNvPicPr>
          <p:nvPr/>
        </p:nvPicPr>
        <p:blipFill>
          <a:blip r:embed="rId4"/>
          <a:stretch>
            <a:fillRect/>
          </a:stretch>
        </p:blipFill>
        <p:spPr>
          <a:xfrm>
            <a:off x="1384301" y="1485494"/>
            <a:ext cx="10247274" cy="5016906"/>
          </a:xfrm>
          <a:prstGeom prst="rect">
            <a:avLst/>
          </a:prstGeom>
        </p:spPr>
      </p:pic>
    </p:spTree>
    <p:extLst>
      <p:ext uri="{BB962C8B-B14F-4D97-AF65-F5344CB8AC3E}">
        <p14:creationId xmlns:p14="http://schemas.microsoft.com/office/powerpoint/2010/main" val="32164803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533234" y="1285190"/>
            <a:ext cx="11471367" cy="5572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6"/>
          <p:cNvSpPr/>
          <p:nvPr/>
        </p:nvSpPr>
        <p:spPr>
          <a:xfrm>
            <a:off x="3273131" y="743814"/>
            <a:ext cx="5020926" cy="430887"/>
          </a:xfrm>
          <a:prstGeom prst="rect">
            <a:avLst/>
          </a:prstGeom>
        </p:spPr>
        <p:txBody>
          <a:bodyPr wrap="none">
            <a:spAutoFit/>
          </a:bodyPr>
          <a:lstStyle/>
          <a:p>
            <a:pPr lvl="0" algn="ctr" rtl="1" eaLnBrk="0" fontAlgn="base" hangingPunct="0">
              <a:spcBef>
                <a:spcPct val="0"/>
              </a:spcBef>
              <a:spcAft>
                <a:spcPct val="0"/>
              </a:spcAft>
              <a:defRPr/>
            </a:pPr>
            <a:r>
              <a:rPr lang="ar-SA" sz="2200" b="1" dirty="0">
                <a:latin typeface="Alexandria" pitchFamily="2" charset="-78"/>
                <a:cs typeface="Alexandria" pitchFamily="2" charset="-78"/>
              </a:rPr>
              <a:t>مراكز المعلومات المتوافرة للباحثين</a:t>
            </a:r>
            <a:endParaRPr lang="en-US" sz="2200" b="1" dirty="0">
              <a:latin typeface="Alexandria" pitchFamily="2" charset="-78"/>
              <a:cs typeface="Alexandria" pitchFamily="2" charset="-78"/>
            </a:endParaRPr>
          </a:p>
        </p:txBody>
      </p:sp>
      <p:sp>
        <p:nvSpPr>
          <p:cNvPr id="26" name="Title 1"/>
          <p:cNvSpPr txBox="1">
            <a:spLocks/>
          </p:cNvSpPr>
          <p:nvPr/>
        </p:nvSpPr>
        <p:spPr>
          <a:xfrm>
            <a:off x="3652945" y="2339518"/>
            <a:ext cx="4958499" cy="4401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Y" sz="2025" b="1" smtClean="0"/>
              <a:t>مقدمة</a:t>
            </a:r>
            <a:endParaRPr lang="en-US" b="1" dirty="0"/>
          </a:p>
        </p:txBody>
      </p:sp>
      <p:sp>
        <p:nvSpPr>
          <p:cNvPr id="27" name="Rectangle 26"/>
          <p:cNvSpPr/>
          <p:nvPr/>
        </p:nvSpPr>
        <p:spPr>
          <a:xfrm>
            <a:off x="6514184" y="2482098"/>
            <a:ext cx="5271416" cy="1224673"/>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marL="342900" indent="-342900" algn="r" rtl="1">
              <a:buFont typeface="Arial" panose="020B0604020202020204" pitchFamily="34" charset="0"/>
              <a:buChar char="•"/>
            </a:pPr>
            <a:r>
              <a:rPr lang="ar-SA" sz="2200" b="1" dirty="0">
                <a:solidFill>
                  <a:schemeClr val="bg1"/>
                </a:solidFill>
              </a:rPr>
              <a:t>الوحدات التي تقدم خدمات معلوماتية رفيعة المستوى في موضوعات محددة </a:t>
            </a:r>
            <a:endParaRPr lang="en-US" sz="2200" b="1" dirty="0">
              <a:solidFill>
                <a:schemeClr val="bg1"/>
              </a:solidFill>
            </a:endParaRPr>
          </a:p>
        </p:txBody>
      </p:sp>
      <p:sp>
        <p:nvSpPr>
          <p:cNvPr id="28" name="Text Placeholder 5"/>
          <p:cNvSpPr txBox="1">
            <a:spLocks/>
          </p:cNvSpPr>
          <p:nvPr/>
        </p:nvSpPr>
        <p:spPr>
          <a:xfrm>
            <a:off x="3234761" y="2442452"/>
            <a:ext cx="5798000" cy="1951134"/>
          </a:xfrm>
          <a:prstGeom prst="rect">
            <a:avLst/>
          </a:prstGeom>
        </p:spPr>
        <p:txBody>
          <a:bodyPr vert="horz" lIns="51435" tIns="25718" rIns="51435" bIns="25718"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66078" rtl="1">
              <a:lnSpc>
                <a:spcPct val="100000"/>
              </a:lnSpc>
              <a:spcBef>
                <a:spcPct val="20000"/>
              </a:spcBef>
              <a:buClr>
                <a:srgbClr val="C00000"/>
              </a:buClr>
              <a:buSzPct val="95000"/>
              <a:tabLst>
                <a:tab pos="98225" algn="l"/>
              </a:tabLst>
            </a:pPr>
            <a:endParaRPr lang="ar-SY" sz="1500" b="1" dirty="0">
              <a:solidFill>
                <a:srgbClr val="FFFFFF"/>
              </a:solidFill>
              <a:latin typeface="Simplified Arabic" panose="02020603050405020304" pitchFamily="18" charset="-78"/>
              <a:ea typeface="+mn-ea"/>
              <a:cs typeface="Simplified Arabic" panose="02020603050405020304" pitchFamily="18" charset="-78"/>
            </a:endParaRPr>
          </a:p>
        </p:txBody>
      </p:sp>
      <p:sp>
        <p:nvSpPr>
          <p:cNvPr id="29" name="Text Placeholder 5"/>
          <p:cNvSpPr txBox="1">
            <a:spLocks/>
          </p:cNvSpPr>
          <p:nvPr/>
        </p:nvSpPr>
        <p:spPr>
          <a:xfrm>
            <a:off x="3728285" y="3159525"/>
            <a:ext cx="4754028" cy="304361"/>
          </a:xfrm>
          <a:prstGeom prst="rect">
            <a:avLst/>
          </a:prstGeom>
        </p:spPr>
        <p:txBody>
          <a:bodyPr vert="horz" lIns="51435" tIns="25718" rIns="51435" bIns="25718"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66078" rtl="1">
              <a:lnSpc>
                <a:spcPct val="100000"/>
              </a:lnSpc>
              <a:spcBef>
                <a:spcPct val="20000"/>
              </a:spcBef>
              <a:buClr>
                <a:srgbClr val="C00000"/>
              </a:buClr>
              <a:buSzPct val="95000"/>
              <a:tabLst>
                <a:tab pos="98225" algn="l"/>
              </a:tabLst>
            </a:pPr>
            <a:endParaRPr lang="ar-SA" sz="1500" b="1" dirty="0">
              <a:solidFill>
                <a:srgbClr val="FFFFFF"/>
              </a:solidFill>
              <a:latin typeface="Simplified Arabic" panose="02020603050405020304" pitchFamily="18" charset="-78"/>
              <a:ea typeface="+mn-ea"/>
              <a:cs typeface="Simplified Arabic" panose="02020603050405020304" pitchFamily="18" charset="-78"/>
            </a:endParaRPr>
          </a:p>
        </p:txBody>
      </p:sp>
      <p:sp>
        <p:nvSpPr>
          <p:cNvPr id="30" name="Rectangle 2">
            <a:extLst>
              <a:ext uri="{FF2B5EF4-FFF2-40B4-BE49-F238E27FC236}">
                <a16:creationId xmlns:a16="http://schemas.microsoft.com/office/drawing/2014/main" id="{ECB711E3-1599-4249-AE44-10EF7311441E}"/>
              </a:ext>
            </a:extLst>
          </p:cNvPr>
          <p:cNvSpPr txBox="1">
            <a:spLocks noChangeArrowheads="1"/>
          </p:cNvSpPr>
          <p:nvPr/>
        </p:nvSpPr>
        <p:spPr>
          <a:xfrm>
            <a:off x="3077766" y="1756966"/>
            <a:ext cx="5372100" cy="422672"/>
          </a:xfrm>
          <a:prstGeom prst="rect">
            <a:avLst/>
          </a:prstGeom>
        </p:spPr>
        <p:txBody>
          <a:bodyPr/>
          <a:lstStyle>
            <a:lvl1pPr algn="ctr" rtl="0" eaLnBrk="1" fontAlgn="base" hangingPunct="1">
              <a:spcBef>
                <a:spcPct val="0"/>
              </a:spcBef>
              <a:spcAft>
                <a:spcPct val="0"/>
              </a:spcAft>
              <a:defRPr sz="3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Verdana" pitchFamily="34" charset="0"/>
              </a:defRPr>
            </a:lvl2pPr>
            <a:lvl3pPr algn="ctr" rtl="0" eaLnBrk="1" fontAlgn="base" hangingPunct="1">
              <a:spcBef>
                <a:spcPct val="0"/>
              </a:spcBef>
              <a:spcAft>
                <a:spcPct val="0"/>
              </a:spcAft>
              <a:defRPr sz="3200">
                <a:solidFill>
                  <a:schemeClr val="bg1"/>
                </a:solidFill>
                <a:latin typeface="Verdana" pitchFamily="34" charset="0"/>
              </a:defRPr>
            </a:lvl3pPr>
            <a:lvl4pPr algn="ctr" rtl="0" eaLnBrk="1" fontAlgn="base" hangingPunct="1">
              <a:spcBef>
                <a:spcPct val="0"/>
              </a:spcBef>
              <a:spcAft>
                <a:spcPct val="0"/>
              </a:spcAft>
              <a:defRPr sz="3200">
                <a:solidFill>
                  <a:schemeClr val="bg1"/>
                </a:solidFill>
                <a:latin typeface="Verdana" pitchFamily="34" charset="0"/>
              </a:defRPr>
            </a:lvl4pPr>
            <a:lvl5pPr algn="ctr" rtl="0" eaLnBrk="1" fontAlgn="base" hangingPunct="1">
              <a:spcBef>
                <a:spcPct val="0"/>
              </a:spcBef>
              <a:spcAft>
                <a:spcPct val="0"/>
              </a:spcAft>
              <a:defRPr sz="3200">
                <a:solidFill>
                  <a:schemeClr val="bg1"/>
                </a:solidFill>
                <a:latin typeface="Verdana" pitchFamily="34" charset="0"/>
              </a:defRPr>
            </a:lvl5pPr>
            <a:lvl6pPr marL="457200" algn="ctr" rtl="0" eaLnBrk="1" fontAlgn="base" hangingPunct="1">
              <a:spcBef>
                <a:spcPct val="0"/>
              </a:spcBef>
              <a:spcAft>
                <a:spcPct val="0"/>
              </a:spcAft>
              <a:defRPr sz="3200">
                <a:solidFill>
                  <a:schemeClr val="bg1"/>
                </a:solidFill>
                <a:latin typeface="Verdana" pitchFamily="34" charset="0"/>
              </a:defRPr>
            </a:lvl6pPr>
            <a:lvl7pPr marL="914400" algn="ctr" rtl="0" eaLnBrk="1" fontAlgn="base" hangingPunct="1">
              <a:spcBef>
                <a:spcPct val="0"/>
              </a:spcBef>
              <a:spcAft>
                <a:spcPct val="0"/>
              </a:spcAft>
              <a:defRPr sz="3200">
                <a:solidFill>
                  <a:schemeClr val="bg1"/>
                </a:solidFill>
                <a:latin typeface="Verdana" pitchFamily="34" charset="0"/>
              </a:defRPr>
            </a:lvl7pPr>
            <a:lvl8pPr marL="1371600" algn="ctr" rtl="0" eaLnBrk="1" fontAlgn="base" hangingPunct="1">
              <a:spcBef>
                <a:spcPct val="0"/>
              </a:spcBef>
              <a:spcAft>
                <a:spcPct val="0"/>
              </a:spcAft>
              <a:defRPr sz="3200">
                <a:solidFill>
                  <a:schemeClr val="bg1"/>
                </a:solidFill>
                <a:latin typeface="Verdana" pitchFamily="34" charset="0"/>
              </a:defRPr>
            </a:lvl8pPr>
            <a:lvl9pPr marL="1828800" algn="ctr" rtl="0" eaLnBrk="1" fontAlgn="base" hangingPunct="1">
              <a:spcBef>
                <a:spcPct val="0"/>
              </a:spcBef>
              <a:spcAft>
                <a:spcPct val="0"/>
              </a:spcAft>
              <a:defRPr sz="3200">
                <a:solidFill>
                  <a:schemeClr val="bg1"/>
                </a:solidFill>
                <a:latin typeface="Verdana" pitchFamily="34" charset="0"/>
              </a:defRPr>
            </a:lvl9pPr>
          </a:lstStyle>
          <a:p>
            <a:pPr>
              <a:defRPr/>
            </a:pPr>
            <a:r>
              <a:rPr lang="ar-SA" altLang="en-US" sz="2400" b="1" kern="0" dirty="0">
                <a:solidFill>
                  <a:srgbClr val="FFFFFF"/>
                </a:solidFill>
                <a:latin typeface="Verdana"/>
              </a:rPr>
              <a:t> المكتبات المتوافرة لخدمة الباحثين </a:t>
            </a:r>
            <a:endParaRPr lang="en-US" altLang="en-US" sz="2400" b="1" kern="0" dirty="0">
              <a:solidFill>
                <a:srgbClr val="4972BB"/>
              </a:solidFill>
              <a:latin typeface="Verdana"/>
            </a:endParaRPr>
          </a:p>
        </p:txBody>
      </p:sp>
      <p:sp>
        <p:nvSpPr>
          <p:cNvPr id="31" name="Rectangle 13">
            <a:extLst>
              <a:ext uri="{FF2B5EF4-FFF2-40B4-BE49-F238E27FC236}">
                <a16:creationId xmlns:a16="http://schemas.microsoft.com/office/drawing/2014/main" id="{C87DE4CA-0A3B-4BAE-BB8C-9A20F34E4226}"/>
              </a:ext>
            </a:extLst>
          </p:cNvPr>
          <p:cNvSpPr/>
          <p:nvPr/>
        </p:nvSpPr>
        <p:spPr>
          <a:xfrm>
            <a:off x="3928161" y="1381257"/>
            <a:ext cx="5066661" cy="72454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r" rtl="1"/>
            <a:r>
              <a:rPr lang="ar-SA" sz="2000" b="1" dirty="0">
                <a:solidFill>
                  <a:schemeClr val="tx1">
                    <a:lumMod val="75000"/>
                  </a:schemeClr>
                </a:solidFill>
                <a:latin typeface="Alexandria" pitchFamily="2" charset="-78"/>
                <a:cs typeface="Alexandria" pitchFamily="2" charset="-78"/>
              </a:rPr>
              <a:t>مراكز المعلومات </a:t>
            </a:r>
            <a:r>
              <a:rPr lang="en-US" sz="2000" b="1" dirty="0">
                <a:solidFill>
                  <a:schemeClr val="tx1">
                    <a:lumMod val="75000"/>
                  </a:schemeClr>
                </a:solidFill>
                <a:latin typeface="Alexandria" pitchFamily="2" charset="-78"/>
                <a:cs typeface="Alexandria" pitchFamily="2" charset="-78"/>
              </a:rPr>
              <a:t>Information centers</a:t>
            </a:r>
          </a:p>
        </p:txBody>
      </p:sp>
      <p:pic>
        <p:nvPicPr>
          <p:cNvPr id="32" name="Picture 2" descr="دبلوم في إدارة مراكز المعلومات وتأمين الوثائق والملفات المستندية بالحاسب  الآلي">
            <a:extLst>
              <a:ext uri="{FF2B5EF4-FFF2-40B4-BE49-F238E27FC236}">
                <a16:creationId xmlns:a16="http://schemas.microsoft.com/office/drawing/2014/main" id="{1888B3FC-BDA3-428A-A7C5-194B1FAF3B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808" y="2336618"/>
            <a:ext cx="5873683" cy="4254682"/>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13">
            <a:extLst>
              <a:ext uri="{FF2B5EF4-FFF2-40B4-BE49-F238E27FC236}">
                <a16:creationId xmlns:a16="http://schemas.microsoft.com/office/drawing/2014/main" id="{C717E235-DD75-45E0-8CB9-A4AF8B2BC81C}"/>
              </a:ext>
            </a:extLst>
          </p:cNvPr>
          <p:cNvSpPr/>
          <p:nvPr/>
        </p:nvSpPr>
        <p:spPr>
          <a:xfrm>
            <a:off x="6568749" y="5335911"/>
            <a:ext cx="5216851" cy="1255390"/>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marL="342900" indent="-342900" algn="r" rtl="1">
              <a:buFont typeface="Arial" panose="020B0604020202020204" pitchFamily="34" charset="0"/>
              <a:buChar char="•"/>
            </a:pPr>
            <a:r>
              <a:rPr lang="ar-SA" sz="2200" b="1" dirty="0" smtClean="0">
                <a:solidFill>
                  <a:schemeClr val="bg1"/>
                </a:solidFill>
              </a:rPr>
              <a:t>وهي </a:t>
            </a:r>
            <a:r>
              <a:rPr lang="ar-SA" sz="2200" b="1" dirty="0">
                <a:solidFill>
                  <a:schemeClr val="bg1"/>
                </a:solidFill>
              </a:rPr>
              <a:t>وريث لمراكز التوثيق والتي كانت تهتم بالأشكال غير التقليدية لمصادر المعلومات والأساليب غير التقليدية في معالجة هذه المصادر </a:t>
            </a:r>
            <a:endParaRPr lang="en-US" sz="2200" b="1" dirty="0">
              <a:solidFill>
                <a:schemeClr val="bg1"/>
              </a:solidFill>
            </a:endParaRPr>
          </a:p>
        </p:txBody>
      </p:sp>
      <p:sp>
        <p:nvSpPr>
          <p:cNvPr id="34" name="Rectangle 13">
            <a:extLst>
              <a:ext uri="{FF2B5EF4-FFF2-40B4-BE49-F238E27FC236}">
                <a16:creationId xmlns:a16="http://schemas.microsoft.com/office/drawing/2014/main" id="{C68D89BE-AE8C-4F6B-86E2-97763A20E637}"/>
              </a:ext>
            </a:extLst>
          </p:cNvPr>
          <p:cNvSpPr/>
          <p:nvPr/>
        </p:nvSpPr>
        <p:spPr>
          <a:xfrm>
            <a:off x="6568749" y="3969586"/>
            <a:ext cx="5216851" cy="1123440"/>
          </a:xfrm>
          <a:prstGeom prst="rect">
            <a:avLst/>
          </a:prstGeom>
          <a:ln/>
        </p:spPr>
        <p:style>
          <a:lnRef idx="1">
            <a:schemeClr val="accent2"/>
          </a:lnRef>
          <a:fillRef idx="3">
            <a:schemeClr val="accent2"/>
          </a:fillRef>
          <a:effectRef idx="2">
            <a:schemeClr val="accent2"/>
          </a:effectRef>
          <a:fontRef idx="minor">
            <a:schemeClr val="lt1"/>
          </a:fontRef>
        </p:style>
        <p:txBody>
          <a:bodyPr rtlCol="0" anchor="ctr"/>
          <a:lstStyle/>
          <a:p>
            <a:r>
              <a:rPr lang="ar-SA" sz="2400" b="1" dirty="0">
                <a:solidFill>
                  <a:schemeClr val="bg1"/>
                </a:solidFill>
              </a:rPr>
              <a:t> </a:t>
            </a:r>
            <a:endParaRPr lang="en-US" sz="2400" b="1" dirty="0">
              <a:solidFill>
                <a:schemeClr val="bg1"/>
              </a:solidFill>
            </a:endParaRPr>
          </a:p>
          <a:p>
            <a:pPr marL="342900" indent="-342900" algn="r" rtl="1">
              <a:buFont typeface="Arial" panose="020B0604020202020204" pitchFamily="34" charset="0"/>
              <a:buChar char="•"/>
            </a:pPr>
            <a:r>
              <a:rPr lang="ar-SA" sz="2200" b="1" dirty="0">
                <a:solidFill>
                  <a:schemeClr val="bg1"/>
                </a:solidFill>
              </a:rPr>
              <a:t>المؤسسة او الجهاز الذي يقوم بتقديم خدمات بأشكالها المختلفة </a:t>
            </a:r>
            <a:endParaRPr lang="en-US" sz="2200" b="1" dirty="0">
              <a:solidFill>
                <a:schemeClr val="bg1"/>
              </a:solidFill>
            </a:endParaRPr>
          </a:p>
        </p:txBody>
      </p:sp>
    </p:spTree>
    <p:extLst>
      <p:ext uri="{BB962C8B-B14F-4D97-AF65-F5344CB8AC3E}">
        <p14:creationId xmlns:p14="http://schemas.microsoft.com/office/powerpoint/2010/main" val="347613691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468131" y="1285190"/>
            <a:ext cx="11589905"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13">
            <a:extLst>
              <a:ext uri="{FF2B5EF4-FFF2-40B4-BE49-F238E27FC236}">
                <a16:creationId xmlns:a16="http://schemas.microsoft.com/office/drawing/2014/main" id="{2FC2D8E9-F61A-4C7B-A685-546DFF3202D6}"/>
              </a:ext>
            </a:extLst>
          </p:cNvPr>
          <p:cNvSpPr/>
          <p:nvPr/>
        </p:nvSpPr>
        <p:spPr>
          <a:xfrm>
            <a:off x="6447827" y="1451322"/>
            <a:ext cx="5610209" cy="72454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defTabSz="401183" rtl="0">
              <a:defRPr/>
            </a:pPr>
            <a:r>
              <a:rPr lang="ar-SA" sz="2800" b="1" dirty="0">
                <a:effectLst/>
                <a:latin typeface="Calibri" panose="020F0502020204030204" pitchFamily="34" charset="0"/>
                <a:ea typeface="Calibri" panose="020F0502020204030204" pitchFamily="34" charset="0"/>
                <a:cs typeface="Arial" panose="020B0604020202020204" pitchFamily="34" charset="0"/>
              </a:rPr>
              <a:t>أساليب معالجة المعلومات في مراكز المعلومات</a:t>
            </a:r>
            <a:endParaRPr lang="en-US" sz="2800" b="1" kern="0" dirty="0">
              <a:solidFill>
                <a:prstClr val="white"/>
              </a:solidFill>
              <a:latin typeface="Roboto Lt"/>
            </a:endParaRPr>
          </a:p>
        </p:txBody>
      </p:sp>
      <p:pic>
        <p:nvPicPr>
          <p:cNvPr id="9" name="Picture 6" descr="عرض تقديمي عن برنامج الكورت | مستقل">
            <a:extLst>
              <a:ext uri="{FF2B5EF4-FFF2-40B4-BE49-F238E27FC236}">
                <a16:creationId xmlns:a16="http://schemas.microsoft.com/office/drawing/2014/main" id="{39A5D29D-171E-4EEC-9C95-2BD906BB81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131" y="3490572"/>
            <a:ext cx="8166583" cy="329487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رسم تخطيطي 10">
            <a:extLst>
              <a:ext uri="{FF2B5EF4-FFF2-40B4-BE49-F238E27FC236}">
                <a16:creationId xmlns:a16="http://schemas.microsoft.com/office/drawing/2014/main" id="{DE10B903-B120-4BB4-A4ED-F96450C95DFD}"/>
              </a:ext>
            </a:extLst>
          </p:cNvPr>
          <p:cNvGraphicFramePr/>
          <p:nvPr>
            <p:extLst>
              <p:ext uri="{D42A27DB-BD31-4B8C-83A1-F6EECF244321}">
                <p14:modId xmlns:p14="http://schemas.microsoft.com/office/powerpoint/2010/main" val="3643235673"/>
              </p:ext>
            </p:extLst>
          </p:nvPr>
        </p:nvGraphicFramePr>
        <p:xfrm>
          <a:off x="7948003" y="2393238"/>
          <a:ext cx="3775866" cy="38392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Rectangle 10"/>
          <p:cNvSpPr/>
          <p:nvPr/>
        </p:nvSpPr>
        <p:spPr>
          <a:xfrm>
            <a:off x="3273131" y="743814"/>
            <a:ext cx="5020926" cy="430887"/>
          </a:xfrm>
          <a:prstGeom prst="rect">
            <a:avLst/>
          </a:prstGeom>
        </p:spPr>
        <p:txBody>
          <a:bodyPr wrap="none">
            <a:spAutoFit/>
          </a:bodyPr>
          <a:lstStyle/>
          <a:p>
            <a:pPr lvl="0" algn="ctr" rtl="1" eaLnBrk="0" fontAlgn="base" hangingPunct="0">
              <a:spcBef>
                <a:spcPct val="0"/>
              </a:spcBef>
              <a:spcAft>
                <a:spcPct val="0"/>
              </a:spcAft>
              <a:defRPr/>
            </a:pPr>
            <a:r>
              <a:rPr lang="ar-SA" sz="2200" b="1" dirty="0">
                <a:latin typeface="Alexandria" pitchFamily="2" charset="-78"/>
                <a:cs typeface="Alexandria" pitchFamily="2" charset="-78"/>
              </a:rPr>
              <a:t>مراكز المعلومات المتوافرة للباحثين</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17099127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715503" y="1285191"/>
            <a:ext cx="11338084" cy="5025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3273131" y="743814"/>
            <a:ext cx="5020926" cy="430887"/>
          </a:xfrm>
          <a:prstGeom prst="rect">
            <a:avLst/>
          </a:prstGeom>
        </p:spPr>
        <p:txBody>
          <a:bodyPr wrap="none">
            <a:spAutoFit/>
          </a:bodyPr>
          <a:lstStyle/>
          <a:p>
            <a:pPr lvl="0" algn="ctr" rtl="1" eaLnBrk="0" fontAlgn="base" hangingPunct="0">
              <a:spcBef>
                <a:spcPct val="0"/>
              </a:spcBef>
              <a:spcAft>
                <a:spcPct val="0"/>
              </a:spcAft>
              <a:defRPr/>
            </a:pPr>
            <a:r>
              <a:rPr lang="ar-SA" sz="2200" b="1" dirty="0">
                <a:latin typeface="Alexandria" pitchFamily="2" charset="-78"/>
                <a:cs typeface="Alexandria" pitchFamily="2" charset="-78"/>
              </a:rPr>
              <a:t>مراكز المعلومات المتوافرة للباحثين</a:t>
            </a:r>
            <a:endParaRPr lang="en-US" sz="2200" b="1" dirty="0">
              <a:latin typeface="Alexandria" pitchFamily="2" charset="-78"/>
              <a:cs typeface="Alexandria" pitchFamily="2" charset="-78"/>
            </a:endParaRPr>
          </a:p>
        </p:txBody>
      </p:sp>
      <p:sp>
        <p:nvSpPr>
          <p:cNvPr id="9" name="AutoShape 2">
            <a:extLst>
              <a:ext uri="{FF2B5EF4-FFF2-40B4-BE49-F238E27FC236}">
                <a16:creationId xmlns:a16="http://schemas.microsoft.com/office/drawing/2014/main" id="{5DB3AFF7-FA62-42DD-AB92-F906E7993B72}"/>
              </a:ext>
            </a:extLst>
          </p:cNvPr>
          <p:cNvSpPr>
            <a:spLocks/>
          </p:cNvSpPr>
          <p:nvPr/>
        </p:nvSpPr>
        <p:spPr bwMode="auto">
          <a:xfrm>
            <a:off x="7294563" y="5555457"/>
            <a:ext cx="550069" cy="6350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bg1">
              <a:lumMod val="65000"/>
            </a:schemeClr>
          </a:solidFill>
          <a:ln>
            <a:noFill/>
          </a:ln>
          <a:effectLst/>
        </p:spPr>
        <p:txBody>
          <a:bodyPr lIns="0" tIns="0" rIns="0" bIns="0" anchor="ctr"/>
          <a:lstStyle/>
          <a:p>
            <a:pPr>
              <a:lnSpc>
                <a:spcPct val="100000"/>
              </a:lnSpc>
              <a:defRPr/>
            </a:pPr>
            <a:r>
              <a:rPr lang="es-ES" sz="1600">
                <a:latin typeface="Helvetica Light" charset="0"/>
                <a:ea typeface="ＭＳ Ｐゴシック" charset="0"/>
                <a:cs typeface="Helvetica Light" charset="0"/>
                <a:sym typeface="Helvetica Light" charset="0"/>
              </a:rPr>
              <a:t> </a:t>
            </a:r>
            <a:endParaRPr lang="es-ES" sz="900">
              <a:ea typeface="ＭＳ Ｐゴシック" charset="0"/>
              <a:cs typeface="Lato" charset="0"/>
            </a:endParaRPr>
          </a:p>
        </p:txBody>
      </p:sp>
      <p:sp>
        <p:nvSpPr>
          <p:cNvPr id="10" name="AutoShape 4">
            <a:extLst>
              <a:ext uri="{FF2B5EF4-FFF2-40B4-BE49-F238E27FC236}">
                <a16:creationId xmlns:a16="http://schemas.microsoft.com/office/drawing/2014/main" id="{DECC8E01-D89F-4BDC-8E78-DEDE6D2ABF6D}"/>
              </a:ext>
            </a:extLst>
          </p:cNvPr>
          <p:cNvSpPr>
            <a:spLocks/>
          </p:cNvSpPr>
          <p:nvPr/>
        </p:nvSpPr>
        <p:spPr bwMode="auto">
          <a:xfrm>
            <a:off x="4679157" y="3540919"/>
            <a:ext cx="550069" cy="6350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32AA90"/>
          </a:solidFill>
          <a:ln>
            <a:noFill/>
          </a:ln>
          <a:effectLst/>
        </p:spPr>
        <p:txBody>
          <a:bodyPr lIns="0" tIns="0" rIns="0" bIns="0" anchor="ctr"/>
          <a:lstStyle/>
          <a:p>
            <a:pPr>
              <a:lnSpc>
                <a:spcPct val="100000"/>
              </a:lnSpc>
              <a:defRPr/>
            </a:pPr>
            <a:endParaRPr lang="es-ES" sz="1600">
              <a:latin typeface="Helvetica Light" charset="0"/>
              <a:ea typeface="ＭＳ Ｐゴシック" charset="0"/>
              <a:cs typeface="Helvetica Light" charset="0"/>
              <a:sym typeface="Helvetica Light" charset="0"/>
            </a:endParaRPr>
          </a:p>
        </p:txBody>
      </p:sp>
      <p:sp>
        <p:nvSpPr>
          <p:cNvPr id="11" name="AutoShape 6">
            <a:extLst>
              <a:ext uri="{FF2B5EF4-FFF2-40B4-BE49-F238E27FC236}">
                <a16:creationId xmlns:a16="http://schemas.microsoft.com/office/drawing/2014/main" id="{26C02945-81BC-4840-9C6D-DCF80E57156B}"/>
              </a:ext>
            </a:extLst>
          </p:cNvPr>
          <p:cNvSpPr>
            <a:spLocks/>
          </p:cNvSpPr>
          <p:nvPr/>
        </p:nvSpPr>
        <p:spPr bwMode="auto">
          <a:xfrm>
            <a:off x="7281863" y="4065588"/>
            <a:ext cx="550069" cy="6350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4ACAAF"/>
          </a:solidFill>
          <a:ln>
            <a:noFill/>
          </a:ln>
          <a:effectLst/>
        </p:spPr>
        <p:txBody>
          <a:bodyPr lIns="0" tIns="0" rIns="0" bIns="0" anchor="ctr"/>
          <a:lstStyle/>
          <a:p>
            <a:pPr>
              <a:lnSpc>
                <a:spcPct val="100000"/>
              </a:lnSpc>
              <a:defRPr/>
            </a:pPr>
            <a:endParaRPr lang="es-ES" sz="1600">
              <a:latin typeface="Helvetica Light" charset="0"/>
              <a:ea typeface="ＭＳ Ｐゴシック" charset="0"/>
              <a:cs typeface="Helvetica Light" charset="0"/>
              <a:sym typeface="Helvetica Light" charset="0"/>
            </a:endParaRPr>
          </a:p>
        </p:txBody>
      </p:sp>
      <p:sp>
        <p:nvSpPr>
          <p:cNvPr id="12" name="AutoShape 8">
            <a:extLst>
              <a:ext uri="{FF2B5EF4-FFF2-40B4-BE49-F238E27FC236}">
                <a16:creationId xmlns:a16="http://schemas.microsoft.com/office/drawing/2014/main" id="{DBBA59A8-E175-4FD4-B7B0-AC7BAFB1EADA}"/>
              </a:ext>
            </a:extLst>
          </p:cNvPr>
          <p:cNvSpPr>
            <a:spLocks/>
          </p:cNvSpPr>
          <p:nvPr/>
        </p:nvSpPr>
        <p:spPr bwMode="auto">
          <a:xfrm>
            <a:off x="4666457" y="2220119"/>
            <a:ext cx="550069" cy="6350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0800" y="0"/>
                </a:moveTo>
                <a:lnTo>
                  <a:pt x="21599" y="5400"/>
                </a:lnTo>
                <a:lnTo>
                  <a:pt x="21599" y="16200"/>
                </a:lnTo>
                <a:lnTo>
                  <a:pt x="10799" y="21599"/>
                </a:lnTo>
                <a:lnTo>
                  <a:pt x="0" y="16199"/>
                </a:lnTo>
                <a:lnTo>
                  <a:pt x="0" y="5400"/>
                </a:lnTo>
                <a:lnTo>
                  <a:pt x="1080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en-US" sz="1600" b="0" dirty="0">
                <a:latin typeface="Helvetica Light" charset="0"/>
                <a:sym typeface="Helvetica Light" charset="0"/>
              </a:rPr>
              <a:t> </a:t>
            </a:r>
            <a:endParaRPr lang="es-ES" altLang="en-US" sz="1250" dirty="0"/>
          </a:p>
        </p:txBody>
      </p:sp>
      <p:sp>
        <p:nvSpPr>
          <p:cNvPr id="13" name="AutoShape 10">
            <a:extLst>
              <a:ext uri="{FF2B5EF4-FFF2-40B4-BE49-F238E27FC236}">
                <a16:creationId xmlns:a16="http://schemas.microsoft.com/office/drawing/2014/main" id="{A21AA4AA-45E7-4421-8351-82521A8F7771}"/>
              </a:ext>
            </a:extLst>
          </p:cNvPr>
          <p:cNvSpPr>
            <a:spLocks/>
          </p:cNvSpPr>
          <p:nvPr/>
        </p:nvSpPr>
        <p:spPr bwMode="auto">
          <a:xfrm>
            <a:off x="4699000" y="5020469"/>
            <a:ext cx="550069" cy="6350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tx2">
              <a:lumMod val="60000"/>
              <a:lumOff val="40000"/>
            </a:schemeClr>
          </a:solidFill>
          <a:ln>
            <a:noFill/>
          </a:ln>
          <a:effectLst/>
        </p:spPr>
        <p:txBody>
          <a:bodyPr lIns="0" tIns="0" rIns="0" bIns="0" anchor="ctr"/>
          <a:lstStyle/>
          <a:p>
            <a:pPr>
              <a:lnSpc>
                <a:spcPct val="100000"/>
              </a:lnSpc>
              <a:defRPr/>
            </a:pPr>
            <a:endParaRPr lang="es-ES" sz="1600">
              <a:latin typeface="Helvetica Light" charset="0"/>
              <a:ea typeface="ＭＳ Ｐゴシック" charset="0"/>
              <a:cs typeface="Helvetica Light" charset="0"/>
              <a:sym typeface="Helvetica Light" charset="0"/>
            </a:endParaRPr>
          </a:p>
        </p:txBody>
      </p:sp>
      <p:sp>
        <p:nvSpPr>
          <p:cNvPr id="14" name="AutoShape 12">
            <a:extLst>
              <a:ext uri="{FF2B5EF4-FFF2-40B4-BE49-F238E27FC236}">
                <a16:creationId xmlns:a16="http://schemas.microsoft.com/office/drawing/2014/main" id="{79812052-02F9-465B-9FF1-89267C126162}"/>
              </a:ext>
            </a:extLst>
          </p:cNvPr>
          <p:cNvSpPr>
            <a:spLocks/>
          </p:cNvSpPr>
          <p:nvPr/>
        </p:nvSpPr>
        <p:spPr bwMode="auto">
          <a:xfrm>
            <a:off x="7277100" y="2744788"/>
            <a:ext cx="550069" cy="6350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415B79"/>
          </a:solidFill>
          <a:ln>
            <a:noFill/>
          </a:ln>
        </p:spPr>
        <p:txBody>
          <a:bodyPr lIns="0" tIns="0" rIns="0" bIns="0" anchor="ctr"/>
          <a:lstStyle/>
          <a:p>
            <a:endParaRPr lang="en-US" sz="900"/>
          </a:p>
        </p:txBody>
      </p:sp>
      <p:sp>
        <p:nvSpPr>
          <p:cNvPr id="15" name="Line 16">
            <a:extLst>
              <a:ext uri="{FF2B5EF4-FFF2-40B4-BE49-F238E27FC236}">
                <a16:creationId xmlns:a16="http://schemas.microsoft.com/office/drawing/2014/main" id="{20A5181A-6DD9-41F5-9FFB-30B1B0C796CB}"/>
              </a:ext>
            </a:extLst>
          </p:cNvPr>
          <p:cNvSpPr>
            <a:spLocks noChangeShapeType="1"/>
          </p:cNvSpPr>
          <p:nvPr/>
        </p:nvSpPr>
        <p:spPr bwMode="auto">
          <a:xfrm>
            <a:off x="5486400" y="5365750"/>
            <a:ext cx="1570832" cy="469900"/>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600">
              <a:defRPr/>
            </a:pPr>
            <a:endParaRPr lang="es-ES" sz="600">
              <a:solidFill>
                <a:srgbClr val="000000"/>
              </a:solidFill>
              <a:latin typeface="Helvetica" charset="0"/>
              <a:ea typeface="ＭＳ Ｐゴシック" charset="0"/>
              <a:sym typeface="Helvetica" charset="0"/>
            </a:endParaRPr>
          </a:p>
        </p:txBody>
      </p:sp>
      <p:sp>
        <p:nvSpPr>
          <p:cNvPr id="16" name="Line 17">
            <a:extLst>
              <a:ext uri="{FF2B5EF4-FFF2-40B4-BE49-F238E27FC236}">
                <a16:creationId xmlns:a16="http://schemas.microsoft.com/office/drawing/2014/main" id="{BDB8FB47-2926-4923-9D52-B88930553D83}"/>
              </a:ext>
            </a:extLst>
          </p:cNvPr>
          <p:cNvSpPr>
            <a:spLocks noChangeShapeType="1"/>
          </p:cNvSpPr>
          <p:nvPr/>
        </p:nvSpPr>
        <p:spPr bwMode="auto">
          <a:xfrm flipV="1">
            <a:off x="5488782" y="4387850"/>
            <a:ext cx="1539081" cy="964407"/>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600">
              <a:defRPr/>
            </a:pPr>
            <a:endParaRPr lang="es-ES" sz="600">
              <a:solidFill>
                <a:srgbClr val="000000"/>
              </a:solidFill>
              <a:latin typeface="Helvetica" charset="0"/>
              <a:ea typeface="ＭＳ Ｐゴシック" charset="0"/>
              <a:sym typeface="Helvetica" charset="0"/>
            </a:endParaRPr>
          </a:p>
        </p:txBody>
      </p:sp>
      <p:sp>
        <p:nvSpPr>
          <p:cNvPr id="17" name="Line 18">
            <a:extLst>
              <a:ext uri="{FF2B5EF4-FFF2-40B4-BE49-F238E27FC236}">
                <a16:creationId xmlns:a16="http://schemas.microsoft.com/office/drawing/2014/main" id="{FE905D80-F60A-4DF1-9A4C-A4B9F65CF309}"/>
              </a:ext>
            </a:extLst>
          </p:cNvPr>
          <p:cNvSpPr>
            <a:spLocks noChangeShapeType="1"/>
          </p:cNvSpPr>
          <p:nvPr/>
        </p:nvSpPr>
        <p:spPr bwMode="auto">
          <a:xfrm>
            <a:off x="5484813" y="3866357"/>
            <a:ext cx="1541463" cy="519113"/>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600">
              <a:defRPr/>
            </a:pPr>
            <a:endParaRPr lang="es-ES" sz="600">
              <a:solidFill>
                <a:srgbClr val="000000"/>
              </a:solidFill>
              <a:latin typeface="Helvetica" charset="0"/>
              <a:ea typeface="ＭＳ Ｐゴシック" charset="0"/>
              <a:sym typeface="Helvetica" charset="0"/>
            </a:endParaRPr>
          </a:p>
        </p:txBody>
      </p:sp>
      <p:sp>
        <p:nvSpPr>
          <p:cNvPr id="18" name="Line 19">
            <a:extLst>
              <a:ext uri="{FF2B5EF4-FFF2-40B4-BE49-F238E27FC236}">
                <a16:creationId xmlns:a16="http://schemas.microsoft.com/office/drawing/2014/main" id="{B591BC54-BF9F-4BAE-9D58-12E4FAA49DA8}"/>
              </a:ext>
            </a:extLst>
          </p:cNvPr>
          <p:cNvSpPr>
            <a:spLocks noChangeShapeType="1"/>
          </p:cNvSpPr>
          <p:nvPr/>
        </p:nvSpPr>
        <p:spPr bwMode="auto">
          <a:xfrm flipV="1">
            <a:off x="5487988" y="3081338"/>
            <a:ext cx="1508125" cy="788194"/>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600">
              <a:defRPr/>
            </a:pPr>
            <a:endParaRPr lang="es-ES" sz="600">
              <a:solidFill>
                <a:srgbClr val="000000"/>
              </a:solidFill>
              <a:latin typeface="Helvetica" charset="0"/>
              <a:ea typeface="ＭＳ Ｐゴシック" charset="0"/>
              <a:sym typeface="Helvetica" charset="0"/>
            </a:endParaRPr>
          </a:p>
        </p:txBody>
      </p:sp>
      <p:sp>
        <p:nvSpPr>
          <p:cNvPr id="19" name="Line 20">
            <a:extLst>
              <a:ext uri="{FF2B5EF4-FFF2-40B4-BE49-F238E27FC236}">
                <a16:creationId xmlns:a16="http://schemas.microsoft.com/office/drawing/2014/main" id="{FF134247-D283-49CC-B187-46E21887A3FE}"/>
              </a:ext>
            </a:extLst>
          </p:cNvPr>
          <p:cNvSpPr>
            <a:spLocks noChangeShapeType="1"/>
          </p:cNvSpPr>
          <p:nvPr/>
        </p:nvSpPr>
        <p:spPr bwMode="auto">
          <a:xfrm>
            <a:off x="5499894" y="2536032"/>
            <a:ext cx="1493044" cy="533400"/>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600">
              <a:defRPr/>
            </a:pPr>
            <a:endParaRPr lang="es-ES" sz="600">
              <a:solidFill>
                <a:srgbClr val="000000"/>
              </a:solidFill>
              <a:latin typeface="Helvetica" charset="0"/>
              <a:ea typeface="ＭＳ Ｐゴシック" charset="0"/>
              <a:sym typeface="Helvetica" charset="0"/>
            </a:endParaRPr>
          </a:p>
        </p:txBody>
      </p:sp>
      <p:sp>
        <p:nvSpPr>
          <p:cNvPr id="20" name="AutoShape 21">
            <a:extLst>
              <a:ext uri="{FF2B5EF4-FFF2-40B4-BE49-F238E27FC236}">
                <a16:creationId xmlns:a16="http://schemas.microsoft.com/office/drawing/2014/main" id="{9C78235F-4494-4C69-905A-AF41E71F27E7}"/>
              </a:ext>
            </a:extLst>
          </p:cNvPr>
          <p:cNvSpPr>
            <a:spLocks/>
          </p:cNvSpPr>
          <p:nvPr/>
        </p:nvSpPr>
        <p:spPr bwMode="auto">
          <a:xfrm>
            <a:off x="6884194" y="2957513"/>
            <a:ext cx="215900" cy="2159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415B79"/>
          </a:solidFill>
          <a:ln w="25400" cap="flat" cmpd="sng">
            <a:solidFill>
              <a:srgbClr val="000000">
                <a:alpha val="0"/>
              </a:srgbClr>
            </a:solidFill>
            <a:prstDash val="solid"/>
            <a:miter lim="0"/>
            <a:headEnd/>
            <a:tailEnd/>
          </a:ln>
          <a:effectLst/>
        </p:spPr>
        <p:txBody>
          <a:bodyPr lIns="0" tIns="0" rIns="0" bIns="0" anchor="ctr"/>
          <a:lstStyle/>
          <a:p>
            <a:pPr defTabSz="292100">
              <a:defRPr/>
            </a:pPr>
            <a:endParaRPr lang="es-ES" sz="2000">
              <a:solidFill>
                <a:srgbClr val="F1F2F1"/>
              </a:solidFill>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21" name="AutoShape 22">
            <a:extLst>
              <a:ext uri="{FF2B5EF4-FFF2-40B4-BE49-F238E27FC236}">
                <a16:creationId xmlns:a16="http://schemas.microsoft.com/office/drawing/2014/main" id="{387B554D-E730-4F1D-8593-08B7EB6AF2ED}"/>
              </a:ext>
            </a:extLst>
          </p:cNvPr>
          <p:cNvSpPr>
            <a:spLocks/>
          </p:cNvSpPr>
          <p:nvPr/>
        </p:nvSpPr>
        <p:spPr bwMode="auto">
          <a:xfrm>
            <a:off x="6917532" y="4269582"/>
            <a:ext cx="215900" cy="2159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4ACAAF"/>
          </a:solidFill>
          <a:ln w="25400" cap="flat" cmpd="sng">
            <a:solidFill>
              <a:srgbClr val="000000">
                <a:alpha val="0"/>
              </a:srgbClr>
            </a:solidFill>
            <a:prstDash val="solid"/>
            <a:miter lim="0"/>
            <a:headEnd/>
            <a:tailEnd/>
          </a:ln>
          <a:effectLst/>
        </p:spPr>
        <p:txBody>
          <a:bodyPr lIns="0" tIns="0" rIns="0" bIns="0" anchor="ctr"/>
          <a:lstStyle/>
          <a:p>
            <a:pPr defTabSz="292100">
              <a:defRPr/>
            </a:pPr>
            <a:endParaRPr lang="es-ES" sz="2000">
              <a:solidFill>
                <a:srgbClr val="F1F2F1"/>
              </a:solidFill>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22" name="AutoShape 23">
            <a:extLst>
              <a:ext uri="{FF2B5EF4-FFF2-40B4-BE49-F238E27FC236}">
                <a16:creationId xmlns:a16="http://schemas.microsoft.com/office/drawing/2014/main" id="{E7BB9586-8DBC-44B6-BCD7-C497ADDC487D}"/>
              </a:ext>
            </a:extLst>
          </p:cNvPr>
          <p:cNvSpPr>
            <a:spLocks/>
          </p:cNvSpPr>
          <p:nvPr/>
        </p:nvSpPr>
        <p:spPr bwMode="auto">
          <a:xfrm>
            <a:off x="6960394" y="5742782"/>
            <a:ext cx="215900" cy="2159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bg1">
              <a:lumMod val="65000"/>
            </a:schemeClr>
          </a:solidFill>
          <a:ln w="25400" cap="flat" cmpd="sng">
            <a:solidFill>
              <a:srgbClr val="000000">
                <a:alpha val="0"/>
              </a:srgbClr>
            </a:solidFill>
            <a:prstDash val="solid"/>
            <a:miter lim="0"/>
            <a:headEnd/>
            <a:tailEnd/>
          </a:ln>
          <a:effectLst/>
        </p:spPr>
        <p:txBody>
          <a:bodyPr lIns="0" tIns="0" rIns="0" bIns="0" anchor="ctr"/>
          <a:lstStyle/>
          <a:p>
            <a:pPr defTabSz="292100">
              <a:defRPr/>
            </a:pPr>
            <a:endParaRPr lang="es-ES" sz="2000">
              <a:solidFill>
                <a:srgbClr val="F1F2F1"/>
              </a:solidFill>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23" name="AutoShape 24">
            <a:extLst>
              <a:ext uri="{FF2B5EF4-FFF2-40B4-BE49-F238E27FC236}">
                <a16:creationId xmlns:a16="http://schemas.microsoft.com/office/drawing/2014/main" id="{D7483F53-5FCF-494C-8F62-9F295EAD3F3B}"/>
              </a:ext>
            </a:extLst>
          </p:cNvPr>
          <p:cNvSpPr>
            <a:spLocks/>
          </p:cNvSpPr>
          <p:nvPr/>
        </p:nvSpPr>
        <p:spPr bwMode="auto">
          <a:xfrm>
            <a:off x="5407819" y="2424113"/>
            <a:ext cx="215900" cy="2159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p:spPr>
        <p:txBody>
          <a:bodyPr lIns="0" tIns="0" rIns="0" bIns="0" anchor="ctr"/>
          <a:lstStyle/>
          <a:p>
            <a:pPr algn="r" defTabSz="292100">
              <a:defRPr/>
            </a:pPr>
            <a:endParaRPr lang="es-ES" sz="2000">
              <a:solidFill>
                <a:srgbClr val="F1F2F1"/>
              </a:solidFill>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24" name="AutoShape 25">
            <a:extLst>
              <a:ext uri="{FF2B5EF4-FFF2-40B4-BE49-F238E27FC236}">
                <a16:creationId xmlns:a16="http://schemas.microsoft.com/office/drawing/2014/main" id="{8A8A97BC-E0C9-4FA9-B81D-A5A3C9E761BA}"/>
              </a:ext>
            </a:extLst>
          </p:cNvPr>
          <p:cNvSpPr>
            <a:spLocks/>
          </p:cNvSpPr>
          <p:nvPr/>
        </p:nvSpPr>
        <p:spPr bwMode="auto">
          <a:xfrm>
            <a:off x="5390357" y="3744913"/>
            <a:ext cx="215900" cy="2159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32AA90"/>
          </a:solidFill>
          <a:ln w="25400" cap="flat" cmpd="sng">
            <a:solidFill>
              <a:srgbClr val="000000">
                <a:alpha val="0"/>
              </a:srgbClr>
            </a:solidFill>
            <a:prstDash val="solid"/>
            <a:miter lim="0"/>
            <a:headEnd/>
            <a:tailEnd/>
          </a:ln>
          <a:effectLst/>
        </p:spPr>
        <p:txBody>
          <a:bodyPr lIns="0" tIns="0" rIns="0" bIns="0" anchor="ctr"/>
          <a:lstStyle/>
          <a:p>
            <a:pPr algn="r" defTabSz="292100">
              <a:defRPr/>
            </a:pPr>
            <a:endParaRPr lang="es-ES" sz="2000">
              <a:solidFill>
                <a:srgbClr val="F1F2F1"/>
              </a:solidFill>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25" name="AutoShape 26">
            <a:extLst>
              <a:ext uri="{FF2B5EF4-FFF2-40B4-BE49-F238E27FC236}">
                <a16:creationId xmlns:a16="http://schemas.microsoft.com/office/drawing/2014/main" id="{CCA1BE67-83B4-43BE-8C05-33DCC122EF56}"/>
              </a:ext>
            </a:extLst>
          </p:cNvPr>
          <p:cNvSpPr>
            <a:spLocks/>
          </p:cNvSpPr>
          <p:nvPr/>
        </p:nvSpPr>
        <p:spPr bwMode="auto">
          <a:xfrm>
            <a:off x="5382419" y="5234782"/>
            <a:ext cx="215900" cy="2159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tx2">
              <a:lumMod val="60000"/>
              <a:lumOff val="40000"/>
            </a:schemeClr>
          </a:solidFill>
          <a:ln w="25400" cap="flat" cmpd="sng">
            <a:solidFill>
              <a:srgbClr val="000000">
                <a:alpha val="0"/>
              </a:srgbClr>
            </a:solidFill>
            <a:prstDash val="solid"/>
            <a:miter lim="0"/>
            <a:headEnd/>
            <a:tailEnd/>
          </a:ln>
          <a:effectLst/>
        </p:spPr>
        <p:txBody>
          <a:bodyPr lIns="0" tIns="0" rIns="0" bIns="0" anchor="ctr"/>
          <a:lstStyle/>
          <a:p>
            <a:pPr algn="r" defTabSz="292100">
              <a:defRPr/>
            </a:pPr>
            <a:endParaRPr lang="es-ES" sz="2000">
              <a:solidFill>
                <a:srgbClr val="F1F2F1"/>
              </a:solidFill>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26" name="Text Placeholder 14">
            <a:extLst>
              <a:ext uri="{FF2B5EF4-FFF2-40B4-BE49-F238E27FC236}">
                <a16:creationId xmlns:a16="http://schemas.microsoft.com/office/drawing/2014/main" id="{3DD96577-2F8A-48CF-B372-E010B2A8FB92}"/>
              </a:ext>
            </a:extLst>
          </p:cNvPr>
          <p:cNvSpPr txBox="1">
            <a:spLocks/>
          </p:cNvSpPr>
          <p:nvPr/>
        </p:nvSpPr>
        <p:spPr>
          <a:xfrm>
            <a:off x="707335" y="1904715"/>
            <a:ext cx="3612038" cy="10387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15000"/>
              </a:lnSpc>
              <a:spcBef>
                <a:spcPts val="0"/>
              </a:spcBef>
              <a:spcAft>
                <a:spcPts val="1000"/>
              </a:spcAft>
              <a:buFontTx/>
              <a:buNone/>
              <a:defRPr/>
            </a:pPr>
            <a:r>
              <a:rPr lang="ar-SA" sz="24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توفير مصادر المعلومات المناسبة </a:t>
            </a:r>
            <a:endParaRPr lang="en-US" sz="2400" b="1" dirty="0"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27" name="Text Placeholder 15">
            <a:extLst>
              <a:ext uri="{FF2B5EF4-FFF2-40B4-BE49-F238E27FC236}">
                <a16:creationId xmlns:a16="http://schemas.microsoft.com/office/drawing/2014/main" id="{2A1FA03E-FA36-414C-A7F2-8A62F05652F6}"/>
              </a:ext>
            </a:extLst>
          </p:cNvPr>
          <p:cNvSpPr txBox="1">
            <a:spLocks/>
          </p:cNvSpPr>
          <p:nvPr/>
        </p:nvSpPr>
        <p:spPr>
          <a:xfrm>
            <a:off x="8245460" y="2535889"/>
            <a:ext cx="3612038" cy="10527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15000"/>
              </a:lnSpc>
              <a:spcBef>
                <a:spcPts val="0"/>
              </a:spcBef>
              <a:spcAft>
                <a:spcPts val="1000"/>
              </a:spcAft>
              <a:buFontTx/>
              <a:buNone/>
              <a:defRPr/>
            </a:pPr>
            <a:r>
              <a:rPr lang="ar-SA" sz="24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مراعاة الدقة والموضوعية </a:t>
            </a:r>
            <a:endParaRPr lang="en-US" sz="2400" b="1" dirty="0"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28" name="Text Placeholder 16">
            <a:extLst>
              <a:ext uri="{FF2B5EF4-FFF2-40B4-BE49-F238E27FC236}">
                <a16:creationId xmlns:a16="http://schemas.microsoft.com/office/drawing/2014/main" id="{FEFE97CE-79CA-450B-B88B-E74F60044599}"/>
              </a:ext>
            </a:extLst>
          </p:cNvPr>
          <p:cNvSpPr txBox="1">
            <a:spLocks/>
          </p:cNvSpPr>
          <p:nvPr/>
        </p:nvSpPr>
        <p:spPr>
          <a:xfrm>
            <a:off x="715502" y="3435506"/>
            <a:ext cx="3612038" cy="103879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15000"/>
              </a:lnSpc>
              <a:spcBef>
                <a:spcPts val="0"/>
              </a:spcBef>
              <a:spcAft>
                <a:spcPts val="1000"/>
              </a:spcAft>
              <a:buFontTx/>
              <a:buNone/>
              <a:defRPr/>
            </a:pPr>
            <a:r>
              <a:rPr lang="ar-SA" sz="24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سرعة الإحاطة بمصادر المعلومات الجديدة </a:t>
            </a:r>
            <a:endParaRPr lang="en-US" sz="2400" b="1" dirty="0"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29" name="Text Placeholder 17">
            <a:extLst>
              <a:ext uri="{FF2B5EF4-FFF2-40B4-BE49-F238E27FC236}">
                <a16:creationId xmlns:a16="http://schemas.microsoft.com/office/drawing/2014/main" id="{11F86564-835E-48E3-8AFB-1D7201FF2F18}"/>
              </a:ext>
            </a:extLst>
          </p:cNvPr>
          <p:cNvSpPr txBox="1">
            <a:spLocks/>
          </p:cNvSpPr>
          <p:nvPr/>
        </p:nvSpPr>
        <p:spPr>
          <a:xfrm>
            <a:off x="715502" y="5036059"/>
            <a:ext cx="3612038" cy="103879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15000"/>
              </a:lnSpc>
              <a:spcBef>
                <a:spcPts val="0"/>
              </a:spcBef>
              <a:spcAft>
                <a:spcPts val="1000"/>
              </a:spcAft>
              <a:buFontTx/>
              <a:buNone/>
              <a:defRPr/>
            </a:pPr>
            <a:r>
              <a:rPr lang="ar-SA" sz="24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إدراك الاحتياجات المتغيرة للمستفيدين</a:t>
            </a:r>
            <a:endParaRPr lang="en-US" sz="2400" b="1" dirty="0"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30" name="Text Placeholder 18">
            <a:extLst>
              <a:ext uri="{FF2B5EF4-FFF2-40B4-BE49-F238E27FC236}">
                <a16:creationId xmlns:a16="http://schemas.microsoft.com/office/drawing/2014/main" id="{694190D2-A956-4C85-88A4-3F16A786AE53}"/>
              </a:ext>
            </a:extLst>
          </p:cNvPr>
          <p:cNvSpPr txBox="1">
            <a:spLocks/>
          </p:cNvSpPr>
          <p:nvPr/>
        </p:nvSpPr>
        <p:spPr>
          <a:xfrm>
            <a:off x="7569597" y="3947903"/>
            <a:ext cx="3612038" cy="10527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15000"/>
              </a:lnSpc>
              <a:spcBef>
                <a:spcPts val="0"/>
              </a:spcBef>
              <a:spcAft>
                <a:spcPts val="1000"/>
              </a:spcAft>
              <a:buFontTx/>
              <a:buNone/>
              <a:defRPr/>
            </a:pPr>
            <a:r>
              <a:rPr lang="ar-SA" sz="24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تلافي النقص</a:t>
            </a:r>
            <a:endParaRPr lang="en-US" sz="2400" b="1" dirty="0"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31" name="Text Placeholder 19">
            <a:extLst>
              <a:ext uri="{FF2B5EF4-FFF2-40B4-BE49-F238E27FC236}">
                <a16:creationId xmlns:a16="http://schemas.microsoft.com/office/drawing/2014/main" id="{3006D184-3820-40F8-A82B-A6BEB0296AD5}"/>
              </a:ext>
            </a:extLst>
          </p:cNvPr>
          <p:cNvSpPr txBox="1">
            <a:spLocks/>
          </p:cNvSpPr>
          <p:nvPr/>
        </p:nvSpPr>
        <p:spPr>
          <a:xfrm>
            <a:off x="8245459" y="5258319"/>
            <a:ext cx="3597751" cy="105279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15000"/>
              </a:lnSpc>
              <a:spcBef>
                <a:spcPts val="0"/>
              </a:spcBef>
              <a:spcAft>
                <a:spcPts val="1000"/>
              </a:spcAft>
              <a:buFontTx/>
              <a:buNone/>
              <a:defRPr/>
            </a:pPr>
            <a:r>
              <a:rPr lang="ar-SA" sz="24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مساعدة المستفيد على تخطي الحواجز اللغوية </a:t>
            </a:r>
            <a:endParaRPr lang="en-US" sz="2400" b="1" dirty="0"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32" name="Rectangle 13">
            <a:extLst>
              <a:ext uri="{FF2B5EF4-FFF2-40B4-BE49-F238E27FC236}">
                <a16:creationId xmlns:a16="http://schemas.microsoft.com/office/drawing/2014/main" id="{42BE0A88-4086-4F04-B0EB-701E989F85A9}"/>
              </a:ext>
            </a:extLst>
          </p:cNvPr>
          <p:cNvSpPr/>
          <p:nvPr/>
        </p:nvSpPr>
        <p:spPr>
          <a:xfrm>
            <a:off x="6859926" y="1431750"/>
            <a:ext cx="5066661" cy="72454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defTabSz="401183" rtl="1">
              <a:defRPr/>
            </a:pPr>
            <a:r>
              <a:rPr lang="ar-SA" sz="2800" b="1" dirty="0">
                <a:effectLst/>
                <a:latin typeface="Calibri" panose="020F0502020204030204" pitchFamily="34" charset="0"/>
                <a:ea typeface="Calibri" panose="020F0502020204030204" pitchFamily="34" charset="0"/>
                <a:cs typeface="Arial" panose="020B0604020202020204" pitchFamily="34" charset="0"/>
              </a:rPr>
              <a:t>أهداف مراكز المعلومات</a:t>
            </a:r>
            <a:endParaRPr lang="en-US" sz="2800" b="1" kern="0" dirty="0">
              <a:solidFill>
                <a:prstClr val="white"/>
              </a:solidFill>
              <a:latin typeface="Roboto Lt"/>
            </a:endParaRPr>
          </a:p>
        </p:txBody>
      </p:sp>
    </p:spTree>
    <p:extLst>
      <p:ext uri="{BB962C8B-B14F-4D97-AF65-F5344CB8AC3E}">
        <p14:creationId xmlns:p14="http://schemas.microsoft.com/office/powerpoint/2010/main" val="12308053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749300" y="1285191"/>
            <a:ext cx="11112500" cy="5312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080238" y="680525"/>
            <a:ext cx="5330161" cy="486928"/>
          </a:xfrm>
          <a:prstGeom prst="rect">
            <a:avLst/>
          </a:prstGeom>
          <a:noFill/>
        </p:spPr>
        <p:txBody>
          <a:bodyPr wrap="square" rtlCol="0">
            <a:spAutoFit/>
          </a:bodyPr>
          <a:lstStyle/>
          <a:p>
            <a:pPr algn="ctr" rtl="1">
              <a:lnSpc>
                <a:spcPct val="115000"/>
              </a:lnSpc>
              <a:spcAft>
                <a:spcPts val="1000"/>
              </a:spcAft>
            </a:pPr>
            <a:r>
              <a:rPr lang="ar-SA" sz="2400" b="1" dirty="0">
                <a:latin typeface="Alexandria" pitchFamily="2" charset="-78"/>
                <a:ea typeface="Calibri" panose="020F0502020204030204" pitchFamily="34" charset="0"/>
                <a:cs typeface="Alexandria" pitchFamily="2" charset="-78"/>
              </a:rPr>
              <a:t>انواع مراكز  للمعلومات </a:t>
            </a:r>
            <a:endParaRPr lang="en-US" sz="2400" b="1" dirty="0">
              <a:latin typeface="Alexandria" pitchFamily="2" charset="-78"/>
              <a:ea typeface="Calibri" panose="020F0502020204030204" pitchFamily="34" charset="0"/>
              <a:cs typeface="Alexandria" pitchFamily="2" charset="-78"/>
            </a:endParaRPr>
          </a:p>
        </p:txBody>
      </p:sp>
      <p:sp>
        <p:nvSpPr>
          <p:cNvPr id="8" name="AutoShape 4">
            <a:extLst>
              <a:ext uri="{FF2B5EF4-FFF2-40B4-BE49-F238E27FC236}">
                <a16:creationId xmlns:a16="http://schemas.microsoft.com/office/drawing/2014/main" id="{AC0FA071-6D19-43C0-A330-13F74101374F}"/>
              </a:ext>
            </a:extLst>
          </p:cNvPr>
          <p:cNvSpPr>
            <a:spLocks/>
          </p:cNvSpPr>
          <p:nvPr/>
        </p:nvSpPr>
        <p:spPr bwMode="auto">
          <a:xfrm>
            <a:off x="4283869" y="1736348"/>
            <a:ext cx="1761331" cy="1761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317" y="0"/>
                </a:moveTo>
                <a:cubicBezTo>
                  <a:pt x="13198" y="871"/>
                  <a:pt x="9277" y="2909"/>
                  <a:pt x="6078" y="6121"/>
                </a:cubicBezTo>
                <a:cubicBezTo>
                  <a:pt x="2898" y="9313"/>
                  <a:pt x="876" y="13222"/>
                  <a:pt x="0" y="17331"/>
                </a:cubicBezTo>
                <a:cubicBezTo>
                  <a:pt x="654" y="19787"/>
                  <a:pt x="2887" y="21599"/>
                  <a:pt x="5550" y="21599"/>
                </a:cubicBezTo>
                <a:lnTo>
                  <a:pt x="15850" y="21599"/>
                </a:lnTo>
                <a:cubicBezTo>
                  <a:pt x="19026" y="21600"/>
                  <a:pt x="21600" y="19026"/>
                  <a:pt x="21600" y="15851"/>
                </a:cubicBezTo>
                <a:lnTo>
                  <a:pt x="21600" y="5556"/>
                </a:lnTo>
                <a:cubicBezTo>
                  <a:pt x="21599" y="2889"/>
                  <a:pt x="19781" y="649"/>
                  <a:pt x="17317" y="0"/>
                </a:cubicBezTo>
                <a:close/>
              </a:path>
            </a:pathLst>
          </a:custGeom>
          <a:solidFill>
            <a:srgbClr val="4F81BD"/>
          </a:solidFill>
          <a:ln>
            <a:noFill/>
          </a:ln>
          <a:effectLst/>
        </p:spPr>
        <p:txBody>
          <a:bodyPr lIns="0" tIns="0" rIns="0" bIns="0" anchor="ctr"/>
          <a:lstStyle/>
          <a:p>
            <a:pPr>
              <a:lnSpc>
                <a:spcPct val="100000"/>
              </a:lnSpc>
              <a:defRPr/>
            </a:pPr>
            <a:endParaRPr lang="es-ES" sz="2800">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9" name="AutoShape 5">
            <a:extLst>
              <a:ext uri="{FF2B5EF4-FFF2-40B4-BE49-F238E27FC236}">
                <a16:creationId xmlns:a16="http://schemas.microsoft.com/office/drawing/2014/main" id="{1869C2F7-A059-40C9-A5BA-CA5954824AE7}"/>
              </a:ext>
            </a:extLst>
          </p:cNvPr>
          <p:cNvSpPr>
            <a:spLocks/>
          </p:cNvSpPr>
          <p:nvPr/>
        </p:nvSpPr>
        <p:spPr bwMode="auto">
          <a:xfrm>
            <a:off x="6096794" y="1735554"/>
            <a:ext cx="1765300" cy="17621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320" y="0"/>
                </a:moveTo>
                <a:cubicBezTo>
                  <a:pt x="1838" y="631"/>
                  <a:pt x="0" y="2881"/>
                  <a:pt x="0" y="5565"/>
                </a:cubicBezTo>
                <a:lnTo>
                  <a:pt x="0" y="15854"/>
                </a:lnTo>
                <a:cubicBezTo>
                  <a:pt x="0" y="19028"/>
                  <a:pt x="2566" y="21599"/>
                  <a:pt x="5733" y="21599"/>
                </a:cubicBezTo>
                <a:lnTo>
                  <a:pt x="16004" y="21599"/>
                </a:lnTo>
                <a:cubicBezTo>
                  <a:pt x="18745" y="21600"/>
                  <a:pt x="21032" y="19672"/>
                  <a:pt x="21600" y="17097"/>
                </a:cubicBezTo>
                <a:cubicBezTo>
                  <a:pt x="20699" y="13077"/>
                  <a:pt x="18699" y="9258"/>
                  <a:pt x="15589" y="6129"/>
                </a:cubicBezTo>
                <a:cubicBezTo>
                  <a:pt x="12384" y="2905"/>
                  <a:pt x="8450" y="864"/>
                  <a:pt x="4320" y="0"/>
                </a:cubicBezTo>
                <a:close/>
              </a:path>
            </a:pathLst>
          </a:custGeom>
          <a:solidFill>
            <a:srgbClr val="203864"/>
          </a:solidFill>
          <a:ln>
            <a:noFill/>
          </a:ln>
          <a:effectLst/>
        </p:spPr>
        <p:txBody>
          <a:bodyPr lIns="0" tIns="0" rIns="0" bIns="0" anchor="ctr"/>
          <a:lstStyle/>
          <a:p>
            <a:pPr>
              <a:lnSpc>
                <a:spcPct val="100000"/>
              </a:lnSpc>
              <a:defRPr/>
            </a:pPr>
            <a:endParaRPr lang="es-ES" sz="2800" dirty="0">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10" name="AutoShape 6">
            <a:extLst>
              <a:ext uri="{FF2B5EF4-FFF2-40B4-BE49-F238E27FC236}">
                <a16:creationId xmlns:a16="http://schemas.microsoft.com/office/drawing/2014/main" id="{4601DE2E-0429-4582-817B-16CC2813CA54}"/>
              </a:ext>
            </a:extLst>
          </p:cNvPr>
          <p:cNvSpPr>
            <a:spLocks/>
          </p:cNvSpPr>
          <p:nvPr/>
        </p:nvSpPr>
        <p:spPr bwMode="auto">
          <a:xfrm>
            <a:off x="4283869" y="3576261"/>
            <a:ext cx="1761331" cy="17605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550" y="0"/>
                </a:moveTo>
                <a:cubicBezTo>
                  <a:pt x="2888" y="0"/>
                  <a:pt x="655" y="1810"/>
                  <a:pt x="0" y="4265"/>
                </a:cubicBezTo>
                <a:cubicBezTo>
                  <a:pt x="877" y="8372"/>
                  <a:pt x="2900" y="12282"/>
                  <a:pt x="6078" y="15474"/>
                </a:cubicBezTo>
                <a:cubicBezTo>
                  <a:pt x="9283" y="18692"/>
                  <a:pt x="13214" y="20731"/>
                  <a:pt x="17342" y="21600"/>
                </a:cubicBezTo>
                <a:cubicBezTo>
                  <a:pt x="19793" y="20941"/>
                  <a:pt x="21600" y="18710"/>
                  <a:pt x="21600" y="16051"/>
                </a:cubicBezTo>
                <a:lnTo>
                  <a:pt x="21600" y="5750"/>
                </a:lnTo>
                <a:cubicBezTo>
                  <a:pt x="21599" y="2574"/>
                  <a:pt x="19026" y="0"/>
                  <a:pt x="15850" y="0"/>
                </a:cubicBezTo>
                <a:lnTo>
                  <a:pt x="5550" y="0"/>
                </a:lnTo>
                <a:close/>
              </a:path>
            </a:pathLst>
          </a:custGeom>
          <a:solidFill>
            <a:schemeClr val="bg1">
              <a:lumMod val="75000"/>
            </a:schemeClr>
          </a:solidFill>
          <a:ln>
            <a:noFill/>
          </a:ln>
          <a:effectLst/>
        </p:spPr>
        <p:txBody>
          <a:bodyPr lIns="0" tIns="0" rIns="0" bIns="0" anchor="ctr"/>
          <a:lstStyle/>
          <a:p>
            <a:pPr>
              <a:lnSpc>
                <a:spcPct val="100000"/>
              </a:lnSpc>
              <a:defRPr/>
            </a:pPr>
            <a:endParaRPr lang="es-ES" sz="2800">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11" name="AutoShape 7">
            <a:extLst>
              <a:ext uri="{FF2B5EF4-FFF2-40B4-BE49-F238E27FC236}">
                <a16:creationId xmlns:a16="http://schemas.microsoft.com/office/drawing/2014/main" id="{85640A93-9035-49D0-85DA-F16C7069973C}"/>
              </a:ext>
            </a:extLst>
          </p:cNvPr>
          <p:cNvSpPr>
            <a:spLocks/>
          </p:cNvSpPr>
          <p:nvPr/>
        </p:nvSpPr>
        <p:spPr bwMode="auto">
          <a:xfrm>
            <a:off x="6096794" y="3576261"/>
            <a:ext cx="1765300" cy="1761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734" y="0"/>
                </a:moveTo>
                <a:cubicBezTo>
                  <a:pt x="2566" y="0"/>
                  <a:pt x="0" y="2572"/>
                  <a:pt x="0" y="5747"/>
                </a:cubicBezTo>
                <a:lnTo>
                  <a:pt x="0" y="16042"/>
                </a:lnTo>
                <a:cubicBezTo>
                  <a:pt x="0" y="18718"/>
                  <a:pt x="1827" y="20959"/>
                  <a:pt x="4297" y="21600"/>
                </a:cubicBezTo>
                <a:cubicBezTo>
                  <a:pt x="8435" y="20739"/>
                  <a:pt x="12379" y="18697"/>
                  <a:pt x="15591" y="15465"/>
                </a:cubicBezTo>
                <a:cubicBezTo>
                  <a:pt x="18700" y="12337"/>
                  <a:pt x="20698" y="8517"/>
                  <a:pt x="21600" y="4499"/>
                </a:cubicBezTo>
                <a:cubicBezTo>
                  <a:pt x="21030" y="1925"/>
                  <a:pt x="18745" y="0"/>
                  <a:pt x="16006" y="0"/>
                </a:cubicBezTo>
                <a:lnTo>
                  <a:pt x="5734" y="0"/>
                </a:lnTo>
                <a:close/>
              </a:path>
            </a:pathLst>
          </a:custGeom>
          <a:solidFill>
            <a:srgbClr val="32AA90"/>
          </a:solidFill>
          <a:ln>
            <a:noFill/>
          </a:ln>
          <a:effectLst/>
        </p:spPr>
        <p:txBody>
          <a:bodyPr lIns="0" tIns="0" rIns="0" bIns="0" anchor="ctr"/>
          <a:lstStyle/>
          <a:p>
            <a:pPr>
              <a:lnSpc>
                <a:spcPct val="100000"/>
              </a:lnSpc>
              <a:defRPr/>
            </a:pPr>
            <a:endParaRPr lang="es-ES" sz="2800">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12" name="Text Placeholder 11">
            <a:extLst>
              <a:ext uri="{FF2B5EF4-FFF2-40B4-BE49-F238E27FC236}">
                <a16:creationId xmlns:a16="http://schemas.microsoft.com/office/drawing/2014/main" id="{0C567010-D80C-4E83-A297-DB964AF4F415}"/>
              </a:ext>
            </a:extLst>
          </p:cNvPr>
          <p:cNvSpPr txBox="1">
            <a:spLocks/>
          </p:cNvSpPr>
          <p:nvPr/>
        </p:nvSpPr>
        <p:spPr>
          <a:xfrm>
            <a:off x="8478153" y="1395884"/>
            <a:ext cx="3152905" cy="2224121"/>
          </a:xfrm>
          <a:prstGeom prst="rect">
            <a:avLst/>
          </a:prstGeom>
        </p:spPr>
        <p:style>
          <a:lnRef idx="1">
            <a:schemeClr val="accent3"/>
          </a:lnRef>
          <a:fillRef idx="3">
            <a:schemeClr val="accent3"/>
          </a:fillRef>
          <a:effectRef idx="2">
            <a:schemeClr val="accent3"/>
          </a:effectRef>
          <a:fontRef idx="minor">
            <a:schemeClr val="lt1"/>
          </a:fontRef>
        </p:style>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rtl="1">
              <a:lnSpc>
                <a:spcPct val="115000"/>
              </a:lnSpc>
              <a:spcBef>
                <a:spcPts val="0"/>
              </a:spcBef>
              <a:spcAft>
                <a:spcPts val="1000"/>
              </a:spcAft>
              <a:buFontTx/>
              <a:buNone/>
              <a:defRPr/>
            </a:pPr>
            <a:r>
              <a:rPr lang="ar-SA"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المراكز العامة للمعلومات</a:t>
            </a:r>
          </a:p>
          <a:p>
            <a:pPr marL="0" indent="0" algn="just" rtl="1">
              <a:lnSpc>
                <a:spcPct val="115000"/>
              </a:lnSpc>
              <a:spcBef>
                <a:spcPts val="0"/>
              </a:spcBef>
              <a:spcAft>
                <a:spcPts val="1000"/>
              </a:spcAft>
              <a:buFontTx/>
              <a:buNone/>
              <a:defRPr/>
            </a:pPr>
            <a:r>
              <a:rPr lang="ar-SA"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 ليست عامة في اهتماماتها </a:t>
            </a:r>
          </a:p>
          <a:p>
            <a:pPr marL="0" indent="0" algn="just" rtl="1">
              <a:lnSpc>
                <a:spcPct val="115000"/>
              </a:lnSpc>
              <a:spcBef>
                <a:spcPts val="0"/>
              </a:spcBef>
              <a:spcAft>
                <a:spcPts val="1000"/>
              </a:spcAft>
              <a:buFontTx/>
              <a:buNone/>
              <a:defRPr/>
            </a:pPr>
            <a:r>
              <a:rPr lang="ar-SA"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يتم تمويلها من الميزانية العامة للدولة </a:t>
            </a:r>
            <a:endParaRPr lang="en-US"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pPr marL="0" indent="0" algn="just" rtl="1">
              <a:lnSpc>
                <a:spcPct val="115000"/>
              </a:lnSpc>
              <a:spcBef>
                <a:spcPts val="0"/>
              </a:spcBef>
              <a:spcAft>
                <a:spcPts val="1000"/>
              </a:spcAft>
              <a:buFontTx/>
              <a:buNone/>
              <a:defRPr/>
            </a:pPr>
            <a:r>
              <a:rPr lang="ar-SA"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تقدم خدماتها مجاناً</a:t>
            </a:r>
            <a:endParaRPr lang="en-US"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pPr marL="0" indent="0" algn="just" rtl="1">
              <a:lnSpc>
                <a:spcPct val="115000"/>
              </a:lnSpc>
              <a:spcBef>
                <a:spcPts val="0"/>
              </a:spcBef>
              <a:spcAft>
                <a:spcPts val="1000"/>
              </a:spcAft>
              <a:buFontTx/>
              <a:buNone/>
              <a:defRPr/>
            </a:pPr>
            <a:endParaRPr lang="en-US" dirty="0"/>
          </a:p>
        </p:txBody>
      </p:sp>
      <p:sp>
        <p:nvSpPr>
          <p:cNvPr id="13" name="Text Placeholder 13">
            <a:extLst>
              <a:ext uri="{FF2B5EF4-FFF2-40B4-BE49-F238E27FC236}">
                <a16:creationId xmlns:a16="http://schemas.microsoft.com/office/drawing/2014/main" id="{27AB022A-0418-4025-BA6F-2325B770AF57}"/>
              </a:ext>
            </a:extLst>
          </p:cNvPr>
          <p:cNvSpPr txBox="1">
            <a:spLocks/>
          </p:cNvSpPr>
          <p:nvPr/>
        </p:nvSpPr>
        <p:spPr>
          <a:xfrm>
            <a:off x="915106" y="4163616"/>
            <a:ext cx="3152905" cy="1776244"/>
          </a:xfrm>
          <a:prstGeom prst="rect">
            <a:avLst/>
          </a:prstGeom>
        </p:spPr>
        <p:style>
          <a:lnRef idx="1">
            <a:schemeClr val="accent3"/>
          </a:lnRef>
          <a:fillRef idx="3">
            <a:schemeClr val="accent3"/>
          </a:fillRef>
          <a:effectRef idx="2">
            <a:schemeClr val="accent3"/>
          </a:effectRef>
          <a:fontRef idx="minor">
            <a:schemeClr val="lt1"/>
          </a:fontRef>
        </p:style>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rtl="1">
              <a:lnSpc>
                <a:spcPct val="115000"/>
              </a:lnSpc>
              <a:spcBef>
                <a:spcPts val="0"/>
              </a:spcBef>
              <a:spcAft>
                <a:spcPts val="1000"/>
              </a:spcAft>
              <a:buFontTx/>
              <a:buNone/>
              <a:defRPr/>
            </a:pPr>
            <a:r>
              <a:rPr lang="ar-SA"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المراكز الخاصة للمعلومات </a:t>
            </a:r>
            <a:endParaRPr lang="en-US"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pPr marL="0" indent="0" algn="just" rtl="1">
              <a:lnSpc>
                <a:spcPct val="115000"/>
              </a:lnSpc>
              <a:spcBef>
                <a:spcPts val="0"/>
              </a:spcBef>
              <a:spcAft>
                <a:spcPts val="1000"/>
              </a:spcAft>
              <a:buFontTx/>
              <a:buNone/>
              <a:defRPr/>
            </a:pPr>
            <a:r>
              <a:rPr lang="ar-SA"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وهي المراكز التي تقتصر خدماتها على العاملين في المؤسسة التي يتبعها المركز فقط </a:t>
            </a:r>
            <a:endParaRPr lang="en-US"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14" name="Text Placeholder 14">
            <a:extLst>
              <a:ext uri="{FF2B5EF4-FFF2-40B4-BE49-F238E27FC236}">
                <a16:creationId xmlns:a16="http://schemas.microsoft.com/office/drawing/2014/main" id="{00FC757E-161C-4E99-BE81-5BAFB83D2903}"/>
              </a:ext>
            </a:extLst>
          </p:cNvPr>
          <p:cNvSpPr txBox="1">
            <a:spLocks/>
          </p:cNvSpPr>
          <p:nvPr/>
        </p:nvSpPr>
        <p:spPr>
          <a:xfrm>
            <a:off x="870505" y="1632076"/>
            <a:ext cx="3152905" cy="1906460"/>
          </a:xfrm>
          <a:prstGeom prst="rect">
            <a:avLst/>
          </a:prstGeom>
        </p:spPr>
        <p:style>
          <a:lnRef idx="1">
            <a:schemeClr val="accent3"/>
          </a:lnRef>
          <a:fillRef idx="3">
            <a:schemeClr val="accent3"/>
          </a:fillRef>
          <a:effectRef idx="2">
            <a:schemeClr val="accent3"/>
          </a:effectRef>
          <a:fontRef idx="minor">
            <a:schemeClr val="lt1"/>
          </a:fontRef>
        </p:style>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rtl="1">
              <a:lnSpc>
                <a:spcPct val="115000"/>
              </a:lnSpc>
              <a:spcBef>
                <a:spcPts val="0"/>
              </a:spcBef>
              <a:spcAft>
                <a:spcPts val="1000"/>
              </a:spcAft>
              <a:buFontTx/>
              <a:buNone/>
              <a:defRPr/>
            </a:pPr>
            <a:r>
              <a:rPr lang="ar-SA"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المراكز شبه العامة للمعلومات </a:t>
            </a:r>
            <a:endParaRPr lang="en-US"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pPr marL="0" indent="0" algn="just" rtl="1">
              <a:lnSpc>
                <a:spcPct val="115000"/>
              </a:lnSpc>
              <a:spcBef>
                <a:spcPts val="0"/>
              </a:spcBef>
              <a:spcAft>
                <a:spcPts val="1000"/>
              </a:spcAft>
              <a:buFontTx/>
              <a:buNone/>
              <a:defRPr/>
            </a:pPr>
            <a:r>
              <a:rPr lang="ar-SA"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rPr>
              <a:t>وهي مراكز تتبع الجمعيات العلمية والاتحادات المهنية والمؤسسات والمنظمات المختلفة .</a:t>
            </a:r>
            <a:endParaRPr lang="en-US" sz="1800" b="1" dirty="0"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15" name="Text Placeholder 15">
            <a:extLst>
              <a:ext uri="{FF2B5EF4-FFF2-40B4-BE49-F238E27FC236}">
                <a16:creationId xmlns:a16="http://schemas.microsoft.com/office/drawing/2014/main" id="{A56F7171-7A73-42CA-9A17-78C82974677A}"/>
              </a:ext>
            </a:extLst>
          </p:cNvPr>
          <p:cNvSpPr txBox="1">
            <a:spLocks/>
          </p:cNvSpPr>
          <p:nvPr/>
        </p:nvSpPr>
        <p:spPr>
          <a:xfrm>
            <a:off x="7913688" y="4212432"/>
            <a:ext cx="3752854" cy="2224121"/>
          </a:xfrm>
          <a:prstGeom prst="rect">
            <a:avLst/>
          </a:prstGeom>
        </p:spPr>
        <p:style>
          <a:lnRef idx="1">
            <a:schemeClr val="accent3"/>
          </a:lnRef>
          <a:fillRef idx="3">
            <a:schemeClr val="accent3"/>
          </a:fillRef>
          <a:effectRef idx="2">
            <a:schemeClr val="accent3"/>
          </a:effectRef>
          <a:fontRef idx="minor">
            <a:schemeClr val="lt1"/>
          </a:fontRef>
        </p:style>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rtl="1">
              <a:lnSpc>
                <a:spcPct val="115000"/>
              </a:lnSpc>
              <a:spcBef>
                <a:spcPts val="0"/>
              </a:spcBef>
              <a:spcAft>
                <a:spcPts val="1000"/>
              </a:spcAft>
              <a:buFontTx/>
              <a:buNone/>
              <a:defRPr/>
            </a:pPr>
            <a:r>
              <a:rPr lang="ar-SA" sz="2600" b="1" smtClean="0">
                <a:solidFill>
                  <a:srgbClr val="23387D"/>
                </a:solidFill>
                <a:latin typeface="Calibri" panose="020F0502020204030204" pitchFamily="34" charset="0"/>
                <a:ea typeface="Calibri" panose="020F0502020204030204" pitchFamily="34" charset="0"/>
                <a:cs typeface="Arial" panose="020B0604020202020204" pitchFamily="34" charset="0"/>
              </a:rPr>
              <a:t>مراكز المعلومات الداخلية </a:t>
            </a:r>
            <a:endParaRPr lang="en-US" sz="2600" b="1"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pPr marL="0" indent="0" algn="just" rtl="1">
              <a:lnSpc>
                <a:spcPct val="115000"/>
              </a:lnSpc>
              <a:spcBef>
                <a:spcPts val="0"/>
              </a:spcBef>
              <a:spcAft>
                <a:spcPts val="1000"/>
              </a:spcAft>
              <a:buFontTx/>
              <a:buNone/>
              <a:defRPr/>
            </a:pPr>
            <a:r>
              <a:rPr lang="ar-SA" sz="2600" b="1" smtClean="0">
                <a:solidFill>
                  <a:srgbClr val="23387D"/>
                </a:solidFill>
                <a:latin typeface="Calibri" panose="020F0502020204030204" pitchFamily="34" charset="0"/>
                <a:ea typeface="Calibri" panose="020F0502020204030204" pitchFamily="34" charset="0"/>
                <a:cs typeface="Arial" panose="020B0604020202020204" pitchFamily="34" charset="0"/>
              </a:rPr>
              <a:t>تهتم هذه المراكز أساساً بما ينتج داخل المؤسسة التي تخدمها من معلومات </a:t>
            </a:r>
            <a:br>
              <a:rPr lang="ar-SA" sz="2600" b="1" smtClean="0">
                <a:solidFill>
                  <a:srgbClr val="23387D"/>
                </a:solidFill>
                <a:latin typeface="Calibri" panose="020F0502020204030204" pitchFamily="34" charset="0"/>
                <a:ea typeface="Calibri" panose="020F0502020204030204" pitchFamily="34" charset="0"/>
                <a:cs typeface="Arial" panose="020B0604020202020204" pitchFamily="34" charset="0"/>
              </a:rPr>
            </a:br>
            <a:r>
              <a:rPr lang="ar-SA" sz="2600" b="1" smtClean="0">
                <a:solidFill>
                  <a:srgbClr val="23387D"/>
                </a:solidFill>
                <a:latin typeface="Calibri" panose="020F0502020204030204" pitchFamily="34" charset="0"/>
                <a:ea typeface="Calibri" panose="020F0502020204030204" pitchFamily="34" charset="0"/>
                <a:cs typeface="Arial" panose="020B0604020202020204" pitchFamily="34" charset="0"/>
              </a:rPr>
              <a:t>(غالبا تكون هذه المعلومات غير منشورة وتتمثل في تقارير البحوث مثلا)</a:t>
            </a:r>
            <a:endParaRPr lang="en-US" sz="2600" b="1" smtClean="0">
              <a:solidFill>
                <a:srgbClr val="23387D"/>
              </a:solidFill>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77787714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342901" y="1174701"/>
            <a:ext cx="11650772" cy="5014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8" name="رسم تخطيطي 1">
            <a:extLst>
              <a:ext uri="{FF2B5EF4-FFF2-40B4-BE49-F238E27FC236}">
                <a16:creationId xmlns:a16="http://schemas.microsoft.com/office/drawing/2014/main" id="{648D0C14-2332-4BBE-847C-2E64C0BF6FB6}"/>
              </a:ext>
            </a:extLst>
          </p:cNvPr>
          <p:cNvGraphicFramePr/>
          <p:nvPr>
            <p:extLst>
              <p:ext uri="{D42A27DB-BD31-4B8C-83A1-F6EECF244321}">
                <p14:modId xmlns:p14="http://schemas.microsoft.com/office/powerpoint/2010/main" val="3377941873"/>
              </p:ext>
            </p:extLst>
          </p:nvPr>
        </p:nvGraphicFramePr>
        <p:xfrm>
          <a:off x="5648403" y="1631795"/>
          <a:ext cx="6345270" cy="44493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2" descr="دبلوم في إدارة مراكز المعلومات وتأمين الوثائق">
            <a:extLst>
              <a:ext uri="{FF2B5EF4-FFF2-40B4-BE49-F238E27FC236}">
                <a16:creationId xmlns:a16="http://schemas.microsoft.com/office/drawing/2014/main" id="{C5509271-8F25-4859-9002-818B11AB38D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7727" y="2590800"/>
            <a:ext cx="5335939" cy="349033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3273131" y="743814"/>
            <a:ext cx="5020926" cy="430887"/>
          </a:xfrm>
          <a:prstGeom prst="rect">
            <a:avLst/>
          </a:prstGeom>
        </p:spPr>
        <p:txBody>
          <a:bodyPr wrap="none">
            <a:spAutoFit/>
          </a:bodyPr>
          <a:lstStyle/>
          <a:p>
            <a:pPr lvl="0" algn="ctr" rtl="1" eaLnBrk="0" fontAlgn="base" hangingPunct="0">
              <a:spcBef>
                <a:spcPct val="0"/>
              </a:spcBef>
              <a:spcAft>
                <a:spcPct val="0"/>
              </a:spcAft>
              <a:defRPr/>
            </a:pPr>
            <a:r>
              <a:rPr lang="ar-SA" sz="2200" b="1" dirty="0">
                <a:latin typeface="Alexandria" pitchFamily="2" charset="-78"/>
                <a:cs typeface="Alexandria" pitchFamily="2" charset="-78"/>
              </a:rPr>
              <a:t>مراكز المعلومات المتوافرة للباحثين</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41027071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368300" y="1285191"/>
            <a:ext cx="11553600" cy="53206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3273131" y="743814"/>
            <a:ext cx="5020926" cy="430887"/>
          </a:xfrm>
          <a:prstGeom prst="rect">
            <a:avLst/>
          </a:prstGeom>
        </p:spPr>
        <p:txBody>
          <a:bodyPr wrap="none">
            <a:spAutoFit/>
          </a:bodyPr>
          <a:lstStyle/>
          <a:p>
            <a:pPr lvl="0" algn="ctr" rtl="1" eaLnBrk="0" fontAlgn="base" hangingPunct="0">
              <a:spcBef>
                <a:spcPct val="0"/>
              </a:spcBef>
              <a:spcAft>
                <a:spcPct val="0"/>
              </a:spcAft>
              <a:defRPr/>
            </a:pPr>
            <a:r>
              <a:rPr lang="ar-SA" sz="2200" b="1" dirty="0">
                <a:latin typeface="Alexandria" pitchFamily="2" charset="-78"/>
                <a:cs typeface="Alexandria" pitchFamily="2" charset="-78"/>
              </a:rPr>
              <a:t>مراكز المعلومات المتوافرة للباحثين</a:t>
            </a:r>
            <a:endParaRPr lang="en-US" sz="2200" b="1" dirty="0">
              <a:latin typeface="Alexandria" pitchFamily="2" charset="-78"/>
              <a:cs typeface="Alexandria" pitchFamily="2" charset="-78"/>
            </a:endParaRPr>
          </a:p>
        </p:txBody>
      </p:sp>
      <p:sp>
        <p:nvSpPr>
          <p:cNvPr id="9" name="Rectangle 13">
            <a:extLst>
              <a:ext uri="{FF2B5EF4-FFF2-40B4-BE49-F238E27FC236}">
                <a16:creationId xmlns:a16="http://schemas.microsoft.com/office/drawing/2014/main" id="{A9DD1405-4146-44A6-8580-6B10E41BAD88}"/>
              </a:ext>
            </a:extLst>
          </p:cNvPr>
          <p:cNvSpPr/>
          <p:nvPr/>
        </p:nvSpPr>
        <p:spPr>
          <a:xfrm>
            <a:off x="5277394" y="1556648"/>
            <a:ext cx="6644506" cy="72454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defTabSz="401183" rtl="0">
              <a:defRPr/>
            </a:pPr>
            <a:r>
              <a:rPr lang="ar-SA" sz="2800" b="1" dirty="0">
                <a:effectLst/>
                <a:latin typeface="Calibri" panose="020F0502020204030204" pitchFamily="34" charset="0"/>
                <a:ea typeface="Calibri" panose="020F0502020204030204" pitchFamily="34" charset="0"/>
                <a:cs typeface="Arial" panose="020B0604020202020204" pitchFamily="34" charset="0"/>
              </a:rPr>
              <a:t>يتكون مركز المعلومات من عدد من الوحدات الأساسية </a:t>
            </a:r>
            <a:endParaRPr lang="en-US" sz="2800" b="1" kern="0" dirty="0">
              <a:solidFill>
                <a:prstClr val="white"/>
              </a:solidFill>
              <a:latin typeface="Roboto Lt"/>
            </a:endParaRPr>
          </a:p>
        </p:txBody>
      </p:sp>
      <p:graphicFrame>
        <p:nvGraphicFramePr>
          <p:cNvPr id="10" name="رسم تخطيطي 1">
            <a:extLst>
              <a:ext uri="{FF2B5EF4-FFF2-40B4-BE49-F238E27FC236}">
                <a16:creationId xmlns:a16="http://schemas.microsoft.com/office/drawing/2014/main" id="{A988CC45-FE71-46C7-ACC0-2EA035EC736D}"/>
              </a:ext>
            </a:extLst>
          </p:cNvPr>
          <p:cNvGraphicFramePr/>
          <p:nvPr>
            <p:extLst>
              <p:ext uri="{D42A27DB-BD31-4B8C-83A1-F6EECF244321}">
                <p14:modId xmlns:p14="http://schemas.microsoft.com/office/powerpoint/2010/main" val="2195015243"/>
              </p:ext>
            </p:extLst>
          </p:nvPr>
        </p:nvGraphicFramePr>
        <p:xfrm>
          <a:off x="6102981" y="2416259"/>
          <a:ext cx="5460830" cy="4189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1" name="Picture 4" descr="بحث حول تطور تقنية المعلومات | إندكو">
            <a:extLst>
              <a:ext uri="{FF2B5EF4-FFF2-40B4-BE49-F238E27FC236}">
                <a16:creationId xmlns:a16="http://schemas.microsoft.com/office/drawing/2014/main" id="{CF13B70A-3DB8-4B38-87D2-8DC35EDDDA2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2482" y="2814443"/>
            <a:ext cx="5960414" cy="3561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2048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200721" y="1285190"/>
            <a:ext cx="11642526" cy="4556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8"/>
          <p:cNvSpPr/>
          <p:nvPr/>
        </p:nvSpPr>
        <p:spPr>
          <a:xfrm>
            <a:off x="2907647" y="743814"/>
            <a:ext cx="5751895" cy="454035"/>
          </a:xfrm>
          <a:prstGeom prst="rect">
            <a:avLst/>
          </a:prstGeom>
        </p:spPr>
        <p:txBody>
          <a:bodyPr wrap="none">
            <a:spAutoFit/>
          </a:bodyPr>
          <a:lstStyle/>
          <a:p>
            <a:pPr algn="just" rtl="1">
              <a:lnSpc>
                <a:spcPct val="115000"/>
              </a:lnSpc>
              <a:spcAft>
                <a:spcPts val="1000"/>
              </a:spcAft>
            </a:pPr>
            <a:r>
              <a:rPr lang="ar-SA" sz="2200" b="1" dirty="0">
                <a:latin typeface="Alexandria" pitchFamily="2" charset="-78"/>
                <a:ea typeface="Calibri" panose="020F0502020204030204" pitchFamily="34" charset="0"/>
                <a:cs typeface="Alexandria" pitchFamily="2" charset="-78"/>
              </a:rPr>
              <a:t>المكتبات الإلكترونية </a:t>
            </a:r>
            <a:r>
              <a:rPr lang="en-US" sz="2200" b="1" dirty="0">
                <a:latin typeface="Alexandria" pitchFamily="2" charset="-78"/>
                <a:ea typeface="Calibri" panose="020F0502020204030204" pitchFamily="34" charset="0"/>
                <a:cs typeface="Alexandria" pitchFamily="2" charset="-78"/>
              </a:rPr>
              <a:t>Electronic Libraries</a:t>
            </a:r>
          </a:p>
        </p:txBody>
      </p:sp>
      <p:sp>
        <p:nvSpPr>
          <p:cNvPr id="10" name="Rectangle 13">
            <a:extLst>
              <a:ext uri="{FF2B5EF4-FFF2-40B4-BE49-F238E27FC236}">
                <a16:creationId xmlns:a16="http://schemas.microsoft.com/office/drawing/2014/main" id="{CECF25F7-DC57-49C2-B1DD-89EBA75C7631}"/>
              </a:ext>
            </a:extLst>
          </p:cNvPr>
          <p:cNvSpPr/>
          <p:nvPr/>
        </p:nvSpPr>
        <p:spPr>
          <a:xfrm>
            <a:off x="5764535" y="2027567"/>
            <a:ext cx="5989812" cy="3411824"/>
          </a:xfrm>
          <a:prstGeom prst="rect">
            <a:avLst/>
          </a:prstGeom>
          <a:solidFill>
            <a:srgbClr val="339966"/>
          </a:solidFill>
          <a:ln w="12700" cap="flat" cmpd="sng" algn="ctr">
            <a:noFill/>
            <a:prstDash val="solid"/>
            <a:miter lim="800000"/>
          </a:ln>
          <a:effectLst/>
        </p:spPr>
        <p:txBody>
          <a:bodyPr rtlCol="0" anchor="ctr"/>
          <a:lstStyle/>
          <a:p>
            <a:pPr algn="just" rtl="1">
              <a:lnSpc>
                <a:spcPct val="115000"/>
              </a:lnSpc>
              <a:spcAft>
                <a:spcPts val="1000"/>
              </a:spcAft>
            </a:pPr>
            <a:r>
              <a:rPr lang="ar-SA" sz="2400" b="1" dirty="0">
                <a:solidFill>
                  <a:schemeClr val="bg1"/>
                </a:solidFill>
                <a:latin typeface="Calibri" panose="020F0502020204030204" pitchFamily="34" charset="0"/>
                <a:ea typeface="Calibri" panose="020F0502020204030204" pitchFamily="34" charset="0"/>
                <a:cs typeface="Arial" panose="020B0604020202020204" pitchFamily="34" charset="0"/>
              </a:rPr>
              <a:t>المكتبة التي توفر نص الوثائق والمصادر في شكلها الإلكتروني سواء أكانت مخزنة على الأقراص المدمجة أو الأقراص المرنة او صلبة ، وتمكن الباحثين من الوصول الى البيانات والمعلومات المخزنة إلكترونياً من خلال شبكات المعلومات </a:t>
            </a:r>
            <a:r>
              <a:rPr lang="ar-SA" sz="2400" dirty="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11" name="Picture 4" descr="إعادة إنتاج حمالة صدر مجرى مكتبات الكترونية مجانية pdf - myfurryfrend.com">
            <a:extLst>
              <a:ext uri="{FF2B5EF4-FFF2-40B4-BE49-F238E27FC236}">
                <a16:creationId xmlns:a16="http://schemas.microsoft.com/office/drawing/2014/main" id="{A787A66F-CDA0-4ECE-9F48-4967FE0E57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921" y="2417860"/>
            <a:ext cx="5418841" cy="2709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12693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355600" y="1285190"/>
            <a:ext cx="11607800" cy="45949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8" name="رسم تخطيطي 7">
            <a:extLst>
              <a:ext uri="{FF2B5EF4-FFF2-40B4-BE49-F238E27FC236}">
                <a16:creationId xmlns:a16="http://schemas.microsoft.com/office/drawing/2014/main" id="{300A0E05-D26B-4085-B121-83E323967C8F}"/>
              </a:ext>
            </a:extLst>
          </p:cNvPr>
          <p:cNvGraphicFramePr/>
          <p:nvPr>
            <p:extLst>
              <p:ext uri="{D42A27DB-BD31-4B8C-83A1-F6EECF244321}">
                <p14:modId xmlns:p14="http://schemas.microsoft.com/office/powerpoint/2010/main" val="74645336"/>
              </p:ext>
            </p:extLst>
          </p:nvPr>
        </p:nvGraphicFramePr>
        <p:xfrm>
          <a:off x="4963885" y="1636123"/>
          <a:ext cx="6880859" cy="4040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2" descr="أهم المكتبات الرقمية حول العالم">
            <a:extLst>
              <a:ext uri="{FF2B5EF4-FFF2-40B4-BE49-F238E27FC236}">
                <a16:creationId xmlns:a16="http://schemas.microsoft.com/office/drawing/2014/main" id="{C0C2636B-89A4-477B-8463-5AD82A0102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8507" y="2205154"/>
            <a:ext cx="4387208" cy="2408663"/>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907647" y="743814"/>
            <a:ext cx="5751895" cy="454035"/>
          </a:xfrm>
          <a:prstGeom prst="rect">
            <a:avLst/>
          </a:prstGeom>
        </p:spPr>
        <p:txBody>
          <a:bodyPr wrap="none">
            <a:spAutoFit/>
          </a:bodyPr>
          <a:lstStyle/>
          <a:p>
            <a:pPr algn="just" rtl="1">
              <a:lnSpc>
                <a:spcPct val="115000"/>
              </a:lnSpc>
              <a:spcAft>
                <a:spcPts val="1000"/>
              </a:spcAft>
            </a:pPr>
            <a:r>
              <a:rPr lang="ar-SA" sz="2200" b="1" dirty="0">
                <a:latin typeface="Alexandria" pitchFamily="2" charset="-78"/>
                <a:ea typeface="Calibri" panose="020F0502020204030204" pitchFamily="34" charset="0"/>
                <a:cs typeface="Alexandria" pitchFamily="2" charset="-78"/>
              </a:rPr>
              <a:t>المكتبات الإلكترونية </a:t>
            </a:r>
            <a:r>
              <a:rPr lang="en-US" sz="2200" b="1" dirty="0">
                <a:latin typeface="Alexandria" pitchFamily="2" charset="-78"/>
                <a:ea typeface="Calibri" panose="020F0502020204030204" pitchFamily="34" charset="0"/>
                <a:cs typeface="Alexandria" pitchFamily="2" charset="-78"/>
              </a:rPr>
              <a:t>Electronic Libraries</a:t>
            </a:r>
          </a:p>
        </p:txBody>
      </p:sp>
    </p:spTree>
    <p:extLst>
      <p:ext uri="{BB962C8B-B14F-4D97-AF65-F5344CB8AC3E}">
        <p14:creationId xmlns:p14="http://schemas.microsoft.com/office/powerpoint/2010/main" val="345223106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533400" y="1285191"/>
            <a:ext cx="11518900"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44800" y="729958"/>
            <a:ext cx="5626100" cy="430887"/>
          </a:xfrm>
          <a:prstGeom prst="rect">
            <a:avLst/>
          </a:prstGeom>
          <a:noFill/>
        </p:spPr>
        <p:txBody>
          <a:bodyPr wrap="square" rtlCol="0">
            <a:spAutoFit/>
          </a:bodyPr>
          <a:lstStyle/>
          <a:p>
            <a:pPr lvl="0" algn="ctr" eaLnBrk="0" fontAlgn="base" hangingPunct="0">
              <a:spcBef>
                <a:spcPct val="0"/>
              </a:spcBef>
              <a:spcAft>
                <a:spcPct val="0"/>
              </a:spcAft>
              <a:defRPr/>
            </a:pPr>
            <a:r>
              <a:rPr lang="ar-SY"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ال</a:t>
            </a:r>
            <a:r>
              <a:rPr lang="ar-SA"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فهرسة ودورها في استرجاع المعلومات</a:t>
            </a:r>
            <a:endParaRPr lang="ar-SY"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endParaRPr>
          </a:p>
        </p:txBody>
      </p:sp>
      <p:sp>
        <p:nvSpPr>
          <p:cNvPr id="9" name="Rectangle 13">
            <a:extLst>
              <a:ext uri="{FF2B5EF4-FFF2-40B4-BE49-F238E27FC236}">
                <a16:creationId xmlns:a16="http://schemas.microsoft.com/office/drawing/2014/main" id="{1FA86BCF-FC40-46DE-8C86-37F597D76A97}"/>
              </a:ext>
            </a:extLst>
          </p:cNvPr>
          <p:cNvSpPr/>
          <p:nvPr/>
        </p:nvSpPr>
        <p:spPr>
          <a:xfrm>
            <a:off x="9731830" y="1429648"/>
            <a:ext cx="2190070" cy="72454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rtl="1">
              <a:lnSpc>
                <a:spcPct val="115000"/>
              </a:lnSpc>
              <a:spcAft>
                <a:spcPts val="1000"/>
              </a:spcAft>
            </a:pPr>
            <a:r>
              <a:rPr lang="ar-SA" sz="2800" b="1" dirty="0">
                <a:effectLst/>
                <a:latin typeface="Calibri" panose="020F0502020204030204" pitchFamily="34" charset="0"/>
                <a:ea typeface="Calibri" panose="020F0502020204030204" pitchFamily="34" charset="0"/>
                <a:cs typeface="Arial" panose="020B0604020202020204" pitchFamily="34" charset="0"/>
              </a:rPr>
              <a:t>الفهرسة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13">
            <a:extLst>
              <a:ext uri="{FF2B5EF4-FFF2-40B4-BE49-F238E27FC236}">
                <a16:creationId xmlns:a16="http://schemas.microsoft.com/office/drawing/2014/main" id="{BB7EFD83-EEBD-4761-8081-431BCCE7131D}"/>
              </a:ext>
            </a:extLst>
          </p:cNvPr>
          <p:cNvSpPr/>
          <p:nvPr/>
        </p:nvSpPr>
        <p:spPr>
          <a:xfrm>
            <a:off x="4792846" y="2236734"/>
            <a:ext cx="7129054" cy="3659644"/>
          </a:xfrm>
          <a:prstGeom prst="rect">
            <a:avLst/>
          </a:prstGeom>
          <a:solidFill>
            <a:srgbClr val="445468"/>
          </a:solidFill>
          <a:ln w="12700" cap="flat" cmpd="sng" algn="ctr">
            <a:noFill/>
            <a:prstDash val="solid"/>
            <a:miter lim="800000"/>
          </a:ln>
          <a:effectLst/>
        </p:spPr>
        <p:txBody>
          <a:bodyPr rtlCol="0" anchor="ctr"/>
          <a:lstStyle/>
          <a:p>
            <a:pPr algn="just">
              <a:lnSpc>
                <a:spcPct val="115000"/>
              </a:lnSpc>
              <a:spcAft>
                <a:spcPts val="1000"/>
              </a:spcAft>
            </a:pPr>
            <a:r>
              <a:rPr lang="ar-SA" sz="2400" dirty="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11" name="مربع نص 8">
            <a:extLst>
              <a:ext uri="{FF2B5EF4-FFF2-40B4-BE49-F238E27FC236}">
                <a16:creationId xmlns:a16="http://schemas.microsoft.com/office/drawing/2014/main" id="{A1045914-6022-46D7-9EDA-0699C786B0DF}"/>
              </a:ext>
            </a:extLst>
          </p:cNvPr>
          <p:cNvSpPr txBox="1"/>
          <p:nvPr/>
        </p:nvSpPr>
        <p:spPr>
          <a:xfrm>
            <a:off x="5219700" y="2659943"/>
            <a:ext cx="6533112" cy="3197029"/>
          </a:xfrm>
          <a:prstGeom prst="rect">
            <a:avLst/>
          </a:prstGeom>
          <a:noFill/>
        </p:spPr>
        <p:txBody>
          <a:bodyPr wrap="square">
            <a:spAutoFit/>
          </a:bodyPr>
          <a:lstStyle/>
          <a:p>
            <a:pPr marL="342900" indent="-342900" algn="just" rtl="1">
              <a:lnSpc>
                <a:spcPct val="115000"/>
              </a:lnSpc>
              <a:spcAft>
                <a:spcPts val="1000"/>
              </a:spcAft>
              <a:buFont typeface="Wingdings" panose="05000000000000000000" pitchFamily="2" charset="2"/>
              <a:buChar char="§"/>
            </a:pPr>
            <a:r>
              <a:rPr lang="ar-SA" sz="2000" b="1"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400" b="1"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الفهرسة : عملية الوصف والإعداد الفني لأوعية ومصادر المعلومات المختلفة وإنشاء الفهارس الخاصة بها </a:t>
            </a:r>
            <a:endParaRPr lang="en-US" sz="2400" b="1"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15000"/>
              </a:lnSpc>
              <a:spcAft>
                <a:spcPts val="1000"/>
              </a:spcAft>
              <a:buFont typeface="Wingdings" panose="05000000000000000000" pitchFamily="2" charset="2"/>
              <a:buChar char="§"/>
            </a:pPr>
            <a:r>
              <a:rPr lang="ar-SA" sz="2400" b="1"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تعريف الفهرس : هو النتاج النهائي لعملية الفهرسة ، وهو مفتاح </a:t>
            </a:r>
            <a:r>
              <a:rPr lang="ar-SA" sz="2400" b="1" dirty="0" err="1">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المكتية</a:t>
            </a:r>
            <a:r>
              <a:rPr lang="ar-SA" sz="2400" b="1"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rPr>
              <a:t> ودليلها الذي يحدد أماكن المواد المكتبية المختلفة على رفوف المكتبة (قائمة بالكتب والمواد المكتبية الأخرى الموجودة لدى المكتبة مرتبة وفق نظام معين )</a:t>
            </a:r>
            <a:endParaRPr lang="en-US" sz="2400" b="1"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1000"/>
              </a:spcAft>
            </a:pPr>
            <a:endParaRPr lang="en-US" sz="18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2" descr="الفهرس">
            <a:extLst>
              <a:ext uri="{FF2B5EF4-FFF2-40B4-BE49-F238E27FC236}">
                <a16:creationId xmlns:a16="http://schemas.microsoft.com/office/drawing/2014/main" id="{BA57B027-4957-49A2-8643-F4607EBB7C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000" y="1929515"/>
            <a:ext cx="4304758" cy="4657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151932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927100" y="1285190"/>
            <a:ext cx="10744200" cy="4709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8" name="رسم تخطيطي 6">
            <a:extLst>
              <a:ext uri="{FF2B5EF4-FFF2-40B4-BE49-F238E27FC236}">
                <a16:creationId xmlns:a16="http://schemas.microsoft.com/office/drawing/2014/main" id="{48B6DA65-05BD-49F4-8926-E93F73E32ABB}"/>
              </a:ext>
            </a:extLst>
          </p:cNvPr>
          <p:cNvGraphicFramePr/>
          <p:nvPr>
            <p:extLst>
              <p:ext uri="{D42A27DB-BD31-4B8C-83A1-F6EECF244321}">
                <p14:modId xmlns:p14="http://schemas.microsoft.com/office/powerpoint/2010/main" val="426860279"/>
              </p:ext>
            </p:extLst>
          </p:nvPr>
        </p:nvGraphicFramePr>
        <p:xfrm>
          <a:off x="5960950" y="2608581"/>
          <a:ext cx="5408023" cy="31220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Rectangle 13">
            <a:extLst>
              <a:ext uri="{FF2B5EF4-FFF2-40B4-BE49-F238E27FC236}">
                <a16:creationId xmlns:a16="http://schemas.microsoft.com/office/drawing/2014/main" id="{0B7010AB-5178-44CC-A7E2-3B20FE0683C5}"/>
              </a:ext>
            </a:extLst>
          </p:cNvPr>
          <p:cNvSpPr/>
          <p:nvPr/>
        </p:nvSpPr>
        <p:spPr>
          <a:xfrm>
            <a:off x="5342709" y="1517097"/>
            <a:ext cx="6026264" cy="72454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rtl="1">
              <a:lnSpc>
                <a:spcPct val="115000"/>
              </a:lnSpc>
              <a:spcAft>
                <a:spcPts val="1000"/>
              </a:spcAft>
            </a:pPr>
            <a:r>
              <a:rPr lang="ar-SA" sz="3200" b="1" dirty="0">
                <a:effectLst/>
                <a:latin typeface="Calibri" panose="020F0502020204030204" pitchFamily="34" charset="0"/>
                <a:ea typeface="Calibri" panose="020F0502020204030204" pitchFamily="34" charset="0"/>
                <a:cs typeface="Arial" panose="020B0604020202020204" pitchFamily="34" charset="0"/>
              </a:rPr>
              <a:t>أنواع  الفهارس</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2" descr="أسئلة برمجيات الفهرسة - الدكتور سعود بن عبدالعزيز العقيل">
            <a:extLst>
              <a:ext uri="{FF2B5EF4-FFF2-40B4-BE49-F238E27FC236}">
                <a16:creationId xmlns:a16="http://schemas.microsoft.com/office/drawing/2014/main" id="{6852EB61-4FF2-4727-9E41-1EFE11C2E0F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94874" y="1686441"/>
            <a:ext cx="3992301" cy="408071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2844800" y="729958"/>
            <a:ext cx="5626100" cy="430887"/>
          </a:xfrm>
          <a:prstGeom prst="rect">
            <a:avLst/>
          </a:prstGeom>
          <a:noFill/>
        </p:spPr>
        <p:txBody>
          <a:bodyPr wrap="square" rtlCol="0">
            <a:spAutoFit/>
          </a:bodyPr>
          <a:lstStyle/>
          <a:p>
            <a:pPr lvl="0" algn="ctr" eaLnBrk="0" fontAlgn="base" hangingPunct="0">
              <a:spcBef>
                <a:spcPct val="0"/>
              </a:spcBef>
              <a:spcAft>
                <a:spcPct val="0"/>
              </a:spcAft>
              <a:defRPr/>
            </a:pPr>
            <a:r>
              <a:rPr lang="ar-SY"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ال</a:t>
            </a:r>
            <a:r>
              <a:rPr lang="ar-SA"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فهرسة ودورها في استرجاع المعلومات</a:t>
            </a:r>
            <a:endParaRPr lang="ar-SY"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endParaRPr>
          </a:p>
        </p:txBody>
      </p:sp>
    </p:spTree>
    <p:extLst>
      <p:ext uri="{BB962C8B-B14F-4D97-AF65-F5344CB8AC3E}">
        <p14:creationId xmlns:p14="http://schemas.microsoft.com/office/powerpoint/2010/main" val="230229264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736600" y="1285190"/>
            <a:ext cx="10160000" cy="5344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2">
            <a:extLst>
              <a:ext uri="{FF2B5EF4-FFF2-40B4-BE49-F238E27FC236}">
                <a16:creationId xmlns:a16="http://schemas.microsoft.com/office/drawing/2014/main" id="{38EF7107-3BAE-493F-AB31-53B5E8C2F86B}"/>
              </a:ext>
            </a:extLst>
          </p:cNvPr>
          <p:cNvSpPr txBox="1"/>
          <p:nvPr/>
        </p:nvSpPr>
        <p:spPr>
          <a:xfrm>
            <a:off x="4347426" y="2308844"/>
            <a:ext cx="6400454" cy="874342"/>
          </a:xfrm>
          <a:prstGeom prst="rect">
            <a:avLst/>
          </a:prstGeom>
          <a:solidFill>
            <a:schemeClr val="bg2">
              <a:lumMod val="90000"/>
            </a:schemeClr>
          </a:solidFill>
        </p:spPr>
        <p:txBody>
          <a:bodyPr wrap="square">
            <a:spAutoFit/>
          </a:bodyPr>
          <a:lstStyle/>
          <a:p>
            <a:pPr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 وهو الفهرس الذي ترتب فيه البطاقات هجائيا وفق عنوان المادة او </a:t>
            </a:r>
            <a:r>
              <a:rPr lang="ar-SA" sz="2000" b="1" dirty="0" smtClean="0">
                <a:effectLst/>
                <a:latin typeface="Calibri" panose="020F0502020204030204" pitchFamily="34" charset="0"/>
                <a:ea typeface="Calibri" panose="020F0502020204030204" pitchFamily="34" charset="0"/>
                <a:cs typeface="Arial" panose="020B0604020202020204" pitchFamily="34" charset="0"/>
              </a:rPr>
              <a:t>المصادر</a:t>
            </a:r>
          </a:p>
          <a:p>
            <a:pPr algn="just" rtl="1">
              <a:lnSpc>
                <a:spcPct val="115000"/>
              </a:lnSpc>
              <a:spcAft>
                <a:spcPts val="10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13">
            <a:extLst>
              <a:ext uri="{FF2B5EF4-FFF2-40B4-BE49-F238E27FC236}">
                <a16:creationId xmlns:a16="http://schemas.microsoft.com/office/drawing/2014/main" id="{2CD94623-C281-404B-9C2D-AEC39BE056D3}"/>
              </a:ext>
            </a:extLst>
          </p:cNvPr>
          <p:cNvSpPr/>
          <p:nvPr/>
        </p:nvSpPr>
        <p:spPr>
          <a:xfrm>
            <a:off x="7263577" y="1471545"/>
            <a:ext cx="3484304" cy="72454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rtl="1">
              <a:lnSpc>
                <a:spcPct val="115000"/>
              </a:lnSpc>
              <a:spcAft>
                <a:spcPts val="1000"/>
              </a:spcAft>
            </a:pPr>
            <a:r>
              <a:rPr lang="ar-SA" sz="3200" b="1" dirty="0">
                <a:effectLst/>
                <a:latin typeface="Calibri" panose="020F0502020204030204" pitchFamily="34" charset="0"/>
                <a:ea typeface="Calibri" panose="020F0502020204030204" pitchFamily="34" charset="0"/>
                <a:cs typeface="Arial" panose="020B0604020202020204" pitchFamily="34" charset="0"/>
              </a:rPr>
              <a:t>فهرس المؤلفين</a:t>
            </a:r>
            <a:endParaRPr lang="en-US" sz="32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صورة 5">
            <a:extLst>
              <a:ext uri="{FF2B5EF4-FFF2-40B4-BE49-F238E27FC236}">
                <a16:creationId xmlns:a16="http://schemas.microsoft.com/office/drawing/2014/main" id="{28335ABD-8A47-4E94-83FD-C6B14E9707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9755" y="3493892"/>
            <a:ext cx="6487898" cy="2766694"/>
          </a:xfrm>
          <a:prstGeom prst="rect">
            <a:avLst/>
          </a:prstGeom>
          <a:ln w="228600" cap="sq" cmpd="thickThin">
            <a:solidFill>
              <a:srgbClr val="000000"/>
            </a:solidFill>
            <a:prstDash val="solid"/>
            <a:miter lim="800000"/>
          </a:ln>
          <a:effectLst>
            <a:innerShdw blurRad="76200">
              <a:srgbClr val="000000"/>
            </a:innerShdw>
          </a:effectLst>
        </p:spPr>
      </p:pic>
      <p:sp>
        <p:nvSpPr>
          <p:cNvPr id="11" name="TextBox 10"/>
          <p:cNvSpPr txBox="1"/>
          <p:nvPr/>
        </p:nvSpPr>
        <p:spPr>
          <a:xfrm>
            <a:off x="2844800" y="729958"/>
            <a:ext cx="5626100" cy="430887"/>
          </a:xfrm>
          <a:prstGeom prst="rect">
            <a:avLst/>
          </a:prstGeom>
          <a:noFill/>
        </p:spPr>
        <p:txBody>
          <a:bodyPr wrap="square" rtlCol="0">
            <a:spAutoFit/>
          </a:bodyPr>
          <a:lstStyle/>
          <a:p>
            <a:pPr lvl="0" algn="ctr" eaLnBrk="0" fontAlgn="base" hangingPunct="0">
              <a:spcBef>
                <a:spcPct val="0"/>
              </a:spcBef>
              <a:spcAft>
                <a:spcPct val="0"/>
              </a:spcAft>
              <a:defRPr/>
            </a:pPr>
            <a:r>
              <a:rPr lang="ar-SY"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ال</a:t>
            </a:r>
            <a:r>
              <a:rPr lang="ar-SA"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فهرسة ودورها في استرجاع المعلومات</a:t>
            </a:r>
            <a:endParaRPr lang="ar-SY"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endParaRPr>
          </a:p>
        </p:txBody>
      </p:sp>
    </p:spTree>
    <p:extLst>
      <p:ext uri="{BB962C8B-B14F-4D97-AF65-F5344CB8AC3E}">
        <p14:creationId xmlns:p14="http://schemas.microsoft.com/office/powerpoint/2010/main" val="325158467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 y="1285190"/>
            <a:ext cx="12151333" cy="5318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44800" y="729958"/>
            <a:ext cx="5626100" cy="430887"/>
          </a:xfrm>
          <a:prstGeom prst="rect">
            <a:avLst/>
          </a:prstGeom>
          <a:noFill/>
        </p:spPr>
        <p:txBody>
          <a:bodyPr wrap="square" rtlCol="0">
            <a:spAutoFit/>
          </a:bodyPr>
          <a:lstStyle/>
          <a:p>
            <a:pPr lvl="0" algn="ctr" eaLnBrk="0" fontAlgn="base" hangingPunct="0">
              <a:spcBef>
                <a:spcPct val="0"/>
              </a:spcBef>
              <a:spcAft>
                <a:spcPct val="0"/>
              </a:spcAft>
              <a:defRPr/>
            </a:pPr>
            <a:r>
              <a:rPr lang="ar-SY"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ال</a:t>
            </a:r>
            <a:r>
              <a:rPr lang="ar-SA"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فهرسة ودورها في استرجاع المعلومات</a:t>
            </a:r>
            <a:endParaRPr lang="ar-SY"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endParaRPr>
          </a:p>
        </p:txBody>
      </p:sp>
      <p:sp>
        <p:nvSpPr>
          <p:cNvPr id="9" name="Down Arrow 3">
            <a:extLst>
              <a:ext uri="{FF2B5EF4-FFF2-40B4-BE49-F238E27FC236}">
                <a16:creationId xmlns:a16="http://schemas.microsoft.com/office/drawing/2014/main" id="{6632C0AB-7DFB-4C8D-8B66-E837106BCC73}"/>
              </a:ext>
            </a:extLst>
          </p:cNvPr>
          <p:cNvSpPr/>
          <p:nvPr/>
        </p:nvSpPr>
        <p:spPr>
          <a:xfrm rot="10800000" flipH="1" flipV="1">
            <a:off x="5183922" y="3474856"/>
            <a:ext cx="1512168" cy="2430270"/>
          </a:xfrm>
          <a:custGeom>
            <a:avLst/>
            <a:gdLst/>
            <a:ahLst/>
            <a:cxnLst/>
            <a:rect l="l" t="t" r="r" b="b"/>
            <a:pathLst>
              <a:path w="1512168" h="2430270">
                <a:moveTo>
                  <a:pt x="756084" y="2430270"/>
                </a:moveTo>
                <a:lnTo>
                  <a:pt x="0" y="1674186"/>
                </a:lnTo>
                <a:lnTo>
                  <a:pt x="378042" y="1674186"/>
                </a:lnTo>
                <a:lnTo>
                  <a:pt x="378042" y="0"/>
                </a:lnTo>
                <a:lnTo>
                  <a:pt x="1134126" y="756084"/>
                </a:lnTo>
                <a:lnTo>
                  <a:pt x="1134126" y="1674186"/>
                </a:lnTo>
                <a:lnTo>
                  <a:pt x="1512168" y="1674186"/>
                </a:lnTo>
                <a:close/>
              </a:path>
            </a:pathLst>
          </a:custGeom>
          <a:solidFill>
            <a:srgbClr val="58CCFE"/>
          </a:solidFill>
          <a:ln w="12700" cap="flat" cmpd="sng" algn="ctr">
            <a:noFill/>
            <a:prstDash val="solid"/>
            <a:miter lim="800000"/>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latin typeface="Arial"/>
              <a:ea typeface="Arial Unicode MS"/>
              <a:cs typeface="+mn-cs"/>
            </a:endParaRPr>
          </a:p>
        </p:txBody>
      </p:sp>
      <p:sp>
        <p:nvSpPr>
          <p:cNvPr id="10" name="Down Arrow 3">
            <a:extLst>
              <a:ext uri="{FF2B5EF4-FFF2-40B4-BE49-F238E27FC236}">
                <a16:creationId xmlns:a16="http://schemas.microsoft.com/office/drawing/2014/main" id="{43B3BC4C-76AA-45AC-BC51-E210109DFC46}"/>
              </a:ext>
            </a:extLst>
          </p:cNvPr>
          <p:cNvSpPr/>
          <p:nvPr/>
        </p:nvSpPr>
        <p:spPr>
          <a:xfrm rot="10800000">
            <a:off x="5661619" y="1715350"/>
            <a:ext cx="1512168" cy="2430270"/>
          </a:xfrm>
          <a:custGeom>
            <a:avLst/>
            <a:gdLst/>
            <a:ahLst/>
            <a:cxnLst/>
            <a:rect l="l" t="t" r="r" b="b"/>
            <a:pathLst>
              <a:path w="1512168" h="2430270">
                <a:moveTo>
                  <a:pt x="756084" y="2430270"/>
                </a:moveTo>
                <a:lnTo>
                  <a:pt x="0" y="1674186"/>
                </a:lnTo>
                <a:lnTo>
                  <a:pt x="378042" y="1674186"/>
                </a:lnTo>
                <a:lnTo>
                  <a:pt x="378042" y="0"/>
                </a:lnTo>
                <a:lnTo>
                  <a:pt x="1134126" y="756084"/>
                </a:lnTo>
                <a:lnTo>
                  <a:pt x="1134126" y="1674186"/>
                </a:lnTo>
                <a:lnTo>
                  <a:pt x="1512168" y="1674186"/>
                </a:lnTo>
                <a:close/>
              </a:path>
            </a:pathLst>
          </a:custGeom>
          <a:solidFill>
            <a:srgbClr val="006AB8"/>
          </a:solidFill>
          <a:ln w="12700" cap="flat" cmpd="sng" algn="ctr">
            <a:noFill/>
            <a:prstDash val="solid"/>
            <a:miter lim="800000"/>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Arial"/>
              <a:ea typeface="Arial Unicode MS"/>
              <a:cs typeface="+mn-cs"/>
            </a:endParaRPr>
          </a:p>
        </p:txBody>
      </p:sp>
      <p:grpSp>
        <p:nvGrpSpPr>
          <p:cNvPr id="11" name="그룹 95">
            <a:extLst>
              <a:ext uri="{FF2B5EF4-FFF2-40B4-BE49-F238E27FC236}">
                <a16:creationId xmlns:a16="http://schemas.microsoft.com/office/drawing/2014/main" id="{857D0B88-9DAD-4B58-8E1F-60EC8F84666C}"/>
              </a:ext>
            </a:extLst>
          </p:cNvPr>
          <p:cNvGrpSpPr/>
          <p:nvPr/>
        </p:nvGrpSpPr>
        <p:grpSpPr>
          <a:xfrm>
            <a:off x="492640" y="2709993"/>
            <a:ext cx="9607460" cy="2287623"/>
            <a:chOff x="-2919367" y="2032304"/>
            <a:chExt cx="9715409" cy="2287623"/>
          </a:xfrm>
        </p:grpSpPr>
        <p:sp>
          <p:nvSpPr>
            <p:cNvPr id="12" name="TextBox 25">
              <a:extLst>
                <a:ext uri="{FF2B5EF4-FFF2-40B4-BE49-F238E27FC236}">
                  <a16:creationId xmlns:a16="http://schemas.microsoft.com/office/drawing/2014/main" id="{56014050-0F95-4705-BAC9-3AD74813AB75}"/>
                </a:ext>
              </a:extLst>
            </p:cNvPr>
            <p:cNvSpPr txBox="1"/>
            <p:nvPr/>
          </p:nvSpPr>
          <p:spPr>
            <a:xfrm>
              <a:off x="3556042" y="2032304"/>
              <a:ext cx="3240000" cy="276999"/>
            </a:xfrm>
            <a:prstGeom prst="rect">
              <a:avLst/>
            </a:prstGeom>
            <a:noFill/>
          </p:spPr>
          <p:txBody>
            <a:bodyPr wrap="square" rtlCol="0">
              <a:spAutoFit/>
            </a:bodyPr>
            <a:lstStyle/>
            <a:p>
              <a:pPr algn="l" rtl="0"/>
              <a:endParaRPr lang="ko-KR" altLang="en-US" sz="1200" dirty="0">
                <a:solidFill>
                  <a:prstClr val="black">
                    <a:lumMod val="75000"/>
                    <a:lumOff val="25000"/>
                  </a:prstClr>
                </a:solidFill>
                <a:latin typeface="Arial"/>
                <a:ea typeface="Arial Unicode MS"/>
                <a:cs typeface="Arial" pitchFamily="34" charset="0"/>
              </a:endParaRPr>
            </a:p>
          </p:txBody>
        </p:sp>
        <p:sp>
          <p:nvSpPr>
            <p:cNvPr id="13" name="TextBox 26">
              <a:extLst>
                <a:ext uri="{FF2B5EF4-FFF2-40B4-BE49-F238E27FC236}">
                  <a16:creationId xmlns:a16="http://schemas.microsoft.com/office/drawing/2014/main" id="{E2E64342-6E5A-4B9C-B9A5-6B5D118B6B37}"/>
                </a:ext>
              </a:extLst>
            </p:cNvPr>
            <p:cNvSpPr txBox="1"/>
            <p:nvPr/>
          </p:nvSpPr>
          <p:spPr>
            <a:xfrm>
              <a:off x="-2919367" y="3796707"/>
              <a:ext cx="3959191" cy="523220"/>
            </a:xfrm>
            <a:prstGeom prst="rect">
              <a:avLst/>
            </a:prstGeom>
            <a:noFill/>
          </p:spPr>
          <p:txBody>
            <a:bodyPr wrap="square" rtlCol="0">
              <a:spAutoFit/>
            </a:bodyPr>
            <a:lstStyle/>
            <a:p>
              <a:pPr algn="ctr" rtl="0"/>
              <a:r>
                <a:rPr lang="ar-SA" altLang="ko-KR" sz="2800" dirty="0">
                  <a:solidFill>
                    <a:schemeClr val="bg1"/>
                  </a:solidFill>
                </a:rPr>
                <a:t>النموذج يبنى من واقع الحياة</a:t>
              </a:r>
              <a:endParaRPr lang="ko-KR" altLang="en-US" sz="2800" dirty="0">
                <a:solidFill>
                  <a:schemeClr val="bg1"/>
                </a:solidFill>
              </a:endParaRPr>
            </a:p>
          </p:txBody>
        </p:sp>
      </p:grpSp>
      <p:grpSp>
        <p:nvGrpSpPr>
          <p:cNvPr id="14" name="그룹 101">
            <a:extLst>
              <a:ext uri="{FF2B5EF4-FFF2-40B4-BE49-F238E27FC236}">
                <a16:creationId xmlns:a16="http://schemas.microsoft.com/office/drawing/2014/main" id="{37CFAA81-0EB1-46FB-8AC2-199008ED1EBB}"/>
              </a:ext>
            </a:extLst>
          </p:cNvPr>
          <p:cNvGrpSpPr/>
          <p:nvPr/>
        </p:nvGrpSpPr>
        <p:grpSpPr>
          <a:xfrm>
            <a:off x="-159114" y="2128137"/>
            <a:ext cx="11245862" cy="1132983"/>
            <a:chOff x="3556042" y="2032304"/>
            <a:chExt cx="11372220" cy="1132983"/>
          </a:xfrm>
        </p:grpSpPr>
        <p:sp>
          <p:nvSpPr>
            <p:cNvPr id="15" name="TextBox 31">
              <a:extLst>
                <a:ext uri="{FF2B5EF4-FFF2-40B4-BE49-F238E27FC236}">
                  <a16:creationId xmlns:a16="http://schemas.microsoft.com/office/drawing/2014/main" id="{9FD11847-A999-480F-AFF3-34BDEE2D2F56}"/>
                </a:ext>
              </a:extLst>
            </p:cNvPr>
            <p:cNvSpPr txBox="1"/>
            <p:nvPr/>
          </p:nvSpPr>
          <p:spPr>
            <a:xfrm>
              <a:off x="3556042" y="2032304"/>
              <a:ext cx="3240000" cy="276999"/>
            </a:xfrm>
            <a:prstGeom prst="rect">
              <a:avLst/>
            </a:prstGeom>
            <a:noFill/>
          </p:spPr>
          <p:txBody>
            <a:bodyPr wrap="square" rtlCol="0">
              <a:spAutoFit/>
            </a:bodyPr>
            <a:lstStyle/>
            <a:p>
              <a:pPr rtl="0"/>
              <a:endParaRPr lang="ko-KR" altLang="en-US" sz="1200" dirty="0">
                <a:solidFill>
                  <a:prstClr val="black">
                    <a:lumMod val="75000"/>
                    <a:lumOff val="25000"/>
                  </a:prstClr>
                </a:solidFill>
                <a:latin typeface="Arial"/>
                <a:ea typeface="Arial Unicode MS"/>
                <a:cs typeface="Arial" pitchFamily="34" charset="0"/>
              </a:endParaRPr>
            </a:p>
          </p:txBody>
        </p:sp>
        <p:sp>
          <p:nvSpPr>
            <p:cNvPr id="16" name="TextBox 32">
              <a:extLst>
                <a:ext uri="{FF2B5EF4-FFF2-40B4-BE49-F238E27FC236}">
                  <a16:creationId xmlns:a16="http://schemas.microsoft.com/office/drawing/2014/main" id="{CD12857A-E5DC-4A61-8D7C-BC255850A3DE}"/>
                </a:ext>
              </a:extLst>
            </p:cNvPr>
            <p:cNvSpPr txBox="1"/>
            <p:nvPr/>
          </p:nvSpPr>
          <p:spPr>
            <a:xfrm>
              <a:off x="10988054" y="2642067"/>
              <a:ext cx="3940208" cy="523220"/>
            </a:xfrm>
            <a:prstGeom prst="rect">
              <a:avLst/>
            </a:prstGeom>
            <a:noFill/>
          </p:spPr>
          <p:txBody>
            <a:bodyPr wrap="square" rtlCol="0">
              <a:spAutoFit/>
            </a:bodyPr>
            <a:lstStyle>
              <a:defPPr>
                <a:defRPr lang="ar-SA"/>
              </a:defPPr>
              <a:lvl1pPr algn="l" rtl="0">
                <a:defRPr sz="2800">
                  <a:solidFill>
                    <a:schemeClr val="bg1"/>
                  </a:solidFill>
                </a:defRPr>
              </a:lvl1pPr>
            </a:lstStyle>
            <a:p>
              <a:pPr algn="ctr"/>
              <a:r>
                <a:rPr lang="ar-SA" altLang="ko-KR" dirty="0"/>
                <a:t>استقراء الحقائق لا يبني نموذجاً</a:t>
              </a:r>
              <a:endParaRPr lang="ko-KR" altLang="en-US" dirty="0"/>
            </a:p>
          </p:txBody>
        </p:sp>
      </p:grpSp>
      <p:sp>
        <p:nvSpPr>
          <p:cNvPr id="17" name="직사각형 6">
            <a:extLst>
              <a:ext uri="{FF2B5EF4-FFF2-40B4-BE49-F238E27FC236}">
                <a16:creationId xmlns:a16="http://schemas.microsoft.com/office/drawing/2014/main" id="{8C3D926A-44BE-432F-810C-B3437AAC24FF}"/>
              </a:ext>
            </a:extLst>
          </p:cNvPr>
          <p:cNvSpPr/>
          <p:nvPr/>
        </p:nvSpPr>
        <p:spPr>
          <a:xfrm>
            <a:off x="6794500" y="3362093"/>
            <a:ext cx="5295900" cy="766800"/>
          </a:xfrm>
          <a:prstGeom prst="rect">
            <a:avLst/>
          </a:prstGeom>
          <a:gradFill flip="none" rotWithShape="1">
            <a:gsLst>
              <a:gs pos="0">
                <a:srgbClr val="006AB8">
                  <a:lumMod val="52000"/>
                </a:srgbClr>
              </a:gs>
              <a:gs pos="26000">
                <a:srgbClr val="006AB8"/>
              </a:gs>
              <a:gs pos="100000">
                <a:srgbClr val="006AB8"/>
              </a:gs>
            </a:gsLst>
            <a:lin ang="0" scaled="1"/>
            <a:tileRect/>
          </a:gradFill>
          <a:ln w="12700" cap="flat" cmpd="sng" algn="ctr">
            <a:noFill/>
            <a:prstDash val="solid"/>
            <a:miter lim="800000"/>
          </a:ln>
          <a:effectLst/>
        </p:spPr>
        <p:txBody>
          <a:bodyPr rtlCol="0" anchor="ctr"/>
          <a:lstStyle/>
          <a:p>
            <a:pPr lvl="0" algn="ctr" defTabSz="914377">
              <a:defRPr/>
            </a:pPr>
            <a:r>
              <a:rPr lang="ar-SA" sz="2400"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الفهرسة الوصفية</a:t>
            </a:r>
            <a:r>
              <a:rPr lang="en-US" sz="2400"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Descriptive Cataloging </a:t>
            </a:r>
            <a:endParaRPr kumimoji="0" lang="ko-KR" altLang="en-US" sz="2400" b="1" i="0" u="none" strike="noStrike" kern="0" cap="none" spc="0" normalizeH="0" baseline="0" noProof="0" dirty="0">
              <a:ln>
                <a:noFill/>
              </a:ln>
              <a:solidFill>
                <a:schemeClr val="bg1">
                  <a:lumMod val="95000"/>
                </a:schemeClr>
              </a:solidFill>
              <a:effectLst/>
              <a:uLnTx/>
              <a:uFillTx/>
              <a:latin typeface="Arial"/>
              <a:ea typeface="Arial Unicode MS"/>
            </a:endParaRPr>
          </a:p>
        </p:txBody>
      </p:sp>
      <p:sp>
        <p:nvSpPr>
          <p:cNvPr id="18" name="직사각형 31">
            <a:extLst>
              <a:ext uri="{FF2B5EF4-FFF2-40B4-BE49-F238E27FC236}">
                <a16:creationId xmlns:a16="http://schemas.microsoft.com/office/drawing/2014/main" id="{82E945B3-23A8-43B2-BF36-311470C9A390}"/>
              </a:ext>
            </a:extLst>
          </p:cNvPr>
          <p:cNvSpPr/>
          <p:nvPr/>
        </p:nvSpPr>
        <p:spPr>
          <a:xfrm>
            <a:off x="254000" y="3474856"/>
            <a:ext cx="5295900" cy="766800"/>
          </a:xfrm>
          <a:prstGeom prst="rect">
            <a:avLst/>
          </a:prstGeom>
          <a:gradFill flip="none" rotWithShape="1">
            <a:gsLst>
              <a:gs pos="0">
                <a:srgbClr val="58CCFE">
                  <a:lumMod val="18000"/>
                </a:srgbClr>
              </a:gs>
              <a:gs pos="26000">
                <a:srgbClr val="58CCFE"/>
              </a:gs>
              <a:gs pos="100000">
                <a:srgbClr val="58CCFE"/>
              </a:gs>
            </a:gsLst>
            <a:lin ang="10800000" scaled="0"/>
            <a:tileRect/>
          </a:gradFill>
          <a:ln w="12700" cap="flat" cmpd="sng" algn="ctr">
            <a:noFill/>
            <a:prstDash val="solid"/>
            <a:miter lim="800000"/>
          </a:ln>
          <a:effectLst/>
        </p:spPr>
        <p:txBody>
          <a:bodyPr rtlCol="0" anchor="ctr"/>
          <a:lstStyle/>
          <a:p>
            <a:pPr algn="just">
              <a:lnSpc>
                <a:spcPct val="115000"/>
              </a:lnSpc>
              <a:spcAft>
                <a:spcPts val="1000"/>
              </a:spcAft>
            </a:pPr>
            <a:r>
              <a:rPr lang="ar-SA" sz="2400"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الفهرسة الموضوعية </a:t>
            </a:r>
            <a:r>
              <a:rPr lang="en-US" sz="2400"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Subject Cataloging</a:t>
            </a:r>
            <a:r>
              <a:rPr lang="en-US" sz="2400" b="1" dirty="0">
                <a:solidFill>
                  <a:schemeClr val="bg1">
                    <a:lumMod val="95000"/>
                  </a:schemeClr>
                </a:solidFill>
                <a:latin typeface="Arial" panose="020B0604020202020204" pitchFamily="34" charset="0"/>
                <a:ea typeface="Calibri" panose="020F0502020204030204" pitchFamily="34" charset="0"/>
                <a:cs typeface="Arial" panose="020B0604020202020204" pitchFamily="34" charset="0"/>
              </a:rPr>
              <a:t> </a:t>
            </a:r>
            <a:endParaRPr lang="en-US" sz="2400"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19" name="صورة 6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23173" y="4177159"/>
            <a:ext cx="2459227" cy="2454748"/>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0" name="مربع نص 22">
            <a:extLst>
              <a:ext uri="{FF2B5EF4-FFF2-40B4-BE49-F238E27FC236}">
                <a16:creationId xmlns:a16="http://schemas.microsoft.com/office/drawing/2014/main" id="{50AC5BB3-233A-4E57-AC0C-ED0701FF00B4}"/>
              </a:ext>
            </a:extLst>
          </p:cNvPr>
          <p:cNvSpPr txBox="1"/>
          <p:nvPr/>
        </p:nvSpPr>
        <p:spPr>
          <a:xfrm>
            <a:off x="7415391" y="2017474"/>
            <a:ext cx="4735942" cy="1131400"/>
          </a:xfrm>
          <a:prstGeom prst="rect">
            <a:avLst/>
          </a:prstGeom>
          <a:noFill/>
        </p:spPr>
        <p:txBody>
          <a:bodyPr wrap="square">
            <a:spAutoFit/>
          </a:bodyPr>
          <a:lstStyle/>
          <a:p>
            <a:pPr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 تهتم بوصف الشكل المادي لأوعية ومصادر المعلومات عن طريق مجموعة من البيانات التي تعطي للباحث صورة مصغرة عنها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1" name="مربع نص 24">
            <a:extLst>
              <a:ext uri="{FF2B5EF4-FFF2-40B4-BE49-F238E27FC236}">
                <a16:creationId xmlns:a16="http://schemas.microsoft.com/office/drawing/2014/main" id="{5EBAC27E-DBFE-4FF6-9792-E4E4AE5954A7}"/>
              </a:ext>
            </a:extLst>
          </p:cNvPr>
          <p:cNvSpPr txBox="1"/>
          <p:nvPr/>
        </p:nvSpPr>
        <p:spPr>
          <a:xfrm>
            <a:off x="502770" y="4542284"/>
            <a:ext cx="3935602" cy="1131400"/>
          </a:xfrm>
          <a:prstGeom prst="rect">
            <a:avLst/>
          </a:prstGeom>
          <a:noFill/>
        </p:spPr>
        <p:txBody>
          <a:bodyPr wrap="square">
            <a:spAutoFit/>
          </a:bodyPr>
          <a:lstStyle/>
          <a:p>
            <a:pPr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تهتم بتحديد المحتوى الفكري أو الموضوعي لأوعية ومصادر المعلومات وتمثيله برؤوس الموضوعات</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2" name="Shape 4910">
            <a:extLst>
              <a:ext uri="{FF2B5EF4-FFF2-40B4-BE49-F238E27FC236}">
                <a16:creationId xmlns:a16="http://schemas.microsoft.com/office/drawing/2014/main" id="{ABDDA45C-C69A-46AC-802A-F263C5F829B3}"/>
              </a:ext>
            </a:extLst>
          </p:cNvPr>
          <p:cNvSpPr/>
          <p:nvPr/>
        </p:nvSpPr>
        <p:spPr>
          <a:xfrm>
            <a:off x="6289288" y="2600185"/>
            <a:ext cx="403157" cy="576959"/>
          </a:xfrm>
          <a:custGeom>
            <a:avLst/>
            <a:gdLst/>
            <a:ahLst/>
            <a:cxnLst/>
            <a:rect l="0" t="0" r="0" b="0"/>
            <a:pathLst>
              <a:path w="120000" h="120000" extrusionOk="0">
                <a:moveTo>
                  <a:pt x="118344" y="19001"/>
                </a:moveTo>
                <a:lnTo>
                  <a:pt x="118344" y="19001"/>
                </a:lnTo>
                <a:cubicBezTo>
                  <a:pt x="105310" y="30774"/>
                  <a:pt x="105310" y="30774"/>
                  <a:pt x="105310" y="30774"/>
                </a:cubicBezTo>
                <a:cubicBezTo>
                  <a:pt x="89172" y="14664"/>
                  <a:pt x="89172" y="14664"/>
                  <a:pt x="89172" y="14664"/>
                </a:cubicBezTo>
                <a:cubicBezTo>
                  <a:pt x="100965" y="1445"/>
                  <a:pt x="100965" y="1445"/>
                  <a:pt x="100965" y="1445"/>
                </a:cubicBezTo>
                <a:cubicBezTo>
                  <a:pt x="103862" y="0"/>
                  <a:pt x="106758" y="0"/>
                  <a:pt x="109655" y="1445"/>
                </a:cubicBezTo>
                <a:cubicBezTo>
                  <a:pt x="118344" y="10327"/>
                  <a:pt x="118344" y="10327"/>
                  <a:pt x="118344" y="10327"/>
                </a:cubicBezTo>
                <a:cubicBezTo>
                  <a:pt x="119793" y="13218"/>
                  <a:pt x="119793" y="16110"/>
                  <a:pt x="118344" y="19001"/>
                </a:cubicBezTo>
                <a:close/>
                <a:moveTo>
                  <a:pt x="30620" y="71669"/>
                </a:moveTo>
                <a:lnTo>
                  <a:pt x="30620" y="71669"/>
                </a:lnTo>
                <a:cubicBezTo>
                  <a:pt x="48206" y="87573"/>
                  <a:pt x="48206" y="87573"/>
                  <a:pt x="48206" y="87573"/>
                </a:cubicBezTo>
                <a:cubicBezTo>
                  <a:pt x="26275" y="93562"/>
                  <a:pt x="26275" y="93562"/>
                  <a:pt x="26275" y="93562"/>
                </a:cubicBezTo>
                <a:lnTo>
                  <a:pt x="30620" y="71669"/>
                </a:lnTo>
                <a:close/>
                <a:moveTo>
                  <a:pt x="100965" y="35111"/>
                </a:moveTo>
                <a:lnTo>
                  <a:pt x="100965" y="35111"/>
                </a:lnTo>
                <a:cubicBezTo>
                  <a:pt x="52551" y="84681"/>
                  <a:pt x="52551" y="84681"/>
                  <a:pt x="52551" y="84681"/>
                </a:cubicBezTo>
                <a:cubicBezTo>
                  <a:pt x="34965" y="67125"/>
                  <a:pt x="34965" y="67125"/>
                  <a:pt x="34965" y="67125"/>
                </a:cubicBezTo>
                <a:cubicBezTo>
                  <a:pt x="84827" y="19001"/>
                  <a:pt x="84827" y="19001"/>
                  <a:pt x="84827" y="19001"/>
                </a:cubicBezTo>
                <a:lnTo>
                  <a:pt x="100965" y="35111"/>
                </a:lnTo>
                <a:close/>
                <a:moveTo>
                  <a:pt x="11586" y="17555"/>
                </a:moveTo>
                <a:lnTo>
                  <a:pt x="11586" y="17555"/>
                </a:lnTo>
                <a:cubicBezTo>
                  <a:pt x="11586" y="108020"/>
                  <a:pt x="11586" y="108020"/>
                  <a:pt x="11586" y="108020"/>
                </a:cubicBezTo>
                <a:cubicBezTo>
                  <a:pt x="102413" y="108020"/>
                  <a:pt x="102413" y="108020"/>
                  <a:pt x="102413" y="108020"/>
                </a:cubicBezTo>
                <a:cubicBezTo>
                  <a:pt x="102413" y="42340"/>
                  <a:pt x="102413" y="42340"/>
                  <a:pt x="102413" y="42340"/>
                </a:cubicBezTo>
                <a:cubicBezTo>
                  <a:pt x="114000" y="30774"/>
                  <a:pt x="114000" y="30774"/>
                  <a:pt x="114000" y="30774"/>
                </a:cubicBezTo>
                <a:cubicBezTo>
                  <a:pt x="114000" y="114010"/>
                  <a:pt x="114000" y="114010"/>
                  <a:pt x="114000" y="114010"/>
                </a:cubicBezTo>
                <a:cubicBezTo>
                  <a:pt x="114000" y="116901"/>
                  <a:pt x="111103" y="119793"/>
                  <a:pt x="108206" y="119793"/>
                </a:cubicBezTo>
                <a:cubicBezTo>
                  <a:pt x="5793" y="119793"/>
                  <a:pt x="5793" y="119793"/>
                  <a:pt x="5793" y="119793"/>
                </a:cubicBezTo>
                <a:cubicBezTo>
                  <a:pt x="2896" y="119793"/>
                  <a:pt x="0" y="116901"/>
                  <a:pt x="0" y="114010"/>
                </a:cubicBezTo>
                <a:cubicBezTo>
                  <a:pt x="0" y="11772"/>
                  <a:pt x="0" y="11772"/>
                  <a:pt x="0" y="11772"/>
                </a:cubicBezTo>
                <a:cubicBezTo>
                  <a:pt x="0" y="8881"/>
                  <a:pt x="2896" y="5783"/>
                  <a:pt x="5793" y="5783"/>
                </a:cubicBezTo>
                <a:cubicBezTo>
                  <a:pt x="89172" y="5783"/>
                  <a:pt x="89172" y="5783"/>
                  <a:pt x="89172" y="5783"/>
                </a:cubicBezTo>
                <a:cubicBezTo>
                  <a:pt x="77586" y="17555"/>
                  <a:pt x="77586" y="17555"/>
                  <a:pt x="77586" y="17555"/>
                </a:cubicBezTo>
                <a:lnTo>
                  <a:pt x="11586" y="17555"/>
                </a:lnTo>
                <a:close/>
              </a:path>
            </a:pathLst>
          </a:custGeom>
          <a:solidFill>
            <a:schemeClr val="bg1"/>
          </a:solidFill>
          <a:ln>
            <a:noFill/>
          </a:ln>
        </p:spPr>
        <p:txBody>
          <a:bodyPr lIns="45713" tIns="22850" rIns="45713" bIns="22850" anchor="ctr" anchorCtr="0">
            <a:noAutofit/>
          </a:bodyPr>
          <a:lstStyle/>
          <a:p>
            <a:endParaRPr>
              <a:solidFill>
                <a:schemeClr val="dk1"/>
              </a:solidFill>
              <a:latin typeface="Roboto"/>
              <a:ea typeface="Roboto"/>
              <a:cs typeface="Roboto"/>
              <a:sym typeface="Roboto"/>
            </a:endParaRPr>
          </a:p>
        </p:txBody>
      </p:sp>
      <p:sp>
        <p:nvSpPr>
          <p:cNvPr id="23" name="Shape 4910">
            <a:extLst>
              <a:ext uri="{FF2B5EF4-FFF2-40B4-BE49-F238E27FC236}">
                <a16:creationId xmlns:a16="http://schemas.microsoft.com/office/drawing/2014/main" id="{D8D2B5AF-6426-4426-833B-B46B295A9AD3}"/>
              </a:ext>
            </a:extLst>
          </p:cNvPr>
          <p:cNvSpPr/>
          <p:nvPr/>
        </p:nvSpPr>
        <p:spPr>
          <a:xfrm>
            <a:off x="5419493" y="4350536"/>
            <a:ext cx="378989" cy="647080"/>
          </a:xfrm>
          <a:custGeom>
            <a:avLst/>
            <a:gdLst/>
            <a:ahLst/>
            <a:cxnLst/>
            <a:rect l="0" t="0" r="0" b="0"/>
            <a:pathLst>
              <a:path w="120000" h="120000" extrusionOk="0">
                <a:moveTo>
                  <a:pt x="118344" y="19001"/>
                </a:moveTo>
                <a:lnTo>
                  <a:pt x="118344" y="19001"/>
                </a:lnTo>
                <a:cubicBezTo>
                  <a:pt x="105310" y="30774"/>
                  <a:pt x="105310" y="30774"/>
                  <a:pt x="105310" y="30774"/>
                </a:cubicBezTo>
                <a:cubicBezTo>
                  <a:pt x="89172" y="14664"/>
                  <a:pt x="89172" y="14664"/>
                  <a:pt x="89172" y="14664"/>
                </a:cubicBezTo>
                <a:cubicBezTo>
                  <a:pt x="100965" y="1445"/>
                  <a:pt x="100965" y="1445"/>
                  <a:pt x="100965" y="1445"/>
                </a:cubicBezTo>
                <a:cubicBezTo>
                  <a:pt x="103862" y="0"/>
                  <a:pt x="106758" y="0"/>
                  <a:pt x="109655" y="1445"/>
                </a:cubicBezTo>
                <a:cubicBezTo>
                  <a:pt x="118344" y="10327"/>
                  <a:pt x="118344" y="10327"/>
                  <a:pt x="118344" y="10327"/>
                </a:cubicBezTo>
                <a:cubicBezTo>
                  <a:pt x="119793" y="13218"/>
                  <a:pt x="119793" y="16110"/>
                  <a:pt x="118344" y="19001"/>
                </a:cubicBezTo>
                <a:close/>
                <a:moveTo>
                  <a:pt x="30620" y="71669"/>
                </a:moveTo>
                <a:lnTo>
                  <a:pt x="30620" y="71669"/>
                </a:lnTo>
                <a:cubicBezTo>
                  <a:pt x="48206" y="87573"/>
                  <a:pt x="48206" y="87573"/>
                  <a:pt x="48206" y="87573"/>
                </a:cubicBezTo>
                <a:cubicBezTo>
                  <a:pt x="26275" y="93562"/>
                  <a:pt x="26275" y="93562"/>
                  <a:pt x="26275" y="93562"/>
                </a:cubicBezTo>
                <a:lnTo>
                  <a:pt x="30620" y="71669"/>
                </a:lnTo>
                <a:close/>
                <a:moveTo>
                  <a:pt x="100965" y="35111"/>
                </a:moveTo>
                <a:lnTo>
                  <a:pt x="100965" y="35111"/>
                </a:lnTo>
                <a:cubicBezTo>
                  <a:pt x="52551" y="84681"/>
                  <a:pt x="52551" y="84681"/>
                  <a:pt x="52551" y="84681"/>
                </a:cubicBezTo>
                <a:cubicBezTo>
                  <a:pt x="34965" y="67125"/>
                  <a:pt x="34965" y="67125"/>
                  <a:pt x="34965" y="67125"/>
                </a:cubicBezTo>
                <a:cubicBezTo>
                  <a:pt x="84827" y="19001"/>
                  <a:pt x="84827" y="19001"/>
                  <a:pt x="84827" y="19001"/>
                </a:cubicBezTo>
                <a:lnTo>
                  <a:pt x="100965" y="35111"/>
                </a:lnTo>
                <a:close/>
                <a:moveTo>
                  <a:pt x="11586" y="17555"/>
                </a:moveTo>
                <a:lnTo>
                  <a:pt x="11586" y="17555"/>
                </a:lnTo>
                <a:cubicBezTo>
                  <a:pt x="11586" y="108020"/>
                  <a:pt x="11586" y="108020"/>
                  <a:pt x="11586" y="108020"/>
                </a:cubicBezTo>
                <a:cubicBezTo>
                  <a:pt x="102413" y="108020"/>
                  <a:pt x="102413" y="108020"/>
                  <a:pt x="102413" y="108020"/>
                </a:cubicBezTo>
                <a:cubicBezTo>
                  <a:pt x="102413" y="42340"/>
                  <a:pt x="102413" y="42340"/>
                  <a:pt x="102413" y="42340"/>
                </a:cubicBezTo>
                <a:cubicBezTo>
                  <a:pt x="114000" y="30774"/>
                  <a:pt x="114000" y="30774"/>
                  <a:pt x="114000" y="30774"/>
                </a:cubicBezTo>
                <a:cubicBezTo>
                  <a:pt x="114000" y="114010"/>
                  <a:pt x="114000" y="114010"/>
                  <a:pt x="114000" y="114010"/>
                </a:cubicBezTo>
                <a:cubicBezTo>
                  <a:pt x="114000" y="116901"/>
                  <a:pt x="111103" y="119793"/>
                  <a:pt x="108206" y="119793"/>
                </a:cubicBezTo>
                <a:cubicBezTo>
                  <a:pt x="5793" y="119793"/>
                  <a:pt x="5793" y="119793"/>
                  <a:pt x="5793" y="119793"/>
                </a:cubicBezTo>
                <a:cubicBezTo>
                  <a:pt x="2896" y="119793"/>
                  <a:pt x="0" y="116901"/>
                  <a:pt x="0" y="114010"/>
                </a:cubicBezTo>
                <a:cubicBezTo>
                  <a:pt x="0" y="11772"/>
                  <a:pt x="0" y="11772"/>
                  <a:pt x="0" y="11772"/>
                </a:cubicBezTo>
                <a:cubicBezTo>
                  <a:pt x="0" y="8881"/>
                  <a:pt x="2896" y="5783"/>
                  <a:pt x="5793" y="5783"/>
                </a:cubicBezTo>
                <a:cubicBezTo>
                  <a:pt x="89172" y="5783"/>
                  <a:pt x="89172" y="5783"/>
                  <a:pt x="89172" y="5783"/>
                </a:cubicBezTo>
                <a:cubicBezTo>
                  <a:pt x="77586" y="17555"/>
                  <a:pt x="77586" y="17555"/>
                  <a:pt x="77586" y="17555"/>
                </a:cubicBezTo>
                <a:lnTo>
                  <a:pt x="11586" y="17555"/>
                </a:lnTo>
                <a:close/>
              </a:path>
            </a:pathLst>
          </a:custGeom>
          <a:solidFill>
            <a:schemeClr val="bg1"/>
          </a:solidFill>
          <a:ln>
            <a:noFill/>
          </a:ln>
        </p:spPr>
        <p:txBody>
          <a:bodyPr lIns="45713" tIns="22850" rIns="45713" bIns="22850" anchor="ctr" anchorCtr="0">
            <a:noAutofit/>
          </a:bodyPr>
          <a:lstStyle/>
          <a:p>
            <a:endParaRPr dirty="0">
              <a:solidFill>
                <a:schemeClr val="dk1"/>
              </a:solidFill>
              <a:latin typeface="Roboto"/>
              <a:ea typeface="Roboto"/>
              <a:cs typeface="Roboto"/>
              <a:sym typeface="Roboto"/>
            </a:endParaRPr>
          </a:p>
        </p:txBody>
      </p:sp>
    </p:spTree>
    <p:extLst>
      <p:ext uri="{BB962C8B-B14F-4D97-AF65-F5344CB8AC3E}">
        <p14:creationId xmlns:p14="http://schemas.microsoft.com/office/powerpoint/2010/main" val="368897233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363074" y="1285190"/>
            <a:ext cx="11714626" cy="55585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844800" y="729958"/>
            <a:ext cx="5626100" cy="430887"/>
          </a:xfrm>
          <a:prstGeom prst="rect">
            <a:avLst/>
          </a:prstGeom>
          <a:noFill/>
        </p:spPr>
        <p:txBody>
          <a:bodyPr wrap="square" rtlCol="0">
            <a:spAutoFit/>
          </a:bodyPr>
          <a:lstStyle/>
          <a:p>
            <a:pPr lvl="0" algn="ctr" eaLnBrk="0" fontAlgn="base" hangingPunct="0">
              <a:spcBef>
                <a:spcPct val="0"/>
              </a:spcBef>
              <a:spcAft>
                <a:spcPct val="0"/>
              </a:spcAft>
              <a:defRPr/>
            </a:pPr>
            <a:r>
              <a:rPr lang="ar-SY"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ال</a:t>
            </a:r>
            <a:r>
              <a:rPr lang="ar-SA"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rPr>
              <a:t>فهرسة ودورها في استرجاع المعلومات</a:t>
            </a:r>
            <a:endParaRPr lang="ar-SY" sz="2200" b="1" dirty="0">
              <a:ln w="0">
                <a:solidFill>
                  <a:srgbClr val="30A483"/>
                </a:solidFill>
              </a:ln>
              <a:effectLst>
                <a:outerShdw blurRad="38100" dist="25400" dir="5400000" algn="ctr" rotWithShape="0">
                  <a:srgbClr val="6E747A">
                    <a:alpha val="43000"/>
                  </a:srgbClr>
                </a:outerShdw>
              </a:effectLst>
              <a:latin typeface="Alexandria" pitchFamily="2" charset="-78"/>
              <a:cs typeface="Alexandria" pitchFamily="2" charset="-78"/>
            </a:endParaRPr>
          </a:p>
        </p:txBody>
      </p:sp>
      <p:pic>
        <p:nvPicPr>
          <p:cNvPr id="10" name="صورة 4">
            <a:extLst>
              <a:ext uri="{FF2B5EF4-FFF2-40B4-BE49-F238E27FC236}">
                <a16:creationId xmlns:a16="http://schemas.microsoft.com/office/drawing/2014/main" id="{03FCD9AA-FAEF-4818-A823-E3DA5F41E4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0400" y="2040712"/>
            <a:ext cx="5813361" cy="4616605"/>
          </a:xfrm>
          <a:prstGeom prst="rect">
            <a:avLst/>
          </a:prstGeom>
          <a:ln w="88900" cap="sq" cmpd="thickThin">
            <a:solidFill>
              <a:srgbClr val="000000"/>
            </a:solidFill>
            <a:prstDash val="solid"/>
            <a:miter lim="800000"/>
          </a:ln>
          <a:effectLst>
            <a:innerShdw blurRad="76200">
              <a:srgbClr val="000000"/>
            </a:innerShdw>
          </a:effectLst>
        </p:spPr>
      </p:pic>
      <p:sp>
        <p:nvSpPr>
          <p:cNvPr id="11" name="Rectangle 13">
            <a:extLst>
              <a:ext uri="{FF2B5EF4-FFF2-40B4-BE49-F238E27FC236}">
                <a16:creationId xmlns:a16="http://schemas.microsoft.com/office/drawing/2014/main" id="{CF75E86E-2A5D-4BD2-A99D-B3851B356ECE}"/>
              </a:ext>
            </a:extLst>
          </p:cNvPr>
          <p:cNvSpPr/>
          <p:nvPr/>
        </p:nvSpPr>
        <p:spPr>
          <a:xfrm>
            <a:off x="4527940" y="1423355"/>
            <a:ext cx="3623799" cy="453196"/>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rtl="1">
              <a:lnSpc>
                <a:spcPct val="115000"/>
              </a:lnSpc>
              <a:spcAft>
                <a:spcPts val="1000"/>
              </a:spcAft>
            </a:pPr>
            <a:r>
              <a:rPr lang="ar-SA" sz="2400" b="1" dirty="0">
                <a:effectLst/>
                <a:latin typeface="Calibri" panose="020F0502020204030204" pitchFamily="34" charset="0"/>
                <a:ea typeface="Calibri" panose="020F0502020204030204" pitchFamily="34" charset="0"/>
                <a:cs typeface="Arial" panose="020B0604020202020204" pitchFamily="34" charset="0"/>
              </a:rPr>
              <a:t> عناصر بطاقة الفهرسة</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graphicFrame>
        <p:nvGraphicFramePr>
          <p:cNvPr id="12" name="رسم تخطيطي 7">
            <a:extLst>
              <a:ext uri="{FF2B5EF4-FFF2-40B4-BE49-F238E27FC236}">
                <a16:creationId xmlns:a16="http://schemas.microsoft.com/office/drawing/2014/main" id="{5A292E6D-036F-448A-8826-252CCAFBD387}"/>
              </a:ext>
            </a:extLst>
          </p:cNvPr>
          <p:cNvGraphicFramePr/>
          <p:nvPr>
            <p:extLst>
              <p:ext uri="{D42A27DB-BD31-4B8C-83A1-F6EECF244321}">
                <p14:modId xmlns:p14="http://schemas.microsoft.com/office/powerpoint/2010/main" val="4292979207"/>
              </p:ext>
            </p:extLst>
          </p:nvPr>
        </p:nvGraphicFramePr>
        <p:xfrm>
          <a:off x="363074" y="1577898"/>
          <a:ext cx="2680005" cy="52139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3" name="رسم تخطيطي 9">
            <a:extLst>
              <a:ext uri="{FF2B5EF4-FFF2-40B4-BE49-F238E27FC236}">
                <a16:creationId xmlns:a16="http://schemas.microsoft.com/office/drawing/2014/main" id="{D3BF7E3A-8643-4FC1-9FE7-C1D7626E2D26}"/>
              </a:ext>
            </a:extLst>
          </p:cNvPr>
          <p:cNvGraphicFramePr/>
          <p:nvPr>
            <p:extLst>
              <p:ext uri="{D42A27DB-BD31-4B8C-83A1-F6EECF244321}">
                <p14:modId xmlns:p14="http://schemas.microsoft.com/office/powerpoint/2010/main" val="104180593"/>
              </p:ext>
            </p:extLst>
          </p:nvPr>
        </p:nvGraphicFramePr>
        <p:xfrm>
          <a:off x="9130991" y="1505416"/>
          <a:ext cx="2850336" cy="521399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47466688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533400" y="1285191"/>
            <a:ext cx="11658600" cy="5661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626178" y="729958"/>
            <a:ext cx="7362276" cy="421141"/>
          </a:xfrm>
          <a:prstGeom prst="rect">
            <a:avLst/>
          </a:prstGeom>
          <a:noFill/>
        </p:spPr>
        <p:txBody>
          <a:bodyPr wrap="square" rtlCol="0">
            <a:spAutoFit/>
          </a:bodyPr>
          <a:lstStyle/>
          <a:p>
            <a:pPr algn="just" rtl="1">
              <a:lnSpc>
                <a:spcPct val="115000"/>
              </a:lnSpc>
              <a:spcAft>
                <a:spcPts val="1000"/>
              </a:spcAft>
            </a:pPr>
            <a:r>
              <a:rPr lang="ar-SA" sz="2000" b="1" dirty="0">
                <a:latin typeface="Alexandria" pitchFamily="2" charset="-78"/>
                <a:ea typeface="Calibri" panose="020F0502020204030204" pitchFamily="34" charset="0"/>
                <a:cs typeface="Alexandria" pitchFamily="2" charset="-78"/>
              </a:rPr>
              <a:t>تصنيف مصادر المعلومات في المكتبات </a:t>
            </a:r>
            <a:r>
              <a:rPr lang="en-US" sz="2000" b="1" dirty="0">
                <a:latin typeface="Alexandria" pitchFamily="2" charset="-78"/>
                <a:ea typeface="Calibri" panose="020F0502020204030204" pitchFamily="34" charset="0"/>
                <a:cs typeface="Alexandria" pitchFamily="2" charset="-78"/>
              </a:rPr>
              <a:t>Classification  </a:t>
            </a:r>
          </a:p>
        </p:txBody>
      </p:sp>
      <p:pic>
        <p:nvPicPr>
          <p:cNvPr id="10" name="Picture 2" descr="manayeralharbi: تصنيف ديوي العشري">
            <a:extLst>
              <a:ext uri="{FF2B5EF4-FFF2-40B4-BE49-F238E27FC236}">
                <a16:creationId xmlns:a16="http://schemas.microsoft.com/office/drawing/2014/main" id="{B0FB32E4-28A0-4D34-B800-4A9C265F27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376" y="1285191"/>
            <a:ext cx="6077711" cy="5656594"/>
          </a:xfrm>
          <a:prstGeom prst="rect">
            <a:avLst/>
          </a:prstGeom>
          <a:noFill/>
          <a:extLst>
            <a:ext uri="{909E8E84-426E-40DD-AFC4-6F175D3DCCD1}">
              <a14:hiddenFill xmlns:a14="http://schemas.microsoft.com/office/drawing/2010/main">
                <a:solidFill>
                  <a:srgbClr val="FFFFFF"/>
                </a:solidFill>
              </a14:hiddenFill>
            </a:ext>
          </a:extLst>
        </p:spPr>
      </p:pic>
      <p:sp>
        <p:nvSpPr>
          <p:cNvPr id="11" name="مربع نص 5">
            <a:extLst>
              <a:ext uri="{FF2B5EF4-FFF2-40B4-BE49-F238E27FC236}">
                <a16:creationId xmlns:a16="http://schemas.microsoft.com/office/drawing/2014/main" id="{1F662D48-1DDC-4B9B-9C40-61263A876E13}"/>
              </a:ext>
            </a:extLst>
          </p:cNvPr>
          <p:cNvSpPr txBox="1"/>
          <p:nvPr/>
        </p:nvSpPr>
        <p:spPr>
          <a:xfrm>
            <a:off x="6769087" y="3470354"/>
            <a:ext cx="5093021" cy="1474250"/>
          </a:xfrm>
          <a:prstGeom prst="rect">
            <a:avLst/>
          </a:prstGeom>
          <a:solidFill>
            <a:schemeClr val="bg1">
              <a:lumMod val="85000"/>
            </a:schemeClr>
          </a:solidFill>
        </p:spPr>
        <p:txBody>
          <a:bodyPr wrap="square">
            <a:spAutoFit/>
          </a:bodyPr>
          <a:lstStyle/>
          <a:p>
            <a:pPr marL="228600" algn="just" rtl="1">
              <a:lnSpc>
                <a:spcPct val="115000"/>
              </a:lnSpc>
              <a:spcAft>
                <a:spcPts val="1000"/>
              </a:spcAft>
            </a:pPr>
            <a:r>
              <a:rPr lang="ar-SA" sz="1800" dirty="0">
                <a:effectLst/>
                <a:latin typeface="Calibri" panose="020F0502020204030204" pitchFamily="34" charset="0"/>
                <a:ea typeface="Calibri" panose="020F0502020204030204" pitchFamily="34" charset="0"/>
                <a:cs typeface="Arial" panose="020B0604020202020204" pitchFamily="34" charset="0"/>
              </a:rPr>
              <a:t>( </a:t>
            </a:r>
            <a:r>
              <a:rPr lang="ar-SA" sz="1800" b="1" dirty="0">
                <a:effectLst/>
                <a:latin typeface="Calibri" panose="020F0502020204030204" pitchFamily="34" charset="0"/>
                <a:ea typeface="Calibri" panose="020F0502020204030204" pitchFamily="34" charset="0"/>
                <a:cs typeface="Arial" panose="020B0604020202020204" pitchFamily="34" charset="0"/>
              </a:rPr>
              <a:t>يعود تسميته الى ان ديوي قسم المعرفة الى عشرة اصول وكل اصل الى عشرة اقسام فرعية </a:t>
            </a:r>
            <a:r>
              <a:rPr lang="ar-SA" sz="1800" b="1" dirty="0" err="1">
                <a:effectLst/>
                <a:latin typeface="Calibri" panose="020F0502020204030204" pitchFamily="34" charset="0"/>
                <a:ea typeface="Calibri" panose="020F0502020204030204" pitchFamily="34" charset="0"/>
                <a:cs typeface="Arial" panose="020B0604020202020204" pitchFamily="34" charset="0"/>
              </a:rPr>
              <a:t>صارو</a:t>
            </a:r>
            <a:r>
              <a:rPr lang="ar-SA" sz="1800" b="1" dirty="0">
                <a:effectLst/>
                <a:latin typeface="Calibri" panose="020F0502020204030204" pitchFamily="34" charset="0"/>
                <a:ea typeface="Calibri" panose="020F0502020204030204" pitchFamily="34" charset="0"/>
                <a:cs typeface="Arial" panose="020B0604020202020204" pitchFamily="34" charset="0"/>
              </a:rPr>
              <a:t> 100 </a:t>
            </a:r>
            <a:endParaRPr lang="en-US" sz="1800" b="1" dirty="0" smtClean="0">
              <a:effectLst/>
              <a:latin typeface="Calibri" panose="020F0502020204030204" pitchFamily="34" charset="0"/>
              <a:ea typeface="Calibri" panose="020F0502020204030204" pitchFamily="34" charset="0"/>
              <a:cs typeface="Arial" panose="020B0604020202020204" pitchFamily="34" charset="0"/>
            </a:endParaRPr>
          </a:p>
          <a:p>
            <a:pPr marL="228600" algn="just" rtl="1">
              <a:lnSpc>
                <a:spcPct val="115000"/>
              </a:lnSpc>
              <a:spcAft>
                <a:spcPts val="1000"/>
              </a:spcAft>
            </a:pPr>
            <a:r>
              <a:rPr lang="ar-SA" sz="1800" b="1" dirty="0" smtClean="0">
                <a:effectLst/>
                <a:latin typeface="Calibri" panose="020F0502020204030204" pitchFamily="34" charset="0"/>
                <a:ea typeface="Calibri" panose="020F0502020204030204" pitchFamily="34" charset="0"/>
                <a:cs typeface="Arial" panose="020B0604020202020204" pitchFamily="34" charset="0"/>
              </a:rPr>
              <a:t>وكل </a:t>
            </a:r>
            <a:r>
              <a:rPr lang="ar-SA" sz="1800" b="1" dirty="0">
                <a:effectLst/>
                <a:latin typeface="Calibri" panose="020F0502020204030204" pitchFamily="34" charset="0"/>
                <a:ea typeface="Calibri" panose="020F0502020204030204" pitchFamily="34" charset="0"/>
                <a:cs typeface="Arial" panose="020B0604020202020204" pitchFamily="34" charset="0"/>
              </a:rPr>
              <a:t>قسم الى عشرة تسمى الفروع </a:t>
            </a:r>
            <a:r>
              <a:rPr lang="ar-SA" sz="1800" b="1" dirty="0" err="1">
                <a:effectLst/>
                <a:latin typeface="Calibri" panose="020F0502020204030204" pitchFamily="34" charset="0"/>
                <a:ea typeface="Calibri" panose="020F0502020204030204" pitchFamily="34" charset="0"/>
                <a:cs typeface="Arial" panose="020B0604020202020204" pitchFamily="34" charset="0"/>
              </a:rPr>
              <a:t>صارو</a:t>
            </a:r>
            <a:r>
              <a:rPr lang="ar-SA" sz="1800" b="1" dirty="0">
                <a:effectLst/>
                <a:latin typeface="Calibri" panose="020F0502020204030204" pitchFamily="34" charset="0"/>
                <a:ea typeface="Calibri" panose="020F0502020204030204" pitchFamily="34" charset="0"/>
                <a:cs typeface="Arial" panose="020B0604020202020204" pitchFamily="34" charset="0"/>
              </a:rPr>
              <a:t> الف بعدين استخدم الفاصلة العشرية ليستمر بالتقسيم </a:t>
            </a:r>
            <a:r>
              <a:rPr lang="ar-SA" sz="1800" dirty="0">
                <a:effectLst/>
                <a:latin typeface="Calibri" panose="020F0502020204030204" pitchFamily="34" charset="0"/>
                <a:ea typeface="Calibri" panose="020F0502020204030204" pitchFamily="34"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3">
            <a:extLst>
              <a:ext uri="{FF2B5EF4-FFF2-40B4-BE49-F238E27FC236}">
                <a16:creationId xmlns:a16="http://schemas.microsoft.com/office/drawing/2014/main" id="{4ECE203B-5D20-481C-B16A-0D4C17152B4E}"/>
              </a:ext>
            </a:extLst>
          </p:cNvPr>
          <p:cNvSpPr/>
          <p:nvPr/>
        </p:nvSpPr>
        <p:spPr>
          <a:xfrm>
            <a:off x="7214839" y="1390097"/>
            <a:ext cx="4772375" cy="72454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just" rtl="1">
              <a:lnSpc>
                <a:spcPct val="115000"/>
              </a:lnSpc>
              <a:spcAft>
                <a:spcPts val="1000"/>
              </a:spcAft>
            </a:pPr>
            <a:r>
              <a:rPr lang="ar-SA" sz="2800" b="1" dirty="0">
                <a:effectLst/>
                <a:latin typeface="Calibri" panose="020F0502020204030204" pitchFamily="34" charset="0"/>
                <a:ea typeface="Calibri" panose="020F0502020204030204" pitchFamily="34" charset="0"/>
                <a:cs typeface="Arial" panose="020B0604020202020204" pitchFamily="34" charset="0"/>
              </a:rPr>
              <a:t>نظم التصنيف الشائعة في المكتبات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مربع نص 8">
            <a:extLst>
              <a:ext uri="{FF2B5EF4-FFF2-40B4-BE49-F238E27FC236}">
                <a16:creationId xmlns:a16="http://schemas.microsoft.com/office/drawing/2014/main" id="{709EAB45-12FE-494C-90A2-196F08B341B1}"/>
              </a:ext>
            </a:extLst>
          </p:cNvPr>
          <p:cNvSpPr txBox="1"/>
          <p:nvPr/>
        </p:nvSpPr>
        <p:spPr>
          <a:xfrm>
            <a:off x="5623002" y="2267431"/>
            <a:ext cx="6094140" cy="423514"/>
          </a:xfrm>
          <a:prstGeom prst="rect">
            <a:avLst/>
          </a:prstGeom>
          <a:noFill/>
        </p:spPr>
        <p:txBody>
          <a:bodyPr wrap="square">
            <a:spAutoFit/>
          </a:bodyPr>
          <a:lstStyle/>
          <a:p>
            <a:pPr marL="0" marR="0" lvl="0" indent="0" algn="r" defTabSz="914400" rtl="1" eaLnBrk="1" fontAlgn="auto" latinLnBrk="0" hangingPunct="1">
              <a:lnSpc>
                <a:spcPct val="115000"/>
              </a:lnSpc>
              <a:spcBef>
                <a:spcPts val="0"/>
              </a:spcBef>
              <a:spcAft>
                <a:spcPts val="1000"/>
              </a:spcAft>
              <a:buClrTx/>
              <a:buSzTx/>
              <a:buFontTx/>
              <a:buNone/>
              <a:tabLst/>
              <a:defRPr/>
            </a:pPr>
            <a:r>
              <a:rPr kumimoji="0" lang="ar-SA" sz="2000" b="1" i="0" u="none" strike="noStrike" kern="1200" cap="none" spc="0" normalizeH="0" baseline="0" noProof="0" dirty="0">
                <a:ln>
                  <a:noFill/>
                </a:ln>
                <a:solidFill>
                  <a:srgbClr val="23387D"/>
                </a:solidFill>
                <a:effectLst/>
                <a:uLnTx/>
                <a:uFillTx/>
                <a:latin typeface="Calibri" panose="020F0502020204030204" pitchFamily="34" charset="0"/>
                <a:ea typeface="Calibri" panose="020F0502020204030204" pitchFamily="34" charset="0"/>
                <a:cs typeface="Arial" panose="020B0604020202020204" pitchFamily="34" charset="0"/>
              </a:rPr>
              <a:t>نظام تصنيف ديوي العشري</a:t>
            </a:r>
            <a:r>
              <a:rPr kumimoji="0" lang="en-US" sz="2000" b="1" i="0" u="none" strike="noStrike" kern="1200" cap="none" spc="0" normalizeH="0" baseline="0" noProof="0" dirty="0">
                <a:ln>
                  <a:noFill/>
                </a:ln>
                <a:solidFill>
                  <a:srgbClr val="23387D"/>
                </a:solidFill>
                <a:effectLst/>
                <a:uLnTx/>
                <a:uFillTx/>
                <a:latin typeface="Calibri" panose="020F0502020204030204" pitchFamily="34" charset="0"/>
                <a:ea typeface="Calibri" panose="020F0502020204030204" pitchFamily="34" charset="0"/>
                <a:cs typeface="Arial" panose="020B0604020202020204" pitchFamily="34" charset="0"/>
              </a:rPr>
              <a:t>Dewy decimal classification</a:t>
            </a:r>
            <a:r>
              <a:rPr kumimoji="0" lang="ar-SA" sz="2000" b="1" i="0" u="none" strike="noStrike" kern="1200" cap="none" spc="0" normalizeH="0" baseline="0" noProof="0" dirty="0">
                <a:ln>
                  <a:noFill/>
                </a:ln>
                <a:solidFill>
                  <a:srgbClr val="23387D"/>
                </a:solidFill>
                <a:effectLst/>
                <a:uLnTx/>
                <a:uFillTx/>
                <a:latin typeface="Calibri" panose="020F0502020204030204" pitchFamily="34" charset="0"/>
                <a:ea typeface="Calibri" panose="020F0502020204030204" pitchFamily="34" charset="0"/>
                <a:cs typeface="Arial" panose="020B0604020202020204" pitchFamily="34" charset="0"/>
              </a:rPr>
              <a:t> </a:t>
            </a:r>
            <a:endParaRPr kumimoji="0" lang="en-US" sz="2000" b="1" i="0" u="none" strike="noStrike" kern="1200" cap="none" spc="0" normalizeH="0" baseline="0" noProof="0" dirty="0">
              <a:ln>
                <a:noFill/>
              </a:ln>
              <a:solidFill>
                <a:srgbClr val="23387D"/>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1189603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749300" y="1285190"/>
            <a:ext cx="11237914" cy="52299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13">
            <a:extLst>
              <a:ext uri="{FF2B5EF4-FFF2-40B4-BE49-F238E27FC236}">
                <a16:creationId xmlns:a16="http://schemas.microsoft.com/office/drawing/2014/main" id="{970C552C-11BD-4D29-93B4-6C125DF65561}"/>
              </a:ext>
            </a:extLst>
          </p:cNvPr>
          <p:cNvSpPr/>
          <p:nvPr/>
        </p:nvSpPr>
        <p:spPr>
          <a:xfrm>
            <a:off x="7049739" y="1491697"/>
            <a:ext cx="4772375" cy="72454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just" rtl="1">
              <a:lnSpc>
                <a:spcPct val="115000"/>
              </a:lnSpc>
              <a:spcAft>
                <a:spcPts val="1000"/>
              </a:spcAft>
            </a:pPr>
            <a:r>
              <a:rPr lang="ar-SA" sz="2800" b="1" dirty="0">
                <a:effectLst/>
                <a:latin typeface="Calibri" panose="020F0502020204030204" pitchFamily="34" charset="0"/>
                <a:ea typeface="Calibri" panose="020F0502020204030204" pitchFamily="34" charset="0"/>
                <a:cs typeface="Arial" panose="020B0604020202020204" pitchFamily="34" charset="0"/>
              </a:rPr>
              <a:t>نظم التصنيف الشائعة في المكتبات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مستطيل 1">
            <a:extLst>
              <a:ext uri="{FF2B5EF4-FFF2-40B4-BE49-F238E27FC236}">
                <a16:creationId xmlns:a16="http://schemas.microsoft.com/office/drawing/2014/main" id="{D4F827A1-4254-4910-8EE8-2A361C211F38}"/>
              </a:ext>
            </a:extLst>
          </p:cNvPr>
          <p:cNvSpPr/>
          <p:nvPr/>
        </p:nvSpPr>
        <p:spPr>
          <a:xfrm>
            <a:off x="899652" y="3118002"/>
            <a:ext cx="2780249" cy="3180466"/>
          </a:xfrm>
          <a:prstGeom prst="rect">
            <a:avLst/>
          </a:prstGeom>
          <a:blipFill dpi="0" rotWithShape="1">
            <a:blip r:embed="rId3"/>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10" name="مستطيل 5">
            <a:extLst>
              <a:ext uri="{FF2B5EF4-FFF2-40B4-BE49-F238E27FC236}">
                <a16:creationId xmlns:a16="http://schemas.microsoft.com/office/drawing/2014/main" id="{3271AF33-F821-4DA3-BA5B-D8344C1459DB}"/>
              </a:ext>
            </a:extLst>
          </p:cNvPr>
          <p:cNvSpPr/>
          <p:nvPr/>
        </p:nvSpPr>
        <p:spPr>
          <a:xfrm>
            <a:off x="4575656" y="3118002"/>
            <a:ext cx="2910467" cy="3180466"/>
          </a:xfrm>
          <a:prstGeom prst="rect">
            <a:avLst/>
          </a:prstGeom>
          <a:blipFill dpi="0" rotWithShape="1">
            <a:blip r:embed="rId4">
              <a:alphaModFix amt="98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11" name="مستطيل 6">
            <a:extLst>
              <a:ext uri="{FF2B5EF4-FFF2-40B4-BE49-F238E27FC236}">
                <a16:creationId xmlns:a16="http://schemas.microsoft.com/office/drawing/2014/main" id="{4684F09C-DAA4-4D93-AA23-FA7489C25871}"/>
              </a:ext>
            </a:extLst>
          </p:cNvPr>
          <p:cNvSpPr/>
          <p:nvPr/>
        </p:nvSpPr>
        <p:spPr>
          <a:xfrm>
            <a:off x="8381879" y="3118003"/>
            <a:ext cx="2910468" cy="3096324"/>
          </a:xfrm>
          <a:prstGeom prst="rect">
            <a:avLst/>
          </a:prstGeom>
          <a:blipFill dpi="0" rotWithShape="1">
            <a:blip r:embed="rId5"/>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12" name="سهم: لليمين 7">
            <a:extLst>
              <a:ext uri="{FF2B5EF4-FFF2-40B4-BE49-F238E27FC236}">
                <a16:creationId xmlns:a16="http://schemas.microsoft.com/office/drawing/2014/main" id="{F6DA4524-492C-4CBE-B91C-636297A42EF5}"/>
              </a:ext>
            </a:extLst>
          </p:cNvPr>
          <p:cNvSpPr/>
          <p:nvPr/>
        </p:nvSpPr>
        <p:spPr>
          <a:xfrm>
            <a:off x="3784164" y="4173654"/>
            <a:ext cx="739576" cy="6579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13" name="سهم: لليمين 8">
            <a:extLst>
              <a:ext uri="{FF2B5EF4-FFF2-40B4-BE49-F238E27FC236}">
                <a16:creationId xmlns:a16="http://schemas.microsoft.com/office/drawing/2014/main" id="{ED2AD6FF-FD22-47CB-8ACC-E3AFA5E25DB8}"/>
              </a:ext>
            </a:extLst>
          </p:cNvPr>
          <p:cNvSpPr/>
          <p:nvPr/>
        </p:nvSpPr>
        <p:spPr>
          <a:xfrm>
            <a:off x="7564213" y="4208965"/>
            <a:ext cx="739576" cy="6579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14" name="TextBox 13"/>
          <p:cNvSpPr txBox="1"/>
          <p:nvPr/>
        </p:nvSpPr>
        <p:spPr>
          <a:xfrm>
            <a:off x="2626178" y="729958"/>
            <a:ext cx="7362276" cy="421141"/>
          </a:xfrm>
          <a:prstGeom prst="rect">
            <a:avLst/>
          </a:prstGeom>
          <a:noFill/>
        </p:spPr>
        <p:txBody>
          <a:bodyPr wrap="square" rtlCol="0">
            <a:spAutoFit/>
          </a:bodyPr>
          <a:lstStyle/>
          <a:p>
            <a:pPr algn="just" rtl="1">
              <a:lnSpc>
                <a:spcPct val="115000"/>
              </a:lnSpc>
              <a:spcAft>
                <a:spcPts val="1000"/>
              </a:spcAft>
            </a:pPr>
            <a:r>
              <a:rPr lang="ar-SA" sz="2000" b="1" dirty="0">
                <a:latin typeface="Alexandria" pitchFamily="2" charset="-78"/>
                <a:ea typeface="Calibri" panose="020F0502020204030204" pitchFamily="34" charset="0"/>
                <a:cs typeface="Alexandria" pitchFamily="2" charset="-78"/>
              </a:rPr>
              <a:t>تصنيف مصادر المعلومات في المكتبات </a:t>
            </a:r>
            <a:r>
              <a:rPr lang="en-US" sz="2000" b="1" dirty="0">
                <a:latin typeface="Alexandria" pitchFamily="2" charset="-78"/>
                <a:ea typeface="Calibri" panose="020F0502020204030204" pitchFamily="34" charset="0"/>
                <a:cs typeface="Alexandria" pitchFamily="2" charset="-78"/>
              </a:rPr>
              <a:t>Classification  </a:t>
            </a:r>
          </a:p>
        </p:txBody>
      </p:sp>
    </p:spTree>
    <p:extLst>
      <p:ext uri="{BB962C8B-B14F-4D97-AF65-F5344CB8AC3E}">
        <p14:creationId xmlns:p14="http://schemas.microsoft.com/office/powerpoint/2010/main" val="86306233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736600" y="1285190"/>
            <a:ext cx="11250614" cy="5458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626178" y="729958"/>
            <a:ext cx="7362276" cy="421141"/>
          </a:xfrm>
          <a:prstGeom prst="rect">
            <a:avLst/>
          </a:prstGeom>
          <a:noFill/>
        </p:spPr>
        <p:txBody>
          <a:bodyPr wrap="square" rtlCol="0">
            <a:spAutoFit/>
          </a:bodyPr>
          <a:lstStyle/>
          <a:p>
            <a:pPr algn="just" rtl="1">
              <a:lnSpc>
                <a:spcPct val="115000"/>
              </a:lnSpc>
              <a:spcAft>
                <a:spcPts val="1000"/>
              </a:spcAft>
            </a:pPr>
            <a:r>
              <a:rPr lang="ar-SA" sz="2000" b="1" dirty="0">
                <a:latin typeface="Alexandria" pitchFamily="2" charset="-78"/>
                <a:ea typeface="Calibri" panose="020F0502020204030204" pitchFamily="34" charset="0"/>
                <a:cs typeface="Alexandria" pitchFamily="2" charset="-78"/>
              </a:rPr>
              <a:t>تصنيف مصادر المعلومات في المكتبات </a:t>
            </a:r>
            <a:r>
              <a:rPr lang="en-US" sz="2000" b="1" dirty="0">
                <a:latin typeface="Alexandria" pitchFamily="2" charset="-78"/>
                <a:ea typeface="Calibri" panose="020F0502020204030204" pitchFamily="34" charset="0"/>
                <a:cs typeface="Alexandria" pitchFamily="2" charset="-78"/>
              </a:rPr>
              <a:t>Classification  </a:t>
            </a:r>
          </a:p>
        </p:txBody>
      </p:sp>
      <p:sp>
        <p:nvSpPr>
          <p:cNvPr id="10" name="مربع نص 4">
            <a:extLst>
              <a:ext uri="{FF2B5EF4-FFF2-40B4-BE49-F238E27FC236}">
                <a16:creationId xmlns:a16="http://schemas.microsoft.com/office/drawing/2014/main" id="{E38445D7-12DF-47E8-824B-B8ABE09993E7}"/>
              </a:ext>
            </a:extLst>
          </p:cNvPr>
          <p:cNvSpPr txBox="1"/>
          <p:nvPr/>
        </p:nvSpPr>
        <p:spPr>
          <a:xfrm>
            <a:off x="5706148" y="2274361"/>
            <a:ext cx="6230266" cy="423514"/>
          </a:xfrm>
          <a:prstGeom prst="rect">
            <a:avLst/>
          </a:prstGeom>
          <a:solidFill>
            <a:schemeClr val="bg1">
              <a:lumMod val="65000"/>
            </a:schemeClr>
          </a:solidFill>
        </p:spPr>
        <p:txBody>
          <a:bodyPr wrap="square">
            <a:spAutoFit/>
          </a:bodyPr>
          <a:lstStyle/>
          <a:p>
            <a:pPr algn="ctr"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نظام تصنيف مكتبة الكونغرس </a:t>
            </a:r>
            <a:r>
              <a:rPr lang="en-US" sz="2000" b="1" dirty="0">
                <a:effectLst/>
                <a:latin typeface="Calibri" panose="020F0502020204030204" pitchFamily="34" charset="0"/>
                <a:ea typeface="Calibri" panose="020F0502020204030204" pitchFamily="34" charset="0"/>
                <a:cs typeface="Arial" panose="020B0604020202020204" pitchFamily="34" charset="0"/>
              </a:rPr>
              <a:t>library of congress system</a:t>
            </a:r>
          </a:p>
        </p:txBody>
      </p:sp>
      <p:sp>
        <p:nvSpPr>
          <p:cNvPr id="11" name="Rectangle 13">
            <a:extLst>
              <a:ext uri="{FF2B5EF4-FFF2-40B4-BE49-F238E27FC236}">
                <a16:creationId xmlns:a16="http://schemas.microsoft.com/office/drawing/2014/main" id="{970C552C-11BD-4D29-93B4-6C125DF65561}"/>
              </a:ext>
            </a:extLst>
          </p:cNvPr>
          <p:cNvSpPr/>
          <p:nvPr/>
        </p:nvSpPr>
        <p:spPr>
          <a:xfrm>
            <a:off x="7125939" y="1417506"/>
            <a:ext cx="4772375" cy="72454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just" rtl="1">
              <a:lnSpc>
                <a:spcPct val="115000"/>
              </a:lnSpc>
              <a:spcAft>
                <a:spcPts val="1000"/>
              </a:spcAft>
            </a:pPr>
            <a:r>
              <a:rPr lang="ar-SA" sz="2800" b="1" dirty="0">
                <a:effectLst/>
                <a:latin typeface="Calibri" panose="020F0502020204030204" pitchFamily="34" charset="0"/>
                <a:ea typeface="Calibri" panose="020F0502020204030204" pitchFamily="34" charset="0"/>
                <a:cs typeface="Arial" panose="020B0604020202020204" pitchFamily="34" charset="0"/>
              </a:rPr>
              <a:t>نظم التصنيف الشائعة في المكتبات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مربع نص 5">
            <a:extLst>
              <a:ext uri="{FF2B5EF4-FFF2-40B4-BE49-F238E27FC236}">
                <a16:creationId xmlns:a16="http://schemas.microsoft.com/office/drawing/2014/main" id="{7C6FDE99-3BCD-41DB-B4D8-3D7325759271}"/>
              </a:ext>
            </a:extLst>
          </p:cNvPr>
          <p:cNvSpPr txBox="1"/>
          <p:nvPr/>
        </p:nvSpPr>
        <p:spPr>
          <a:xfrm>
            <a:off x="6044271" y="3726049"/>
            <a:ext cx="5741329" cy="1508105"/>
          </a:xfrm>
          <a:prstGeom prst="rect">
            <a:avLst/>
          </a:prstGeom>
          <a:noFill/>
          <a:ln>
            <a:solidFill>
              <a:schemeClr val="accent1"/>
            </a:solidFill>
          </a:ln>
        </p:spPr>
        <p:txBody>
          <a:bodyPr wrap="square">
            <a:spAutoFit/>
          </a:bodyPr>
          <a:lstStyle/>
          <a:p>
            <a:pPr marL="228600"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تم وضع نظام عبارة عن عدة تصنيفات متخصصة يتناول كل جدول موضوع رئيسي وتتشابه الجداول في مظهرها العام وتتبع نمطاً متشابهاً ، يتكون رقم التصنيف من حرف الى ثلاثة حروف يليها رقم الى اربعة أرقام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4" descr="PPT - تنظيم واسترجاع المعلومات التصنيف PowerPoint Presentation - ID:6351020">
            <a:extLst>
              <a:ext uri="{FF2B5EF4-FFF2-40B4-BE49-F238E27FC236}">
                <a16:creationId xmlns:a16="http://schemas.microsoft.com/office/drawing/2014/main" id="{193FE4C8-2612-4B67-8407-7C867B65C7C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996" r="50551" b="1"/>
          <a:stretch/>
        </p:blipFill>
        <p:spPr bwMode="auto">
          <a:xfrm>
            <a:off x="829255" y="1918669"/>
            <a:ext cx="3263242" cy="4642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557338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622301" y="1285190"/>
            <a:ext cx="11142546"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p:cNvSpPr txBox="1"/>
          <p:nvPr/>
        </p:nvSpPr>
        <p:spPr>
          <a:xfrm>
            <a:off x="2626178" y="729958"/>
            <a:ext cx="7362276" cy="421141"/>
          </a:xfrm>
          <a:prstGeom prst="rect">
            <a:avLst/>
          </a:prstGeom>
          <a:noFill/>
        </p:spPr>
        <p:txBody>
          <a:bodyPr wrap="square" rtlCol="0">
            <a:spAutoFit/>
          </a:bodyPr>
          <a:lstStyle/>
          <a:p>
            <a:pPr algn="just" rtl="1">
              <a:lnSpc>
                <a:spcPct val="115000"/>
              </a:lnSpc>
              <a:spcAft>
                <a:spcPts val="1000"/>
              </a:spcAft>
            </a:pPr>
            <a:r>
              <a:rPr lang="ar-SA" sz="2000" b="1" dirty="0">
                <a:latin typeface="Alexandria" pitchFamily="2" charset="-78"/>
                <a:ea typeface="Calibri" panose="020F0502020204030204" pitchFamily="34" charset="0"/>
                <a:cs typeface="Alexandria" pitchFamily="2" charset="-78"/>
              </a:rPr>
              <a:t>تصنيف مصادر المعلومات في المكتبات </a:t>
            </a:r>
            <a:r>
              <a:rPr lang="en-US" sz="2000" b="1" dirty="0">
                <a:latin typeface="Alexandria" pitchFamily="2" charset="-78"/>
                <a:ea typeface="Calibri" panose="020F0502020204030204" pitchFamily="34" charset="0"/>
                <a:cs typeface="Alexandria" pitchFamily="2" charset="-78"/>
              </a:rPr>
              <a:t>Classification  </a:t>
            </a:r>
          </a:p>
        </p:txBody>
      </p:sp>
      <p:sp>
        <p:nvSpPr>
          <p:cNvPr id="11" name="Rectangle 13">
            <a:extLst>
              <a:ext uri="{FF2B5EF4-FFF2-40B4-BE49-F238E27FC236}">
                <a16:creationId xmlns:a16="http://schemas.microsoft.com/office/drawing/2014/main" id="{970C552C-11BD-4D29-93B4-6C125DF65561}"/>
              </a:ext>
            </a:extLst>
          </p:cNvPr>
          <p:cNvSpPr/>
          <p:nvPr/>
        </p:nvSpPr>
        <p:spPr>
          <a:xfrm>
            <a:off x="6122639" y="1412314"/>
            <a:ext cx="4772375" cy="724540"/>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just" rtl="1">
              <a:lnSpc>
                <a:spcPct val="115000"/>
              </a:lnSpc>
              <a:spcAft>
                <a:spcPts val="1000"/>
              </a:spcAft>
            </a:pPr>
            <a:r>
              <a:rPr lang="ar-SA" sz="2800" b="1" dirty="0">
                <a:effectLst/>
                <a:latin typeface="Calibri" panose="020F0502020204030204" pitchFamily="34" charset="0"/>
                <a:ea typeface="Calibri" panose="020F0502020204030204" pitchFamily="34" charset="0"/>
                <a:cs typeface="Arial" panose="020B0604020202020204" pitchFamily="34" charset="0"/>
              </a:rPr>
              <a:t>نظم التصنيف الشائعة في المكتبات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2" descr="Call Numbers on Books (Library of Congress Classification)… | Flickr">
            <a:extLst>
              <a:ext uri="{FF2B5EF4-FFF2-40B4-BE49-F238E27FC236}">
                <a16:creationId xmlns:a16="http://schemas.microsoft.com/office/drawing/2014/main" id="{EE9069BA-19C4-4E94-A469-E4763007FD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4223" y="1973625"/>
            <a:ext cx="3880624" cy="453173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PPT - تنظيم واسترجاع المعلومات التصنيف PowerPoint Presentation - ID:6351020">
            <a:extLst>
              <a:ext uri="{FF2B5EF4-FFF2-40B4-BE49-F238E27FC236}">
                <a16:creationId xmlns:a16="http://schemas.microsoft.com/office/drawing/2014/main" id="{3BC8C202-8F5E-4220-951C-292062AE5C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1389" y="1978395"/>
            <a:ext cx="7167570" cy="4572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40213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927023" cy="5280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6257872" cy="430887"/>
          </a:xfrm>
          <a:prstGeom prst="rect">
            <a:avLst/>
          </a:prstGeom>
          <a:noFill/>
        </p:spPr>
        <p:txBody>
          <a:bodyPr wrap="square" rtlCol="0">
            <a:spAutoFit/>
          </a:bodyPr>
          <a:lstStyle/>
          <a:p>
            <a:pPr lvl="0" algn="ctr" rtl="1">
              <a:defRPr/>
            </a:pPr>
            <a:r>
              <a:rPr lang="ar-SA" sz="2200" b="1" dirty="0">
                <a:latin typeface="Alexandria" pitchFamily="2" charset="-78"/>
                <a:ea typeface="Calibri" panose="020F0502020204030204" pitchFamily="34" charset="0"/>
                <a:cs typeface="Alexandria" pitchFamily="2" charset="-78"/>
              </a:rPr>
              <a:t>الخدمات التي تقدمها المكتبات للباحثين </a:t>
            </a:r>
            <a:endParaRPr lang="ar-SY" sz="2200" b="1" dirty="0">
              <a:latin typeface="Alexandria" pitchFamily="2" charset="-78"/>
              <a:cs typeface="Alexandria" pitchFamily="2" charset="-78"/>
            </a:endParaRPr>
          </a:p>
        </p:txBody>
      </p:sp>
      <p:sp>
        <p:nvSpPr>
          <p:cNvPr id="10" name="Down Arrow 3">
            <a:extLst>
              <a:ext uri="{FF2B5EF4-FFF2-40B4-BE49-F238E27FC236}">
                <a16:creationId xmlns:a16="http://schemas.microsoft.com/office/drawing/2014/main" id="{6632C0AB-7DFB-4C8D-8B66-E837106BCC73}"/>
              </a:ext>
            </a:extLst>
          </p:cNvPr>
          <p:cNvSpPr/>
          <p:nvPr/>
        </p:nvSpPr>
        <p:spPr>
          <a:xfrm rot="10800000" flipH="1" flipV="1">
            <a:off x="5247510" y="3603197"/>
            <a:ext cx="1488207" cy="2202421"/>
          </a:xfrm>
          <a:custGeom>
            <a:avLst/>
            <a:gdLst/>
            <a:ahLst/>
            <a:cxnLst/>
            <a:rect l="l" t="t" r="r" b="b"/>
            <a:pathLst>
              <a:path w="1512168" h="2430270">
                <a:moveTo>
                  <a:pt x="756084" y="2430270"/>
                </a:moveTo>
                <a:lnTo>
                  <a:pt x="0" y="1674186"/>
                </a:lnTo>
                <a:lnTo>
                  <a:pt x="378042" y="1674186"/>
                </a:lnTo>
                <a:lnTo>
                  <a:pt x="378042" y="0"/>
                </a:lnTo>
                <a:lnTo>
                  <a:pt x="1134126" y="756084"/>
                </a:lnTo>
                <a:lnTo>
                  <a:pt x="1134126" y="1674186"/>
                </a:lnTo>
                <a:lnTo>
                  <a:pt x="1512168" y="1674186"/>
                </a:lnTo>
                <a:close/>
              </a:path>
            </a:pathLst>
          </a:custGeom>
          <a:solidFill>
            <a:srgbClr val="58CCFE"/>
          </a:solidFill>
          <a:ln w="12700" cap="flat" cmpd="sng" algn="ctr">
            <a:noFill/>
            <a:prstDash val="solid"/>
            <a:miter lim="800000"/>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latin typeface="Arial"/>
              <a:ea typeface="Arial Unicode MS"/>
              <a:cs typeface="+mn-cs"/>
            </a:endParaRPr>
          </a:p>
        </p:txBody>
      </p:sp>
      <p:sp>
        <p:nvSpPr>
          <p:cNvPr id="11" name="Down Arrow 3">
            <a:extLst>
              <a:ext uri="{FF2B5EF4-FFF2-40B4-BE49-F238E27FC236}">
                <a16:creationId xmlns:a16="http://schemas.microsoft.com/office/drawing/2014/main" id="{43B3BC4C-76AA-45AC-BC51-E210109DFC46}"/>
              </a:ext>
            </a:extLst>
          </p:cNvPr>
          <p:cNvSpPr/>
          <p:nvPr/>
        </p:nvSpPr>
        <p:spPr>
          <a:xfrm rot="10800000">
            <a:off x="5737230" y="1929193"/>
            <a:ext cx="1488207" cy="2202421"/>
          </a:xfrm>
          <a:custGeom>
            <a:avLst/>
            <a:gdLst/>
            <a:ahLst/>
            <a:cxnLst/>
            <a:rect l="l" t="t" r="r" b="b"/>
            <a:pathLst>
              <a:path w="1512168" h="2430270">
                <a:moveTo>
                  <a:pt x="756084" y="2430270"/>
                </a:moveTo>
                <a:lnTo>
                  <a:pt x="0" y="1674186"/>
                </a:lnTo>
                <a:lnTo>
                  <a:pt x="378042" y="1674186"/>
                </a:lnTo>
                <a:lnTo>
                  <a:pt x="378042" y="0"/>
                </a:lnTo>
                <a:lnTo>
                  <a:pt x="1134126" y="756084"/>
                </a:lnTo>
                <a:lnTo>
                  <a:pt x="1134126" y="1674186"/>
                </a:lnTo>
                <a:lnTo>
                  <a:pt x="1512168" y="1674186"/>
                </a:lnTo>
                <a:close/>
              </a:path>
            </a:pathLst>
          </a:custGeom>
          <a:solidFill>
            <a:srgbClr val="006AB8"/>
          </a:solidFill>
          <a:ln w="12700" cap="flat" cmpd="sng" algn="ctr">
            <a:noFill/>
            <a:prstDash val="solid"/>
            <a:miter lim="800000"/>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Arial"/>
              <a:ea typeface="Arial Unicode MS"/>
              <a:cs typeface="+mn-cs"/>
            </a:endParaRPr>
          </a:p>
        </p:txBody>
      </p:sp>
      <p:grpSp>
        <p:nvGrpSpPr>
          <p:cNvPr id="12" name="그룹 95">
            <a:extLst>
              <a:ext uri="{FF2B5EF4-FFF2-40B4-BE49-F238E27FC236}">
                <a16:creationId xmlns:a16="http://schemas.microsoft.com/office/drawing/2014/main" id="{857D0B88-9DAD-4B58-8E1F-60EC8F84666C}"/>
              </a:ext>
            </a:extLst>
          </p:cNvPr>
          <p:cNvGrpSpPr/>
          <p:nvPr/>
        </p:nvGrpSpPr>
        <p:grpSpPr>
          <a:xfrm>
            <a:off x="428950" y="2911985"/>
            <a:ext cx="9455228" cy="2073148"/>
            <a:chOff x="-2919367" y="2032304"/>
            <a:chExt cx="9715409" cy="2287623"/>
          </a:xfrm>
        </p:grpSpPr>
        <p:sp>
          <p:nvSpPr>
            <p:cNvPr id="13" name="TextBox 25">
              <a:extLst>
                <a:ext uri="{FF2B5EF4-FFF2-40B4-BE49-F238E27FC236}">
                  <a16:creationId xmlns:a16="http://schemas.microsoft.com/office/drawing/2014/main" id="{56014050-0F95-4705-BAC9-3AD74813AB75}"/>
                </a:ext>
              </a:extLst>
            </p:cNvPr>
            <p:cNvSpPr txBox="1"/>
            <p:nvPr/>
          </p:nvSpPr>
          <p:spPr>
            <a:xfrm>
              <a:off x="3556042" y="2032304"/>
              <a:ext cx="3240000" cy="276999"/>
            </a:xfrm>
            <a:prstGeom prst="rect">
              <a:avLst/>
            </a:prstGeom>
            <a:noFill/>
          </p:spPr>
          <p:txBody>
            <a:bodyPr wrap="square" rtlCol="0">
              <a:spAutoFit/>
            </a:bodyPr>
            <a:lstStyle/>
            <a:p>
              <a:pPr algn="l" rtl="0"/>
              <a:endParaRPr lang="ko-KR" altLang="en-US" sz="1200" dirty="0">
                <a:solidFill>
                  <a:prstClr val="black">
                    <a:lumMod val="75000"/>
                    <a:lumOff val="25000"/>
                  </a:prstClr>
                </a:solidFill>
                <a:latin typeface="Arial"/>
                <a:ea typeface="Arial Unicode MS"/>
                <a:cs typeface="Arial" pitchFamily="34" charset="0"/>
              </a:endParaRPr>
            </a:p>
          </p:txBody>
        </p:sp>
        <p:sp>
          <p:nvSpPr>
            <p:cNvPr id="14" name="TextBox 26">
              <a:extLst>
                <a:ext uri="{FF2B5EF4-FFF2-40B4-BE49-F238E27FC236}">
                  <a16:creationId xmlns:a16="http://schemas.microsoft.com/office/drawing/2014/main" id="{E2E64342-6E5A-4B9C-B9A5-6B5D118B6B37}"/>
                </a:ext>
              </a:extLst>
            </p:cNvPr>
            <p:cNvSpPr txBox="1"/>
            <p:nvPr/>
          </p:nvSpPr>
          <p:spPr>
            <a:xfrm>
              <a:off x="-2919367" y="3796707"/>
              <a:ext cx="3959191" cy="523220"/>
            </a:xfrm>
            <a:prstGeom prst="rect">
              <a:avLst/>
            </a:prstGeom>
            <a:noFill/>
          </p:spPr>
          <p:txBody>
            <a:bodyPr wrap="square" rtlCol="0">
              <a:spAutoFit/>
            </a:bodyPr>
            <a:lstStyle/>
            <a:p>
              <a:pPr algn="ctr" rtl="0"/>
              <a:r>
                <a:rPr lang="ar-SA" altLang="ko-KR" sz="2800" dirty="0">
                  <a:solidFill>
                    <a:schemeClr val="bg1"/>
                  </a:solidFill>
                </a:rPr>
                <a:t>النموذج يبنى من واقع الحياة</a:t>
              </a:r>
              <a:endParaRPr lang="ko-KR" altLang="en-US" sz="2800" dirty="0">
                <a:solidFill>
                  <a:schemeClr val="bg1"/>
                </a:solidFill>
              </a:endParaRPr>
            </a:p>
          </p:txBody>
        </p:sp>
      </p:grpSp>
      <p:grpSp>
        <p:nvGrpSpPr>
          <p:cNvPr id="15" name="그룹 101">
            <a:extLst>
              <a:ext uri="{FF2B5EF4-FFF2-40B4-BE49-F238E27FC236}">
                <a16:creationId xmlns:a16="http://schemas.microsoft.com/office/drawing/2014/main" id="{37CFAA81-0EB1-46FB-8AC2-199008ED1EBB}"/>
              </a:ext>
            </a:extLst>
          </p:cNvPr>
          <p:cNvGrpSpPr/>
          <p:nvPr/>
        </p:nvGrpSpPr>
        <p:grpSpPr>
          <a:xfrm>
            <a:off x="-159114" y="2234359"/>
            <a:ext cx="11067669" cy="1026761"/>
            <a:chOff x="3556042" y="2032304"/>
            <a:chExt cx="11372220" cy="1132983"/>
          </a:xfrm>
        </p:grpSpPr>
        <p:sp>
          <p:nvSpPr>
            <p:cNvPr id="16" name="TextBox 31">
              <a:extLst>
                <a:ext uri="{FF2B5EF4-FFF2-40B4-BE49-F238E27FC236}">
                  <a16:creationId xmlns:a16="http://schemas.microsoft.com/office/drawing/2014/main" id="{9FD11847-A999-480F-AFF3-34BDEE2D2F56}"/>
                </a:ext>
              </a:extLst>
            </p:cNvPr>
            <p:cNvSpPr txBox="1"/>
            <p:nvPr/>
          </p:nvSpPr>
          <p:spPr>
            <a:xfrm>
              <a:off x="3556042" y="2032304"/>
              <a:ext cx="3240000" cy="276999"/>
            </a:xfrm>
            <a:prstGeom prst="rect">
              <a:avLst/>
            </a:prstGeom>
            <a:noFill/>
          </p:spPr>
          <p:txBody>
            <a:bodyPr wrap="square" rtlCol="0">
              <a:spAutoFit/>
            </a:bodyPr>
            <a:lstStyle/>
            <a:p>
              <a:pPr rtl="0"/>
              <a:endParaRPr lang="ko-KR" altLang="en-US" sz="1200" dirty="0">
                <a:solidFill>
                  <a:prstClr val="black">
                    <a:lumMod val="75000"/>
                    <a:lumOff val="25000"/>
                  </a:prstClr>
                </a:solidFill>
                <a:latin typeface="Arial"/>
                <a:ea typeface="Arial Unicode MS"/>
                <a:cs typeface="Arial" pitchFamily="34" charset="0"/>
              </a:endParaRPr>
            </a:p>
          </p:txBody>
        </p:sp>
        <p:sp>
          <p:nvSpPr>
            <p:cNvPr id="17" name="TextBox 32">
              <a:extLst>
                <a:ext uri="{FF2B5EF4-FFF2-40B4-BE49-F238E27FC236}">
                  <a16:creationId xmlns:a16="http://schemas.microsoft.com/office/drawing/2014/main" id="{CD12857A-E5DC-4A61-8D7C-BC255850A3DE}"/>
                </a:ext>
              </a:extLst>
            </p:cNvPr>
            <p:cNvSpPr txBox="1"/>
            <p:nvPr/>
          </p:nvSpPr>
          <p:spPr>
            <a:xfrm>
              <a:off x="10988054" y="2642067"/>
              <a:ext cx="3940208" cy="523220"/>
            </a:xfrm>
            <a:prstGeom prst="rect">
              <a:avLst/>
            </a:prstGeom>
            <a:noFill/>
          </p:spPr>
          <p:txBody>
            <a:bodyPr wrap="square" rtlCol="0">
              <a:spAutoFit/>
            </a:bodyPr>
            <a:lstStyle>
              <a:defPPr>
                <a:defRPr lang="ar-SA"/>
              </a:defPPr>
              <a:lvl1pPr algn="l" rtl="0">
                <a:defRPr sz="2800">
                  <a:solidFill>
                    <a:schemeClr val="bg1"/>
                  </a:solidFill>
                </a:defRPr>
              </a:lvl1pPr>
            </a:lstStyle>
            <a:p>
              <a:pPr algn="ctr"/>
              <a:r>
                <a:rPr lang="ar-SA" altLang="ko-KR" dirty="0"/>
                <a:t>استقراء الحقائق لا يبني نموذجاً</a:t>
              </a:r>
              <a:endParaRPr lang="ko-KR" altLang="en-US" dirty="0"/>
            </a:p>
          </p:txBody>
        </p:sp>
      </p:grpSp>
      <p:sp>
        <p:nvSpPr>
          <p:cNvPr id="18" name="직사각형 6">
            <a:extLst>
              <a:ext uri="{FF2B5EF4-FFF2-40B4-BE49-F238E27FC236}">
                <a16:creationId xmlns:a16="http://schemas.microsoft.com/office/drawing/2014/main" id="{8C3D926A-44BE-432F-810C-B3437AAC24FF}"/>
              </a:ext>
            </a:extLst>
          </p:cNvPr>
          <p:cNvSpPr/>
          <p:nvPr/>
        </p:nvSpPr>
        <p:spPr>
          <a:xfrm>
            <a:off x="6833693" y="3434406"/>
            <a:ext cx="5211985" cy="694909"/>
          </a:xfrm>
          <a:prstGeom prst="rect">
            <a:avLst/>
          </a:prstGeom>
          <a:gradFill flip="none" rotWithShape="1">
            <a:gsLst>
              <a:gs pos="0">
                <a:srgbClr val="006AB8">
                  <a:lumMod val="52000"/>
                </a:srgbClr>
              </a:gs>
              <a:gs pos="26000">
                <a:srgbClr val="006AB8"/>
              </a:gs>
              <a:gs pos="100000">
                <a:srgbClr val="006AB8"/>
              </a:gs>
            </a:gsLst>
            <a:lin ang="0" scaled="1"/>
            <a:tileRect/>
          </a:gradFill>
          <a:ln w="12700" cap="flat" cmpd="sng" algn="ctr">
            <a:noFill/>
            <a:prstDash val="solid"/>
            <a:miter lim="800000"/>
          </a:ln>
          <a:effectLst/>
        </p:spPr>
        <p:txBody>
          <a:bodyPr rtlCol="0" anchor="ctr"/>
          <a:lstStyle/>
          <a:p>
            <a:pPr lvl="0" algn="ctr" defTabSz="914377">
              <a:defRPr/>
            </a:pPr>
            <a:r>
              <a:rPr lang="ar-SA" sz="2400"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خدمات فنية غير مباشرة</a:t>
            </a:r>
            <a:endParaRPr kumimoji="0" lang="ko-KR" altLang="en-US" sz="2400" b="1" i="0" u="none" strike="noStrike" kern="0" cap="none" spc="0" normalizeH="0" baseline="0" noProof="0" dirty="0">
              <a:ln>
                <a:noFill/>
              </a:ln>
              <a:solidFill>
                <a:schemeClr val="bg1">
                  <a:lumMod val="95000"/>
                </a:schemeClr>
              </a:solidFill>
              <a:effectLst/>
              <a:uLnTx/>
              <a:uFillTx/>
              <a:latin typeface="Arial"/>
              <a:ea typeface="Arial Unicode MS"/>
            </a:endParaRPr>
          </a:p>
        </p:txBody>
      </p:sp>
      <p:sp>
        <p:nvSpPr>
          <p:cNvPr id="19" name="직사각형 31">
            <a:extLst>
              <a:ext uri="{FF2B5EF4-FFF2-40B4-BE49-F238E27FC236}">
                <a16:creationId xmlns:a16="http://schemas.microsoft.com/office/drawing/2014/main" id="{82E945B3-23A8-43B2-BF36-311470C9A390}"/>
              </a:ext>
            </a:extLst>
          </p:cNvPr>
          <p:cNvSpPr/>
          <p:nvPr/>
        </p:nvSpPr>
        <p:spPr>
          <a:xfrm>
            <a:off x="436640" y="3476955"/>
            <a:ext cx="5211985" cy="694909"/>
          </a:xfrm>
          <a:prstGeom prst="rect">
            <a:avLst/>
          </a:prstGeom>
          <a:gradFill flip="none" rotWithShape="1">
            <a:gsLst>
              <a:gs pos="0">
                <a:srgbClr val="58CCFE">
                  <a:lumMod val="18000"/>
                </a:srgbClr>
              </a:gs>
              <a:gs pos="26000">
                <a:srgbClr val="58CCFE"/>
              </a:gs>
              <a:gs pos="100000">
                <a:srgbClr val="58CCFE"/>
              </a:gs>
            </a:gsLst>
            <a:lin ang="10800000" scaled="0"/>
            <a:tileRect/>
          </a:gradFill>
          <a:ln w="12700" cap="flat" cmpd="sng" algn="ctr">
            <a:noFill/>
            <a:prstDash val="solid"/>
            <a:miter lim="800000"/>
          </a:ln>
          <a:effectLst/>
        </p:spPr>
        <p:txBody>
          <a:bodyPr rtlCol="0" anchor="ctr"/>
          <a:lstStyle/>
          <a:p>
            <a:pPr lvl="0" algn="just">
              <a:lnSpc>
                <a:spcPct val="115000"/>
              </a:lnSpc>
              <a:spcAft>
                <a:spcPts val="1000"/>
              </a:spcAft>
            </a:pPr>
            <a:r>
              <a:rPr lang="ar-SA" sz="2400"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     خدمات عامة او خدمات مباشرة </a:t>
            </a:r>
            <a:endParaRPr lang="en-US"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20" name="صورة 6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23174" y="4212241"/>
            <a:ext cx="2420260" cy="2179003"/>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1" name="مربع نص 22">
            <a:extLst>
              <a:ext uri="{FF2B5EF4-FFF2-40B4-BE49-F238E27FC236}">
                <a16:creationId xmlns:a16="http://schemas.microsoft.com/office/drawing/2014/main" id="{50AC5BB3-233A-4E57-AC0C-ED0701FF00B4}"/>
              </a:ext>
            </a:extLst>
          </p:cNvPr>
          <p:cNvSpPr txBox="1"/>
          <p:nvPr/>
        </p:nvSpPr>
        <p:spPr>
          <a:xfrm>
            <a:off x="7018117" y="1910910"/>
            <a:ext cx="4660900" cy="1410643"/>
          </a:xfrm>
          <a:prstGeom prst="rect">
            <a:avLst/>
          </a:prstGeom>
          <a:noFill/>
        </p:spPr>
        <p:txBody>
          <a:bodyPr wrap="square">
            <a:spAutoFit/>
          </a:bodyPr>
          <a:lstStyle/>
          <a:p>
            <a:pPr lvl="0" algn="just" rtl="1">
              <a:lnSpc>
                <a:spcPct val="115000"/>
              </a:lnSpc>
              <a:spcAft>
                <a:spcPts val="1000"/>
              </a:spcAft>
            </a:pPr>
            <a:r>
              <a:rPr lang="ar-SA" sz="2000" b="1" dirty="0">
                <a:latin typeface="Calibri" panose="020F0502020204030204" pitchFamily="34" charset="0"/>
                <a:ea typeface="Calibri" panose="020F0502020204030204" pitchFamily="34" charset="0"/>
                <a:cs typeface="Arial" panose="020B0604020202020204" pitchFamily="34" charset="0"/>
              </a:rPr>
              <a:t> خدمات التزويد</a:t>
            </a:r>
            <a:r>
              <a:rPr lang="en-US" sz="2000" b="1" dirty="0">
                <a:latin typeface="Calibri" panose="020F0502020204030204" pitchFamily="34" charset="0"/>
                <a:ea typeface="Calibri" panose="020F0502020204030204" pitchFamily="34" charset="0"/>
                <a:cs typeface="Arial" panose="020B0604020202020204" pitchFamily="34" charset="0"/>
              </a:rPr>
              <a:t>Acquisition</a:t>
            </a:r>
            <a:r>
              <a:rPr lang="ar-SA" sz="2000" b="1" dirty="0">
                <a:latin typeface="Calibri" panose="020F0502020204030204" pitchFamily="34" charset="0"/>
                <a:ea typeface="Calibri" panose="020F0502020204030204" pitchFamily="34" charset="0"/>
                <a:cs typeface="Arial" panose="020B0604020202020204" pitchFamily="34" charset="0"/>
              </a:rPr>
              <a:t> </a:t>
            </a:r>
          </a:p>
          <a:p>
            <a:pPr lvl="0" algn="just" rtl="1">
              <a:lnSpc>
                <a:spcPct val="115000"/>
              </a:lnSpc>
              <a:spcAft>
                <a:spcPts val="1000"/>
              </a:spcAft>
            </a:pPr>
            <a:r>
              <a:rPr lang="ar-SA" sz="2000" b="1" dirty="0">
                <a:latin typeface="Calibri" panose="020F0502020204030204" pitchFamily="34" charset="0"/>
                <a:ea typeface="Calibri" panose="020F0502020204030204" pitchFamily="34" charset="0"/>
                <a:cs typeface="Arial" panose="020B0604020202020204" pitchFamily="34" charset="0"/>
              </a:rPr>
              <a:t> خدمات الفهرسة </a:t>
            </a:r>
            <a:r>
              <a:rPr lang="en-US" sz="2000" b="1" dirty="0">
                <a:latin typeface="Calibri" panose="020F0502020204030204" pitchFamily="34" charset="0"/>
                <a:ea typeface="Calibri" panose="020F0502020204030204" pitchFamily="34" charset="0"/>
                <a:cs typeface="Arial" panose="020B0604020202020204" pitchFamily="34" charset="0"/>
              </a:rPr>
              <a:t>Cataloging</a:t>
            </a:r>
          </a:p>
          <a:p>
            <a:pPr lvl="0" algn="just" rtl="1">
              <a:lnSpc>
                <a:spcPct val="115000"/>
              </a:lnSpc>
              <a:spcAft>
                <a:spcPts val="1000"/>
              </a:spcAft>
            </a:pPr>
            <a:r>
              <a:rPr lang="ar-SA" sz="2000" b="1" dirty="0">
                <a:latin typeface="Calibri" panose="020F0502020204030204" pitchFamily="34" charset="0"/>
                <a:ea typeface="Calibri" panose="020F0502020204030204" pitchFamily="34" charset="0"/>
                <a:cs typeface="Arial" panose="020B0604020202020204" pitchFamily="34" charset="0"/>
              </a:rPr>
              <a:t> خدمات التصنيف </a:t>
            </a:r>
            <a:r>
              <a:rPr lang="en-US" sz="2000" b="1" dirty="0">
                <a:latin typeface="Calibri" panose="020F0502020204030204" pitchFamily="34" charset="0"/>
                <a:ea typeface="Calibri" panose="020F0502020204030204" pitchFamily="34" charset="0"/>
                <a:cs typeface="Arial" panose="020B0604020202020204" pitchFamily="34" charset="0"/>
              </a:rPr>
              <a:t>Classification </a:t>
            </a:r>
            <a:r>
              <a:rPr lang="ar-SA" sz="2000" b="1" dirty="0">
                <a:latin typeface="Calibri" panose="020F0502020204030204" pitchFamily="34" charset="0"/>
                <a:ea typeface="Calibri" panose="020F0502020204030204" pitchFamily="34" charset="0"/>
                <a:cs typeface="Arial" panose="020B0604020202020204" pitchFamily="34" charset="0"/>
              </a:rPr>
              <a:t> </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22" name="مربع نص 24">
            <a:extLst>
              <a:ext uri="{FF2B5EF4-FFF2-40B4-BE49-F238E27FC236}">
                <a16:creationId xmlns:a16="http://schemas.microsoft.com/office/drawing/2014/main" id="{5EBAC27E-DBFE-4FF6-9792-E4E4AE5954A7}"/>
              </a:ext>
            </a:extLst>
          </p:cNvPr>
          <p:cNvSpPr txBox="1"/>
          <p:nvPr/>
        </p:nvSpPr>
        <p:spPr>
          <a:xfrm>
            <a:off x="502770" y="4581990"/>
            <a:ext cx="3873242" cy="446276"/>
          </a:xfrm>
          <a:prstGeom prst="rect">
            <a:avLst/>
          </a:prstGeom>
          <a:noFill/>
        </p:spPr>
        <p:txBody>
          <a:bodyPr wrap="square">
            <a:spAutoFit/>
          </a:bodyPr>
          <a:lstStyle/>
          <a:p>
            <a:pPr algn="just" rtl="1">
              <a:lnSpc>
                <a:spcPct val="115000"/>
              </a:lnSpc>
              <a:spcAft>
                <a:spcPts val="1000"/>
              </a:spcAft>
            </a:pPr>
            <a:r>
              <a:rPr lang="ar-SA" sz="2000" b="1" dirty="0">
                <a:latin typeface="Calibri" panose="020F0502020204030204" pitchFamily="34" charset="0"/>
                <a:ea typeface="Calibri" panose="020F0502020204030204" pitchFamily="34" charset="0"/>
                <a:cs typeface="Arial" panose="020B0604020202020204" pitchFamily="34" charset="0"/>
              </a:rPr>
              <a:t>وتشمل عشر خدمات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3" name="Shape 4910">
            <a:extLst>
              <a:ext uri="{FF2B5EF4-FFF2-40B4-BE49-F238E27FC236}">
                <a16:creationId xmlns:a16="http://schemas.microsoft.com/office/drawing/2014/main" id="{ABDDA45C-C69A-46AC-802A-F263C5F829B3}"/>
              </a:ext>
            </a:extLst>
          </p:cNvPr>
          <p:cNvSpPr/>
          <p:nvPr/>
        </p:nvSpPr>
        <p:spPr>
          <a:xfrm>
            <a:off x="6289288" y="2654278"/>
            <a:ext cx="396769" cy="522866"/>
          </a:xfrm>
          <a:custGeom>
            <a:avLst/>
            <a:gdLst/>
            <a:ahLst/>
            <a:cxnLst/>
            <a:rect l="0" t="0" r="0" b="0"/>
            <a:pathLst>
              <a:path w="120000" h="120000" extrusionOk="0">
                <a:moveTo>
                  <a:pt x="118344" y="19001"/>
                </a:moveTo>
                <a:lnTo>
                  <a:pt x="118344" y="19001"/>
                </a:lnTo>
                <a:cubicBezTo>
                  <a:pt x="105310" y="30774"/>
                  <a:pt x="105310" y="30774"/>
                  <a:pt x="105310" y="30774"/>
                </a:cubicBezTo>
                <a:cubicBezTo>
                  <a:pt x="89172" y="14664"/>
                  <a:pt x="89172" y="14664"/>
                  <a:pt x="89172" y="14664"/>
                </a:cubicBezTo>
                <a:cubicBezTo>
                  <a:pt x="100965" y="1445"/>
                  <a:pt x="100965" y="1445"/>
                  <a:pt x="100965" y="1445"/>
                </a:cubicBezTo>
                <a:cubicBezTo>
                  <a:pt x="103862" y="0"/>
                  <a:pt x="106758" y="0"/>
                  <a:pt x="109655" y="1445"/>
                </a:cubicBezTo>
                <a:cubicBezTo>
                  <a:pt x="118344" y="10327"/>
                  <a:pt x="118344" y="10327"/>
                  <a:pt x="118344" y="10327"/>
                </a:cubicBezTo>
                <a:cubicBezTo>
                  <a:pt x="119793" y="13218"/>
                  <a:pt x="119793" y="16110"/>
                  <a:pt x="118344" y="19001"/>
                </a:cubicBezTo>
                <a:close/>
                <a:moveTo>
                  <a:pt x="30620" y="71669"/>
                </a:moveTo>
                <a:lnTo>
                  <a:pt x="30620" y="71669"/>
                </a:lnTo>
                <a:cubicBezTo>
                  <a:pt x="48206" y="87573"/>
                  <a:pt x="48206" y="87573"/>
                  <a:pt x="48206" y="87573"/>
                </a:cubicBezTo>
                <a:cubicBezTo>
                  <a:pt x="26275" y="93562"/>
                  <a:pt x="26275" y="93562"/>
                  <a:pt x="26275" y="93562"/>
                </a:cubicBezTo>
                <a:lnTo>
                  <a:pt x="30620" y="71669"/>
                </a:lnTo>
                <a:close/>
                <a:moveTo>
                  <a:pt x="100965" y="35111"/>
                </a:moveTo>
                <a:lnTo>
                  <a:pt x="100965" y="35111"/>
                </a:lnTo>
                <a:cubicBezTo>
                  <a:pt x="52551" y="84681"/>
                  <a:pt x="52551" y="84681"/>
                  <a:pt x="52551" y="84681"/>
                </a:cubicBezTo>
                <a:cubicBezTo>
                  <a:pt x="34965" y="67125"/>
                  <a:pt x="34965" y="67125"/>
                  <a:pt x="34965" y="67125"/>
                </a:cubicBezTo>
                <a:cubicBezTo>
                  <a:pt x="84827" y="19001"/>
                  <a:pt x="84827" y="19001"/>
                  <a:pt x="84827" y="19001"/>
                </a:cubicBezTo>
                <a:lnTo>
                  <a:pt x="100965" y="35111"/>
                </a:lnTo>
                <a:close/>
                <a:moveTo>
                  <a:pt x="11586" y="17555"/>
                </a:moveTo>
                <a:lnTo>
                  <a:pt x="11586" y="17555"/>
                </a:lnTo>
                <a:cubicBezTo>
                  <a:pt x="11586" y="108020"/>
                  <a:pt x="11586" y="108020"/>
                  <a:pt x="11586" y="108020"/>
                </a:cubicBezTo>
                <a:cubicBezTo>
                  <a:pt x="102413" y="108020"/>
                  <a:pt x="102413" y="108020"/>
                  <a:pt x="102413" y="108020"/>
                </a:cubicBezTo>
                <a:cubicBezTo>
                  <a:pt x="102413" y="42340"/>
                  <a:pt x="102413" y="42340"/>
                  <a:pt x="102413" y="42340"/>
                </a:cubicBezTo>
                <a:cubicBezTo>
                  <a:pt x="114000" y="30774"/>
                  <a:pt x="114000" y="30774"/>
                  <a:pt x="114000" y="30774"/>
                </a:cubicBezTo>
                <a:cubicBezTo>
                  <a:pt x="114000" y="114010"/>
                  <a:pt x="114000" y="114010"/>
                  <a:pt x="114000" y="114010"/>
                </a:cubicBezTo>
                <a:cubicBezTo>
                  <a:pt x="114000" y="116901"/>
                  <a:pt x="111103" y="119793"/>
                  <a:pt x="108206" y="119793"/>
                </a:cubicBezTo>
                <a:cubicBezTo>
                  <a:pt x="5793" y="119793"/>
                  <a:pt x="5793" y="119793"/>
                  <a:pt x="5793" y="119793"/>
                </a:cubicBezTo>
                <a:cubicBezTo>
                  <a:pt x="2896" y="119793"/>
                  <a:pt x="0" y="116901"/>
                  <a:pt x="0" y="114010"/>
                </a:cubicBezTo>
                <a:cubicBezTo>
                  <a:pt x="0" y="11772"/>
                  <a:pt x="0" y="11772"/>
                  <a:pt x="0" y="11772"/>
                </a:cubicBezTo>
                <a:cubicBezTo>
                  <a:pt x="0" y="8881"/>
                  <a:pt x="2896" y="5783"/>
                  <a:pt x="5793" y="5783"/>
                </a:cubicBezTo>
                <a:cubicBezTo>
                  <a:pt x="89172" y="5783"/>
                  <a:pt x="89172" y="5783"/>
                  <a:pt x="89172" y="5783"/>
                </a:cubicBezTo>
                <a:cubicBezTo>
                  <a:pt x="77586" y="17555"/>
                  <a:pt x="77586" y="17555"/>
                  <a:pt x="77586" y="17555"/>
                </a:cubicBezTo>
                <a:lnTo>
                  <a:pt x="11586" y="17555"/>
                </a:lnTo>
                <a:close/>
              </a:path>
            </a:pathLst>
          </a:custGeom>
          <a:solidFill>
            <a:schemeClr val="bg1"/>
          </a:solidFill>
          <a:ln>
            <a:noFill/>
          </a:ln>
        </p:spPr>
        <p:txBody>
          <a:bodyPr lIns="45713" tIns="22850" rIns="45713" bIns="22850" anchor="ctr" anchorCtr="0">
            <a:noAutofit/>
          </a:bodyPr>
          <a:lstStyle/>
          <a:p>
            <a:endParaRPr>
              <a:solidFill>
                <a:schemeClr val="dk1"/>
              </a:solidFill>
              <a:latin typeface="Roboto"/>
              <a:ea typeface="Roboto"/>
              <a:cs typeface="Roboto"/>
              <a:sym typeface="Roboto"/>
            </a:endParaRPr>
          </a:p>
        </p:txBody>
      </p:sp>
      <p:sp>
        <p:nvSpPr>
          <p:cNvPr id="24" name="Shape 4910">
            <a:extLst>
              <a:ext uri="{FF2B5EF4-FFF2-40B4-BE49-F238E27FC236}">
                <a16:creationId xmlns:a16="http://schemas.microsoft.com/office/drawing/2014/main" id="{D8D2B5AF-6426-4426-833B-B46B295A9AD3}"/>
              </a:ext>
            </a:extLst>
          </p:cNvPr>
          <p:cNvSpPr/>
          <p:nvPr/>
        </p:nvSpPr>
        <p:spPr>
          <a:xfrm>
            <a:off x="5419494" y="4411202"/>
            <a:ext cx="372984" cy="586413"/>
          </a:xfrm>
          <a:custGeom>
            <a:avLst/>
            <a:gdLst/>
            <a:ahLst/>
            <a:cxnLst/>
            <a:rect l="0" t="0" r="0" b="0"/>
            <a:pathLst>
              <a:path w="120000" h="120000" extrusionOk="0">
                <a:moveTo>
                  <a:pt x="118344" y="19001"/>
                </a:moveTo>
                <a:lnTo>
                  <a:pt x="118344" y="19001"/>
                </a:lnTo>
                <a:cubicBezTo>
                  <a:pt x="105310" y="30774"/>
                  <a:pt x="105310" y="30774"/>
                  <a:pt x="105310" y="30774"/>
                </a:cubicBezTo>
                <a:cubicBezTo>
                  <a:pt x="89172" y="14664"/>
                  <a:pt x="89172" y="14664"/>
                  <a:pt x="89172" y="14664"/>
                </a:cubicBezTo>
                <a:cubicBezTo>
                  <a:pt x="100965" y="1445"/>
                  <a:pt x="100965" y="1445"/>
                  <a:pt x="100965" y="1445"/>
                </a:cubicBezTo>
                <a:cubicBezTo>
                  <a:pt x="103862" y="0"/>
                  <a:pt x="106758" y="0"/>
                  <a:pt x="109655" y="1445"/>
                </a:cubicBezTo>
                <a:cubicBezTo>
                  <a:pt x="118344" y="10327"/>
                  <a:pt x="118344" y="10327"/>
                  <a:pt x="118344" y="10327"/>
                </a:cubicBezTo>
                <a:cubicBezTo>
                  <a:pt x="119793" y="13218"/>
                  <a:pt x="119793" y="16110"/>
                  <a:pt x="118344" y="19001"/>
                </a:cubicBezTo>
                <a:close/>
                <a:moveTo>
                  <a:pt x="30620" y="71669"/>
                </a:moveTo>
                <a:lnTo>
                  <a:pt x="30620" y="71669"/>
                </a:lnTo>
                <a:cubicBezTo>
                  <a:pt x="48206" y="87573"/>
                  <a:pt x="48206" y="87573"/>
                  <a:pt x="48206" y="87573"/>
                </a:cubicBezTo>
                <a:cubicBezTo>
                  <a:pt x="26275" y="93562"/>
                  <a:pt x="26275" y="93562"/>
                  <a:pt x="26275" y="93562"/>
                </a:cubicBezTo>
                <a:lnTo>
                  <a:pt x="30620" y="71669"/>
                </a:lnTo>
                <a:close/>
                <a:moveTo>
                  <a:pt x="100965" y="35111"/>
                </a:moveTo>
                <a:lnTo>
                  <a:pt x="100965" y="35111"/>
                </a:lnTo>
                <a:cubicBezTo>
                  <a:pt x="52551" y="84681"/>
                  <a:pt x="52551" y="84681"/>
                  <a:pt x="52551" y="84681"/>
                </a:cubicBezTo>
                <a:cubicBezTo>
                  <a:pt x="34965" y="67125"/>
                  <a:pt x="34965" y="67125"/>
                  <a:pt x="34965" y="67125"/>
                </a:cubicBezTo>
                <a:cubicBezTo>
                  <a:pt x="84827" y="19001"/>
                  <a:pt x="84827" y="19001"/>
                  <a:pt x="84827" y="19001"/>
                </a:cubicBezTo>
                <a:lnTo>
                  <a:pt x="100965" y="35111"/>
                </a:lnTo>
                <a:close/>
                <a:moveTo>
                  <a:pt x="11586" y="17555"/>
                </a:moveTo>
                <a:lnTo>
                  <a:pt x="11586" y="17555"/>
                </a:lnTo>
                <a:cubicBezTo>
                  <a:pt x="11586" y="108020"/>
                  <a:pt x="11586" y="108020"/>
                  <a:pt x="11586" y="108020"/>
                </a:cubicBezTo>
                <a:cubicBezTo>
                  <a:pt x="102413" y="108020"/>
                  <a:pt x="102413" y="108020"/>
                  <a:pt x="102413" y="108020"/>
                </a:cubicBezTo>
                <a:cubicBezTo>
                  <a:pt x="102413" y="42340"/>
                  <a:pt x="102413" y="42340"/>
                  <a:pt x="102413" y="42340"/>
                </a:cubicBezTo>
                <a:cubicBezTo>
                  <a:pt x="114000" y="30774"/>
                  <a:pt x="114000" y="30774"/>
                  <a:pt x="114000" y="30774"/>
                </a:cubicBezTo>
                <a:cubicBezTo>
                  <a:pt x="114000" y="114010"/>
                  <a:pt x="114000" y="114010"/>
                  <a:pt x="114000" y="114010"/>
                </a:cubicBezTo>
                <a:cubicBezTo>
                  <a:pt x="114000" y="116901"/>
                  <a:pt x="111103" y="119793"/>
                  <a:pt x="108206" y="119793"/>
                </a:cubicBezTo>
                <a:cubicBezTo>
                  <a:pt x="5793" y="119793"/>
                  <a:pt x="5793" y="119793"/>
                  <a:pt x="5793" y="119793"/>
                </a:cubicBezTo>
                <a:cubicBezTo>
                  <a:pt x="2896" y="119793"/>
                  <a:pt x="0" y="116901"/>
                  <a:pt x="0" y="114010"/>
                </a:cubicBezTo>
                <a:cubicBezTo>
                  <a:pt x="0" y="11772"/>
                  <a:pt x="0" y="11772"/>
                  <a:pt x="0" y="11772"/>
                </a:cubicBezTo>
                <a:cubicBezTo>
                  <a:pt x="0" y="8881"/>
                  <a:pt x="2896" y="5783"/>
                  <a:pt x="5793" y="5783"/>
                </a:cubicBezTo>
                <a:cubicBezTo>
                  <a:pt x="89172" y="5783"/>
                  <a:pt x="89172" y="5783"/>
                  <a:pt x="89172" y="5783"/>
                </a:cubicBezTo>
                <a:cubicBezTo>
                  <a:pt x="77586" y="17555"/>
                  <a:pt x="77586" y="17555"/>
                  <a:pt x="77586" y="17555"/>
                </a:cubicBezTo>
                <a:lnTo>
                  <a:pt x="11586" y="17555"/>
                </a:lnTo>
                <a:close/>
              </a:path>
            </a:pathLst>
          </a:custGeom>
          <a:solidFill>
            <a:schemeClr val="bg1"/>
          </a:solidFill>
          <a:ln>
            <a:noFill/>
          </a:ln>
        </p:spPr>
        <p:txBody>
          <a:bodyPr lIns="45713" tIns="22850" rIns="45713" bIns="22850" anchor="ctr" anchorCtr="0">
            <a:noAutofit/>
          </a:bodyPr>
          <a:lstStyle/>
          <a:p>
            <a:endParaRPr dirty="0">
              <a:solidFill>
                <a:schemeClr val="dk1"/>
              </a:solidFill>
              <a:latin typeface="Roboto"/>
              <a:ea typeface="Roboto"/>
              <a:cs typeface="Roboto"/>
              <a:sym typeface="Roboto"/>
            </a:endParaRPr>
          </a:p>
        </p:txBody>
      </p:sp>
      <p:sp>
        <p:nvSpPr>
          <p:cNvPr id="25" name="مربع نص 29">
            <a:extLst>
              <a:ext uri="{FF2B5EF4-FFF2-40B4-BE49-F238E27FC236}">
                <a16:creationId xmlns:a16="http://schemas.microsoft.com/office/drawing/2014/main" id="{D331DBB0-F7F6-4FF1-980E-BC436E5752BA}"/>
              </a:ext>
            </a:extLst>
          </p:cNvPr>
          <p:cNvSpPr txBox="1"/>
          <p:nvPr/>
        </p:nvSpPr>
        <p:spPr>
          <a:xfrm>
            <a:off x="-407432" y="1873425"/>
            <a:ext cx="6085374" cy="517065"/>
          </a:xfrm>
          <a:prstGeom prst="rect">
            <a:avLst/>
          </a:prstGeom>
          <a:noFill/>
        </p:spPr>
        <p:txBody>
          <a:bodyPr wrap="square">
            <a:spAutoFit/>
          </a:bodyPr>
          <a:lstStyle/>
          <a:p>
            <a:pPr algn="just" rtl="1">
              <a:lnSpc>
                <a:spcPct val="115000"/>
              </a:lnSpc>
              <a:spcAft>
                <a:spcPts val="1000"/>
              </a:spcAft>
            </a:pPr>
            <a:r>
              <a:rPr lang="ar-SA" sz="2400" b="1" dirty="0">
                <a:effectLst/>
                <a:latin typeface="Calibri" panose="020F0502020204030204" pitchFamily="34" charset="0"/>
                <a:ea typeface="Calibri" panose="020F0502020204030204" pitchFamily="34" charset="0"/>
                <a:cs typeface="Arial" panose="020B0604020202020204" pitchFamily="34" charset="0"/>
              </a:rPr>
              <a:t>تقسم الخدمات  الى قسمين رئيسين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8860548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500071" cy="4861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Down Arrow 3">
            <a:extLst>
              <a:ext uri="{FF2B5EF4-FFF2-40B4-BE49-F238E27FC236}">
                <a16:creationId xmlns:a16="http://schemas.microsoft.com/office/drawing/2014/main" id="{6632C0AB-7DFB-4C8D-8B66-E837106BCC73}"/>
              </a:ext>
            </a:extLst>
          </p:cNvPr>
          <p:cNvSpPr/>
          <p:nvPr/>
        </p:nvSpPr>
        <p:spPr>
          <a:xfrm rot="10800000" flipH="1" flipV="1">
            <a:off x="10168965" y="1419598"/>
            <a:ext cx="1512168" cy="2430270"/>
          </a:xfrm>
          <a:custGeom>
            <a:avLst/>
            <a:gdLst/>
            <a:ahLst/>
            <a:cxnLst/>
            <a:rect l="l" t="t" r="r" b="b"/>
            <a:pathLst>
              <a:path w="1512168" h="2430270">
                <a:moveTo>
                  <a:pt x="756084" y="2430270"/>
                </a:moveTo>
                <a:lnTo>
                  <a:pt x="0" y="1674186"/>
                </a:lnTo>
                <a:lnTo>
                  <a:pt x="378042" y="1674186"/>
                </a:lnTo>
                <a:lnTo>
                  <a:pt x="378042" y="0"/>
                </a:lnTo>
                <a:lnTo>
                  <a:pt x="1134126" y="756084"/>
                </a:lnTo>
                <a:lnTo>
                  <a:pt x="1134126" y="1674186"/>
                </a:lnTo>
                <a:lnTo>
                  <a:pt x="1512168" y="1674186"/>
                </a:lnTo>
                <a:close/>
              </a:path>
            </a:pathLst>
          </a:custGeom>
          <a:solidFill>
            <a:srgbClr val="58CCFE"/>
          </a:solidFill>
          <a:ln w="12700" cap="flat" cmpd="sng" algn="ctr">
            <a:noFill/>
            <a:prstDash val="solid"/>
            <a:miter lim="800000"/>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latin typeface="Arial"/>
              <a:ea typeface="Arial Unicode MS"/>
              <a:cs typeface="+mn-cs"/>
            </a:endParaRPr>
          </a:p>
        </p:txBody>
      </p:sp>
      <p:sp>
        <p:nvSpPr>
          <p:cNvPr id="9" name="TextBox 25">
            <a:extLst>
              <a:ext uri="{FF2B5EF4-FFF2-40B4-BE49-F238E27FC236}">
                <a16:creationId xmlns:a16="http://schemas.microsoft.com/office/drawing/2014/main" id="{56014050-0F95-4705-BAC9-3AD74813AB75}"/>
              </a:ext>
            </a:extLst>
          </p:cNvPr>
          <p:cNvSpPr txBox="1"/>
          <p:nvPr/>
        </p:nvSpPr>
        <p:spPr>
          <a:xfrm>
            <a:off x="6896100" y="3116393"/>
            <a:ext cx="3204000" cy="276999"/>
          </a:xfrm>
          <a:prstGeom prst="rect">
            <a:avLst/>
          </a:prstGeom>
          <a:noFill/>
        </p:spPr>
        <p:txBody>
          <a:bodyPr wrap="square" rtlCol="0">
            <a:spAutoFit/>
          </a:bodyPr>
          <a:lstStyle/>
          <a:p>
            <a:pPr algn="l" rtl="0"/>
            <a:endParaRPr lang="ko-KR" altLang="en-US" sz="1200" dirty="0">
              <a:solidFill>
                <a:prstClr val="black">
                  <a:lumMod val="75000"/>
                  <a:lumOff val="25000"/>
                </a:prstClr>
              </a:solidFill>
              <a:latin typeface="Arial"/>
              <a:ea typeface="Arial Unicode MS"/>
              <a:cs typeface="Arial" pitchFamily="34" charset="0"/>
            </a:endParaRPr>
          </a:p>
        </p:txBody>
      </p:sp>
      <p:sp>
        <p:nvSpPr>
          <p:cNvPr id="10" name="TextBox 31">
            <a:extLst>
              <a:ext uri="{FF2B5EF4-FFF2-40B4-BE49-F238E27FC236}">
                <a16:creationId xmlns:a16="http://schemas.microsoft.com/office/drawing/2014/main" id="{9FD11847-A999-480F-AFF3-34BDEE2D2F56}"/>
              </a:ext>
            </a:extLst>
          </p:cNvPr>
          <p:cNvSpPr txBox="1"/>
          <p:nvPr/>
        </p:nvSpPr>
        <p:spPr>
          <a:xfrm>
            <a:off x="-159114" y="2534537"/>
            <a:ext cx="3204000" cy="276999"/>
          </a:xfrm>
          <a:prstGeom prst="rect">
            <a:avLst/>
          </a:prstGeom>
          <a:noFill/>
        </p:spPr>
        <p:txBody>
          <a:bodyPr wrap="square" rtlCol="0">
            <a:spAutoFit/>
          </a:bodyPr>
          <a:lstStyle/>
          <a:p>
            <a:pPr rtl="0"/>
            <a:endParaRPr lang="ko-KR" altLang="en-US" sz="1200" dirty="0">
              <a:solidFill>
                <a:prstClr val="black">
                  <a:lumMod val="75000"/>
                  <a:lumOff val="25000"/>
                </a:prstClr>
              </a:solidFill>
              <a:latin typeface="Arial"/>
              <a:ea typeface="Arial Unicode MS"/>
              <a:cs typeface="Arial" pitchFamily="34" charset="0"/>
            </a:endParaRPr>
          </a:p>
        </p:txBody>
      </p:sp>
      <p:sp>
        <p:nvSpPr>
          <p:cNvPr id="11" name="직사각형 31">
            <a:extLst>
              <a:ext uri="{FF2B5EF4-FFF2-40B4-BE49-F238E27FC236}">
                <a16:creationId xmlns:a16="http://schemas.microsoft.com/office/drawing/2014/main" id="{82E945B3-23A8-43B2-BF36-311470C9A390}"/>
              </a:ext>
            </a:extLst>
          </p:cNvPr>
          <p:cNvSpPr/>
          <p:nvPr/>
        </p:nvSpPr>
        <p:spPr>
          <a:xfrm>
            <a:off x="5264443" y="1419598"/>
            <a:ext cx="5295900" cy="766800"/>
          </a:xfrm>
          <a:prstGeom prst="rect">
            <a:avLst/>
          </a:prstGeom>
          <a:gradFill flip="none" rotWithShape="1">
            <a:gsLst>
              <a:gs pos="0">
                <a:srgbClr val="58CCFE">
                  <a:lumMod val="18000"/>
                </a:srgbClr>
              </a:gs>
              <a:gs pos="26000">
                <a:srgbClr val="58CCFE"/>
              </a:gs>
              <a:gs pos="100000">
                <a:srgbClr val="58CCFE"/>
              </a:gs>
            </a:gsLst>
            <a:lin ang="10800000" scaled="0"/>
            <a:tileRect/>
          </a:gradFill>
          <a:ln w="12700" cap="flat" cmpd="sng" algn="ctr">
            <a:noFill/>
            <a:prstDash val="solid"/>
            <a:miter lim="800000"/>
          </a:ln>
          <a:effectLst/>
        </p:spPr>
        <p:txBody>
          <a:bodyPr rtlCol="0" anchor="ctr"/>
          <a:lstStyle/>
          <a:p>
            <a:pPr lvl="0" algn="just">
              <a:lnSpc>
                <a:spcPct val="115000"/>
              </a:lnSpc>
              <a:spcAft>
                <a:spcPts val="1000"/>
              </a:spcAft>
            </a:pPr>
            <a:r>
              <a:rPr lang="ar-SA" sz="2400"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     خدمات عامة او خدمات مباشرة </a:t>
            </a:r>
            <a:endParaRPr lang="en-US"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12" name="Shape 4910">
            <a:extLst>
              <a:ext uri="{FF2B5EF4-FFF2-40B4-BE49-F238E27FC236}">
                <a16:creationId xmlns:a16="http://schemas.microsoft.com/office/drawing/2014/main" id="{D8D2B5AF-6426-4426-833B-B46B295A9AD3}"/>
              </a:ext>
            </a:extLst>
          </p:cNvPr>
          <p:cNvSpPr/>
          <p:nvPr/>
        </p:nvSpPr>
        <p:spPr>
          <a:xfrm>
            <a:off x="10735554" y="2311192"/>
            <a:ext cx="378989" cy="647080"/>
          </a:xfrm>
          <a:custGeom>
            <a:avLst/>
            <a:gdLst/>
            <a:ahLst/>
            <a:cxnLst/>
            <a:rect l="0" t="0" r="0" b="0"/>
            <a:pathLst>
              <a:path w="120000" h="120000" extrusionOk="0">
                <a:moveTo>
                  <a:pt x="118344" y="19001"/>
                </a:moveTo>
                <a:lnTo>
                  <a:pt x="118344" y="19001"/>
                </a:lnTo>
                <a:cubicBezTo>
                  <a:pt x="105310" y="30774"/>
                  <a:pt x="105310" y="30774"/>
                  <a:pt x="105310" y="30774"/>
                </a:cubicBezTo>
                <a:cubicBezTo>
                  <a:pt x="89172" y="14664"/>
                  <a:pt x="89172" y="14664"/>
                  <a:pt x="89172" y="14664"/>
                </a:cubicBezTo>
                <a:cubicBezTo>
                  <a:pt x="100965" y="1445"/>
                  <a:pt x="100965" y="1445"/>
                  <a:pt x="100965" y="1445"/>
                </a:cubicBezTo>
                <a:cubicBezTo>
                  <a:pt x="103862" y="0"/>
                  <a:pt x="106758" y="0"/>
                  <a:pt x="109655" y="1445"/>
                </a:cubicBezTo>
                <a:cubicBezTo>
                  <a:pt x="118344" y="10327"/>
                  <a:pt x="118344" y="10327"/>
                  <a:pt x="118344" y="10327"/>
                </a:cubicBezTo>
                <a:cubicBezTo>
                  <a:pt x="119793" y="13218"/>
                  <a:pt x="119793" y="16110"/>
                  <a:pt x="118344" y="19001"/>
                </a:cubicBezTo>
                <a:close/>
                <a:moveTo>
                  <a:pt x="30620" y="71669"/>
                </a:moveTo>
                <a:lnTo>
                  <a:pt x="30620" y="71669"/>
                </a:lnTo>
                <a:cubicBezTo>
                  <a:pt x="48206" y="87573"/>
                  <a:pt x="48206" y="87573"/>
                  <a:pt x="48206" y="87573"/>
                </a:cubicBezTo>
                <a:cubicBezTo>
                  <a:pt x="26275" y="93562"/>
                  <a:pt x="26275" y="93562"/>
                  <a:pt x="26275" y="93562"/>
                </a:cubicBezTo>
                <a:lnTo>
                  <a:pt x="30620" y="71669"/>
                </a:lnTo>
                <a:close/>
                <a:moveTo>
                  <a:pt x="100965" y="35111"/>
                </a:moveTo>
                <a:lnTo>
                  <a:pt x="100965" y="35111"/>
                </a:lnTo>
                <a:cubicBezTo>
                  <a:pt x="52551" y="84681"/>
                  <a:pt x="52551" y="84681"/>
                  <a:pt x="52551" y="84681"/>
                </a:cubicBezTo>
                <a:cubicBezTo>
                  <a:pt x="34965" y="67125"/>
                  <a:pt x="34965" y="67125"/>
                  <a:pt x="34965" y="67125"/>
                </a:cubicBezTo>
                <a:cubicBezTo>
                  <a:pt x="84827" y="19001"/>
                  <a:pt x="84827" y="19001"/>
                  <a:pt x="84827" y="19001"/>
                </a:cubicBezTo>
                <a:lnTo>
                  <a:pt x="100965" y="35111"/>
                </a:lnTo>
                <a:close/>
                <a:moveTo>
                  <a:pt x="11586" y="17555"/>
                </a:moveTo>
                <a:lnTo>
                  <a:pt x="11586" y="17555"/>
                </a:lnTo>
                <a:cubicBezTo>
                  <a:pt x="11586" y="108020"/>
                  <a:pt x="11586" y="108020"/>
                  <a:pt x="11586" y="108020"/>
                </a:cubicBezTo>
                <a:cubicBezTo>
                  <a:pt x="102413" y="108020"/>
                  <a:pt x="102413" y="108020"/>
                  <a:pt x="102413" y="108020"/>
                </a:cubicBezTo>
                <a:cubicBezTo>
                  <a:pt x="102413" y="42340"/>
                  <a:pt x="102413" y="42340"/>
                  <a:pt x="102413" y="42340"/>
                </a:cubicBezTo>
                <a:cubicBezTo>
                  <a:pt x="114000" y="30774"/>
                  <a:pt x="114000" y="30774"/>
                  <a:pt x="114000" y="30774"/>
                </a:cubicBezTo>
                <a:cubicBezTo>
                  <a:pt x="114000" y="114010"/>
                  <a:pt x="114000" y="114010"/>
                  <a:pt x="114000" y="114010"/>
                </a:cubicBezTo>
                <a:cubicBezTo>
                  <a:pt x="114000" y="116901"/>
                  <a:pt x="111103" y="119793"/>
                  <a:pt x="108206" y="119793"/>
                </a:cubicBezTo>
                <a:cubicBezTo>
                  <a:pt x="5793" y="119793"/>
                  <a:pt x="5793" y="119793"/>
                  <a:pt x="5793" y="119793"/>
                </a:cubicBezTo>
                <a:cubicBezTo>
                  <a:pt x="2896" y="119793"/>
                  <a:pt x="0" y="116901"/>
                  <a:pt x="0" y="114010"/>
                </a:cubicBezTo>
                <a:cubicBezTo>
                  <a:pt x="0" y="11772"/>
                  <a:pt x="0" y="11772"/>
                  <a:pt x="0" y="11772"/>
                </a:cubicBezTo>
                <a:cubicBezTo>
                  <a:pt x="0" y="8881"/>
                  <a:pt x="2896" y="5783"/>
                  <a:pt x="5793" y="5783"/>
                </a:cubicBezTo>
                <a:cubicBezTo>
                  <a:pt x="89172" y="5783"/>
                  <a:pt x="89172" y="5783"/>
                  <a:pt x="89172" y="5783"/>
                </a:cubicBezTo>
                <a:cubicBezTo>
                  <a:pt x="77586" y="17555"/>
                  <a:pt x="77586" y="17555"/>
                  <a:pt x="77586" y="17555"/>
                </a:cubicBezTo>
                <a:lnTo>
                  <a:pt x="11586" y="17555"/>
                </a:lnTo>
                <a:close/>
              </a:path>
            </a:pathLst>
          </a:custGeom>
          <a:solidFill>
            <a:schemeClr val="bg1"/>
          </a:solidFill>
          <a:ln>
            <a:noFill/>
          </a:ln>
        </p:spPr>
        <p:txBody>
          <a:bodyPr lIns="45713" tIns="22850" rIns="45713" bIns="22850" anchor="ctr" anchorCtr="0">
            <a:noAutofit/>
          </a:bodyPr>
          <a:lstStyle/>
          <a:p>
            <a:endParaRPr dirty="0">
              <a:solidFill>
                <a:schemeClr val="dk1"/>
              </a:solidFill>
              <a:latin typeface="Roboto"/>
              <a:ea typeface="Roboto"/>
              <a:cs typeface="Roboto"/>
              <a:sym typeface="Roboto"/>
            </a:endParaRPr>
          </a:p>
        </p:txBody>
      </p:sp>
      <p:graphicFrame>
        <p:nvGraphicFramePr>
          <p:cNvPr id="13" name="رسم تخطيطي 10">
            <a:extLst>
              <a:ext uri="{FF2B5EF4-FFF2-40B4-BE49-F238E27FC236}">
                <a16:creationId xmlns:a16="http://schemas.microsoft.com/office/drawing/2014/main" id="{8D871479-E78D-4AB0-B12A-FA2551DDE5E8}"/>
              </a:ext>
            </a:extLst>
          </p:cNvPr>
          <p:cNvGraphicFramePr/>
          <p:nvPr>
            <p:extLst>
              <p:ext uri="{D42A27DB-BD31-4B8C-83A1-F6EECF244321}">
                <p14:modId xmlns:p14="http://schemas.microsoft.com/office/powerpoint/2010/main" val="1272825871"/>
              </p:ext>
            </p:extLst>
          </p:nvPr>
        </p:nvGraphicFramePr>
        <p:xfrm>
          <a:off x="2091901" y="2354582"/>
          <a:ext cx="7062590" cy="345719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4" name="TextBox 13"/>
          <p:cNvSpPr txBox="1"/>
          <p:nvPr/>
        </p:nvSpPr>
        <p:spPr>
          <a:xfrm>
            <a:off x="3190928" y="729958"/>
            <a:ext cx="6257872" cy="430887"/>
          </a:xfrm>
          <a:prstGeom prst="rect">
            <a:avLst/>
          </a:prstGeom>
          <a:noFill/>
        </p:spPr>
        <p:txBody>
          <a:bodyPr wrap="square" rtlCol="0">
            <a:spAutoFit/>
          </a:bodyPr>
          <a:lstStyle/>
          <a:p>
            <a:pPr lvl="0" algn="ctr" rtl="1">
              <a:defRPr/>
            </a:pPr>
            <a:r>
              <a:rPr lang="ar-SA" sz="2200" b="1" dirty="0">
                <a:latin typeface="Alexandria" pitchFamily="2" charset="-78"/>
                <a:ea typeface="Calibri" panose="020F0502020204030204" pitchFamily="34" charset="0"/>
                <a:cs typeface="Alexandria" pitchFamily="2" charset="-78"/>
              </a:rPr>
              <a:t>الخدمات التي تقدمها المكتبات للباحثين </a:t>
            </a:r>
            <a:endParaRPr lang="ar-SY" sz="2200" b="1" dirty="0">
              <a:latin typeface="Alexandria" pitchFamily="2" charset="-78"/>
              <a:cs typeface="Alexandria" pitchFamily="2" charset="-78"/>
            </a:endParaRPr>
          </a:p>
        </p:txBody>
      </p:sp>
    </p:spTree>
    <p:extLst>
      <p:ext uri="{BB962C8B-B14F-4D97-AF65-F5344CB8AC3E}">
        <p14:creationId xmlns:p14="http://schemas.microsoft.com/office/powerpoint/2010/main" val="400084272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73225" y="1285190"/>
            <a:ext cx="12018775" cy="5433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9" name="TextBox 38"/>
          <p:cNvSpPr txBox="1"/>
          <p:nvPr/>
        </p:nvSpPr>
        <p:spPr>
          <a:xfrm>
            <a:off x="3190928" y="729958"/>
            <a:ext cx="6257872" cy="430887"/>
          </a:xfrm>
          <a:prstGeom prst="rect">
            <a:avLst/>
          </a:prstGeom>
          <a:noFill/>
        </p:spPr>
        <p:txBody>
          <a:bodyPr wrap="square" rtlCol="0">
            <a:spAutoFit/>
          </a:bodyPr>
          <a:lstStyle/>
          <a:p>
            <a:pPr lvl="0" algn="ctr" rtl="1">
              <a:defRPr/>
            </a:pPr>
            <a:r>
              <a:rPr lang="ar-SA" sz="2200" b="1" dirty="0">
                <a:latin typeface="Alexandria" pitchFamily="2" charset="-78"/>
                <a:ea typeface="Calibri" panose="020F0502020204030204" pitchFamily="34" charset="0"/>
                <a:cs typeface="Alexandria" pitchFamily="2" charset="-78"/>
              </a:rPr>
              <a:t>الخدمات التي تقدمها المكتبات للباحثين </a:t>
            </a:r>
            <a:endParaRPr lang="ar-SY" sz="2200" b="1" dirty="0">
              <a:latin typeface="Alexandria" pitchFamily="2" charset="-78"/>
              <a:cs typeface="Alexandria" pitchFamily="2" charset="-78"/>
            </a:endParaRPr>
          </a:p>
        </p:txBody>
      </p:sp>
      <p:pic>
        <p:nvPicPr>
          <p:cNvPr id="40" name="Picture 2" descr="مشروع مكتبة إلكترونية .. مكسبك مضون مع أفضل 5 شركات | معروف">
            <a:extLst>
              <a:ext uri="{FF2B5EF4-FFF2-40B4-BE49-F238E27FC236}">
                <a16:creationId xmlns:a16="http://schemas.microsoft.com/office/drawing/2014/main" id="{FE1FFA96-08E4-4ADB-9DBD-B59E2AEECC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425" y="2637347"/>
            <a:ext cx="3806521" cy="3836437"/>
          </a:xfrm>
          <a:prstGeom prst="rect">
            <a:avLst/>
          </a:prstGeom>
          <a:noFill/>
          <a:extLst>
            <a:ext uri="{909E8E84-426E-40DD-AFC4-6F175D3DCCD1}">
              <a14:hiddenFill xmlns:a14="http://schemas.microsoft.com/office/drawing/2010/main">
                <a:solidFill>
                  <a:srgbClr val="FFFFFF"/>
                </a:solidFill>
              </a14:hiddenFill>
            </a:ext>
          </a:extLst>
        </p:spPr>
      </p:pic>
      <p:sp>
        <p:nvSpPr>
          <p:cNvPr id="41" name="TextBox 25">
            <a:extLst>
              <a:ext uri="{FF2B5EF4-FFF2-40B4-BE49-F238E27FC236}">
                <a16:creationId xmlns:a16="http://schemas.microsoft.com/office/drawing/2014/main" id="{56014050-0F95-4705-BAC9-3AD74813AB75}"/>
              </a:ext>
            </a:extLst>
          </p:cNvPr>
          <p:cNvSpPr txBox="1"/>
          <p:nvPr/>
        </p:nvSpPr>
        <p:spPr>
          <a:xfrm>
            <a:off x="6896100" y="3141793"/>
            <a:ext cx="3204000" cy="276999"/>
          </a:xfrm>
          <a:prstGeom prst="rect">
            <a:avLst/>
          </a:prstGeom>
          <a:noFill/>
        </p:spPr>
        <p:txBody>
          <a:bodyPr wrap="square" rtlCol="0">
            <a:spAutoFit/>
          </a:bodyPr>
          <a:lstStyle/>
          <a:p>
            <a:pPr algn="l" rtl="0"/>
            <a:endParaRPr lang="ko-KR" altLang="en-US" sz="1200" dirty="0">
              <a:solidFill>
                <a:prstClr val="black">
                  <a:lumMod val="75000"/>
                  <a:lumOff val="25000"/>
                </a:prstClr>
              </a:solidFill>
              <a:latin typeface="Arial"/>
              <a:ea typeface="Arial Unicode MS"/>
              <a:cs typeface="Arial" pitchFamily="34" charset="0"/>
            </a:endParaRPr>
          </a:p>
        </p:txBody>
      </p:sp>
      <p:sp>
        <p:nvSpPr>
          <p:cNvPr id="42" name="Shape 4910">
            <a:extLst>
              <a:ext uri="{FF2B5EF4-FFF2-40B4-BE49-F238E27FC236}">
                <a16:creationId xmlns:a16="http://schemas.microsoft.com/office/drawing/2014/main" id="{D8D2B5AF-6426-4426-833B-B46B295A9AD3}"/>
              </a:ext>
            </a:extLst>
          </p:cNvPr>
          <p:cNvSpPr/>
          <p:nvPr/>
        </p:nvSpPr>
        <p:spPr>
          <a:xfrm>
            <a:off x="10735554" y="2336592"/>
            <a:ext cx="378989" cy="647080"/>
          </a:xfrm>
          <a:custGeom>
            <a:avLst/>
            <a:gdLst/>
            <a:ahLst/>
            <a:cxnLst/>
            <a:rect l="0" t="0" r="0" b="0"/>
            <a:pathLst>
              <a:path w="120000" h="120000" extrusionOk="0">
                <a:moveTo>
                  <a:pt x="118344" y="19001"/>
                </a:moveTo>
                <a:lnTo>
                  <a:pt x="118344" y="19001"/>
                </a:lnTo>
                <a:cubicBezTo>
                  <a:pt x="105310" y="30774"/>
                  <a:pt x="105310" y="30774"/>
                  <a:pt x="105310" y="30774"/>
                </a:cubicBezTo>
                <a:cubicBezTo>
                  <a:pt x="89172" y="14664"/>
                  <a:pt x="89172" y="14664"/>
                  <a:pt x="89172" y="14664"/>
                </a:cubicBezTo>
                <a:cubicBezTo>
                  <a:pt x="100965" y="1445"/>
                  <a:pt x="100965" y="1445"/>
                  <a:pt x="100965" y="1445"/>
                </a:cubicBezTo>
                <a:cubicBezTo>
                  <a:pt x="103862" y="0"/>
                  <a:pt x="106758" y="0"/>
                  <a:pt x="109655" y="1445"/>
                </a:cubicBezTo>
                <a:cubicBezTo>
                  <a:pt x="118344" y="10327"/>
                  <a:pt x="118344" y="10327"/>
                  <a:pt x="118344" y="10327"/>
                </a:cubicBezTo>
                <a:cubicBezTo>
                  <a:pt x="119793" y="13218"/>
                  <a:pt x="119793" y="16110"/>
                  <a:pt x="118344" y="19001"/>
                </a:cubicBezTo>
                <a:close/>
                <a:moveTo>
                  <a:pt x="30620" y="71669"/>
                </a:moveTo>
                <a:lnTo>
                  <a:pt x="30620" y="71669"/>
                </a:lnTo>
                <a:cubicBezTo>
                  <a:pt x="48206" y="87573"/>
                  <a:pt x="48206" y="87573"/>
                  <a:pt x="48206" y="87573"/>
                </a:cubicBezTo>
                <a:cubicBezTo>
                  <a:pt x="26275" y="93562"/>
                  <a:pt x="26275" y="93562"/>
                  <a:pt x="26275" y="93562"/>
                </a:cubicBezTo>
                <a:lnTo>
                  <a:pt x="30620" y="71669"/>
                </a:lnTo>
                <a:close/>
                <a:moveTo>
                  <a:pt x="100965" y="35111"/>
                </a:moveTo>
                <a:lnTo>
                  <a:pt x="100965" y="35111"/>
                </a:lnTo>
                <a:cubicBezTo>
                  <a:pt x="52551" y="84681"/>
                  <a:pt x="52551" y="84681"/>
                  <a:pt x="52551" y="84681"/>
                </a:cubicBezTo>
                <a:cubicBezTo>
                  <a:pt x="34965" y="67125"/>
                  <a:pt x="34965" y="67125"/>
                  <a:pt x="34965" y="67125"/>
                </a:cubicBezTo>
                <a:cubicBezTo>
                  <a:pt x="84827" y="19001"/>
                  <a:pt x="84827" y="19001"/>
                  <a:pt x="84827" y="19001"/>
                </a:cubicBezTo>
                <a:lnTo>
                  <a:pt x="100965" y="35111"/>
                </a:lnTo>
                <a:close/>
                <a:moveTo>
                  <a:pt x="11586" y="17555"/>
                </a:moveTo>
                <a:lnTo>
                  <a:pt x="11586" y="17555"/>
                </a:lnTo>
                <a:cubicBezTo>
                  <a:pt x="11586" y="108020"/>
                  <a:pt x="11586" y="108020"/>
                  <a:pt x="11586" y="108020"/>
                </a:cubicBezTo>
                <a:cubicBezTo>
                  <a:pt x="102413" y="108020"/>
                  <a:pt x="102413" y="108020"/>
                  <a:pt x="102413" y="108020"/>
                </a:cubicBezTo>
                <a:cubicBezTo>
                  <a:pt x="102413" y="42340"/>
                  <a:pt x="102413" y="42340"/>
                  <a:pt x="102413" y="42340"/>
                </a:cubicBezTo>
                <a:cubicBezTo>
                  <a:pt x="114000" y="30774"/>
                  <a:pt x="114000" y="30774"/>
                  <a:pt x="114000" y="30774"/>
                </a:cubicBezTo>
                <a:cubicBezTo>
                  <a:pt x="114000" y="114010"/>
                  <a:pt x="114000" y="114010"/>
                  <a:pt x="114000" y="114010"/>
                </a:cubicBezTo>
                <a:cubicBezTo>
                  <a:pt x="114000" y="116901"/>
                  <a:pt x="111103" y="119793"/>
                  <a:pt x="108206" y="119793"/>
                </a:cubicBezTo>
                <a:cubicBezTo>
                  <a:pt x="5793" y="119793"/>
                  <a:pt x="5793" y="119793"/>
                  <a:pt x="5793" y="119793"/>
                </a:cubicBezTo>
                <a:cubicBezTo>
                  <a:pt x="2896" y="119793"/>
                  <a:pt x="0" y="116901"/>
                  <a:pt x="0" y="114010"/>
                </a:cubicBezTo>
                <a:cubicBezTo>
                  <a:pt x="0" y="11772"/>
                  <a:pt x="0" y="11772"/>
                  <a:pt x="0" y="11772"/>
                </a:cubicBezTo>
                <a:cubicBezTo>
                  <a:pt x="0" y="8881"/>
                  <a:pt x="2896" y="5783"/>
                  <a:pt x="5793" y="5783"/>
                </a:cubicBezTo>
                <a:cubicBezTo>
                  <a:pt x="89172" y="5783"/>
                  <a:pt x="89172" y="5783"/>
                  <a:pt x="89172" y="5783"/>
                </a:cubicBezTo>
                <a:cubicBezTo>
                  <a:pt x="77586" y="17555"/>
                  <a:pt x="77586" y="17555"/>
                  <a:pt x="77586" y="17555"/>
                </a:cubicBezTo>
                <a:lnTo>
                  <a:pt x="11586" y="17555"/>
                </a:lnTo>
                <a:close/>
              </a:path>
            </a:pathLst>
          </a:custGeom>
          <a:solidFill>
            <a:schemeClr val="bg1"/>
          </a:solidFill>
          <a:ln>
            <a:noFill/>
          </a:ln>
        </p:spPr>
        <p:txBody>
          <a:bodyPr lIns="45713" tIns="22850" rIns="45713" bIns="22850" anchor="ctr" anchorCtr="0">
            <a:noAutofit/>
          </a:bodyPr>
          <a:lstStyle/>
          <a:p>
            <a:endParaRPr dirty="0">
              <a:solidFill>
                <a:schemeClr val="dk1"/>
              </a:solidFill>
              <a:latin typeface="Roboto"/>
              <a:ea typeface="Roboto"/>
              <a:cs typeface="Roboto"/>
              <a:sym typeface="Roboto"/>
            </a:endParaRPr>
          </a:p>
        </p:txBody>
      </p:sp>
      <p:grpSp>
        <p:nvGrpSpPr>
          <p:cNvPr id="43" name="مجموعة 12">
            <a:extLst>
              <a:ext uri="{FF2B5EF4-FFF2-40B4-BE49-F238E27FC236}">
                <a16:creationId xmlns:a16="http://schemas.microsoft.com/office/drawing/2014/main" id="{99B2CBA5-75BD-419B-9FB7-C718B00368CE}"/>
              </a:ext>
            </a:extLst>
          </p:cNvPr>
          <p:cNvGrpSpPr/>
          <p:nvPr/>
        </p:nvGrpSpPr>
        <p:grpSpPr>
          <a:xfrm>
            <a:off x="3447164" y="2566507"/>
            <a:ext cx="7553565" cy="766800"/>
            <a:chOff x="0" y="1388322"/>
            <a:chExt cx="7094963" cy="1216800"/>
          </a:xfrm>
        </p:grpSpPr>
        <p:sp>
          <p:nvSpPr>
            <p:cNvPr id="44" name="مستطيل: زوايا مستديرة 13">
              <a:extLst>
                <a:ext uri="{FF2B5EF4-FFF2-40B4-BE49-F238E27FC236}">
                  <a16:creationId xmlns:a16="http://schemas.microsoft.com/office/drawing/2014/main" id="{335F3DA8-04C9-4BE9-8F55-F56642397230}"/>
                </a:ext>
              </a:extLst>
            </p:cNvPr>
            <p:cNvSpPr/>
            <p:nvPr/>
          </p:nvSpPr>
          <p:spPr>
            <a:xfrm>
              <a:off x="0" y="1388322"/>
              <a:ext cx="7094963" cy="1216800"/>
            </a:xfrm>
            <a:prstGeom prst="roundRect">
              <a:avLst/>
            </a:prstGeom>
          </p:spPr>
          <p:style>
            <a:lnRef idx="2">
              <a:schemeClr val="accent1"/>
            </a:lnRef>
            <a:fillRef idx="1">
              <a:schemeClr val="lt1"/>
            </a:fillRef>
            <a:effectRef idx="0">
              <a:schemeClr val="accent1"/>
            </a:effectRef>
            <a:fontRef idx="minor">
              <a:schemeClr val="dk1"/>
            </a:fontRef>
          </p:style>
        </p:sp>
        <p:sp>
          <p:nvSpPr>
            <p:cNvPr id="45" name="مستطيل: زوايا مستديرة 4">
              <a:extLst>
                <a:ext uri="{FF2B5EF4-FFF2-40B4-BE49-F238E27FC236}">
                  <a16:creationId xmlns:a16="http://schemas.microsoft.com/office/drawing/2014/main" id="{501F9163-D5B1-4036-806A-61BCAC518ACD}"/>
                </a:ext>
              </a:extLst>
            </p:cNvPr>
            <p:cNvSpPr txBox="1"/>
            <p:nvPr/>
          </p:nvSpPr>
          <p:spPr>
            <a:xfrm>
              <a:off x="59399" y="1447721"/>
              <a:ext cx="6976165" cy="1098002"/>
            </a:xfrm>
            <a:prstGeom prst="rect">
              <a:avLst/>
            </a:prstGeom>
          </p:spPr>
          <p:style>
            <a:lnRef idx="2">
              <a:schemeClr val="accent1"/>
            </a:lnRef>
            <a:fillRef idx="1">
              <a:schemeClr val="lt1"/>
            </a:fillRef>
            <a:effectRef idx="0">
              <a:schemeClr val="accent1"/>
            </a:effectRef>
            <a:fontRef idx="minor">
              <a:schemeClr val="dk1"/>
            </a:fontRef>
          </p:style>
          <p:txBody>
            <a:bodyPr spcFirstLastPara="0" vert="horz" wrap="square" lIns="247650" tIns="247650" rIns="247650" bIns="247650" numCol="1" spcCol="1270" anchor="ctr" anchorCtr="0">
              <a:noAutofit/>
            </a:bodyPr>
            <a:lstStyle/>
            <a:p>
              <a:pPr marL="0" lvl="0" indent="0" algn="r" defTabSz="2889250" rtl="1">
                <a:lnSpc>
                  <a:spcPct val="90000"/>
                </a:lnSpc>
                <a:spcBef>
                  <a:spcPct val="0"/>
                </a:spcBef>
                <a:spcAft>
                  <a:spcPct val="35000"/>
                </a:spcAft>
                <a:buNone/>
              </a:pPr>
              <a:endParaRPr lang="ar-SY" sz="6500" kern="1200" dirty="0"/>
            </a:p>
          </p:txBody>
        </p:sp>
      </p:grpSp>
      <p:grpSp>
        <p:nvGrpSpPr>
          <p:cNvPr id="46" name="مجموعة 15">
            <a:extLst>
              <a:ext uri="{FF2B5EF4-FFF2-40B4-BE49-F238E27FC236}">
                <a16:creationId xmlns:a16="http://schemas.microsoft.com/office/drawing/2014/main" id="{2331617E-BB47-4B24-8CDB-1810B3B19CA3}"/>
              </a:ext>
            </a:extLst>
          </p:cNvPr>
          <p:cNvGrpSpPr/>
          <p:nvPr/>
        </p:nvGrpSpPr>
        <p:grpSpPr>
          <a:xfrm>
            <a:off x="3447165" y="3559249"/>
            <a:ext cx="7730074" cy="740795"/>
            <a:chOff x="0" y="1388322"/>
            <a:chExt cx="7094963" cy="1216800"/>
          </a:xfrm>
        </p:grpSpPr>
        <p:sp>
          <p:nvSpPr>
            <p:cNvPr id="47" name="مستطيل: زوايا مستديرة 16">
              <a:extLst>
                <a:ext uri="{FF2B5EF4-FFF2-40B4-BE49-F238E27FC236}">
                  <a16:creationId xmlns:a16="http://schemas.microsoft.com/office/drawing/2014/main" id="{F02DAB0F-574D-43AC-9152-093A23B91F71}"/>
                </a:ext>
              </a:extLst>
            </p:cNvPr>
            <p:cNvSpPr/>
            <p:nvPr/>
          </p:nvSpPr>
          <p:spPr>
            <a:xfrm>
              <a:off x="0" y="1388322"/>
              <a:ext cx="7094963" cy="1216800"/>
            </a:xfrm>
            <a:prstGeom prst="roundRect">
              <a:avLst/>
            </a:prstGeom>
          </p:spPr>
          <p:style>
            <a:lnRef idx="2">
              <a:schemeClr val="accent1"/>
            </a:lnRef>
            <a:fillRef idx="1">
              <a:schemeClr val="lt1"/>
            </a:fillRef>
            <a:effectRef idx="0">
              <a:schemeClr val="accent1"/>
            </a:effectRef>
            <a:fontRef idx="minor">
              <a:schemeClr val="dk1"/>
            </a:fontRef>
          </p:style>
        </p:sp>
        <p:sp>
          <p:nvSpPr>
            <p:cNvPr id="48" name="مستطيل: زوايا مستديرة 4">
              <a:extLst>
                <a:ext uri="{FF2B5EF4-FFF2-40B4-BE49-F238E27FC236}">
                  <a16:creationId xmlns:a16="http://schemas.microsoft.com/office/drawing/2014/main" id="{2FC8B043-19D4-44B8-8B0E-844629A33093}"/>
                </a:ext>
              </a:extLst>
            </p:cNvPr>
            <p:cNvSpPr txBox="1"/>
            <p:nvPr/>
          </p:nvSpPr>
          <p:spPr>
            <a:xfrm>
              <a:off x="59399" y="1447721"/>
              <a:ext cx="6976165" cy="1098002"/>
            </a:xfrm>
            <a:prstGeom prst="rect">
              <a:avLst/>
            </a:prstGeom>
          </p:spPr>
          <p:style>
            <a:lnRef idx="2">
              <a:schemeClr val="accent1"/>
            </a:lnRef>
            <a:fillRef idx="1">
              <a:schemeClr val="lt1"/>
            </a:fillRef>
            <a:effectRef idx="0">
              <a:schemeClr val="accent1"/>
            </a:effectRef>
            <a:fontRef idx="minor">
              <a:schemeClr val="dk1"/>
            </a:fontRef>
          </p:style>
          <p:txBody>
            <a:bodyPr spcFirstLastPara="0" vert="horz" wrap="square" lIns="247650" tIns="247650" rIns="247650" bIns="247650" numCol="1" spcCol="1270" anchor="ctr" anchorCtr="0">
              <a:noAutofit/>
            </a:bodyPr>
            <a:lstStyle/>
            <a:p>
              <a:pPr marL="0" lvl="0" indent="0" algn="r" defTabSz="2889250" rtl="1">
                <a:lnSpc>
                  <a:spcPct val="90000"/>
                </a:lnSpc>
                <a:spcBef>
                  <a:spcPct val="0"/>
                </a:spcBef>
                <a:spcAft>
                  <a:spcPct val="35000"/>
                </a:spcAft>
                <a:buNone/>
              </a:pPr>
              <a:endParaRPr lang="ar-SY" sz="6500" kern="1200" dirty="0"/>
            </a:p>
          </p:txBody>
        </p:sp>
      </p:grpSp>
      <p:grpSp>
        <p:nvGrpSpPr>
          <p:cNvPr id="49" name="مجموعة 18">
            <a:extLst>
              <a:ext uri="{FF2B5EF4-FFF2-40B4-BE49-F238E27FC236}">
                <a16:creationId xmlns:a16="http://schemas.microsoft.com/office/drawing/2014/main" id="{871EAAB2-D16B-4C38-9870-FE290526A509}"/>
              </a:ext>
            </a:extLst>
          </p:cNvPr>
          <p:cNvGrpSpPr/>
          <p:nvPr/>
        </p:nvGrpSpPr>
        <p:grpSpPr>
          <a:xfrm>
            <a:off x="3510402" y="4539946"/>
            <a:ext cx="7682195" cy="806031"/>
            <a:chOff x="0" y="1388322"/>
            <a:chExt cx="7094963" cy="1216800"/>
          </a:xfrm>
        </p:grpSpPr>
        <p:sp>
          <p:nvSpPr>
            <p:cNvPr id="50" name="مستطيل: زوايا مستديرة 19">
              <a:extLst>
                <a:ext uri="{FF2B5EF4-FFF2-40B4-BE49-F238E27FC236}">
                  <a16:creationId xmlns:a16="http://schemas.microsoft.com/office/drawing/2014/main" id="{78FD92EF-44EB-4911-A41D-C05D4E3D8EC6}"/>
                </a:ext>
              </a:extLst>
            </p:cNvPr>
            <p:cNvSpPr/>
            <p:nvPr/>
          </p:nvSpPr>
          <p:spPr>
            <a:xfrm>
              <a:off x="0" y="1388322"/>
              <a:ext cx="7094963" cy="1216800"/>
            </a:xfrm>
            <a:prstGeom prst="roundRect">
              <a:avLst/>
            </a:prstGeom>
          </p:spPr>
          <p:style>
            <a:lnRef idx="2">
              <a:schemeClr val="accent1"/>
            </a:lnRef>
            <a:fillRef idx="1">
              <a:schemeClr val="lt1"/>
            </a:fillRef>
            <a:effectRef idx="0">
              <a:schemeClr val="accent1"/>
            </a:effectRef>
            <a:fontRef idx="minor">
              <a:schemeClr val="dk1"/>
            </a:fontRef>
          </p:style>
        </p:sp>
        <p:sp>
          <p:nvSpPr>
            <p:cNvPr id="51" name="مستطيل: زوايا مستديرة 4">
              <a:extLst>
                <a:ext uri="{FF2B5EF4-FFF2-40B4-BE49-F238E27FC236}">
                  <a16:creationId xmlns:a16="http://schemas.microsoft.com/office/drawing/2014/main" id="{3E04AF5A-833C-4EBF-9AE0-DC02655D0BBF}"/>
                </a:ext>
              </a:extLst>
            </p:cNvPr>
            <p:cNvSpPr txBox="1"/>
            <p:nvPr/>
          </p:nvSpPr>
          <p:spPr>
            <a:xfrm>
              <a:off x="59399" y="1447721"/>
              <a:ext cx="6976165" cy="1098002"/>
            </a:xfrm>
            <a:prstGeom prst="rect">
              <a:avLst/>
            </a:prstGeom>
          </p:spPr>
          <p:style>
            <a:lnRef idx="2">
              <a:schemeClr val="accent1"/>
            </a:lnRef>
            <a:fillRef idx="1">
              <a:schemeClr val="lt1"/>
            </a:fillRef>
            <a:effectRef idx="0">
              <a:schemeClr val="accent1"/>
            </a:effectRef>
            <a:fontRef idx="minor">
              <a:schemeClr val="dk1"/>
            </a:fontRef>
          </p:style>
          <p:txBody>
            <a:bodyPr spcFirstLastPara="0" vert="horz" wrap="square" lIns="247650" tIns="247650" rIns="247650" bIns="247650" numCol="1" spcCol="1270" anchor="ctr" anchorCtr="0">
              <a:noAutofit/>
            </a:bodyPr>
            <a:lstStyle/>
            <a:p>
              <a:pPr marL="0" lvl="0" indent="0" algn="r" defTabSz="2889250" rtl="1">
                <a:lnSpc>
                  <a:spcPct val="90000"/>
                </a:lnSpc>
                <a:spcBef>
                  <a:spcPct val="0"/>
                </a:spcBef>
                <a:spcAft>
                  <a:spcPct val="35000"/>
                </a:spcAft>
                <a:buNone/>
              </a:pPr>
              <a:endParaRPr lang="ar-SY" sz="6500" kern="1200" dirty="0"/>
            </a:p>
          </p:txBody>
        </p:sp>
      </p:grpSp>
      <p:grpSp>
        <p:nvGrpSpPr>
          <p:cNvPr id="52" name="مجموعة 21">
            <a:extLst>
              <a:ext uri="{FF2B5EF4-FFF2-40B4-BE49-F238E27FC236}">
                <a16:creationId xmlns:a16="http://schemas.microsoft.com/office/drawing/2014/main" id="{7E170D98-DD05-4AB0-A3E5-76A767F5EE4C}"/>
              </a:ext>
            </a:extLst>
          </p:cNvPr>
          <p:cNvGrpSpPr/>
          <p:nvPr/>
        </p:nvGrpSpPr>
        <p:grpSpPr>
          <a:xfrm>
            <a:off x="3510402" y="5585879"/>
            <a:ext cx="7730074" cy="740795"/>
            <a:chOff x="0" y="1388322"/>
            <a:chExt cx="7094963" cy="1216800"/>
          </a:xfrm>
        </p:grpSpPr>
        <p:sp>
          <p:nvSpPr>
            <p:cNvPr id="53" name="مستطيل: زوايا مستديرة 22">
              <a:extLst>
                <a:ext uri="{FF2B5EF4-FFF2-40B4-BE49-F238E27FC236}">
                  <a16:creationId xmlns:a16="http://schemas.microsoft.com/office/drawing/2014/main" id="{BDA728FE-7D2E-42AB-A599-2D14AC56F6A6}"/>
                </a:ext>
              </a:extLst>
            </p:cNvPr>
            <p:cNvSpPr/>
            <p:nvPr/>
          </p:nvSpPr>
          <p:spPr>
            <a:xfrm>
              <a:off x="0" y="1388322"/>
              <a:ext cx="7094963" cy="1216800"/>
            </a:xfrm>
            <a:prstGeom prst="roundRect">
              <a:avLst/>
            </a:prstGeom>
          </p:spPr>
          <p:style>
            <a:lnRef idx="2">
              <a:schemeClr val="accent1"/>
            </a:lnRef>
            <a:fillRef idx="1">
              <a:schemeClr val="lt1"/>
            </a:fillRef>
            <a:effectRef idx="0">
              <a:schemeClr val="accent1"/>
            </a:effectRef>
            <a:fontRef idx="minor">
              <a:schemeClr val="dk1"/>
            </a:fontRef>
          </p:style>
        </p:sp>
        <p:sp>
          <p:nvSpPr>
            <p:cNvPr id="54" name="مستطيل: زوايا مستديرة 4">
              <a:extLst>
                <a:ext uri="{FF2B5EF4-FFF2-40B4-BE49-F238E27FC236}">
                  <a16:creationId xmlns:a16="http://schemas.microsoft.com/office/drawing/2014/main" id="{55044519-8A4F-47F5-8722-1FA5888AA345}"/>
                </a:ext>
              </a:extLst>
            </p:cNvPr>
            <p:cNvSpPr txBox="1"/>
            <p:nvPr/>
          </p:nvSpPr>
          <p:spPr>
            <a:xfrm>
              <a:off x="59399" y="1447721"/>
              <a:ext cx="6976165" cy="1098002"/>
            </a:xfrm>
            <a:prstGeom prst="rect">
              <a:avLst/>
            </a:prstGeom>
          </p:spPr>
          <p:style>
            <a:lnRef idx="2">
              <a:schemeClr val="accent1"/>
            </a:lnRef>
            <a:fillRef idx="1">
              <a:schemeClr val="lt1"/>
            </a:fillRef>
            <a:effectRef idx="0">
              <a:schemeClr val="accent1"/>
            </a:effectRef>
            <a:fontRef idx="minor">
              <a:schemeClr val="dk1"/>
            </a:fontRef>
          </p:style>
          <p:txBody>
            <a:bodyPr spcFirstLastPara="0" vert="horz" wrap="square" lIns="247650" tIns="247650" rIns="247650" bIns="247650" numCol="1" spcCol="1270" anchor="ctr" anchorCtr="0">
              <a:noAutofit/>
            </a:bodyPr>
            <a:lstStyle/>
            <a:p>
              <a:pPr marL="0" lvl="0" indent="0" algn="r" defTabSz="2889250" rtl="1">
                <a:lnSpc>
                  <a:spcPct val="90000"/>
                </a:lnSpc>
                <a:spcBef>
                  <a:spcPct val="0"/>
                </a:spcBef>
                <a:spcAft>
                  <a:spcPct val="35000"/>
                </a:spcAft>
                <a:buNone/>
              </a:pPr>
              <a:endParaRPr lang="ar-SY" sz="6500" kern="1200" dirty="0"/>
            </a:p>
          </p:txBody>
        </p:sp>
      </p:grpSp>
      <p:sp>
        <p:nvSpPr>
          <p:cNvPr id="55" name="مربع نص 25">
            <a:extLst>
              <a:ext uri="{FF2B5EF4-FFF2-40B4-BE49-F238E27FC236}">
                <a16:creationId xmlns:a16="http://schemas.microsoft.com/office/drawing/2014/main" id="{5B52E446-2297-41A9-813B-A46D6CC8FFF0}"/>
              </a:ext>
            </a:extLst>
          </p:cNvPr>
          <p:cNvSpPr txBox="1"/>
          <p:nvPr/>
        </p:nvSpPr>
        <p:spPr>
          <a:xfrm>
            <a:off x="3932762" y="2776464"/>
            <a:ext cx="6172200" cy="423514"/>
          </a:xfrm>
          <a:prstGeom prst="rect">
            <a:avLst/>
          </a:prstGeom>
          <a:noFill/>
        </p:spPr>
        <p:txBody>
          <a:bodyPr wrap="square">
            <a:spAutoFit/>
          </a:bodyPr>
          <a:lstStyle/>
          <a:p>
            <a:pPr lvl="0"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الخدمات الببليوغرافية                     </a:t>
            </a:r>
            <a:r>
              <a:rPr lang="en-US" sz="2000" b="1" dirty="0" err="1">
                <a:effectLst/>
                <a:latin typeface="Calibri" panose="020F0502020204030204" pitchFamily="34" charset="0"/>
                <a:ea typeface="Calibri" panose="020F0502020204030204" pitchFamily="34" charset="0"/>
                <a:cs typeface="Arial" panose="020B0604020202020204" pitchFamily="34" charset="0"/>
              </a:rPr>
              <a:t>Bibligraphic</a:t>
            </a:r>
            <a:r>
              <a:rPr lang="en-US" sz="2000" b="1" dirty="0">
                <a:effectLst/>
                <a:latin typeface="Calibri" panose="020F0502020204030204" pitchFamily="34" charset="0"/>
                <a:ea typeface="Calibri" panose="020F0502020204030204" pitchFamily="34" charset="0"/>
                <a:cs typeface="Arial" panose="020B0604020202020204" pitchFamily="34" charset="0"/>
              </a:rPr>
              <a:t> Services</a:t>
            </a:r>
          </a:p>
        </p:txBody>
      </p:sp>
      <p:sp>
        <p:nvSpPr>
          <p:cNvPr id="56" name="مربع نص 26">
            <a:extLst>
              <a:ext uri="{FF2B5EF4-FFF2-40B4-BE49-F238E27FC236}">
                <a16:creationId xmlns:a16="http://schemas.microsoft.com/office/drawing/2014/main" id="{194340E5-BEF3-4862-8970-B55BA7A8C977}"/>
              </a:ext>
            </a:extLst>
          </p:cNvPr>
          <p:cNvSpPr txBox="1"/>
          <p:nvPr/>
        </p:nvSpPr>
        <p:spPr>
          <a:xfrm>
            <a:off x="3932762" y="3679787"/>
            <a:ext cx="6396055" cy="423514"/>
          </a:xfrm>
          <a:prstGeom prst="rect">
            <a:avLst/>
          </a:prstGeom>
          <a:noFill/>
        </p:spPr>
        <p:txBody>
          <a:bodyPr wrap="square">
            <a:spAutoFit/>
          </a:bodyPr>
          <a:lstStyle/>
          <a:p>
            <a:pPr lvl="0"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خدمات التكشيف والاستخلاص </a:t>
            </a:r>
            <a:r>
              <a:rPr lang="en-US" sz="2000" b="1" dirty="0" err="1">
                <a:effectLst/>
                <a:latin typeface="Calibri" panose="020F0502020204030204" pitchFamily="34" charset="0"/>
                <a:ea typeface="Calibri" panose="020F0502020204030204" pitchFamily="34" charset="0"/>
                <a:cs typeface="Arial" panose="020B0604020202020204" pitchFamily="34" charset="0"/>
              </a:rPr>
              <a:t>Indexin</a:t>
            </a:r>
            <a:r>
              <a:rPr lang="en-US" sz="2000" b="1" dirty="0">
                <a:effectLst/>
                <a:latin typeface="Calibri" panose="020F0502020204030204" pitchFamily="34" charset="0"/>
                <a:ea typeface="Calibri" panose="020F0502020204030204" pitchFamily="34" charset="0"/>
                <a:cs typeface="Arial" panose="020B0604020202020204" pitchFamily="34" charset="0"/>
              </a:rPr>
              <a:t> and Abstracting Services   </a:t>
            </a:r>
            <a:r>
              <a:rPr lang="ar-SA" sz="2000" b="1" dirty="0">
                <a:effectLst/>
                <a:latin typeface="Calibri" panose="020F0502020204030204" pitchFamily="34" charset="0"/>
                <a:ea typeface="Calibri" panose="020F0502020204030204" pitchFamily="34" charset="0"/>
                <a:cs typeface="Arial" panose="020B0604020202020204" pitchFamily="34" charset="0"/>
              </a:rPr>
              <a:t>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7" name="مربع نص 28">
            <a:extLst>
              <a:ext uri="{FF2B5EF4-FFF2-40B4-BE49-F238E27FC236}">
                <a16:creationId xmlns:a16="http://schemas.microsoft.com/office/drawing/2014/main" id="{74C332F1-BFF8-403B-8CC2-6529237B9F1E}"/>
              </a:ext>
            </a:extLst>
          </p:cNvPr>
          <p:cNvSpPr txBox="1"/>
          <p:nvPr/>
        </p:nvSpPr>
        <p:spPr>
          <a:xfrm>
            <a:off x="4156617" y="4671605"/>
            <a:ext cx="6172200" cy="423514"/>
          </a:xfrm>
          <a:prstGeom prst="rect">
            <a:avLst/>
          </a:prstGeom>
          <a:noFill/>
        </p:spPr>
        <p:txBody>
          <a:bodyPr wrap="square">
            <a:spAutoFit/>
          </a:bodyPr>
          <a:lstStyle/>
          <a:p>
            <a:pPr lvl="0"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خدمات الاحاطة الجارية </a:t>
            </a:r>
            <a:r>
              <a:rPr lang="en-US" sz="2000" b="1" dirty="0">
                <a:effectLst/>
                <a:latin typeface="Calibri" panose="020F0502020204030204" pitchFamily="34" charset="0"/>
                <a:ea typeface="Calibri" panose="020F0502020204030204" pitchFamily="34" charset="0"/>
                <a:cs typeface="Arial" panose="020B0604020202020204" pitchFamily="34" charset="0"/>
              </a:rPr>
              <a:t>Current Awareness Services      </a:t>
            </a:r>
            <a:r>
              <a:rPr lang="ar-SA" sz="2000" b="1" dirty="0">
                <a:effectLst/>
                <a:latin typeface="Calibri" panose="020F0502020204030204" pitchFamily="34" charset="0"/>
                <a:ea typeface="Calibri" panose="020F0502020204030204" pitchFamily="34" charset="0"/>
                <a:cs typeface="Arial" panose="020B0604020202020204" pitchFamily="34" charset="0"/>
              </a:rPr>
              <a:t>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8" name="مربع نص 30">
            <a:extLst>
              <a:ext uri="{FF2B5EF4-FFF2-40B4-BE49-F238E27FC236}">
                <a16:creationId xmlns:a16="http://schemas.microsoft.com/office/drawing/2014/main" id="{B9452E5C-0B23-4B7D-9AB0-F2046F20722C}"/>
              </a:ext>
            </a:extLst>
          </p:cNvPr>
          <p:cNvSpPr txBox="1"/>
          <p:nvPr/>
        </p:nvSpPr>
        <p:spPr>
          <a:xfrm>
            <a:off x="3802566" y="5546532"/>
            <a:ext cx="6802244" cy="777457"/>
          </a:xfrm>
          <a:prstGeom prst="rect">
            <a:avLst/>
          </a:prstGeom>
          <a:noFill/>
        </p:spPr>
        <p:txBody>
          <a:bodyPr wrap="square">
            <a:spAutoFit/>
          </a:bodyPr>
          <a:lstStyle/>
          <a:p>
            <a:pPr lvl="0"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خدمات البث الانتقائي للمعلومات </a:t>
            </a:r>
            <a:r>
              <a:rPr lang="en-US" sz="2000" b="1" dirty="0">
                <a:effectLst/>
                <a:latin typeface="Calibri" panose="020F0502020204030204" pitchFamily="34" charset="0"/>
                <a:ea typeface="Calibri" panose="020F0502020204030204" pitchFamily="34" charset="0"/>
                <a:cs typeface="Arial" panose="020B0604020202020204" pitchFamily="34" charset="0"/>
              </a:rPr>
              <a:t>Selective Dissemination of information</a:t>
            </a:r>
            <a:r>
              <a:rPr lang="ar-SA" sz="2000" b="1" dirty="0">
                <a:effectLst/>
                <a:latin typeface="Calibri" panose="020F0502020204030204" pitchFamily="34" charset="0"/>
                <a:ea typeface="Calibri" panose="020F0502020204030204" pitchFamily="34" charset="0"/>
                <a:cs typeface="Arial" panose="020B0604020202020204" pitchFamily="34" charset="0"/>
              </a:rPr>
              <a:t>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9" name="Down Arrow 3">
            <a:extLst>
              <a:ext uri="{FF2B5EF4-FFF2-40B4-BE49-F238E27FC236}">
                <a16:creationId xmlns:a16="http://schemas.microsoft.com/office/drawing/2014/main" id="{6632C0AB-7DFB-4C8D-8B66-E837106BCC73}"/>
              </a:ext>
            </a:extLst>
          </p:cNvPr>
          <p:cNvSpPr/>
          <p:nvPr/>
        </p:nvSpPr>
        <p:spPr>
          <a:xfrm rot="10800000" flipH="1" flipV="1">
            <a:off x="10679832" y="1502756"/>
            <a:ext cx="1512168" cy="2430270"/>
          </a:xfrm>
          <a:custGeom>
            <a:avLst/>
            <a:gdLst/>
            <a:ahLst/>
            <a:cxnLst/>
            <a:rect l="l" t="t" r="r" b="b"/>
            <a:pathLst>
              <a:path w="1512168" h="2430270">
                <a:moveTo>
                  <a:pt x="756084" y="2430270"/>
                </a:moveTo>
                <a:lnTo>
                  <a:pt x="0" y="1674186"/>
                </a:lnTo>
                <a:lnTo>
                  <a:pt x="378042" y="1674186"/>
                </a:lnTo>
                <a:lnTo>
                  <a:pt x="378042" y="0"/>
                </a:lnTo>
                <a:lnTo>
                  <a:pt x="1134126" y="756084"/>
                </a:lnTo>
                <a:lnTo>
                  <a:pt x="1134126" y="1674186"/>
                </a:lnTo>
                <a:lnTo>
                  <a:pt x="1512168" y="1674186"/>
                </a:lnTo>
                <a:close/>
              </a:path>
            </a:pathLst>
          </a:custGeom>
          <a:solidFill>
            <a:srgbClr val="58CCFE"/>
          </a:solidFill>
          <a:ln w="12700" cap="flat" cmpd="sng" algn="ctr">
            <a:noFill/>
            <a:prstDash val="solid"/>
            <a:miter lim="800000"/>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latin typeface="Arial"/>
              <a:ea typeface="Arial Unicode MS"/>
              <a:cs typeface="+mn-cs"/>
            </a:endParaRPr>
          </a:p>
        </p:txBody>
      </p:sp>
      <p:sp>
        <p:nvSpPr>
          <p:cNvPr id="60" name="직사각형 31">
            <a:extLst>
              <a:ext uri="{FF2B5EF4-FFF2-40B4-BE49-F238E27FC236}">
                <a16:creationId xmlns:a16="http://schemas.microsoft.com/office/drawing/2014/main" id="{82E945B3-23A8-43B2-BF36-311470C9A390}"/>
              </a:ext>
            </a:extLst>
          </p:cNvPr>
          <p:cNvSpPr/>
          <p:nvPr/>
        </p:nvSpPr>
        <p:spPr>
          <a:xfrm>
            <a:off x="5775310" y="1502756"/>
            <a:ext cx="5295900" cy="766800"/>
          </a:xfrm>
          <a:prstGeom prst="rect">
            <a:avLst/>
          </a:prstGeom>
          <a:gradFill flip="none" rotWithShape="1">
            <a:gsLst>
              <a:gs pos="0">
                <a:srgbClr val="58CCFE">
                  <a:lumMod val="18000"/>
                </a:srgbClr>
              </a:gs>
              <a:gs pos="26000">
                <a:srgbClr val="58CCFE"/>
              </a:gs>
              <a:gs pos="100000">
                <a:srgbClr val="58CCFE"/>
              </a:gs>
            </a:gsLst>
            <a:lin ang="10800000" scaled="0"/>
            <a:tileRect/>
          </a:gradFill>
          <a:ln w="12700" cap="flat" cmpd="sng" algn="ctr">
            <a:noFill/>
            <a:prstDash val="solid"/>
            <a:miter lim="800000"/>
          </a:ln>
          <a:effectLst/>
        </p:spPr>
        <p:txBody>
          <a:bodyPr rtlCol="0" anchor="ctr"/>
          <a:lstStyle/>
          <a:p>
            <a:pPr lvl="0" algn="just">
              <a:lnSpc>
                <a:spcPct val="115000"/>
              </a:lnSpc>
              <a:spcAft>
                <a:spcPts val="1000"/>
              </a:spcAft>
            </a:pPr>
            <a:r>
              <a:rPr lang="ar-SA" sz="2400"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     خدمات عامة او خدمات مباشرة </a:t>
            </a:r>
            <a:endParaRPr lang="en-US"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415257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80431" y="1285190"/>
            <a:ext cx="12011569" cy="5239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729958"/>
            <a:ext cx="6257872" cy="430887"/>
          </a:xfrm>
          <a:prstGeom prst="rect">
            <a:avLst/>
          </a:prstGeom>
          <a:noFill/>
        </p:spPr>
        <p:txBody>
          <a:bodyPr wrap="square" rtlCol="0">
            <a:spAutoFit/>
          </a:bodyPr>
          <a:lstStyle/>
          <a:p>
            <a:pPr lvl="0" algn="ctr" rtl="1">
              <a:defRPr/>
            </a:pPr>
            <a:r>
              <a:rPr lang="ar-SA" sz="2200" b="1" dirty="0">
                <a:latin typeface="Alexandria" pitchFamily="2" charset="-78"/>
                <a:ea typeface="Calibri" panose="020F0502020204030204" pitchFamily="34" charset="0"/>
                <a:cs typeface="Alexandria" pitchFamily="2" charset="-78"/>
              </a:rPr>
              <a:t>الخدمات التي تقدمها المكتبات للباحثين </a:t>
            </a:r>
            <a:endParaRPr lang="ar-SY" sz="2200" b="1" dirty="0">
              <a:latin typeface="Alexandria" pitchFamily="2" charset="-78"/>
              <a:cs typeface="Alexandria" pitchFamily="2" charset="-78"/>
            </a:endParaRPr>
          </a:p>
        </p:txBody>
      </p:sp>
      <p:pic>
        <p:nvPicPr>
          <p:cNvPr id="9" name="Picture 2" descr="مشروع مكتبة إلكترونية .. مكسبك مضون مع أفضل 5 شركات | معروف">
            <a:extLst>
              <a:ext uri="{FF2B5EF4-FFF2-40B4-BE49-F238E27FC236}">
                <a16:creationId xmlns:a16="http://schemas.microsoft.com/office/drawing/2014/main" id="{58CAB3BD-FE61-4F63-A684-905F627325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519" y="2610737"/>
            <a:ext cx="3883327" cy="391384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25">
            <a:extLst>
              <a:ext uri="{FF2B5EF4-FFF2-40B4-BE49-F238E27FC236}">
                <a16:creationId xmlns:a16="http://schemas.microsoft.com/office/drawing/2014/main" id="{56014050-0F95-4705-BAC9-3AD74813AB75}"/>
              </a:ext>
            </a:extLst>
          </p:cNvPr>
          <p:cNvSpPr txBox="1"/>
          <p:nvPr/>
        </p:nvSpPr>
        <p:spPr>
          <a:xfrm>
            <a:off x="6896100" y="3192593"/>
            <a:ext cx="3204000" cy="276999"/>
          </a:xfrm>
          <a:prstGeom prst="rect">
            <a:avLst/>
          </a:prstGeom>
          <a:noFill/>
        </p:spPr>
        <p:txBody>
          <a:bodyPr wrap="square" rtlCol="0">
            <a:spAutoFit/>
          </a:bodyPr>
          <a:lstStyle/>
          <a:p>
            <a:pPr algn="l" rtl="0"/>
            <a:endParaRPr lang="ko-KR" altLang="en-US" sz="1200" dirty="0">
              <a:solidFill>
                <a:prstClr val="black">
                  <a:lumMod val="75000"/>
                  <a:lumOff val="25000"/>
                </a:prstClr>
              </a:solidFill>
              <a:latin typeface="Arial"/>
              <a:ea typeface="Arial Unicode MS"/>
              <a:cs typeface="Arial" pitchFamily="34" charset="0"/>
            </a:endParaRPr>
          </a:p>
        </p:txBody>
      </p:sp>
      <p:sp>
        <p:nvSpPr>
          <p:cNvPr id="11" name="TextBox 31">
            <a:extLst>
              <a:ext uri="{FF2B5EF4-FFF2-40B4-BE49-F238E27FC236}">
                <a16:creationId xmlns:a16="http://schemas.microsoft.com/office/drawing/2014/main" id="{9FD11847-A999-480F-AFF3-34BDEE2D2F56}"/>
              </a:ext>
            </a:extLst>
          </p:cNvPr>
          <p:cNvSpPr txBox="1"/>
          <p:nvPr/>
        </p:nvSpPr>
        <p:spPr>
          <a:xfrm>
            <a:off x="-159114" y="2610737"/>
            <a:ext cx="3204000" cy="276999"/>
          </a:xfrm>
          <a:prstGeom prst="rect">
            <a:avLst/>
          </a:prstGeom>
          <a:noFill/>
        </p:spPr>
        <p:txBody>
          <a:bodyPr wrap="square" rtlCol="0">
            <a:spAutoFit/>
          </a:bodyPr>
          <a:lstStyle/>
          <a:p>
            <a:pPr rtl="0"/>
            <a:endParaRPr lang="ko-KR" altLang="en-US" sz="1200" dirty="0">
              <a:solidFill>
                <a:prstClr val="black">
                  <a:lumMod val="75000"/>
                  <a:lumOff val="25000"/>
                </a:prstClr>
              </a:solidFill>
              <a:latin typeface="Arial"/>
              <a:ea typeface="Arial Unicode MS"/>
              <a:cs typeface="Arial" pitchFamily="34" charset="0"/>
            </a:endParaRPr>
          </a:p>
        </p:txBody>
      </p:sp>
      <p:sp>
        <p:nvSpPr>
          <p:cNvPr id="12" name="Shape 4910">
            <a:extLst>
              <a:ext uri="{FF2B5EF4-FFF2-40B4-BE49-F238E27FC236}">
                <a16:creationId xmlns:a16="http://schemas.microsoft.com/office/drawing/2014/main" id="{D8D2B5AF-6426-4426-833B-B46B295A9AD3}"/>
              </a:ext>
            </a:extLst>
          </p:cNvPr>
          <p:cNvSpPr/>
          <p:nvPr/>
        </p:nvSpPr>
        <p:spPr>
          <a:xfrm>
            <a:off x="10735554" y="2387392"/>
            <a:ext cx="378989" cy="647080"/>
          </a:xfrm>
          <a:custGeom>
            <a:avLst/>
            <a:gdLst/>
            <a:ahLst/>
            <a:cxnLst/>
            <a:rect l="0" t="0" r="0" b="0"/>
            <a:pathLst>
              <a:path w="120000" h="120000" extrusionOk="0">
                <a:moveTo>
                  <a:pt x="118344" y="19001"/>
                </a:moveTo>
                <a:lnTo>
                  <a:pt x="118344" y="19001"/>
                </a:lnTo>
                <a:cubicBezTo>
                  <a:pt x="105310" y="30774"/>
                  <a:pt x="105310" y="30774"/>
                  <a:pt x="105310" y="30774"/>
                </a:cubicBezTo>
                <a:cubicBezTo>
                  <a:pt x="89172" y="14664"/>
                  <a:pt x="89172" y="14664"/>
                  <a:pt x="89172" y="14664"/>
                </a:cubicBezTo>
                <a:cubicBezTo>
                  <a:pt x="100965" y="1445"/>
                  <a:pt x="100965" y="1445"/>
                  <a:pt x="100965" y="1445"/>
                </a:cubicBezTo>
                <a:cubicBezTo>
                  <a:pt x="103862" y="0"/>
                  <a:pt x="106758" y="0"/>
                  <a:pt x="109655" y="1445"/>
                </a:cubicBezTo>
                <a:cubicBezTo>
                  <a:pt x="118344" y="10327"/>
                  <a:pt x="118344" y="10327"/>
                  <a:pt x="118344" y="10327"/>
                </a:cubicBezTo>
                <a:cubicBezTo>
                  <a:pt x="119793" y="13218"/>
                  <a:pt x="119793" y="16110"/>
                  <a:pt x="118344" y="19001"/>
                </a:cubicBezTo>
                <a:close/>
                <a:moveTo>
                  <a:pt x="30620" y="71669"/>
                </a:moveTo>
                <a:lnTo>
                  <a:pt x="30620" y="71669"/>
                </a:lnTo>
                <a:cubicBezTo>
                  <a:pt x="48206" y="87573"/>
                  <a:pt x="48206" y="87573"/>
                  <a:pt x="48206" y="87573"/>
                </a:cubicBezTo>
                <a:cubicBezTo>
                  <a:pt x="26275" y="93562"/>
                  <a:pt x="26275" y="93562"/>
                  <a:pt x="26275" y="93562"/>
                </a:cubicBezTo>
                <a:lnTo>
                  <a:pt x="30620" y="71669"/>
                </a:lnTo>
                <a:close/>
                <a:moveTo>
                  <a:pt x="100965" y="35111"/>
                </a:moveTo>
                <a:lnTo>
                  <a:pt x="100965" y="35111"/>
                </a:lnTo>
                <a:cubicBezTo>
                  <a:pt x="52551" y="84681"/>
                  <a:pt x="52551" y="84681"/>
                  <a:pt x="52551" y="84681"/>
                </a:cubicBezTo>
                <a:cubicBezTo>
                  <a:pt x="34965" y="67125"/>
                  <a:pt x="34965" y="67125"/>
                  <a:pt x="34965" y="67125"/>
                </a:cubicBezTo>
                <a:cubicBezTo>
                  <a:pt x="84827" y="19001"/>
                  <a:pt x="84827" y="19001"/>
                  <a:pt x="84827" y="19001"/>
                </a:cubicBezTo>
                <a:lnTo>
                  <a:pt x="100965" y="35111"/>
                </a:lnTo>
                <a:close/>
                <a:moveTo>
                  <a:pt x="11586" y="17555"/>
                </a:moveTo>
                <a:lnTo>
                  <a:pt x="11586" y="17555"/>
                </a:lnTo>
                <a:cubicBezTo>
                  <a:pt x="11586" y="108020"/>
                  <a:pt x="11586" y="108020"/>
                  <a:pt x="11586" y="108020"/>
                </a:cubicBezTo>
                <a:cubicBezTo>
                  <a:pt x="102413" y="108020"/>
                  <a:pt x="102413" y="108020"/>
                  <a:pt x="102413" y="108020"/>
                </a:cubicBezTo>
                <a:cubicBezTo>
                  <a:pt x="102413" y="42340"/>
                  <a:pt x="102413" y="42340"/>
                  <a:pt x="102413" y="42340"/>
                </a:cubicBezTo>
                <a:cubicBezTo>
                  <a:pt x="114000" y="30774"/>
                  <a:pt x="114000" y="30774"/>
                  <a:pt x="114000" y="30774"/>
                </a:cubicBezTo>
                <a:cubicBezTo>
                  <a:pt x="114000" y="114010"/>
                  <a:pt x="114000" y="114010"/>
                  <a:pt x="114000" y="114010"/>
                </a:cubicBezTo>
                <a:cubicBezTo>
                  <a:pt x="114000" y="116901"/>
                  <a:pt x="111103" y="119793"/>
                  <a:pt x="108206" y="119793"/>
                </a:cubicBezTo>
                <a:cubicBezTo>
                  <a:pt x="5793" y="119793"/>
                  <a:pt x="5793" y="119793"/>
                  <a:pt x="5793" y="119793"/>
                </a:cubicBezTo>
                <a:cubicBezTo>
                  <a:pt x="2896" y="119793"/>
                  <a:pt x="0" y="116901"/>
                  <a:pt x="0" y="114010"/>
                </a:cubicBezTo>
                <a:cubicBezTo>
                  <a:pt x="0" y="11772"/>
                  <a:pt x="0" y="11772"/>
                  <a:pt x="0" y="11772"/>
                </a:cubicBezTo>
                <a:cubicBezTo>
                  <a:pt x="0" y="8881"/>
                  <a:pt x="2896" y="5783"/>
                  <a:pt x="5793" y="5783"/>
                </a:cubicBezTo>
                <a:cubicBezTo>
                  <a:pt x="89172" y="5783"/>
                  <a:pt x="89172" y="5783"/>
                  <a:pt x="89172" y="5783"/>
                </a:cubicBezTo>
                <a:cubicBezTo>
                  <a:pt x="77586" y="17555"/>
                  <a:pt x="77586" y="17555"/>
                  <a:pt x="77586" y="17555"/>
                </a:cubicBezTo>
                <a:lnTo>
                  <a:pt x="11586" y="17555"/>
                </a:lnTo>
                <a:close/>
              </a:path>
            </a:pathLst>
          </a:custGeom>
          <a:solidFill>
            <a:schemeClr val="bg1"/>
          </a:solidFill>
          <a:ln>
            <a:noFill/>
          </a:ln>
        </p:spPr>
        <p:txBody>
          <a:bodyPr lIns="45713" tIns="22850" rIns="45713" bIns="22850" anchor="ctr" anchorCtr="0">
            <a:noAutofit/>
          </a:bodyPr>
          <a:lstStyle/>
          <a:p>
            <a:endParaRPr dirty="0">
              <a:solidFill>
                <a:schemeClr val="dk1"/>
              </a:solidFill>
              <a:latin typeface="Roboto"/>
              <a:ea typeface="Roboto"/>
              <a:cs typeface="Roboto"/>
              <a:sym typeface="Roboto"/>
            </a:endParaRPr>
          </a:p>
        </p:txBody>
      </p:sp>
      <p:grpSp>
        <p:nvGrpSpPr>
          <p:cNvPr id="13" name="مجموعة 12">
            <a:extLst>
              <a:ext uri="{FF2B5EF4-FFF2-40B4-BE49-F238E27FC236}">
                <a16:creationId xmlns:a16="http://schemas.microsoft.com/office/drawing/2014/main" id="{99B2CBA5-75BD-419B-9FB7-C718B00368CE}"/>
              </a:ext>
            </a:extLst>
          </p:cNvPr>
          <p:cNvGrpSpPr/>
          <p:nvPr/>
        </p:nvGrpSpPr>
        <p:grpSpPr>
          <a:xfrm>
            <a:off x="3327343" y="2440752"/>
            <a:ext cx="7762221" cy="766800"/>
            <a:chOff x="0" y="1388322"/>
            <a:chExt cx="7094963" cy="1216800"/>
          </a:xfrm>
        </p:grpSpPr>
        <p:sp>
          <p:nvSpPr>
            <p:cNvPr id="14" name="مستطيل: زوايا مستديرة 13">
              <a:extLst>
                <a:ext uri="{FF2B5EF4-FFF2-40B4-BE49-F238E27FC236}">
                  <a16:creationId xmlns:a16="http://schemas.microsoft.com/office/drawing/2014/main" id="{335F3DA8-04C9-4BE9-8F55-F56642397230}"/>
                </a:ext>
              </a:extLst>
            </p:cNvPr>
            <p:cNvSpPr/>
            <p:nvPr/>
          </p:nvSpPr>
          <p:spPr>
            <a:xfrm>
              <a:off x="0" y="1388322"/>
              <a:ext cx="7094963" cy="1216800"/>
            </a:xfrm>
            <a:prstGeom prst="roundRect">
              <a:avLst/>
            </a:prstGeom>
          </p:spPr>
          <p:style>
            <a:lnRef idx="2">
              <a:schemeClr val="accent1"/>
            </a:lnRef>
            <a:fillRef idx="1">
              <a:schemeClr val="lt1"/>
            </a:fillRef>
            <a:effectRef idx="0">
              <a:schemeClr val="accent1"/>
            </a:effectRef>
            <a:fontRef idx="minor">
              <a:schemeClr val="dk1"/>
            </a:fontRef>
          </p:style>
        </p:sp>
        <p:sp>
          <p:nvSpPr>
            <p:cNvPr id="15" name="مستطيل: زوايا مستديرة 4">
              <a:extLst>
                <a:ext uri="{FF2B5EF4-FFF2-40B4-BE49-F238E27FC236}">
                  <a16:creationId xmlns:a16="http://schemas.microsoft.com/office/drawing/2014/main" id="{501F9163-D5B1-4036-806A-61BCAC518ACD}"/>
                </a:ext>
              </a:extLst>
            </p:cNvPr>
            <p:cNvSpPr txBox="1"/>
            <p:nvPr/>
          </p:nvSpPr>
          <p:spPr>
            <a:xfrm>
              <a:off x="59399" y="1447721"/>
              <a:ext cx="6976165" cy="1098002"/>
            </a:xfrm>
            <a:prstGeom prst="rect">
              <a:avLst/>
            </a:prstGeom>
          </p:spPr>
          <p:style>
            <a:lnRef idx="2">
              <a:schemeClr val="accent1"/>
            </a:lnRef>
            <a:fillRef idx="1">
              <a:schemeClr val="lt1"/>
            </a:fillRef>
            <a:effectRef idx="0">
              <a:schemeClr val="accent1"/>
            </a:effectRef>
            <a:fontRef idx="minor">
              <a:schemeClr val="dk1"/>
            </a:fontRef>
          </p:style>
          <p:txBody>
            <a:bodyPr spcFirstLastPara="0" vert="horz" wrap="square" lIns="247650" tIns="247650" rIns="247650" bIns="247650" numCol="1" spcCol="1270" anchor="ctr" anchorCtr="0">
              <a:noAutofit/>
            </a:bodyPr>
            <a:lstStyle/>
            <a:p>
              <a:pPr marL="0" lvl="0" indent="0" algn="r" defTabSz="2889250" rtl="1">
                <a:lnSpc>
                  <a:spcPct val="90000"/>
                </a:lnSpc>
                <a:spcBef>
                  <a:spcPct val="0"/>
                </a:spcBef>
                <a:spcAft>
                  <a:spcPct val="35000"/>
                </a:spcAft>
                <a:buNone/>
              </a:pPr>
              <a:endParaRPr lang="ar-SY" sz="6500" kern="1200" dirty="0"/>
            </a:p>
          </p:txBody>
        </p:sp>
      </p:grpSp>
      <p:grpSp>
        <p:nvGrpSpPr>
          <p:cNvPr id="16" name="مجموعة 15">
            <a:extLst>
              <a:ext uri="{FF2B5EF4-FFF2-40B4-BE49-F238E27FC236}">
                <a16:creationId xmlns:a16="http://schemas.microsoft.com/office/drawing/2014/main" id="{2331617E-BB47-4B24-8CDB-1810B3B19CA3}"/>
              </a:ext>
            </a:extLst>
          </p:cNvPr>
          <p:cNvGrpSpPr/>
          <p:nvPr/>
        </p:nvGrpSpPr>
        <p:grpSpPr>
          <a:xfrm>
            <a:off x="3424206" y="3380855"/>
            <a:ext cx="7730074" cy="740795"/>
            <a:chOff x="0" y="1388322"/>
            <a:chExt cx="7094963" cy="1216800"/>
          </a:xfrm>
        </p:grpSpPr>
        <p:sp>
          <p:nvSpPr>
            <p:cNvPr id="17" name="مستطيل: زوايا مستديرة 16">
              <a:extLst>
                <a:ext uri="{FF2B5EF4-FFF2-40B4-BE49-F238E27FC236}">
                  <a16:creationId xmlns:a16="http://schemas.microsoft.com/office/drawing/2014/main" id="{F02DAB0F-574D-43AC-9152-093A23B91F71}"/>
                </a:ext>
              </a:extLst>
            </p:cNvPr>
            <p:cNvSpPr/>
            <p:nvPr/>
          </p:nvSpPr>
          <p:spPr>
            <a:xfrm>
              <a:off x="0" y="1388322"/>
              <a:ext cx="7094963" cy="1216800"/>
            </a:xfrm>
            <a:prstGeom prst="roundRect">
              <a:avLst/>
            </a:prstGeom>
          </p:spPr>
          <p:style>
            <a:lnRef idx="2">
              <a:schemeClr val="accent1"/>
            </a:lnRef>
            <a:fillRef idx="1">
              <a:schemeClr val="lt1"/>
            </a:fillRef>
            <a:effectRef idx="0">
              <a:schemeClr val="accent1"/>
            </a:effectRef>
            <a:fontRef idx="minor">
              <a:schemeClr val="dk1"/>
            </a:fontRef>
          </p:style>
        </p:sp>
        <p:sp>
          <p:nvSpPr>
            <p:cNvPr id="18" name="مستطيل: زوايا مستديرة 4">
              <a:extLst>
                <a:ext uri="{FF2B5EF4-FFF2-40B4-BE49-F238E27FC236}">
                  <a16:creationId xmlns:a16="http://schemas.microsoft.com/office/drawing/2014/main" id="{2FC8B043-19D4-44B8-8B0E-844629A33093}"/>
                </a:ext>
              </a:extLst>
            </p:cNvPr>
            <p:cNvSpPr txBox="1"/>
            <p:nvPr/>
          </p:nvSpPr>
          <p:spPr>
            <a:xfrm>
              <a:off x="59399" y="1447721"/>
              <a:ext cx="6976165" cy="1098002"/>
            </a:xfrm>
            <a:prstGeom prst="rect">
              <a:avLst/>
            </a:prstGeom>
          </p:spPr>
          <p:style>
            <a:lnRef idx="2">
              <a:schemeClr val="accent1"/>
            </a:lnRef>
            <a:fillRef idx="1">
              <a:schemeClr val="lt1"/>
            </a:fillRef>
            <a:effectRef idx="0">
              <a:schemeClr val="accent1"/>
            </a:effectRef>
            <a:fontRef idx="minor">
              <a:schemeClr val="dk1"/>
            </a:fontRef>
          </p:style>
          <p:txBody>
            <a:bodyPr spcFirstLastPara="0" vert="horz" wrap="square" lIns="247650" tIns="247650" rIns="247650" bIns="247650" numCol="1" spcCol="1270" anchor="ctr" anchorCtr="0">
              <a:noAutofit/>
            </a:bodyPr>
            <a:lstStyle/>
            <a:p>
              <a:pPr marL="0" lvl="0" indent="0" algn="r" defTabSz="2889250" rtl="1">
                <a:lnSpc>
                  <a:spcPct val="90000"/>
                </a:lnSpc>
                <a:spcBef>
                  <a:spcPct val="0"/>
                </a:spcBef>
                <a:spcAft>
                  <a:spcPct val="35000"/>
                </a:spcAft>
                <a:buNone/>
              </a:pPr>
              <a:endParaRPr lang="ar-SY" sz="6500" kern="1200" dirty="0"/>
            </a:p>
          </p:txBody>
        </p:sp>
      </p:grpSp>
      <p:grpSp>
        <p:nvGrpSpPr>
          <p:cNvPr id="19" name="مجموعة 18">
            <a:extLst>
              <a:ext uri="{FF2B5EF4-FFF2-40B4-BE49-F238E27FC236}">
                <a16:creationId xmlns:a16="http://schemas.microsoft.com/office/drawing/2014/main" id="{871EAAB2-D16B-4C38-9870-FE290526A509}"/>
              </a:ext>
            </a:extLst>
          </p:cNvPr>
          <p:cNvGrpSpPr/>
          <p:nvPr/>
        </p:nvGrpSpPr>
        <p:grpSpPr>
          <a:xfrm>
            <a:off x="3487443" y="4361552"/>
            <a:ext cx="7682195" cy="806031"/>
            <a:chOff x="0" y="1388322"/>
            <a:chExt cx="7094963" cy="1216800"/>
          </a:xfrm>
        </p:grpSpPr>
        <p:sp>
          <p:nvSpPr>
            <p:cNvPr id="20" name="مستطيل: زوايا مستديرة 19">
              <a:extLst>
                <a:ext uri="{FF2B5EF4-FFF2-40B4-BE49-F238E27FC236}">
                  <a16:creationId xmlns:a16="http://schemas.microsoft.com/office/drawing/2014/main" id="{78FD92EF-44EB-4911-A41D-C05D4E3D8EC6}"/>
                </a:ext>
              </a:extLst>
            </p:cNvPr>
            <p:cNvSpPr/>
            <p:nvPr/>
          </p:nvSpPr>
          <p:spPr>
            <a:xfrm>
              <a:off x="0" y="1388322"/>
              <a:ext cx="7094963" cy="1216800"/>
            </a:xfrm>
            <a:prstGeom prst="roundRect">
              <a:avLst/>
            </a:prstGeom>
          </p:spPr>
          <p:style>
            <a:lnRef idx="2">
              <a:schemeClr val="accent1"/>
            </a:lnRef>
            <a:fillRef idx="1">
              <a:schemeClr val="lt1"/>
            </a:fillRef>
            <a:effectRef idx="0">
              <a:schemeClr val="accent1"/>
            </a:effectRef>
            <a:fontRef idx="minor">
              <a:schemeClr val="dk1"/>
            </a:fontRef>
          </p:style>
        </p:sp>
        <p:sp>
          <p:nvSpPr>
            <p:cNvPr id="21" name="مستطيل: زوايا مستديرة 4">
              <a:extLst>
                <a:ext uri="{FF2B5EF4-FFF2-40B4-BE49-F238E27FC236}">
                  <a16:creationId xmlns:a16="http://schemas.microsoft.com/office/drawing/2014/main" id="{3E04AF5A-833C-4EBF-9AE0-DC02655D0BBF}"/>
                </a:ext>
              </a:extLst>
            </p:cNvPr>
            <p:cNvSpPr txBox="1"/>
            <p:nvPr/>
          </p:nvSpPr>
          <p:spPr>
            <a:xfrm>
              <a:off x="59399" y="1447721"/>
              <a:ext cx="6976165" cy="1098002"/>
            </a:xfrm>
            <a:prstGeom prst="rect">
              <a:avLst/>
            </a:prstGeom>
          </p:spPr>
          <p:style>
            <a:lnRef idx="2">
              <a:schemeClr val="accent1"/>
            </a:lnRef>
            <a:fillRef idx="1">
              <a:schemeClr val="lt1"/>
            </a:fillRef>
            <a:effectRef idx="0">
              <a:schemeClr val="accent1"/>
            </a:effectRef>
            <a:fontRef idx="minor">
              <a:schemeClr val="dk1"/>
            </a:fontRef>
          </p:style>
          <p:txBody>
            <a:bodyPr spcFirstLastPara="0" vert="horz" wrap="square" lIns="247650" tIns="247650" rIns="247650" bIns="247650" numCol="1" spcCol="1270" anchor="ctr" anchorCtr="0">
              <a:noAutofit/>
            </a:bodyPr>
            <a:lstStyle/>
            <a:p>
              <a:pPr marL="0" lvl="0" indent="0" algn="r" defTabSz="2889250" rtl="1">
                <a:lnSpc>
                  <a:spcPct val="90000"/>
                </a:lnSpc>
                <a:spcBef>
                  <a:spcPct val="0"/>
                </a:spcBef>
                <a:spcAft>
                  <a:spcPct val="35000"/>
                </a:spcAft>
                <a:buNone/>
              </a:pPr>
              <a:endParaRPr lang="ar-SY" sz="6500" kern="1200" dirty="0"/>
            </a:p>
          </p:txBody>
        </p:sp>
      </p:grpSp>
      <p:grpSp>
        <p:nvGrpSpPr>
          <p:cNvPr id="22" name="مجموعة 21">
            <a:extLst>
              <a:ext uri="{FF2B5EF4-FFF2-40B4-BE49-F238E27FC236}">
                <a16:creationId xmlns:a16="http://schemas.microsoft.com/office/drawing/2014/main" id="{7E170D98-DD05-4AB0-A3E5-76A767F5EE4C}"/>
              </a:ext>
            </a:extLst>
          </p:cNvPr>
          <p:cNvGrpSpPr/>
          <p:nvPr/>
        </p:nvGrpSpPr>
        <p:grpSpPr>
          <a:xfrm>
            <a:off x="3487443" y="5407485"/>
            <a:ext cx="7730074" cy="740795"/>
            <a:chOff x="0" y="1388322"/>
            <a:chExt cx="7094963" cy="1216800"/>
          </a:xfrm>
        </p:grpSpPr>
        <p:sp>
          <p:nvSpPr>
            <p:cNvPr id="23" name="مستطيل: زوايا مستديرة 22">
              <a:extLst>
                <a:ext uri="{FF2B5EF4-FFF2-40B4-BE49-F238E27FC236}">
                  <a16:creationId xmlns:a16="http://schemas.microsoft.com/office/drawing/2014/main" id="{BDA728FE-7D2E-42AB-A599-2D14AC56F6A6}"/>
                </a:ext>
              </a:extLst>
            </p:cNvPr>
            <p:cNvSpPr/>
            <p:nvPr/>
          </p:nvSpPr>
          <p:spPr>
            <a:xfrm>
              <a:off x="0" y="1388322"/>
              <a:ext cx="7094963" cy="1216800"/>
            </a:xfrm>
            <a:prstGeom prst="roundRect">
              <a:avLst/>
            </a:prstGeom>
          </p:spPr>
          <p:style>
            <a:lnRef idx="2">
              <a:schemeClr val="accent1"/>
            </a:lnRef>
            <a:fillRef idx="1">
              <a:schemeClr val="lt1"/>
            </a:fillRef>
            <a:effectRef idx="0">
              <a:schemeClr val="accent1"/>
            </a:effectRef>
            <a:fontRef idx="minor">
              <a:schemeClr val="dk1"/>
            </a:fontRef>
          </p:style>
        </p:sp>
        <p:sp>
          <p:nvSpPr>
            <p:cNvPr id="24" name="مستطيل: زوايا مستديرة 4">
              <a:extLst>
                <a:ext uri="{FF2B5EF4-FFF2-40B4-BE49-F238E27FC236}">
                  <a16:creationId xmlns:a16="http://schemas.microsoft.com/office/drawing/2014/main" id="{55044519-8A4F-47F5-8722-1FA5888AA345}"/>
                </a:ext>
              </a:extLst>
            </p:cNvPr>
            <p:cNvSpPr txBox="1"/>
            <p:nvPr/>
          </p:nvSpPr>
          <p:spPr>
            <a:xfrm>
              <a:off x="59399" y="1447721"/>
              <a:ext cx="6976165" cy="1098002"/>
            </a:xfrm>
            <a:prstGeom prst="rect">
              <a:avLst/>
            </a:prstGeom>
          </p:spPr>
          <p:style>
            <a:lnRef idx="2">
              <a:schemeClr val="accent1"/>
            </a:lnRef>
            <a:fillRef idx="1">
              <a:schemeClr val="lt1"/>
            </a:fillRef>
            <a:effectRef idx="0">
              <a:schemeClr val="accent1"/>
            </a:effectRef>
            <a:fontRef idx="minor">
              <a:schemeClr val="dk1"/>
            </a:fontRef>
          </p:style>
          <p:txBody>
            <a:bodyPr spcFirstLastPara="0" vert="horz" wrap="square" lIns="247650" tIns="247650" rIns="247650" bIns="247650" numCol="1" spcCol="1270" anchor="ctr" anchorCtr="0">
              <a:noAutofit/>
            </a:bodyPr>
            <a:lstStyle/>
            <a:p>
              <a:pPr marL="0" lvl="0" indent="0" algn="r" defTabSz="2889250" rtl="1">
                <a:lnSpc>
                  <a:spcPct val="90000"/>
                </a:lnSpc>
                <a:spcBef>
                  <a:spcPct val="0"/>
                </a:spcBef>
                <a:spcAft>
                  <a:spcPct val="35000"/>
                </a:spcAft>
                <a:buNone/>
              </a:pPr>
              <a:endParaRPr lang="ar-SY" sz="6500" kern="1200" dirty="0"/>
            </a:p>
          </p:txBody>
        </p:sp>
      </p:grpSp>
      <p:sp>
        <p:nvSpPr>
          <p:cNvPr id="25" name="مربع نص 25">
            <a:extLst>
              <a:ext uri="{FF2B5EF4-FFF2-40B4-BE49-F238E27FC236}">
                <a16:creationId xmlns:a16="http://schemas.microsoft.com/office/drawing/2014/main" id="{AC2BE77C-A393-4FEC-BC61-68D5C85FAC6B}"/>
              </a:ext>
            </a:extLst>
          </p:cNvPr>
          <p:cNvSpPr txBox="1"/>
          <p:nvPr/>
        </p:nvSpPr>
        <p:spPr>
          <a:xfrm>
            <a:off x="3863768" y="2487498"/>
            <a:ext cx="6816596" cy="777457"/>
          </a:xfrm>
          <a:prstGeom prst="rect">
            <a:avLst/>
          </a:prstGeom>
          <a:noFill/>
        </p:spPr>
        <p:txBody>
          <a:bodyPr wrap="square">
            <a:spAutoFit/>
          </a:bodyPr>
          <a:lstStyle/>
          <a:p>
            <a:pPr lvl="1"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خدمات البحث المباشر في قواعد ونظم وشبكات المعلومات </a:t>
            </a:r>
            <a:r>
              <a:rPr lang="en-US" sz="2000" b="1" dirty="0">
                <a:effectLst/>
                <a:latin typeface="Calibri" panose="020F0502020204030204" pitchFamily="34" charset="0"/>
                <a:ea typeface="Calibri" panose="020F0502020204030204" pitchFamily="34" charset="0"/>
                <a:cs typeface="Arial" panose="020B0604020202020204" pitchFamily="34" charset="0"/>
              </a:rPr>
              <a:t>Online Searching</a:t>
            </a:r>
            <a:r>
              <a:rPr lang="ar-SA" sz="2000" b="1" dirty="0">
                <a:effectLst/>
                <a:latin typeface="Calibri" panose="020F0502020204030204" pitchFamily="34" charset="0"/>
                <a:ea typeface="Calibri" panose="020F0502020204030204" pitchFamily="34" charset="0"/>
                <a:cs typeface="Arial" panose="020B0604020202020204" pitchFamily="34" charset="0"/>
              </a:rPr>
              <a:t>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6" name="مربع نص 26">
            <a:extLst>
              <a:ext uri="{FF2B5EF4-FFF2-40B4-BE49-F238E27FC236}">
                <a16:creationId xmlns:a16="http://schemas.microsoft.com/office/drawing/2014/main" id="{5C897D66-4668-46C6-912E-B4B151882EB3}"/>
              </a:ext>
            </a:extLst>
          </p:cNvPr>
          <p:cNvSpPr txBox="1"/>
          <p:nvPr/>
        </p:nvSpPr>
        <p:spPr>
          <a:xfrm>
            <a:off x="4133658" y="3570279"/>
            <a:ext cx="6172200" cy="423514"/>
          </a:xfrm>
          <a:prstGeom prst="rect">
            <a:avLst/>
          </a:prstGeom>
          <a:noFill/>
        </p:spPr>
        <p:txBody>
          <a:bodyPr wrap="square">
            <a:spAutoFit/>
          </a:bodyPr>
          <a:lstStyle/>
          <a:p>
            <a:pPr lvl="0"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خدمات الترجمة </a:t>
            </a:r>
            <a:r>
              <a:rPr lang="en-US" sz="2000" b="1" dirty="0">
                <a:effectLst/>
                <a:latin typeface="Calibri" panose="020F0502020204030204" pitchFamily="34" charset="0"/>
                <a:ea typeface="Calibri" panose="020F0502020204030204" pitchFamily="34" charset="0"/>
                <a:cs typeface="Arial" panose="020B0604020202020204" pitchFamily="34" charset="0"/>
              </a:rPr>
              <a:t>Translation Services</a:t>
            </a:r>
            <a:r>
              <a:rPr lang="ar-SA" sz="2000" b="1" dirty="0">
                <a:effectLst/>
                <a:latin typeface="Calibri" panose="020F0502020204030204" pitchFamily="34" charset="0"/>
                <a:ea typeface="Calibri" panose="020F0502020204030204" pitchFamily="34" charset="0"/>
                <a:cs typeface="Arial" panose="020B0604020202020204" pitchFamily="34" charset="0"/>
              </a:rPr>
              <a:t>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7" name="مربع نص 28">
            <a:extLst>
              <a:ext uri="{FF2B5EF4-FFF2-40B4-BE49-F238E27FC236}">
                <a16:creationId xmlns:a16="http://schemas.microsoft.com/office/drawing/2014/main" id="{8FC2F4D0-9E4F-4E7D-A7A5-EE4A48E69EBC}"/>
              </a:ext>
            </a:extLst>
          </p:cNvPr>
          <p:cNvSpPr txBox="1"/>
          <p:nvPr/>
        </p:nvSpPr>
        <p:spPr>
          <a:xfrm>
            <a:off x="4185966" y="4482421"/>
            <a:ext cx="6172200" cy="423514"/>
          </a:xfrm>
          <a:prstGeom prst="rect">
            <a:avLst/>
          </a:prstGeom>
          <a:noFill/>
        </p:spPr>
        <p:txBody>
          <a:bodyPr wrap="square">
            <a:spAutoFit/>
          </a:bodyPr>
          <a:lstStyle/>
          <a:p>
            <a:pPr lvl="0"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خدمات التصوير للوثائق ومصادر المعلومات </a:t>
            </a:r>
            <a:r>
              <a:rPr lang="en-US" sz="2000" b="1" dirty="0">
                <a:effectLst/>
                <a:latin typeface="Calibri" panose="020F0502020204030204" pitchFamily="34" charset="0"/>
                <a:ea typeface="Calibri" panose="020F0502020204030204" pitchFamily="34" charset="0"/>
                <a:cs typeface="Arial" panose="020B0604020202020204" pitchFamily="34" charset="0"/>
              </a:rPr>
              <a:t>Photocopying</a:t>
            </a:r>
          </a:p>
        </p:txBody>
      </p:sp>
      <p:sp>
        <p:nvSpPr>
          <p:cNvPr id="28" name="مربع نص 29">
            <a:extLst>
              <a:ext uri="{FF2B5EF4-FFF2-40B4-BE49-F238E27FC236}">
                <a16:creationId xmlns:a16="http://schemas.microsoft.com/office/drawing/2014/main" id="{1EB8DF8B-A68A-4FD3-8057-D8D029C60FFA}"/>
              </a:ext>
            </a:extLst>
          </p:cNvPr>
          <p:cNvSpPr txBox="1"/>
          <p:nvPr/>
        </p:nvSpPr>
        <p:spPr>
          <a:xfrm>
            <a:off x="4266380" y="5565786"/>
            <a:ext cx="6172200" cy="423514"/>
          </a:xfrm>
          <a:prstGeom prst="rect">
            <a:avLst/>
          </a:prstGeom>
          <a:noFill/>
        </p:spPr>
        <p:txBody>
          <a:bodyPr wrap="square">
            <a:spAutoFit/>
          </a:bodyPr>
          <a:lstStyle/>
          <a:p>
            <a:pPr lvl="0" algn="just" rtl="1">
              <a:lnSpc>
                <a:spcPct val="115000"/>
              </a:lnSpc>
              <a:spcAft>
                <a:spcPts val="1000"/>
              </a:spcAft>
            </a:pPr>
            <a:r>
              <a:rPr lang="ar-SA" sz="2000" b="1" dirty="0">
                <a:effectLst/>
                <a:latin typeface="Calibri" panose="020F0502020204030204" pitchFamily="34" charset="0"/>
                <a:ea typeface="Calibri" panose="020F0502020204030204" pitchFamily="34" charset="0"/>
                <a:cs typeface="Arial" panose="020B0604020202020204" pitchFamily="34" charset="0"/>
              </a:rPr>
              <a:t>خدمات تدريب الباحثين على استخدام المكتبة </a:t>
            </a:r>
            <a:r>
              <a:rPr lang="en-US" sz="2000" b="1" dirty="0">
                <a:effectLst/>
                <a:latin typeface="Calibri" panose="020F0502020204030204" pitchFamily="34" charset="0"/>
                <a:ea typeface="Calibri" panose="020F0502020204030204" pitchFamily="34" charset="0"/>
                <a:cs typeface="Arial" panose="020B0604020202020204" pitchFamily="34" charset="0"/>
              </a:rPr>
              <a:t>User Education </a:t>
            </a:r>
          </a:p>
        </p:txBody>
      </p:sp>
      <p:sp>
        <p:nvSpPr>
          <p:cNvPr id="29" name="Down Arrow 3">
            <a:extLst>
              <a:ext uri="{FF2B5EF4-FFF2-40B4-BE49-F238E27FC236}">
                <a16:creationId xmlns:a16="http://schemas.microsoft.com/office/drawing/2014/main" id="{6632C0AB-7DFB-4C8D-8B66-E837106BCC73}"/>
              </a:ext>
            </a:extLst>
          </p:cNvPr>
          <p:cNvSpPr/>
          <p:nvPr/>
        </p:nvSpPr>
        <p:spPr>
          <a:xfrm rot="10800000" flipH="1" flipV="1">
            <a:off x="10679832" y="1413788"/>
            <a:ext cx="1512168" cy="2430270"/>
          </a:xfrm>
          <a:custGeom>
            <a:avLst/>
            <a:gdLst/>
            <a:ahLst/>
            <a:cxnLst/>
            <a:rect l="l" t="t" r="r" b="b"/>
            <a:pathLst>
              <a:path w="1512168" h="2430270">
                <a:moveTo>
                  <a:pt x="756084" y="2430270"/>
                </a:moveTo>
                <a:lnTo>
                  <a:pt x="0" y="1674186"/>
                </a:lnTo>
                <a:lnTo>
                  <a:pt x="378042" y="1674186"/>
                </a:lnTo>
                <a:lnTo>
                  <a:pt x="378042" y="0"/>
                </a:lnTo>
                <a:lnTo>
                  <a:pt x="1134126" y="756084"/>
                </a:lnTo>
                <a:lnTo>
                  <a:pt x="1134126" y="1674186"/>
                </a:lnTo>
                <a:lnTo>
                  <a:pt x="1512168" y="1674186"/>
                </a:lnTo>
                <a:close/>
              </a:path>
            </a:pathLst>
          </a:custGeom>
          <a:solidFill>
            <a:srgbClr val="58CCFE"/>
          </a:solidFill>
          <a:ln w="12700" cap="flat" cmpd="sng" algn="ctr">
            <a:noFill/>
            <a:prstDash val="solid"/>
            <a:miter lim="800000"/>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a:ln>
                <a:noFill/>
              </a:ln>
              <a:solidFill>
                <a:prstClr val="white"/>
              </a:solidFill>
              <a:effectLst/>
              <a:uLnTx/>
              <a:uFillTx/>
              <a:latin typeface="Arial"/>
              <a:ea typeface="Arial Unicode MS"/>
              <a:cs typeface="+mn-cs"/>
            </a:endParaRPr>
          </a:p>
        </p:txBody>
      </p:sp>
      <p:sp>
        <p:nvSpPr>
          <p:cNvPr id="30" name="직사각형 31">
            <a:extLst>
              <a:ext uri="{FF2B5EF4-FFF2-40B4-BE49-F238E27FC236}">
                <a16:creationId xmlns:a16="http://schemas.microsoft.com/office/drawing/2014/main" id="{82E945B3-23A8-43B2-BF36-311470C9A390}"/>
              </a:ext>
            </a:extLst>
          </p:cNvPr>
          <p:cNvSpPr/>
          <p:nvPr/>
        </p:nvSpPr>
        <p:spPr>
          <a:xfrm>
            <a:off x="5775310" y="1413788"/>
            <a:ext cx="5295900" cy="766800"/>
          </a:xfrm>
          <a:prstGeom prst="rect">
            <a:avLst/>
          </a:prstGeom>
          <a:gradFill flip="none" rotWithShape="1">
            <a:gsLst>
              <a:gs pos="0">
                <a:srgbClr val="58CCFE">
                  <a:lumMod val="18000"/>
                </a:srgbClr>
              </a:gs>
              <a:gs pos="26000">
                <a:srgbClr val="58CCFE"/>
              </a:gs>
              <a:gs pos="100000">
                <a:srgbClr val="58CCFE"/>
              </a:gs>
            </a:gsLst>
            <a:lin ang="10800000" scaled="0"/>
            <a:tileRect/>
          </a:gradFill>
          <a:ln w="12700" cap="flat" cmpd="sng" algn="ctr">
            <a:noFill/>
            <a:prstDash val="solid"/>
            <a:miter lim="800000"/>
          </a:ln>
          <a:effectLst/>
        </p:spPr>
        <p:txBody>
          <a:bodyPr rtlCol="0" anchor="ctr"/>
          <a:lstStyle/>
          <a:p>
            <a:pPr lvl="0" algn="just">
              <a:lnSpc>
                <a:spcPct val="115000"/>
              </a:lnSpc>
              <a:spcAft>
                <a:spcPts val="1000"/>
              </a:spcAft>
            </a:pPr>
            <a:r>
              <a:rPr lang="ar-SA" sz="2400"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rPr>
              <a:t>     خدمات عامة او خدمات مباشرة </a:t>
            </a:r>
            <a:endParaRPr lang="en-US" b="1" dirty="0">
              <a:solidFill>
                <a:schemeClr val="bg1">
                  <a:lumMod val="9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945208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722C7F6-AAAF-4867-8239-42E9790AF984}"/>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purl.org/dc/elements/1.1/"/>
    <ds:schemaRef ds:uri="http://schemas.microsoft.com/office/infopath/2007/PartnerControls"/>
    <ds:schemaRef ds:uri="http://schemas.openxmlformats.org/package/2006/metadata/core-properties"/>
    <ds:schemaRef ds:uri="http://purl.org/dc/dcmitype/"/>
    <ds:schemaRef ds:uri="http://schemas.microsoft.com/office/2006/documentManagement/types"/>
    <ds:schemaRef ds:uri="http://purl.org/dc/terms/"/>
    <ds:schemaRef ds:uri="http://www.w3.org/XML/1998/namespace"/>
    <ds:schemaRef ds:uri="aca13214-df29-4e3c-a050-857c0bf7bd8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1106</TotalTime>
  <Words>1700</Words>
  <Application>Microsoft Office PowerPoint</Application>
  <PresentationFormat>Widescreen</PresentationFormat>
  <Paragraphs>307</Paragraphs>
  <Slides>44</Slides>
  <Notes>15</Notes>
  <HiddenSlides>1</HiddenSlides>
  <MMClips>0</MMClips>
  <ScaleCrop>false</ScaleCrop>
  <HeadingPairs>
    <vt:vector size="6" baseType="variant">
      <vt:variant>
        <vt:lpstr>Fonts Used</vt:lpstr>
      </vt:variant>
      <vt:variant>
        <vt:i4>21</vt:i4>
      </vt:variant>
      <vt:variant>
        <vt:lpstr>Theme</vt:lpstr>
      </vt:variant>
      <vt:variant>
        <vt:i4>1</vt:i4>
      </vt:variant>
      <vt:variant>
        <vt:lpstr>Slide Titles</vt:lpstr>
      </vt:variant>
      <vt:variant>
        <vt:i4>44</vt:i4>
      </vt:variant>
    </vt:vector>
  </HeadingPairs>
  <TitlesOfParts>
    <vt:vector size="66" baseType="lpstr">
      <vt:lpstr>맑은 고딕</vt:lpstr>
      <vt:lpstr>ＭＳ Ｐゴシック</vt:lpstr>
      <vt:lpstr>ＭＳ Ｐゴシック</vt:lpstr>
      <vt:lpstr>Alexandria</vt:lpstr>
      <vt:lpstr>Arial</vt:lpstr>
      <vt:lpstr>Arial Unicode MS</vt:lpstr>
      <vt:lpstr>Calibri</vt:lpstr>
      <vt:lpstr>Calibri Light</vt:lpstr>
      <vt:lpstr>Gill Sans</vt:lpstr>
      <vt:lpstr>Helvetica</vt:lpstr>
      <vt:lpstr>Helvetica Light</vt:lpstr>
      <vt:lpstr>Impact</vt:lpstr>
      <vt:lpstr>Lato</vt:lpstr>
      <vt:lpstr>Roboto</vt:lpstr>
      <vt:lpstr>Roboto Light</vt:lpstr>
      <vt:lpstr>Roboto Lt</vt:lpstr>
      <vt:lpstr>Route 159 SemiBold</vt:lpstr>
      <vt:lpstr>Simplified Arabic</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129</cp:revision>
  <dcterms:created xsi:type="dcterms:W3CDTF">2023-04-29T09:08:00Z</dcterms:created>
  <dcterms:modified xsi:type="dcterms:W3CDTF">2025-01-22T23:32:13Z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