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419" r:id="rId2"/>
    <p:sldId id="418" r:id="rId3"/>
    <p:sldId id="268" r:id="rId4"/>
    <p:sldId id="269" r:id="rId5"/>
    <p:sldId id="432" r:id="rId6"/>
    <p:sldId id="436" r:id="rId7"/>
    <p:sldId id="437" r:id="rId8"/>
    <p:sldId id="270" r:id="rId9"/>
    <p:sldId id="439" r:id="rId10"/>
    <p:sldId id="420" r:id="rId11"/>
    <p:sldId id="272" r:id="rId12"/>
    <p:sldId id="273" r:id="rId13"/>
    <p:sldId id="274" r:id="rId14"/>
    <p:sldId id="440" r:id="rId15"/>
    <p:sldId id="275" r:id="rId16"/>
    <p:sldId id="276" r:id="rId17"/>
    <p:sldId id="277" r:id="rId18"/>
    <p:sldId id="278" r:id="rId19"/>
    <p:sldId id="279" r:id="rId20"/>
    <p:sldId id="259" r:id="rId21"/>
    <p:sldId id="260" r:id="rId22"/>
    <p:sldId id="261" r:id="rId23"/>
    <p:sldId id="421" r:id="rId24"/>
    <p:sldId id="422" r:id="rId25"/>
    <p:sldId id="423" r:id="rId26"/>
    <p:sldId id="424" r:id="rId27"/>
    <p:sldId id="425" r:id="rId28"/>
    <p:sldId id="426" r:id="rId29"/>
    <p:sldId id="427" r:id="rId30"/>
    <p:sldId id="262" r:id="rId31"/>
    <p:sldId id="428" r:id="rId32"/>
    <p:sldId id="429" r:id="rId33"/>
    <p:sldId id="433" r:id="rId34"/>
    <p:sldId id="264" r:id="rId35"/>
    <p:sldId id="430" r:id="rId36"/>
    <p:sldId id="265" r:id="rId37"/>
    <p:sldId id="266" r:id="rId38"/>
    <p:sldId id="267" r:id="rId39"/>
    <p:sldId id="431" r:id="rId40"/>
    <p:sldId id="441" r:id="rId41"/>
    <p:sldId id="442" r:id="rId42"/>
    <p:sldId id="444" r:id="rId43"/>
    <p:sldId id="443" r:id="rId44"/>
    <p:sldId id="445" r:id="rId45"/>
    <p:sldId id="446" r:id="rId46"/>
    <p:sldId id="450" r:id="rId47"/>
    <p:sldId id="451" r:id="rId48"/>
    <p:sldId id="453" r:id="rId49"/>
    <p:sldId id="455" r:id="rId50"/>
    <p:sldId id="452" r:id="rId51"/>
    <p:sldId id="454" r:id="rId52"/>
    <p:sldId id="456"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19"/>
            <p14:sldId id="418"/>
            <p14:sldId id="268"/>
            <p14:sldId id="269"/>
            <p14:sldId id="432"/>
            <p14:sldId id="436"/>
            <p14:sldId id="437"/>
            <p14:sldId id="270"/>
            <p14:sldId id="439"/>
            <p14:sldId id="420"/>
            <p14:sldId id="272"/>
            <p14:sldId id="273"/>
            <p14:sldId id="274"/>
            <p14:sldId id="440"/>
            <p14:sldId id="275"/>
            <p14:sldId id="276"/>
            <p14:sldId id="277"/>
            <p14:sldId id="278"/>
            <p14:sldId id="279"/>
            <p14:sldId id="259"/>
            <p14:sldId id="260"/>
            <p14:sldId id="261"/>
            <p14:sldId id="421"/>
            <p14:sldId id="422"/>
            <p14:sldId id="423"/>
            <p14:sldId id="424"/>
            <p14:sldId id="425"/>
            <p14:sldId id="426"/>
            <p14:sldId id="427"/>
            <p14:sldId id="262"/>
            <p14:sldId id="428"/>
            <p14:sldId id="429"/>
            <p14:sldId id="433"/>
            <p14:sldId id="264"/>
            <p14:sldId id="430"/>
            <p14:sldId id="265"/>
            <p14:sldId id="266"/>
            <p14:sldId id="267"/>
            <p14:sldId id="431"/>
            <p14:sldId id="441"/>
            <p14:sldId id="442"/>
            <p14:sldId id="444"/>
            <p14:sldId id="443"/>
            <p14:sldId id="445"/>
            <p14:sldId id="446"/>
            <p14:sldId id="450"/>
            <p14:sldId id="451"/>
            <p14:sldId id="453"/>
            <p14:sldId id="455"/>
            <p14:sldId id="452"/>
            <p14:sldId id="454"/>
            <p14:sldId id="45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897" autoAdjust="0"/>
    <p:restoredTop sz="93738" autoAdjust="0"/>
  </p:normalViewPr>
  <p:slideViewPr>
    <p:cSldViewPr snapToGrid="0">
      <p:cViewPr varScale="1">
        <p:scale>
          <a:sx n="67" d="100"/>
          <a:sy n="67" d="100"/>
        </p:scale>
        <p:origin x="1110"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B978B6D-2442-45A9-9E37-448518E527DD}"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39AE17CB-F66F-4382-B691-B57E9235ECF6}">
      <dgm:prSet phldrT="[Text]"/>
      <dgm:spPr/>
      <dgm:t>
        <a:bodyPr/>
        <a:lstStyle/>
        <a:p>
          <a:pPr>
            <a:buFont typeface="Arial" panose="020B0604020202020204" pitchFamily="34" charset="0"/>
            <a:buChar char="•"/>
          </a:pPr>
          <a:r>
            <a:rPr lang="ar-SA"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الذكاء الاصطناعي</a:t>
          </a:r>
          <a:endParaRPr lang="en-US" dirty="0">
            <a:solidFill>
              <a:schemeClr val="bg1"/>
            </a:solidFill>
          </a:endParaRPr>
        </a:p>
      </dgm:t>
    </dgm:pt>
    <dgm:pt modelId="{D77A0816-746E-43F4-9B67-50E80C392DC3}" type="parTrans" cxnId="{570AE923-C801-453B-809B-290A3BB945D3}">
      <dgm:prSet/>
      <dgm:spPr/>
      <dgm:t>
        <a:bodyPr/>
        <a:lstStyle/>
        <a:p>
          <a:endParaRPr lang="en-US"/>
        </a:p>
      </dgm:t>
    </dgm:pt>
    <dgm:pt modelId="{6AEDDD77-150B-42AB-AB23-C0228A8F5E7F}" type="sibTrans" cxnId="{570AE923-C801-453B-809B-290A3BB945D3}">
      <dgm:prSet/>
      <dgm:spPr/>
      <dgm:t>
        <a:bodyPr/>
        <a:lstStyle/>
        <a:p>
          <a:endParaRPr lang="en-US"/>
        </a:p>
      </dgm:t>
    </dgm:pt>
    <dgm:pt modelId="{E4ADD378-BED5-4985-903B-1683EA2C73F5}">
      <dgm:prSet phldrT="[Text]"/>
      <dgm:spPr/>
      <dgm:t>
        <a:bodyPr/>
        <a:lstStyle/>
        <a:p>
          <a:pPr>
            <a:buFont typeface="Arial" panose="020B0604020202020204" pitchFamily="34" charset="0"/>
            <a:buChar char="•"/>
          </a:pP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مزايا وعيوب الذكاء الاصطناعي</a:t>
          </a:r>
          <a:endParaRPr lang="en-US" dirty="0">
            <a:solidFill>
              <a:schemeClr val="bg1"/>
            </a:solidFill>
          </a:endParaRPr>
        </a:p>
      </dgm:t>
    </dgm:pt>
    <dgm:pt modelId="{90FC2B0A-A700-450E-812E-5D6C88897C4D}" type="parTrans" cxnId="{4972A41F-A9CD-4439-8D88-8AD56AB01553}">
      <dgm:prSet/>
      <dgm:spPr/>
      <dgm:t>
        <a:bodyPr/>
        <a:lstStyle/>
        <a:p>
          <a:endParaRPr lang="en-US">
            <a:solidFill>
              <a:schemeClr val="bg1"/>
            </a:solidFill>
          </a:endParaRPr>
        </a:p>
      </dgm:t>
    </dgm:pt>
    <dgm:pt modelId="{AE3DA702-5F30-48FB-848D-C575555417A2}" type="sibTrans" cxnId="{4972A41F-A9CD-4439-8D88-8AD56AB01553}">
      <dgm:prSet/>
      <dgm:spPr/>
      <dgm:t>
        <a:bodyPr/>
        <a:lstStyle/>
        <a:p>
          <a:endParaRPr lang="en-US"/>
        </a:p>
      </dgm:t>
    </dgm:pt>
    <dgm:pt modelId="{E9A5739E-DE97-488B-A2A4-B8E006E13D7B}">
      <dgm:prSet phldrT="[Text]"/>
      <dgm:spPr/>
      <dgm:t>
        <a:bodyPr/>
        <a:lstStyle/>
        <a:p>
          <a:pPr>
            <a:buFont typeface="Arial" panose="020B0604020202020204" pitchFamily="34" charset="0"/>
            <a:buChar char="•"/>
          </a:pP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خصائص الذكاء الاصطناعي</a:t>
          </a:r>
          <a:endParaRPr lang="en-US" dirty="0">
            <a:solidFill>
              <a:schemeClr val="bg1"/>
            </a:solidFill>
          </a:endParaRPr>
        </a:p>
      </dgm:t>
    </dgm:pt>
    <dgm:pt modelId="{7C03B228-7F8F-4DB9-AB0F-AB9C2B981C14}" type="parTrans" cxnId="{2CE47B93-32BC-480A-AB8F-0D3162E930EF}">
      <dgm:prSet/>
      <dgm:spPr/>
      <dgm:t>
        <a:bodyPr/>
        <a:lstStyle/>
        <a:p>
          <a:endParaRPr lang="en-US">
            <a:solidFill>
              <a:schemeClr val="bg1"/>
            </a:solidFill>
          </a:endParaRPr>
        </a:p>
      </dgm:t>
    </dgm:pt>
    <dgm:pt modelId="{3E9770D9-8F26-4E96-9EF4-EEBACD7C2417}" type="sibTrans" cxnId="{2CE47B93-32BC-480A-AB8F-0D3162E930EF}">
      <dgm:prSet/>
      <dgm:spPr/>
      <dgm:t>
        <a:bodyPr/>
        <a:lstStyle/>
        <a:p>
          <a:endParaRPr lang="en-US"/>
        </a:p>
      </dgm:t>
    </dgm:pt>
    <dgm:pt modelId="{2F05759E-547D-463B-80EC-D0855D026432}" type="pres">
      <dgm:prSet presAssocID="{2B978B6D-2442-45A9-9E37-448518E527DD}" presName="hierChild1" presStyleCnt="0">
        <dgm:presLayoutVars>
          <dgm:orgChart val="1"/>
          <dgm:chPref val="1"/>
          <dgm:dir/>
          <dgm:animOne val="branch"/>
          <dgm:animLvl val="lvl"/>
          <dgm:resizeHandles/>
        </dgm:presLayoutVars>
      </dgm:prSet>
      <dgm:spPr/>
    </dgm:pt>
    <dgm:pt modelId="{A380BD7C-02C1-44DF-A177-C0B489E606E9}" type="pres">
      <dgm:prSet presAssocID="{39AE17CB-F66F-4382-B691-B57E9235ECF6}" presName="hierRoot1" presStyleCnt="0">
        <dgm:presLayoutVars>
          <dgm:hierBranch val="init"/>
        </dgm:presLayoutVars>
      </dgm:prSet>
      <dgm:spPr/>
    </dgm:pt>
    <dgm:pt modelId="{E2300CB1-B60C-4427-A34B-43D9D9FE5392}" type="pres">
      <dgm:prSet presAssocID="{39AE17CB-F66F-4382-B691-B57E9235ECF6}" presName="rootComposite1" presStyleCnt="0"/>
      <dgm:spPr/>
    </dgm:pt>
    <dgm:pt modelId="{B21D2BAE-3E3A-4273-B5BD-A2A9EDB0FAED}" type="pres">
      <dgm:prSet presAssocID="{39AE17CB-F66F-4382-B691-B57E9235ECF6}" presName="rootText1" presStyleLbl="node0" presStyleIdx="0" presStyleCnt="1">
        <dgm:presLayoutVars>
          <dgm:chPref val="3"/>
        </dgm:presLayoutVars>
      </dgm:prSet>
      <dgm:spPr/>
    </dgm:pt>
    <dgm:pt modelId="{26AADA4C-4291-419D-8CD7-1DD7B3BA1B13}" type="pres">
      <dgm:prSet presAssocID="{39AE17CB-F66F-4382-B691-B57E9235ECF6}" presName="rootConnector1" presStyleLbl="node1" presStyleIdx="0" presStyleCnt="0"/>
      <dgm:spPr/>
    </dgm:pt>
    <dgm:pt modelId="{34F5152D-4866-4D9C-81E2-A098AA2C0A3C}" type="pres">
      <dgm:prSet presAssocID="{39AE17CB-F66F-4382-B691-B57E9235ECF6}" presName="hierChild2" presStyleCnt="0"/>
      <dgm:spPr/>
    </dgm:pt>
    <dgm:pt modelId="{4C91CEA2-73B8-47F1-B1A2-8493F30FE30C}" type="pres">
      <dgm:prSet presAssocID="{90FC2B0A-A700-450E-812E-5D6C88897C4D}" presName="Name37" presStyleLbl="parChTrans1D2" presStyleIdx="0" presStyleCnt="2"/>
      <dgm:spPr/>
    </dgm:pt>
    <dgm:pt modelId="{61998022-E9C2-430A-AEE3-5E7F69C760C5}" type="pres">
      <dgm:prSet presAssocID="{E4ADD378-BED5-4985-903B-1683EA2C73F5}" presName="hierRoot2" presStyleCnt="0">
        <dgm:presLayoutVars>
          <dgm:hierBranch val="init"/>
        </dgm:presLayoutVars>
      </dgm:prSet>
      <dgm:spPr/>
    </dgm:pt>
    <dgm:pt modelId="{7CD473BF-DD14-47C0-870F-9C034F10A7F3}" type="pres">
      <dgm:prSet presAssocID="{E4ADD378-BED5-4985-903B-1683EA2C73F5}" presName="rootComposite" presStyleCnt="0"/>
      <dgm:spPr/>
    </dgm:pt>
    <dgm:pt modelId="{36C1249B-A6E8-44F9-B016-5DE20DF8E7B1}" type="pres">
      <dgm:prSet presAssocID="{E4ADD378-BED5-4985-903B-1683EA2C73F5}" presName="rootText" presStyleLbl="node2" presStyleIdx="0" presStyleCnt="2">
        <dgm:presLayoutVars>
          <dgm:chPref val="3"/>
        </dgm:presLayoutVars>
      </dgm:prSet>
      <dgm:spPr/>
    </dgm:pt>
    <dgm:pt modelId="{68E8E309-D496-4715-826D-8BEA94684842}" type="pres">
      <dgm:prSet presAssocID="{E4ADD378-BED5-4985-903B-1683EA2C73F5}" presName="rootConnector" presStyleLbl="node2" presStyleIdx="0" presStyleCnt="2"/>
      <dgm:spPr/>
    </dgm:pt>
    <dgm:pt modelId="{0C50F31B-BB74-4900-BFA5-37D32A2C20A9}" type="pres">
      <dgm:prSet presAssocID="{E4ADD378-BED5-4985-903B-1683EA2C73F5}" presName="hierChild4" presStyleCnt="0"/>
      <dgm:spPr/>
    </dgm:pt>
    <dgm:pt modelId="{F50126B3-1E60-4979-89E5-5028E8FD6691}" type="pres">
      <dgm:prSet presAssocID="{E4ADD378-BED5-4985-903B-1683EA2C73F5}" presName="hierChild5" presStyleCnt="0"/>
      <dgm:spPr/>
    </dgm:pt>
    <dgm:pt modelId="{7E4EEB5B-7FDB-405F-A303-8D5E48E0C852}" type="pres">
      <dgm:prSet presAssocID="{7C03B228-7F8F-4DB9-AB0F-AB9C2B981C14}" presName="Name37" presStyleLbl="parChTrans1D2" presStyleIdx="1" presStyleCnt="2"/>
      <dgm:spPr/>
    </dgm:pt>
    <dgm:pt modelId="{E08FC128-FCE3-47D2-B134-E9252B22715D}" type="pres">
      <dgm:prSet presAssocID="{E9A5739E-DE97-488B-A2A4-B8E006E13D7B}" presName="hierRoot2" presStyleCnt="0">
        <dgm:presLayoutVars>
          <dgm:hierBranch val="init"/>
        </dgm:presLayoutVars>
      </dgm:prSet>
      <dgm:spPr/>
    </dgm:pt>
    <dgm:pt modelId="{20020472-97E6-4B5E-ABC0-2B4901A19237}" type="pres">
      <dgm:prSet presAssocID="{E9A5739E-DE97-488B-A2A4-B8E006E13D7B}" presName="rootComposite" presStyleCnt="0"/>
      <dgm:spPr/>
    </dgm:pt>
    <dgm:pt modelId="{115807E4-1DA4-4073-9ADF-3119D423C155}" type="pres">
      <dgm:prSet presAssocID="{E9A5739E-DE97-488B-A2A4-B8E006E13D7B}" presName="rootText" presStyleLbl="node2" presStyleIdx="1" presStyleCnt="2">
        <dgm:presLayoutVars>
          <dgm:chPref val="3"/>
        </dgm:presLayoutVars>
      </dgm:prSet>
      <dgm:spPr/>
    </dgm:pt>
    <dgm:pt modelId="{91F28810-6F27-4C6F-BBC2-D8F995BF3A23}" type="pres">
      <dgm:prSet presAssocID="{E9A5739E-DE97-488B-A2A4-B8E006E13D7B}" presName="rootConnector" presStyleLbl="node2" presStyleIdx="1" presStyleCnt="2"/>
      <dgm:spPr/>
    </dgm:pt>
    <dgm:pt modelId="{2A661B91-D0AC-4026-A2B1-41E26FDBDBAC}" type="pres">
      <dgm:prSet presAssocID="{E9A5739E-DE97-488B-A2A4-B8E006E13D7B}" presName="hierChild4" presStyleCnt="0"/>
      <dgm:spPr/>
    </dgm:pt>
    <dgm:pt modelId="{4BE64CBF-C213-409D-B0B3-DCEBF87B1BBC}" type="pres">
      <dgm:prSet presAssocID="{E9A5739E-DE97-488B-A2A4-B8E006E13D7B}" presName="hierChild5" presStyleCnt="0"/>
      <dgm:spPr/>
    </dgm:pt>
    <dgm:pt modelId="{ED5CE01D-DC4C-4CC4-9E1D-FF85CFF45EBB}" type="pres">
      <dgm:prSet presAssocID="{39AE17CB-F66F-4382-B691-B57E9235ECF6}" presName="hierChild3" presStyleCnt="0"/>
      <dgm:spPr/>
    </dgm:pt>
  </dgm:ptLst>
  <dgm:cxnLst>
    <dgm:cxn modelId="{CCF8E70C-1FB0-40E4-AAF9-9D475D62036B}" type="presOf" srcId="{E4ADD378-BED5-4985-903B-1683EA2C73F5}" destId="{68E8E309-D496-4715-826D-8BEA94684842}" srcOrd="1" destOrd="0" presId="urn:microsoft.com/office/officeart/2005/8/layout/orgChart1"/>
    <dgm:cxn modelId="{1691AF14-47F6-4AC3-88BF-73EDCDD85C1E}" type="presOf" srcId="{90FC2B0A-A700-450E-812E-5D6C88897C4D}" destId="{4C91CEA2-73B8-47F1-B1A2-8493F30FE30C}" srcOrd="0" destOrd="0" presId="urn:microsoft.com/office/officeart/2005/8/layout/orgChart1"/>
    <dgm:cxn modelId="{4972A41F-A9CD-4439-8D88-8AD56AB01553}" srcId="{39AE17CB-F66F-4382-B691-B57E9235ECF6}" destId="{E4ADD378-BED5-4985-903B-1683EA2C73F5}" srcOrd="0" destOrd="0" parTransId="{90FC2B0A-A700-450E-812E-5D6C88897C4D}" sibTransId="{AE3DA702-5F30-48FB-848D-C575555417A2}"/>
    <dgm:cxn modelId="{570AE923-C801-453B-809B-290A3BB945D3}" srcId="{2B978B6D-2442-45A9-9E37-448518E527DD}" destId="{39AE17CB-F66F-4382-B691-B57E9235ECF6}" srcOrd="0" destOrd="0" parTransId="{D77A0816-746E-43F4-9B67-50E80C392DC3}" sibTransId="{6AEDDD77-150B-42AB-AB23-C0228A8F5E7F}"/>
    <dgm:cxn modelId="{6263E739-0C02-48A2-9918-C19C59E27C1E}" type="presOf" srcId="{39AE17CB-F66F-4382-B691-B57E9235ECF6}" destId="{26AADA4C-4291-419D-8CD7-1DD7B3BA1B13}" srcOrd="1" destOrd="0" presId="urn:microsoft.com/office/officeart/2005/8/layout/orgChart1"/>
    <dgm:cxn modelId="{0873658A-367F-4F3D-A894-E1C2178F530B}" type="presOf" srcId="{39AE17CB-F66F-4382-B691-B57E9235ECF6}" destId="{B21D2BAE-3E3A-4273-B5BD-A2A9EDB0FAED}" srcOrd="0" destOrd="0" presId="urn:microsoft.com/office/officeart/2005/8/layout/orgChart1"/>
    <dgm:cxn modelId="{2CE47B93-32BC-480A-AB8F-0D3162E930EF}" srcId="{39AE17CB-F66F-4382-B691-B57E9235ECF6}" destId="{E9A5739E-DE97-488B-A2A4-B8E006E13D7B}" srcOrd="1" destOrd="0" parTransId="{7C03B228-7F8F-4DB9-AB0F-AB9C2B981C14}" sibTransId="{3E9770D9-8F26-4E96-9EF4-EEBACD7C2417}"/>
    <dgm:cxn modelId="{05C4BA96-024F-499C-8608-6F5FBEBEC1C4}" type="presOf" srcId="{7C03B228-7F8F-4DB9-AB0F-AB9C2B981C14}" destId="{7E4EEB5B-7FDB-405F-A303-8D5E48E0C852}" srcOrd="0" destOrd="0" presId="urn:microsoft.com/office/officeart/2005/8/layout/orgChart1"/>
    <dgm:cxn modelId="{6FC983A0-BFE4-4CD0-AB08-7B1D553AB84F}" type="presOf" srcId="{E4ADD378-BED5-4985-903B-1683EA2C73F5}" destId="{36C1249B-A6E8-44F9-B016-5DE20DF8E7B1}" srcOrd="0" destOrd="0" presId="urn:microsoft.com/office/officeart/2005/8/layout/orgChart1"/>
    <dgm:cxn modelId="{E24D7AA8-6F33-46F8-B5E6-83372D33B85C}" type="presOf" srcId="{E9A5739E-DE97-488B-A2A4-B8E006E13D7B}" destId="{91F28810-6F27-4C6F-BBC2-D8F995BF3A23}" srcOrd="1" destOrd="0" presId="urn:microsoft.com/office/officeart/2005/8/layout/orgChart1"/>
    <dgm:cxn modelId="{05BFACBA-00DD-40C9-A18A-B5030928041D}" type="presOf" srcId="{E9A5739E-DE97-488B-A2A4-B8E006E13D7B}" destId="{115807E4-1DA4-4073-9ADF-3119D423C155}" srcOrd="0" destOrd="0" presId="urn:microsoft.com/office/officeart/2005/8/layout/orgChart1"/>
    <dgm:cxn modelId="{40B3F8F2-C827-46F5-A20F-A23A456F6853}" type="presOf" srcId="{2B978B6D-2442-45A9-9E37-448518E527DD}" destId="{2F05759E-547D-463B-80EC-D0855D026432}" srcOrd="0" destOrd="0" presId="urn:microsoft.com/office/officeart/2005/8/layout/orgChart1"/>
    <dgm:cxn modelId="{FFD02E83-ACAA-4A59-8A8C-46906BD3E866}" type="presParOf" srcId="{2F05759E-547D-463B-80EC-D0855D026432}" destId="{A380BD7C-02C1-44DF-A177-C0B489E606E9}" srcOrd="0" destOrd="0" presId="urn:microsoft.com/office/officeart/2005/8/layout/orgChart1"/>
    <dgm:cxn modelId="{B007EC6A-8312-4520-9318-2223A2825718}" type="presParOf" srcId="{A380BD7C-02C1-44DF-A177-C0B489E606E9}" destId="{E2300CB1-B60C-4427-A34B-43D9D9FE5392}" srcOrd="0" destOrd="0" presId="urn:microsoft.com/office/officeart/2005/8/layout/orgChart1"/>
    <dgm:cxn modelId="{311F01F8-4C1E-461C-ACF0-C1D4F3BBD444}" type="presParOf" srcId="{E2300CB1-B60C-4427-A34B-43D9D9FE5392}" destId="{B21D2BAE-3E3A-4273-B5BD-A2A9EDB0FAED}" srcOrd="0" destOrd="0" presId="urn:microsoft.com/office/officeart/2005/8/layout/orgChart1"/>
    <dgm:cxn modelId="{08585EB0-5288-4C5B-8F38-7620CBA6A3A8}" type="presParOf" srcId="{E2300CB1-B60C-4427-A34B-43D9D9FE5392}" destId="{26AADA4C-4291-419D-8CD7-1DD7B3BA1B13}" srcOrd="1" destOrd="0" presId="urn:microsoft.com/office/officeart/2005/8/layout/orgChart1"/>
    <dgm:cxn modelId="{A3D453B8-4917-4503-8807-B3BDE187F55A}" type="presParOf" srcId="{A380BD7C-02C1-44DF-A177-C0B489E606E9}" destId="{34F5152D-4866-4D9C-81E2-A098AA2C0A3C}" srcOrd="1" destOrd="0" presId="urn:microsoft.com/office/officeart/2005/8/layout/orgChart1"/>
    <dgm:cxn modelId="{57E621E5-DE32-4851-B7C7-6111F6868A0B}" type="presParOf" srcId="{34F5152D-4866-4D9C-81E2-A098AA2C0A3C}" destId="{4C91CEA2-73B8-47F1-B1A2-8493F30FE30C}" srcOrd="0" destOrd="0" presId="urn:microsoft.com/office/officeart/2005/8/layout/orgChart1"/>
    <dgm:cxn modelId="{3CD35A56-2882-443E-B468-95F0C2E86950}" type="presParOf" srcId="{34F5152D-4866-4D9C-81E2-A098AA2C0A3C}" destId="{61998022-E9C2-430A-AEE3-5E7F69C760C5}" srcOrd="1" destOrd="0" presId="urn:microsoft.com/office/officeart/2005/8/layout/orgChart1"/>
    <dgm:cxn modelId="{606F4ED6-3F02-4383-A864-36751C23E9FF}" type="presParOf" srcId="{61998022-E9C2-430A-AEE3-5E7F69C760C5}" destId="{7CD473BF-DD14-47C0-870F-9C034F10A7F3}" srcOrd="0" destOrd="0" presId="urn:microsoft.com/office/officeart/2005/8/layout/orgChart1"/>
    <dgm:cxn modelId="{E176848B-D69D-47C5-A6F3-6ECCA97B51EF}" type="presParOf" srcId="{7CD473BF-DD14-47C0-870F-9C034F10A7F3}" destId="{36C1249B-A6E8-44F9-B016-5DE20DF8E7B1}" srcOrd="0" destOrd="0" presId="urn:microsoft.com/office/officeart/2005/8/layout/orgChart1"/>
    <dgm:cxn modelId="{2F68DD4B-F6F6-414D-AE43-7CF22DEEE961}" type="presParOf" srcId="{7CD473BF-DD14-47C0-870F-9C034F10A7F3}" destId="{68E8E309-D496-4715-826D-8BEA94684842}" srcOrd="1" destOrd="0" presId="urn:microsoft.com/office/officeart/2005/8/layout/orgChart1"/>
    <dgm:cxn modelId="{47E212B4-F8B6-48F2-8052-EFB8C066CF6D}" type="presParOf" srcId="{61998022-E9C2-430A-AEE3-5E7F69C760C5}" destId="{0C50F31B-BB74-4900-BFA5-37D32A2C20A9}" srcOrd="1" destOrd="0" presId="urn:microsoft.com/office/officeart/2005/8/layout/orgChart1"/>
    <dgm:cxn modelId="{E1307EF3-6E47-4486-A7DF-9A45FFF176E8}" type="presParOf" srcId="{61998022-E9C2-430A-AEE3-5E7F69C760C5}" destId="{F50126B3-1E60-4979-89E5-5028E8FD6691}" srcOrd="2" destOrd="0" presId="urn:microsoft.com/office/officeart/2005/8/layout/orgChart1"/>
    <dgm:cxn modelId="{5F010211-631F-4958-8957-9FAE52F6FA8F}" type="presParOf" srcId="{34F5152D-4866-4D9C-81E2-A098AA2C0A3C}" destId="{7E4EEB5B-7FDB-405F-A303-8D5E48E0C852}" srcOrd="2" destOrd="0" presId="urn:microsoft.com/office/officeart/2005/8/layout/orgChart1"/>
    <dgm:cxn modelId="{CAF039F5-DCB8-469E-AD7F-4086CB931F37}" type="presParOf" srcId="{34F5152D-4866-4D9C-81E2-A098AA2C0A3C}" destId="{E08FC128-FCE3-47D2-B134-E9252B22715D}" srcOrd="3" destOrd="0" presId="urn:microsoft.com/office/officeart/2005/8/layout/orgChart1"/>
    <dgm:cxn modelId="{F9B3444F-414F-4B8C-8CE5-D27B8108EC51}" type="presParOf" srcId="{E08FC128-FCE3-47D2-B134-E9252B22715D}" destId="{20020472-97E6-4B5E-ABC0-2B4901A19237}" srcOrd="0" destOrd="0" presId="urn:microsoft.com/office/officeart/2005/8/layout/orgChart1"/>
    <dgm:cxn modelId="{71AFDB0D-FEAA-4DE4-A658-6AA3EFF47EBE}" type="presParOf" srcId="{20020472-97E6-4B5E-ABC0-2B4901A19237}" destId="{115807E4-1DA4-4073-9ADF-3119D423C155}" srcOrd="0" destOrd="0" presId="urn:microsoft.com/office/officeart/2005/8/layout/orgChart1"/>
    <dgm:cxn modelId="{BA105203-36BB-4491-8D4E-95A17B792C97}" type="presParOf" srcId="{20020472-97E6-4B5E-ABC0-2B4901A19237}" destId="{91F28810-6F27-4C6F-BBC2-D8F995BF3A23}" srcOrd="1" destOrd="0" presId="urn:microsoft.com/office/officeart/2005/8/layout/orgChart1"/>
    <dgm:cxn modelId="{729CD0F4-9B4C-4E15-BDA0-F442E5C09167}" type="presParOf" srcId="{E08FC128-FCE3-47D2-B134-E9252B22715D}" destId="{2A661B91-D0AC-4026-A2B1-41E26FDBDBAC}" srcOrd="1" destOrd="0" presId="urn:microsoft.com/office/officeart/2005/8/layout/orgChart1"/>
    <dgm:cxn modelId="{720A45D2-E28D-48EC-92FC-26FE3F02F121}" type="presParOf" srcId="{E08FC128-FCE3-47D2-B134-E9252B22715D}" destId="{4BE64CBF-C213-409D-B0B3-DCEBF87B1BBC}" srcOrd="2" destOrd="0" presId="urn:microsoft.com/office/officeart/2005/8/layout/orgChart1"/>
    <dgm:cxn modelId="{27A831A0-8C84-482E-926D-829FC6A03F57}" type="presParOf" srcId="{A380BD7C-02C1-44DF-A177-C0B489E606E9}" destId="{ED5CE01D-DC4C-4CC4-9E1D-FF85CFF45EBB}"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B978B6D-2442-45A9-9E37-448518E527DD}"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39AE17CB-F66F-4382-B691-B57E9235ECF6}">
      <dgm:prSet phldrT="[Text]"/>
      <dgm:spPr/>
      <dgm:t>
        <a:bodyPr/>
        <a:lstStyle/>
        <a:p>
          <a:pPr>
            <a:buFont typeface="Arial" panose="020B0604020202020204" pitchFamily="34" charset="0"/>
            <a:buChar char="•"/>
          </a:pPr>
          <a:r>
            <a:rPr lang="ar-SA" b="1" dirty="0">
              <a:solidFill>
                <a:schemeClr val="bg1"/>
              </a:solidFill>
              <a:effectLst/>
              <a:latin typeface="Sakkal Majalla" panose="02000000000000000000" pitchFamily="2" charset="-78"/>
              <a:ea typeface="Aptos"/>
              <a:cs typeface="Sakkal Majalla" panose="02000000000000000000" pitchFamily="2" charset="-78"/>
            </a:rPr>
            <a:t>توظيف تطبيقات الذكاء</a:t>
          </a:r>
          <a:r>
            <a:rPr lang="ar-EG" b="1" dirty="0">
              <a:solidFill>
                <a:schemeClr val="bg1"/>
              </a:solidFill>
              <a:effectLst/>
              <a:latin typeface="Sakkal Majalla" panose="02000000000000000000" pitchFamily="2" charset="-78"/>
              <a:ea typeface="Aptos"/>
              <a:cs typeface="Sakkal Majalla" panose="02000000000000000000" pitchFamily="2" charset="-78"/>
            </a:rPr>
            <a:t> الاصطناعي </a:t>
          </a:r>
          <a:endParaRPr lang="en-US" dirty="0">
            <a:solidFill>
              <a:schemeClr val="bg1"/>
            </a:solidFill>
          </a:endParaRPr>
        </a:p>
      </dgm:t>
    </dgm:pt>
    <dgm:pt modelId="{D77A0816-746E-43F4-9B67-50E80C392DC3}" type="parTrans" cxnId="{570AE923-C801-453B-809B-290A3BB945D3}">
      <dgm:prSet/>
      <dgm:spPr/>
      <dgm:t>
        <a:bodyPr/>
        <a:lstStyle/>
        <a:p>
          <a:endParaRPr lang="en-US"/>
        </a:p>
      </dgm:t>
    </dgm:pt>
    <dgm:pt modelId="{6AEDDD77-150B-42AB-AB23-C0228A8F5E7F}" type="sibTrans" cxnId="{570AE923-C801-453B-809B-290A3BB945D3}">
      <dgm:prSet/>
      <dgm:spPr/>
      <dgm:t>
        <a:bodyPr/>
        <a:lstStyle/>
        <a:p>
          <a:endParaRPr lang="en-US"/>
        </a:p>
      </dgm:t>
    </dgm:pt>
    <dgm:pt modelId="{E4ADD378-BED5-4985-903B-1683EA2C73F5}">
      <dgm:prSet phldrT="[Text]"/>
      <dgm:spPr/>
      <dgm:t>
        <a:bodyPr/>
        <a:lstStyle/>
        <a:p>
          <a:pPr>
            <a:buFont typeface="Arial" panose="020B0604020202020204" pitchFamily="34" charset="0"/>
            <a:buChar char="•"/>
          </a:pPr>
          <a:r>
            <a:rPr lang="ar-EG" b="1" dirty="0">
              <a:solidFill>
                <a:schemeClr val="bg1"/>
              </a:solidFill>
              <a:latin typeface="Sakkal Majalla" panose="02000000000000000000" pitchFamily="2" charset="-78"/>
              <a:ea typeface="Aptos"/>
              <a:cs typeface="Sakkal Majalla" panose="02000000000000000000" pitchFamily="2" charset="-78"/>
            </a:rPr>
            <a:t>4. </a:t>
          </a:r>
          <a:r>
            <a:rPr lang="ar-SA" b="1" dirty="0">
              <a:solidFill>
                <a:schemeClr val="bg1"/>
              </a:solidFill>
              <a:latin typeface="Sakkal Majalla" panose="02000000000000000000" pitchFamily="2" charset="-78"/>
              <a:ea typeface="Aptos"/>
              <a:cs typeface="Sakkal Majalla" panose="02000000000000000000" pitchFamily="2" charset="-78"/>
            </a:rPr>
            <a:t>روبوتات المحادثة</a:t>
          </a:r>
          <a:r>
            <a:rPr lang="ar-EG" b="1" dirty="0">
              <a:solidFill>
                <a:schemeClr val="bg1"/>
              </a:solidFill>
              <a:latin typeface="Sakkal Majalla" panose="02000000000000000000" pitchFamily="2" charset="-78"/>
              <a:ea typeface="Aptos"/>
              <a:cs typeface="Sakkal Majalla" panose="02000000000000000000" pitchFamily="2" charset="-78"/>
            </a:rPr>
            <a:t> </a:t>
          </a:r>
          <a:endParaRPr lang="en-US" dirty="0">
            <a:solidFill>
              <a:schemeClr val="bg1"/>
            </a:solidFill>
          </a:endParaRPr>
        </a:p>
      </dgm:t>
    </dgm:pt>
    <dgm:pt modelId="{90FC2B0A-A700-450E-812E-5D6C88897C4D}" type="parTrans" cxnId="{4972A41F-A9CD-4439-8D88-8AD56AB01553}">
      <dgm:prSet/>
      <dgm:spPr/>
      <dgm:t>
        <a:bodyPr/>
        <a:lstStyle/>
        <a:p>
          <a:endParaRPr lang="en-US">
            <a:solidFill>
              <a:schemeClr val="bg1"/>
            </a:solidFill>
          </a:endParaRPr>
        </a:p>
      </dgm:t>
    </dgm:pt>
    <dgm:pt modelId="{AE3DA702-5F30-48FB-848D-C575555417A2}" type="sibTrans" cxnId="{4972A41F-A9CD-4439-8D88-8AD56AB01553}">
      <dgm:prSet/>
      <dgm:spPr/>
      <dgm:t>
        <a:bodyPr/>
        <a:lstStyle/>
        <a:p>
          <a:endParaRPr lang="en-US"/>
        </a:p>
      </dgm:t>
    </dgm:pt>
    <dgm:pt modelId="{E9A5739E-DE97-488B-A2A4-B8E006E13D7B}">
      <dgm:prSet phldrT="[Text]"/>
      <dgm:spPr/>
      <dgm:t>
        <a:bodyPr/>
        <a:lstStyle/>
        <a:p>
          <a:pPr>
            <a:buFont typeface="Arial" panose="020B0604020202020204" pitchFamily="34" charset="0"/>
            <a:buChar char="•"/>
          </a:pPr>
          <a:r>
            <a:rPr lang="ar-EG" b="1" dirty="0">
              <a:solidFill>
                <a:schemeClr val="bg1"/>
              </a:solidFill>
              <a:latin typeface="Sakkal Majalla" panose="02000000000000000000" pitchFamily="2" charset="-78"/>
              <a:cs typeface="Sakkal Majalla" panose="02000000000000000000" pitchFamily="2" charset="-78"/>
            </a:rPr>
            <a:t>1. </a:t>
          </a:r>
          <a:r>
            <a:rPr lang="ar-SA" b="1" dirty="0">
              <a:solidFill>
                <a:schemeClr val="bg1"/>
              </a:solidFill>
              <a:latin typeface="Sakkal Majalla" panose="02000000000000000000" pitchFamily="2" charset="-78"/>
              <a:cs typeface="Sakkal Majalla" panose="02000000000000000000" pitchFamily="2" charset="-78"/>
            </a:rPr>
            <a:t>عمليات البحث الذكية</a:t>
          </a:r>
          <a:endParaRPr lang="en-US" dirty="0">
            <a:solidFill>
              <a:schemeClr val="bg1"/>
            </a:solidFill>
          </a:endParaRPr>
        </a:p>
      </dgm:t>
    </dgm:pt>
    <dgm:pt modelId="{7C03B228-7F8F-4DB9-AB0F-AB9C2B981C14}" type="parTrans" cxnId="{2CE47B93-32BC-480A-AB8F-0D3162E930EF}">
      <dgm:prSet/>
      <dgm:spPr/>
      <dgm:t>
        <a:bodyPr/>
        <a:lstStyle/>
        <a:p>
          <a:endParaRPr lang="en-US">
            <a:solidFill>
              <a:schemeClr val="bg1"/>
            </a:solidFill>
          </a:endParaRPr>
        </a:p>
      </dgm:t>
    </dgm:pt>
    <dgm:pt modelId="{3E9770D9-8F26-4E96-9EF4-EEBACD7C2417}" type="sibTrans" cxnId="{2CE47B93-32BC-480A-AB8F-0D3162E930EF}">
      <dgm:prSet/>
      <dgm:spPr/>
      <dgm:t>
        <a:bodyPr/>
        <a:lstStyle/>
        <a:p>
          <a:endParaRPr lang="en-US"/>
        </a:p>
      </dgm:t>
    </dgm:pt>
    <dgm:pt modelId="{77F58BBC-577D-4A29-BA6A-660BCEE5AEFC}">
      <dgm:prSet/>
      <dgm:spPr/>
      <dgm:t>
        <a:bodyPr/>
        <a:lstStyle/>
        <a:p>
          <a:pPr>
            <a:buFont typeface="Arial" panose="020B0604020202020204" pitchFamily="34" charset="0"/>
            <a:buChar char="•"/>
          </a:pPr>
          <a:r>
            <a:rPr lang="ar-EG" b="1" dirty="0">
              <a:solidFill>
                <a:schemeClr val="bg1"/>
              </a:solidFill>
              <a:latin typeface="Sakkal Majalla" panose="02000000000000000000" pitchFamily="2" charset="-78"/>
              <a:ea typeface="Aptos"/>
              <a:cs typeface="Sakkal Majalla" panose="02000000000000000000" pitchFamily="2" charset="-78"/>
            </a:rPr>
            <a:t>2. </a:t>
          </a:r>
          <a:r>
            <a:rPr lang="ar-SA" b="1" dirty="0">
              <a:solidFill>
                <a:schemeClr val="bg1"/>
              </a:solidFill>
              <a:latin typeface="Sakkal Majalla" panose="02000000000000000000" pitchFamily="2" charset="-78"/>
              <a:ea typeface="Aptos"/>
              <a:cs typeface="Sakkal Majalla" panose="02000000000000000000" pitchFamily="2" charset="-78"/>
            </a:rPr>
            <a:t>البحث </a:t>
          </a:r>
          <a:r>
            <a:rPr lang="ar-SA" b="1" dirty="0">
              <a:solidFill>
                <a:schemeClr val="bg1"/>
              </a:solidFill>
              <a:effectLst/>
              <a:latin typeface="Sakkal Majalla" panose="02000000000000000000" pitchFamily="2" charset="-78"/>
              <a:ea typeface="Aptos"/>
              <a:cs typeface="Sakkal Majalla" panose="02000000000000000000" pitchFamily="2" charset="-78"/>
            </a:rPr>
            <a:t>المرئي</a:t>
          </a:r>
          <a:endParaRPr lang="en-US" b="1" dirty="0">
            <a:solidFill>
              <a:schemeClr val="bg1"/>
            </a:solidFill>
            <a:effectLst/>
            <a:latin typeface="Sakkal Majalla" panose="02000000000000000000" pitchFamily="2" charset="-78"/>
            <a:ea typeface="Aptos"/>
            <a:cs typeface="Sakkal Majalla" panose="02000000000000000000" pitchFamily="2" charset="-78"/>
          </a:endParaRPr>
        </a:p>
      </dgm:t>
    </dgm:pt>
    <dgm:pt modelId="{C10B604F-E034-4355-ABC2-F4178F1D23A3}" type="parTrans" cxnId="{133D0A31-3632-4139-950A-5A100C8740E7}">
      <dgm:prSet/>
      <dgm:spPr/>
      <dgm:t>
        <a:bodyPr/>
        <a:lstStyle/>
        <a:p>
          <a:endParaRPr lang="en-US">
            <a:solidFill>
              <a:schemeClr val="bg1"/>
            </a:solidFill>
          </a:endParaRPr>
        </a:p>
      </dgm:t>
    </dgm:pt>
    <dgm:pt modelId="{AA2AD7A6-A285-48A4-A73F-99C459E3574B}" type="sibTrans" cxnId="{133D0A31-3632-4139-950A-5A100C8740E7}">
      <dgm:prSet/>
      <dgm:spPr/>
      <dgm:t>
        <a:bodyPr/>
        <a:lstStyle/>
        <a:p>
          <a:endParaRPr lang="en-US"/>
        </a:p>
      </dgm:t>
    </dgm:pt>
    <dgm:pt modelId="{95FE79ED-BFD1-4EEB-BA3F-3106C0157E96}">
      <dgm:prSet/>
      <dgm:spPr/>
      <dgm:t>
        <a:bodyPr/>
        <a:lstStyle/>
        <a:p>
          <a:pPr>
            <a:buFont typeface="Arial" panose="020B0604020202020204" pitchFamily="34" charset="0"/>
            <a:buChar char="•"/>
          </a:pPr>
          <a:r>
            <a:rPr lang="ar-EG" b="1" dirty="0">
              <a:solidFill>
                <a:schemeClr val="bg1"/>
              </a:solidFill>
              <a:effectLst/>
              <a:latin typeface="Sakkal Majalla" panose="02000000000000000000" pitchFamily="2" charset="-78"/>
              <a:ea typeface="Aptos"/>
              <a:cs typeface="Sakkal Majalla" panose="02000000000000000000" pitchFamily="2" charset="-78"/>
            </a:rPr>
            <a:t>3. </a:t>
          </a:r>
          <a:r>
            <a:rPr lang="ar-SA" b="1" dirty="0">
              <a:solidFill>
                <a:schemeClr val="bg1"/>
              </a:solidFill>
              <a:effectLst/>
              <a:latin typeface="Sakkal Majalla" panose="02000000000000000000" pitchFamily="2" charset="-78"/>
              <a:ea typeface="Aptos"/>
              <a:cs typeface="Sakkal Majalla" panose="02000000000000000000" pitchFamily="2" charset="-78"/>
            </a:rPr>
            <a:t>المساعدة الصوتية</a:t>
          </a:r>
          <a:endParaRPr lang="en-US" dirty="0">
            <a:solidFill>
              <a:schemeClr val="bg1"/>
            </a:solidFill>
          </a:endParaRPr>
        </a:p>
      </dgm:t>
    </dgm:pt>
    <dgm:pt modelId="{D5007ECA-7E89-4B6C-B230-BA10DC78AB25}" type="parTrans" cxnId="{E7932528-99AC-49F9-8D18-861B0F9D8B4D}">
      <dgm:prSet/>
      <dgm:spPr/>
      <dgm:t>
        <a:bodyPr/>
        <a:lstStyle/>
        <a:p>
          <a:endParaRPr lang="en-US">
            <a:solidFill>
              <a:schemeClr val="bg1"/>
            </a:solidFill>
          </a:endParaRPr>
        </a:p>
      </dgm:t>
    </dgm:pt>
    <dgm:pt modelId="{DB844D16-8DB4-4F1F-853E-6F4F13B3B8F6}" type="sibTrans" cxnId="{E7932528-99AC-49F9-8D18-861B0F9D8B4D}">
      <dgm:prSet/>
      <dgm:spPr/>
      <dgm:t>
        <a:bodyPr/>
        <a:lstStyle/>
        <a:p>
          <a:endParaRPr lang="en-US"/>
        </a:p>
      </dgm:t>
    </dgm:pt>
    <dgm:pt modelId="{2F05759E-547D-463B-80EC-D0855D026432}" type="pres">
      <dgm:prSet presAssocID="{2B978B6D-2442-45A9-9E37-448518E527DD}" presName="hierChild1" presStyleCnt="0">
        <dgm:presLayoutVars>
          <dgm:orgChart val="1"/>
          <dgm:chPref val="1"/>
          <dgm:dir/>
          <dgm:animOne val="branch"/>
          <dgm:animLvl val="lvl"/>
          <dgm:resizeHandles/>
        </dgm:presLayoutVars>
      </dgm:prSet>
      <dgm:spPr/>
    </dgm:pt>
    <dgm:pt modelId="{A380BD7C-02C1-44DF-A177-C0B489E606E9}" type="pres">
      <dgm:prSet presAssocID="{39AE17CB-F66F-4382-B691-B57E9235ECF6}" presName="hierRoot1" presStyleCnt="0">
        <dgm:presLayoutVars>
          <dgm:hierBranch val="init"/>
        </dgm:presLayoutVars>
      </dgm:prSet>
      <dgm:spPr/>
    </dgm:pt>
    <dgm:pt modelId="{E2300CB1-B60C-4427-A34B-43D9D9FE5392}" type="pres">
      <dgm:prSet presAssocID="{39AE17CB-F66F-4382-B691-B57E9235ECF6}" presName="rootComposite1" presStyleCnt="0"/>
      <dgm:spPr/>
    </dgm:pt>
    <dgm:pt modelId="{B21D2BAE-3E3A-4273-B5BD-A2A9EDB0FAED}" type="pres">
      <dgm:prSet presAssocID="{39AE17CB-F66F-4382-B691-B57E9235ECF6}" presName="rootText1" presStyleLbl="node0" presStyleIdx="0" presStyleCnt="1">
        <dgm:presLayoutVars>
          <dgm:chPref val="3"/>
        </dgm:presLayoutVars>
      </dgm:prSet>
      <dgm:spPr/>
    </dgm:pt>
    <dgm:pt modelId="{26AADA4C-4291-419D-8CD7-1DD7B3BA1B13}" type="pres">
      <dgm:prSet presAssocID="{39AE17CB-F66F-4382-B691-B57E9235ECF6}" presName="rootConnector1" presStyleLbl="node1" presStyleIdx="0" presStyleCnt="0"/>
      <dgm:spPr/>
    </dgm:pt>
    <dgm:pt modelId="{34F5152D-4866-4D9C-81E2-A098AA2C0A3C}" type="pres">
      <dgm:prSet presAssocID="{39AE17CB-F66F-4382-B691-B57E9235ECF6}" presName="hierChild2" presStyleCnt="0"/>
      <dgm:spPr/>
    </dgm:pt>
    <dgm:pt modelId="{4C91CEA2-73B8-47F1-B1A2-8493F30FE30C}" type="pres">
      <dgm:prSet presAssocID="{90FC2B0A-A700-450E-812E-5D6C88897C4D}" presName="Name37" presStyleLbl="parChTrans1D2" presStyleIdx="0" presStyleCnt="4"/>
      <dgm:spPr/>
    </dgm:pt>
    <dgm:pt modelId="{61998022-E9C2-430A-AEE3-5E7F69C760C5}" type="pres">
      <dgm:prSet presAssocID="{E4ADD378-BED5-4985-903B-1683EA2C73F5}" presName="hierRoot2" presStyleCnt="0">
        <dgm:presLayoutVars>
          <dgm:hierBranch val="init"/>
        </dgm:presLayoutVars>
      </dgm:prSet>
      <dgm:spPr/>
    </dgm:pt>
    <dgm:pt modelId="{7CD473BF-DD14-47C0-870F-9C034F10A7F3}" type="pres">
      <dgm:prSet presAssocID="{E4ADD378-BED5-4985-903B-1683EA2C73F5}" presName="rootComposite" presStyleCnt="0"/>
      <dgm:spPr/>
    </dgm:pt>
    <dgm:pt modelId="{36C1249B-A6E8-44F9-B016-5DE20DF8E7B1}" type="pres">
      <dgm:prSet presAssocID="{E4ADD378-BED5-4985-903B-1683EA2C73F5}" presName="rootText" presStyleLbl="node2" presStyleIdx="0" presStyleCnt="4">
        <dgm:presLayoutVars>
          <dgm:chPref val="3"/>
        </dgm:presLayoutVars>
      </dgm:prSet>
      <dgm:spPr/>
    </dgm:pt>
    <dgm:pt modelId="{68E8E309-D496-4715-826D-8BEA94684842}" type="pres">
      <dgm:prSet presAssocID="{E4ADD378-BED5-4985-903B-1683EA2C73F5}" presName="rootConnector" presStyleLbl="node2" presStyleIdx="0" presStyleCnt="4"/>
      <dgm:spPr/>
    </dgm:pt>
    <dgm:pt modelId="{0C50F31B-BB74-4900-BFA5-37D32A2C20A9}" type="pres">
      <dgm:prSet presAssocID="{E4ADD378-BED5-4985-903B-1683EA2C73F5}" presName="hierChild4" presStyleCnt="0"/>
      <dgm:spPr/>
    </dgm:pt>
    <dgm:pt modelId="{F50126B3-1E60-4979-89E5-5028E8FD6691}" type="pres">
      <dgm:prSet presAssocID="{E4ADD378-BED5-4985-903B-1683EA2C73F5}" presName="hierChild5" presStyleCnt="0"/>
      <dgm:spPr/>
    </dgm:pt>
    <dgm:pt modelId="{B949D1A1-B761-4AFB-9BA1-AE6665A36046}" type="pres">
      <dgm:prSet presAssocID="{D5007ECA-7E89-4B6C-B230-BA10DC78AB25}" presName="Name37" presStyleLbl="parChTrans1D2" presStyleIdx="1" presStyleCnt="4"/>
      <dgm:spPr/>
    </dgm:pt>
    <dgm:pt modelId="{51DE4F5A-6788-4DF2-A15E-FD7C55CAEFD2}" type="pres">
      <dgm:prSet presAssocID="{95FE79ED-BFD1-4EEB-BA3F-3106C0157E96}" presName="hierRoot2" presStyleCnt="0">
        <dgm:presLayoutVars>
          <dgm:hierBranch val="init"/>
        </dgm:presLayoutVars>
      </dgm:prSet>
      <dgm:spPr/>
    </dgm:pt>
    <dgm:pt modelId="{F0763107-A3AB-4BCC-AC7E-95FF9A95513F}" type="pres">
      <dgm:prSet presAssocID="{95FE79ED-BFD1-4EEB-BA3F-3106C0157E96}" presName="rootComposite" presStyleCnt="0"/>
      <dgm:spPr/>
    </dgm:pt>
    <dgm:pt modelId="{B2DFB2CC-42F2-4B5D-9533-2790791D91BF}" type="pres">
      <dgm:prSet presAssocID="{95FE79ED-BFD1-4EEB-BA3F-3106C0157E96}" presName="rootText" presStyleLbl="node2" presStyleIdx="1" presStyleCnt="4">
        <dgm:presLayoutVars>
          <dgm:chPref val="3"/>
        </dgm:presLayoutVars>
      </dgm:prSet>
      <dgm:spPr/>
    </dgm:pt>
    <dgm:pt modelId="{A27848B4-2ACF-4FAB-9AAF-461510CD19E7}" type="pres">
      <dgm:prSet presAssocID="{95FE79ED-BFD1-4EEB-BA3F-3106C0157E96}" presName="rootConnector" presStyleLbl="node2" presStyleIdx="1" presStyleCnt="4"/>
      <dgm:spPr/>
    </dgm:pt>
    <dgm:pt modelId="{78864EA3-2817-411C-9BC6-3F46A7AC65C5}" type="pres">
      <dgm:prSet presAssocID="{95FE79ED-BFD1-4EEB-BA3F-3106C0157E96}" presName="hierChild4" presStyleCnt="0"/>
      <dgm:spPr/>
    </dgm:pt>
    <dgm:pt modelId="{A85999F0-D238-4374-B8CB-4D8EC0202AFC}" type="pres">
      <dgm:prSet presAssocID="{95FE79ED-BFD1-4EEB-BA3F-3106C0157E96}" presName="hierChild5" presStyleCnt="0"/>
      <dgm:spPr/>
    </dgm:pt>
    <dgm:pt modelId="{50DB7CD6-2010-4906-A5A0-21AF4C5E6121}" type="pres">
      <dgm:prSet presAssocID="{C10B604F-E034-4355-ABC2-F4178F1D23A3}" presName="Name37" presStyleLbl="parChTrans1D2" presStyleIdx="2" presStyleCnt="4"/>
      <dgm:spPr/>
    </dgm:pt>
    <dgm:pt modelId="{FD25AF90-5ADD-4F67-9E52-527F8E84E76D}" type="pres">
      <dgm:prSet presAssocID="{77F58BBC-577D-4A29-BA6A-660BCEE5AEFC}" presName="hierRoot2" presStyleCnt="0">
        <dgm:presLayoutVars>
          <dgm:hierBranch val="init"/>
        </dgm:presLayoutVars>
      </dgm:prSet>
      <dgm:spPr/>
    </dgm:pt>
    <dgm:pt modelId="{EB6F38C5-2141-43D2-836E-47078895B79E}" type="pres">
      <dgm:prSet presAssocID="{77F58BBC-577D-4A29-BA6A-660BCEE5AEFC}" presName="rootComposite" presStyleCnt="0"/>
      <dgm:spPr/>
    </dgm:pt>
    <dgm:pt modelId="{902621F2-EC0A-4E12-B8E6-B4390DB8587F}" type="pres">
      <dgm:prSet presAssocID="{77F58BBC-577D-4A29-BA6A-660BCEE5AEFC}" presName="rootText" presStyleLbl="node2" presStyleIdx="2" presStyleCnt="4">
        <dgm:presLayoutVars>
          <dgm:chPref val="3"/>
        </dgm:presLayoutVars>
      </dgm:prSet>
      <dgm:spPr/>
    </dgm:pt>
    <dgm:pt modelId="{4D02882A-FBF6-4D70-B2E7-69FA951F0F32}" type="pres">
      <dgm:prSet presAssocID="{77F58BBC-577D-4A29-BA6A-660BCEE5AEFC}" presName="rootConnector" presStyleLbl="node2" presStyleIdx="2" presStyleCnt="4"/>
      <dgm:spPr/>
    </dgm:pt>
    <dgm:pt modelId="{54C3E205-67C9-417D-A36B-190B4542E9AD}" type="pres">
      <dgm:prSet presAssocID="{77F58BBC-577D-4A29-BA6A-660BCEE5AEFC}" presName="hierChild4" presStyleCnt="0"/>
      <dgm:spPr/>
    </dgm:pt>
    <dgm:pt modelId="{9C27D746-DFC1-44C7-99B4-3CA976FFFCDC}" type="pres">
      <dgm:prSet presAssocID="{77F58BBC-577D-4A29-BA6A-660BCEE5AEFC}" presName="hierChild5" presStyleCnt="0"/>
      <dgm:spPr/>
    </dgm:pt>
    <dgm:pt modelId="{7E4EEB5B-7FDB-405F-A303-8D5E48E0C852}" type="pres">
      <dgm:prSet presAssocID="{7C03B228-7F8F-4DB9-AB0F-AB9C2B981C14}" presName="Name37" presStyleLbl="parChTrans1D2" presStyleIdx="3" presStyleCnt="4"/>
      <dgm:spPr/>
    </dgm:pt>
    <dgm:pt modelId="{E08FC128-FCE3-47D2-B134-E9252B22715D}" type="pres">
      <dgm:prSet presAssocID="{E9A5739E-DE97-488B-A2A4-B8E006E13D7B}" presName="hierRoot2" presStyleCnt="0">
        <dgm:presLayoutVars>
          <dgm:hierBranch val="init"/>
        </dgm:presLayoutVars>
      </dgm:prSet>
      <dgm:spPr/>
    </dgm:pt>
    <dgm:pt modelId="{20020472-97E6-4B5E-ABC0-2B4901A19237}" type="pres">
      <dgm:prSet presAssocID="{E9A5739E-DE97-488B-A2A4-B8E006E13D7B}" presName="rootComposite" presStyleCnt="0"/>
      <dgm:spPr/>
    </dgm:pt>
    <dgm:pt modelId="{115807E4-1DA4-4073-9ADF-3119D423C155}" type="pres">
      <dgm:prSet presAssocID="{E9A5739E-DE97-488B-A2A4-B8E006E13D7B}" presName="rootText" presStyleLbl="node2" presStyleIdx="3" presStyleCnt="4">
        <dgm:presLayoutVars>
          <dgm:chPref val="3"/>
        </dgm:presLayoutVars>
      </dgm:prSet>
      <dgm:spPr/>
    </dgm:pt>
    <dgm:pt modelId="{91F28810-6F27-4C6F-BBC2-D8F995BF3A23}" type="pres">
      <dgm:prSet presAssocID="{E9A5739E-DE97-488B-A2A4-B8E006E13D7B}" presName="rootConnector" presStyleLbl="node2" presStyleIdx="3" presStyleCnt="4"/>
      <dgm:spPr/>
    </dgm:pt>
    <dgm:pt modelId="{2A661B91-D0AC-4026-A2B1-41E26FDBDBAC}" type="pres">
      <dgm:prSet presAssocID="{E9A5739E-DE97-488B-A2A4-B8E006E13D7B}" presName="hierChild4" presStyleCnt="0"/>
      <dgm:spPr/>
    </dgm:pt>
    <dgm:pt modelId="{4BE64CBF-C213-409D-B0B3-DCEBF87B1BBC}" type="pres">
      <dgm:prSet presAssocID="{E9A5739E-DE97-488B-A2A4-B8E006E13D7B}" presName="hierChild5" presStyleCnt="0"/>
      <dgm:spPr/>
    </dgm:pt>
    <dgm:pt modelId="{ED5CE01D-DC4C-4CC4-9E1D-FF85CFF45EBB}" type="pres">
      <dgm:prSet presAssocID="{39AE17CB-F66F-4382-B691-B57E9235ECF6}" presName="hierChild3" presStyleCnt="0"/>
      <dgm:spPr/>
    </dgm:pt>
  </dgm:ptLst>
  <dgm:cxnLst>
    <dgm:cxn modelId="{2E1DA005-89A2-4CDE-A140-BC0609A23CFF}" type="presOf" srcId="{95FE79ED-BFD1-4EEB-BA3F-3106C0157E96}" destId="{B2DFB2CC-42F2-4B5D-9533-2790791D91BF}" srcOrd="0" destOrd="0" presId="urn:microsoft.com/office/officeart/2005/8/layout/orgChart1"/>
    <dgm:cxn modelId="{CCF8E70C-1FB0-40E4-AAF9-9D475D62036B}" type="presOf" srcId="{E4ADD378-BED5-4985-903B-1683EA2C73F5}" destId="{68E8E309-D496-4715-826D-8BEA94684842}" srcOrd="1" destOrd="0" presId="urn:microsoft.com/office/officeart/2005/8/layout/orgChart1"/>
    <dgm:cxn modelId="{1691AF14-47F6-4AC3-88BF-73EDCDD85C1E}" type="presOf" srcId="{90FC2B0A-A700-450E-812E-5D6C88897C4D}" destId="{4C91CEA2-73B8-47F1-B1A2-8493F30FE30C}" srcOrd="0" destOrd="0" presId="urn:microsoft.com/office/officeart/2005/8/layout/orgChart1"/>
    <dgm:cxn modelId="{52D9CA1E-6F42-42F1-A837-B34867223051}" type="presOf" srcId="{C10B604F-E034-4355-ABC2-F4178F1D23A3}" destId="{50DB7CD6-2010-4906-A5A0-21AF4C5E6121}" srcOrd="0" destOrd="0" presId="urn:microsoft.com/office/officeart/2005/8/layout/orgChart1"/>
    <dgm:cxn modelId="{4972A41F-A9CD-4439-8D88-8AD56AB01553}" srcId="{39AE17CB-F66F-4382-B691-B57E9235ECF6}" destId="{E4ADD378-BED5-4985-903B-1683EA2C73F5}" srcOrd="0" destOrd="0" parTransId="{90FC2B0A-A700-450E-812E-5D6C88897C4D}" sibTransId="{AE3DA702-5F30-48FB-848D-C575555417A2}"/>
    <dgm:cxn modelId="{570AE923-C801-453B-809B-290A3BB945D3}" srcId="{2B978B6D-2442-45A9-9E37-448518E527DD}" destId="{39AE17CB-F66F-4382-B691-B57E9235ECF6}" srcOrd="0" destOrd="0" parTransId="{D77A0816-746E-43F4-9B67-50E80C392DC3}" sibTransId="{6AEDDD77-150B-42AB-AB23-C0228A8F5E7F}"/>
    <dgm:cxn modelId="{E7932528-99AC-49F9-8D18-861B0F9D8B4D}" srcId="{39AE17CB-F66F-4382-B691-B57E9235ECF6}" destId="{95FE79ED-BFD1-4EEB-BA3F-3106C0157E96}" srcOrd="1" destOrd="0" parTransId="{D5007ECA-7E89-4B6C-B230-BA10DC78AB25}" sibTransId="{DB844D16-8DB4-4F1F-853E-6F4F13B3B8F6}"/>
    <dgm:cxn modelId="{133D0A31-3632-4139-950A-5A100C8740E7}" srcId="{39AE17CB-F66F-4382-B691-B57E9235ECF6}" destId="{77F58BBC-577D-4A29-BA6A-660BCEE5AEFC}" srcOrd="2" destOrd="0" parTransId="{C10B604F-E034-4355-ABC2-F4178F1D23A3}" sibTransId="{AA2AD7A6-A285-48A4-A73F-99C459E3574B}"/>
    <dgm:cxn modelId="{6263E739-0C02-48A2-9918-C19C59E27C1E}" type="presOf" srcId="{39AE17CB-F66F-4382-B691-B57E9235ECF6}" destId="{26AADA4C-4291-419D-8CD7-1DD7B3BA1B13}" srcOrd="1" destOrd="0" presId="urn:microsoft.com/office/officeart/2005/8/layout/orgChart1"/>
    <dgm:cxn modelId="{E564B357-86F6-4591-AE33-2DEC887F2FDA}" type="presOf" srcId="{D5007ECA-7E89-4B6C-B230-BA10DC78AB25}" destId="{B949D1A1-B761-4AFB-9BA1-AE6665A36046}" srcOrd="0" destOrd="0" presId="urn:microsoft.com/office/officeart/2005/8/layout/orgChart1"/>
    <dgm:cxn modelId="{0873658A-367F-4F3D-A894-E1C2178F530B}" type="presOf" srcId="{39AE17CB-F66F-4382-B691-B57E9235ECF6}" destId="{B21D2BAE-3E3A-4273-B5BD-A2A9EDB0FAED}" srcOrd="0" destOrd="0" presId="urn:microsoft.com/office/officeart/2005/8/layout/orgChart1"/>
    <dgm:cxn modelId="{2CE47B93-32BC-480A-AB8F-0D3162E930EF}" srcId="{39AE17CB-F66F-4382-B691-B57E9235ECF6}" destId="{E9A5739E-DE97-488B-A2A4-B8E006E13D7B}" srcOrd="3" destOrd="0" parTransId="{7C03B228-7F8F-4DB9-AB0F-AB9C2B981C14}" sibTransId="{3E9770D9-8F26-4E96-9EF4-EEBACD7C2417}"/>
    <dgm:cxn modelId="{05C4BA96-024F-499C-8608-6F5FBEBEC1C4}" type="presOf" srcId="{7C03B228-7F8F-4DB9-AB0F-AB9C2B981C14}" destId="{7E4EEB5B-7FDB-405F-A303-8D5E48E0C852}" srcOrd="0" destOrd="0" presId="urn:microsoft.com/office/officeart/2005/8/layout/orgChart1"/>
    <dgm:cxn modelId="{6FC983A0-BFE4-4CD0-AB08-7B1D553AB84F}" type="presOf" srcId="{E4ADD378-BED5-4985-903B-1683EA2C73F5}" destId="{36C1249B-A6E8-44F9-B016-5DE20DF8E7B1}" srcOrd="0" destOrd="0" presId="urn:microsoft.com/office/officeart/2005/8/layout/orgChart1"/>
    <dgm:cxn modelId="{E24D7AA8-6F33-46F8-B5E6-83372D33B85C}" type="presOf" srcId="{E9A5739E-DE97-488B-A2A4-B8E006E13D7B}" destId="{91F28810-6F27-4C6F-BBC2-D8F995BF3A23}" srcOrd="1" destOrd="0" presId="urn:microsoft.com/office/officeart/2005/8/layout/orgChart1"/>
    <dgm:cxn modelId="{9D711BAB-9DBD-4062-BC87-B2D058864810}" type="presOf" srcId="{77F58BBC-577D-4A29-BA6A-660BCEE5AEFC}" destId="{4D02882A-FBF6-4D70-B2E7-69FA951F0F32}" srcOrd="1" destOrd="0" presId="urn:microsoft.com/office/officeart/2005/8/layout/orgChart1"/>
    <dgm:cxn modelId="{9F7112B4-4E3C-4636-A2F6-23641BF08922}" type="presOf" srcId="{77F58BBC-577D-4A29-BA6A-660BCEE5AEFC}" destId="{902621F2-EC0A-4E12-B8E6-B4390DB8587F}" srcOrd="0" destOrd="0" presId="urn:microsoft.com/office/officeart/2005/8/layout/orgChart1"/>
    <dgm:cxn modelId="{05BFACBA-00DD-40C9-A18A-B5030928041D}" type="presOf" srcId="{E9A5739E-DE97-488B-A2A4-B8E006E13D7B}" destId="{115807E4-1DA4-4073-9ADF-3119D423C155}" srcOrd="0" destOrd="0" presId="urn:microsoft.com/office/officeart/2005/8/layout/orgChart1"/>
    <dgm:cxn modelId="{2A3E39E5-24C3-4187-9CFB-27B65E2A1C1F}" type="presOf" srcId="{95FE79ED-BFD1-4EEB-BA3F-3106C0157E96}" destId="{A27848B4-2ACF-4FAB-9AAF-461510CD19E7}" srcOrd="1" destOrd="0" presId="urn:microsoft.com/office/officeart/2005/8/layout/orgChart1"/>
    <dgm:cxn modelId="{40B3F8F2-C827-46F5-A20F-A23A456F6853}" type="presOf" srcId="{2B978B6D-2442-45A9-9E37-448518E527DD}" destId="{2F05759E-547D-463B-80EC-D0855D026432}" srcOrd="0" destOrd="0" presId="urn:microsoft.com/office/officeart/2005/8/layout/orgChart1"/>
    <dgm:cxn modelId="{FFD02E83-ACAA-4A59-8A8C-46906BD3E866}" type="presParOf" srcId="{2F05759E-547D-463B-80EC-D0855D026432}" destId="{A380BD7C-02C1-44DF-A177-C0B489E606E9}" srcOrd="0" destOrd="0" presId="urn:microsoft.com/office/officeart/2005/8/layout/orgChart1"/>
    <dgm:cxn modelId="{B007EC6A-8312-4520-9318-2223A2825718}" type="presParOf" srcId="{A380BD7C-02C1-44DF-A177-C0B489E606E9}" destId="{E2300CB1-B60C-4427-A34B-43D9D9FE5392}" srcOrd="0" destOrd="0" presId="urn:microsoft.com/office/officeart/2005/8/layout/orgChart1"/>
    <dgm:cxn modelId="{311F01F8-4C1E-461C-ACF0-C1D4F3BBD444}" type="presParOf" srcId="{E2300CB1-B60C-4427-A34B-43D9D9FE5392}" destId="{B21D2BAE-3E3A-4273-B5BD-A2A9EDB0FAED}" srcOrd="0" destOrd="0" presId="urn:microsoft.com/office/officeart/2005/8/layout/orgChart1"/>
    <dgm:cxn modelId="{08585EB0-5288-4C5B-8F38-7620CBA6A3A8}" type="presParOf" srcId="{E2300CB1-B60C-4427-A34B-43D9D9FE5392}" destId="{26AADA4C-4291-419D-8CD7-1DD7B3BA1B13}" srcOrd="1" destOrd="0" presId="urn:microsoft.com/office/officeart/2005/8/layout/orgChart1"/>
    <dgm:cxn modelId="{A3D453B8-4917-4503-8807-B3BDE187F55A}" type="presParOf" srcId="{A380BD7C-02C1-44DF-A177-C0B489E606E9}" destId="{34F5152D-4866-4D9C-81E2-A098AA2C0A3C}" srcOrd="1" destOrd="0" presId="urn:microsoft.com/office/officeart/2005/8/layout/orgChart1"/>
    <dgm:cxn modelId="{57E621E5-DE32-4851-B7C7-6111F6868A0B}" type="presParOf" srcId="{34F5152D-4866-4D9C-81E2-A098AA2C0A3C}" destId="{4C91CEA2-73B8-47F1-B1A2-8493F30FE30C}" srcOrd="0" destOrd="0" presId="urn:microsoft.com/office/officeart/2005/8/layout/orgChart1"/>
    <dgm:cxn modelId="{3CD35A56-2882-443E-B468-95F0C2E86950}" type="presParOf" srcId="{34F5152D-4866-4D9C-81E2-A098AA2C0A3C}" destId="{61998022-E9C2-430A-AEE3-5E7F69C760C5}" srcOrd="1" destOrd="0" presId="urn:microsoft.com/office/officeart/2005/8/layout/orgChart1"/>
    <dgm:cxn modelId="{606F4ED6-3F02-4383-A864-36751C23E9FF}" type="presParOf" srcId="{61998022-E9C2-430A-AEE3-5E7F69C760C5}" destId="{7CD473BF-DD14-47C0-870F-9C034F10A7F3}" srcOrd="0" destOrd="0" presId="urn:microsoft.com/office/officeart/2005/8/layout/orgChart1"/>
    <dgm:cxn modelId="{E176848B-D69D-47C5-A6F3-6ECCA97B51EF}" type="presParOf" srcId="{7CD473BF-DD14-47C0-870F-9C034F10A7F3}" destId="{36C1249B-A6E8-44F9-B016-5DE20DF8E7B1}" srcOrd="0" destOrd="0" presId="urn:microsoft.com/office/officeart/2005/8/layout/orgChart1"/>
    <dgm:cxn modelId="{2F68DD4B-F6F6-414D-AE43-7CF22DEEE961}" type="presParOf" srcId="{7CD473BF-DD14-47C0-870F-9C034F10A7F3}" destId="{68E8E309-D496-4715-826D-8BEA94684842}" srcOrd="1" destOrd="0" presId="urn:microsoft.com/office/officeart/2005/8/layout/orgChart1"/>
    <dgm:cxn modelId="{47E212B4-F8B6-48F2-8052-EFB8C066CF6D}" type="presParOf" srcId="{61998022-E9C2-430A-AEE3-5E7F69C760C5}" destId="{0C50F31B-BB74-4900-BFA5-37D32A2C20A9}" srcOrd="1" destOrd="0" presId="urn:microsoft.com/office/officeart/2005/8/layout/orgChart1"/>
    <dgm:cxn modelId="{E1307EF3-6E47-4486-A7DF-9A45FFF176E8}" type="presParOf" srcId="{61998022-E9C2-430A-AEE3-5E7F69C760C5}" destId="{F50126B3-1E60-4979-89E5-5028E8FD6691}" srcOrd="2" destOrd="0" presId="urn:microsoft.com/office/officeart/2005/8/layout/orgChart1"/>
    <dgm:cxn modelId="{E34D2F0A-562E-4942-8902-33BE8C09B0D0}" type="presParOf" srcId="{34F5152D-4866-4D9C-81E2-A098AA2C0A3C}" destId="{B949D1A1-B761-4AFB-9BA1-AE6665A36046}" srcOrd="2" destOrd="0" presId="urn:microsoft.com/office/officeart/2005/8/layout/orgChart1"/>
    <dgm:cxn modelId="{C23FF130-BE39-4E46-9F52-5FCADFA5942C}" type="presParOf" srcId="{34F5152D-4866-4D9C-81E2-A098AA2C0A3C}" destId="{51DE4F5A-6788-4DF2-A15E-FD7C55CAEFD2}" srcOrd="3" destOrd="0" presId="urn:microsoft.com/office/officeart/2005/8/layout/orgChart1"/>
    <dgm:cxn modelId="{220021F9-1274-44E4-AAF7-7947A010E4C5}" type="presParOf" srcId="{51DE4F5A-6788-4DF2-A15E-FD7C55CAEFD2}" destId="{F0763107-A3AB-4BCC-AC7E-95FF9A95513F}" srcOrd="0" destOrd="0" presId="urn:microsoft.com/office/officeart/2005/8/layout/orgChart1"/>
    <dgm:cxn modelId="{23266D4A-8E94-45F5-84D9-B514BDAF01A0}" type="presParOf" srcId="{F0763107-A3AB-4BCC-AC7E-95FF9A95513F}" destId="{B2DFB2CC-42F2-4B5D-9533-2790791D91BF}" srcOrd="0" destOrd="0" presId="urn:microsoft.com/office/officeart/2005/8/layout/orgChart1"/>
    <dgm:cxn modelId="{F870BAF0-24C7-41C9-B7FC-A968A471952D}" type="presParOf" srcId="{F0763107-A3AB-4BCC-AC7E-95FF9A95513F}" destId="{A27848B4-2ACF-4FAB-9AAF-461510CD19E7}" srcOrd="1" destOrd="0" presId="urn:microsoft.com/office/officeart/2005/8/layout/orgChart1"/>
    <dgm:cxn modelId="{27443A61-201C-4FD3-8EDA-BDE526FBBA42}" type="presParOf" srcId="{51DE4F5A-6788-4DF2-A15E-FD7C55CAEFD2}" destId="{78864EA3-2817-411C-9BC6-3F46A7AC65C5}" srcOrd="1" destOrd="0" presId="urn:microsoft.com/office/officeart/2005/8/layout/orgChart1"/>
    <dgm:cxn modelId="{3AB92E13-D144-4EAC-B18F-69DD433F4537}" type="presParOf" srcId="{51DE4F5A-6788-4DF2-A15E-FD7C55CAEFD2}" destId="{A85999F0-D238-4374-B8CB-4D8EC0202AFC}" srcOrd="2" destOrd="0" presId="urn:microsoft.com/office/officeart/2005/8/layout/orgChart1"/>
    <dgm:cxn modelId="{3EBECAFD-D4CC-44BD-BA14-FD890F24DF3A}" type="presParOf" srcId="{34F5152D-4866-4D9C-81E2-A098AA2C0A3C}" destId="{50DB7CD6-2010-4906-A5A0-21AF4C5E6121}" srcOrd="4" destOrd="0" presId="urn:microsoft.com/office/officeart/2005/8/layout/orgChart1"/>
    <dgm:cxn modelId="{C1F0E552-8A09-4408-B3ED-3D15BE5460F9}" type="presParOf" srcId="{34F5152D-4866-4D9C-81E2-A098AA2C0A3C}" destId="{FD25AF90-5ADD-4F67-9E52-527F8E84E76D}" srcOrd="5" destOrd="0" presId="urn:microsoft.com/office/officeart/2005/8/layout/orgChart1"/>
    <dgm:cxn modelId="{33278DD1-7804-43C1-B6D4-8B616573AD8F}" type="presParOf" srcId="{FD25AF90-5ADD-4F67-9E52-527F8E84E76D}" destId="{EB6F38C5-2141-43D2-836E-47078895B79E}" srcOrd="0" destOrd="0" presId="urn:microsoft.com/office/officeart/2005/8/layout/orgChart1"/>
    <dgm:cxn modelId="{B6133908-19DA-4CA6-BDF6-F1DA23559F35}" type="presParOf" srcId="{EB6F38C5-2141-43D2-836E-47078895B79E}" destId="{902621F2-EC0A-4E12-B8E6-B4390DB8587F}" srcOrd="0" destOrd="0" presId="urn:microsoft.com/office/officeart/2005/8/layout/orgChart1"/>
    <dgm:cxn modelId="{E7770AC6-BAC2-4DF7-8D84-4C78B8D74C80}" type="presParOf" srcId="{EB6F38C5-2141-43D2-836E-47078895B79E}" destId="{4D02882A-FBF6-4D70-B2E7-69FA951F0F32}" srcOrd="1" destOrd="0" presId="urn:microsoft.com/office/officeart/2005/8/layout/orgChart1"/>
    <dgm:cxn modelId="{F4BFD831-07B4-467C-A78F-A52B61FE9442}" type="presParOf" srcId="{FD25AF90-5ADD-4F67-9E52-527F8E84E76D}" destId="{54C3E205-67C9-417D-A36B-190B4542E9AD}" srcOrd="1" destOrd="0" presId="urn:microsoft.com/office/officeart/2005/8/layout/orgChart1"/>
    <dgm:cxn modelId="{E9F6237E-D288-48BA-84AE-A4B2E8A3F1B0}" type="presParOf" srcId="{FD25AF90-5ADD-4F67-9E52-527F8E84E76D}" destId="{9C27D746-DFC1-44C7-99B4-3CA976FFFCDC}" srcOrd="2" destOrd="0" presId="urn:microsoft.com/office/officeart/2005/8/layout/orgChart1"/>
    <dgm:cxn modelId="{5F010211-631F-4958-8957-9FAE52F6FA8F}" type="presParOf" srcId="{34F5152D-4866-4D9C-81E2-A098AA2C0A3C}" destId="{7E4EEB5B-7FDB-405F-A303-8D5E48E0C852}" srcOrd="6" destOrd="0" presId="urn:microsoft.com/office/officeart/2005/8/layout/orgChart1"/>
    <dgm:cxn modelId="{CAF039F5-DCB8-469E-AD7F-4086CB931F37}" type="presParOf" srcId="{34F5152D-4866-4D9C-81E2-A098AA2C0A3C}" destId="{E08FC128-FCE3-47D2-B134-E9252B22715D}" srcOrd="7" destOrd="0" presId="urn:microsoft.com/office/officeart/2005/8/layout/orgChart1"/>
    <dgm:cxn modelId="{F9B3444F-414F-4B8C-8CE5-D27B8108EC51}" type="presParOf" srcId="{E08FC128-FCE3-47D2-B134-E9252B22715D}" destId="{20020472-97E6-4B5E-ABC0-2B4901A19237}" srcOrd="0" destOrd="0" presId="urn:microsoft.com/office/officeart/2005/8/layout/orgChart1"/>
    <dgm:cxn modelId="{71AFDB0D-FEAA-4DE4-A658-6AA3EFF47EBE}" type="presParOf" srcId="{20020472-97E6-4B5E-ABC0-2B4901A19237}" destId="{115807E4-1DA4-4073-9ADF-3119D423C155}" srcOrd="0" destOrd="0" presId="urn:microsoft.com/office/officeart/2005/8/layout/orgChart1"/>
    <dgm:cxn modelId="{BA105203-36BB-4491-8D4E-95A17B792C97}" type="presParOf" srcId="{20020472-97E6-4B5E-ABC0-2B4901A19237}" destId="{91F28810-6F27-4C6F-BBC2-D8F995BF3A23}" srcOrd="1" destOrd="0" presId="urn:microsoft.com/office/officeart/2005/8/layout/orgChart1"/>
    <dgm:cxn modelId="{729CD0F4-9B4C-4E15-BDA0-F442E5C09167}" type="presParOf" srcId="{E08FC128-FCE3-47D2-B134-E9252B22715D}" destId="{2A661B91-D0AC-4026-A2B1-41E26FDBDBAC}" srcOrd="1" destOrd="0" presId="urn:microsoft.com/office/officeart/2005/8/layout/orgChart1"/>
    <dgm:cxn modelId="{720A45D2-E28D-48EC-92FC-26FE3F02F121}" type="presParOf" srcId="{E08FC128-FCE3-47D2-B134-E9252B22715D}" destId="{4BE64CBF-C213-409D-B0B3-DCEBF87B1BBC}" srcOrd="2" destOrd="0" presId="urn:microsoft.com/office/officeart/2005/8/layout/orgChart1"/>
    <dgm:cxn modelId="{27A831A0-8C84-482E-926D-829FC6A03F57}" type="presParOf" srcId="{A380BD7C-02C1-44DF-A177-C0B489E606E9}" destId="{ED5CE01D-DC4C-4CC4-9E1D-FF85CFF45EBB}"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B978B6D-2442-45A9-9E37-448518E527DD}"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39AE17CB-F66F-4382-B691-B57E9235ECF6}">
      <dgm:prSet phldrT="[Text]"/>
      <dgm:spPr/>
      <dgm:t>
        <a:bodyPr/>
        <a:lstStyle/>
        <a:p>
          <a:pPr>
            <a:buFont typeface="Arial" panose="020B0604020202020204" pitchFamily="34" charset="0"/>
            <a:buChar char="•"/>
          </a:pPr>
          <a:r>
            <a:rPr lang="ar-SA" b="1" dirty="0">
              <a:solidFill>
                <a:schemeClr val="bg1"/>
              </a:solidFill>
              <a:effectLst/>
              <a:latin typeface="Sakkal Majalla" panose="02000000000000000000" pitchFamily="2" charset="-78"/>
              <a:ea typeface="Aptos"/>
              <a:cs typeface="Sakkal Majalla" panose="02000000000000000000" pitchFamily="2" charset="-78"/>
            </a:rPr>
            <a:t>توظيف تطبيقات الذكاء</a:t>
          </a:r>
          <a:r>
            <a:rPr lang="ar-EG" b="1" dirty="0">
              <a:solidFill>
                <a:schemeClr val="bg1"/>
              </a:solidFill>
              <a:effectLst/>
              <a:latin typeface="Sakkal Majalla" panose="02000000000000000000" pitchFamily="2" charset="-78"/>
              <a:ea typeface="Aptos"/>
              <a:cs typeface="Sakkal Majalla" panose="02000000000000000000" pitchFamily="2" charset="-78"/>
            </a:rPr>
            <a:t> الاصطناعي </a:t>
          </a:r>
          <a:endParaRPr lang="en-US" dirty="0">
            <a:solidFill>
              <a:schemeClr val="bg1"/>
            </a:solidFill>
          </a:endParaRPr>
        </a:p>
      </dgm:t>
    </dgm:pt>
    <dgm:pt modelId="{D77A0816-746E-43F4-9B67-50E80C392DC3}" type="parTrans" cxnId="{570AE923-C801-453B-809B-290A3BB945D3}">
      <dgm:prSet/>
      <dgm:spPr/>
      <dgm:t>
        <a:bodyPr/>
        <a:lstStyle/>
        <a:p>
          <a:endParaRPr lang="en-US"/>
        </a:p>
      </dgm:t>
    </dgm:pt>
    <dgm:pt modelId="{6AEDDD77-150B-42AB-AB23-C0228A8F5E7F}" type="sibTrans" cxnId="{570AE923-C801-453B-809B-290A3BB945D3}">
      <dgm:prSet/>
      <dgm:spPr/>
      <dgm:t>
        <a:bodyPr/>
        <a:lstStyle/>
        <a:p>
          <a:endParaRPr lang="en-US"/>
        </a:p>
      </dgm:t>
    </dgm:pt>
    <dgm:pt modelId="{E4ADD378-BED5-4985-903B-1683EA2C73F5}">
      <dgm:prSet phldrT="[Text]"/>
      <dgm:spPr/>
      <dgm:t>
        <a:bodyPr/>
        <a:lstStyle/>
        <a:p>
          <a:pPr>
            <a:buFont typeface="Arial" panose="020B0604020202020204" pitchFamily="34" charset="0"/>
            <a:buChar char="•"/>
          </a:pPr>
          <a:r>
            <a:rPr lang="ar-EG" b="1" dirty="0">
              <a:solidFill>
                <a:schemeClr val="bg1"/>
              </a:solidFill>
              <a:effectLst/>
              <a:latin typeface="Sakkal Majalla" panose="02000000000000000000" pitchFamily="2" charset="-78"/>
              <a:ea typeface="Aptos"/>
              <a:cs typeface="Sakkal Majalla" panose="02000000000000000000" pitchFamily="2" charset="-78"/>
            </a:rPr>
            <a:t>7. </a:t>
          </a:r>
          <a:r>
            <a:rPr lang="ar-SA" b="1" dirty="0">
              <a:solidFill>
                <a:schemeClr val="bg1"/>
              </a:solidFill>
              <a:effectLst/>
              <a:latin typeface="Sakkal Majalla" panose="02000000000000000000" pitchFamily="2" charset="-78"/>
              <a:ea typeface="Aptos"/>
              <a:cs typeface="Sakkal Majalla" panose="02000000000000000000" pitchFamily="2" charset="-78"/>
            </a:rPr>
            <a:t>ذكاء وآلية المستودعات</a:t>
          </a:r>
          <a:endParaRPr lang="en-US" dirty="0">
            <a:solidFill>
              <a:schemeClr val="bg1"/>
            </a:solidFill>
          </a:endParaRPr>
        </a:p>
      </dgm:t>
    </dgm:pt>
    <dgm:pt modelId="{90FC2B0A-A700-450E-812E-5D6C88897C4D}" type="parTrans" cxnId="{4972A41F-A9CD-4439-8D88-8AD56AB01553}">
      <dgm:prSet/>
      <dgm:spPr/>
      <dgm:t>
        <a:bodyPr/>
        <a:lstStyle/>
        <a:p>
          <a:endParaRPr lang="en-US">
            <a:solidFill>
              <a:schemeClr val="bg1"/>
            </a:solidFill>
          </a:endParaRPr>
        </a:p>
      </dgm:t>
    </dgm:pt>
    <dgm:pt modelId="{AE3DA702-5F30-48FB-848D-C575555417A2}" type="sibTrans" cxnId="{4972A41F-A9CD-4439-8D88-8AD56AB01553}">
      <dgm:prSet/>
      <dgm:spPr/>
      <dgm:t>
        <a:bodyPr/>
        <a:lstStyle/>
        <a:p>
          <a:endParaRPr lang="en-US"/>
        </a:p>
      </dgm:t>
    </dgm:pt>
    <dgm:pt modelId="{E9A5739E-DE97-488B-A2A4-B8E006E13D7B}">
      <dgm:prSet phldrT="[Text]"/>
      <dgm:spPr/>
      <dgm:t>
        <a:bodyPr/>
        <a:lstStyle/>
        <a:p>
          <a:pPr>
            <a:buFont typeface="Arial" panose="020B0604020202020204" pitchFamily="34" charset="0"/>
            <a:buChar char="•"/>
          </a:pPr>
          <a:r>
            <a:rPr lang="ar-EG" b="1" dirty="0">
              <a:solidFill>
                <a:schemeClr val="bg1"/>
              </a:solidFill>
              <a:effectLst/>
              <a:latin typeface="Sakkal Majalla" panose="02000000000000000000" pitchFamily="2" charset="-78"/>
              <a:ea typeface="Aptos"/>
              <a:cs typeface="Sakkal Majalla" panose="02000000000000000000" pitchFamily="2" charset="-78"/>
            </a:rPr>
            <a:t>5. </a:t>
          </a:r>
          <a:r>
            <a:rPr lang="ar-SA" b="1" dirty="0">
              <a:solidFill>
                <a:schemeClr val="bg1"/>
              </a:solidFill>
              <a:effectLst/>
              <a:latin typeface="Sakkal Majalla" panose="02000000000000000000" pitchFamily="2" charset="-78"/>
              <a:ea typeface="Aptos"/>
              <a:cs typeface="Sakkal Majalla" panose="02000000000000000000" pitchFamily="2" charset="-78"/>
            </a:rPr>
            <a:t>الوصف الآلي للمنتجات</a:t>
          </a:r>
          <a:r>
            <a:rPr lang="ar-EG" b="1" dirty="0">
              <a:solidFill>
                <a:schemeClr val="bg1"/>
              </a:solidFill>
              <a:effectLst/>
              <a:latin typeface="Sakkal Majalla" panose="02000000000000000000" pitchFamily="2" charset="-78"/>
              <a:ea typeface="Aptos"/>
              <a:cs typeface="Sakkal Majalla" panose="02000000000000000000" pitchFamily="2" charset="-78"/>
            </a:rPr>
            <a:t> </a:t>
          </a:r>
          <a:endParaRPr lang="en-US" dirty="0">
            <a:solidFill>
              <a:schemeClr val="bg1"/>
            </a:solidFill>
          </a:endParaRPr>
        </a:p>
      </dgm:t>
    </dgm:pt>
    <dgm:pt modelId="{7C03B228-7F8F-4DB9-AB0F-AB9C2B981C14}" type="parTrans" cxnId="{2CE47B93-32BC-480A-AB8F-0D3162E930EF}">
      <dgm:prSet/>
      <dgm:spPr/>
      <dgm:t>
        <a:bodyPr/>
        <a:lstStyle/>
        <a:p>
          <a:endParaRPr lang="en-US">
            <a:solidFill>
              <a:schemeClr val="bg1"/>
            </a:solidFill>
          </a:endParaRPr>
        </a:p>
      </dgm:t>
    </dgm:pt>
    <dgm:pt modelId="{3E9770D9-8F26-4E96-9EF4-EEBACD7C2417}" type="sibTrans" cxnId="{2CE47B93-32BC-480A-AB8F-0D3162E930EF}">
      <dgm:prSet/>
      <dgm:spPr/>
      <dgm:t>
        <a:bodyPr/>
        <a:lstStyle/>
        <a:p>
          <a:endParaRPr lang="en-US"/>
        </a:p>
      </dgm:t>
    </dgm:pt>
    <dgm:pt modelId="{9E249563-1A29-49E5-9175-7ECFFC455665}">
      <dgm:prSet/>
      <dgm:spPr/>
      <dgm:t>
        <a:bodyPr/>
        <a:lstStyle/>
        <a:p>
          <a:pPr>
            <a:buFont typeface="Arial" panose="020B0604020202020204" pitchFamily="34" charset="0"/>
            <a:buChar char="•"/>
          </a:pPr>
          <a:r>
            <a:rPr lang="ar-EG" b="1" dirty="0">
              <a:solidFill>
                <a:schemeClr val="bg1"/>
              </a:solidFill>
              <a:effectLst/>
              <a:latin typeface="Sakkal Majalla" panose="02000000000000000000" pitchFamily="2" charset="-78"/>
              <a:ea typeface="Aptos"/>
              <a:cs typeface="Sakkal Majalla" panose="02000000000000000000" pitchFamily="2" charset="-78"/>
            </a:rPr>
            <a:t>6. </a:t>
          </a:r>
          <a:r>
            <a:rPr lang="ar-SA" b="1" dirty="0">
              <a:solidFill>
                <a:schemeClr val="bg1"/>
              </a:solidFill>
              <a:effectLst/>
              <a:latin typeface="Sakkal Majalla" panose="02000000000000000000" pitchFamily="2" charset="-78"/>
              <a:ea typeface="Aptos"/>
              <a:cs typeface="Sakkal Majalla" panose="02000000000000000000" pitchFamily="2" charset="-78"/>
            </a:rPr>
            <a:t>التوجيهات والنصائح المخصصة</a:t>
          </a:r>
          <a:r>
            <a:rPr lang="ar-EG" b="1" dirty="0">
              <a:solidFill>
                <a:schemeClr val="bg1"/>
              </a:solidFill>
              <a:effectLst/>
              <a:latin typeface="Sakkal Majalla" panose="02000000000000000000" pitchFamily="2" charset="-78"/>
              <a:ea typeface="Aptos"/>
              <a:cs typeface="Sakkal Majalla" panose="02000000000000000000" pitchFamily="2" charset="-78"/>
            </a:rPr>
            <a:t> </a:t>
          </a:r>
          <a:r>
            <a:rPr lang="en-US" b="1" dirty="0">
              <a:solidFill>
                <a:schemeClr val="bg1"/>
              </a:solidFill>
              <a:effectLst/>
              <a:latin typeface="Sakkal Majalla" panose="02000000000000000000" pitchFamily="2" charset="-78"/>
              <a:ea typeface="Aptos"/>
              <a:cs typeface="Sakkal Majalla" panose="02000000000000000000" pitchFamily="2" charset="-78"/>
            </a:rPr>
            <a:t> </a:t>
          </a:r>
          <a:endParaRPr lang="en-US" dirty="0">
            <a:solidFill>
              <a:schemeClr val="bg1"/>
            </a:solidFill>
          </a:endParaRPr>
        </a:p>
      </dgm:t>
    </dgm:pt>
    <dgm:pt modelId="{19A3B826-BD46-49B4-B08D-87EB15AAAA8F}" type="parTrans" cxnId="{4AC329AD-8CC8-47A7-81AF-CF2776700060}">
      <dgm:prSet/>
      <dgm:spPr/>
      <dgm:t>
        <a:bodyPr/>
        <a:lstStyle/>
        <a:p>
          <a:endParaRPr lang="en-US">
            <a:solidFill>
              <a:schemeClr val="bg1"/>
            </a:solidFill>
          </a:endParaRPr>
        </a:p>
      </dgm:t>
    </dgm:pt>
    <dgm:pt modelId="{BA386FDF-3604-48C0-A4C4-4F5FAD9EFBDE}" type="sibTrans" cxnId="{4AC329AD-8CC8-47A7-81AF-CF2776700060}">
      <dgm:prSet/>
      <dgm:spPr/>
      <dgm:t>
        <a:bodyPr/>
        <a:lstStyle/>
        <a:p>
          <a:endParaRPr lang="en-US"/>
        </a:p>
      </dgm:t>
    </dgm:pt>
    <dgm:pt modelId="{2F05759E-547D-463B-80EC-D0855D026432}" type="pres">
      <dgm:prSet presAssocID="{2B978B6D-2442-45A9-9E37-448518E527DD}" presName="hierChild1" presStyleCnt="0">
        <dgm:presLayoutVars>
          <dgm:orgChart val="1"/>
          <dgm:chPref val="1"/>
          <dgm:dir/>
          <dgm:animOne val="branch"/>
          <dgm:animLvl val="lvl"/>
          <dgm:resizeHandles/>
        </dgm:presLayoutVars>
      </dgm:prSet>
      <dgm:spPr/>
    </dgm:pt>
    <dgm:pt modelId="{A380BD7C-02C1-44DF-A177-C0B489E606E9}" type="pres">
      <dgm:prSet presAssocID="{39AE17CB-F66F-4382-B691-B57E9235ECF6}" presName="hierRoot1" presStyleCnt="0">
        <dgm:presLayoutVars>
          <dgm:hierBranch val="init"/>
        </dgm:presLayoutVars>
      </dgm:prSet>
      <dgm:spPr/>
    </dgm:pt>
    <dgm:pt modelId="{E2300CB1-B60C-4427-A34B-43D9D9FE5392}" type="pres">
      <dgm:prSet presAssocID="{39AE17CB-F66F-4382-B691-B57E9235ECF6}" presName="rootComposite1" presStyleCnt="0"/>
      <dgm:spPr/>
    </dgm:pt>
    <dgm:pt modelId="{B21D2BAE-3E3A-4273-B5BD-A2A9EDB0FAED}" type="pres">
      <dgm:prSet presAssocID="{39AE17CB-F66F-4382-B691-B57E9235ECF6}" presName="rootText1" presStyleLbl="node0" presStyleIdx="0" presStyleCnt="1">
        <dgm:presLayoutVars>
          <dgm:chPref val="3"/>
        </dgm:presLayoutVars>
      </dgm:prSet>
      <dgm:spPr/>
    </dgm:pt>
    <dgm:pt modelId="{26AADA4C-4291-419D-8CD7-1DD7B3BA1B13}" type="pres">
      <dgm:prSet presAssocID="{39AE17CB-F66F-4382-B691-B57E9235ECF6}" presName="rootConnector1" presStyleLbl="node1" presStyleIdx="0" presStyleCnt="0"/>
      <dgm:spPr/>
    </dgm:pt>
    <dgm:pt modelId="{34F5152D-4866-4D9C-81E2-A098AA2C0A3C}" type="pres">
      <dgm:prSet presAssocID="{39AE17CB-F66F-4382-B691-B57E9235ECF6}" presName="hierChild2" presStyleCnt="0"/>
      <dgm:spPr/>
    </dgm:pt>
    <dgm:pt modelId="{4C91CEA2-73B8-47F1-B1A2-8493F30FE30C}" type="pres">
      <dgm:prSet presAssocID="{90FC2B0A-A700-450E-812E-5D6C88897C4D}" presName="Name37" presStyleLbl="parChTrans1D2" presStyleIdx="0" presStyleCnt="3"/>
      <dgm:spPr/>
    </dgm:pt>
    <dgm:pt modelId="{61998022-E9C2-430A-AEE3-5E7F69C760C5}" type="pres">
      <dgm:prSet presAssocID="{E4ADD378-BED5-4985-903B-1683EA2C73F5}" presName="hierRoot2" presStyleCnt="0">
        <dgm:presLayoutVars>
          <dgm:hierBranch val="init"/>
        </dgm:presLayoutVars>
      </dgm:prSet>
      <dgm:spPr/>
    </dgm:pt>
    <dgm:pt modelId="{7CD473BF-DD14-47C0-870F-9C034F10A7F3}" type="pres">
      <dgm:prSet presAssocID="{E4ADD378-BED5-4985-903B-1683EA2C73F5}" presName="rootComposite" presStyleCnt="0"/>
      <dgm:spPr/>
    </dgm:pt>
    <dgm:pt modelId="{36C1249B-A6E8-44F9-B016-5DE20DF8E7B1}" type="pres">
      <dgm:prSet presAssocID="{E4ADD378-BED5-4985-903B-1683EA2C73F5}" presName="rootText" presStyleLbl="node2" presStyleIdx="0" presStyleCnt="3">
        <dgm:presLayoutVars>
          <dgm:chPref val="3"/>
        </dgm:presLayoutVars>
      </dgm:prSet>
      <dgm:spPr/>
    </dgm:pt>
    <dgm:pt modelId="{68E8E309-D496-4715-826D-8BEA94684842}" type="pres">
      <dgm:prSet presAssocID="{E4ADD378-BED5-4985-903B-1683EA2C73F5}" presName="rootConnector" presStyleLbl="node2" presStyleIdx="0" presStyleCnt="3"/>
      <dgm:spPr/>
    </dgm:pt>
    <dgm:pt modelId="{0C50F31B-BB74-4900-BFA5-37D32A2C20A9}" type="pres">
      <dgm:prSet presAssocID="{E4ADD378-BED5-4985-903B-1683EA2C73F5}" presName="hierChild4" presStyleCnt="0"/>
      <dgm:spPr/>
    </dgm:pt>
    <dgm:pt modelId="{F50126B3-1E60-4979-89E5-5028E8FD6691}" type="pres">
      <dgm:prSet presAssocID="{E4ADD378-BED5-4985-903B-1683EA2C73F5}" presName="hierChild5" presStyleCnt="0"/>
      <dgm:spPr/>
    </dgm:pt>
    <dgm:pt modelId="{6ABE2065-051B-43AF-96E5-4C3F9C64F63A}" type="pres">
      <dgm:prSet presAssocID="{19A3B826-BD46-49B4-B08D-87EB15AAAA8F}" presName="Name37" presStyleLbl="parChTrans1D2" presStyleIdx="1" presStyleCnt="3"/>
      <dgm:spPr/>
    </dgm:pt>
    <dgm:pt modelId="{1801B6D8-BC0F-4A65-ABCC-AC963CFC4FDE}" type="pres">
      <dgm:prSet presAssocID="{9E249563-1A29-49E5-9175-7ECFFC455665}" presName="hierRoot2" presStyleCnt="0">
        <dgm:presLayoutVars>
          <dgm:hierBranch val="init"/>
        </dgm:presLayoutVars>
      </dgm:prSet>
      <dgm:spPr/>
    </dgm:pt>
    <dgm:pt modelId="{EA01929B-5000-465F-BF9D-BAE5AED68C5D}" type="pres">
      <dgm:prSet presAssocID="{9E249563-1A29-49E5-9175-7ECFFC455665}" presName="rootComposite" presStyleCnt="0"/>
      <dgm:spPr/>
    </dgm:pt>
    <dgm:pt modelId="{A6336C12-8107-4CBE-B16A-60E399B56866}" type="pres">
      <dgm:prSet presAssocID="{9E249563-1A29-49E5-9175-7ECFFC455665}" presName="rootText" presStyleLbl="node2" presStyleIdx="1" presStyleCnt="3">
        <dgm:presLayoutVars>
          <dgm:chPref val="3"/>
        </dgm:presLayoutVars>
      </dgm:prSet>
      <dgm:spPr/>
    </dgm:pt>
    <dgm:pt modelId="{E4D8EF87-3EFC-4561-AA5F-0E56934F8ECF}" type="pres">
      <dgm:prSet presAssocID="{9E249563-1A29-49E5-9175-7ECFFC455665}" presName="rootConnector" presStyleLbl="node2" presStyleIdx="1" presStyleCnt="3"/>
      <dgm:spPr/>
    </dgm:pt>
    <dgm:pt modelId="{0D567F75-2E48-4FD4-B9CF-54C6F4F6B593}" type="pres">
      <dgm:prSet presAssocID="{9E249563-1A29-49E5-9175-7ECFFC455665}" presName="hierChild4" presStyleCnt="0"/>
      <dgm:spPr/>
    </dgm:pt>
    <dgm:pt modelId="{2B34A0EC-3793-4D77-86C4-2EDC61B0BACF}" type="pres">
      <dgm:prSet presAssocID="{9E249563-1A29-49E5-9175-7ECFFC455665}" presName="hierChild5" presStyleCnt="0"/>
      <dgm:spPr/>
    </dgm:pt>
    <dgm:pt modelId="{7E4EEB5B-7FDB-405F-A303-8D5E48E0C852}" type="pres">
      <dgm:prSet presAssocID="{7C03B228-7F8F-4DB9-AB0F-AB9C2B981C14}" presName="Name37" presStyleLbl="parChTrans1D2" presStyleIdx="2" presStyleCnt="3"/>
      <dgm:spPr/>
    </dgm:pt>
    <dgm:pt modelId="{E08FC128-FCE3-47D2-B134-E9252B22715D}" type="pres">
      <dgm:prSet presAssocID="{E9A5739E-DE97-488B-A2A4-B8E006E13D7B}" presName="hierRoot2" presStyleCnt="0">
        <dgm:presLayoutVars>
          <dgm:hierBranch val="init"/>
        </dgm:presLayoutVars>
      </dgm:prSet>
      <dgm:spPr/>
    </dgm:pt>
    <dgm:pt modelId="{20020472-97E6-4B5E-ABC0-2B4901A19237}" type="pres">
      <dgm:prSet presAssocID="{E9A5739E-DE97-488B-A2A4-B8E006E13D7B}" presName="rootComposite" presStyleCnt="0"/>
      <dgm:spPr/>
    </dgm:pt>
    <dgm:pt modelId="{115807E4-1DA4-4073-9ADF-3119D423C155}" type="pres">
      <dgm:prSet presAssocID="{E9A5739E-DE97-488B-A2A4-B8E006E13D7B}" presName="rootText" presStyleLbl="node2" presStyleIdx="2" presStyleCnt="3">
        <dgm:presLayoutVars>
          <dgm:chPref val="3"/>
        </dgm:presLayoutVars>
      </dgm:prSet>
      <dgm:spPr/>
    </dgm:pt>
    <dgm:pt modelId="{91F28810-6F27-4C6F-BBC2-D8F995BF3A23}" type="pres">
      <dgm:prSet presAssocID="{E9A5739E-DE97-488B-A2A4-B8E006E13D7B}" presName="rootConnector" presStyleLbl="node2" presStyleIdx="2" presStyleCnt="3"/>
      <dgm:spPr/>
    </dgm:pt>
    <dgm:pt modelId="{2A661B91-D0AC-4026-A2B1-41E26FDBDBAC}" type="pres">
      <dgm:prSet presAssocID="{E9A5739E-DE97-488B-A2A4-B8E006E13D7B}" presName="hierChild4" presStyleCnt="0"/>
      <dgm:spPr/>
    </dgm:pt>
    <dgm:pt modelId="{4BE64CBF-C213-409D-B0B3-DCEBF87B1BBC}" type="pres">
      <dgm:prSet presAssocID="{E9A5739E-DE97-488B-A2A4-B8E006E13D7B}" presName="hierChild5" presStyleCnt="0"/>
      <dgm:spPr/>
    </dgm:pt>
    <dgm:pt modelId="{ED5CE01D-DC4C-4CC4-9E1D-FF85CFF45EBB}" type="pres">
      <dgm:prSet presAssocID="{39AE17CB-F66F-4382-B691-B57E9235ECF6}" presName="hierChild3" presStyleCnt="0"/>
      <dgm:spPr/>
    </dgm:pt>
  </dgm:ptLst>
  <dgm:cxnLst>
    <dgm:cxn modelId="{CCF8E70C-1FB0-40E4-AAF9-9D475D62036B}" type="presOf" srcId="{E4ADD378-BED5-4985-903B-1683EA2C73F5}" destId="{68E8E309-D496-4715-826D-8BEA94684842}" srcOrd="1" destOrd="0" presId="urn:microsoft.com/office/officeart/2005/8/layout/orgChart1"/>
    <dgm:cxn modelId="{1691AF14-47F6-4AC3-88BF-73EDCDD85C1E}" type="presOf" srcId="{90FC2B0A-A700-450E-812E-5D6C88897C4D}" destId="{4C91CEA2-73B8-47F1-B1A2-8493F30FE30C}" srcOrd="0" destOrd="0" presId="urn:microsoft.com/office/officeart/2005/8/layout/orgChart1"/>
    <dgm:cxn modelId="{4972A41F-A9CD-4439-8D88-8AD56AB01553}" srcId="{39AE17CB-F66F-4382-B691-B57E9235ECF6}" destId="{E4ADD378-BED5-4985-903B-1683EA2C73F5}" srcOrd="0" destOrd="0" parTransId="{90FC2B0A-A700-450E-812E-5D6C88897C4D}" sibTransId="{AE3DA702-5F30-48FB-848D-C575555417A2}"/>
    <dgm:cxn modelId="{570AE923-C801-453B-809B-290A3BB945D3}" srcId="{2B978B6D-2442-45A9-9E37-448518E527DD}" destId="{39AE17CB-F66F-4382-B691-B57E9235ECF6}" srcOrd="0" destOrd="0" parTransId="{D77A0816-746E-43F4-9B67-50E80C392DC3}" sibTransId="{6AEDDD77-150B-42AB-AB23-C0228A8F5E7F}"/>
    <dgm:cxn modelId="{477EBB30-94F0-4A97-A07C-EF496E8842EC}" type="presOf" srcId="{19A3B826-BD46-49B4-B08D-87EB15AAAA8F}" destId="{6ABE2065-051B-43AF-96E5-4C3F9C64F63A}" srcOrd="0" destOrd="0" presId="urn:microsoft.com/office/officeart/2005/8/layout/orgChart1"/>
    <dgm:cxn modelId="{6263E739-0C02-48A2-9918-C19C59E27C1E}" type="presOf" srcId="{39AE17CB-F66F-4382-B691-B57E9235ECF6}" destId="{26AADA4C-4291-419D-8CD7-1DD7B3BA1B13}" srcOrd="1" destOrd="0" presId="urn:microsoft.com/office/officeart/2005/8/layout/orgChart1"/>
    <dgm:cxn modelId="{0873658A-367F-4F3D-A894-E1C2178F530B}" type="presOf" srcId="{39AE17CB-F66F-4382-B691-B57E9235ECF6}" destId="{B21D2BAE-3E3A-4273-B5BD-A2A9EDB0FAED}" srcOrd="0" destOrd="0" presId="urn:microsoft.com/office/officeart/2005/8/layout/orgChart1"/>
    <dgm:cxn modelId="{2CE47B93-32BC-480A-AB8F-0D3162E930EF}" srcId="{39AE17CB-F66F-4382-B691-B57E9235ECF6}" destId="{E9A5739E-DE97-488B-A2A4-B8E006E13D7B}" srcOrd="2" destOrd="0" parTransId="{7C03B228-7F8F-4DB9-AB0F-AB9C2B981C14}" sibTransId="{3E9770D9-8F26-4E96-9EF4-EEBACD7C2417}"/>
    <dgm:cxn modelId="{05C4BA96-024F-499C-8608-6F5FBEBEC1C4}" type="presOf" srcId="{7C03B228-7F8F-4DB9-AB0F-AB9C2B981C14}" destId="{7E4EEB5B-7FDB-405F-A303-8D5E48E0C852}" srcOrd="0" destOrd="0" presId="urn:microsoft.com/office/officeart/2005/8/layout/orgChart1"/>
    <dgm:cxn modelId="{6FC983A0-BFE4-4CD0-AB08-7B1D553AB84F}" type="presOf" srcId="{E4ADD378-BED5-4985-903B-1683EA2C73F5}" destId="{36C1249B-A6E8-44F9-B016-5DE20DF8E7B1}" srcOrd="0" destOrd="0" presId="urn:microsoft.com/office/officeart/2005/8/layout/orgChart1"/>
    <dgm:cxn modelId="{E24D7AA8-6F33-46F8-B5E6-83372D33B85C}" type="presOf" srcId="{E9A5739E-DE97-488B-A2A4-B8E006E13D7B}" destId="{91F28810-6F27-4C6F-BBC2-D8F995BF3A23}" srcOrd="1" destOrd="0" presId="urn:microsoft.com/office/officeart/2005/8/layout/orgChart1"/>
    <dgm:cxn modelId="{4AC329AD-8CC8-47A7-81AF-CF2776700060}" srcId="{39AE17CB-F66F-4382-B691-B57E9235ECF6}" destId="{9E249563-1A29-49E5-9175-7ECFFC455665}" srcOrd="1" destOrd="0" parTransId="{19A3B826-BD46-49B4-B08D-87EB15AAAA8F}" sibTransId="{BA386FDF-3604-48C0-A4C4-4F5FAD9EFBDE}"/>
    <dgm:cxn modelId="{05BFACBA-00DD-40C9-A18A-B5030928041D}" type="presOf" srcId="{E9A5739E-DE97-488B-A2A4-B8E006E13D7B}" destId="{115807E4-1DA4-4073-9ADF-3119D423C155}" srcOrd="0" destOrd="0" presId="urn:microsoft.com/office/officeart/2005/8/layout/orgChart1"/>
    <dgm:cxn modelId="{63451EBF-E35E-4825-A8FA-64FFA80ABE64}" type="presOf" srcId="{9E249563-1A29-49E5-9175-7ECFFC455665}" destId="{E4D8EF87-3EFC-4561-AA5F-0E56934F8ECF}" srcOrd="1" destOrd="0" presId="urn:microsoft.com/office/officeart/2005/8/layout/orgChart1"/>
    <dgm:cxn modelId="{6A7B2CD6-6FB1-41E3-9BFB-6BA62B5F5302}" type="presOf" srcId="{9E249563-1A29-49E5-9175-7ECFFC455665}" destId="{A6336C12-8107-4CBE-B16A-60E399B56866}" srcOrd="0" destOrd="0" presId="urn:microsoft.com/office/officeart/2005/8/layout/orgChart1"/>
    <dgm:cxn modelId="{40B3F8F2-C827-46F5-A20F-A23A456F6853}" type="presOf" srcId="{2B978B6D-2442-45A9-9E37-448518E527DD}" destId="{2F05759E-547D-463B-80EC-D0855D026432}" srcOrd="0" destOrd="0" presId="urn:microsoft.com/office/officeart/2005/8/layout/orgChart1"/>
    <dgm:cxn modelId="{FFD02E83-ACAA-4A59-8A8C-46906BD3E866}" type="presParOf" srcId="{2F05759E-547D-463B-80EC-D0855D026432}" destId="{A380BD7C-02C1-44DF-A177-C0B489E606E9}" srcOrd="0" destOrd="0" presId="urn:microsoft.com/office/officeart/2005/8/layout/orgChart1"/>
    <dgm:cxn modelId="{B007EC6A-8312-4520-9318-2223A2825718}" type="presParOf" srcId="{A380BD7C-02C1-44DF-A177-C0B489E606E9}" destId="{E2300CB1-B60C-4427-A34B-43D9D9FE5392}" srcOrd="0" destOrd="0" presId="urn:microsoft.com/office/officeart/2005/8/layout/orgChart1"/>
    <dgm:cxn modelId="{311F01F8-4C1E-461C-ACF0-C1D4F3BBD444}" type="presParOf" srcId="{E2300CB1-B60C-4427-A34B-43D9D9FE5392}" destId="{B21D2BAE-3E3A-4273-B5BD-A2A9EDB0FAED}" srcOrd="0" destOrd="0" presId="urn:microsoft.com/office/officeart/2005/8/layout/orgChart1"/>
    <dgm:cxn modelId="{08585EB0-5288-4C5B-8F38-7620CBA6A3A8}" type="presParOf" srcId="{E2300CB1-B60C-4427-A34B-43D9D9FE5392}" destId="{26AADA4C-4291-419D-8CD7-1DD7B3BA1B13}" srcOrd="1" destOrd="0" presId="urn:microsoft.com/office/officeart/2005/8/layout/orgChart1"/>
    <dgm:cxn modelId="{A3D453B8-4917-4503-8807-B3BDE187F55A}" type="presParOf" srcId="{A380BD7C-02C1-44DF-A177-C0B489E606E9}" destId="{34F5152D-4866-4D9C-81E2-A098AA2C0A3C}" srcOrd="1" destOrd="0" presId="urn:microsoft.com/office/officeart/2005/8/layout/orgChart1"/>
    <dgm:cxn modelId="{57E621E5-DE32-4851-B7C7-6111F6868A0B}" type="presParOf" srcId="{34F5152D-4866-4D9C-81E2-A098AA2C0A3C}" destId="{4C91CEA2-73B8-47F1-B1A2-8493F30FE30C}" srcOrd="0" destOrd="0" presId="urn:microsoft.com/office/officeart/2005/8/layout/orgChart1"/>
    <dgm:cxn modelId="{3CD35A56-2882-443E-B468-95F0C2E86950}" type="presParOf" srcId="{34F5152D-4866-4D9C-81E2-A098AA2C0A3C}" destId="{61998022-E9C2-430A-AEE3-5E7F69C760C5}" srcOrd="1" destOrd="0" presId="urn:microsoft.com/office/officeart/2005/8/layout/orgChart1"/>
    <dgm:cxn modelId="{606F4ED6-3F02-4383-A864-36751C23E9FF}" type="presParOf" srcId="{61998022-E9C2-430A-AEE3-5E7F69C760C5}" destId="{7CD473BF-DD14-47C0-870F-9C034F10A7F3}" srcOrd="0" destOrd="0" presId="urn:microsoft.com/office/officeart/2005/8/layout/orgChart1"/>
    <dgm:cxn modelId="{E176848B-D69D-47C5-A6F3-6ECCA97B51EF}" type="presParOf" srcId="{7CD473BF-DD14-47C0-870F-9C034F10A7F3}" destId="{36C1249B-A6E8-44F9-B016-5DE20DF8E7B1}" srcOrd="0" destOrd="0" presId="urn:microsoft.com/office/officeart/2005/8/layout/orgChart1"/>
    <dgm:cxn modelId="{2F68DD4B-F6F6-414D-AE43-7CF22DEEE961}" type="presParOf" srcId="{7CD473BF-DD14-47C0-870F-9C034F10A7F3}" destId="{68E8E309-D496-4715-826D-8BEA94684842}" srcOrd="1" destOrd="0" presId="urn:microsoft.com/office/officeart/2005/8/layout/orgChart1"/>
    <dgm:cxn modelId="{47E212B4-F8B6-48F2-8052-EFB8C066CF6D}" type="presParOf" srcId="{61998022-E9C2-430A-AEE3-5E7F69C760C5}" destId="{0C50F31B-BB74-4900-BFA5-37D32A2C20A9}" srcOrd="1" destOrd="0" presId="urn:microsoft.com/office/officeart/2005/8/layout/orgChart1"/>
    <dgm:cxn modelId="{E1307EF3-6E47-4486-A7DF-9A45FFF176E8}" type="presParOf" srcId="{61998022-E9C2-430A-AEE3-5E7F69C760C5}" destId="{F50126B3-1E60-4979-89E5-5028E8FD6691}" srcOrd="2" destOrd="0" presId="urn:microsoft.com/office/officeart/2005/8/layout/orgChart1"/>
    <dgm:cxn modelId="{3E1BCB5F-8E81-4B33-AC90-6582939274BF}" type="presParOf" srcId="{34F5152D-4866-4D9C-81E2-A098AA2C0A3C}" destId="{6ABE2065-051B-43AF-96E5-4C3F9C64F63A}" srcOrd="2" destOrd="0" presId="urn:microsoft.com/office/officeart/2005/8/layout/orgChart1"/>
    <dgm:cxn modelId="{6E1474CD-4FB6-4CA6-9439-5CCDEA8AA939}" type="presParOf" srcId="{34F5152D-4866-4D9C-81E2-A098AA2C0A3C}" destId="{1801B6D8-BC0F-4A65-ABCC-AC963CFC4FDE}" srcOrd="3" destOrd="0" presId="urn:microsoft.com/office/officeart/2005/8/layout/orgChart1"/>
    <dgm:cxn modelId="{70BEBC67-8751-4F5B-A9F8-30C80FBA7B61}" type="presParOf" srcId="{1801B6D8-BC0F-4A65-ABCC-AC963CFC4FDE}" destId="{EA01929B-5000-465F-BF9D-BAE5AED68C5D}" srcOrd="0" destOrd="0" presId="urn:microsoft.com/office/officeart/2005/8/layout/orgChart1"/>
    <dgm:cxn modelId="{A4605FD1-D39F-40B2-A555-E1736ECCBD1A}" type="presParOf" srcId="{EA01929B-5000-465F-BF9D-BAE5AED68C5D}" destId="{A6336C12-8107-4CBE-B16A-60E399B56866}" srcOrd="0" destOrd="0" presId="urn:microsoft.com/office/officeart/2005/8/layout/orgChart1"/>
    <dgm:cxn modelId="{4350D118-6F48-4BBC-B0D5-912AAAC9F294}" type="presParOf" srcId="{EA01929B-5000-465F-BF9D-BAE5AED68C5D}" destId="{E4D8EF87-3EFC-4561-AA5F-0E56934F8ECF}" srcOrd="1" destOrd="0" presId="urn:microsoft.com/office/officeart/2005/8/layout/orgChart1"/>
    <dgm:cxn modelId="{ADEF6151-FD0C-4AB4-BBBD-CB711B444194}" type="presParOf" srcId="{1801B6D8-BC0F-4A65-ABCC-AC963CFC4FDE}" destId="{0D567F75-2E48-4FD4-B9CF-54C6F4F6B593}" srcOrd="1" destOrd="0" presId="urn:microsoft.com/office/officeart/2005/8/layout/orgChart1"/>
    <dgm:cxn modelId="{13486486-63B6-4896-8F92-8BE5E9F0870D}" type="presParOf" srcId="{1801B6D8-BC0F-4A65-ABCC-AC963CFC4FDE}" destId="{2B34A0EC-3793-4D77-86C4-2EDC61B0BACF}" srcOrd="2" destOrd="0" presId="urn:microsoft.com/office/officeart/2005/8/layout/orgChart1"/>
    <dgm:cxn modelId="{5F010211-631F-4958-8957-9FAE52F6FA8F}" type="presParOf" srcId="{34F5152D-4866-4D9C-81E2-A098AA2C0A3C}" destId="{7E4EEB5B-7FDB-405F-A303-8D5E48E0C852}" srcOrd="4" destOrd="0" presId="urn:microsoft.com/office/officeart/2005/8/layout/orgChart1"/>
    <dgm:cxn modelId="{CAF039F5-DCB8-469E-AD7F-4086CB931F37}" type="presParOf" srcId="{34F5152D-4866-4D9C-81E2-A098AA2C0A3C}" destId="{E08FC128-FCE3-47D2-B134-E9252B22715D}" srcOrd="5" destOrd="0" presId="urn:microsoft.com/office/officeart/2005/8/layout/orgChart1"/>
    <dgm:cxn modelId="{F9B3444F-414F-4B8C-8CE5-D27B8108EC51}" type="presParOf" srcId="{E08FC128-FCE3-47D2-B134-E9252B22715D}" destId="{20020472-97E6-4B5E-ABC0-2B4901A19237}" srcOrd="0" destOrd="0" presId="urn:microsoft.com/office/officeart/2005/8/layout/orgChart1"/>
    <dgm:cxn modelId="{71AFDB0D-FEAA-4DE4-A658-6AA3EFF47EBE}" type="presParOf" srcId="{20020472-97E6-4B5E-ABC0-2B4901A19237}" destId="{115807E4-1DA4-4073-9ADF-3119D423C155}" srcOrd="0" destOrd="0" presId="urn:microsoft.com/office/officeart/2005/8/layout/orgChart1"/>
    <dgm:cxn modelId="{BA105203-36BB-4491-8D4E-95A17B792C97}" type="presParOf" srcId="{20020472-97E6-4B5E-ABC0-2B4901A19237}" destId="{91F28810-6F27-4C6F-BBC2-D8F995BF3A23}" srcOrd="1" destOrd="0" presId="urn:microsoft.com/office/officeart/2005/8/layout/orgChart1"/>
    <dgm:cxn modelId="{729CD0F4-9B4C-4E15-BDA0-F442E5C09167}" type="presParOf" srcId="{E08FC128-FCE3-47D2-B134-E9252B22715D}" destId="{2A661B91-D0AC-4026-A2B1-41E26FDBDBAC}" srcOrd="1" destOrd="0" presId="urn:microsoft.com/office/officeart/2005/8/layout/orgChart1"/>
    <dgm:cxn modelId="{720A45D2-E28D-48EC-92FC-26FE3F02F121}" type="presParOf" srcId="{E08FC128-FCE3-47D2-B134-E9252B22715D}" destId="{4BE64CBF-C213-409D-B0B3-DCEBF87B1BBC}" srcOrd="2" destOrd="0" presId="urn:microsoft.com/office/officeart/2005/8/layout/orgChart1"/>
    <dgm:cxn modelId="{27A831A0-8C84-482E-926D-829FC6A03F57}" type="presParOf" srcId="{A380BD7C-02C1-44DF-A177-C0B489E606E9}" destId="{ED5CE01D-DC4C-4CC4-9E1D-FF85CFF45EBB}"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599B48C-88D5-4EAF-95D2-AE74052143A4}"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985A4FC6-BF41-40CC-AEB0-CA155C8DC810}">
      <dgm:prSet phldrT="[Text]"/>
      <dgm:spPr/>
      <dgm:t>
        <a:bodyPr/>
        <a:lstStyle/>
        <a:p>
          <a:pPr>
            <a:buFont typeface="Arial" panose="020B0604020202020204" pitchFamily="34" charset="0"/>
            <a:buChar char="•"/>
          </a:pPr>
          <a:r>
            <a:rPr lang="ar-EG" b="1" i="0" u="none" strike="noStrike" baseline="0" dirty="0">
              <a:solidFill>
                <a:schemeClr val="bg1"/>
              </a:solidFill>
              <a:latin typeface="Sakkal Majalla" panose="02000000000000000000" pitchFamily="2" charset="-78"/>
              <a:cs typeface="Sakkal Majalla" panose="02000000000000000000" pitchFamily="2" charset="-78"/>
            </a:rPr>
            <a:t>مبادئ الذكاء الاصطناعي</a:t>
          </a:r>
          <a:endParaRPr lang="en-US" dirty="0">
            <a:solidFill>
              <a:schemeClr val="bg1"/>
            </a:solidFill>
          </a:endParaRPr>
        </a:p>
      </dgm:t>
    </dgm:pt>
    <dgm:pt modelId="{E6E2B416-2920-4505-A440-217891C3C370}" type="parTrans" cxnId="{C671CCD8-78C6-4058-B584-537AC37A788C}">
      <dgm:prSet/>
      <dgm:spPr/>
      <dgm:t>
        <a:bodyPr/>
        <a:lstStyle/>
        <a:p>
          <a:endParaRPr lang="en-US"/>
        </a:p>
      </dgm:t>
    </dgm:pt>
    <dgm:pt modelId="{B6232402-7CCF-4EDD-955B-AFB94387DDBF}" type="sibTrans" cxnId="{C671CCD8-78C6-4058-B584-537AC37A788C}">
      <dgm:prSet/>
      <dgm:spPr/>
      <dgm:t>
        <a:bodyPr/>
        <a:lstStyle/>
        <a:p>
          <a:endParaRPr lang="en-US"/>
        </a:p>
      </dgm:t>
    </dgm:pt>
    <dgm:pt modelId="{90FB3D78-F11B-492E-8F48-0FB44681AEFE}" type="asst">
      <dgm:prSet phldrT="[Text]"/>
      <dgm:spPr/>
      <dgm:t>
        <a:bodyPr/>
        <a:lstStyle/>
        <a:p>
          <a:pPr rtl="1"/>
          <a:r>
            <a:rPr lang="ar-SA" b="1" dirty="0">
              <a:solidFill>
                <a:schemeClr val="bg1"/>
              </a:solidFill>
              <a:effectLst/>
              <a:latin typeface="Sakkal Majalla" panose="02000000000000000000" pitchFamily="2" charset="-78"/>
              <a:ea typeface="Aptos"/>
              <a:cs typeface="Sakkal Majalla" panose="02000000000000000000" pitchFamily="2" charset="-78"/>
            </a:rPr>
            <a:t>الفوائد التي يقدمها الذكاء الاصطناعي للتسوق الالكتروني</a:t>
          </a:r>
          <a:endParaRPr lang="en-US" dirty="0">
            <a:solidFill>
              <a:schemeClr val="bg1"/>
            </a:solidFill>
          </a:endParaRPr>
        </a:p>
      </dgm:t>
    </dgm:pt>
    <dgm:pt modelId="{97E8DE3E-16C8-47A8-A796-887D61F5DBE5}" type="parTrans" cxnId="{A38A92E5-02FD-45BE-839E-513BFFD146BE}">
      <dgm:prSet/>
      <dgm:spPr/>
      <dgm:t>
        <a:bodyPr/>
        <a:lstStyle/>
        <a:p>
          <a:endParaRPr lang="en-US">
            <a:solidFill>
              <a:schemeClr val="bg1"/>
            </a:solidFill>
          </a:endParaRPr>
        </a:p>
      </dgm:t>
    </dgm:pt>
    <dgm:pt modelId="{1C7B9A73-ED18-4A6B-90FB-101518C3899A}" type="sibTrans" cxnId="{A38A92E5-02FD-45BE-839E-513BFFD146BE}">
      <dgm:prSet/>
      <dgm:spPr/>
      <dgm:t>
        <a:bodyPr/>
        <a:lstStyle/>
        <a:p>
          <a:endParaRPr lang="en-US"/>
        </a:p>
      </dgm:t>
    </dgm:pt>
    <dgm:pt modelId="{426FB1F5-30BC-467E-AD9A-BF3A2821A3F0}">
      <dgm:prSet phldrT="[Text]"/>
      <dgm:spPr/>
      <dgm:t>
        <a:bodyPr/>
        <a:lstStyle/>
        <a:p>
          <a:r>
            <a:rPr lang="ar-EG" b="1" dirty="0">
              <a:solidFill>
                <a:schemeClr val="bg1"/>
              </a:solidFill>
              <a:effectLst/>
              <a:latin typeface="Sakkal Majalla" panose="02000000000000000000" pitchFamily="2" charset="-78"/>
              <a:ea typeface="Aptos"/>
              <a:cs typeface="Sakkal Majalla" panose="02000000000000000000" pitchFamily="2" charset="-78"/>
            </a:rPr>
            <a:t>3. </a:t>
          </a:r>
          <a:r>
            <a:rPr lang="ar-SA" b="1" dirty="0">
              <a:solidFill>
                <a:schemeClr val="bg1"/>
              </a:solidFill>
              <a:effectLst/>
              <a:latin typeface="Sakkal Majalla" panose="02000000000000000000" pitchFamily="2" charset="-78"/>
              <a:ea typeface="Aptos"/>
              <a:cs typeface="Sakkal Majalla" panose="02000000000000000000" pitchFamily="2" charset="-78"/>
            </a:rPr>
            <a:t>تحسين تجربة العرض وجودة التسويق</a:t>
          </a:r>
          <a:endParaRPr lang="en-US" dirty="0">
            <a:solidFill>
              <a:schemeClr val="bg1"/>
            </a:solidFill>
          </a:endParaRPr>
        </a:p>
      </dgm:t>
    </dgm:pt>
    <dgm:pt modelId="{2B591C3B-D666-439C-A371-4D22A773EE74}" type="parTrans" cxnId="{C0A955CA-E01B-4ACE-AC21-B8D00DECE6B9}">
      <dgm:prSet/>
      <dgm:spPr/>
      <dgm:t>
        <a:bodyPr/>
        <a:lstStyle/>
        <a:p>
          <a:endParaRPr lang="en-US">
            <a:solidFill>
              <a:schemeClr val="bg1"/>
            </a:solidFill>
          </a:endParaRPr>
        </a:p>
      </dgm:t>
    </dgm:pt>
    <dgm:pt modelId="{0EA5EE62-BC91-418D-BC45-EE5423DB0154}" type="sibTrans" cxnId="{C0A955CA-E01B-4ACE-AC21-B8D00DECE6B9}">
      <dgm:prSet/>
      <dgm:spPr/>
      <dgm:t>
        <a:bodyPr/>
        <a:lstStyle/>
        <a:p>
          <a:endParaRPr lang="en-US"/>
        </a:p>
      </dgm:t>
    </dgm:pt>
    <dgm:pt modelId="{991E38D9-6D70-4588-A7BB-3A0D8F89929D}">
      <dgm:prSet phldrT="[Text]"/>
      <dgm:spPr/>
      <dgm:t>
        <a:bodyPr/>
        <a:lstStyle/>
        <a:p>
          <a:r>
            <a:rPr lang="ar-EG" b="1" dirty="0">
              <a:solidFill>
                <a:schemeClr val="bg1"/>
              </a:solidFill>
              <a:effectLst/>
              <a:latin typeface="Sakkal Majalla" panose="02000000000000000000" pitchFamily="2" charset="-78"/>
              <a:ea typeface="Aptos"/>
              <a:cs typeface="Sakkal Majalla" panose="02000000000000000000" pitchFamily="2" charset="-78"/>
            </a:rPr>
            <a:t> 2. </a:t>
          </a:r>
          <a:r>
            <a:rPr lang="ar-SA" b="1" dirty="0">
              <a:solidFill>
                <a:schemeClr val="bg1"/>
              </a:solidFill>
              <a:effectLst/>
              <a:latin typeface="Sakkal Majalla" panose="02000000000000000000" pitchFamily="2" charset="-78"/>
              <a:ea typeface="Aptos"/>
              <a:cs typeface="Sakkal Majalla" panose="02000000000000000000" pitchFamily="2" charset="-78"/>
            </a:rPr>
            <a:t>دمج عالم الانترنت مع العالم غير متصل بالإنترنت</a:t>
          </a:r>
          <a:endParaRPr lang="en-US" dirty="0">
            <a:solidFill>
              <a:schemeClr val="bg1"/>
            </a:solidFill>
          </a:endParaRPr>
        </a:p>
      </dgm:t>
    </dgm:pt>
    <dgm:pt modelId="{75438E97-85BD-4602-9290-E3A657FAE15A}" type="parTrans" cxnId="{5694E546-2599-4919-91E1-538C58271FAE}">
      <dgm:prSet/>
      <dgm:spPr/>
      <dgm:t>
        <a:bodyPr/>
        <a:lstStyle/>
        <a:p>
          <a:endParaRPr lang="en-US">
            <a:solidFill>
              <a:schemeClr val="bg1"/>
            </a:solidFill>
          </a:endParaRPr>
        </a:p>
      </dgm:t>
    </dgm:pt>
    <dgm:pt modelId="{1A7C57D9-4BBE-4887-9203-AB05A8BBF6AB}" type="sibTrans" cxnId="{5694E546-2599-4919-91E1-538C58271FAE}">
      <dgm:prSet/>
      <dgm:spPr/>
      <dgm:t>
        <a:bodyPr/>
        <a:lstStyle/>
        <a:p>
          <a:endParaRPr lang="en-US"/>
        </a:p>
      </dgm:t>
    </dgm:pt>
    <dgm:pt modelId="{8A0C4BAA-180D-436C-B179-06B7A49689EC}">
      <dgm:prSet phldrT="[Text]"/>
      <dgm:spPr/>
      <dgm:t>
        <a:bodyPr/>
        <a:lstStyle/>
        <a:p>
          <a:pPr rtl="1"/>
          <a:r>
            <a:rPr lang="en-US" b="1" dirty="0">
              <a:solidFill>
                <a:schemeClr val="bg1"/>
              </a:solidFill>
              <a:latin typeface="Sakkal Majalla" panose="02000000000000000000" pitchFamily="2" charset="-78"/>
              <a:ea typeface="Aptos"/>
              <a:cs typeface="Sakkal Majalla" panose="02000000000000000000" pitchFamily="2" charset="-78"/>
            </a:rPr>
            <a:t> </a:t>
          </a:r>
          <a:r>
            <a:rPr lang="ar-EG" b="1" dirty="0">
              <a:solidFill>
                <a:schemeClr val="bg1"/>
              </a:solidFill>
              <a:latin typeface="Sakkal Majalla" panose="02000000000000000000" pitchFamily="2" charset="-78"/>
              <a:ea typeface="Aptos"/>
              <a:cs typeface="Sakkal Majalla" panose="02000000000000000000" pitchFamily="2" charset="-78"/>
            </a:rPr>
            <a:t>1. </a:t>
          </a:r>
          <a:r>
            <a:rPr lang="ar-SA" b="1" dirty="0">
              <a:solidFill>
                <a:schemeClr val="bg1"/>
              </a:solidFill>
              <a:effectLst/>
              <a:latin typeface="Sakkal Majalla" panose="02000000000000000000" pitchFamily="2" charset="-78"/>
              <a:ea typeface="Aptos"/>
              <a:cs typeface="Sakkal Majalla" panose="02000000000000000000" pitchFamily="2" charset="-78"/>
            </a:rPr>
            <a:t>فهم أفضل للعملاء</a:t>
          </a:r>
          <a:endParaRPr lang="en-US" dirty="0">
            <a:solidFill>
              <a:schemeClr val="bg1"/>
            </a:solidFill>
          </a:endParaRPr>
        </a:p>
      </dgm:t>
    </dgm:pt>
    <dgm:pt modelId="{B4BD0454-5EA8-49FC-AC62-523110A58A1E}" type="parTrans" cxnId="{91E8D427-BCF0-4655-A03D-0896C404BDD2}">
      <dgm:prSet/>
      <dgm:spPr/>
      <dgm:t>
        <a:bodyPr/>
        <a:lstStyle/>
        <a:p>
          <a:endParaRPr lang="en-US">
            <a:solidFill>
              <a:schemeClr val="bg1"/>
            </a:solidFill>
          </a:endParaRPr>
        </a:p>
      </dgm:t>
    </dgm:pt>
    <dgm:pt modelId="{44390C20-398E-4793-B60C-5A54607FC9C1}" type="sibTrans" cxnId="{91E8D427-BCF0-4655-A03D-0896C404BDD2}">
      <dgm:prSet/>
      <dgm:spPr/>
      <dgm:t>
        <a:bodyPr/>
        <a:lstStyle/>
        <a:p>
          <a:endParaRPr lang="en-US"/>
        </a:p>
      </dgm:t>
    </dgm:pt>
    <dgm:pt modelId="{5B41BEE9-EE9E-422A-9D94-355244DD0395}" type="pres">
      <dgm:prSet presAssocID="{3599B48C-88D5-4EAF-95D2-AE74052143A4}" presName="hierChild1" presStyleCnt="0">
        <dgm:presLayoutVars>
          <dgm:orgChart val="1"/>
          <dgm:chPref val="1"/>
          <dgm:dir/>
          <dgm:animOne val="branch"/>
          <dgm:animLvl val="lvl"/>
          <dgm:resizeHandles/>
        </dgm:presLayoutVars>
      </dgm:prSet>
      <dgm:spPr/>
    </dgm:pt>
    <dgm:pt modelId="{E752D064-BCCC-47AD-8D76-E7F025B48B24}" type="pres">
      <dgm:prSet presAssocID="{985A4FC6-BF41-40CC-AEB0-CA155C8DC810}" presName="hierRoot1" presStyleCnt="0">
        <dgm:presLayoutVars>
          <dgm:hierBranch val="init"/>
        </dgm:presLayoutVars>
      </dgm:prSet>
      <dgm:spPr/>
    </dgm:pt>
    <dgm:pt modelId="{43024224-AD91-4533-AF1D-F06F2A18531B}" type="pres">
      <dgm:prSet presAssocID="{985A4FC6-BF41-40CC-AEB0-CA155C8DC810}" presName="rootComposite1" presStyleCnt="0"/>
      <dgm:spPr/>
    </dgm:pt>
    <dgm:pt modelId="{64D113AA-9C01-4590-9821-37C786159A36}" type="pres">
      <dgm:prSet presAssocID="{985A4FC6-BF41-40CC-AEB0-CA155C8DC810}" presName="rootText1" presStyleLbl="node0" presStyleIdx="0" presStyleCnt="1">
        <dgm:presLayoutVars>
          <dgm:chPref val="3"/>
        </dgm:presLayoutVars>
      </dgm:prSet>
      <dgm:spPr/>
    </dgm:pt>
    <dgm:pt modelId="{5D128AB5-A786-4E6E-9758-D164C9ADD75C}" type="pres">
      <dgm:prSet presAssocID="{985A4FC6-BF41-40CC-AEB0-CA155C8DC810}" presName="rootConnector1" presStyleLbl="node1" presStyleIdx="0" presStyleCnt="0"/>
      <dgm:spPr/>
    </dgm:pt>
    <dgm:pt modelId="{FDAAC482-0C39-49FF-981C-3CFEBE5FFE38}" type="pres">
      <dgm:prSet presAssocID="{985A4FC6-BF41-40CC-AEB0-CA155C8DC810}" presName="hierChild2" presStyleCnt="0"/>
      <dgm:spPr/>
    </dgm:pt>
    <dgm:pt modelId="{8223754C-94D7-4EC3-B7F7-8A1798140818}" type="pres">
      <dgm:prSet presAssocID="{2B591C3B-D666-439C-A371-4D22A773EE74}" presName="Name37" presStyleLbl="parChTrans1D2" presStyleIdx="0" presStyleCnt="4"/>
      <dgm:spPr/>
    </dgm:pt>
    <dgm:pt modelId="{ACC2A1A8-C468-4393-897C-A20A0C893640}" type="pres">
      <dgm:prSet presAssocID="{426FB1F5-30BC-467E-AD9A-BF3A2821A3F0}" presName="hierRoot2" presStyleCnt="0">
        <dgm:presLayoutVars>
          <dgm:hierBranch val="init"/>
        </dgm:presLayoutVars>
      </dgm:prSet>
      <dgm:spPr/>
    </dgm:pt>
    <dgm:pt modelId="{BB4991EC-F9AF-4D5B-B518-407EA08CF0DE}" type="pres">
      <dgm:prSet presAssocID="{426FB1F5-30BC-467E-AD9A-BF3A2821A3F0}" presName="rootComposite" presStyleCnt="0"/>
      <dgm:spPr/>
    </dgm:pt>
    <dgm:pt modelId="{48E9C6BC-F42B-4A67-A3BC-C26A6229BB17}" type="pres">
      <dgm:prSet presAssocID="{426FB1F5-30BC-467E-AD9A-BF3A2821A3F0}" presName="rootText" presStyleLbl="node2" presStyleIdx="0" presStyleCnt="3">
        <dgm:presLayoutVars>
          <dgm:chPref val="3"/>
        </dgm:presLayoutVars>
      </dgm:prSet>
      <dgm:spPr/>
    </dgm:pt>
    <dgm:pt modelId="{81E6B83E-606A-40D3-9120-CA2923331E8D}" type="pres">
      <dgm:prSet presAssocID="{426FB1F5-30BC-467E-AD9A-BF3A2821A3F0}" presName="rootConnector" presStyleLbl="node2" presStyleIdx="0" presStyleCnt="3"/>
      <dgm:spPr/>
    </dgm:pt>
    <dgm:pt modelId="{55AE020A-57F1-4C36-B8FA-AFFCC4CFE141}" type="pres">
      <dgm:prSet presAssocID="{426FB1F5-30BC-467E-AD9A-BF3A2821A3F0}" presName="hierChild4" presStyleCnt="0"/>
      <dgm:spPr/>
    </dgm:pt>
    <dgm:pt modelId="{A22DEAEE-48D4-4611-93F5-CBDE743ABD64}" type="pres">
      <dgm:prSet presAssocID="{426FB1F5-30BC-467E-AD9A-BF3A2821A3F0}" presName="hierChild5" presStyleCnt="0"/>
      <dgm:spPr/>
    </dgm:pt>
    <dgm:pt modelId="{B5A50B24-BA3E-4358-A30A-20AA212CE5F4}" type="pres">
      <dgm:prSet presAssocID="{75438E97-85BD-4602-9290-E3A657FAE15A}" presName="Name37" presStyleLbl="parChTrans1D2" presStyleIdx="1" presStyleCnt="4"/>
      <dgm:spPr/>
    </dgm:pt>
    <dgm:pt modelId="{81F91BEC-5E98-4EA8-9F26-5EE6E5DBA6C4}" type="pres">
      <dgm:prSet presAssocID="{991E38D9-6D70-4588-A7BB-3A0D8F89929D}" presName="hierRoot2" presStyleCnt="0">
        <dgm:presLayoutVars>
          <dgm:hierBranch val="init"/>
        </dgm:presLayoutVars>
      </dgm:prSet>
      <dgm:spPr/>
    </dgm:pt>
    <dgm:pt modelId="{C8482B71-A33D-4A7A-A483-47303FEE4D1C}" type="pres">
      <dgm:prSet presAssocID="{991E38D9-6D70-4588-A7BB-3A0D8F89929D}" presName="rootComposite" presStyleCnt="0"/>
      <dgm:spPr/>
    </dgm:pt>
    <dgm:pt modelId="{8C0EC874-996E-49F0-9DF0-825C56EB3F14}" type="pres">
      <dgm:prSet presAssocID="{991E38D9-6D70-4588-A7BB-3A0D8F89929D}" presName="rootText" presStyleLbl="node2" presStyleIdx="1" presStyleCnt="3">
        <dgm:presLayoutVars>
          <dgm:chPref val="3"/>
        </dgm:presLayoutVars>
      </dgm:prSet>
      <dgm:spPr/>
    </dgm:pt>
    <dgm:pt modelId="{85C20207-9CD5-4779-BE5F-18EED9FB565F}" type="pres">
      <dgm:prSet presAssocID="{991E38D9-6D70-4588-A7BB-3A0D8F89929D}" presName="rootConnector" presStyleLbl="node2" presStyleIdx="1" presStyleCnt="3"/>
      <dgm:spPr/>
    </dgm:pt>
    <dgm:pt modelId="{E367904E-FFEE-40BE-B59C-1964385383A7}" type="pres">
      <dgm:prSet presAssocID="{991E38D9-6D70-4588-A7BB-3A0D8F89929D}" presName="hierChild4" presStyleCnt="0"/>
      <dgm:spPr/>
    </dgm:pt>
    <dgm:pt modelId="{F67B7B46-83C3-4A98-9C51-1A4E99F264A1}" type="pres">
      <dgm:prSet presAssocID="{991E38D9-6D70-4588-A7BB-3A0D8F89929D}" presName="hierChild5" presStyleCnt="0"/>
      <dgm:spPr/>
    </dgm:pt>
    <dgm:pt modelId="{2E5DAF47-BAFF-4FA6-9BC3-0C0DA3367E09}" type="pres">
      <dgm:prSet presAssocID="{B4BD0454-5EA8-49FC-AC62-523110A58A1E}" presName="Name37" presStyleLbl="parChTrans1D2" presStyleIdx="2" presStyleCnt="4"/>
      <dgm:spPr/>
    </dgm:pt>
    <dgm:pt modelId="{46D51CD8-C01E-4E42-8060-5C80134A66A9}" type="pres">
      <dgm:prSet presAssocID="{8A0C4BAA-180D-436C-B179-06B7A49689EC}" presName="hierRoot2" presStyleCnt="0">
        <dgm:presLayoutVars>
          <dgm:hierBranch val="init"/>
        </dgm:presLayoutVars>
      </dgm:prSet>
      <dgm:spPr/>
    </dgm:pt>
    <dgm:pt modelId="{6AF2ADAD-1878-4A4B-9CB6-4AA850831B1A}" type="pres">
      <dgm:prSet presAssocID="{8A0C4BAA-180D-436C-B179-06B7A49689EC}" presName="rootComposite" presStyleCnt="0"/>
      <dgm:spPr/>
    </dgm:pt>
    <dgm:pt modelId="{CFF4085A-7181-4C26-8563-006EF34BA5DE}" type="pres">
      <dgm:prSet presAssocID="{8A0C4BAA-180D-436C-B179-06B7A49689EC}" presName="rootText" presStyleLbl="node2" presStyleIdx="2" presStyleCnt="3">
        <dgm:presLayoutVars>
          <dgm:chPref val="3"/>
        </dgm:presLayoutVars>
      </dgm:prSet>
      <dgm:spPr/>
    </dgm:pt>
    <dgm:pt modelId="{21046FF1-418C-470D-8CE1-E9E961B7585C}" type="pres">
      <dgm:prSet presAssocID="{8A0C4BAA-180D-436C-B179-06B7A49689EC}" presName="rootConnector" presStyleLbl="node2" presStyleIdx="2" presStyleCnt="3"/>
      <dgm:spPr/>
    </dgm:pt>
    <dgm:pt modelId="{A6023E34-B0D4-4112-8B56-501EE1AC4EAA}" type="pres">
      <dgm:prSet presAssocID="{8A0C4BAA-180D-436C-B179-06B7A49689EC}" presName="hierChild4" presStyleCnt="0"/>
      <dgm:spPr/>
    </dgm:pt>
    <dgm:pt modelId="{6D4ECB72-75C4-44A7-BC8D-84E3EF969700}" type="pres">
      <dgm:prSet presAssocID="{8A0C4BAA-180D-436C-B179-06B7A49689EC}" presName="hierChild5" presStyleCnt="0"/>
      <dgm:spPr/>
    </dgm:pt>
    <dgm:pt modelId="{BC0F9F5F-9A39-4CB3-BD26-66CA03FD646C}" type="pres">
      <dgm:prSet presAssocID="{985A4FC6-BF41-40CC-AEB0-CA155C8DC810}" presName="hierChild3" presStyleCnt="0"/>
      <dgm:spPr/>
    </dgm:pt>
    <dgm:pt modelId="{0CD3D516-54DB-47C2-8AA0-46DDE1AF4D3B}" type="pres">
      <dgm:prSet presAssocID="{97E8DE3E-16C8-47A8-A796-887D61F5DBE5}" presName="Name111" presStyleLbl="parChTrans1D2" presStyleIdx="3" presStyleCnt="4"/>
      <dgm:spPr/>
    </dgm:pt>
    <dgm:pt modelId="{207B975E-A7EC-4ECD-B87E-2EE2AA08EF16}" type="pres">
      <dgm:prSet presAssocID="{90FB3D78-F11B-492E-8F48-0FB44681AEFE}" presName="hierRoot3" presStyleCnt="0">
        <dgm:presLayoutVars>
          <dgm:hierBranch val="init"/>
        </dgm:presLayoutVars>
      </dgm:prSet>
      <dgm:spPr/>
    </dgm:pt>
    <dgm:pt modelId="{45394A9D-2761-41BD-9544-C56A4E2B4AA6}" type="pres">
      <dgm:prSet presAssocID="{90FB3D78-F11B-492E-8F48-0FB44681AEFE}" presName="rootComposite3" presStyleCnt="0"/>
      <dgm:spPr/>
    </dgm:pt>
    <dgm:pt modelId="{4B0A1DB6-5C65-4982-88A7-5313A33314F7}" type="pres">
      <dgm:prSet presAssocID="{90FB3D78-F11B-492E-8F48-0FB44681AEFE}" presName="rootText3" presStyleLbl="asst1" presStyleIdx="0" presStyleCnt="1">
        <dgm:presLayoutVars>
          <dgm:chPref val="3"/>
        </dgm:presLayoutVars>
      </dgm:prSet>
      <dgm:spPr/>
    </dgm:pt>
    <dgm:pt modelId="{F0D53483-F4A2-4F9D-B4A4-FCA7A8D66E22}" type="pres">
      <dgm:prSet presAssocID="{90FB3D78-F11B-492E-8F48-0FB44681AEFE}" presName="rootConnector3" presStyleLbl="asst1" presStyleIdx="0" presStyleCnt="1"/>
      <dgm:spPr/>
    </dgm:pt>
    <dgm:pt modelId="{8981C592-A7D6-4B44-B689-8670B330B529}" type="pres">
      <dgm:prSet presAssocID="{90FB3D78-F11B-492E-8F48-0FB44681AEFE}" presName="hierChild6" presStyleCnt="0"/>
      <dgm:spPr/>
    </dgm:pt>
    <dgm:pt modelId="{12501291-DC4E-4120-ACE7-3BE32445A55B}" type="pres">
      <dgm:prSet presAssocID="{90FB3D78-F11B-492E-8F48-0FB44681AEFE}" presName="hierChild7" presStyleCnt="0"/>
      <dgm:spPr/>
    </dgm:pt>
  </dgm:ptLst>
  <dgm:cxnLst>
    <dgm:cxn modelId="{F112F508-2C2D-4B89-8A23-CCF09F2BA33E}" type="presOf" srcId="{8A0C4BAA-180D-436C-B179-06B7A49689EC}" destId="{21046FF1-418C-470D-8CE1-E9E961B7585C}" srcOrd="1" destOrd="0" presId="urn:microsoft.com/office/officeart/2005/8/layout/orgChart1"/>
    <dgm:cxn modelId="{FF87A409-BCB7-4259-9501-7D91FB4299CA}" type="presOf" srcId="{3599B48C-88D5-4EAF-95D2-AE74052143A4}" destId="{5B41BEE9-EE9E-422A-9D94-355244DD0395}" srcOrd="0" destOrd="0" presId="urn:microsoft.com/office/officeart/2005/8/layout/orgChart1"/>
    <dgm:cxn modelId="{91E8D427-BCF0-4655-A03D-0896C404BDD2}" srcId="{985A4FC6-BF41-40CC-AEB0-CA155C8DC810}" destId="{8A0C4BAA-180D-436C-B179-06B7A49689EC}" srcOrd="3" destOrd="0" parTransId="{B4BD0454-5EA8-49FC-AC62-523110A58A1E}" sibTransId="{44390C20-398E-4793-B60C-5A54607FC9C1}"/>
    <dgm:cxn modelId="{AE15F43D-E9F5-4049-81A2-4B73D9928A13}" type="presOf" srcId="{985A4FC6-BF41-40CC-AEB0-CA155C8DC810}" destId="{64D113AA-9C01-4590-9821-37C786159A36}" srcOrd="0" destOrd="0" presId="urn:microsoft.com/office/officeart/2005/8/layout/orgChart1"/>
    <dgm:cxn modelId="{5694E546-2599-4919-91E1-538C58271FAE}" srcId="{985A4FC6-BF41-40CC-AEB0-CA155C8DC810}" destId="{991E38D9-6D70-4588-A7BB-3A0D8F89929D}" srcOrd="2" destOrd="0" parTransId="{75438E97-85BD-4602-9290-E3A657FAE15A}" sibTransId="{1A7C57D9-4BBE-4887-9203-AB05A8BBF6AB}"/>
    <dgm:cxn modelId="{A9733F4C-6E52-4475-849D-EB1CF49B91CC}" type="presOf" srcId="{2B591C3B-D666-439C-A371-4D22A773EE74}" destId="{8223754C-94D7-4EC3-B7F7-8A1798140818}" srcOrd="0" destOrd="0" presId="urn:microsoft.com/office/officeart/2005/8/layout/orgChart1"/>
    <dgm:cxn modelId="{82C2B56C-8555-4115-B7F7-AF57FBE6B227}" type="presOf" srcId="{75438E97-85BD-4602-9290-E3A657FAE15A}" destId="{B5A50B24-BA3E-4358-A30A-20AA212CE5F4}" srcOrd="0" destOrd="0" presId="urn:microsoft.com/office/officeart/2005/8/layout/orgChart1"/>
    <dgm:cxn modelId="{0B01D770-2012-49D7-9E22-AC1752852888}" type="presOf" srcId="{426FB1F5-30BC-467E-AD9A-BF3A2821A3F0}" destId="{48E9C6BC-F42B-4A67-A3BC-C26A6229BB17}" srcOrd="0" destOrd="0" presId="urn:microsoft.com/office/officeart/2005/8/layout/orgChart1"/>
    <dgm:cxn modelId="{AD164C51-AE9A-4BA7-B84E-706EC6F41DEB}" type="presOf" srcId="{426FB1F5-30BC-467E-AD9A-BF3A2821A3F0}" destId="{81E6B83E-606A-40D3-9120-CA2923331E8D}" srcOrd="1" destOrd="0" presId="urn:microsoft.com/office/officeart/2005/8/layout/orgChart1"/>
    <dgm:cxn modelId="{69C84957-16B7-4ABD-A897-CFAC5894EE6A}" type="presOf" srcId="{90FB3D78-F11B-492E-8F48-0FB44681AEFE}" destId="{4B0A1DB6-5C65-4982-88A7-5313A33314F7}" srcOrd="0" destOrd="0" presId="urn:microsoft.com/office/officeart/2005/8/layout/orgChart1"/>
    <dgm:cxn modelId="{D4F7B0AD-E0CB-4A16-9375-5FD89F8268DD}" type="presOf" srcId="{90FB3D78-F11B-492E-8F48-0FB44681AEFE}" destId="{F0D53483-F4A2-4F9D-B4A4-FCA7A8D66E22}" srcOrd="1" destOrd="0" presId="urn:microsoft.com/office/officeart/2005/8/layout/orgChart1"/>
    <dgm:cxn modelId="{C0A955CA-E01B-4ACE-AC21-B8D00DECE6B9}" srcId="{985A4FC6-BF41-40CC-AEB0-CA155C8DC810}" destId="{426FB1F5-30BC-467E-AD9A-BF3A2821A3F0}" srcOrd="1" destOrd="0" parTransId="{2B591C3B-D666-439C-A371-4D22A773EE74}" sibTransId="{0EA5EE62-BC91-418D-BC45-EE5423DB0154}"/>
    <dgm:cxn modelId="{47B4FCD5-E2FC-495E-8A39-2FB215706E95}" type="presOf" srcId="{991E38D9-6D70-4588-A7BB-3A0D8F89929D}" destId="{85C20207-9CD5-4779-BE5F-18EED9FB565F}" srcOrd="1" destOrd="0" presId="urn:microsoft.com/office/officeart/2005/8/layout/orgChart1"/>
    <dgm:cxn modelId="{C671CCD8-78C6-4058-B584-537AC37A788C}" srcId="{3599B48C-88D5-4EAF-95D2-AE74052143A4}" destId="{985A4FC6-BF41-40CC-AEB0-CA155C8DC810}" srcOrd="0" destOrd="0" parTransId="{E6E2B416-2920-4505-A440-217891C3C370}" sibTransId="{B6232402-7CCF-4EDD-955B-AFB94387DDBF}"/>
    <dgm:cxn modelId="{E003F7E1-4D32-4B2F-B829-758311CC2805}" type="presOf" srcId="{8A0C4BAA-180D-436C-B179-06B7A49689EC}" destId="{CFF4085A-7181-4C26-8563-006EF34BA5DE}" srcOrd="0" destOrd="0" presId="urn:microsoft.com/office/officeart/2005/8/layout/orgChart1"/>
    <dgm:cxn modelId="{A38A92E5-02FD-45BE-839E-513BFFD146BE}" srcId="{985A4FC6-BF41-40CC-AEB0-CA155C8DC810}" destId="{90FB3D78-F11B-492E-8F48-0FB44681AEFE}" srcOrd="0" destOrd="0" parTransId="{97E8DE3E-16C8-47A8-A796-887D61F5DBE5}" sibTransId="{1C7B9A73-ED18-4A6B-90FB-101518C3899A}"/>
    <dgm:cxn modelId="{336E53EE-77EB-4AD7-856D-858D88EEB38B}" type="presOf" srcId="{985A4FC6-BF41-40CC-AEB0-CA155C8DC810}" destId="{5D128AB5-A786-4E6E-9758-D164C9ADD75C}" srcOrd="1" destOrd="0" presId="urn:microsoft.com/office/officeart/2005/8/layout/orgChart1"/>
    <dgm:cxn modelId="{3F383BF6-D502-4415-878C-DE83F6636673}" type="presOf" srcId="{991E38D9-6D70-4588-A7BB-3A0D8F89929D}" destId="{8C0EC874-996E-49F0-9DF0-825C56EB3F14}" srcOrd="0" destOrd="0" presId="urn:microsoft.com/office/officeart/2005/8/layout/orgChart1"/>
    <dgm:cxn modelId="{A5951EF7-2329-471D-82EC-CD293F7ADABE}" type="presOf" srcId="{97E8DE3E-16C8-47A8-A796-887D61F5DBE5}" destId="{0CD3D516-54DB-47C2-8AA0-46DDE1AF4D3B}" srcOrd="0" destOrd="0" presId="urn:microsoft.com/office/officeart/2005/8/layout/orgChart1"/>
    <dgm:cxn modelId="{9971B2FA-45D2-4C7A-9276-0828A6DA8802}" type="presOf" srcId="{B4BD0454-5EA8-49FC-AC62-523110A58A1E}" destId="{2E5DAF47-BAFF-4FA6-9BC3-0C0DA3367E09}" srcOrd="0" destOrd="0" presId="urn:microsoft.com/office/officeart/2005/8/layout/orgChart1"/>
    <dgm:cxn modelId="{039B184A-2632-440A-B0D0-A32E21771D72}" type="presParOf" srcId="{5B41BEE9-EE9E-422A-9D94-355244DD0395}" destId="{E752D064-BCCC-47AD-8D76-E7F025B48B24}" srcOrd="0" destOrd="0" presId="urn:microsoft.com/office/officeart/2005/8/layout/orgChart1"/>
    <dgm:cxn modelId="{59099D85-0200-4C41-9ADF-408546780B7C}" type="presParOf" srcId="{E752D064-BCCC-47AD-8D76-E7F025B48B24}" destId="{43024224-AD91-4533-AF1D-F06F2A18531B}" srcOrd="0" destOrd="0" presId="urn:microsoft.com/office/officeart/2005/8/layout/orgChart1"/>
    <dgm:cxn modelId="{17C49AEC-15E5-4120-B6DD-55065805A4C1}" type="presParOf" srcId="{43024224-AD91-4533-AF1D-F06F2A18531B}" destId="{64D113AA-9C01-4590-9821-37C786159A36}" srcOrd="0" destOrd="0" presId="urn:microsoft.com/office/officeart/2005/8/layout/orgChart1"/>
    <dgm:cxn modelId="{50546509-0AEA-40B9-BFD4-4D10022B87E3}" type="presParOf" srcId="{43024224-AD91-4533-AF1D-F06F2A18531B}" destId="{5D128AB5-A786-4E6E-9758-D164C9ADD75C}" srcOrd="1" destOrd="0" presId="urn:microsoft.com/office/officeart/2005/8/layout/orgChart1"/>
    <dgm:cxn modelId="{74F0C23B-DAB3-4E83-A982-50B4AD2EBEB8}" type="presParOf" srcId="{E752D064-BCCC-47AD-8D76-E7F025B48B24}" destId="{FDAAC482-0C39-49FF-981C-3CFEBE5FFE38}" srcOrd="1" destOrd="0" presId="urn:microsoft.com/office/officeart/2005/8/layout/orgChart1"/>
    <dgm:cxn modelId="{7D511536-B3FF-45BB-87CA-B176BA3E40D0}" type="presParOf" srcId="{FDAAC482-0C39-49FF-981C-3CFEBE5FFE38}" destId="{8223754C-94D7-4EC3-B7F7-8A1798140818}" srcOrd="0" destOrd="0" presId="urn:microsoft.com/office/officeart/2005/8/layout/orgChart1"/>
    <dgm:cxn modelId="{3B60E02D-83B6-404B-B1CE-7BDA959B1161}" type="presParOf" srcId="{FDAAC482-0C39-49FF-981C-3CFEBE5FFE38}" destId="{ACC2A1A8-C468-4393-897C-A20A0C893640}" srcOrd="1" destOrd="0" presId="urn:microsoft.com/office/officeart/2005/8/layout/orgChart1"/>
    <dgm:cxn modelId="{773D901A-7987-484D-8904-52B775EFD54C}" type="presParOf" srcId="{ACC2A1A8-C468-4393-897C-A20A0C893640}" destId="{BB4991EC-F9AF-4D5B-B518-407EA08CF0DE}" srcOrd="0" destOrd="0" presId="urn:microsoft.com/office/officeart/2005/8/layout/orgChart1"/>
    <dgm:cxn modelId="{576CBD42-AF40-4C5E-8B9E-377762E0B51D}" type="presParOf" srcId="{BB4991EC-F9AF-4D5B-B518-407EA08CF0DE}" destId="{48E9C6BC-F42B-4A67-A3BC-C26A6229BB17}" srcOrd="0" destOrd="0" presId="urn:microsoft.com/office/officeart/2005/8/layout/orgChart1"/>
    <dgm:cxn modelId="{085EB632-5DF5-43CB-816E-0AAE8FA2CD62}" type="presParOf" srcId="{BB4991EC-F9AF-4D5B-B518-407EA08CF0DE}" destId="{81E6B83E-606A-40D3-9120-CA2923331E8D}" srcOrd="1" destOrd="0" presId="urn:microsoft.com/office/officeart/2005/8/layout/orgChart1"/>
    <dgm:cxn modelId="{EE2AEE6B-8933-4B61-982B-7089C4B0FC23}" type="presParOf" srcId="{ACC2A1A8-C468-4393-897C-A20A0C893640}" destId="{55AE020A-57F1-4C36-B8FA-AFFCC4CFE141}" srcOrd="1" destOrd="0" presId="urn:microsoft.com/office/officeart/2005/8/layout/orgChart1"/>
    <dgm:cxn modelId="{DE2C233C-73A6-422B-90BF-68DB9EA32D7C}" type="presParOf" srcId="{ACC2A1A8-C468-4393-897C-A20A0C893640}" destId="{A22DEAEE-48D4-4611-93F5-CBDE743ABD64}" srcOrd="2" destOrd="0" presId="urn:microsoft.com/office/officeart/2005/8/layout/orgChart1"/>
    <dgm:cxn modelId="{75E70D6E-8C40-4845-84DF-71755B9DC866}" type="presParOf" srcId="{FDAAC482-0C39-49FF-981C-3CFEBE5FFE38}" destId="{B5A50B24-BA3E-4358-A30A-20AA212CE5F4}" srcOrd="2" destOrd="0" presId="urn:microsoft.com/office/officeart/2005/8/layout/orgChart1"/>
    <dgm:cxn modelId="{5D0082C3-447D-4B3A-94FB-7265EC0BC864}" type="presParOf" srcId="{FDAAC482-0C39-49FF-981C-3CFEBE5FFE38}" destId="{81F91BEC-5E98-4EA8-9F26-5EE6E5DBA6C4}" srcOrd="3" destOrd="0" presId="urn:microsoft.com/office/officeart/2005/8/layout/orgChart1"/>
    <dgm:cxn modelId="{4EA1D329-064F-41D0-A220-1CCB15C61FDC}" type="presParOf" srcId="{81F91BEC-5E98-4EA8-9F26-5EE6E5DBA6C4}" destId="{C8482B71-A33D-4A7A-A483-47303FEE4D1C}" srcOrd="0" destOrd="0" presId="urn:microsoft.com/office/officeart/2005/8/layout/orgChart1"/>
    <dgm:cxn modelId="{B52060D9-B195-44D8-9FD0-0B6E11F25815}" type="presParOf" srcId="{C8482B71-A33D-4A7A-A483-47303FEE4D1C}" destId="{8C0EC874-996E-49F0-9DF0-825C56EB3F14}" srcOrd="0" destOrd="0" presId="urn:microsoft.com/office/officeart/2005/8/layout/orgChart1"/>
    <dgm:cxn modelId="{3BD29749-E98D-4034-8CE0-E5CDCF711759}" type="presParOf" srcId="{C8482B71-A33D-4A7A-A483-47303FEE4D1C}" destId="{85C20207-9CD5-4779-BE5F-18EED9FB565F}" srcOrd="1" destOrd="0" presId="urn:microsoft.com/office/officeart/2005/8/layout/orgChart1"/>
    <dgm:cxn modelId="{C2807C84-40A2-45B7-A9F0-907DD1494741}" type="presParOf" srcId="{81F91BEC-5E98-4EA8-9F26-5EE6E5DBA6C4}" destId="{E367904E-FFEE-40BE-B59C-1964385383A7}" srcOrd="1" destOrd="0" presId="urn:microsoft.com/office/officeart/2005/8/layout/orgChart1"/>
    <dgm:cxn modelId="{42EC229D-09D8-4D99-8470-91A14A5C5B11}" type="presParOf" srcId="{81F91BEC-5E98-4EA8-9F26-5EE6E5DBA6C4}" destId="{F67B7B46-83C3-4A98-9C51-1A4E99F264A1}" srcOrd="2" destOrd="0" presId="urn:microsoft.com/office/officeart/2005/8/layout/orgChart1"/>
    <dgm:cxn modelId="{FEF1C980-7BDB-4E9D-B660-DD13B49BBF40}" type="presParOf" srcId="{FDAAC482-0C39-49FF-981C-3CFEBE5FFE38}" destId="{2E5DAF47-BAFF-4FA6-9BC3-0C0DA3367E09}" srcOrd="4" destOrd="0" presId="urn:microsoft.com/office/officeart/2005/8/layout/orgChart1"/>
    <dgm:cxn modelId="{0ADA817E-B90D-4CE3-97BC-6B1C451B7AA0}" type="presParOf" srcId="{FDAAC482-0C39-49FF-981C-3CFEBE5FFE38}" destId="{46D51CD8-C01E-4E42-8060-5C80134A66A9}" srcOrd="5" destOrd="0" presId="urn:microsoft.com/office/officeart/2005/8/layout/orgChart1"/>
    <dgm:cxn modelId="{E6069954-6576-4C49-88B5-B79D4046CB13}" type="presParOf" srcId="{46D51CD8-C01E-4E42-8060-5C80134A66A9}" destId="{6AF2ADAD-1878-4A4B-9CB6-4AA850831B1A}" srcOrd="0" destOrd="0" presId="urn:microsoft.com/office/officeart/2005/8/layout/orgChart1"/>
    <dgm:cxn modelId="{3500EAE9-5A7F-4357-8CF8-59CF2C5419C3}" type="presParOf" srcId="{6AF2ADAD-1878-4A4B-9CB6-4AA850831B1A}" destId="{CFF4085A-7181-4C26-8563-006EF34BA5DE}" srcOrd="0" destOrd="0" presId="urn:microsoft.com/office/officeart/2005/8/layout/orgChart1"/>
    <dgm:cxn modelId="{4959F779-66B1-48A5-B7F0-ED723821415E}" type="presParOf" srcId="{6AF2ADAD-1878-4A4B-9CB6-4AA850831B1A}" destId="{21046FF1-418C-470D-8CE1-E9E961B7585C}" srcOrd="1" destOrd="0" presId="urn:microsoft.com/office/officeart/2005/8/layout/orgChart1"/>
    <dgm:cxn modelId="{67946033-3984-48E1-84B8-6F2C6924E9BE}" type="presParOf" srcId="{46D51CD8-C01E-4E42-8060-5C80134A66A9}" destId="{A6023E34-B0D4-4112-8B56-501EE1AC4EAA}" srcOrd="1" destOrd="0" presId="urn:microsoft.com/office/officeart/2005/8/layout/orgChart1"/>
    <dgm:cxn modelId="{CADFD74E-60DC-4A87-ABF9-2DA64F771568}" type="presParOf" srcId="{46D51CD8-C01E-4E42-8060-5C80134A66A9}" destId="{6D4ECB72-75C4-44A7-BC8D-84E3EF969700}" srcOrd="2" destOrd="0" presId="urn:microsoft.com/office/officeart/2005/8/layout/orgChart1"/>
    <dgm:cxn modelId="{40139C03-DA53-4D97-8817-3CC03ACEC287}" type="presParOf" srcId="{E752D064-BCCC-47AD-8D76-E7F025B48B24}" destId="{BC0F9F5F-9A39-4CB3-BD26-66CA03FD646C}" srcOrd="2" destOrd="0" presId="urn:microsoft.com/office/officeart/2005/8/layout/orgChart1"/>
    <dgm:cxn modelId="{9FD0E1B6-6814-4638-8FBA-2204FA3223B4}" type="presParOf" srcId="{BC0F9F5F-9A39-4CB3-BD26-66CA03FD646C}" destId="{0CD3D516-54DB-47C2-8AA0-46DDE1AF4D3B}" srcOrd="0" destOrd="0" presId="urn:microsoft.com/office/officeart/2005/8/layout/orgChart1"/>
    <dgm:cxn modelId="{23545E40-194B-46C4-8458-09106B1BA881}" type="presParOf" srcId="{BC0F9F5F-9A39-4CB3-BD26-66CA03FD646C}" destId="{207B975E-A7EC-4ECD-B87E-2EE2AA08EF16}" srcOrd="1" destOrd="0" presId="urn:microsoft.com/office/officeart/2005/8/layout/orgChart1"/>
    <dgm:cxn modelId="{53E9808A-B4DE-457A-AB3A-76B7B3F65776}" type="presParOf" srcId="{207B975E-A7EC-4ECD-B87E-2EE2AA08EF16}" destId="{45394A9D-2761-41BD-9544-C56A4E2B4AA6}" srcOrd="0" destOrd="0" presId="urn:microsoft.com/office/officeart/2005/8/layout/orgChart1"/>
    <dgm:cxn modelId="{01FDF291-B690-48D7-B6A4-50CB829CE1E7}" type="presParOf" srcId="{45394A9D-2761-41BD-9544-C56A4E2B4AA6}" destId="{4B0A1DB6-5C65-4982-88A7-5313A33314F7}" srcOrd="0" destOrd="0" presId="urn:microsoft.com/office/officeart/2005/8/layout/orgChart1"/>
    <dgm:cxn modelId="{56B753E7-C879-4EE1-98E3-EF2F6A376A91}" type="presParOf" srcId="{45394A9D-2761-41BD-9544-C56A4E2B4AA6}" destId="{F0D53483-F4A2-4F9D-B4A4-FCA7A8D66E22}" srcOrd="1" destOrd="0" presId="urn:microsoft.com/office/officeart/2005/8/layout/orgChart1"/>
    <dgm:cxn modelId="{F4895A9D-1CD0-443C-BCE1-4E703F43DA7F}" type="presParOf" srcId="{207B975E-A7EC-4ECD-B87E-2EE2AA08EF16}" destId="{8981C592-A7D6-4B44-B689-8670B330B529}" srcOrd="1" destOrd="0" presId="urn:microsoft.com/office/officeart/2005/8/layout/orgChart1"/>
    <dgm:cxn modelId="{16F0D9E2-BD35-45E8-858A-F650EEA3536E}" type="presParOf" srcId="{207B975E-A7EC-4ECD-B87E-2EE2AA08EF16}" destId="{12501291-DC4E-4120-ACE7-3BE32445A55B}"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599B48C-88D5-4EAF-95D2-AE74052143A4}"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90FB3D78-F11B-492E-8F48-0FB44681AEFE}" type="asst">
      <dgm:prSet phldrT="[Text]"/>
      <dgm:spPr/>
      <dgm:t>
        <a:bodyPr/>
        <a:lstStyle/>
        <a:p>
          <a:pPr rtl="1"/>
          <a:r>
            <a:rPr lang="ar-SA" b="1" dirty="0">
              <a:solidFill>
                <a:schemeClr val="bg1"/>
              </a:solidFill>
              <a:effectLst/>
              <a:latin typeface="Sakkal Majalla" panose="02000000000000000000" pitchFamily="2" charset="-78"/>
              <a:ea typeface="Aptos"/>
              <a:cs typeface="Sakkal Majalla" panose="02000000000000000000" pitchFamily="2" charset="-78"/>
            </a:rPr>
            <a:t>الفوائد التي يقدمها الذكاء الاصطناعي للتسوق الالكتروني</a:t>
          </a:r>
          <a:endParaRPr lang="en-US" dirty="0">
            <a:solidFill>
              <a:schemeClr val="bg1"/>
            </a:solidFill>
          </a:endParaRPr>
        </a:p>
      </dgm:t>
    </dgm:pt>
    <dgm:pt modelId="{97E8DE3E-16C8-47A8-A796-887D61F5DBE5}" type="parTrans" cxnId="{A38A92E5-02FD-45BE-839E-513BFFD146BE}">
      <dgm:prSet/>
      <dgm:spPr/>
      <dgm:t>
        <a:bodyPr/>
        <a:lstStyle/>
        <a:p>
          <a:endParaRPr lang="en-US">
            <a:solidFill>
              <a:schemeClr val="bg1"/>
            </a:solidFill>
          </a:endParaRPr>
        </a:p>
      </dgm:t>
    </dgm:pt>
    <dgm:pt modelId="{1C7B9A73-ED18-4A6B-90FB-101518C3899A}" type="sibTrans" cxnId="{A38A92E5-02FD-45BE-839E-513BFFD146BE}">
      <dgm:prSet/>
      <dgm:spPr/>
      <dgm:t>
        <a:bodyPr/>
        <a:lstStyle/>
        <a:p>
          <a:endParaRPr lang="en-US"/>
        </a:p>
      </dgm:t>
    </dgm:pt>
    <dgm:pt modelId="{426FB1F5-30BC-467E-AD9A-BF3A2821A3F0}">
      <dgm:prSet phldrT="[Text]"/>
      <dgm:spPr/>
      <dgm:t>
        <a:bodyPr/>
        <a:lstStyle/>
        <a:p>
          <a:r>
            <a:rPr lang="ar-EG" b="1" dirty="0">
              <a:solidFill>
                <a:schemeClr val="bg1"/>
              </a:solidFill>
              <a:effectLst/>
              <a:latin typeface="Sakkal Majalla" panose="02000000000000000000" pitchFamily="2" charset="-78"/>
              <a:ea typeface="Aptos"/>
              <a:cs typeface="Sakkal Majalla" panose="02000000000000000000" pitchFamily="2" charset="-78"/>
            </a:rPr>
            <a:t>6. </a:t>
          </a:r>
          <a:r>
            <a:rPr lang="ar-SA" b="1" dirty="0">
              <a:solidFill>
                <a:schemeClr val="bg1"/>
              </a:solidFill>
              <a:effectLst/>
              <a:latin typeface="Sakkal Majalla" panose="02000000000000000000" pitchFamily="2" charset="-78"/>
              <a:ea typeface="Aptos"/>
              <a:cs typeface="Sakkal Majalla" panose="02000000000000000000" pitchFamily="2" charset="-78"/>
            </a:rPr>
            <a:t>التحليل التنبؤي</a:t>
          </a:r>
          <a:endParaRPr lang="en-US" dirty="0">
            <a:solidFill>
              <a:schemeClr val="bg1"/>
            </a:solidFill>
          </a:endParaRPr>
        </a:p>
      </dgm:t>
    </dgm:pt>
    <dgm:pt modelId="{2B591C3B-D666-439C-A371-4D22A773EE74}" type="parTrans" cxnId="{C0A955CA-E01B-4ACE-AC21-B8D00DECE6B9}">
      <dgm:prSet/>
      <dgm:spPr/>
      <dgm:t>
        <a:bodyPr/>
        <a:lstStyle/>
        <a:p>
          <a:endParaRPr lang="en-US">
            <a:solidFill>
              <a:schemeClr val="bg1"/>
            </a:solidFill>
          </a:endParaRPr>
        </a:p>
      </dgm:t>
    </dgm:pt>
    <dgm:pt modelId="{0EA5EE62-BC91-418D-BC45-EE5423DB0154}" type="sibTrans" cxnId="{C0A955CA-E01B-4ACE-AC21-B8D00DECE6B9}">
      <dgm:prSet/>
      <dgm:spPr/>
      <dgm:t>
        <a:bodyPr/>
        <a:lstStyle/>
        <a:p>
          <a:endParaRPr lang="en-US"/>
        </a:p>
      </dgm:t>
    </dgm:pt>
    <dgm:pt modelId="{991E38D9-6D70-4588-A7BB-3A0D8F89929D}">
      <dgm:prSet phldrT="[Text]"/>
      <dgm:spPr/>
      <dgm:t>
        <a:bodyPr/>
        <a:lstStyle/>
        <a:p>
          <a:r>
            <a:rPr lang="ar-SA" b="1" dirty="0">
              <a:solidFill>
                <a:schemeClr val="bg1"/>
              </a:solidFill>
              <a:effectLst/>
              <a:latin typeface="Sakkal Majalla" panose="02000000000000000000" pitchFamily="2" charset="-78"/>
              <a:ea typeface="Aptos"/>
              <a:cs typeface="Sakkal Majalla" panose="02000000000000000000" pitchFamily="2" charset="-78"/>
            </a:rPr>
            <a:t> </a:t>
          </a:r>
          <a:r>
            <a:rPr lang="ar-EG" b="1" dirty="0">
              <a:solidFill>
                <a:schemeClr val="bg1"/>
              </a:solidFill>
              <a:effectLst/>
              <a:latin typeface="Sakkal Majalla" panose="02000000000000000000" pitchFamily="2" charset="-78"/>
              <a:ea typeface="Aptos"/>
              <a:cs typeface="Sakkal Majalla" panose="02000000000000000000" pitchFamily="2" charset="-78"/>
            </a:rPr>
            <a:t>5. </a:t>
          </a:r>
          <a:r>
            <a:rPr lang="ar-SA" b="1" dirty="0">
              <a:solidFill>
                <a:schemeClr val="bg1"/>
              </a:solidFill>
              <a:effectLst/>
              <a:latin typeface="Sakkal Majalla" panose="02000000000000000000" pitchFamily="2" charset="-78"/>
              <a:ea typeface="Aptos"/>
              <a:cs typeface="Sakkal Majalla" panose="02000000000000000000" pitchFamily="2" charset="-78"/>
            </a:rPr>
            <a:t>تمتع التسوق بتخصيص فائق بفضل اقتراحات المنتجات</a:t>
          </a:r>
          <a:endParaRPr lang="en-US" dirty="0">
            <a:solidFill>
              <a:schemeClr val="bg1"/>
            </a:solidFill>
          </a:endParaRPr>
        </a:p>
      </dgm:t>
    </dgm:pt>
    <dgm:pt modelId="{75438E97-85BD-4602-9290-E3A657FAE15A}" type="parTrans" cxnId="{5694E546-2599-4919-91E1-538C58271FAE}">
      <dgm:prSet/>
      <dgm:spPr/>
      <dgm:t>
        <a:bodyPr/>
        <a:lstStyle/>
        <a:p>
          <a:endParaRPr lang="en-US">
            <a:solidFill>
              <a:schemeClr val="bg1"/>
            </a:solidFill>
          </a:endParaRPr>
        </a:p>
      </dgm:t>
    </dgm:pt>
    <dgm:pt modelId="{1A7C57D9-4BBE-4887-9203-AB05A8BBF6AB}" type="sibTrans" cxnId="{5694E546-2599-4919-91E1-538C58271FAE}">
      <dgm:prSet/>
      <dgm:spPr/>
      <dgm:t>
        <a:bodyPr/>
        <a:lstStyle/>
        <a:p>
          <a:endParaRPr lang="en-US"/>
        </a:p>
      </dgm:t>
    </dgm:pt>
    <dgm:pt modelId="{8A0C4BAA-180D-436C-B179-06B7A49689EC}">
      <dgm:prSet phldrT="[Text]"/>
      <dgm:spPr/>
      <dgm:t>
        <a:bodyPr/>
        <a:lstStyle/>
        <a:p>
          <a:pPr rtl="1"/>
          <a:r>
            <a:rPr lang="ar-EG" b="1" dirty="0">
              <a:solidFill>
                <a:schemeClr val="bg1"/>
              </a:solidFill>
              <a:effectLst/>
              <a:latin typeface="Sakkal Majalla" panose="02000000000000000000" pitchFamily="2" charset="-78"/>
              <a:ea typeface="Aptos"/>
              <a:cs typeface="Sakkal Majalla" panose="02000000000000000000" pitchFamily="2" charset="-78"/>
            </a:rPr>
            <a:t>4. </a:t>
          </a:r>
          <a:r>
            <a:rPr lang="ar-SA" b="1" dirty="0">
              <a:solidFill>
                <a:schemeClr val="bg1"/>
              </a:solidFill>
              <a:effectLst/>
              <a:latin typeface="Sakkal Majalla" panose="02000000000000000000" pitchFamily="2" charset="-78"/>
              <a:ea typeface="Aptos"/>
              <a:cs typeface="Sakkal Majalla" panose="02000000000000000000" pitchFamily="2" charset="-78"/>
            </a:rPr>
            <a:t>تسهيل عمليات البحث وجعلها أذكى</a:t>
          </a:r>
          <a:endParaRPr lang="en-US" dirty="0">
            <a:solidFill>
              <a:schemeClr val="bg1"/>
            </a:solidFill>
          </a:endParaRPr>
        </a:p>
      </dgm:t>
    </dgm:pt>
    <dgm:pt modelId="{B4BD0454-5EA8-49FC-AC62-523110A58A1E}" type="parTrans" cxnId="{91E8D427-BCF0-4655-A03D-0896C404BDD2}">
      <dgm:prSet/>
      <dgm:spPr/>
      <dgm:t>
        <a:bodyPr/>
        <a:lstStyle/>
        <a:p>
          <a:endParaRPr lang="en-US">
            <a:solidFill>
              <a:schemeClr val="bg1"/>
            </a:solidFill>
          </a:endParaRPr>
        </a:p>
      </dgm:t>
    </dgm:pt>
    <dgm:pt modelId="{44390C20-398E-4793-B60C-5A54607FC9C1}" type="sibTrans" cxnId="{91E8D427-BCF0-4655-A03D-0896C404BDD2}">
      <dgm:prSet/>
      <dgm:spPr/>
      <dgm:t>
        <a:bodyPr/>
        <a:lstStyle/>
        <a:p>
          <a:endParaRPr lang="en-US"/>
        </a:p>
      </dgm:t>
    </dgm:pt>
    <dgm:pt modelId="{5B41BEE9-EE9E-422A-9D94-355244DD0395}" type="pres">
      <dgm:prSet presAssocID="{3599B48C-88D5-4EAF-95D2-AE74052143A4}" presName="hierChild1" presStyleCnt="0">
        <dgm:presLayoutVars>
          <dgm:orgChart val="1"/>
          <dgm:chPref val="1"/>
          <dgm:dir/>
          <dgm:animOne val="branch"/>
          <dgm:animLvl val="lvl"/>
          <dgm:resizeHandles/>
        </dgm:presLayoutVars>
      </dgm:prSet>
      <dgm:spPr/>
    </dgm:pt>
    <dgm:pt modelId="{0D037FD5-8F27-432F-8E55-6AC86CA1C9A2}" type="pres">
      <dgm:prSet presAssocID="{90FB3D78-F11B-492E-8F48-0FB44681AEFE}" presName="hierRoot1" presStyleCnt="0">
        <dgm:presLayoutVars>
          <dgm:hierBranch val="init"/>
        </dgm:presLayoutVars>
      </dgm:prSet>
      <dgm:spPr/>
    </dgm:pt>
    <dgm:pt modelId="{05B264AE-2C84-43E3-B287-D24DD82C4945}" type="pres">
      <dgm:prSet presAssocID="{90FB3D78-F11B-492E-8F48-0FB44681AEFE}" presName="rootComposite1" presStyleCnt="0"/>
      <dgm:spPr/>
    </dgm:pt>
    <dgm:pt modelId="{3507A259-6594-4EDB-8F1D-061AFB5A3F3F}" type="pres">
      <dgm:prSet presAssocID="{90FB3D78-F11B-492E-8F48-0FB44681AEFE}" presName="rootText1" presStyleLbl="node0" presStyleIdx="0" presStyleCnt="1">
        <dgm:presLayoutVars>
          <dgm:chPref val="3"/>
        </dgm:presLayoutVars>
      </dgm:prSet>
      <dgm:spPr/>
    </dgm:pt>
    <dgm:pt modelId="{1E415ACA-C9C4-446B-8797-23B6F41001E7}" type="pres">
      <dgm:prSet presAssocID="{90FB3D78-F11B-492E-8F48-0FB44681AEFE}" presName="rootConnector1" presStyleLbl="asst0" presStyleIdx="0" presStyleCnt="0"/>
      <dgm:spPr/>
    </dgm:pt>
    <dgm:pt modelId="{516B9890-8E95-46A0-A22C-6B78BA71ECB0}" type="pres">
      <dgm:prSet presAssocID="{90FB3D78-F11B-492E-8F48-0FB44681AEFE}" presName="hierChild2" presStyleCnt="0"/>
      <dgm:spPr/>
    </dgm:pt>
    <dgm:pt modelId="{8223754C-94D7-4EC3-B7F7-8A1798140818}" type="pres">
      <dgm:prSet presAssocID="{2B591C3B-D666-439C-A371-4D22A773EE74}" presName="Name37" presStyleLbl="parChTrans1D2" presStyleIdx="0" presStyleCnt="3"/>
      <dgm:spPr/>
    </dgm:pt>
    <dgm:pt modelId="{ACC2A1A8-C468-4393-897C-A20A0C893640}" type="pres">
      <dgm:prSet presAssocID="{426FB1F5-30BC-467E-AD9A-BF3A2821A3F0}" presName="hierRoot2" presStyleCnt="0">
        <dgm:presLayoutVars>
          <dgm:hierBranch val="init"/>
        </dgm:presLayoutVars>
      </dgm:prSet>
      <dgm:spPr/>
    </dgm:pt>
    <dgm:pt modelId="{BB4991EC-F9AF-4D5B-B518-407EA08CF0DE}" type="pres">
      <dgm:prSet presAssocID="{426FB1F5-30BC-467E-AD9A-BF3A2821A3F0}" presName="rootComposite" presStyleCnt="0"/>
      <dgm:spPr/>
    </dgm:pt>
    <dgm:pt modelId="{48E9C6BC-F42B-4A67-A3BC-C26A6229BB17}" type="pres">
      <dgm:prSet presAssocID="{426FB1F5-30BC-467E-AD9A-BF3A2821A3F0}" presName="rootText" presStyleLbl="node2" presStyleIdx="0" presStyleCnt="3">
        <dgm:presLayoutVars>
          <dgm:chPref val="3"/>
        </dgm:presLayoutVars>
      </dgm:prSet>
      <dgm:spPr/>
    </dgm:pt>
    <dgm:pt modelId="{81E6B83E-606A-40D3-9120-CA2923331E8D}" type="pres">
      <dgm:prSet presAssocID="{426FB1F5-30BC-467E-AD9A-BF3A2821A3F0}" presName="rootConnector" presStyleLbl="node2" presStyleIdx="0" presStyleCnt="3"/>
      <dgm:spPr/>
    </dgm:pt>
    <dgm:pt modelId="{55AE020A-57F1-4C36-B8FA-AFFCC4CFE141}" type="pres">
      <dgm:prSet presAssocID="{426FB1F5-30BC-467E-AD9A-BF3A2821A3F0}" presName="hierChild4" presStyleCnt="0"/>
      <dgm:spPr/>
    </dgm:pt>
    <dgm:pt modelId="{A22DEAEE-48D4-4611-93F5-CBDE743ABD64}" type="pres">
      <dgm:prSet presAssocID="{426FB1F5-30BC-467E-AD9A-BF3A2821A3F0}" presName="hierChild5" presStyleCnt="0"/>
      <dgm:spPr/>
    </dgm:pt>
    <dgm:pt modelId="{B5A50B24-BA3E-4358-A30A-20AA212CE5F4}" type="pres">
      <dgm:prSet presAssocID="{75438E97-85BD-4602-9290-E3A657FAE15A}" presName="Name37" presStyleLbl="parChTrans1D2" presStyleIdx="1" presStyleCnt="3"/>
      <dgm:spPr/>
    </dgm:pt>
    <dgm:pt modelId="{81F91BEC-5E98-4EA8-9F26-5EE6E5DBA6C4}" type="pres">
      <dgm:prSet presAssocID="{991E38D9-6D70-4588-A7BB-3A0D8F89929D}" presName="hierRoot2" presStyleCnt="0">
        <dgm:presLayoutVars>
          <dgm:hierBranch val="init"/>
        </dgm:presLayoutVars>
      </dgm:prSet>
      <dgm:spPr/>
    </dgm:pt>
    <dgm:pt modelId="{C8482B71-A33D-4A7A-A483-47303FEE4D1C}" type="pres">
      <dgm:prSet presAssocID="{991E38D9-6D70-4588-A7BB-3A0D8F89929D}" presName="rootComposite" presStyleCnt="0"/>
      <dgm:spPr/>
    </dgm:pt>
    <dgm:pt modelId="{8C0EC874-996E-49F0-9DF0-825C56EB3F14}" type="pres">
      <dgm:prSet presAssocID="{991E38D9-6D70-4588-A7BB-3A0D8F89929D}" presName="rootText" presStyleLbl="node2" presStyleIdx="1" presStyleCnt="3">
        <dgm:presLayoutVars>
          <dgm:chPref val="3"/>
        </dgm:presLayoutVars>
      </dgm:prSet>
      <dgm:spPr/>
    </dgm:pt>
    <dgm:pt modelId="{85C20207-9CD5-4779-BE5F-18EED9FB565F}" type="pres">
      <dgm:prSet presAssocID="{991E38D9-6D70-4588-A7BB-3A0D8F89929D}" presName="rootConnector" presStyleLbl="node2" presStyleIdx="1" presStyleCnt="3"/>
      <dgm:spPr/>
    </dgm:pt>
    <dgm:pt modelId="{E367904E-FFEE-40BE-B59C-1964385383A7}" type="pres">
      <dgm:prSet presAssocID="{991E38D9-6D70-4588-A7BB-3A0D8F89929D}" presName="hierChild4" presStyleCnt="0"/>
      <dgm:spPr/>
    </dgm:pt>
    <dgm:pt modelId="{F67B7B46-83C3-4A98-9C51-1A4E99F264A1}" type="pres">
      <dgm:prSet presAssocID="{991E38D9-6D70-4588-A7BB-3A0D8F89929D}" presName="hierChild5" presStyleCnt="0"/>
      <dgm:spPr/>
    </dgm:pt>
    <dgm:pt modelId="{2E5DAF47-BAFF-4FA6-9BC3-0C0DA3367E09}" type="pres">
      <dgm:prSet presAssocID="{B4BD0454-5EA8-49FC-AC62-523110A58A1E}" presName="Name37" presStyleLbl="parChTrans1D2" presStyleIdx="2" presStyleCnt="3"/>
      <dgm:spPr/>
    </dgm:pt>
    <dgm:pt modelId="{46D51CD8-C01E-4E42-8060-5C80134A66A9}" type="pres">
      <dgm:prSet presAssocID="{8A0C4BAA-180D-436C-B179-06B7A49689EC}" presName="hierRoot2" presStyleCnt="0">
        <dgm:presLayoutVars>
          <dgm:hierBranch val="init"/>
        </dgm:presLayoutVars>
      </dgm:prSet>
      <dgm:spPr/>
    </dgm:pt>
    <dgm:pt modelId="{6AF2ADAD-1878-4A4B-9CB6-4AA850831B1A}" type="pres">
      <dgm:prSet presAssocID="{8A0C4BAA-180D-436C-B179-06B7A49689EC}" presName="rootComposite" presStyleCnt="0"/>
      <dgm:spPr/>
    </dgm:pt>
    <dgm:pt modelId="{CFF4085A-7181-4C26-8563-006EF34BA5DE}" type="pres">
      <dgm:prSet presAssocID="{8A0C4BAA-180D-436C-B179-06B7A49689EC}" presName="rootText" presStyleLbl="node2" presStyleIdx="2" presStyleCnt="3">
        <dgm:presLayoutVars>
          <dgm:chPref val="3"/>
        </dgm:presLayoutVars>
      </dgm:prSet>
      <dgm:spPr/>
    </dgm:pt>
    <dgm:pt modelId="{21046FF1-418C-470D-8CE1-E9E961B7585C}" type="pres">
      <dgm:prSet presAssocID="{8A0C4BAA-180D-436C-B179-06B7A49689EC}" presName="rootConnector" presStyleLbl="node2" presStyleIdx="2" presStyleCnt="3"/>
      <dgm:spPr/>
    </dgm:pt>
    <dgm:pt modelId="{A6023E34-B0D4-4112-8B56-501EE1AC4EAA}" type="pres">
      <dgm:prSet presAssocID="{8A0C4BAA-180D-436C-B179-06B7A49689EC}" presName="hierChild4" presStyleCnt="0"/>
      <dgm:spPr/>
    </dgm:pt>
    <dgm:pt modelId="{6D4ECB72-75C4-44A7-BC8D-84E3EF969700}" type="pres">
      <dgm:prSet presAssocID="{8A0C4BAA-180D-436C-B179-06B7A49689EC}" presName="hierChild5" presStyleCnt="0"/>
      <dgm:spPr/>
    </dgm:pt>
    <dgm:pt modelId="{B567269B-8D17-450F-9CFA-928108A3C58B}" type="pres">
      <dgm:prSet presAssocID="{90FB3D78-F11B-492E-8F48-0FB44681AEFE}" presName="hierChild3" presStyleCnt="0"/>
      <dgm:spPr/>
    </dgm:pt>
  </dgm:ptLst>
  <dgm:cxnLst>
    <dgm:cxn modelId="{FF87A409-BCB7-4259-9501-7D91FB4299CA}" type="presOf" srcId="{3599B48C-88D5-4EAF-95D2-AE74052143A4}" destId="{5B41BEE9-EE9E-422A-9D94-355244DD0395}" srcOrd="0" destOrd="0" presId="urn:microsoft.com/office/officeart/2005/8/layout/orgChart1"/>
    <dgm:cxn modelId="{91E8D427-BCF0-4655-A03D-0896C404BDD2}" srcId="{90FB3D78-F11B-492E-8F48-0FB44681AEFE}" destId="{8A0C4BAA-180D-436C-B179-06B7A49689EC}" srcOrd="2" destOrd="0" parTransId="{B4BD0454-5EA8-49FC-AC62-523110A58A1E}" sibTransId="{44390C20-398E-4793-B60C-5A54607FC9C1}"/>
    <dgm:cxn modelId="{6DE2C034-34D2-4811-BA3D-2A259591F5FC}" type="presOf" srcId="{426FB1F5-30BC-467E-AD9A-BF3A2821A3F0}" destId="{81E6B83E-606A-40D3-9120-CA2923331E8D}" srcOrd="1" destOrd="0" presId="urn:microsoft.com/office/officeart/2005/8/layout/orgChart1"/>
    <dgm:cxn modelId="{5694E546-2599-4919-91E1-538C58271FAE}" srcId="{90FB3D78-F11B-492E-8F48-0FB44681AEFE}" destId="{991E38D9-6D70-4588-A7BB-3A0D8F89929D}" srcOrd="1" destOrd="0" parTransId="{75438E97-85BD-4602-9290-E3A657FAE15A}" sibTransId="{1A7C57D9-4BBE-4887-9203-AB05A8BBF6AB}"/>
    <dgm:cxn modelId="{AAF12B6A-BDA7-49A4-A03B-6C327B28F783}" type="presOf" srcId="{991E38D9-6D70-4588-A7BB-3A0D8F89929D}" destId="{85C20207-9CD5-4779-BE5F-18EED9FB565F}" srcOrd="1" destOrd="0" presId="urn:microsoft.com/office/officeart/2005/8/layout/orgChart1"/>
    <dgm:cxn modelId="{EB365E89-8805-4725-AD08-F178849881A3}" type="presOf" srcId="{2B591C3B-D666-439C-A371-4D22A773EE74}" destId="{8223754C-94D7-4EC3-B7F7-8A1798140818}" srcOrd="0" destOrd="0" presId="urn:microsoft.com/office/officeart/2005/8/layout/orgChart1"/>
    <dgm:cxn modelId="{5090B48C-998F-475A-85A0-059041E850D7}" type="presOf" srcId="{8A0C4BAA-180D-436C-B179-06B7A49689EC}" destId="{21046FF1-418C-470D-8CE1-E9E961B7585C}" srcOrd="1" destOrd="0" presId="urn:microsoft.com/office/officeart/2005/8/layout/orgChart1"/>
    <dgm:cxn modelId="{A77DB597-300D-4E9A-8465-E956878E0BC9}" type="presOf" srcId="{75438E97-85BD-4602-9290-E3A657FAE15A}" destId="{B5A50B24-BA3E-4358-A30A-20AA212CE5F4}" srcOrd="0" destOrd="0" presId="urn:microsoft.com/office/officeart/2005/8/layout/orgChart1"/>
    <dgm:cxn modelId="{F49EFA9E-70E9-41B5-9F81-01DD352C9D0B}" type="presOf" srcId="{90FB3D78-F11B-492E-8F48-0FB44681AEFE}" destId="{1E415ACA-C9C4-446B-8797-23B6F41001E7}" srcOrd="1" destOrd="0" presId="urn:microsoft.com/office/officeart/2005/8/layout/orgChart1"/>
    <dgm:cxn modelId="{6690F3B9-E0FC-4EAF-92B2-6C11764527D1}" type="presOf" srcId="{991E38D9-6D70-4588-A7BB-3A0D8F89929D}" destId="{8C0EC874-996E-49F0-9DF0-825C56EB3F14}" srcOrd="0" destOrd="0" presId="urn:microsoft.com/office/officeart/2005/8/layout/orgChart1"/>
    <dgm:cxn modelId="{3928ADC8-7E4E-4D5E-BEC8-AA287E10F90C}" type="presOf" srcId="{426FB1F5-30BC-467E-AD9A-BF3A2821A3F0}" destId="{48E9C6BC-F42B-4A67-A3BC-C26A6229BB17}" srcOrd="0" destOrd="0" presId="urn:microsoft.com/office/officeart/2005/8/layout/orgChart1"/>
    <dgm:cxn modelId="{C0A955CA-E01B-4ACE-AC21-B8D00DECE6B9}" srcId="{90FB3D78-F11B-492E-8F48-0FB44681AEFE}" destId="{426FB1F5-30BC-467E-AD9A-BF3A2821A3F0}" srcOrd="0" destOrd="0" parTransId="{2B591C3B-D666-439C-A371-4D22A773EE74}" sibTransId="{0EA5EE62-BC91-418D-BC45-EE5423DB0154}"/>
    <dgm:cxn modelId="{4C09ADCD-84DD-4A76-BB49-201182704728}" type="presOf" srcId="{90FB3D78-F11B-492E-8F48-0FB44681AEFE}" destId="{3507A259-6594-4EDB-8F1D-061AFB5A3F3F}" srcOrd="0" destOrd="0" presId="urn:microsoft.com/office/officeart/2005/8/layout/orgChart1"/>
    <dgm:cxn modelId="{A38A92E5-02FD-45BE-839E-513BFFD146BE}" srcId="{3599B48C-88D5-4EAF-95D2-AE74052143A4}" destId="{90FB3D78-F11B-492E-8F48-0FB44681AEFE}" srcOrd="0" destOrd="0" parTransId="{97E8DE3E-16C8-47A8-A796-887D61F5DBE5}" sibTransId="{1C7B9A73-ED18-4A6B-90FB-101518C3899A}"/>
    <dgm:cxn modelId="{74CDD1E9-2004-4485-9BCB-BA25F71AC749}" type="presOf" srcId="{B4BD0454-5EA8-49FC-AC62-523110A58A1E}" destId="{2E5DAF47-BAFF-4FA6-9BC3-0C0DA3367E09}" srcOrd="0" destOrd="0" presId="urn:microsoft.com/office/officeart/2005/8/layout/orgChart1"/>
    <dgm:cxn modelId="{CF76CFF6-F863-4F69-805C-3F79E1E59F0D}" type="presOf" srcId="{8A0C4BAA-180D-436C-B179-06B7A49689EC}" destId="{CFF4085A-7181-4C26-8563-006EF34BA5DE}" srcOrd="0" destOrd="0" presId="urn:microsoft.com/office/officeart/2005/8/layout/orgChart1"/>
    <dgm:cxn modelId="{A79BECF0-42F2-45F4-92E1-15028898CCE1}" type="presParOf" srcId="{5B41BEE9-EE9E-422A-9D94-355244DD0395}" destId="{0D037FD5-8F27-432F-8E55-6AC86CA1C9A2}" srcOrd="0" destOrd="0" presId="urn:microsoft.com/office/officeart/2005/8/layout/orgChart1"/>
    <dgm:cxn modelId="{FDEA2F4B-BE51-4DF0-B86B-CC553E8B9E41}" type="presParOf" srcId="{0D037FD5-8F27-432F-8E55-6AC86CA1C9A2}" destId="{05B264AE-2C84-43E3-B287-D24DD82C4945}" srcOrd="0" destOrd="0" presId="urn:microsoft.com/office/officeart/2005/8/layout/orgChart1"/>
    <dgm:cxn modelId="{DF2CA474-9D27-4E1B-8F64-A1C60EE19A2E}" type="presParOf" srcId="{05B264AE-2C84-43E3-B287-D24DD82C4945}" destId="{3507A259-6594-4EDB-8F1D-061AFB5A3F3F}" srcOrd="0" destOrd="0" presId="urn:microsoft.com/office/officeart/2005/8/layout/orgChart1"/>
    <dgm:cxn modelId="{6F3C6B70-F70D-4C7E-9474-5953C589105E}" type="presParOf" srcId="{05B264AE-2C84-43E3-B287-D24DD82C4945}" destId="{1E415ACA-C9C4-446B-8797-23B6F41001E7}" srcOrd="1" destOrd="0" presId="urn:microsoft.com/office/officeart/2005/8/layout/orgChart1"/>
    <dgm:cxn modelId="{4D807AD8-6161-4619-BA7E-AFB85BD6D179}" type="presParOf" srcId="{0D037FD5-8F27-432F-8E55-6AC86CA1C9A2}" destId="{516B9890-8E95-46A0-A22C-6B78BA71ECB0}" srcOrd="1" destOrd="0" presId="urn:microsoft.com/office/officeart/2005/8/layout/orgChart1"/>
    <dgm:cxn modelId="{E7264D9C-19DA-4523-997C-6460293F7A7D}" type="presParOf" srcId="{516B9890-8E95-46A0-A22C-6B78BA71ECB0}" destId="{8223754C-94D7-4EC3-B7F7-8A1798140818}" srcOrd="0" destOrd="0" presId="urn:microsoft.com/office/officeart/2005/8/layout/orgChart1"/>
    <dgm:cxn modelId="{8C21E519-16E6-4E02-85FC-9A3D39F4DE0F}" type="presParOf" srcId="{516B9890-8E95-46A0-A22C-6B78BA71ECB0}" destId="{ACC2A1A8-C468-4393-897C-A20A0C893640}" srcOrd="1" destOrd="0" presId="urn:microsoft.com/office/officeart/2005/8/layout/orgChart1"/>
    <dgm:cxn modelId="{63C4DBF8-F51F-4E2F-999E-C370CC47761F}" type="presParOf" srcId="{ACC2A1A8-C468-4393-897C-A20A0C893640}" destId="{BB4991EC-F9AF-4D5B-B518-407EA08CF0DE}" srcOrd="0" destOrd="0" presId="urn:microsoft.com/office/officeart/2005/8/layout/orgChart1"/>
    <dgm:cxn modelId="{BFE2E546-680A-44AE-96F3-04E69D0FA182}" type="presParOf" srcId="{BB4991EC-F9AF-4D5B-B518-407EA08CF0DE}" destId="{48E9C6BC-F42B-4A67-A3BC-C26A6229BB17}" srcOrd="0" destOrd="0" presId="urn:microsoft.com/office/officeart/2005/8/layout/orgChart1"/>
    <dgm:cxn modelId="{8AD10588-7820-470B-A2C7-980B0A581CB4}" type="presParOf" srcId="{BB4991EC-F9AF-4D5B-B518-407EA08CF0DE}" destId="{81E6B83E-606A-40D3-9120-CA2923331E8D}" srcOrd="1" destOrd="0" presId="urn:microsoft.com/office/officeart/2005/8/layout/orgChart1"/>
    <dgm:cxn modelId="{25AE5B62-DE6E-4D14-96D7-0784415C5034}" type="presParOf" srcId="{ACC2A1A8-C468-4393-897C-A20A0C893640}" destId="{55AE020A-57F1-4C36-B8FA-AFFCC4CFE141}" srcOrd="1" destOrd="0" presId="urn:microsoft.com/office/officeart/2005/8/layout/orgChart1"/>
    <dgm:cxn modelId="{DDFF7134-4EE0-4D3F-A086-09F29AE9B0E3}" type="presParOf" srcId="{ACC2A1A8-C468-4393-897C-A20A0C893640}" destId="{A22DEAEE-48D4-4611-93F5-CBDE743ABD64}" srcOrd="2" destOrd="0" presId="urn:microsoft.com/office/officeart/2005/8/layout/orgChart1"/>
    <dgm:cxn modelId="{9DDE6226-8CDC-4591-A069-B69D0CB78EF3}" type="presParOf" srcId="{516B9890-8E95-46A0-A22C-6B78BA71ECB0}" destId="{B5A50B24-BA3E-4358-A30A-20AA212CE5F4}" srcOrd="2" destOrd="0" presId="urn:microsoft.com/office/officeart/2005/8/layout/orgChart1"/>
    <dgm:cxn modelId="{6751FE26-12F0-4782-9CEB-0F396BC3D57B}" type="presParOf" srcId="{516B9890-8E95-46A0-A22C-6B78BA71ECB0}" destId="{81F91BEC-5E98-4EA8-9F26-5EE6E5DBA6C4}" srcOrd="3" destOrd="0" presId="urn:microsoft.com/office/officeart/2005/8/layout/orgChart1"/>
    <dgm:cxn modelId="{8B7BF670-A019-4DDF-9332-9F789455AF08}" type="presParOf" srcId="{81F91BEC-5E98-4EA8-9F26-5EE6E5DBA6C4}" destId="{C8482B71-A33D-4A7A-A483-47303FEE4D1C}" srcOrd="0" destOrd="0" presId="urn:microsoft.com/office/officeart/2005/8/layout/orgChart1"/>
    <dgm:cxn modelId="{B11FEB02-E923-4F84-8D5F-AD1AE4CE8431}" type="presParOf" srcId="{C8482B71-A33D-4A7A-A483-47303FEE4D1C}" destId="{8C0EC874-996E-49F0-9DF0-825C56EB3F14}" srcOrd="0" destOrd="0" presId="urn:microsoft.com/office/officeart/2005/8/layout/orgChart1"/>
    <dgm:cxn modelId="{D3CA4BFD-D8B0-4914-96BB-939D73DA73EC}" type="presParOf" srcId="{C8482B71-A33D-4A7A-A483-47303FEE4D1C}" destId="{85C20207-9CD5-4779-BE5F-18EED9FB565F}" srcOrd="1" destOrd="0" presId="urn:microsoft.com/office/officeart/2005/8/layout/orgChart1"/>
    <dgm:cxn modelId="{78E192DC-E989-4B9F-AC48-CB91338E2908}" type="presParOf" srcId="{81F91BEC-5E98-4EA8-9F26-5EE6E5DBA6C4}" destId="{E367904E-FFEE-40BE-B59C-1964385383A7}" srcOrd="1" destOrd="0" presId="urn:microsoft.com/office/officeart/2005/8/layout/orgChart1"/>
    <dgm:cxn modelId="{33917822-8ACF-436D-B27A-96BCD85BC444}" type="presParOf" srcId="{81F91BEC-5E98-4EA8-9F26-5EE6E5DBA6C4}" destId="{F67B7B46-83C3-4A98-9C51-1A4E99F264A1}" srcOrd="2" destOrd="0" presId="urn:microsoft.com/office/officeart/2005/8/layout/orgChart1"/>
    <dgm:cxn modelId="{17C38496-A4FF-4B5E-BFA1-08692E1083BD}" type="presParOf" srcId="{516B9890-8E95-46A0-A22C-6B78BA71ECB0}" destId="{2E5DAF47-BAFF-4FA6-9BC3-0C0DA3367E09}" srcOrd="4" destOrd="0" presId="urn:microsoft.com/office/officeart/2005/8/layout/orgChart1"/>
    <dgm:cxn modelId="{E4B4E60F-0A08-4E79-83F6-E83308FEEBA7}" type="presParOf" srcId="{516B9890-8E95-46A0-A22C-6B78BA71ECB0}" destId="{46D51CD8-C01E-4E42-8060-5C80134A66A9}" srcOrd="5" destOrd="0" presId="urn:microsoft.com/office/officeart/2005/8/layout/orgChart1"/>
    <dgm:cxn modelId="{EE946F96-B388-412B-B3DE-E8927AA085D9}" type="presParOf" srcId="{46D51CD8-C01E-4E42-8060-5C80134A66A9}" destId="{6AF2ADAD-1878-4A4B-9CB6-4AA850831B1A}" srcOrd="0" destOrd="0" presId="urn:microsoft.com/office/officeart/2005/8/layout/orgChart1"/>
    <dgm:cxn modelId="{E0B07EB9-46DC-4AF5-99CF-991A30865BF0}" type="presParOf" srcId="{6AF2ADAD-1878-4A4B-9CB6-4AA850831B1A}" destId="{CFF4085A-7181-4C26-8563-006EF34BA5DE}" srcOrd="0" destOrd="0" presId="urn:microsoft.com/office/officeart/2005/8/layout/orgChart1"/>
    <dgm:cxn modelId="{7E51BD53-A8AE-4AD4-A852-02322B07A73C}" type="presParOf" srcId="{6AF2ADAD-1878-4A4B-9CB6-4AA850831B1A}" destId="{21046FF1-418C-470D-8CE1-E9E961B7585C}" srcOrd="1" destOrd="0" presId="urn:microsoft.com/office/officeart/2005/8/layout/orgChart1"/>
    <dgm:cxn modelId="{51A68840-DD51-4107-BD8F-3EC0005BF1BB}" type="presParOf" srcId="{46D51CD8-C01E-4E42-8060-5C80134A66A9}" destId="{A6023E34-B0D4-4112-8B56-501EE1AC4EAA}" srcOrd="1" destOrd="0" presId="urn:microsoft.com/office/officeart/2005/8/layout/orgChart1"/>
    <dgm:cxn modelId="{E5DF97B8-73BF-4308-833A-F36A70D386B8}" type="presParOf" srcId="{46D51CD8-C01E-4E42-8060-5C80134A66A9}" destId="{6D4ECB72-75C4-44A7-BC8D-84E3EF969700}" srcOrd="2" destOrd="0" presId="urn:microsoft.com/office/officeart/2005/8/layout/orgChart1"/>
    <dgm:cxn modelId="{76CCA0BD-5A96-42A7-ACC7-55DC24D7659C}" type="presParOf" srcId="{0D037FD5-8F27-432F-8E55-6AC86CA1C9A2}" destId="{B567269B-8D17-450F-9CFA-928108A3C58B}"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599B48C-88D5-4EAF-95D2-AE74052143A4}"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985A4FC6-BF41-40CC-AEB0-CA155C8DC810}">
      <dgm:prSet phldrT="[Text]"/>
      <dgm:spPr/>
      <dgm:t>
        <a:bodyPr/>
        <a:lstStyle/>
        <a:p>
          <a:pPr>
            <a:buFont typeface="Arial" panose="020B0604020202020204" pitchFamily="34" charset="0"/>
            <a:buChar char="•"/>
          </a:pPr>
          <a:r>
            <a:rPr lang="ar-SA"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تحليل البيانات الضخمة</a:t>
          </a:r>
          <a:endParaRPr lang="en-US" dirty="0">
            <a:solidFill>
              <a:schemeClr val="bg1"/>
            </a:solidFill>
          </a:endParaRPr>
        </a:p>
      </dgm:t>
    </dgm:pt>
    <dgm:pt modelId="{E6E2B416-2920-4505-A440-217891C3C370}" type="parTrans" cxnId="{C671CCD8-78C6-4058-B584-537AC37A788C}">
      <dgm:prSet/>
      <dgm:spPr/>
      <dgm:t>
        <a:bodyPr/>
        <a:lstStyle/>
        <a:p>
          <a:endParaRPr lang="en-US"/>
        </a:p>
      </dgm:t>
    </dgm:pt>
    <dgm:pt modelId="{B6232402-7CCF-4EDD-955B-AFB94387DDBF}" type="sibTrans" cxnId="{C671CCD8-78C6-4058-B584-537AC37A788C}">
      <dgm:prSet/>
      <dgm:spPr/>
      <dgm:t>
        <a:bodyPr/>
        <a:lstStyle/>
        <a:p>
          <a:endParaRPr lang="en-US"/>
        </a:p>
      </dgm:t>
    </dgm:pt>
    <dgm:pt modelId="{90FB3D78-F11B-492E-8F48-0FB44681AEFE}" type="asst">
      <dgm:prSet phldrT="[Text]"/>
      <dgm:spPr/>
      <dgm:t>
        <a:bodyPr/>
        <a:lstStyle/>
        <a:p>
          <a:pPr rtl="1"/>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أنواع البيانات الضخمة</a:t>
          </a:r>
          <a:endParaRPr lang="en-US" dirty="0">
            <a:solidFill>
              <a:schemeClr val="bg1"/>
            </a:solidFill>
          </a:endParaRPr>
        </a:p>
      </dgm:t>
    </dgm:pt>
    <dgm:pt modelId="{97E8DE3E-16C8-47A8-A796-887D61F5DBE5}" type="parTrans" cxnId="{A38A92E5-02FD-45BE-839E-513BFFD146BE}">
      <dgm:prSet/>
      <dgm:spPr/>
      <dgm:t>
        <a:bodyPr/>
        <a:lstStyle/>
        <a:p>
          <a:endParaRPr lang="en-US">
            <a:solidFill>
              <a:schemeClr val="bg1"/>
            </a:solidFill>
          </a:endParaRPr>
        </a:p>
      </dgm:t>
    </dgm:pt>
    <dgm:pt modelId="{1C7B9A73-ED18-4A6B-90FB-101518C3899A}" type="sibTrans" cxnId="{A38A92E5-02FD-45BE-839E-513BFFD146BE}">
      <dgm:prSet/>
      <dgm:spPr/>
      <dgm:t>
        <a:bodyPr/>
        <a:lstStyle/>
        <a:p>
          <a:endParaRPr lang="en-US"/>
        </a:p>
      </dgm:t>
    </dgm:pt>
    <dgm:pt modelId="{426FB1F5-30BC-467E-AD9A-BF3A2821A3F0}">
      <dgm:prSet phldrT="[Text]"/>
      <dgm:spPr/>
      <dgm:t>
        <a:bodyPr/>
        <a:lstStyle/>
        <a:p>
          <a:r>
            <a:rPr lang="ar-EG" b="1" u="none" dirty="0">
              <a:effectLst/>
              <a:latin typeface="Sakkal Majalla" panose="02000000000000000000" pitchFamily="2" charset="-78"/>
              <a:ea typeface="Aptos"/>
              <a:cs typeface="Sakkal Majalla" panose="02000000000000000000" pitchFamily="2" charset="-78"/>
            </a:rPr>
            <a:t>3. </a:t>
          </a:r>
          <a:r>
            <a:rPr lang="ar-SA" b="1" u="none" dirty="0">
              <a:effectLst/>
              <a:latin typeface="Sakkal Majalla" panose="02000000000000000000" pitchFamily="2" charset="-78"/>
              <a:ea typeface="Aptos"/>
              <a:cs typeface="Sakkal Majalla" panose="02000000000000000000" pitchFamily="2" charset="-78"/>
            </a:rPr>
            <a:t>بيانات</a:t>
          </a:r>
          <a:r>
            <a:rPr lang="ar-EG" b="1" u="none" dirty="0">
              <a:effectLst/>
              <a:latin typeface="Sakkal Majalla" panose="02000000000000000000" pitchFamily="2" charset="-78"/>
              <a:ea typeface="Aptos"/>
              <a:cs typeface="Sakkal Majalla" panose="02000000000000000000" pitchFamily="2" charset="-78"/>
            </a:rPr>
            <a:t> شبة</a:t>
          </a:r>
          <a:r>
            <a:rPr lang="ar-SA" b="1" u="none" dirty="0">
              <a:effectLst/>
              <a:latin typeface="Sakkal Majalla" panose="02000000000000000000" pitchFamily="2" charset="-78"/>
              <a:ea typeface="Aptos"/>
              <a:cs typeface="Sakkal Majalla" panose="02000000000000000000" pitchFamily="2" charset="-78"/>
            </a:rPr>
            <a:t> مهيكلة</a:t>
          </a:r>
          <a:endParaRPr lang="en-US" u="none" dirty="0">
            <a:solidFill>
              <a:schemeClr val="bg1"/>
            </a:solidFill>
          </a:endParaRPr>
        </a:p>
      </dgm:t>
    </dgm:pt>
    <dgm:pt modelId="{2B591C3B-D666-439C-A371-4D22A773EE74}" type="parTrans" cxnId="{C0A955CA-E01B-4ACE-AC21-B8D00DECE6B9}">
      <dgm:prSet/>
      <dgm:spPr/>
      <dgm:t>
        <a:bodyPr/>
        <a:lstStyle/>
        <a:p>
          <a:endParaRPr lang="en-US">
            <a:solidFill>
              <a:schemeClr val="bg1"/>
            </a:solidFill>
          </a:endParaRPr>
        </a:p>
      </dgm:t>
    </dgm:pt>
    <dgm:pt modelId="{0EA5EE62-BC91-418D-BC45-EE5423DB0154}" type="sibTrans" cxnId="{C0A955CA-E01B-4ACE-AC21-B8D00DECE6B9}">
      <dgm:prSet/>
      <dgm:spPr/>
      <dgm:t>
        <a:bodyPr/>
        <a:lstStyle/>
        <a:p>
          <a:endParaRPr lang="en-US"/>
        </a:p>
      </dgm:t>
    </dgm:pt>
    <dgm:pt modelId="{991E38D9-6D70-4588-A7BB-3A0D8F89929D}">
      <dgm:prSet phldrT="[Text]"/>
      <dgm:spPr/>
      <dgm:t>
        <a:bodyPr/>
        <a:lstStyle/>
        <a:p>
          <a:r>
            <a:rPr lang="ar-EG" b="1" u="none" dirty="0">
              <a:effectLst/>
              <a:latin typeface="Sakkal Majalla" panose="02000000000000000000" pitchFamily="2" charset="-78"/>
              <a:ea typeface="Aptos"/>
              <a:cs typeface="Sakkal Majalla" panose="02000000000000000000" pitchFamily="2" charset="-78"/>
            </a:rPr>
            <a:t>2. </a:t>
          </a:r>
          <a:r>
            <a:rPr lang="ar-SA" b="1" u="none" dirty="0">
              <a:effectLst/>
              <a:latin typeface="Sakkal Majalla" panose="02000000000000000000" pitchFamily="2" charset="-78"/>
              <a:ea typeface="Aptos"/>
              <a:cs typeface="Sakkal Majalla" panose="02000000000000000000" pitchFamily="2" charset="-78"/>
            </a:rPr>
            <a:t>بيانات </a:t>
          </a:r>
          <a:r>
            <a:rPr lang="ar-EG" b="1" u="none" dirty="0">
              <a:effectLst/>
              <a:latin typeface="Sakkal Majalla" panose="02000000000000000000" pitchFamily="2" charset="-78"/>
              <a:ea typeface="Aptos"/>
              <a:cs typeface="Sakkal Majalla" panose="02000000000000000000" pitchFamily="2" charset="-78"/>
            </a:rPr>
            <a:t>غير </a:t>
          </a:r>
          <a:r>
            <a:rPr lang="ar-SA" b="1" u="none" dirty="0">
              <a:effectLst/>
              <a:latin typeface="Sakkal Majalla" panose="02000000000000000000" pitchFamily="2" charset="-78"/>
              <a:ea typeface="Aptos"/>
              <a:cs typeface="Sakkal Majalla" panose="02000000000000000000" pitchFamily="2" charset="-78"/>
            </a:rPr>
            <a:t>مهيكلة</a:t>
          </a:r>
          <a:endParaRPr lang="en-US" u="none" dirty="0">
            <a:solidFill>
              <a:schemeClr val="bg1"/>
            </a:solidFill>
          </a:endParaRPr>
        </a:p>
      </dgm:t>
    </dgm:pt>
    <dgm:pt modelId="{75438E97-85BD-4602-9290-E3A657FAE15A}" type="parTrans" cxnId="{5694E546-2599-4919-91E1-538C58271FAE}">
      <dgm:prSet/>
      <dgm:spPr/>
      <dgm:t>
        <a:bodyPr/>
        <a:lstStyle/>
        <a:p>
          <a:endParaRPr lang="en-US">
            <a:solidFill>
              <a:schemeClr val="bg1"/>
            </a:solidFill>
          </a:endParaRPr>
        </a:p>
      </dgm:t>
    </dgm:pt>
    <dgm:pt modelId="{1A7C57D9-4BBE-4887-9203-AB05A8BBF6AB}" type="sibTrans" cxnId="{5694E546-2599-4919-91E1-538C58271FAE}">
      <dgm:prSet/>
      <dgm:spPr/>
      <dgm:t>
        <a:bodyPr/>
        <a:lstStyle/>
        <a:p>
          <a:endParaRPr lang="en-US"/>
        </a:p>
      </dgm:t>
    </dgm:pt>
    <dgm:pt modelId="{8A0C4BAA-180D-436C-B179-06B7A49689EC}">
      <dgm:prSet phldrT="[Text]"/>
      <dgm:spPr/>
      <dgm:t>
        <a:bodyPr/>
        <a:lstStyle/>
        <a:p>
          <a:pPr rtl="1"/>
          <a:r>
            <a:rPr lang="ar-EG" b="1" u="none" dirty="0">
              <a:effectLst/>
              <a:latin typeface="Sakkal Majalla" panose="02000000000000000000" pitchFamily="2" charset="-78"/>
              <a:ea typeface="Aptos"/>
              <a:cs typeface="Sakkal Majalla" panose="02000000000000000000" pitchFamily="2" charset="-78"/>
            </a:rPr>
            <a:t>1. </a:t>
          </a:r>
          <a:r>
            <a:rPr lang="ar-SA" b="1" u="none" dirty="0">
              <a:effectLst/>
              <a:latin typeface="Sakkal Majalla" panose="02000000000000000000" pitchFamily="2" charset="-78"/>
              <a:ea typeface="Aptos"/>
              <a:cs typeface="Sakkal Majalla" panose="02000000000000000000" pitchFamily="2" charset="-78"/>
            </a:rPr>
            <a:t>بيانات مهيكلة</a:t>
          </a:r>
          <a:endParaRPr lang="en-US" u="none" dirty="0">
            <a:solidFill>
              <a:schemeClr val="bg1"/>
            </a:solidFill>
          </a:endParaRPr>
        </a:p>
      </dgm:t>
    </dgm:pt>
    <dgm:pt modelId="{B4BD0454-5EA8-49FC-AC62-523110A58A1E}" type="parTrans" cxnId="{91E8D427-BCF0-4655-A03D-0896C404BDD2}">
      <dgm:prSet/>
      <dgm:spPr/>
      <dgm:t>
        <a:bodyPr/>
        <a:lstStyle/>
        <a:p>
          <a:endParaRPr lang="en-US">
            <a:solidFill>
              <a:schemeClr val="bg1"/>
            </a:solidFill>
          </a:endParaRPr>
        </a:p>
      </dgm:t>
    </dgm:pt>
    <dgm:pt modelId="{44390C20-398E-4793-B60C-5A54607FC9C1}" type="sibTrans" cxnId="{91E8D427-BCF0-4655-A03D-0896C404BDD2}">
      <dgm:prSet/>
      <dgm:spPr/>
      <dgm:t>
        <a:bodyPr/>
        <a:lstStyle/>
        <a:p>
          <a:endParaRPr lang="en-US"/>
        </a:p>
      </dgm:t>
    </dgm:pt>
    <dgm:pt modelId="{5B41BEE9-EE9E-422A-9D94-355244DD0395}" type="pres">
      <dgm:prSet presAssocID="{3599B48C-88D5-4EAF-95D2-AE74052143A4}" presName="hierChild1" presStyleCnt="0">
        <dgm:presLayoutVars>
          <dgm:orgChart val="1"/>
          <dgm:chPref val="1"/>
          <dgm:dir/>
          <dgm:animOne val="branch"/>
          <dgm:animLvl val="lvl"/>
          <dgm:resizeHandles/>
        </dgm:presLayoutVars>
      </dgm:prSet>
      <dgm:spPr/>
    </dgm:pt>
    <dgm:pt modelId="{E752D064-BCCC-47AD-8D76-E7F025B48B24}" type="pres">
      <dgm:prSet presAssocID="{985A4FC6-BF41-40CC-AEB0-CA155C8DC810}" presName="hierRoot1" presStyleCnt="0">
        <dgm:presLayoutVars>
          <dgm:hierBranch val="init"/>
        </dgm:presLayoutVars>
      </dgm:prSet>
      <dgm:spPr/>
    </dgm:pt>
    <dgm:pt modelId="{43024224-AD91-4533-AF1D-F06F2A18531B}" type="pres">
      <dgm:prSet presAssocID="{985A4FC6-BF41-40CC-AEB0-CA155C8DC810}" presName="rootComposite1" presStyleCnt="0"/>
      <dgm:spPr/>
    </dgm:pt>
    <dgm:pt modelId="{64D113AA-9C01-4590-9821-37C786159A36}" type="pres">
      <dgm:prSet presAssocID="{985A4FC6-BF41-40CC-AEB0-CA155C8DC810}" presName="rootText1" presStyleLbl="node0" presStyleIdx="0" presStyleCnt="1">
        <dgm:presLayoutVars>
          <dgm:chPref val="3"/>
        </dgm:presLayoutVars>
      </dgm:prSet>
      <dgm:spPr/>
    </dgm:pt>
    <dgm:pt modelId="{5D128AB5-A786-4E6E-9758-D164C9ADD75C}" type="pres">
      <dgm:prSet presAssocID="{985A4FC6-BF41-40CC-AEB0-CA155C8DC810}" presName="rootConnector1" presStyleLbl="node1" presStyleIdx="0" presStyleCnt="0"/>
      <dgm:spPr/>
    </dgm:pt>
    <dgm:pt modelId="{FDAAC482-0C39-49FF-981C-3CFEBE5FFE38}" type="pres">
      <dgm:prSet presAssocID="{985A4FC6-BF41-40CC-AEB0-CA155C8DC810}" presName="hierChild2" presStyleCnt="0"/>
      <dgm:spPr/>
    </dgm:pt>
    <dgm:pt modelId="{8223754C-94D7-4EC3-B7F7-8A1798140818}" type="pres">
      <dgm:prSet presAssocID="{2B591C3B-D666-439C-A371-4D22A773EE74}" presName="Name37" presStyleLbl="parChTrans1D2" presStyleIdx="0" presStyleCnt="4"/>
      <dgm:spPr/>
    </dgm:pt>
    <dgm:pt modelId="{ACC2A1A8-C468-4393-897C-A20A0C893640}" type="pres">
      <dgm:prSet presAssocID="{426FB1F5-30BC-467E-AD9A-BF3A2821A3F0}" presName="hierRoot2" presStyleCnt="0">
        <dgm:presLayoutVars>
          <dgm:hierBranch val="init"/>
        </dgm:presLayoutVars>
      </dgm:prSet>
      <dgm:spPr/>
    </dgm:pt>
    <dgm:pt modelId="{BB4991EC-F9AF-4D5B-B518-407EA08CF0DE}" type="pres">
      <dgm:prSet presAssocID="{426FB1F5-30BC-467E-AD9A-BF3A2821A3F0}" presName="rootComposite" presStyleCnt="0"/>
      <dgm:spPr/>
    </dgm:pt>
    <dgm:pt modelId="{48E9C6BC-F42B-4A67-A3BC-C26A6229BB17}" type="pres">
      <dgm:prSet presAssocID="{426FB1F5-30BC-467E-AD9A-BF3A2821A3F0}" presName="rootText" presStyleLbl="node2" presStyleIdx="0" presStyleCnt="3">
        <dgm:presLayoutVars>
          <dgm:chPref val="3"/>
        </dgm:presLayoutVars>
      </dgm:prSet>
      <dgm:spPr/>
    </dgm:pt>
    <dgm:pt modelId="{81E6B83E-606A-40D3-9120-CA2923331E8D}" type="pres">
      <dgm:prSet presAssocID="{426FB1F5-30BC-467E-AD9A-BF3A2821A3F0}" presName="rootConnector" presStyleLbl="node2" presStyleIdx="0" presStyleCnt="3"/>
      <dgm:spPr/>
    </dgm:pt>
    <dgm:pt modelId="{55AE020A-57F1-4C36-B8FA-AFFCC4CFE141}" type="pres">
      <dgm:prSet presAssocID="{426FB1F5-30BC-467E-AD9A-BF3A2821A3F0}" presName="hierChild4" presStyleCnt="0"/>
      <dgm:spPr/>
    </dgm:pt>
    <dgm:pt modelId="{A22DEAEE-48D4-4611-93F5-CBDE743ABD64}" type="pres">
      <dgm:prSet presAssocID="{426FB1F5-30BC-467E-AD9A-BF3A2821A3F0}" presName="hierChild5" presStyleCnt="0"/>
      <dgm:spPr/>
    </dgm:pt>
    <dgm:pt modelId="{B5A50B24-BA3E-4358-A30A-20AA212CE5F4}" type="pres">
      <dgm:prSet presAssocID="{75438E97-85BD-4602-9290-E3A657FAE15A}" presName="Name37" presStyleLbl="parChTrans1D2" presStyleIdx="1" presStyleCnt="4"/>
      <dgm:spPr/>
    </dgm:pt>
    <dgm:pt modelId="{81F91BEC-5E98-4EA8-9F26-5EE6E5DBA6C4}" type="pres">
      <dgm:prSet presAssocID="{991E38D9-6D70-4588-A7BB-3A0D8F89929D}" presName="hierRoot2" presStyleCnt="0">
        <dgm:presLayoutVars>
          <dgm:hierBranch val="init"/>
        </dgm:presLayoutVars>
      </dgm:prSet>
      <dgm:spPr/>
    </dgm:pt>
    <dgm:pt modelId="{C8482B71-A33D-4A7A-A483-47303FEE4D1C}" type="pres">
      <dgm:prSet presAssocID="{991E38D9-6D70-4588-A7BB-3A0D8F89929D}" presName="rootComposite" presStyleCnt="0"/>
      <dgm:spPr/>
    </dgm:pt>
    <dgm:pt modelId="{8C0EC874-996E-49F0-9DF0-825C56EB3F14}" type="pres">
      <dgm:prSet presAssocID="{991E38D9-6D70-4588-A7BB-3A0D8F89929D}" presName="rootText" presStyleLbl="node2" presStyleIdx="1" presStyleCnt="3">
        <dgm:presLayoutVars>
          <dgm:chPref val="3"/>
        </dgm:presLayoutVars>
      </dgm:prSet>
      <dgm:spPr/>
    </dgm:pt>
    <dgm:pt modelId="{85C20207-9CD5-4779-BE5F-18EED9FB565F}" type="pres">
      <dgm:prSet presAssocID="{991E38D9-6D70-4588-A7BB-3A0D8F89929D}" presName="rootConnector" presStyleLbl="node2" presStyleIdx="1" presStyleCnt="3"/>
      <dgm:spPr/>
    </dgm:pt>
    <dgm:pt modelId="{E367904E-FFEE-40BE-B59C-1964385383A7}" type="pres">
      <dgm:prSet presAssocID="{991E38D9-6D70-4588-A7BB-3A0D8F89929D}" presName="hierChild4" presStyleCnt="0"/>
      <dgm:spPr/>
    </dgm:pt>
    <dgm:pt modelId="{F67B7B46-83C3-4A98-9C51-1A4E99F264A1}" type="pres">
      <dgm:prSet presAssocID="{991E38D9-6D70-4588-A7BB-3A0D8F89929D}" presName="hierChild5" presStyleCnt="0"/>
      <dgm:spPr/>
    </dgm:pt>
    <dgm:pt modelId="{2E5DAF47-BAFF-4FA6-9BC3-0C0DA3367E09}" type="pres">
      <dgm:prSet presAssocID="{B4BD0454-5EA8-49FC-AC62-523110A58A1E}" presName="Name37" presStyleLbl="parChTrans1D2" presStyleIdx="2" presStyleCnt="4"/>
      <dgm:spPr/>
    </dgm:pt>
    <dgm:pt modelId="{46D51CD8-C01E-4E42-8060-5C80134A66A9}" type="pres">
      <dgm:prSet presAssocID="{8A0C4BAA-180D-436C-B179-06B7A49689EC}" presName="hierRoot2" presStyleCnt="0">
        <dgm:presLayoutVars>
          <dgm:hierBranch val="init"/>
        </dgm:presLayoutVars>
      </dgm:prSet>
      <dgm:spPr/>
    </dgm:pt>
    <dgm:pt modelId="{6AF2ADAD-1878-4A4B-9CB6-4AA850831B1A}" type="pres">
      <dgm:prSet presAssocID="{8A0C4BAA-180D-436C-B179-06B7A49689EC}" presName="rootComposite" presStyleCnt="0"/>
      <dgm:spPr/>
    </dgm:pt>
    <dgm:pt modelId="{CFF4085A-7181-4C26-8563-006EF34BA5DE}" type="pres">
      <dgm:prSet presAssocID="{8A0C4BAA-180D-436C-B179-06B7A49689EC}" presName="rootText" presStyleLbl="node2" presStyleIdx="2" presStyleCnt="3">
        <dgm:presLayoutVars>
          <dgm:chPref val="3"/>
        </dgm:presLayoutVars>
      </dgm:prSet>
      <dgm:spPr/>
    </dgm:pt>
    <dgm:pt modelId="{21046FF1-418C-470D-8CE1-E9E961B7585C}" type="pres">
      <dgm:prSet presAssocID="{8A0C4BAA-180D-436C-B179-06B7A49689EC}" presName="rootConnector" presStyleLbl="node2" presStyleIdx="2" presStyleCnt="3"/>
      <dgm:spPr/>
    </dgm:pt>
    <dgm:pt modelId="{A6023E34-B0D4-4112-8B56-501EE1AC4EAA}" type="pres">
      <dgm:prSet presAssocID="{8A0C4BAA-180D-436C-B179-06B7A49689EC}" presName="hierChild4" presStyleCnt="0"/>
      <dgm:spPr/>
    </dgm:pt>
    <dgm:pt modelId="{6D4ECB72-75C4-44A7-BC8D-84E3EF969700}" type="pres">
      <dgm:prSet presAssocID="{8A0C4BAA-180D-436C-B179-06B7A49689EC}" presName="hierChild5" presStyleCnt="0"/>
      <dgm:spPr/>
    </dgm:pt>
    <dgm:pt modelId="{BC0F9F5F-9A39-4CB3-BD26-66CA03FD646C}" type="pres">
      <dgm:prSet presAssocID="{985A4FC6-BF41-40CC-AEB0-CA155C8DC810}" presName="hierChild3" presStyleCnt="0"/>
      <dgm:spPr/>
    </dgm:pt>
    <dgm:pt modelId="{0CD3D516-54DB-47C2-8AA0-46DDE1AF4D3B}" type="pres">
      <dgm:prSet presAssocID="{97E8DE3E-16C8-47A8-A796-887D61F5DBE5}" presName="Name111" presStyleLbl="parChTrans1D2" presStyleIdx="3" presStyleCnt="4"/>
      <dgm:spPr/>
    </dgm:pt>
    <dgm:pt modelId="{207B975E-A7EC-4ECD-B87E-2EE2AA08EF16}" type="pres">
      <dgm:prSet presAssocID="{90FB3D78-F11B-492E-8F48-0FB44681AEFE}" presName="hierRoot3" presStyleCnt="0">
        <dgm:presLayoutVars>
          <dgm:hierBranch val="init"/>
        </dgm:presLayoutVars>
      </dgm:prSet>
      <dgm:spPr/>
    </dgm:pt>
    <dgm:pt modelId="{45394A9D-2761-41BD-9544-C56A4E2B4AA6}" type="pres">
      <dgm:prSet presAssocID="{90FB3D78-F11B-492E-8F48-0FB44681AEFE}" presName="rootComposite3" presStyleCnt="0"/>
      <dgm:spPr/>
    </dgm:pt>
    <dgm:pt modelId="{4B0A1DB6-5C65-4982-88A7-5313A33314F7}" type="pres">
      <dgm:prSet presAssocID="{90FB3D78-F11B-492E-8F48-0FB44681AEFE}" presName="rootText3" presStyleLbl="asst1" presStyleIdx="0" presStyleCnt="1">
        <dgm:presLayoutVars>
          <dgm:chPref val="3"/>
        </dgm:presLayoutVars>
      </dgm:prSet>
      <dgm:spPr/>
    </dgm:pt>
    <dgm:pt modelId="{F0D53483-F4A2-4F9D-B4A4-FCA7A8D66E22}" type="pres">
      <dgm:prSet presAssocID="{90FB3D78-F11B-492E-8F48-0FB44681AEFE}" presName="rootConnector3" presStyleLbl="asst1" presStyleIdx="0" presStyleCnt="1"/>
      <dgm:spPr/>
    </dgm:pt>
    <dgm:pt modelId="{8981C592-A7D6-4B44-B689-8670B330B529}" type="pres">
      <dgm:prSet presAssocID="{90FB3D78-F11B-492E-8F48-0FB44681AEFE}" presName="hierChild6" presStyleCnt="0"/>
      <dgm:spPr/>
    </dgm:pt>
    <dgm:pt modelId="{12501291-DC4E-4120-ACE7-3BE32445A55B}" type="pres">
      <dgm:prSet presAssocID="{90FB3D78-F11B-492E-8F48-0FB44681AEFE}" presName="hierChild7" presStyleCnt="0"/>
      <dgm:spPr/>
    </dgm:pt>
  </dgm:ptLst>
  <dgm:cxnLst>
    <dgm:cxn modelId="{F112F508-2C2D-4B89-8A23-CCF09F2BA33E}" type="presOf" srcId="{8A0C4BAA-180D-436C-B179-06B7A49689EC}" destId="{21046FF1-418C-470D-8CE1-E9E961B7585C}" srcOrd="1" destOrd="0" presId="urn:microsoft.com/office/officeart/2005/8/layout/orgChart1"/>
    <dgm:cxn modelId="{FF87A409-BCB7-4259-9501-7D91FB4299CA}" type="presOf" srcId="{3599B48C-88D5-4EAF-95D2-AE74052143A4}" destId="{5B41BEE9-EE9E-422A-9D94-355244DD0395}" srcOrd="0" destOrd="0" presId="urn:microsoft.com/office/officeart/2005/8/layout/orgChart1"/>
    <dgm:cxn modelId="{91E8D427-BCF0-4655-A03D-0896C404BDD2}" srcId="{985A4FC6-BF41-40CC-AEB0-CA155C8DC810}" destId="{8A0C4BAA-180D-436C-B179-06B7A49689EC}" srcOrd="3" destOrd="0" parTransId="{B4BD0454-5EA8-49FC-AC62-523110A58A1E}" sibTransId="{44390C20-398E-4793-B60C-5A54607FC9C1}"/>
    <dgm:cxn modelId="{AE15F43D-E9F5-4049-81A2-4B73D9928A13}" type="presOf" srcId="{985A4FC6-BF41-40CC-AEB0-CA155C8DC810}" destId="{64D113AA-9C01-4590-9821-37C786159A36}" srcOrd="0" destOrd="0" presId="urn:microsoft.com/office/officeart/2005/8/layout/orgChart1"/>
    <dgm:cxn modelId="{5694E546-2599-4919-91E1-538C58271FAE}" srcId="{985A4FC6-BF41-40CC-AEB0-CA155C8DC810}" destId="{991E38D9-6D70-4588-A7BB-3A0D8F89929D}" srcOrd="2" destOrd="0" parTransId="{75438E97-85BD-4602-9290-E3A657FAE15A}" sibTransId="{1A7C57D9-4BBE-4887-9203-AB05A8BBF6AB}"/>
    <dgm:cxn modelId="{A9733F4C-6E52-4475-849D-EB1CF49B91CC}" type="presOf" srcId="{2B591C3B-D666-439C-A371-4D22A773EE74}" destId="{8223754C-94D7-4EC3-B7F7-8A1798140818}" srcOrd="0" destOrd="0" presId="urn:microsoft.com/office/officeart/2005/8/layout/orgChart1"/>
    <dgm:cxn modelId="{82C2B56C-8555-4115-B7F7-AF57FBE6B227}" type="presOf" srcId="{75438E97-85BD-4602-9290-E3A657FAE15A}" destId="{B5A50B24-BA3E-4358-A30A-20AA212CE5F4}" srcOrd="0" destOrd="0" presId="urn:microsoft.com/office/officeart/2005/8/layout/orgChart1"/>
    <dgm:cxn modelId="{0B01D770-2012-49D7-9E22-AC1752852888}" type="presOf" srcId="{426FB1F5-30BC-467E-AD9A-BF3A2821A3F0}" destId="{48E9C6BC-F42B-4A67-A3BC-C26A6229BB17}" srcOrd="0" destOrd="0" presId="urn:microsoft.com/office/officeart/2005/8/layout/orgChart1"/>
    <dgm:cxn modelId="{AD164C51-AE9A-4BA7-B84E-706EC6F41DEB}" type="presOf" srcId="{426FB1F5-30BC-467E-AD9A-BF3A2821A3F0}" destId="{81E6B83E-606A-40D3-9120-CA2923331E8D}" srcOrd="1" destOrd="0" presId="urn:microsoft.com/office/officeart/2005/8/layout/orgChart1"/>
    <dgm:cxn modelId="{69C84957-16B7-4ABD-A897-CFAC5894EE6A}" type="presOf" srcId="{90FB3D78-F11B-492E-8F48-0FB44681AEFE}" destId="{4B0A1DB6-5C65-4982-88A7-5313A33314F7}" srcOrd="0" destOrd="0" presId="urn:microsoft.com/office/officeart/2005/8/layout/orgChart1"/>
    <dgm:cxn modelId="{D4F7B0AD-E0CB-4A16-9375-5FD89F8268DD}" type="presOf" srcId="{90FB3D78-F11B-492E-8F48-0FB44681AEFE}" destId="{F0D53483-F4A2-4F9D-B4A4-FCA7A8D66E22}" srcOrd="1" destOrd="0" presId="urn:microsoft.com/office/officeart/2005/8/layout/orgChart1"/>
    <dgm:cxn modelId="{C0A955CA-E01B-4ACE-AC21-B8D00DECE6B9}" srcId="{985A4FC6-BF41-40CC-AEB0-CA155C8DC810}" destId="{426FB1F5-30BC-467E-AD9A-BF3A2821A3F0}" srcOrd="1" destOrd="0" parTransId="{2B591C3B-D666-439C-A371-4D22A773EE74}" sibTransId="{0EA5EE62-BC91-418D-BC45-EE5423DB0154}"/>
    <dgm:cxn modelId="{47B4FCD5-E2FC-495E-8A39-2FB215706E95}" type="presOf" srcId="{991E38D9-6D70-4588-A7BB-3A0D8F89929D}" destId="{85C20207-9CD5-4779-BE5F-18EED9FB565F}" srcOrd="1" destOrd="0" presId="urn:microsoft.com/office/officeart/2005/8/layout/orgChart1"/>
    <dgm:cxn modelId="{C671CCD8-78C6-4058-B584-537AC37A788C}" srcId="{3599B48C-88D5-4EAF-95D2-AE74052143A4}" destId="{985A4FC6-BF41-40CC-AEB0-CA155C8DC810}" srcOrd="0" destOrd="0" parTransId="{E6E2B416-2920-4505-A440-217891C3C370}" sibTransId="{B6232402-7CCF-4EDD-955B-AFB94387DDBF}"/>
    <dgm:cxn modelId="{E003F7E1-4D32-4B2F-B829-758311CC2805}" type="presOf" srcId="{8A0C4BAA-180D-436C-B179-06B7A49689EC}" destId="{CFF4085A-7181-4C26-8563-006EF34BA5DE}" srcOrd="0" destOrd="0" presId="urn:microsoft.com/office/officeart/2005/8/layout/orgChart1"/>
    <dgm:cxn modelId="{A38A92E5-02FD-45BE-839E-513BFFD146BE}" srcId="{985A4FC6-BF41-40CC-AEB0-CA155C8DC810}" destId="{90FB3D78-F11B-492E-8F48-0FB44681AEFE}" srcOrd="0" destOrd="0" parTransId="{97E8DE3E-16C8-47A8-A796-887D61F5DBE5}" sibTransId="{1C7B9A73-ED18-4A6B-90FB-101518C3899A}"/>
    <dgm:cxn modelId="{336E53EE-77EB-4AD7-856D-858D88EEB38B}" type="presOf" srcId="{985A4FC6-BF41-40CC-AEB0-CA155C8DC810}" destId="{5D128AB5-A786-4E6E-9758-D164C9ADD75C}" srcOrd="1" destOrd="0" presId="urn:microsoft.com/office/officeart/2005/8/layout/orgChart1"/>
    <dgm:cxn modelId="{3F383BF6-D502-4415-878C-DE83F6636673}" type="presOf" srcId="{991E38D9-6D70-4588-A7BB-3A0D8F89929D}" destId="{8C0EC874-996E-49F0-9DF0-825C56EB3F14}" srcOrd="0" destOrd="0" presId="urn:microsoft.com/office/officeart/2005/8/layout/orgChart1"/>
    <dgm:cxn modelId="{A5951EF7-2329-471D-82EC-CD293F7ADABE}" type="presOf" srcId="{97E8DE3E-16C8-47A8-A796-887D61F5DBE5}" destId="{0CD3D516-54DB-47C2-8AA0-46DDE1AF4D3B}" srcOrd="0" destOrd="0" presId="urn:microsoft.com/office/officeart/2005/8/layout/orgChart1"/>
    <dgm:cxn modelId="{9971B2FA-45D2-4C7A-9276-0828A6DA8802}" type="presOf" srcId="{B4BD0454-5EA8-49FC-AC62-523110A58A1E}" destId="{2E5DAF47-BAFF-4FA6-9BC3-0C0DA3367E09}" srcOrd="0" destOrd="0" presId="urn:microsoft.com/office/officeart/2005/8/layout/orgChart1"/>
    <dgm:cxn modelId="{039B184A-2632-440A-B0D0-A32E21771D72}" type="presParOf" srcId="{5B41BEE9-EE9E-422A-9D94-355244DD0395}" destId="{E752D064-BCCC-47AD-8D76-E7F025B48B24}" srcOrd="0" destOrd="0" presId="urn:microsoft.com/office/officeart/2005/8/layout/orgChart1"/>
    <dgm:cxn modelId="{59099D85-0200-4C41-9ADF-408546780B7C}" type="presParOf" srcId="{E752D064-BCCC-47AD-8D76-E7F025B48B24}" destId="{43024224-AD91-4533-AF1D-F06F2A18531B}" srcOrd="0" destOrd="0" presId="urn:microsoft.com/office/officeart/2005/8/layout/orgChart1"/>
    <dgm:cxn modelId="{17C49AEC-15E5-4120-B6DD-55065805A4C1}" type="presParOf" srcId="{43024224-AD91-4533-AF1D-F06F2A18531B}" destId="{64D113AA-9C01-4590-9821-37C786159A36}" srcOrd="0" destOrd="0" presId="urn:microsoft.com/office/officeart/2005/8/layout/orgChart1"/>
    <dgm:cxn modelId="{50546509-0AEA-40B9-BFD4-4D10022B87E3}" type="presParOf" srcId="{43024224-AD91-4533-AF1D-F06F2A18531B}" destId="{5D128AB5-A786-4E6E-9758-D164C9ADD75C}" srcOrd="1" destOrd="0" presId="urn:microsoft.com/office/officeart/2005/8/layout/orgChart1"/>
    <dgm:cxn modelId="{74F0C23B-DAB3-4E83-A982-50B4AD2EBEB8}" type="presParOf" srcId="{E752D064-BCCC-47AD-8D76-E7F025B48B24}" destId="{FDAAC482-0C39-49FF-981C-3CFEBE5FFE38}" srcOrd="1" destOrd="0" presId="urn:microsoft.com/office/officeart/2005/8/layout/orgChart1"/>
    <dgm:cxn modelId="{7D511536-B3FF-45BB-87CA-B176BA3E40D0}" type="presParOf" srcId="{FDAAC482-0C39-49FF-981C-3CFEBE5FFE38}" destId="{8223754C-94D7-4EC3-B7F7-8A1798140818}" srcOrd="0" destOrd="0" presId="urn:microsoft.com/office/officeart/2005/8/layout/orgChart1"/>
    <dgm:cxn modelId="{3B60E02D-83B6-404B-B1CE-7BDA959B1161}" type="presParOf" srcId="{FDAAC482-0C39-49FF-981C-3CFEBE5FFE38}" destId="{ACC2A1A8-C468-4393-897C-A20A0C893640}" srcOrd="1" destOrd="0" presId="urn:microsoft.com/office/officeart/2005/8/layout/orgChart1"/>
    <dgm:cxn modelId="{773D901A-7987-484D-8904-52B775EFD54C}" type="presParOf" srcId="{ACC2A1A8-C468-4393-897C-A20A0C893640}" destId="{BB4991EC-F9AF-4D5B-B518-407EA08CF0DE}" srcOrd="0" destOrd="0" presId="urn:microsoft.com/office/officeart/2005/8/layout/orgChart1"/>
    <dgm:cxn modelId="{576CBD42-AF40-4C5E-8B9E-377762E0B51D}" type="presParOf" srcId="{BB4991EC-F9AF-4D5B-B518-407EA08CF0DE}" destId="{48E9C6BC-F42B-4A67-A3BC-C26A6229BB17}" srcOrd="0" destOrd="0" presId="urn:microsoft.com/office/officeart/2005/8/layout/orgChart1"/>
    <dgm:cxn modelId="{085EB632-5DF5-43CB-816E-0AAE8FA2CD62}" type="presParOf" srcId="{BB4991EC-F9AF-4D5B-B518-407EA08CF0DE}" destId="{81E6B83E-606A-40D3-9120-CA2923331E8D}" srcOrd="1" destOrd="0" presId="urn:microsoft.com/office/officeart/2005/8/layout/orgChart1"/>
    <dgm:cxn modelId="{EE2AEE6B-8933-4B61-982B-7089C4B0FC23}" type="presParOf" srcId="{ACC2A1A8-C468-4393-897C-A20A0C893640}" destId="{55AE020A-57F1-4C36-B8FA-AFFCC4CFE141}" srcOrd="1" destOrd="0" presId="urn:microsoft.com/office/officeart/2005/8/layout/orgChart1"/>
    <dgm:cxn modelId="{DE2C233C-73A6-422B-90BF-68DB9EA32D7C}" type="presParOf" srcId="{ACC2A1A8-C468-4393-897C-A20A0C893640}" destId="{A22DEAEE-48D4-4611-93F5-CBDE743ABD64}" srcOrd="2" destOrd="0" presId="urn:microsoft.com/office/officeart/2005/8/layout/orgChart1"/>
    <dgm:cxn modelId="{75E70D6E-8C40-4845-84DF-71755B9DC866}" type="presParOf" srcId="{FDAAC482-0C39-49FF-981C-3CFEBE5FFE38}" destId="{B5A50B24-BA3E-4358-A30A-20AA212CE5F4}" srcOrd="2" destOrd="0" presId="urn:microsoft.com/office/officeart/2005/8/layout/orgChart1"/>
    <dgm:cxn modelId="{5D0082C3-447D-4B3A-94FB-7265EC0BC864}" type="presParOf" srcId="{FDAAC482-0C39-49FF-981C-3CFEBE5FFE38}" destId="{81F91BEC-5E98-4EA8-9F26-5EE6E5DBA6C4}" srcOrd="3" destOrd="0" presId="urn:microsoft.com/office/officeart/2005/8/layout/orgChart1"/>
    <dgm:cxn modelId="{4EA1D329-064F-41D0-A220-1CCB15C61FDC}" type="presParOf" srcId="{81F91BEC-5E98-4EA8-9F26-5EE6E5DBA6C4}" destId="{C8482B71-A33D-4A7A-A483-47303FEE4D1C}" srcOrd="0" destOrd="0" presId="urn:microsoft.com/office/officeart/2005/8/layout/orgChart1"/>
    <dgm:cxn modelId="{B52060D9-B195-44D8-9FD0-0B6E11F25815}" type="presParOf" srcId="{C8482B71-A33D-4A7A-A483-47303FEE4D1C}" destId="{8C0EC874-996E-49F0-9DF0-825C56EB3F14}" srcOrd="0" destOrd="0" presId="urn:microsoft.com/office/officeart/2005/8/layout/orgChart1"/>
    <dgm:cxn modelId="{3BD29749-E98D-4034-8CE0-E5CDCF711759}" type="presParOf" srcId="{C8482B71-A33D-4A7A-A483-47303FEE4D1C}" destId="{85C20207-9CD5-4779-BE5F-18EED9FB565F}" srcOrd="1" destOrd="0" presId="urn:microsoft.com/office/officeart/2005/8/layout/orgChart1"/>
    <dgm:cxn modelId="{C2807C84-40A2-45B7-A9F0-907DD1494741}" type="presParOf" srcId="{81F91BEC-5E98-4EA8-9F26-5EE6E5DBA6C4}" destId="{E367904E-FFEE-40BE-B59C-1964385383A7}" srcOrd="1" destOrd="0" presId="urn:microsoft.com/office/officeart/2005/8/layout/orgChart1"/>
    <dgm:cxn modelId="{42EC229D-09D8-4D99-8470-91A14A5C5B11}" type="presParOf" srcId="{81F91BEC-5E98-4EA8-9F26-5EE6E5DBA6C4}" destId="{F67B7B46-83C3-4A98-9C51-1A4E99F264A1}" srcOrd="2" destOrd="0" presId="urn:microsoft.com/office/officeart/2005/8/layout/orgChart1"/>
    <dgm:cxn modelId="{FEF1C980-7BDB-4E9D-B660-DD13B49BBF40}" type="presParOf" srcId="{FDAAC482-0C39-49FF-981C-3CFEBE5FFE38}" destId="{2E5DAF47-BAFF-4FA6-9BC3-0C0DA3367E09}" srcOrd="4" destOrd="0" presId="urn:microsoft.com/office/officeart/2005/8/layout/orgChart1"/>
    <dgm:cxn modelId="{0ADA817E-B90D-4CE3-97BC-6B1C451B7AA0}" type="presParOf" srcId="{FDAAC482-0C39-49FF-981C-3CFEBE5FFE38}" destId="{46D51CD8-C01E-4E42-8060-5C80134A66A9}" srcOrd="5" destOrd="0" presId="urn:microsoft.com/office/officeart/2005/8/layout/orgChart1"/>
    <dgm:cxn modelId="{E6069954-6576-4C49-88B5-B79D4046CB13}" type="presParOf" srcId="{46D51CD8-C01E-4E42-8060-5C80134A66A9}" destId="{6AF2ADAD-1878-4A4B-9CB6-4AA850831B1A}" srcOrd="0" destOrd="0" presId="urn:microsoft.com/office/officeart/2005/8/layout/orgChart1"/>
    <dgm:cxn modelId="{3500EAE9-5A7F-4357-8CF8-59CF2C5419C3}" type="presParOf" srcId="{6AF2ADAD-1878-4A4B-9CB6-4AA850831B1A}" destId="{CFF4085A-7181-4C26-8563-006EF34BA5DE}" srcOrd="0" destOrd="0" presId="urn:microsoft.com/office/officeart/2005/8/layout/orgChart1"/>
    <dgm:cxn modelId="{4959F779-66B1-48A5-B7F0-ED723821415E}" type="presParOf" srcId="{6AF2ADAD-1878-4A4B-9CB6-4AA850831B1A}" destId="{21046FF1-418C-470D-8CE1-E9E961B7585C}" srcOrd="1" destOrd="0" presId="urn:microsoft.com/office/officeart/2005/8/layout/orgChart1"/>
    <dgm:cxn modelId="{67946033-3984-48E1-84B8-6F2C6924E9BE}" type="presParOf" srcId="{46D51CD8-C01E-4E42-8060-5C80134A66A9}" destId="{A6023E34-B0D4-4112-8B56-501EE1AC4EAA}" srcOrd="1" destOrd="0" presId="urn:microsoft.com/office/officeart/2005/8/layout/orgChart1"/>
    <dgm:cxn modelId="{CADFD74E-60DC-4A87-ABF9-2DA64F771568}" type="presParOf" srcId="{46D51CD8-C01E-4E42-8060-5C80134A66A9}" destId="{6D4ECB72-75C4-44A7-BC8D-84E3EF969700}" srcOrd="2" destOrd="0" presId="urn:microsoft.com/office/officeart/2005/8/layout/orgChart1"/>
    <dgm:cxn modelId="{40139C03-DA53-4D97-8817-3CC03ACEC287}" type="presParOf" srcId="{E752D064-BCCC-47AD-8D76-E7F025B48B24}" destId="{BC0F9F5F-9A39-4CB3-BD26-66CA03FD646C}" srcOrd="2" destOrd="0" presId="urn:microsoft.com/office/officeart/2005/8/layout/orgChart1"/>
    <dgm:cxn modelId="{9FD0E1B6-6814-4638-8FBA-2204FA3223B4}" type="presParOf" srcId="{BC0F9F5F-9A39-4CB3-BD26-66CA03FD646C}" destId="{0CD3D516-54DB-47C2-8AA0-46DDE1AF4D3B}" srcOrd="0" destOrd="0" presId="urn:microsoft.com/office/officeart/2005/8/layout/orgChart1"/>
    <dgm:cxn modelId="{23545E40-194B-46C4-8458-09106B1BA881}" type="presParOf" srcId="{BC0F9F5F-9A39-4CB3-BD26-66CA03FD646C}" destId="{207B975E-A7EC-4ECD-B87E-2EE2AA08EF16}" srcOrd="1" destOrd="0" presId="urn:microsoft.com/office/officeart/2005/8/layout/orgChart1"/>
    <dgm:cxn modelId="{53E9808A-B4DE-457A-AB3A-76B7B3F65776}" type="presParOf" srcId="{207B975E-A7EC-4ECD-B87E-2EE2AA08EF16}" destId="{45394A9D-2761-41BD-9544-C56A4E2B4AA6}" srcOrd="0" destOrd="0" presId="urn:microsoft.com/office/officeart/2005/8/layout/orgChart1"/>
    <dgm:cxn modelId="{01FDF291-B690-48D7-B6A4-50CB829CE1E7}" type="presParOf" srcId="{45394A9D-2761-41BD-9544-C56A4E2B4AA6}" destId="{4B0A1DB6-5C65-4982-88A7-5313A33314F7}" srcOrd="0" destOrd="0" presId="urn:microsoft.com/office/officeart/2005/8/layout/orgChart1"/>
    <dgm:cxn modelId="{56B753E7-C879-4EE1-98E3-EF2F6A376A91}" type="presParOf" srcId="{45394A9D-2761-41BD-9544-C56A4E2B4AA6}" destId="{F0D53483-F4A2-4F9D-B4A4-FCA7A8D66E22}" srcOrd="1" destOrd="0" presId="urn:microsoft.com/office/officeart/2005/8/layout/orgChart1"/>
    <dgm:cxn modelId="{F4895A9D-1CD0-443C-BCE1-4E703F43DA7F}" type="presParOf" srcId="{207B975E-A7EC-4ECD-B87E-2EE2AA08EF16}" destId="{8981C592-A7D6-4B44-B689-8670B330B529}" srcOrd="1" destOrd="0" presId="urn:microsoft.com/office/officeart/2005/8/layout/orgChart1"/>
    <dgm:cxn modelId="{16F0D9E2-BD35-45E8-858A-F650EEA3536E}" type="presParOf" srcId="{207B975E-A7EC-4ECD-B87E-2EE2AA08EF16}" destId="{12501291-DC4E-4120-ACE7-3BE32445A55B}"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599B48C-88D5-4EAF-95D2-AE74052143A4}"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90FB3D78-F11B-492E-8F48-0FB44681AEFE}" type="asst">
      <dgm:prSet phldrT="[Text]"/>
      <dgm:spPr/>
      <dgm:t>
        <a:bodyPr/>
        <a:lstStyle/>
        <a:p>
          <a:pPr rtl="1"/>
          <a:r>
            <a:rPr lang="ar-SA"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خصائص البيانات الضخمة</a:t>
          </a:r>
          <a:endParaRPr lang="en-US" dirty="0">
            <a:solidFill>
              <a:schemeClr val="bg1"/>
            </a:solidFill>
          </a:endParaRPr>
        </a:p>
      </dgm:t>
    </dgm:pt>
    <dgm:pt modelId="{97E8DE3E-16C8-47A8-A796-887D61F5DBE5}" type="parTrans" cxnId="{A38A92E5-02FD-45BE-839E-513BFFD146BE}">
      <dgm:prSet/>
      <dgm:spPr/>
      <dgm:t>
        <a:bodyPr/>
        <a:lstStyle/>
        <a:p>
          <a:endParaRPr lang="en-US">
            <a:solidFill>
              <a:schemeClr val="bg1"/>
            </a:solidFill>
          </a:endParaRPr>
        </a:p>
      </dgm:t>
    </dgm:pt>
    <dgm:pt modelId="{1C7B9A73-ED18-4A6B-90FB-101518C3899A}" type="sibTrans" cxnId="{A38A92E5-02FD-45BE-839E-513BFFD146BE}">
      <dgm:prSet/>
      <dgm:spPr/>
      <dgm:t>
        <a:bodyPr/>
        <a:lstStyle/>
        <a:p>
          <a:endParaRPr lang="en-US"/>
        </a:p>
      </dgm:t>
    </dgm:pt>
    <dgm:pt modelId="{426FB1F5-30BC-467E-AD9A-BF3A2821A3F0}">
      <dgm:prSet phldrT="[Text]"/>
      <dgm:spPr/>
      <dgm:t>
        <a:bodyPr/>
        <a:lstStyle/>
        <a:p>
          <a:r>
            <a:rPr lang="ar-EG" b="1" u="none" dirty="0">
              <a:effectLst/>
              <a:latin typeface="Sakkal Majalla" panose="02000000000000000000" pitchFamily="2" charset="-78"/>
              <a:ea typeface="Aptos"/>
              <a:cs typeface="Sakkal Majalla" panose="02000000000000000000" pitchFamily="2" charset="-78"/>
            </a:rPr>
            <a:t>4. </a:t>
          </a:r>
          <a:r>
            <a:rPr lang="ar-SA" b="1" u="none" dirty="0">
              <a:effectLst/>
              <a:latin typeface="Sakkal Majalla" panose="02000000000000000000" pitchFamily="2" charset="-78"/>
              <a:ea typeface="Aptos"/>
              <a:cs typeface="Sakkal Majalla" panose="02000000000000000000" pitchFamily="2" charset="-78"/>
            </a:rPr>
            <a:t>القيمة المضافة</a:t>
          </a:r>
          <a:endParaRPr lang="en-US" dirty="0">
            <a:solidFill>
              <a:schemeClr val="bg1"/>
            </a:solidFill>
          </a:endParaRPr>
        </a:p>
      </dgm:t>
    </dgm:pt>
    <dgm:pt modelId="{2B591C3B-D666-439C-A371-4D22A773EE74}" type="parTrans" cxnId="{C0A955CA-E01B-4ACE-AC21-B8D00DECE6B9}">
      <dgm:prSet/>
      <dgm:spPr/>
      <dgm:t>
        <a:bodyPr/>
        <a:lstStyle/>
        <a:p>
          <a:endParaRPr lang="en-US">
            <a:solidFill>
              <a:schemeClr val="bg1"/>
            </a:solidFill>
          </a:endParaRPr>
        </a:p>
      </dgm:t>
    </dgm:pt>
    <dgm:pt modelId="{0EA5EE62-BC91-418D-BC45-EE5423DB0154}" type="sibTrans" cxnId="{C0A955CA-E01B-4ACE-AC21-B8D00DECE6B9}">
      <dgm:prSet/>
      <dgm:spPr/>
      <dgm:t>
        <a:bodyPr/>
        <a:lstStyle/>
        <a:p>
          <a:endParaRPr lang="en-US"/>
        </a:p>
      </dgm:t>
    </dgm:pt>
    <dgm:pt modelId="{991E38D9-6D70-4588-A7BB-3A0D8F89929D}">
      <dgm:prSet phldrT="[Text]"/>
      <dgm:spPr/>
      <dgm:t>
        <a:bodyPr/>
        <a:lstStyle/>
        <a:p>
          <a:r>
            <a:rPr lang="ar-EG" b="1" u="none" dirty="0">
              <a:effectLst/>
              <a:latin typeface="Sakkal Majalla" panose="02000000000000000000" pitchFamily="2" charset="-78"/>
              <a:ea typeface="Aptos"/>
              <a:cs typeface="Sakkal Majalla" panose="02000000000000000000" pitchFamily="2" charset="-78"/>
            </a:rPr>
            <a:t>2. </a:t>
          </a:r>
          <a:r>
            <a:rPr lang="ar-SA" b="1" u="none" dirty="0">
              <a:effectLst/>
              <a:latin typeface="Sakkal Majalla" panose="02000000000000000000" pitchFamily="2" charset="-78"/>
              <a:ea typeface="Aptos"/>
              <a:cs typeface="Sakkal Majalla" panose="02000000000000000000" pitchFamily="2" charset="-78"/>
            </a:rPr>
            <a:t>التنوع في المصدر والمجال والشكل</a:t>
          </a:r>
          <a:endParaRPr lang="en-US" dirty="0">
            <a:solidFill>
              <a:schemeClr val="bg1"/>
            </a:solidFill>
          </a:endParaRPr>
        </a:p>
      </dgm:t>
    </dgm:pt>
    <dgm:pt modelId="{75438E97-85BD-4602-9290-E3A657FAE15A}" type="parTrans" cxnId="{5694E546-2599-4919-91E1-538C58271FAE}">
      <dgm:prSet/>
      <dgm:spPr/>
      <dgm:t>
        <a:bodyPr/>
        <a:lstStyle/>
        <a:p>
          <a:endParaRPr lang="en-US">
            <a:solidFill>
              <a:schemeClr val="bg1"/>
            </a:solidFill>
          </a:endParaRPr>
        </a:p>
      </dgm:t>
    </dgm:pt>
    <dgm:pt modelId="{1A7C57D9-4BBE-4887-9203-AB05A8BBF6AB}" type="sibTrans" cxnId="{5694E546-2599-4919-91E1-538C58271FAE}">
      <dgm:prSet/>
      <dgm:spPr/>
      <dgm:t>
        <a:bodyPr/>
        <a:lstStyle/>
        <a:p>
          <a:endParaRPr lang="en-US"/>
        </a:p>
      </dgm:t>
    </dgm:pt>
    <dgm:pt modelId="{8A0C4BAA-180D-436C-B179-06B7A49689EC}">
      <dgm:prSet phldrT="[Text]"/>
      <dgm:spPr/>
      <dgm:t>
        <a:bodyPr/>
        <a:lstStyle/>
        <a:p>
          <a:pPr rtl="1"/>
          <a:r>
            <a:rPr lang="ar-EG" b="1" u="none" dirty="0">
              <a:effectLst/>
              <a:latin typeface="Sakkal Majalla" panose="02000000000000000000" pitchFamily="2" charset="-78"/>
              <a:ea typeface="Aptos"/>
              <a:cs typeface="Sakkal Majalla" panose="02000000000000000000" pitchFamily="2" charset="-78"/>
            </a:rPr>
            <a:t>1. </a:t>
          </a:r>
          <a:r>
            <a:rPr lang="ar-SA" b="1" u="none" dirty="0">
              <a:effectLst/>
              <a:latin typeface="Sakkal Majalla" panose="02000000000000000000" pitchFamily="2" charset="-78"/>
              <a:ea typeface="Aptos"/>
              <a:cs typeface="Sakkal Majalla" panose="02000000000000000000" pitchFamily="2" charset="-78"/>
            </a:rPr>
            <a:t>الحجم الكبير جدا</a:t>
          </a:r>
          <a:endParaRPr lang="en-US" u="none" dirty="0">
            <a:solidFill>
              <a:schemeClr val="bg1"/>
            </a:solidFill>
          </a:endParaRPr>
        </a:p>
      </dgm:t>
    </dgm:pt>
    <dgm:pt modelId="{B4BD0454-5EA8-49FC-AC62-523110A58A1E}" type="parTrans" cxnId="{91E8D427-BCF0-4655-A03D-0896C404BDD2}">
      <dgm:prSet/>
      <dgm:spPr/>
      <dgm:t>
        <a:bodyPr/>
        <a:lstStyle/>
        <a:p>
          <a:endParaRPr lang="en-US">
            <a:solidFill>
              <a:schemeClr val="bg1"/>
            </a:solidFill>
          </a:endParaRPr>
        </a:p>
      </dgm:t>
    </dgm:pt>
    <dgm:pt modelId="{44390C20-398E-4793-B60C-5A54607FC9C1}" type="sibTrans" cxnId="{91E8D427-BCF0-4655-A03D-0896C404BDD2}">
      <dgm:prSet/>
      <dgm:spPr/>
      <dgm:t>
        <a:bodyPr/>
        <a:lstStyle/>
        <a:p>
          <a:endParaRPr lang="en-US"/>
        </a:p>
      </dgm:t>
    </dgm:pt>
    <dgm:pt modelId="{2ED3B3FA-B121-4046-A9E2-4507E371C20A}">
      <dgm:prSet/>
      <dgm:spPr/>
      <dgm:t>
        <a:bodyPr/>
        <a:lstStyle/>
        <a:p>
          <a:r>
            <a:rPr lang="ar-EG" b="1" u="none" dirty="0">
              <a:effectLst/>
              <a:latin typeface="Sakkal Majalla" panose="02000000000000000000" pitchFamily="2" charset="-78"/>
              <a:ea typeface="Aptos"/>
              <a:cs typeface="Sakkal Majalla" panose="02000000000000000000" pitchFamily="2" charset="-78"/>
            </a:rPr>
            <a:t>3. سرعه انتاجها</a:t>
          </a:r>
          <a:endParaRPr lang="en-US" dirty="0"/>
        </a:p>
      </dgm:t>
    </dgm:pt>
    <dgm:pt modelId="{3540E16E-F272-49C2-8518-4D8D33BFD22A}" type="parTrans" cxnId="{85AC2645-B26D-483C-B4F2-C16E181411A2}">
      <dgm:prSet/>
      <dgm:spPr/>
      <dgm:t>
        <a:bodyPr/>
        <a:lstStyle/>
        <a:p>
          <a:endParaRPr lang="en-US"/>
        </a:p>
      </dgm:t>
    </dgm:pt>
    <dgm:pt modelId="{2E7FDB66-64FF-43BA-9E30-B3F021588B06}" type="sibTrans" cxnId="{85AC2645-B26D-483C-B4F2-C16E181411A2}">
      <dgm:prSet/>
      <dgm:spPr/>
      <dgm:t>
        <a:bodyPr/>
        <a:lstStyle/>
        <a:p>
          <a:endParaRPr lang="en-US"/>
        </a:p>
      </dgm:t>
    </dgm:pt>
    <dgm:pt modelId="{5B41BEE9-EE9E-422A-9D94-355244DD0395}" type="pres">
      <dgm:prSet presAssocID="{3599B48C-88D5-4EAF-95D2-AE74052143A4}" presName="hierChild1" presStyleCnt="0">
        <dgm:presLayoutVars>
          <dgm:orgChart val="1"/>
          <dgm:chPref val="1"/>
          <dgm:dir/>
          <dgm:animOne val="branch"/>
          <dgm:animLvl val="lvl"/>
          <dgm:resizeHandles/>
        </dgm:presLayoutVars>
      </dgm:prSet>
      <dgm:spPr/>
    </dgm:pt>
    <dgm:pt modelId="{0D037FD5-8F27-432F-8E55-6AC86CA1C9A2}" type="pres">
      <dgm:prSet presAssocID="{90FB3D78-F11B-492E-8F48-0FB44681AEFE}" presName="hierRoot1" presStyleCnt="0">
        <dgm:presLayoutVars>
          <dgm:hierBranch val="init"/>
        </dgm:presLayoutVars>
      </dgm:prSet>
      <dgm:spPr/>
    </dgm:pt>
    <dgm:pt modelId="{05B264AE-2C84-43E3-B287-D24DD82C4945}" type="pres">
      <dgm:prSet presAssocID="{90FB3D78-F11B-492E-8F48-0FB44681AEFE}" presName="rootComposite1" presStyleCnt="0"/>
      <dgm:spPr/>
    </dgm:pt>
    <dgm:pt modelId="{3507A259-6594-4EDB-8F1D-061AFB5A3F3F}" type="pres">
      <dgm:prSet presAssocID="{90FB3D78-F11B-492E-8F48-0FB44681AEFE}" presName="rootText1" presStyleLbl="node0" presStyleIdx="0" presStyleCnt="1">
        <dgm:presLayoutVars>
          <dgm:chPref val="3"/>
        </dgm:presLayoutVars>
      </dgm:prSet>
      <dgm:spPr/>
    </dgm:pt>
    <dgm:pt modelId="{1E415ACA-C9C4-446B-8797-23B6F41001E7}" type="pres">
      <dgm:prSet presAssocID="{90FB3D78-F11B-492E-8F48-0FB44681AEFE}" presName="rootConnector1" presStyleLbl="asst0" presStyleIdx="0" presStyleCnt="0"/>
      <dgm:spPr/>
    </dgm:pt>
    <dgm:pt modelId="{516B9890-8E95-46A0-A22C-6B78BA71ECB0}" type="pres">
      <dgm:prSet presAssocID="{90FB3D78-F11B-492E-8F48-0FB44681AEFE}" presName="hierChild2" presStyleCnt="0"/>
      <dgm:spPr/>
    </dgm:pt>
    <dgm:pt modelId="{8223754C-94D7-4EC3-B7F7-8A1798140818}" type="pres">
      <dgm:prSet presAssocID="{2B591C3B-D666-439C-A371-4D22A773EE74}" presName="Name37" presStyleLbl="parChTrans1D2" presStyleIdx="0" presStyleCnt="4"/>
      <dgm:spPr/>
    </dgm:pt>
    <dgm:pt modelId="{ACC2A1A8-C468-4393-897C-A20A0C893640}" type="pres">
      <dgm:prSet presAssocID="{426FB1F5-30BC-467E-AD9A-BF3A2821A3F0}" presName="hierRoot2" presStyleCnt="0">
        <dgm:presLayoutVars>
          <dgm:hierBranch val="init"/>
        </dgm:presLayoutVars>
      </dgm:prSet>
      <dgm:spPr/>
    </dgm:pt>
    <dgm:pt modelId="{BB4991EC-F9AF-4D5B-B518-407EA08CF0DE}" type="pres">
      <dgm:prSet presAssocID="{426FB1F5-30BC-467E-AD9A-BF3A2821A3F0}" presName="rootComposite" presStyleCnt="0"/>
      <dgm:spPr/>
    </dgm:pt>
    <dgm:pt modelId="{48E9C6BC-F42B-4A67-A3BC-C26A6229BB17}" type="pres">
      <dgm:prSet presAssocID="{426FB1F5-30BC-467E-AD9A-BF3A2821A3F0}" presName="rootText" presStyleLbl="node2" presStyleIdx="0" presStyleCnt="4">
        <dgm:presLayoutVars>
          <dgm:chPref val="3"/>
        </dgm:presLayoutVars>
      </dgm:prSet>
      <dgm:spPr/>
    </dgm:pt>
    <dgm:pt modelId="{81E6B83E-606A-40D3-9120-CA2923331E8D}" type="pres">
      <dgm:prSet presAssocID="{426FB1F5-30BC-467E-AD9A-BF3A2821A3F0}" presName="rootConnector" presStyleLbl="node2" presStyleIdx="0" presStyleCnt="4"/>
      <dgm:spPr/>
    </dgm:pt>
    <dgm:pt modelId="{55AE020A-57F1-4C36-B8FA-AFFCC4CFE141}" type="pres">
      <dgm:prSet presAssocID="{426FB1F5-30BC-467E-AD9A-BF3A2821A3F0}" presName="hierChild4" presStyleCnt="0"/>
      <dgm:spPr/>
    </dgm:pt>
    <dgm:pt modelId="{A22DEAEE-48D4-4611-93F5-CBDE743ABD64}" type="pres">
      <dgm:prSet presAssocID="{426FB1F5-30BC-467E-AD9A-BF3A2821A3F0}" presName="hierChild5" presStyleCnt="0"/>
      <dgm:spPr/>
    </dgm:pt>
    <dgm:pt modelId="{BA4E38A7-76DB-4953-AA6A-6E06BF37AB9A}" type="pres">
      <dgm:prSet presAssocID="{3540E16E-F272-49C2-8518-4D8D33BFD22A}" presName="Name37" presStyleLbl="parChTrans1D2" presStyleIdx="1" presStyleCnt="4"/>
      <dgm:spPr/>
    </dgm:pt>
    <dgm:pt modelId="{4150092C-52D7-42C5-98BE-01D022AF6594}" type="pres">
      <dgm:prSet presAssocID="{2ED3B3FA-B121-4046-A9E2-4507E371C20A}" presName="hierRoot2" presStyleCnt="0">
        <dgm:presLayoutVars>
          <dgm:hierBranch val="init"/>
        </dgm:presLayoutVars>
      </dgm:prSet>
      <dgm:spPr/>
    </dgm:pt>
    <dgm:pt modelId="{2AA8C31E-8CE8-496C-8C02-B7DBD8D5960C}" type="pres">
      <dgm:prSet presAssocID="{2ED3B3FA-B121-4046-A9E2-4507E371C20A}" presName="rootComposite" presStyleCnt="0"/>
      <dgm:spPr/>
    </dgm:pt>
    <dgm:pt modelId="{3AEB0547-34B0-46D9-B988-1D319A4F5F01}" type="pres">
      <dgm:prSet presAssocID="{2ED3B3FA-B121-4046-A9E2-4507E371C20A}" presName="rootText" presStyleLbl="node2" presStyleIdx="1" presStyleCnt="4">
        <dgm:presLayoutVars>
          <dgm:chPref val="3"/>
        </dgm:presLayoutVars>
      </dgm:prSet>
      <dgm:spPr/>
    </dgm:pt>
    <dgm:pt modelId="{02A5728B-C659-45B0-8826-6263A38B480E}" type="pres">
      <dgm:prSet presAssocID="{2ED3B3FA-B121-4046-A9E2-4507E371C20A}" presName="rootConnector" presStyleLbl="node2" presStyleIdx="1" presStyleCnt="4"/>
      <dgm:spPr/>
    </dgm:pt>
    <dgm:pt modelId="{7BBFD46C-A34A-4641-9DAB-7FFC5CD1B95B}" type="pres">
      <dgm:prSet presAssocID="{2ED3B3FA-B121-4046-A9E2-4507E371C20A}" presName="hierChild4" presStyleCnt="0"/>
      <dgm:spPr/>
    </dgm:pt>
    <dgm:pt modelId="{595D8063-2990-4F39-9518-D4753022BAB9}" type="pres">
      <dgm:prSet presAssocID="{2ED3B3FA-B121-4046-A9E2-4507E371C20A}" presName="hierChild5" presStyleCnt="0"/>
      <dgm:spPr/>
    </dgm:pt>
    <dgm:pt modelId="{B5A50B24-BA3E-4358-A30A-20AA212CE5F4}" type="pres">
      <dgm:prSet presAssocID="{75438E97-85BD-4602-9290-E3A657FAE15A}" presName="Name37" presStyleLbl="parChTrans1D2" presStyleIdx="2" presStyleCnt="4"/>
      <dgm:spPr/>
    </dgm:pt>
    <dgm:pt modelId="{81F91BEC-5E98-4EA8-9F26-5EE6E5DBA6C4}" type="pres">
      <dgm:prSet presAssocID="{991E38D9-6D70-4588-A7BB-3A0D8F89929D}" presName="hierRoot2" presStyleCnt="0">
        <dgm:presLayoutVars>
          <dgm:hierBranch val="init"/>
        </dgm:presLayoutVars>
      </dgm:prSet>
      <dgm:spPr/>
    </dgm:pt>
    <dgm:pt modelId="{C8482B71-A33D-4A7A-A483-47303FEE4D1C}" type="pres">
      <dgm:prSet presAssocID="{991E38D9-6D70-4588-A7BB-3A0D8F89929D}" presName="rootComposite" presStyleCnt="0"/>
      <dgm:spPr/>
    </dgm:pt>
    <dgm:pt modelId="{8C0EC874-996E-49F0-9DF0-825C56EB3F14}" type="pres">
      <dgm:prSet presAssocID="{991E38D9-6D70-4588-A7BB-3A0D8F89929D}" presName="rootText" presStyleLbl="node2" presStyleIdx="2" presStyleCnt="4">
        <dgm:presLayoutVars>
          <dgm:chPref val="3"/>
        </dgm:presLayoutVars>
      </dgm:prSet>
      <dgm:spPr/>
    </dgm:pt>
    <dgm:pt modelId="{85C20207-9CD5-4779-BE5F-18EED9FB565F}" type="pres">
      <dgm:prSet presAssocID="{991E38D9-6D70-4588-A7BB-3A0D8F89929D}" presName="rootConnector" presStyleLbl="node2" presStyleIdx="2" presStyleCnt="4"/>
      <dgm:spPr/>
    </dgm:pt>
    <dgm:pt modelId="{E367904E-FFEE-40BE-B59C-1964385383A7}" type="pres">
      <dgm:prSet presAssocID="{991E38D9-6D70-4588-A7BB-3A0D8F89929D}" presName="hierChild4" presStyleCnt="0"/>
      <dgm:spPr/>
    </dgm:pt>
    <dgm:pt modelId="{F67B7B46-83C3-4A98-9C51-1A4E99F264A1}" type="pres">
      <dgm:prSet presAssocID="{991E38D9-6D70-4588-A7BB-3A0D8F89929D}" presName="hierChild5" presStyleCnt="0"/>
      <dgm:spPr/>
    </dgm:pt>
    <dgm:pt modelId="{2E5DAF47-BAFF-4FA6-9BC3-0C0DA3367E09}" type="pres">
      <dgm:prSet presAssocID="{B4BD0454-5EA8-49FC-AC62-523110A58A1E}" presName="Name37" presStyleLbl="parChTrans1D2" presStyleIdx="3" presStyleCnt="4"/>
      <dgm:spPr/>
    </dgm:pt>
    <dgm:pt modelId="{46D51CD8-C01E-4E42-8060-5C80134A66A9}" type="pres">
      <dgm:prSet presAssocID="{8A0C4BAA-180D-436C-B179-06B7A49689EC}" presName="hierRoot2" presStyleCnt="0">
        <dgm:presLayoutVars>
          <dgm:hierBranch val="init"/>
        </dgm:presLayoutVars>
      </dgm:prSet>
      <dgm:spPr/>
    </dgm:pt>
    <dgm:pt modelId="{6AF2ADAD-1878-4A4B-9CB6-4AA850831B1A}" type="pres">
      <dgm:prSet presAssocID="{8A0C4BAA-180D-436C-B179-06B7A49689EC}" presName="rootComposite" presStyleCnt="0"/>
      <dgm:spPr/>
    </dgm:pt>
    <dgm:pt modelId="{CFF4085A-7181-4C26-8563-006EF34BA5DE}" type="pres">
      <dgm:prSet presAssocID="{8A0C4BAA-180D-436C-B179-06B7A49689EC}" presName="rootText" presStyleLbl="node2" presStyleIdx="3" presStyleCnt="4">
        <dgm:presLayoutVars>
          <dgm:chPref val="3"/>
        </dgm:presLayoutVars>
      </dgm:prSet>
      <dgm:spPr/>
    </dgm:pt>
    <dgm:pt modelId="{21046FF1-418C-470D-8CE1-E9E961B7585C}" type="pres">
      <dgm:prSet presAssocID="{8A0C4BAA-180D-436C-B179-06B7A49689EC}" presName="rootConnector" presStyleLbl="node2" presStyleIdx="3" presStyleCnt="4"/>
      <dgm:spPr/>
    </dgm:pt>
    <dgm:pt modelId="{A6023E34-B0D4-4112-8B56-501EE1AC4EAA}" type="pres">
      <dgm:prSet presAssocID="{8A0C4BAA-180D-436C-B179-06B7A49689EC}" presName="hierChild4" presStyleCnt="0"/>
      <dgm:spPr/>
    </dgm:pt>
    <dgm:pt modelId="{6D4ECB72-75C4-44A7-BC8D-84E3EF969700}" type="pres">
      <dgm:prSet presAssocID="{8A0C4BAA-180D-436C-B179-06B7A49689EC}" presName="hierChild5" presStyleCnt="0"/>
      <dgm:spPr/>
    </dgm:pt>
    <dgm:pt modelId="{B567269B-8D17-450F-9CFA-928108A3C58B}" type="pres">
      <dgm:prSet presAssocID="{90FB3D78-F11B-492E-8F48-0FB44681AEFE}" presName="hierChild3" presStyleCnt="0"/>
      <dgm:spPr/>
    </dgm:pt>
  </dgm:ptLst>
  <dgm:cxnLst>
    <dgm:cxn modelId="{FF87A409-BCB7-4259-9501-7D91FB4299CA}" type="presOf" srcId="{3599B48C-88D5-4EAF-95D2-AE74052143A4}" destId="{5B41BEE9-EE9E-422A-9D94-355244DD0395}" srcOrd="0" destOrd="0" presId="urn:microsoft.com/office/officeart/2005/8/layout/orgChart1"/>
    <dgm:cxn modelId="{DF9F2D0E-432D-434F-A77C-E529AEF95C7C}" type="presOf" srcId="{2ED3B3FA-B121-4046-A9E2-4507E371C20A}" destId="{3AEB0547-34B0-46D9-B988-1D319A4F5F01}" srcOrd="0" destOrd="0" presId="urn:microsoft.com/office/officeart/2005/8/layout/orgChart1"/>
    <dgm:cxn modelId="{91E8D427-BCF0-4655-A03D-0896C404BDD2}" srcId="{90FB3D78-F11B-492E-8F48-0FB44681AEFE}" destId="{8A0C4BAA-180D-436C-B179-06B7A49689EC}" srcOrd="3" destOrd="0" parTransId="{B4BD0454-5EA8-49FC-AC62-523110A58A1E}" sibTransId="{44390C20-398E-4793-B60C-5A54607FC9C1}"/>
    <dgm:cxn modelId="{6DE2C034-34D2-4811-BA3D-2A259591F5FC}" type="presOf" srcId="{426FB1F5-30BC-467E-AD9A-BF3A2821A3F0}" destId="{81E6B83E-606A-40D3-9120-CA2923331E8D}" srcOrd="1" destOrd="0" presId="urn:microsoft.com/office/officeart/2005/8/layout/orgChart1"/>
    <dgm:cxn modelId="{85AC2645-B26D-483C-B4F2-C16E181411A2}" srcId="{90FB3D78-F11B-492E-8F48-0FB44681AEFE}" destId="{2ED3B3FA-B121-4046-A9E2-4507E371C20A}" srcOrd="1" destOrd="0" parTransId="{3540E16E-F272-49C2-8518-4D8D33BFD22A}" sibTransId="{2E7FDB66-64FF-43BA-9E30-B3F021588B06}"/>
    <dgm:cxn modelId="{5694E546-2599-4919-91E1-538C58271FAE}" srcId="{90FB3D78-F11B-492E-8F48-0FB44681AEFE}" destId="{991E38D9-6D70-4588-A7BB-3A0D8F89929D}" srcOrd="2" destOrd="0" parTransId="{75438E97-85BD-4602-9290-E3A657FAE15A}" sibTransId="{1A7C57D9-4BBE-4887-9203-AB05A8BBF6AB}"/>
    <dgm:cxn modelId="{AAF12B6A-BDA7-49A4-A03B-6C327B28F783}" type="presOf" srcId="{991E38D9-6D70-4588-A7BB-3A0D8F89929D}" destId="{85C20207-9CD5-4779-BE5F-18EED9FB565F}" srcOrd="1" destOrd="0" presId="urn:microsoft.com/office/officeart/2005/8/layout/orgChart1"/>
    <dgm:cxn modelId="{EB365E89-8805-4725-AD08-F178849881A3}" type="presOf" srcId="{2B591C3B-D666-439C-A371-4D22A773EE74}" destId="{8223754C-94D7-4EC3-B7F7-8A1798140818}" srcOrd="0" destOrd="0" presId="urn:microsoft.com/office/officeart/2005/8/layout/orgChart1"/>
    <dgm:cxn modelId="{5090B48C-998F-475A-85A0-059041E850D7}" type="presOf" srcId="{8A0C4BAA-180D-436C-B179-06B7A49689EC}" destId="{21046FF1-418C-470D-8CE1-E9E961B7585C}" srcOrd="1" destOrd="0" presId="urn:microsoft.com/office/officeart/2005/8/layout/orgChart1"/>
    <dgm:cxn modelId="{A77DB597-300D-4E9A-8465-E956878E0BC9}" type="presOf" srcId="{75438E97-85BD-4602-9290-E3A657FAE15A}" destId="{B5A50B24-BA3E-4358-A30A-20AA212CE5F4}" srcOrd="0" destOrd="0" presId="urn:microsoft.com/office/officeart/2005/8/layout/orgChart1"/>
    <dgm:cxn modelId="{F49EFA9E-70E9-41B5-9F81-01DD352C9D0B}" type="presOf" srcId="{90FB3D78-F11B-492E-8F48-0FB44681AEFE}" destId="{1E415ACA-C9C4-446B-8797-23B6F41001E7}" srcOrd="1" destOrd="0" presId="urn:microsoft.com/office/officeart/2005/8/layout/orgChart1"/>
    <dgm:cxn modelId="{6690F3B9-E0FC-4EAF-92B2-6C11764527D1}" type="presOf" srcId="{991E38D9-6D70-4588-A7BB-3A0D8F89929D}" destId="{8C0EC874-996E-49F0-9DF0-825C56EB3F14}" srcOrd="0" destOrd="0" presId="urn:microsoft.com/office/officeart/2005/8/layout/orgChart1"/>
    <dgm:cxn modelId="{3928ADC8-7E4E-4D5E-BEC8-AA287E10F90C}" type="presOf" srcId="{426FB1F5-30BC-467E-AD9A-BF3A2821A3F0}" destId="{48E9C6BC-F42B-4A67-A3BC-C26A6229BB17}" srcOrd="0" destOrd="0" presId="urn:microsoft.com/office/officeart/2005/8/layout/orgChart1"/>
    <dgm:cxn modelId="{C0A955CA-E01B-4ACE-AC21-B8D00DECE6B9}" srcId="{90FB3D78-F11B-492E-8F48-0FB44681AEFE}" destId="{426FB1F5-30BC-467E-AD9A-BF3A2821A3F0}" srcOrd="0" destOrd="0" parTransId="{2B591C3B-D666-439C-A371-4D22A773EE74}" sibTransId="{0EA5EE62-BC91-418D-BC45-EE5423DB0154}"/>
    <dgm:cxn modelId="{4C09ADCD-84DD-4A76-BB49-201182704728}" type="presOf" srcId="{90FB3D78-F11B-492E-8F48-0FB44681AEFE}" destId="{3507A259-6594-4EDB-8F1D-061AFB5A3F3F}" srcOrd="0" destOrd="0" presId="urn:microsoft.com/office/officeart/2005/8/layout/orgChart1"/>
    <dgm:cxn modelId="{3FF3AAD9-BA4A-4CB1-85BB-850C187A5C8F}" type="presOf" srcId="{3540E16E-F272-49C2-8518-4D8D33BFD22A}" destId="{BA4E38A7-76DB-4953-AA6A-6E06BF37AB9A}" srcOrd="0" destOrd="0" presId="urn:microsoft.com/office/officeart/2005/8/layout/orgChart1"/>
    <dgm:cxn modelId="{A38A92E5-02FD-45BE-839E-513BFFD146BE}" srcId="{3599B48C-88D5-4EAF-95D2-AE74052143A4}" destId="{90FB3D78-F11B-492E-8F48-0FB44681AEFE}" srcOrd="0" destOrd="0" parTransId="{97E8DE3E-16C8-47A8-A796-887D61F5DBE5}" sibTransId="{1C7B9A73-ED18-4A6B-90FB-101518C3899A}"/>
    <dgm:cxn modelId="{74CDD1E9-2004-4485-9BCB-BA25F71AC749}" type="presOf" srcId="{B4BD0454-5EA8-49FC-AC62-523110A58A1E}" destId="{2E5DAF47-BAFF-4FA6-9BC3-0C0DA3367E09}" srcOrd="0" destOrd="0" presId="urn:microsoft.com/office/officeart/2005/8/layout/orgChart1"/>
    <dgm:cxn modelId="{6CBC1CF2-F45D-4F6B-AC99-43AE36497BA2}" type="presOf" srcId="{2ED3B3FA-B121-4046-A9E2-4507E371C20A}" destId="{02A5728B-C659-45B0-8826-6263A38B480E}" srcOrd="1" destOrd="0" presId="urn:microsoft.com/office/officeart/2005/8/layout/orgChart1"/>
    <dgm:cxn modelId="{CF76CFF6-F863-4F69-805C-3F79E1E59F0D}" type="presOf" srcId="{8A0C4BAA-180D-436C-B179-06B7A49689EC}" destId="{CFF4085A-7181-4C26-8563-006EF34BA5DE}" srcOrd="0" destOrd="0" presId="urn:microsoft.com/office/officeart/2005/8/layout/orgChart1"/>
    <dgm:cxn modelId="{A79BECF0-42F2-45F4-92E1-15028898CCE1}" type="presParOf" srcId="{5B41BEE9-EE9E-422A-9D94-355244DD0395}" destId="{0D037FD5-8F27-432F-8E55-6AC86CA1C9A2}" srcOrd="0" destOrd="0" presId="urn:microsoft.com/office/officeart/2005/8/layout/orgChart1"/>
    <dgm:cxn modelId="{FDEA2F4B-BE51-4DF0-B86B-CC553E8B9E41}" type="presParOf" srcId="{0D037FD5-8F27-432F-8E55-6AC86CA1C9A2}" destId="{05B264AE-2C84-43E3-B287-D24DD82C4945}" srcOrd="0" destOrd="0" presId="urn:microsoft.com/office/officeart/2005/8/layout/orgChart1"/>
    <dgm:cxn modelId="{DF2CA474-9D27-4E1B-8F64-A1C60EE19A2E}" type="presParOf" srcId="{05B264AE-2C84-43E3-B287-D24DD82C4945}" destId="{3507A259-6594-4EDB-8F1D-061AFB5A3F3F}" srcOrd="0" destOrd="0" presId="urn:microsoft.com/office/officeart/2005/8/layout/orgChart1"/>
    <dgm:cxn modelId="{6F3C6B70-F70D-4C7E-9474-5953C589105E}" type="presParOf" srcId="{05B264AE-2C84-43E3-B287-D24DD82C4945}" destId="{1E415ACA-C9C4-446B-8797-23B6F41001E7}" srcOrd="1" destOrd="0" presId="urn:microsoft.com/office/officeart/2005/8/layout/orgChart1"/>
    <dgm:cxn modelId="{4D807AD8-6161-4619-BA7E-AFB85BD6D179}" type="presParOf" srcId="{0D037FD5-8F27-432F-8E55-6AC86CA1C9A2}" destId="{516B9890-8E95-46A0-A22C-6B78BA71ECB0}" srcOrd="1" destOrd="0" presId="urn:microsoft.com/office/officeart/2005/8/layout/orgChart1"/>
    <dgm:cxn modelId="{E7264D9C-19DA-4523-997C-6460293F7A7D}" type="presParOf" srcId="{516B9890-8E95-46A0-A22C-6B78BA71ECB0}" destId="{8223754C-94D7-4EC3-B7F7-8A1798140818}" srcOrd="0" destOrd="0" presId="urn:microsoft.com/office/officeart/2005/8/layout/orgChart1"/>
    <dgm:cxn modelId="{8C21E519-16E6-4E02-85FC-9A3D39F4DE0F}" type="presParOf" srcId="{516B9890-8E95-46A0-A22C-6B78BA71ECB0}" destId="{ACC2A1A8-C468-4393-897C-A20A0C893640}" srcOrd="1" destOrd="0" presId="urn:microsoft.com/office/officeart/2005/8/layout/orgChart1"/>
    <dgm:cxn modelId="{63C4DBF8-F51F-4E2F-999E-C370CC47761F}" type="presParOf" srcId="{ACC2A1A8-C468-4393-897C-A20A0C893640}" destId="{BB4991EC-F9AF-4D5B-B518-407EA08CF0DE}" srcOrd="0" destOrd="0" presId="urn:microsoft.com/office/officeart/2005/8/layout/orgChart1"/>
    <dgm:cxn modelId="{BFE2E546-680A-44AE-96F3-04E69D0FA182}" type="presParOf" srcId="{BB4991EC-F9AF-4D5B-B518-407EA08CF0DE}" destId="{48E9C6BC-F42B-4A67-A3BC-C26A6229BB17}" srcOrd="0" destOrd="0" presId="urn:microsoft.com/office/officeart/2005/8/layout/orgChart1"/>
    <dgm:cxn modelId="{8AD10588-7820-470B-A2C7-980B0A581CB4}" type="presParOf" srcId="{BB4991EC-F9AF-4D5B-B518-407EA08CF0DE}" destId="{81E6B83E-606A-40D3-9120-CA2923331E8D}" srcOrd="1" destOrd="0" presId="urn:microsoft.com/office/officeart/2005/8/layout/orgChart1"/>
    <dgm:cxn modelId="{25AE5B62-DE6E-4D14-96D7-0784415C5034}" type="presParOf" srcId="{ACC2A1A8-C468-4393-897C-A20A0C893640}" destId="{55AE020A-57F1-4C36-B8FA-AFFCC4CFE141}" srcOrd="1" destOrd="0" presId="urn:microsoft.com/office/officeart/2005/8/layout/orgChart1"/>
    <dgm:cxn modelId="{DDFF7134-4EE0-4D3F-A086-09F29AE9B0E3}" type="presParOf" srcId="{ACC2A1A8-C468-4393-897C-A20A0C893640}" destId="{A22DEAEE-48D4-4611-93F5-CBDE743ABD64}" srcOrd="2" destOrd="0" presId="urn:microsoft.com/office/officeart/2005/8/layout/orgChart1"/>
    <dgm:cxn modelId="{C61578BA-64EF-490C-A932-A4C12E0737FA}" type="presParOf" srcId="{516B9890-8E95-46A0-A22C-6B78BA71ECB0}" destId="{BA4E38A7-76DB-4953-AA6A-6E06BF37AB9A}" srcOrd="2" destOrd="0" presId="urn:microsoft.com/office/officeart/2005/8/layout/orgChart1"/>
    <dgm:cxn modelId="{640EC6DE-B613-4636-9476-5A7EAA94CBD6}" type="presParOf" srcId="{516B9890-8E95-46A0-A22C-6B78BA71ECB0}" destId="{4150092C-52D7-42C5-98BE-01D022AF6594}" srcOrd="3" destOrd="0" presId="urn:microsoft.com/office/officeart/2005/8/layout/orgChart1"/>
    <dgm:cxn modelId="{47E5343E-D478-49ED-9A19-BFDC439F763E}" type="presParOf" srcId="{4150092C-52D7-42C5-98BE-01D022AF6594}" destId="{2AA8C31E-8CE8-496C-8C02-B7DBD8D5960C}" srcOrd="0" destOrd="0" presId="urn:microsoft.com/office/officeart/2005/8/layout/orgChart1"/>
    <dgm:cxn modelId="{4B6B9AB0-6B3A-4049-A628-79303D5F98BD}" type="presParOf" srcId="{2AA8C31E-8CE8-496C-8C02-B7DBD8D5960C}" destId="{3AEB0547-34B0-46D9-B988-1D319A4F5F01}" srcOrd="0" destOrd="0" presId="urn:microsoft.com/office/officeart/2005/8/layout/orgChart1"/>
    <dgm:cxn modelId="{813A4726-63A9-4927-9110-4A37DAE02DCB}" type="presParOf" srcId="{2AA8C31E-8CE8-496C-8C02-B7DBD8D5960C}" destId="{02A5728B-C659-45B0-8826-6263A38B480E}" srcOrd="1" destOrd="0" presId="urn:microsoft.com/office/officeart/2005/8/layout/orgChart1"/>
    <dgm:cxn modelId="{559001BD-B1CA-4747-8E58-119C290EE31D}" type="presParOf" srcId="{4150092C-52D7-42C5-98BE-01D022AF6594}" destId="{7BBFD46C-A34A-4641-9DAB-7FFC5CD1B95B}" srcOrd="1" destOrd="0" presId="urn:microsoft.com/office/officeart/2005/8/layout/orgChart1"/>
    <dgm:cxn modelId="{FE5E49F8-B621-4B2A-AD97-798B8A08D729}" type="presParOf" srcId="{4150092C-52D7-42C5-98BE-01D022AF6594}" destId="{595D8063-2990-4F39-9518-D4753022BAB9}" srcOrd="2" destOrd="0" presId="urn:microsoft.com/office/officeart/2005/8/layout/orgChart1"/>
    <dgm:cxn modelId="{9DDE6226-8CDC-4591-A069-B69D0CB78EF3}" type="presParOf" srcId="{516B9890-8E95-46A0-A22C-6B78BA71ECB0}" destId="{B5A50B24-BA3E-4358-A30A-20AA212CE5F4}" srcOrd="4" destOrd="0" presId="urn:microsoft.com/office/officeart/2005/8/layout/orgChart1"/>
    <dgm:cxn modelId="{6751FE26-12F0-4782-9CEB-0F396BC3D57B}" type="presParOf" srcId="{516B9890-8E95-46A0-A22C-6B78BA71ECB0}" destId="{81F91BEC-5E98-4EA8-9F26-5EE6E5DBA6C4}" srcOrd="5" destOrd="0" presId="urn:microsoft.com/office/officeart/2005/8/layout/orgChart1"/>
    <dgm:cxn modelId="{8B7BF670-A019-4DDF-9332-9F789455AF08}" type="presParOf" srcId="{81F91BEC-5E98-4EA8-9F26-5EE6E5DBA6C4}" destId="{C8482B71-A33D-4A7A-A483-47303FEE4D1C}" srcOrd="0" destOrd="0" presId="urn:microsoft.com/office/officeart/2005/8/layout/orgChart1"/>
    <dgm:cxn modelId="{B11FEB02-E923-4F84-8D5F-AD1AE4CE8431}" type="presParOf" srcId="{C8482B71-A33D-4A7A-A483-47303FEE4D1C}" destId="{8C0EC874-996E-49F0-9DF0-825C56EB3F14}" srcOrd="0" destOrd="0" presId="urn:microsoft.com/office/officeart/2005/8/layout/orgChart1"/>
    <dgm:cxn modelId="{D3CA4BFD-D8B0-4914-96BB-939D73DA73EC}" type="presParOf" srcId="{C8482B71-A33D-4A7A-A483-47303FEE4D1C}" destId="{85C20207-9CD5-4779-BE5F-18EED9FB565F}" srcOrd="1" destOrd="0" presId="urn:microsoft.com/office/officeart/2005/8/layout/orgChart1"/>
    <dgm:cxn modelId="{78E192DC-E989-4B9F-AC48-CB91338E2908}" type="presParOf" srcId="{81F91BEC-5E98-4EA8-9F26-5EE6E5DBA6C4}" destId="{E367904E-FFEE-40BE-B59C-1964385383A7}" srcOrd="1" destOrd="0" presId="urn:microsoft.com/office/officeart/2005/8/layout/orgChart1"/>
    <dgm:cxn modelId="{33917822-8ACF-436D-B27A-96BCD85BC444}" type="presParOf" srcId="{81F91BEC-5E98-4EA8-9F26-5EE6E5DBA6C4}" destId="{F67B7B46-83C3-4A98-9C51-1A4E99F264A1}" srcOrd="2" destOrd="0" presId="urn:microsoft.com/office/officeart/2005/8/layout/orgChart1"/>
    <dgm:cxn modelId="{17C38496-A4FF-4B5E-BFA1-08692E1083BD}" type="presParOf" srcId="{516B9890-8E95-46A0-A22C-6B78BA71ECB0}" destId="{2E5DAF47-BAFF-4FA6-9BC3-0C0DA3367E09}" srcOrd="6" destOrd="0" presId="urn:microsoft.com/office/officeart/2005/8/layout/orgChart1"/>
    <dgm:cxn modelId="{E4B4E60F-0A08-4E79-83F6-E83308FEEBA7}" type="presParOf" srcId="{516B9890-8E95-46A0-A22C-6B78BA71ECB0}" destId="{46D51CD8-C01E-4E42-8060-5C80134A66A9}" srcOrd="7" destOrd="0" presId="urn:microsoft.com/office/officeart/2005/8/layout/orgChart1"/>
    <dgm:cxn modelId="{EE946F96-B388-412B-B3DE-E8927AA085D9}" type="presParOf" srcId="{46D51CD8-C01E-4E42-8060-5C80134A66A9}" destId="{6AF2ADAD-1878-4A4B-9CB6-4AA850831B1A}" srcOrd="0" destOrd="0" presId="urn:microsoft.com/office/officeart/2005/8/layout/orgChart1"/>
    <dgm:cxn modelId="{E0B07EB9-46DC-4AF5-99CF-991A30865BF0}" type="presParOf" srcId="{6AF2ADAD-1878-4A4B-9CB6-4AA850831B1A}" destId="{CFF4085A-7181-4C26-8563-006EF34BA5DE}" srcOrd="0" destOrd="0" presId="urn:microsoft.com/office/officeart/2005/8/layout/orgChart1"/>
    <dgm:cxn modelId="{7E51BD53-A8AE-4AD4-A852-02322B07A73C}" type="presParOf" srcId="{6AF2ADAD-1878-4A4B-9CB6-4AA850831B1A}" destId="{21046FF1-418C-470D-8CE1-E9E961B7585C}" srcOrd="1" destOrd="0" presId="urn:microsoft.com/office/officeart/2005/8/layout/orgChart1"/>
    <dgm:cxn modelId="{51A68840-DD51-4107-BD8F-3EC0005BF1BB}" type="presParOf" srcId="{46D51CD8-C01E-4E42-8060-5C80134A66A9}" destId="{A6023E34-B0D4-4112-8B56-501EE1AC4EAA}" srcOrd="1" destOrd="0" presId="urn:microsoft.com/office/officeart/2005/8/layout/orgChart1"/>
    <dgm:cxn modelId="{E5DF97B8-73BF-4308-833A-F36A70D386B8}" type="presParOf" srcId="{46D51CD8-C01E-4E42-8060-5C80134A66A9}" destId="{6D4ECB72-75C4-44A7-BC8D-84E3EF969700}" srcOrd="2" destOrd="0" presId="urn:microsoft.com/office/officeart/2005/8/layout/orgChart1"/>
    <dgm:cxn modelId="{76CCA0BD-5A96-42A7-ACC7-55DC24D7659C}" type="presParOf" srcId="{0D037FD5-8F27-432F-8E55-6AC86CA1C9A2}" destId="{B567269B-8D17-450F-9CFA-928108A3C58B}"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599B48C-88D5-4EAF-95D2-AE74052143A4}"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90FB3D78-F11B-492E-8F48-0FB44681AEFE}" type="asst">
      <dgm:prSet phldrT="[Text]"/>
      <dgm:spPr/>
      <dgm:t>
        <a:bodyPr/>
        <a:lstStyle/>
        <a:p>
          <a:pPr rtl="1"/>
          <a:r>
            <a:rPr lang="ar-SA"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مصادر البيانات الضخمة</a:t>
          </a:r>
          <a:endParaRPr lang="en-US" dirty="0">
            <a:solidFill>
              <a:schemeClr val="bg1"/>
            </a:solidFill>
          </a:endParaRPr>
        </a:p>
      </dgm:t>
    </dgm:pt>
    <dgm:pt modelId="{97E8DE3E-16C8-47A8-A796-887D61F5DBE5}" type="parTrans" cxnId="{A38A92E5-02FD-45BE-839E-513BFFD146BE}">
      <dgm:prSet/>
      <dgm:spPr/>
      <dgm:t>
        <a:bodyPr/>
        <a:lstStyle/>
        <a:p>
          <a:endParaRPr lang="en-US">
            <a:solidFill>
              <a:schemeClr val="bg1"/>
            </a:solidFill>
          </a:endParaRPr>
        </a:p>
      </dgm:t>
    </dgm:pt>
    <dgm:pt modelId="{1C7B9A73-ED18-4A6B-90FB-101518C3899A}" type="sibTrans" cxnId="{A38A92E5-02FD-45BE-839E-513BFFD146BE}">
      <dgm:prSet/>
      <dgm:spPr/>
      <dgm:t>
        <a:bodyPr/>
        <a:lstStyle/>
        <a:p>
          <a:endParaRPr lang="en-US"/>
        </a:p>
      </dgm:t>
    </dgm:pt>
    <dgm:pt modelId="{426FB1F5-30BC-467E-AD9A-BF3A2821A3F0}">
      <dgm:prSet phldrT="[Text]"/>
      <dgm:spPr/>
      <dgm:t>
        <a:bodyPr/>
        <a:lstStyle/>
        <a:p>
          <a:r>
            <a:rPr lang="ar-EG" dirty="0">
              <a:effectLst/>
              <a:latin typeface="Sakkal Majalla" panose="02000000000000000000" pitchFamily="2" charset="-78"/>
              <a:ea typeface="Aptos"/>
              <a:cs typeface="Sakkal Majalla" panose="02000000000000000000" pitchFamily="2" charset="-78"/>
            </a:rPr>
            <a:t>3. </a:t>
          </a:r>
          <a:r>
            <a:rPr lang="ar-SA" dirty="0">
              <a:effectLst/>
              <a:latin typeface="Sakkal Majalla" panose="02000000000000000000" pitchFamily="2" charset="-78"/>
              <a:ea typeface="Aptos"/>
              <a:cs typeface="Sakkal Majalla" panose="02000000000000000000" pitchFamily="2" charset="-78"/>
            </a:rPr>
            <a:t>بيانات تم التقاطها </a:t>
          </a:r>
          <a:endParaRPr lang="en-US" dirty="0">
            <a:solidFill>
              <a:schemeClr val="bg1"/>
            </a:solidFill>
          </a:endParaRPr>
        </a:p>
      </dgm:t>
    </dgm:pt>
    <dgm:pt modelId="{2B591C3B-D666-439C-A371-4D22A773EE74}" type="parTrans" cxnId="{C0A955CA-E01B-4ACE-AC21-B8D00DECE6B9}">
      <dgm:prSet/>
      <dgm:spPr/>
      <dgm:t>
        <a:bodyPr/>
        <a:lstStyle/>
        <a:p>
          <a:endParaRPr lang="en-US">
            <a:solidFill>
              <a:schemeClr val="bg1"/>
            </a:solidFill>
          </a:endParaRPr>
        </a:p>
      </dgm:t>
    </dgm:pt>
    <dgm:pt modelId="{0EA5EE62-BC91-418D-BC45-EE5423DB0154}" type="sibTrans" cxnId="{C0A955CA-E01B-4ACE-AC21-B8D00DECE6B9}">
      <dgm:prSet/>
      <dgm:spPr/>
      <dgm:t>
        <a:bodyPr/>
        <a:lstStyle/>
        <a:p>
          <a:endParaRPr lang="en-US"/>
        </a:p>
      </dgm:t>
    </dgm:pt>
    <dgm:pt modelId="{991E38D9-6D70-4588-A7BB-3A0D8F89929D}">
      <dgm:prSet phldrT="[Text]"/>
      <dgm:spPr/>
      <dgm:t>
        <a:bodyPr/>
        <a:lstStyle/>
        <a:p>
          <a:r>
            <a:rPr lang="ar-EG" dirty="0">
              <a:effectLst/>
              <a:latin typeface="Sakkal Majalla" panose="02000000000000000000" pitchFamily="2" charset="-78"/>
              <a:ea typeface="Aptos"/>
              <a:cs typeface="Sakkal Majalla" panose="02000000000000000000" pitchFamily="2" charset="-78"/>
            </a:rPr>
            <a:t>2. </a:t>
          </a:r>
          <a:r>
            <a:rPr lang="ar-SA" dirty="0">
              <a:effectLst/>
              <a:latin typeface="Sakkal Majalla" panose="02000000000000000000" pitchFamily="2" charset="-78"/>
              <a:ea typeface="Aptos"/>
              <a:cs typeface="Sakkal Majalla" panose="02000000000000000000" pitchFamily="2" charset="-78"/>
            </a:rPr>
            <a:t>بيانات ناشئة </a:t>
          </a:r>
          <a:endParaRPr lang="en-US" dirty="0">
            <a:solidFill>
              <a:schemeClr val="bg1"/>
            </a:solidFill>
          </a:endParaRPr>
        </a:p>
      </dgm:t>
    </dgm:pt>
    <dgm:pt modelId="{75438E97-85BD-4602-9290-E3A657FAE15A}" type="parTrans" cxnId="{5694E546-2599-4919-91E1-538C58271FAE}">
      <dgm:prSet/>
      <dgm:spPr/>
      <dgm:t>
        <a:bodyPr/>
        <a:lstStyle/>
        <a:p>
          <a:endParaRPr lang="en-US">
            <a:solidFill>
              <a:schemeClr val="bg1"/>
            </a:solidFill>
          </a:endParaRPr>
        </a:p>
      </dgm:t>
    </dgm:pt>
    <dgm:pt modelId="{1A7C57D9-4BBE-4887-9203-AB05A8BBF6AB}" type="sibTrans" cxnId="{5694E546-2599-4919-91E1-538C58271FAE}">
      <dgm:prSet/>
      <dgm:spPr/>
      <dgm:t>
        <a:bodyPr/>
        <a:lstStyle/>
        <a:p>
          <a:endParaRPr lang="en-US"/>
        </a:p>
      </dgm:t>
    </dgm:pt>
    <dgm:pt modelId="{8A0C4BAA-180D-436C-B179-06B7A49689EC}">
      <dgm:prSet phldrT="[Text]"/>
      <dgm:spPr/>
      <dgm:t>
        <a:bodyPr/>
        <a:lstStyle/>
        <a:p>
          <a:pPr rtl="1"/>
          <a:r>
            <a:rPr lang="ar-EG" dirty="0">
              <a:effectLst/>
              <a:latin typeface="Sakkal Majalla" panose="02000000000000000000" pitchFamily="2" charset="-78"/>
              <a:ea typeface="Aptos"/>
              <a:cs typeface="Sakkal Majalla" panose="02000000000000000000" pitchFamily="2" charset="-78"/>
            </a:rPr>
            <a:t>1. </a:t>
          </a:r>
          <a:r>
            <a:rPr lang="ar-SA" dirty="0">
              <a:effectLst/>
              <a:latin typeface="Sakkal Majalla" panose="02000000000000000000" pitchFamily="2" charset="-78"/>
              <a:ea typeface="Aptos"/>
              <a:cs typeface="Sakkal Majalla" panose="02000000000000000000" pitchFamily="2" charset="-78"/>
            </a:rPr>
            <a:t>مدخلات أحد الأنظمة </a:t>
          </a:r>
          <a:endParaRPr lang="en-US" dirty="0">
            <a:solidFill>
              <a:schemeClr val="bg1"/>
            </a:solidFill>
          </a:endParaRPr>
        </a:p>
      </dgm:t>
    </dgm:pt>
    <dgm:pt modelId="{B4BD0454-5EA8-49FC-AC62-523110A58A1E}" type="parTrans" cxnId="{91E8D427-BCF0-4655-A03D-0896C404BDD2}">
      <dgm:prSet/>
      <dgm:spPr/>
      <dgm:t>
        <a:bodyPr/>
        <a:lstStyle/>
        <a:p>
          <a:endParaRPr lang="en-US">
            <a:solidFill>
              <a:schemeClr val="bg1"/>
            </a:solidFill>
          </a:endParaRPr>
        </a:p>
      </dgm:t>
    </dgm:pt>
    <dgm:pt modelId="{44390C20-398E-4793-B60C-5A54607FC9C1}" type="sibTrans" cxnId="{91E8D427-BCF0-4655-A03D-0896C404BDD2}">
      <dgm:prSet/>
      <dgm:spPr/>
      <dgm:t>
        <a:bodyPr/>
        <a:lstStyle/>
        <a:p>
          <a:endParaRPr lang="en-US"/>
        </a:p>
      </dgm:t>
    </dgm:pt>
    <dgm:pt modelId="{5B41BEE9-EE9E-422A-9D94-355244DD0395}" type="pres">
      <dgm:prSet presAssocID="{3599B48C-88D5-4EAF-95D2-AE74052143A4}" presName="hierChild1" presStyleCnt="0">
        <dgm:presLayoutVars>
          <dgm:orgChart val="1"/>
          <dgm:chPref val="1"/>
          <dgm:dir/>
          <dgm:animOne val="branch"/>
          <dgm:animLvl val="lvl"/>
          <dgm:resizeHandles/>
        </dgm:presLayoutVars>
      </dgm:prSet>
      <dgm:spPr/>
    </dgm:pt>
    <dgm:pt modelId="{0D037FD5-8F27-432F-8E55-6AC86CA1C9A2}" type="pres">
      <dgm:prSet presAssocID="{90FB3D78-F11B-492E-8F48-0FB44681AEFE}" presName="hierRoot1" presStyleCnt="0">
        <dgm:presLayoutVars>
          <dgm:hierBranch val="init"/>
        </dgm:presLayoutVars>
      </dgm:prSet>
      <dgm:spPr/>
    </dgm:pt>
    <dgm:pt modelId="{05B264AE-2C84-43E3-B287-D24DD82C4945}" type="pres">
      <dgm:prSet presAssocID="{90FB3D78-F11B-492E-8F48-0FB44681AEFE}" presName="rootComposite1" presStyleCnt="0"/>
      <dgm:spPr/>
    </dgm:pt>
    <dgm:pt modelId="{3507A259-6594-4EDB-8F1D-061AFB5A3F3F}" type="pres">
      <dgm:prSet presAssocID="{90FB3D78-F11B-492E-8F48-0FB44681AEFE}" presName="rootText1" presStyleLbl="node0" presStyleIdx="0" presStyleCnt="1">
        <dgm:presLayoutVars>
          <dgm:chPref val="3"/>
        </dgm:presLayoutVars>
      </dgm:prSet>
      <dgm:spPr/>
    </dgm:pt>
    <dgm:pt modelId="{1E415ACA-C9C4-446B-8797-23B6F41001E7}" type="pres">
      <dgm:prSet presAssocID="{90FB3D78-F11B-492E-8F48-0FB44681AEFE}" presName="rootConnector1" presStyleLbl="asst0" presStyleIdx="0" presStyleCnt="0"/>
      <dgm:spPr/>
    </dgm:pt>
    <dgm:pt modelId="{516B9890-8E95-46A0-A22C-6B78BA71ECB0}" type="pres">
      <dgm:prSet presAssocID="{90FB3D78-F11B-492E-8F48-0FB44681AEFE}" presName="hierChild2" presStyleCnt="0"/>
      <dgm:spPr/>
    </dgm:pt>
    <dgm:pt modelId="{8223754C-94D7-4EC3-B7F7-8A1798140818}" type="pres">
      <dgm:prSet presAssocID="{2B591C3B-D666-439C-A371-4D22A773EE74}" presName="Name37" presStyleLbl="parChTrans1D2" presStyleIdx="0" presStyleCnt="3"/>
      <dgm:spPr/>
    </dgm:pt>
    <dgm:pt modelId="{ACC2A1A8-C468-4393-897C-A20A0C893640}" type="pres">
      <dgm:prSet presAssocID="{426FB1F5-30BC-467E-AD9A-BF3A2821A3F0}" presName="hierRoot2" presStyleCnt="0">
        <dgm:presLayoutVars>
          <dgm:hierBranch val="init"/>
        </dgm:presLayoutVars>
      </dgm:prSet>
      <dgm:spPr/>
    </dgm:pt>
    <dgm:pt modelId="{BB4991EC-F9AF-4D5B-B518-407EA08CF0DE}" type="pres">
      <dgm:prSet presAssocID="{426FB1F5-30BC-467E-AD9A-BF3A2821A3F0}" presName="rootComposite" presStyleCnt="0"/>
      <dgm:spPr/>
    </dgm:pt>
    <dgm:pt modelId="{48E9C6BC-F42B-4A67-A3BC-C26A6229BB17}" type="pres">
      <dgm:prSet presAssocID="{426FB1F5-30BC-467E-AD9A-BF3A2821A3F0}" presName="rootText" presStyleLbl="node2" presStyleIdx="0" presStyleCnt="3">
        <dgm:presLayoutVars>
          <dgm:chPref val="3"/>
        </dgm:presLayoutVars>
      </dgm:prSet>
      <dgm:spPr/>
    </dgm:pt>
    <dgm:pt modelId="{81E6B83E-606A-40D3-9120-CA2923331E8D}" type="pres">
      <dgm:prSet presAssocID="{426FB1F5-30BC-467E-AD9A-BF3A2821A3F0}" presName="rootConnector" presStyleLbl="node2" presStyleIdx="0" presStyleCnt="3"/>
      <dgm:spPr/>
    </dgm:pt>
    <dgm:pt modelId="{55AE020A-57F1-4C36-B8FA-AFFCC4CFE141}" type="pres">
      <dgm:prSet presAssocID="{426FB1F5-30BC-467E-AD9A-BF3A2821A3F0}" presName="hierChild4" presStyleCnt="0"/>
      <dgm:spPr/>
    </dgm:pt>
    <dgm:pt modelId="{A22DEAEE-48D4-4611-93F5-CBDE743ABD64}" type="pres">
      <dgm:prSet presAssocID="{426FB1F5-30BC-467E-AD9A-BF3A2821A3F0}" presName="hierChild5" presStyleCnt="0"/>
      <dgm:spPr/>
    </dgm:pt>
    <dgm:pt modelId="{B5A50B24-BA3E-4358-A30A-20AA212CE5F4}" type="pres">
      <dgm:prSet presAssocID="{75438E97-85BD-4602-9290-E3A657FAE15A}" presName="Name37" presStyleLbl="parChTrans1D2" presStyleIdx="1" presStyleCnt="3"/>
      <dgm:spPr/>
    </dgm:pt>
    <dgm:pt modelId="{81F91BEC-5E98-4EA8-9F26-5EE6E5DBA6C4}" type="pres">
      <dgm:prSet presAssocID="{991E38D9-6D70-4588-A7BB-3A0D8F89929D}" presName="hierRoot2" presStyleCnt="0">
        <dgm:presLayoutVars>
          <dgm:hierBranch val="init"/>
        </dgm:presLayoutVars>
      </dgm:prSet>
      <dgm:spPr/>
    </dgm:pt>
    <dgm:pt modelId="{C8482B71-A33D-4A7A-A483-47303FEE4D1C}" type="pres">
      <dgm:prSet presAssocID="{991E38D9-6D70-4588-A7BB-3A0D8F89929D}" presName="rootComposite" presStyleCnt="0"/>
      <dgm:spPr/>
    </dgm:pt>
    <dgm:pt modelId="{8C0EC874-996E-49F0-9DF0-825C56EB3F14}" type="pres">
      <dgm:prSet presAssocID="{991E38D9-6D70-4588-A7BB-3A0D8F89929D}" presName="rootText" presStyleLbl="node2" presStyleIdx="1" presStyleCnt="3">
        <dgm:presLayoutVars>
          <dgm:chPref val="3"/>
        </dgm:presLayoutVars>
      </dgm:prSet>
      <dgm:spPr/>
    </dgm:pt>
    <dgm:pt modelId="{85C20207-9CD5-4779-BE5F-18EED9FB565F}" type="pres">
      <dgm:prSet presAssocID="{991E38D9-6D70-4588-A7BB-3A0D8F89929D}" presName="rootConnector" presStyleLbl="node2" presStyleIdx="1" presStyleCnt="3"/>
      <dgm:spPr/>
    </dgm:pt>
    <dgm:pt modelId="{E367904E-FFEE-40BE-B59C-1964385383A7}" type="pres">
      <dgm:prSet presAssocID="{991E38D9-6D70-4588-A7BB-3A0D8F89929D}" presName="hierChild4" presStyleCnt="0"/>
      <dgm:spPr/>
    </dgm:pt>
    <dgm:pt modelId="{F67B7B46-83C3-4A98-9C51-1A4E99F264A1}" type="pres">
      <dgm:prSet presAssocID="{991E38D9-6D70-4588-A7BB-3A0D8F89929D}" presName="hierChild5" presStyleCnt="0"/>
      <dgm:spPr/>
    </dgm:pt>
    <dgm:pt modelId="{2E5DAF47-BAFF-4FA6-9BC3-0C0DA3367E09}" type="pres">
      <dgm:prSet presAssocID="{B4BD0454-5EA8-49FC-AC62-523110A58A1E}" presName="Name37" presStyleLbl="parChTrans1D2" presStyleIdx="2" presStyleCnt="3"/>
      <dgm:spPr/>
    </dgm:pt>
    <dgm:pt modelId="{46D51CD8-C01E-4E42-8060-5C80134A66A9}" type="pres">
      <dgm:prSet presAssocID="{8A0C4BAA-180D-436C-B179-06B7A49689EC}" presName="hierRoot2" presStyleCnt="0">
        <dgm:presLayoutVars>
          <dgm:hierBranch val="init"/>
        </dgm:presLayoutVars>
      </dgm:prSet>
      <dgm:spPr/>
    </dgm:pt>
    <dgm:pt modelId="{6AF2ADAD-1878-4A4B-9CB6-4AA850831B1A}" type="pres">
      <dgm:prSet presAssocID="{8A0C4BAA-180D-436C-B179-06B7A49689EC}" presName="rootComposite" presStyleCnt="0"/>
      <dgm:spPr/>
    </dgm:pt>
    <dgm:pt modelId="{CFF4085A-7181-4C26-8563-006EF34BA5DE}" type="pres">
      <dgm:prSet presAssocID="{8A0C4BAA-180D-436C-B179-06B7A49689EC}" presName="rootText" presStyleLbl="node2" presStyleIdx="2" presStyleCnt="3">
        <dgm:presLayoutVars>
          <dgm:chPref val="3"/>
        </dgm:presLayoutVars>
      </dgm:prSet>
      <dgm:spPr/>
    </dgm:pt>
    <dgm:pt modelId="{21046FF1-418C-470D-8CE1-E9E961B7585C}" type="pres">
      <dgm:prSet presAssocID="{8A0C4BAA-180D-436C-B179-06B7A49689EC}" presName="rootConnector" presStyleLbl="node2" presStyleIdx="2" presStyleCnt="3"/>
      <dgm:spPr/>
    </dgm:pt>
    <dgm:pt modelId="{A6023E34-B0D4-4112-8B56-501EE1AC4EAA}" type="pres">
      <dgm:prSet presAssocID="{8A0C4BAA-180D-436C-B179-06B7A49689EC}" presName="hierChild4" presStyleCnt="0"/>
      <dgm:spPr/>
    </dgm:pt>
    <dgm:pt modelId="{6D4ECB72-75C4-44A7-BC8D-84E3EF969700}" type="pres">
      <dgm:prSet presAssocID="{8A0C4BAA-180D-436C-B179-06B7A49689EC}" presName="hierChild5" presStyleCnt="0"/>
      <dgm:spPr/>
    </dgm:pt>
    <dgm:pt modelId="{B567269B-8D17-450F-9CFA-928108A3C58B}" type="pres">
      <dgm:prSet presAssocID="{90FB3D78-F11B-492E-8F48-0FB44681AEFE}" presName="hierChild3" presStyleCnt="0"/>
      <dgm:spPr/>
    </dgm:pt>
  </dgm:ptLst>
  <dgm:cxnLst>
    <dgm:cxn modelId="{FF87A409-BCB7-4259-9501-7D91FB4299CA}" type="presOf" srcId="{3599B48C-88D5-4EAF-95D2-AE74052143A4}" destId="{5B41BEE9-EE9E-422A-9D94-355244DD0395}" srcOrd="0" destOrd="0" presId="urn:microsoft.com/office/officeart/2005/8/layout/orgChart1"/>
    <dgm:cxn modelId="{91E8D427-BCF0-4655-A03D-0896C404BDD2}" srcId="{90FB3D78-F11B-492E-8F48-0FB44681AEFE}" destId="{8A0C4BAA-180D-436C-B179-06B7A49689EC}" srcOrd="2" destOrd="0" parTransId="{B4BD0454-5EA8-49FC-AC62-523110A58A1E}" sibTransId="{44390C20-398E-4793-B60C-5A54607FC9C1}"/>
    <dgm:cxn modelId="{6DE2C034-34D2-4811-BA3D-2A259591F5FC}" type="presOf" srcId="{426FB1F5-30BC-467E-AD9A-BF3A2821A3F0}" destId="{81E6B83E-606A-40D3-9120-CA2923331E8D}" srcOrd="1" destOrd="0" presId="urn:microsoft.com/office/officeart/2005/8/layout/orgChart1"/>
    <dgm:cxn modelId="{5694E546-2599-4919-91E1-538C58271FAE}" srcId="{90FB3D78-F11B-492E-8F48-0FB44681AEFE}" destId="{991E38D9-6D70-4588-A7BB-3A0D8F89929D}" srcOrd="1" destOrd="0" parTransId="{75438E97-85BD-4602-9290-E3A657FAE15A}" sibTransId="{1A7C57D9-4BBE-4887-9203-AB05A8BBF6AB}"/>
    <dgm:cxn modelId="{AAF12B6A-BDA7-49A4-A03B-6C327B28F783}" type="presOf" srcId="{991E38D9-6D70-4588-A7BB-3A0D8F89929D}" destId="{85C20207-9CD5-4779-BE5F-18EED9FB565F}" srcOrd="1" destOrd="0" presId="urn:microsoft.com/office/officeart/2005/8/layout/orgChart1"/>
    <dgm:cxn modelId="{EB365E89-8805-4725-AD08-F178849881A3}" type="presOf" srcId="{2B591C3B-D666-439C-A371-4D22A773EE74}" destId="{8223754C-94D7-4EC3-B7F7-8A1798140818}" srcOrd="0" destOrd="0" presId="urn:microsoft.com/office/officeart/2005/8/layout/orgChart1"/>
    <dgm:cxn modelId="{5090B48C-998F-475A-85A0-059041E850D7}" type="presOf" srcId="{8A0C4BAA-180D-436C-B179-06B7A49689EC}" destId="{21046FF1-418C-470D-8CE1-E9E961B7585C}" srcOrd="1" destOrd="0" presId="urn:microsoft.com/office/officeart/2005/8/layout/orgChart1"/>
    <dgm:cxn modelId="{A77DB597-300D-4E9A-8465-E956878E0BC9}" type="presOf" srcId="{75438E97-85BD-4602-9290-E3A657FAE15A}" destId="{B5A50B24-BA3E-4358-A30A-20AA212CE5F4}" srcOrd="0" destOrd="0" presId="urn:microsoft.com/office/officeart/2005/8/layout/orgChart1"/>
    <dgm:cxn modelId="{F49EFA9E-70E9-41B5-9F81-01DD352C9D0B}" type="presOf" srcId="{90FB3D78-F11B-492E-8F48-0FB44681AEFE}" destId="{1E415ACA-C9C4-446B-8797-23B6F41001E7}" srcOrd="1" destOrd="0" presId="urn:microsoft.com/office/officeart/2005/8/layout/orgChart1"/>
    <dgm:cxn modelId="{6690F3B9-E0FC-4EAF-92B2-6C11764527D1}" type="presOf" srcId="{991E38D9-6D70-4588-A7BB-3A0D8F89929D}" destId="{8C0EC874-996E-49F0-9DF0-825C56EB3F14}" srcOrd="0" destOrd="0" presId="urn:microsoft.com/office/officeart/2005/8/layout/orgChart1"/>
    <dgm:cxn modelId="{3928ADC8-7E4E-4D5E-BEC8-AA287E10F90C}" type="presOf" srcId="{426FB1F5-30BC-467E-AD9A-BF3A2821A3F0}" destId="{48E9C6BC-F42B-4A67-A3BC-C26A6229BB17}" srcOrd="0" destOrd="0" presId="urn:microsoft.com/office/officeart/2005/8/layout/orgChart1"/>
    <dgm:cxn modelId="{C0A955CA-E01B-4ACE-AC21-B8D00DECE6B9}" srcId="{90FB3D78-F11B-492E-8F48-0FB44681AEFE}" destId="{426FB1F5-30BC-467E-AD9A-BF3A2821A3F0}" srcOrd="0" destOrd="0" parTransId="{2B591C3B-D666-439C-A371-4D22A773EE74}" sibTransId="{0EA5EE62-BC91-418D-BC45-EE5423DB0154}"/>
    <dgm:cxn modelId="{4C09ADCD-84DD-4A76-BB49-201182704728}" type="presOf" srcId="{90FB3D78-F11B-492E-8F48-0FB44681AEFE}" destId="{3507A259-6594-4EDB-8F1D-061AFB5A3F3F}" srcOrd="0" destOrd="0" presId="urn:microsoft.com/office/officeart/2005/8/layout/orgChart1"/>
    <dgm:cxn modelId="{A38A92E5-02FD-45BE-839E-513BFFD146BE}" srcId="{3599B48C-88D5-4EAF-95D2-AE74052143A4}" destId="{90FB3D78-F11B-492E-8F48-0FB44681AEFE}" srcOrd="0" destOrd="0" parTransId="{97E8DE3E-16C8-47A8-A796-887D61F5DBE5}" sibTransId="{1C7B9A73-ED18-4A6B-90FB-101518C3899A}"/>
    <dgm:cxn modelId="{74CDD1E9-2004-4485-9BCB-BA25F71AC749}" type="presOf" srcId="{B4BD0454-5EA8-49FC-AC62-523110A58A1E}" destId="{2E5DAF47-BAFF-4FA6-9BC3-0C0DA3367E09}" srcOrd="0" destOrd="0" presId="urn:microsoft.com/office/officeart/2005/8/layout/orgChart1"/>
    <dgm:cxn modelId="{CF76CFF6-F863-4F69-805C-3F79E1E59F0D}" type="presOf" srcId="{8A0C4BAA-180D-436C-B179-06B7A49689EC}" destId="{CFF4085A-7181-4C26-8563-006EF34BA5DE}" srcOrd="0" destOrd="0" presId="urn:microsoft.com/office/officeart/2005/8/layout/orgChart1"/>
    <dgm:cxn modelId="{A79BECF0-42F2-45F4-92E1-15028898CCE1}" type="presParOf" srcId="{5B41BEE9-EE9E-422A-9D94-355244DD0395}" destId="{0D037FD5-8F27-432F-8E55-6AC86CA1C9A2}" srcOrd="0" destOrd="0" presId="urn:microsoft.com/office/officeart/2005/8/layout/orgChart1"/>
    <dgm:cxn modelId="{FDEA2F4B-BE51-4DF0-B86B-CC553E8B9E41}" type="presParOf" srcId="{0D037FD5-8F27-432F-8E55-6AC86CA1C9A2}" destId="{05B264AE-2C84-43E3-B287-D24DD82C4945}" srcOrd="0" destOrd="0" presId="urn:microsoft.com/office/officeart/2005/8/layout/orgChart1"/>
    <dgm:cxn modelId="{DF2CA474-9D27-4E1B-8F64-A1C60EE19A2E}" type="presParOf" srcId="{05B264AE-2C84-43E3-B287-D24DD82C4945}" destId="{3507A259-6594-4EDB-8F1D-061AFB5A3F3F}" srcOrd="0" destOrd="0" presId="urn:microsoft.com/office/officeart/2005/8/layout/orgChart1"/>
    <dgm:cxn modelId="{6F3C6B70-F70D-4C7E-9474-5953C589105E}" type="presParOf" srcId="{05B264AE-2C84-43E3-B287-D24DD82C4945}" destId="{1E415ACA-C9C4-446B-8797-23B6F41001E7}" srcOrd="1" destOrd="0" presId="urn:microsoft.com/office/officeart/2005/8/layout/orgChart1"/>
    <dgm:cxn modelId="{4D807AD8-6161-4619-BA7E-AFB85BD6D179}" type="presParOf" srcId="{0D037FD5-8F27-432F-8E55-6AC86CA1C9A2}" destId="{516B9890-8E95-46A0-A22C-6B78BA71ECB0}" srcOrd="1" destOrd="0" presId="urn:microsoft.com/office/officeart/2005/8/layout/orgChart1"/>
    <dgm:cxn modelId="{E7264D9C-19DA-4523-997C-6460293F7A7D}" type="presParOf" srcId="{516B9890-8E95-46A0-A22C-6B78BA71ECB0}" destId="{8223754C-94D7-4EC3-B7F7-8A1798140818}" srcOrd="0" destOrd="0" presId="urn:microsoft.com/office/officeart/2005/8/layout/orgChart1"/>
    <dgm:cxn modelId="{8C21E519-16E6-4E02-85FC-9A3D39F4DE0F}" type="presParOf" srcId="{516B9890-8E95-46A0-A22C-6B78BA71ECB0}" destId="{ACC2A1A8-C468-4393-897C-A20A0C893640}" srcOrd="1" destOrd="0" presId="urn:microsoft.com/office/officeart/2005/8/layout/orgChart1"/>
    <dgm:cxn modelId="{63C4DBF8-F51F-4E2F-999E-C370CC47761F}" type="presParOf" srcId="{ACC2A1A8-C468-4393-897C-A20A0C893640}" destId="{BB4991EC-F9AF-4D5B-B518-407EA08CF0DE}" srcOrd="0" destOrd="0" presId="urn:microsoft.com/office/officeart/2005/8/layout/orgChart1"/>
    <dgm:cxn modelId="{BFE2E546-680A-44AE-96F3-04E69D0FA182}" type="presParOf" srcId="{BB4991EC-F9AF-4D5B-B518-407EA08CF0DE}" destId="{48E9C6BC-F42B-4A67-A3BC-C26A6229BB17}" srcOrd="0" destOrd="0" presId="urn:microsoft.com/office/officeart/2005/8/layout/orgChart1"/>
    <dgm:cxn modelId="{8AD10588-7820-470B-A2C7-980B0A581CB4}" type="presParOf" srcId="{BB4991EC-F9AF-4D5B-B518-407EA08CF0DE}" destId="{81E6B83E-606A-40D3-9120-CA2923331E8D}" srcOrd="1" destOrd="0" presId="urn:microsoft.com/office/officeart/2005/8/layout/orgChart1"/>
    <dgm:cxn modelId="{25AE5B62-DE6E-4D14-96D7-0784415C5034}" type="presParOf" srcId="{ACC2A1A8-C468-4393-897C-A20A0C893640}" destId="{55AE020A-57F1-4C36-B8FA-AFFCC4CFE141}" srcOrd="1" destOrd="0" presId="urn:microsoft.com/office/officeart/2005/8/layout/orgChart1"/>
    <dgm:cxn modelId="{DDFF7134-4EE0-4D3F-A086-09F29AE9B0E3}" type="presParOf" srcId="{ACC2A1A8-C468-4393-897C-A20A0C893640}" destId="{A22DEAEE-48D4-4611-93F5-CBDE743ABD64}" srcOrd="2" destOrd="0" presId="urn:microsoft.com/office/officeart/2005/8/layout/orgChart1"/>
    <dgm:cxn modelId="{9DDE6226-8CDC-4591-A069-B69D0CB78EF3}" type="presParOf" srcId="{516B9890-8E95-46A0-A22C-6B78BA71ECB0}" destId="{B5A50B24-BA3E-4358-A30A-20AA212CE5F4}" srcOrd="2" destOrd="0" presId="urn:microsoft.com/office/officeart/2005/8/layout/orgChart1"/>
    <dgm:cxn modelId="{6751FE26-12F0-4782-9CEB-0F396BC3D57B}" type="presParOf" srcId="{516B9890-8E95-46A0-A22C-6B78BA71ECB0}" destId="{81F91BEC-5E98-4EA8-9F26-5EE6E5DBA6C4}" srcOrd="3" destOrd="0" presId="urn:microsoft.com/office/officeart/2005/8/layout/orgChart1"/>
    <dgm:cxn modelId="{8B7BF670-A019-4DDF-9332-9F789455AF08}" type="presParOf" srcId="{81F91BEC-5E98-4EA8-9F26-5EE6E5DBA6C4}" destId="{C8482B71-A33D-4A7A-A483-47303FEE4D1C}" srcOrd="0" destOrd="0" presId="urn:microsoft.com/office/officeart/2005/8/layout/orgChart1"/>
    <dgm:cxn modelId="{B11FEB02-E923-4F84-8D5F-AD1AE4CE8431}" type="presParOf" srcId="{C8482B71-A33D-4A7A-A483-47303FEE4D1C}" destId="{8C0EC874-996E-49F0-9DF0-825C56EB3F14}" srcOrd="0" destOrd="0" presId="urn:microsoft.com/office/officeart/2005/8/layout/orgChart1"/>
    <dgm:cxn modelId="{D3CA4BFD-D8B0-4914-96BB-939D73DA73EC}" type="presParOf" srcId="{C8482B71-A33D-4A7A-A483-47303FEE4D1C}" destId="{85C20207-9CD5-4779-BE5F-18EED9FB565F}" srcOrd="1" destOrd="0" presId="urn:microsoft.com/office/officeart/2005/8/layout/orgChart1"/>
    <dgm:cxn modelId="{78E192DC-E989-4B9F-AC48-CB91338E2908}" type="presParOf" srcId="{81F91BEC-5E98-4EA8-9F26-5EE6E5DBA6C4}" destId="{E367904E-FFEE-40BE-B59C-1964385383A7}" srcOrd="1" destOrd="0" presId="urn:microsoft.com/office/officeart/2005/8/layout/orgChart1"/>
    <dgm:cxn modelId="{33917822-8ACF-436D-B27A-96BCD85BC444}" type="presParOf" srcId="{81F91BEC-5E98-4EA8-9F26-5EE6E5DBA6C4}" destId="{F67B7B46-83C3-4A98-9C51-1A4E99F264A1}" srcOrd="2" destOrd="0" presId="urn:microsoft.com/office/officeart/2005/8/layout/orgChart1"/>
    <dgm:cxn modelId="{17C38496-A4FF-4B5E-BFA1-08692E1083BD}" type="presParOf" srcId="{516B9890-8E95-46A0-A22C-6B78BA71ECB0}" destId="{2E5DAF47-BAFF-4FA6-9BC3-0C0DA3367E09}" srcOrd="4" destOrd="0" presId="urn:microsoft.com/office/officeart/2005/8/layout/orgChart1"/>
    <dgm:cxn modelId="{E4B4E60F-0A08-4E79-83F6-E83308FEEBA7}" type="presParOf" srcId="{516B9890-8E95-46A0-A22C-6B78BA71ECB0}" destId="{46D51CD8-C01E-4E42-8060-5C80134A66A9}" srcOrd="5" destOrd="0" presId="urn:microsoft.com/office/officeart/2005/8/layout/orgChart1"/>
    <dgm:cxn modelId="{EE946F96-B388-412B-B3DE-E8927AA085D9}" type="presParOf" srcId="{46D51CD8-C01E-4E42-8060-5C80134A66A9}" destId="{6AF2ADAD-1878-4A4B-9CB6-4AA850831B1A}" srcOrd="0" destOrd="0" presId="urn:microsoft.com/office/officeart/2005/8/layout/orgChart1"/>
    <dgm:cxn modelId="{E0B07EB9-46DC-4AF5-99CF-991A30865BF0}" type="presParOf" srcId="{6AF2ADAD-1878-4A4B-9CB6-4AA850831B1A}" destId="{CFF4085A-7181-4C26-8563-006EF34BA5DE}" srcOrd="0" destOrd="0" presId="urn:microsoft.com/office/officeart/2005/8/layout/orgChart1"/>
    <dgm:cxn modelId="{7E51BD53-A8AE-4AD4-A852-02322B07A73C}" type="presParOf" srcId="{6AF2ADAD-1878-4A4B-9CB6-4AA850831B1A}" destId="{21046FF1-418C-470D-8CE1-E9E961B7585C}" srcOrd="1" destOrd="0" presId="urn:microsoft.com/office/officeart/2005/8/layout/orgChart1"/>
    <dgm:cxn modelId="{51A68840-DD51-4107-BD8F-3EC0005BF1BB}" type="presParOf" srcId="{46D51CD8-C01E-4E42-8060-5C80134A66A9}" destId="{A6023E34-B0D4-4112-8B56-501EE1AC4EAA}" srcOrd="1" destOrd="0" presId="urn:microsoft.com/office/officeart/2005/8/layout/orgChart1"/>
    <dgm:cxn modelId="{E5DF97B8-73BF-4308-833A-F36A70D386B8}" type="presParOf" srcId="{46D51CD8-C01E-4E42-8060-5C80134A66A9}" destId="{6D4ECB72-75C4-44A7-BC8D-84E3EF969700}" srcOrd="2" destOrd="0" presId="urn:microsoft.com/office/officeart/2005/8/layout/orgChart1"/>
    <dgm:cxn modelId="{76CCA0BD-5A96-42A7-ACC7-55DC24D7659C}" type="presParOf" srcId="{0D037FD5-8F27-432F-8E55-6AC86CA1C9A2}" destId="{B567269B-8D17-450F-9CFA-928108A3C58B}"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599B48C-88D5-4EAF-95D2-AE74052143A4}"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90FB3D78-F11B-492E-8F48-0FB44681AEFE}" type="asst">
      <dgm:prSet phldrT="[Text]"/>
      <dgm:spPr/>
      <dgm:t>
        <a:bodyPr/>
        <a:lstStyle/>
        <a:p>
          <a:pPr rtl="1"/>
          <a:r>
            <a:rPr lang="ar-SA"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مصادر البيانات الضخمة</a:t>
          </a:r>
          <a:endParaRPr lang="en-US" dirty="0">
            <a:solidFill>
              <a:schemeClr val="bg1"/>
            </a:solidFill>
          </a:endParaRPr>
        </a:p>
      </dgm:t>
    </dgm:pt>
    <dgm:pt modelId="{97E8DE3E-16C8-47A8-A796-887D61F5DBE5}" type="parTrans" cxnId="{A38A92E5-02FD-45BE-839E-513BFFD146BE}">
      <dgm:prSet/>
      <dgm:spPr/>
      <dgm:t>
        <a:bodyPr/>
        <a:lstStyle/>
        <a:p>
          <a:endParaRPr lang="en-US">
            <a:solidFill>
              <a:schemeClr val="bg1"/>
            </a:solidFill>
          </a:endParaRPr>
        </a:p>
      </dgm:t>
    </dgm:pt>
    <dgm:pt modelId="{1C7B9A73-ED18-4A6B-90FB-101518C3899A}" type="sibTrans" cxnId="{A38A92E5-02FD-45BE-839E-513BFFD146BE}">
      <dgm:prSet/>
      <dgm:spPr/>
      <dgm:t>
        <a:bodyPr/>
        <a:lstStyle/>
        <a:p>
          <a:endParaRPr lang="en-US"/>
        </a:p>
      </dgm:t>
    </dgm:pt>
    <dgm:pt modelId="{426FB1F5-30BC-467E-AD9A-BF3A2821A3F0}">
      <dgm:prSet phldrT="[Text]"/>
      <dgm:spPr/>
      <dgm:t>
        <a:bodyPr/>
        <a:lstStyle/>
        <a:p>
          <a:r>
            <a:rPr lang="ar-EG" dirty="0">
              <a:effectLst/>
              <a:latin typeface="Sakkal Majalla" panose="02000000000000000000" pitchFamily="2" charset="-78"/>
              <a:ea typeface="Aptos"/>
              <a:cs typeface="Sakkal Majalla" panose="02000000000000000000" pitchFamily="2" charset="-78"/>
            </a:rPr>
            <a:t>6. </a:t>
          </a:r>
          <a:r>
            <a:rPr lang="ar-SA" dirty="0">
              <a:effectLst/>
              <a:latin typeface="Sakkal Majalla" panose="02000000000000000000" pitchFamily="2" charset="-78"/>
              <a:ea typeface="Aptos"/>
              <a:cs typeface="Sakkal Majalla" panose="02000000000000000000" pitchFamily="2" charset="-78"/>
            </a:rPr>
            <a:t>بيانات استطلاعات الآراء</a:t>
          </a:r>
          <a:endParaRPr lang="en-US" dirty="0">
            <a:solidFill>
              <a:schemeClr val="bg1"/>
            </a:solidFill>
          </a:endParaRPr>
        </a:p>
      </dgm:t>
    </dgm:pt>
    <dgm:pt modelId="{2B591C3B-D666-439C-A371-4D22A773EE74}" type="parTrans" cxnId="{C0A955CA-E01B-4ACE-AC21-B8D00DECE6B9}">
      <dgm:prSet/>
      <dgm:spPr/>
      <dgm:t>
        <a:bodyPr/>
        <a:lstStyle/>
        <a:p>
          <a:endParaRPr lang="en-US">
            <a:solidFill>
              <a:schemeClr val="bg1"/>
            </a:solidFill>
          </a:endParaRPr>
        </a:p>
      </dgm:t>
    </dgm:pt>
    <dgm:pt modelId="{0EA5EE62-BC91-418D-BC45-EE5423DB0154}" type="sibTrans" cxnId="{C0A955CA-E01B-4ACE-AC21-B8D00DECE6B9}">
      <dgm:prSet/>
      <dgm:spPr/>
      <dgm:t>
        <a:bodyPr/>
        <a:lstStyle/>
        <a:p>
          <a:endParaRPr lang="en-US"/>
        </a:p>
      </dgm:t>
    </dgm:pt>
    <dgm:pt modelId="{991E38D9-6D70-4588-A7BB-3A0D8F89929D}">
      <dgm:prSet phldrT="[Text]"/>
      <dgm:spPr/>
      <dgm:t>
        <a:bodyPr/>
        <a:lstStyle/>
        <a:p>
          <a:r>
            <a:rPr lang="ar-EG" dirty="0">
              <a:effectLst/>
              <a:latin typeface="Sakkal Majalla" panose="02000000000000000000" pitchFamily="2" charset="-78"/>
              <a:ea typeface="Aptos"/>
              <a:cs typeface="Sakkal Majalla" panose="02000000000000000000" pitchFamily="2" charset="-78"/>
            </a:rPr>
            <a:t>5. </a:t>
          </a:r>
          <a:r>
            <a:rPr lang="ar-SA" dirty="0">
              <a:effectLst/>
              <a:latin typeface="Sakkal Majalla" panose="02000000000000000000" pitchFamily="2" charset="-78"/>
              <a:ea typeface="Aptos"/>
              <a:cs typeface="Sakkal Majalla" panose="02000000000000000000" pitchFamily="2" charset="-78"/>
            </a:rPr>
            <a:t>تتبع البيانات السلوكية</a:t>
          </a:r>
          <a:endParaRPr lang="en-US" dirty="0">
            <a:solidFill>
              <a:schemeClr val="bg1"/>
            </a:solidFill>
          </a:endParaRPr>
        </a:p>
      </dgm:t>
    </dgm:pt>
    <dgm:pt modelId="{75438E97-85BD-4602-9290-E3A657FAE15A}" type="parTrans" cxnId="{5694E546-2599-4919-91E1-538C58271FAE}">
      <dgm:prSet/>
      <dgm:spPr/>
      <dgm:t>
        <a:bodyPr/>
        <a:lstStyle/>
        <a:p>
          <a:endParaRPr lang="en-US">
            <a:solidFill>
              <a:schemeClr val="bg1"/>
            </a:solidFill>
          </a:endParaRPr>
        </a:p>
      </dgm:t>
    </dgm:pt>
    <dgm:pt modelId="{1A7C57D9-4BBE-4887-9203-AB05A8BBF6AB}" type="sibTrans" cxnId="{5694E546-2599-4919-91E1-538C58271FAE}">
      <dgm:prSet/>
      <dgm:spPr/>
      <dgm:t>
        <a:bodyPr/>
        <a:lstStyle/>
        <a:p>
          <a:endParaRPr lang="en-US"/>
        </a:p>
      </dgm:t>
    </dgm:pt>
    <dgm:pt modelId="{8A0C4BAA-180D-436C-B179-06B7A49689EC}">
      <dgm:prSet phldrT="[Text]"/>
      <dgm:spPr/>
      <dgm:t>
        <a:bodyPr/>
        <a:lstStyle/>
        <a:p>
          <a:pPr rtl="1"/>
          <a:r>
            <a:rPr lang="ar-EG" dirty="0">
              <a:effectLst/>
              <a:latin typeface="Sakkal Majalla" panose="02000000000000000000" pitchFamily="2" charset="-78"/>
              <a:ea typeface="Aptos"/>
              <a:cs typeface="Sakkal Majalla" panose="02000000000000000000" pitchFamily="2" charset="-78"/>
            </a:rPr>
            <a:t>4. </a:t>
          </a:r>
          <a:r>
            <a:rPr lang="ar-SA" dirty="0">
              <a:effectLst/>
              <a:latin typeface="Sakkal Majalla" panose="02000000000000000000" pitchFamily="2" charset="-78"/>
              <a:ea typeface="Aptos"/>
              <a:cs typeface="Sakkal Majalla" panose="02000000000000000000" pitchFamily="2" charset="-78"/>
            </a:rPr>
            <a:t>مصادر واردة عبر أجهزة التتبع</a:t>
          </a:r>
          <a:endParaRPr lang="en-US" dirty="0">
            <a:solidFill>
              <a:schemeClr val="bg1"/>
            </a:solidFill>
          </a:endParaRPr>
        </a:p>
      </dgm:t>
    </dgm:pt>
    <dgm:pt modelId="{B4BD0454-5EA8-49FC-AC62-523110A58A1E}" type="parTrans" cxnId="{91E8D427-BCF0-4655-A03D-0896C404BDD2}">
      <dgm:prSet/>
      <dgm:spPr/>
      <dgm:t>
        <a:bodyPr/>
        <a:lstStyle/>
        <a:p>
          <a:endParaRPr lang="en-US">
            <a:solidFill>
              <a:schemeClr val="bg1"/>
            </a:solidFill>
          </a:endParaRPr>
        </a:p>
      </dgm:t>
    </dgm:pt>
    <dgm:pt modelId="{44390C20-398E-4793-B60C-5A54607FC9C1}" type="sibTrans" cxnId="{91E8D427-BCF0-4655-A03D-0896C404BDD2}">
      <dgm:prSet/>
      <dgm:spPr/>
      <dgm:t>
        <a:bodyPr/>
        <a:lstStyle/>
        <a:p>
          <a:endParaRPr lang="en-US"/>
        </a:p>
      </dgm:t>
    </dgm:pt>
    <dgm:pt modelId="{5B41BEE9-EE9E-422A-9D94-355244DD0395}" type="pres">
      <dgm:prSet presAssocID="{3599B48C-88D5-4EAF-95D2-AE74052143A4}" presName="hierChild1" presStyleCnt="0">
        <dgm:presLayoutVars>
          <dgm:orgChart val="1"/>
          <dgm:chPref val="1"/>
          <dgm:dir/>
          <dgm:animOne val="branch"/>
          <dgm:animLvl val="lvl"/>
          <dgm:resizeHandles/>
        </dgm:presLayoutVars>
      </dgm:prSet>
      <dgm:spPr/>
    </dgm:pt>
    <dgm:pt modelId="{0D037FD5-8F27-432F-8E55-6AC86CA1C9A2}" type="pres">
      <dgm:prSet presAssocID="{90FB3D78-F11B-492E-8F48-0FB44681AEFE}" presName="hierRoot1" presStyleCnt="0">
        <dgm:presLayoutVars>
          <dgm:hierBranch val="init"/>
        </dgm:presLayoutVars>
      </dgm:prSet>
      <dgm:spPr/>
    </dgm:pt>
    <dgm:pt modelId="{05B264AE-2C84-43E3-B287-D24DD82C4945}" type="pres">
      <dgm:prSet presAssocID="{90FB3D78-F11B-492E-8F48-0FB44681AEFE}" presName="rootComposite1" presStyleCnt="0"/>
      <dgm:spPr/>
    </dgm:pt>
    <dgm:pt modelId="{3507A259-6594-4EDB-8F1D-061AFB5A3F3F}" type="pres">
      <dgm:prSet presAssocID="{90FB3D78-F11B-492E-8F48-0FB44681AEFE}" presName="rootText1" presStyleLbl="node0" presStyleIdx="0" presStyleCnt="1">
        <dgm:presLayoutVars>
          <dgm:chPref val="3"/>
        </dgm:presLayoutVars>
      </dgm:prSet>
      <dgm:spPr/>
    </dgm:pt>
    <dgm:pt modelId="{1E415ACA-C9C4-446B-8797-23B6F41001E7}" type="pres">
      <dgm:prSet presAssocID="{90FB3D78-F11B-492E-8F48-0FB44681AEFE}" presName="rootConnector1" presStyleLbl="asst0" presStyleIdx="0" presStyleCnt="0"/>
      <dgm:spPr/>
    </dgm:pt>
    <dgm:pt modelId="{516B9890-8E95-46A0-A22C-6B78BA71ECB0}" type="pres">
      <dgm:prSet presAssocID="{90FB3D78-F11B-492E-8F48-0FB44681AEFE}" presName="hierChild2" presStyleCnt="0"/>
      <dgm:spPr/>
    </dgm:pt>
    <dgm:pt modelId="{8223754C-94D7-4EC3-B7F7-8A1798140818}" type="pres">
      <dgm:prSet presAssocID="{2B591C3B-D666-439C-A371-4D22A773EE74}" presName="Name37" presStyleLbl="parChTrans1D2" presStyleIdx="0" presStyleCnt="3"/>
      <dgm:spPr/>
    </dgm:pt>
    <dgm:pt modelId="{ACC2A1A8-C468-4393-897C-A20A0C893640}" type="pres">
      <dgm:prSet presAssocID="{426FB1F5-30BC-467E-AD9A-BF3A2821A3F0}" presName="hierRoot2" presStyleCnt="0">
        <dgm:presLayoutVars>
          <dgm:hierBranch val="init"/>
        </dgm:presLayoutVars>
      </dgm:prSet>
      <dgm:spPr/>
    </dgm:pt>
    <dgm:pt modelId="{BB4991EC-F9AF-4D5B-B518-407EA08CF0DE}" type="pres">
      <dgm:prSet presAssocID="{426FB1F5-30BC-467E-AD9A-BF3A2821A3F0}" presName="rootComposite" presStyleCnt="0"/>
      <dgm:spPr/>
    </dgm:pt>
    <dgm:pt modelId="{48E9C6BC-F42B-4A67-A3BC-C26A6229BB17}" type="pres">
      <dgm:prSet presAssocID="{426FB1F5-30BC-467E-AD9A-BF3A2821A3F0}" presName="rootText" presStyleLbl="node2" presStyleIdx="0" presStyleCnt="3">
        <dgm:presLayoutVars>
          <dgm:chPref val="3"/>
        </dgm:presLayoutVars>
      </dgm:prSet>
      <dgm:spPr/>
    </dgm:pt>
    <dgm:pt modelId="{81E6B83E-606A-40D3-9120-CA2923331E8D}" type="pres">
      <dgm:prSet presAssocID="{426FB1F5-30BC-467E-AD9A-BF3A2821A3F0}" presName="rootConnector" presStyleLbl="node2" presStyleIdx="0" presStyleCnt="3"/>
      <dgm:spPr/>
    </dgm:pt>
    <dgm:pt modelId="{55AE020A-57F1-4C36-B8FA-AFFCC4CFE141}" type="pres">
      <dgm:prSet presAssocID="{426FB1F5-30BC-467E-AD9A-BF3A2821A3F0}" presName="hierChild4" presStyleCnt="0"/>
      <dgm:spPr/>
    </dgm:pt>
    <dgm:pt modelId="{A22DEAEE-48D4-4611-93F5-CBDE743ABD64}" type="pres">
      <dgm:prSet presAssocID="{426FB1F5-30BC-467E-AD9A-BF3A2821A3F0}" presName="hierChild5" presStyleCnt="0"/>
      <dgm:spPr/>
    </dgm:pt>
    <dgm:pt modelId="{B5A50B24-BA3E-4358-A30A-20AA212CE5F4}" type="pres">
      <dgm:prSet presAssocID="{75438E97-85BD-4602-9290-E3A657FAE15A}" presName="Name37" presStyleLbl="parChTrans1D2" presStyleIdx="1" presStyleCnt="3"/>
      <dgm:spPr/>
    </dgm:pt>
    <dgm:pt modelId="{81F91BEC-5E98-4EA8-9F26-5EE6E5DBA6C4}" type="pres">
      <dgm:prSet presAssocID="{991E38D9-6D70-4588-A7BB-3A0D8F89929D}" presName="hierRoot2" presStyleCnt="0">
        <dgm:presLayoutVars>
          <dgm:hierBranch val="init"/>
        </dgm:presLayoutVars>
      </dgm:prSet>
      <dgm:spPr/>
    </dgm:pt>
    <dgm:pt modelId="{C8482B71-A33D-4A7A-A483-47303FEE4D1C}" type="pres">
      <dgm:prSet presAssocID="{991E38D9-6D70-4588-A7BB-3A0D8F89929D}" presName="rootComposite" presStyleCnt="0"/>
      <dgm:spPr/>
    </dgm:pt>
    <dgm:pt modelId="{8C0EC874-996E-49F0-9DF0-825C56EB3F14}" type="pres">
      <dgm:prSet presAssocID="{991E38D9-6D70-4588-A7BB-3A0D8F89929D}" presName="rootText" presStyleLbl="node2" presStyleIdx="1" presStyleCnt="3">
        <dgm:presLayoutVars>
          <dgm:chPref val="3"/>
        </dgm:presLayoutVars>
      </dgm:prSet>
      <dgm:spPr/>
    </dgm:pt>
    <dgm:pt modelId="{85C20207-9CD5-4779-BE5F-18EED9FB565F}" type="pres">
      <dgm:prSet presAssocID="{991E38D9-6D70-4588-A7BB-3A0D8F89929D}" presName="rootConnector" presStyleLbl="node2" presStyleIdx="1" presStyleCnt="3"/>
      <dgm:spPr/>
    </dgm:pt>
    <dgm:pt modelId="{E367904E-FFEE-40BE-B59C-1964385383A7}" type="pres">
      <dgm:prSet presAssocID="{991E38D9-6D70-4588-A7BB-3A0D8F89929D}" presName="hierChild4" presStyleCnt="0"/>
      <dgm:spPr/>
    </dgm:pt>
    <dgm:pt modelId="{F67B7B46-83C3-4A98-9C51-1A4E99F264A1}" type="pres">
      <dgm:prSet presAssocID="{991E38D9-6D70-4588-A7BB-3A0D8F89929D}" presName="hierChild5" presStyleCnt="0"/>
      <dgm:spPr/>
    </dgm:pt>
    <dgm:pt modelId="{2E5DAF47-BAFF-4FA6-9BC3-0C0DA3367E09}" type="pres">
      <dgm:prSet presAssocID="{B4BD0454-5EA8-49FC-AC62-523110A58A1E}" presName="Name37" presStyleLbl="parChTrans1D2" presStyleIdx="2" presStyleCnt="3"/>
      <dgm:spPr/>
    </dgm:pt>
    <dgm:pt modelId="{46D51CD8-C01E-4E42-8060-5C80134A66A9}" type="pres">
      <dgm:prSet presAssocID="{8A0C4BAA-180D-436C-B179-06B7A49689EC}" presName="hierRoot2" presStyleCnt="0">
        <dgm:presLayoutVars>
          <dgm:hierBranch val="init"/>
        </dgm:presLayoutVars>
      </dgm:prSet>
      <dgm:spPr/>
    </dgm:pt>
    <dgm:pt modelId="{6AF2ADAD-1878-4A4B-9CB6-4AA850831B1A}" type="pres">
      <dgm:prSet presAssocID="{8A0C4BAA-180D-436C-B179-06B7A49689EC}" presName="rootComposite" presStyleCnt="0"/>
      <dgm:spPr/>
    </dgm:pt>
    <dgm:pt modelId="{CFF4085A-7181-4C26-8563-006EF34BA5DE}" type="pres">
      <dgm:prSet presAssocID="{8A0C4BAA-180D-436C-B179-06B7A49689EC}" presName="rootText" presStyleLbl="node2" presStyleIdx="2" presStyleCnt="3">
        <dgm:presLayoutVars>
          <dgm:chPref val="3"/>
        </dgm:presLayoutVars>
      </dgm:prSet>
      <dgm:spPr/>
    </dgm:pt>
    <dgm:pt modelId="{21046FF1-418C-470D-8CE1-E9E961B7585C}" type="pres">
      <dgm:prSet presAssocID="{8A0C4BAA-180D-436C-B179-06B7A49689EC}" presName="rootConnector" presStyleLbl="node2" presStyleIdx="2" presStyleCnt="3"/>
      <dgm:spPr/>
    </dgm:pt>
    <dgm:pt modelId="{A6023E34-B0D4-4112-8B56-501EE1AC4EAA}" type="pres">
      <dgm:prSet presAssocID="{8A0C4BAA-180D-436C-B179-06B7A49689EC}" presName="hierChild4" presStyleCnt="0"/>
      <dgm:spPr/>
    </dgm:pt>
    <dgm:pt modelId="{6D4ECB72-75C4-44A7-BC8D-84E3EF969700}" type="pres">
      <dgm:prSet presAssocID="{8A0C4BAA-180D-436C-B179-06B7A49689EC}" presName="hierChild5" presStyleCnt="0"/>
      <dgm:spPr/>
    </dgm:pt>
    <dgm:pt modelId="{B567269B-8D17-450F-9CFA-928108A3C58B}" type="pres">
      <dgm:prSet presAssocID="{90FB3D78-F11B-492E-8F48-0FB44681AEFE}" presName="hierChild3" presStyleCnt="0"/>
      <dgm:spPr/>
    </dgm:pt>
  </dgm:ptLst>
  <dgm:cxnLst>
    <dgm:cxn modelId="{FF87A409-BCB7-4259-9501-7D91FB4299CA}" type="presOf" srcId="{3599B48C-88D5-4EAF-95D2-AE74052143A4}" destId="{5B41BEE9-EE9E-422A-9D94-355244DD0395}" srcOrd="0" destOrd="0" presId="urn:microsoft.com/office/officeart/2005/8/layout/orgChart1"/>
    <dgm:cxn modelId="{91E8D427-BCF0-4655-A03D-0896C404BDD2}" srcId="{90FB3D78-F11B-492E-8F48-0FB44681AEFE}" destId="{8A0C4BAA-180D-436C-B179-06B7A49689EC}" srcOrd="2" destOrd="0" parTransId="{B4BD0454-5EA8-49FC-AC62-523110A58A1E}" sibTransId="{44390C20-398E-4793-B60C-5A54607FC9C1}"/>
    <dgm:cxn modelId="{6DE2C034-34D2-4811-BA3D-2A259591F5FC}" type="presOf" srcId="{426FB1F5-30BC-467E-AD9A-BF3A2821A3F0}" destId="{81E6B83E-606A-40D3-9120-CA2923331E8D}" srcOrd="1" destOrd="0" presId="urn:microsoft.com/office/officeart/2005/8/layout/orgChart1"/>
    <dgm:cxn modelId="{5694E546-2599-4919-91E1-538C58271FAE}" srcId="{90FB3D78-F11B-492E-8F48-0FB44681AEFE}" destId="{991E38D9-6D70-4588-A7BB-3A0D8F89929D}" srcOrd="1" destOrd="0" parTransId="{75438E97-85BD-4602-9290-E3A657FAE15A}" sibTransId="{1A7C57D9-4BBE-4887-9203-AB05A8BBF6AB}"/>
    <dgm:cxn modelId="{AAF12B6A-BDA7-49A4-A03B-6C327B28F783}" type="presOf" srcId="{991E38D9-6D70-4588-A7BB-3A0D8F89929D}" destId="{85C20207-9CD5-4779-BE5F-18EED9FB565F}" srcOrd="1" destOrd="0" presId="urn:microsoft.com/office/officeart/2005/8/layout/orgChart1"/>
    <dgm:cxn modelId="{EB365E89-8805-4725-AD08-F178849881A3}" type="presOf" srcId="{2B591C3B-D666-439C-A371-4D22A773EE74}" destId="{8223754C-94D7-4EC3-B7F7-8A1798140818}" srcOrd="0" destOrd="0" presId="urn:microsoft.com/office/officeart/2005/8/layout/orgChart1"/>
    <dgm:cxn modelId="{5090B48C-998F-475A-85A0-059041E850D7}" type="presOf" srcId="{8A0C4BAA-180D-436C-B179-06B7A49689EC}" destId="{21046FF1-418C-470D-8CE1-E9E961B7585C}" srcOrd="1" destOrd="0" presId="urn:microsoft.com/office/officeart/2005/8/layout/orgChart1"/>
    <dgm:cxn modelId="{A77DB597-300D-4E9A-8465-E956878E0BC9}" type="presOf" srcId="{75438E97-85BD-4602-9290-E3A657FAE15A}" destId="{B5A50B24-BA3E-4358-A30A-20AA212CE5F4}" srcOrd="0" destOrd="0" presId="urn:microsoft.com/office/officeart/2005/8/layout/orgChart1"/>
    <dgm:cxn modelId="{F49EFA9E-70E9-41B5-9F81-01DD352C9D0B}" type="presOf" srcId="{90FB3D78-F11B-492E-8F48-0FB44681AEFE}" destId="{1E415ACA-C9C4-446B-8797-23B6F41001E7}" srcOrd="1" destOrd="0" presId="urn:microsoft.com/office/officeart/2005/8/layout/orgChart1"/>
    <dgm:cxn modelId="{6690F3B9-E0FC-4EAF-92B2-6C11764527D1}" type="presOf" srcId="{991E38D9-6D70-4588-A7BB-3A0D8F89929D}" destId="{8C0EC874-996E-49F0-9DF0-825C56EB3F14}" srcOrd="0" destOrd="0" presId="urn:microsoft.com/office/officeart/2005/8/layout/orgChart1"/>
    <dgm:cxn modelId="{3928ADC8-7E4E-4D5E-BEC8-AA287E10F90C}" type="presOf" srcId="{426FB1F5-30BC-467E-AD9A-BF3A2821A3F0}" destId="{48E9C6BC-F42B-4A67-A3BC-C26A6229BB17}" srcOrd="0" destOrd="0" presId="urn:microsoft.com/office/officeart/2005/8/layout/orgChart1"/>
    <dgm:cxn modelId="{C0A955CA-E01B-4ACE-AC21-B8D00DECE6B9}" srcId="{90FB3D78-F11B-492E-8F48-0FB44681AEFE}" destId="{426FB1F5-30BC-467E-AD9A-BF3A2821A3F0}" srcOrd="0" destOrd="0" parTransId="{2B591C3B-D666-439C-A371-4D22A773EE74}" sibTransId="{0EA5EE62-BC91-418D-BC45-EE5423DB0154}"/>
    <dgm:cxn modelId="{4C09ADCD-84DD-4A76-BB49-201182704728}" type="presOf" srcId="{90FB3D78-F11B-492E-8F48-0FB44681AEFE}" destId="{3507A259-6594-4EDB-8F1D-061AFB5A3F3F}" srcOrd="0" destOrd="0" presId="urn:microsoft.com/office/officeart/2005/8/layout/orgChart1"/>
    <dgm:cxn modelId="{A38A92E5-02FD-45BE-839E-513BFFD146BE}" srcId="{3599B48C-88D5-4EAF-95D2-AE74052143A4}" destId="{90FB3D78-F11B-492E-8F48-0FB44681AEFE}" srcOrd="0" destOrd="0" parTransId="{97E8DE3E-16C8-47A8-A796-887D61F5DBE5}" sibTransId="{1C7B9A73-ED18-4A6B-90FB-101518C3899A}"/>
    <dgm:cxn modelId="{74CDD1E9-2004-4485-9BCB-BA25F71AC749}" type="presOf" srcId="{B4BD0454-5EA8-49FC-AC62-523110A58A1E}" destId="{2E5DAF47-BAFF-4FA6-9BC3-0C0DA3367E09}" srcOrd="0" destOrd="0" presId="urn:microsoft.com/office/officeart/2005/8/layout/orgChart1"/>
    <dgm:cxn modelId="{CF76CFF6-F863-4F69-805C-3F79E1E59F0D}" type="presOf" srcId="{8A0C4BAA-180D-436C-B179-06B7A49689EC}" destId="{CFF4085A-7181-4C26-8563-006EF34BA5DE}" srcOrd="0" destOrd="0" presId="urn:microsoft.com/office/officeart/2005/8/layout/orgChart1"/>
    <dgm:cxn modelId="{A79BECF0-42F2-45F4-92E1-15028898CCE1}" type="presParOf" srcId="{5B41BEE9-EE9E-422A-9D94-355244DD0395}" destId="{0D037FD5-8F27-432F-8E55-6AC86CA1C9A2}" srcOrd="0" destOrd="0" presId="urn:microsoft.com/office/officeart/2005/8/layout/orgChart1"/>
    <dgm:cxn modelId="{FDEA2F4B-BE51-4DF0-B86B-CC553E8B9E41}" type="presParOf" srcId="{0D037FD5-8F27-432F-8E55-6AC86CA1C9A2}" destId="{05B264AE-2C84-43E3-B287-D24DD82C4945}" srcOrd="0" destOrd="0" presId="urn:microsoft.com/office/officeart/2005/8/layout/orgChart1"/>
    <dgm:cxn modelId="{DF2CA474-9D27-4E1B-8F64-A1C60EE19A2E}" type="presParOf" srcId="{05B264AE-2C84-43E3-B287-D24DD82C4945}" destId="{3507A259-6594-4EDB-8F1D-061AFB5A3F3F}" srcOrd="0" destOrd="0" presId="urn:microsoft.com/office/officeart/2005/8/layout/orgChart1"/>
    <dgm:cxn modelId="{6F3C6B70-F70D-4C7E-9474-5953C589105E}" type="presParOf" srcId="{05B264AE-2C84-43E3-B287-D24DD82C4945}" destId="{1E415ACA-C9C4-446B-8797-23B6F41001E7}" srcOrd="1" destOrd="0" presId="urn:microsoft.com/office/officeart/2005/8/layout/orgChart1"/>
    <dgm:cxn modelId="{4D807AD8-6161-4619-BA7E-AFB85BD6D179}" type="presParOf" srcId="{0D037FD5-8F27-432F-8E55-6AC86CA1C9A2}" destId="{516B9890-8E95-46A0-A22C-6B78BA71ECB0}" srcOrd="1" destOrd="0" presId="urn:microsoft.com/office/officeart/2005/8/layout/orgChart1"/>
    <dgm:cxn modelId="{E7264D9C-19DA-4523-997C-6460293F7A7D}" type="presParOf" srcId="{516B9890-8E95-46A0-A22C-6B78BA71ECB0}" destId="{8223754C-94D7-4EC3-B7F7-8A1798140818}" srcOrd="0" destOrd="0" presId="urn:microsoft.com/office/officeart/2005/8/layout/orgChart1"/>
    <dgm:cxn modelId="{8C21E519-16E6-4E02-85FC-9A3D39F4DE0F}" type="presParOf" srcId="{516B9890-8E95-46A0-A22C-6B78BA71ECB0}" destId="{ACC2A1A8-C468-4393-897C-A20A0C893640}" srcOrd="1" destOrd="0" presId="urn:microsoft.com/office/officeart/2005/8/layout/orgChart1"/>
    <dgm:cxn modelId="{63C4DBF8-F51F-4E2F-999E-C370CC47761F}" type="presParOf" srcId="{ACC2A1A8-C468-4393-897C-A20A0C893640}" destId="{BB4991EC-F9AF-4D5B-B518-407EA08CF0DE}" srcOrd="0" destOrd="0" presId="urn:microsoft.com/office/officeart/2005/8/layout/orgChart1"/>
    <dgm:cxn modelId="{BFE2E546-680A-44AE-96F3-04E69D0FA182}" type="presParOf" srcId="{BB4991EC-F9AF-4D5B-B518-407EA08CF0DE}" destId="{48E9C6BC-F42B-4A67-A3BC-C26A6229BB17}" srcOrd="0" destOrd="0" presId="urn:microsoft.com/office/officeart/2005/8/layout/orgChart1"/>
    <dgm:cxn modelId="{8AD10588-7820-470B-A2C7-980B0A581CB4}" type="presParOf" srcId="{BB4991EC-F9AF-4D5B-B518-407EA08CF0DE}" destId="{81E6B83E-606A-40D3-9120-CA2923331E8D}" srcOrd="1" destOrd="0" presId="urn:microsoft.com/office/officeart/2005/8/layout/orgChart1"/>
    <dgm:cxn modelId="{25AE5B62-DE6E-4D14-96D7-0784415C5034}" type="presParOf" srcId="{ACC2A1A8-C468-4393-897C-A20A0C893640}" destId="{55AE020A-57F1-4C36-B8FA-AFFCC4CFE141}" srcOrd="1" destOrd="0" presId="urn:microsoft.com/office/officeart/2005/8/layout/orgChart1"/>
    <dgm:cxn modelId="{DDFF7134-4EE0-4D3F-A086-09F29AE9B0E3}" type="presParOf" srcId="{ACC2A1A8-C468-4393-897C-A20A0C893640}" destId="{A22DEAEE-48D4-4611-93F5-CBDE743ABD64}" srcOrd="2" destOrd="0" presId="urn:microsoft.com/office/officeart/2005/8/layout/orgChart1"/>
    <dgm:cxn modelId="{9DDE6226-8CDC-4591-A069-B69D0CB78EF3}" type="presParOf" srcId="{516B9890-8E95-46A0-A22C-6B78BA71ECB0}" destId="{B5A50B24-BA3E-4358-A30A-20AA212CE5F4}" srcOrd="2" destOrd="0" presId="urn:microsoft.com/office/officeart/2005/8/layout/orgChart1"/>
    <dgm:cxn modelId="{6751FE26-12F0-4782-9CEB-0F396BC3D57B}" type="presParOf" srcId="{516B9890-8E95-46A0-A22C-6B78BA71ECB0}" destId="{81F91BEC-5E98-4EA8-9F26-5EE6E5DBA6C4}" srcOrd="3" destOrd="0" presId="urn:microsoft.com/office/officeart/2005/8/layout/orgChart1"/>
    <dgm:cxn modelId="{8B7BF670-A019-4DDF-9332-9F789455AF08}" type="presParOf" srcId="{81F91BEC-5E98-4EA8-9F26-5EE6E5DBA6C4}" destId="{C8482B71-A33D-4A7A-A483-47303FEE4D1C}" srcOrd="0" destOrd="0" presId="urn:microsoft.com/office/officeart/2005/8/layout/orgChart1"/>
    <dgm:cxn modelId="{B11FEB02-E923-4F84-8D5F-AD1AE4CE8431}" type="presParOf" srcId="{C8482B71-A33D-4A7A-A483-47303FEE4D1C}" destId="{8C0EC874-996E-49F0-9DF0-825C56EB3F14}" srcOrd="0" destOrd="0" presId="urn:microsoft.com/office/officeart/2005/8/layout/orgChart1"/>
    <dgm:cxn modelId="{D3CA4BFD-D8B0-4914-96BB-939D73DA73EC}" type="presParOf" srcId="{C8482B71-A33D-4A7A-A483-47303FEE4D1C}" destId="{85C20207-9CD5-4779-BE5F-18EED9FB565F}" srcOrd="1" destOrd="0" presId="urn:microsoft.com/office/officeart/2005/8/layout/orgChart1"/>
    <dgm:cxn modelId="{78E192DC-E989-4B9F-AC48-CB91338E2908}" type="presParOf" srcId="{81F91BEC-5E98-4EA8-9F26-5EE6E5DBA6C4}" destId="{E367904E-FFEE-40BE-B59C-1964385383A7}" srcOrd="1" destOrd="0" presId="urn:microsoft.com/office/officeart/2005/8/layout/orgChart1"/>
    <dgm:cxn modelId="{33917822-8ACF-436D-B27A-96BCD85BC444}" type="presParOf" srcId="{81F91BEC-5E98-4EA8-9F26-5EE6E5DBA6C4}" destId="{F67B7B46-83C3-4A98-9C51-1A4E99F264A1}" srcOrd="2" destOrd="0" presId="urn:microsoft.com/office/officeart/2005/8/layout/orgChart1"/>
    <dgm:cxn modelId="{17C38496-A4FF-4B5E-BFA1-08692E1083BD}" type="presParOf" srcId="{516B9890-8E95-46A0-A22C-6B78BA71ECB0}" destId="{2E5DAF47-BAFF-4FA6-9BC3-0C0DA3367E09}" srcOrd="4" destOrd="0" presId="urn:microsoft.com/office/officeart/2005/8/layout/orgChart1"/>
    <dgm:cxn modelId="{E4B4E60F-0A08-4E79-83F6-E83308FEEBA7}" type="presParOf" srcId="{516B9890-8E95-46A0-A22C-6B78BA71ECB0}" destId="{46D51CD8-C01E-4E42-8060-5C80134A66A9}" srcOrd="5" destOrd="0" presId="urn:microsoft.com/office/officeart/2005/8/layout/orgChart1"/>
    <dgm:cxn modelId="{EE946F96-B388-412B-B3DE-E8927AA085D9}" type="presParOf" srcId="{46D51CD8-C01E-4E42-8060-5C80134A66A9}" destId="{6AF2ADAD-1878-4A4B-9CB6-4AA850831B1A}" srcOrd="0" destOrd="0" presId="urn:microsoft.com/office/officeart/2005/8/layout/orgChart1"/>
    <dgm:cxn modelId="{E0B07EB9-46DC-4AF5-99CF-991A30865BF0}" type="presParOf" srcId="{6AF2ADAD-1878-4A4B-9CB6-4AA850831B1A}" destId="{CFF4085A-7181-4C26-8563-006EF34BA5DE}" srcOrd="0" destOrd="0" presId="urn:microsoft.com/office/officeart/2005/8/layout/orgChart1"/>
    <dgm:cxn modelId="{7E51BD53-A8AE-4AD4-A852-02322B07A73C}" type="presParOf" srcId="{6AF2ADAD-1878-4A4B-9CB6-4AA850831B1A}" destId="{21046FF1-418C-470D-8CE1-E9E961B7585C}" srcOrd="1" destOrd="0" presId="urn:microsoft.com/office/officeart/2005/8/layout/orgChart1"/>
    <dgm:cxn modelId="{51A68840-DD51-4107-BD8F-3EC0005BF1BB}" type="presParOf" srcId="{46D51CD8-C01E-4E42-8060-5C80134A66A9}" destId="{A6023E34-B0D4-4112-8B56-501EE1AC4EAA}" srcOrd="1" destOrd="0" presId="urn:microsoft.com/office/officeart/2005/8/layout/orgChart1"/>
    <dgm:cxn modelId="{E5DF97B8-73BF-4308-833A-F36A70D386B8}" type="presParOf" srcId="{46D51CD8-C01E-4E42-8060-5C80134A66A9}" destId="{6D4ECB72-75C4-44A7-BC8D-84E3EF969700}" srcOrd="2" destOrd="0" presId="urn:microsoft.com/office/officeart/2005/8/layout/orgChart1"/>
    <dgm:cxn modelId="{76CCA0BD-5A96-42A7-ACC7-55DC24D7659C}" type="presParOf" srcId="{0D037FD5-8F27-432F-8E55-6AC86CA1C9A2}" destId="{B567269B-8D17-450F-9CFA-928108A3C58B}"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599B48C-88D5-4EAF-95D2-AE74052143A4}"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90FB3D78-F11B-492E-8F48-0FB44681AEFE}" type="asst">
      <dgm:prSet phldrT="[Text]"/>
      <dgm:spPr/>
      <dgm:t>
        <a:bodyPr/>
        <a:lstStyle/>
        <a:p>
          <a:pPr rtl="1"/>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أهمية البيانات الضخمة</a:t>
          </a:r>
          <a:endParaRPr lang="en-US" dirty="0">
            <a:solidFill>
              <a:schemeClr val="bg1"/>
            </a:solidFill>
          </a:endParaRPr>
        </a:p>
      </dgm:t>
    </dgm:pt>
    <dgm:pt modelId="{97E8DE3E-16C8-47A8-A796-887D61F5DBE5}" type="parTrans" cxnId="{A38A92E5-02FD-45BE-839E-513BFFD146BE}">
      <dgm:prSet/>
      <dgm:spPr/>
      <dgm:t>
        <a:bodyPr/>
        <a:lstStyle/>
        <a:p>
          <a:endParaRPr lang="en-US">
            <a:solidFill>
              <a:schemeClr val="bg1"/>
            </a:solidFill>
          </a:endParaRPr>
        </a:p>
      </dgm:t>
    </dgm:pt>
    <dgm:pt modelId="{1C7B9A73-ED18-4A6B-90FB-101518C3899A}" type="sibTrans" cxnId="{A38A92E5-02FD-45BE-839E-513BFFD146BE}">
      <dgm:prSet/>
      <dgm:spPr/>
      <dgm:t>
        <a:bodyPr/>
        <a:lstStyle/>
        <a:p>
          <a:endParaRPr lang="en-US"/>
        </a:p>
      </dgm:t>
    </dgm:pt>
    <dgm:pt modelId="{426FB1F5-30BC-467E-AD9A-BF3A2821A3F0}">
      <dgm:prSet phldrT="[Text]"/>
      <dgm:spPr/>
      <dgm:t>
        <a:bodyPr/>
        <a:lstStyle/>
        <a:p>
          <a:r>
            <a:rPr lang="ar-EG" b="1" i="0" u="none" strike="noStrike" baseline="0" dirty="0">
              <a:latin typeface="Sakkal Majalla" panose="02000000000000000000" pitchFamily="2" charset="-78"/>
              <a:cs typeface="Sakkal Majalla" panose="02000000000000000000" pitchFamily="2" charset="-78"/>
            </a:rPr>
            <a:t>4. نظم المعلومات المتاحة بالمنظمة</a:t>
          </a:r>
          <a:endParaRPr lang="en-US" u="none" dirty="0">
            <a:solidFill>
              <a:schemeClr val="bg1"/>
            </a:solidFill>
          </a:endParaRPr>
        </a:p>
      </dgm:t>
    </dgm:pt>
    <dgm:pt modelId="{2B591C3B-D666-439C-A371-4D22A773EE74}" type="parTrans" cxnId="{C0A955CA-E01B-4ACE-AC21-B8D00DECE6B9}">
      <dgm:prSet/>
      <dgm:spPr/>
      <dgm:t>
        <a:bodyPr/>
        <a:lstStyle/>
        <a:p>
          <a:endParaRPr lang="en-US">
            <a:solidFill>
              <a:schemeClr val="bg1"/>
            </a:solidFill>
          </a:endParaRPr>
        </a:p>
      </dgm:t>
    </dgm:pt>
    <dgm:pt modelId="{0EA5EE62-BC91-418D-BC45-EE5423DB0154}" type="sibTrans" cxnId="{C0A955CA-E01B-4ACE-AC21-B8D00DECE6B9}">
      <dgm:prSet/>
      <dgm:spPr/>
      <dgm:t>
        <a:bodyPr/>
        <a:lstStyle/>
        <a:p>
          <a:endParaRPr lang="en-US"/>
        </a:p>
      </dgm:t>
    </dgm:pt>
    <dgm:pt modelId="{991E38D9-6D70-4588-A7BB-3A0D8F89929D}">
      <dgm:prSet phldrT="[Text]"/>
      <dgm:spPr/>
      <dgm:t>
        <a:bodyPr/>
        <a:lstStyle/>
        <a:p>
          <a:r>
            <a:rPr lang="ar-EG" b="1" i="0" u="none" strike="noStrike" baseline="0" dirty="0">
              <a:latin typeface="Sakkal Majalla" panose="02000000000000000000" pitchFamily="2" charset="-78"/>
              <a:cs typeface="Sakkal Majalla" panose="02000000000000000000" pitchFamily="2" charset="-78"/>
            </a:rPr>
            <a:t>2. قواعد بيانات خاصة بالمستفيدين</a:t>
          </a:r>
          <a:endParaRPr lang="en-US" u="none" dirty="0">
            <a:solidFill>
              <a:schemeClr val="bg1"/>
            </a:solidFill>
          </a:endParaRPr>
        </a:p>
      </dgm:t>
    </dgm:pt>
    <dgm:pt modelId="{75438E97-85BD-4602-9290-E3A657FAE15A}" type="parTrans" cxnId="{5694E546-2599-4919-91E1-538C58271FAE}">
      <dgm:prSet/>
      <dgm:spPr/>
      <dgm:t>
        <a:bodyPr/>
        <a:lstStyle/>
        <a:p>
          <a:endParaRPr lang="en-US">
            <a:solidFill>
              <a:schemeClr val="bg1"/>
            </a:solidFill>
          </a:endParaRPr>
        </a:p>
      </dgm:t>
    </dgm:pt>
    <dgm:pt modelId="{1A7C57D9-4BBE-4887-9203-AB05A8BBF6AB}" type="sibTrans" cxnId="{5694E546-2599-4919-91E1-538C58271FAE}">
      <dgm:prSet/>
      <dgm:spPr/>
      <dgm:t>
        <a:bodyPr/>
        <a:lstStyle/>
        <a:p>
          <a:endParaRPr lang="en-US"/>
        </a:p>
      </dgm:t>
    </dgm:pt>
    <dgm:pt modelId="{8A0C4BAA-180D-436C-B179-06B7A49689EC}">
      <dgm:prSet phldrT="[Text]"/>
      <dgm:spPr/>
      <dgm:t>
        <a:bodyPr/>
        <a:lstStyle/>
        <a:p>
          <a:pPr rtl="1"/>
          <a:r>
            <a:rPr lang="ar-EG" b="1" i="0" u="none" strike="noStrike" baseline="0" dirty="0">
              <a:latin typeface="Sakkal Majalla" panose="02000000000000000000" pitchFamily="2" charset="-78"/>
              <a:cs typeface="Sakkal Majalla" panose="02000000000000000000" pitchFamily="2" charset="-78"/>
            </a:rPr>
            <a:t>1. إدارة أصول المنظمات </a:t>
          </a:r>
          <a:endParaRPr lang="en-US" u="none" dirty="0">
            <a:solidFill>
              <a:schemeClr val="bg1"/>
            </a:solidFill>
          </a:endParaRPr>
        </a:p>
      </dgm:t>
    </dgm:pt>
    <dgm:pt modelId="{B4BD0454-5EA8-49FC-AC62-523110A58A1E}" type="parTrans" cxnId="{91E8D427-BCF0-4655-A03D-0896C404BDD2}">
      <dgm:prSet/>
      <dgm:spPr/>
      <dgm:t>
        <a:bodyPr/>
        <a:lstStyle/>
        <a:p>
          <a:endParaRPr lang="en-US">
            <a:solidFill>
              <a:schemeClr val="bg1"/>
            </a:solidFill>
          </a:endParaRPr>
        </a:p>
      </dgm:t>
    </dgm:pt>
    <dgm:pt modelId="{44390C20-398E-4793-B60C-5A54607FC9C1}" type="sibTrans" cxnId="{91E8D427-BCF0-4655-A03D-0896C404BDD2}">
      <dgm:prSet/>
      <dgm:spPr/>
      <dgm:t>
        <a:bodyPr/>
        <a:lstStyle/>
        <a:p>
          <a:endParaRPr lang="en-US"/>
        </a:p>
      </dgm:t>
    </dgm:pt>
    <dgm:pt modelId="{64AABC99-C423-4F31-A9D1-0305886073C3}">
      <dgm:prSet phldrT="[Text]"/>
      <dgm:spPr/>
      <dgm:t>
        <a:bodyPr/>
        <a:lstStyle/>
        <a:p>
          <a:pPr rtl="1"/>
          <a:r>
            <a:rPr lang="ar-EG" b="1" i="0" u="none" strike="noStrike" baseline="0" dirty="0">
              <a:latin typeface="Sakkal Majalla" panose="02000000000000000000" pitchFamily="2" charset="-78"/>
              <a:cs typeface="Sakkal Majalla" panose="02000000000000000000" pitchFamily="2" charset="-78"/>
            </a:rPr>
            <a:t>3. تنمية الموارد البشرية</a:t>
          </a:r>
          <a:endParaRPr lang="en-US" u="none" dirty="0">
            <a:solidFill>
              <a:schemeClr val="bg1"/>
            </a:solidFill>
          </a:endParaRPr>
        </a:p>
      </dgm:t>
    </dgm:pt>
    <dgm:pt modelId="{1CEB83A3-74DA-429F-A348-F413B269FA97}" type="parTrans" cxnId="{2D806B74-ADCF-47FE-96D2-F6EA699C616A}">
      <dgm:prSet/>
      <dgm:spPr/>
      <dgm:t>
        <a:bodyPr/>
        <a:lstStyle/>
        <a:p>
          <a:endParaRPr lang="en-US"/>
        </a:p>
      </dgm:t>
    </dgm:pt>
    <dgm:pt modelId="{10C324BC-EC5D-4D91-8AA5-9997B9807FBF}" type="sibTrans" cxnId="{2D806B74-ADCF-47FE-96D2-F6EA699C616A}">
      <dgm:prSet/>
      <dgm:spPr/>
      <dgm:t>
        <a:bodyPr/>
        <a:lstStyle/>
        <a:p>
          <a:endParaRPr lang="en-US"/>
        </a:p>
      </dgm:t>
    </dgm:pt>
    <dgm:pt modelId="{5B41BEE9-EE9E-422A-9D94-355244DD0395}" type="pres">
      <dgm:prSet presAssocID="{3599B48C-88D5-4EAF-95D2-AE74052143A4}" presName="hierChild1" presStyleCnt="0">
        <dgm:presLayoutVars>
          <dgm:orgChart val="1"/>
          <dgm:chPref val="1"/>
          <dgm:dir/>
          <dgm:animOne val="branch"/>
          <dgm:animLvl val="lvl"/>
          <dgm:resizeHandles/>
        </dgm:presLayoutVars>
      </dgm:prSet>
      <dgm:spPr/>
    </dgm:pt>
    <dgm:pt modelId="{0D037FD5-8F27-432F-8E55-6AC86CA1C9A2}" type="pres">
      <dgm:prSet presAssocID="{90FB3D78-F11B-492E-8F48-0FB44681AEFE}" presName="hierRoot1" presStyleCnt="0">
        <dgm:presLayoutVars>
          <dgm:hierBranch val="init"/>
        </dgm:presLayoutVars>
      </dgm:prSet>
      <dgm:spPr/>
    </dgm:pt>
    <dgm:pt modelId="{05B264AE-2C84-43E3-B287-D24DD82C4945}" type="pres">
      <dgm:prSet presAssocID="{90FB3D78-F11B-492E-8F48-0FB44681AEFE}" presName="rootComposite1" presStyleCnt="0"/>
      <dgm:spPr/>
    </dgm:pt>
    <dgm:pt modelId="{3507A259-6594-4EDB-8F1D-061AFB5A3F3F}" type="pres">
      <dgm:prSet presAssocID="{90FB3D78-F11B-492E-8F48-0FB44681AEFE}" presName="rootText1" presStyleLbl="node0" presStyleIdx="0" presStyleCnt="1">
        <dgm:presLayoutVars>
          <dgm:chPref val="3"/>
        </dgm:presLayoutVars>
      </dgm:prSet>
      <dgm:spPr/>
    </dgm:pt>
    <dgm:pt modelId="{1E415ACA-C9C4-446B-8797-23B6F41001E7}" type="pres">
      <dgm:prSet presAssocID="{90FB3D78-F11B-492E-8F48-0FB44681AEFE}" presName="rootConnector1" presStyleLbl="asst0" presStyleIdx="0" presStyleCnt="0"/>
      <dgm:spPr/>
    </dgm:pt>
    <dgm:pt modelId="{516B9890-8E95-46A0-A22C-6B78BA71ECB0}" type="pres">
      <dgm:prSet presAssocID="{90FB3D78-F11B-492E-8F48-0FB44681AEFE}" presName="hierChild2" presStyleCnt="0"/>
      <dgm:spPr/>
    </dgm:pt>
    <dgm:pt modelId="{8223754C-94D7-4EC3-B7F7-8A1798140818}" type="pres">
      <dgm:prSet presAssocID="{2B591C3B-D666-439C-A371-4D22A773EE74}" presName="Name37" presStyleLbl="parChTrans1D2" presStyleIdx="0" presStyleCnt="4"/>
      <dgm:spPr/>
    </dgm:pt>
    <dgm:pt modelId="{ACC2A1A8-C468-4393-897C-A20A0C893640}" type="pres">
      <dgm:prSet presAssocID="{426FB1F5-30BC-467E-AD9A-BF3A2821A3F0}" presName="hierRoot2" presStyleCnt="0">
        <dgm:presLayoutVars>
          <dgm:hierBranch val="init"/>
        </dgm:presLayoutVars>
      </dgm:prSet>
      <dgm:spPr/>
    </dgm:pt>
    <dgm:pt modelId="{BB4991EC-F9AF-4D5B-B518-407EA08CF0DE}" type="pres">
      <dgm:prSet presAssocID="{426FB1F5-30BC-467E-AD9A-BF3A2821A3F0}" presName="rootComposite" presStyleCnt="0"/>
      <dgm:spPr/>
    </dgm:pt>
    <dgm:pt modelId="{48E9C6BC-F42B-4A67-A3BC-C26A6229BB17}" type="pres">
      <dgm:prSet presAssocID="{426FB1F5-30BC-467E-AD9A-BF3A2821A3F0}" presName="rootText" presStyleLbl="node2" presStyleIdx="0" presStyleCnt="4">
        <dgm:presLayoutVars>
          <dgm:chPref val="3"/>
        </dgm:presLayoutVars>
      </dgm:prSet>
      <dgm:spPr/>
    </dgm:pt>
    <dgm:pt modelId="{81E6B83E-606A-40D3-9120-CA2923331E8D}" type="pres">
      <dgm:prSet presAssocID="{426FB1F5-30BC-467E-AD9A-BF3A2821A3F0}" presName="rootConnector" presStyleLbl="node2" presStyleIdx="0" presStyleCnt="4"/>
      <dgm:spPr/>
    </dgm:pt>
    <dgm:pt modelId="{55AE020A-57F1-4C36-B8FA-AFFCC4CFE141}" type="pres">
      <dgm:prSet presAssocID="{426FB1F5-30BC-467E-AD9A-BF3A2821A3F0}" presName="hierChild4" presStyleCnt="0"/>
      <dgm:spPr/>
    </dgm:pt>
    <dgm:pt modelId="{A22DEAEE-48D4-4611-93F5-CBDE743ABD64}" type="pres">
      <dgm:prSet presAssocID="{426FB1F5-30BC-467E-AD9A-BF3A2821A3F0}" presName="hierChild5" presStyleCnt="0"/>
      <dgm:spPr/>
    </dgm:pt>
    <dgm:pt modelId="{0D765566-ADE4-410E-B40A-6A5CF6F89CD8}" type="pres">
      <dgm:prSet presAssocID="{1CEB83A3-74DA-429F-A348-F413B269FA97}" presName="Name37" presStyleLbl="parChTrans1D2" presStyleIdx="1" presStyleCnt="4"/>
      <dgm:spPr/>
    </dgm:pt>
    <dgm:pt modelId="{4AE5A753-375B-4D5D-A608-829274B9F38F}" type="pres">
      <dgm:prSet presAssocID="{64AABC99-C423-4F31-A9D1-0305886073C3}" presName="hierRoot2" presStyleCnt="0">
        <dgm:presLayoutVars>
          <dgm:hierBranch val="init"/>
        </dgm:presLayoutVars>
      </dgm:prSet>
      <dgm:spPr/>
    </dgm:pt>
    <dgm:pt modelId="{7CC85C72-7CBA-42C6-9F59-6F37B41A02B4}" type="pres">
      <dgm:prSet presAssocID="{64AABC99-C423-4F31-A9D1-0305886073C3}" presName="rootComposite" presStyleCnt="0"/>
      <dgm:spPr/>
    </dgm:pt>
    <dgm:pt modelId="{FC958238-5DB1-4F40-BF98-1E7345F89034}" type="pres">
      <dgm:prSet presAssocID="{64AABC99-C423-4F31-A9D1-0305886073C3}" presName="rootText" presStyleLbl="node2" presStyleIdx="1" presStyleCnt="4">
        <dgm:presLayoutVars>
          <dgm:chPref val="3"/>
        </dgm:presLayoutVars>
      </dgm:prSet>
      <dgm:spPr/>
    </dgm:pt>
    <dgm:pt modelId="{3FD9713C-3ECD-4CA4-9FC4-CAFD50DDEA65}" type="pres">
      <dgm:prSet presAssocID="{64AABC99-C423-4F31-A9D1-0305886073C3}" presName="rootConnector" presStyleLbl="node2" presStyleIdx="1" presStyleCnt="4"/>
      <dgm:spPr/>
    </dgm:pt>
    <dgm:pt modelId="{6049DAFC-08F8-4F6A-A045-30A2B34AADB9}" type="pres">
      <dgm:prSet presAssocID="{64AABC99-C423-4F31-A9D1-0305886073C3}" presName="hierChild4" presStyleCnt="0"/>
      <dgm:spPr/>
    </dgm:pt>
    <dgm:pt modelId="{AC34E620-C564-4E53-BDAB-D1F07634F489}" type="pres">
      <dgm:prSet presAssocID="{64AABC99-C423-4F31-A9D1-0305886073C3}" presName="hierChild5" presStyleCnt="0"/>
      <dgm:spPr/>
    </dgm:pt>
    <dgm:pt modelId="{B5A50B24-BA3E-4358-A30A-20AA212CE5F4}" type="pres">
      <dgm:prSet presAssocID="{75438E97-85BD-4602-9290-E3A657FAE15A}" presName="Name37" presStyleLbl="parChTrans1D2" presStyleIdx="2" presStyleCnt="4"/>
      <dgm:spPr/>
    </dgm:pt>
    <dgm:pt modelId="{81F91BEC-5E98-4EA8-9F26-5EE6E5DBA6C4}" type="pres">
      <dgm:prSet presAssocID="{991E38D9-6D70-4588-A7BB-3A0D8F89929D}" presName="hierRoot2" presStyleCnt="0">
        <dgm:presLayoutVars>
          <dgm:hierBranch val="init"/>
        </dgm:presLayoutVars>
      </dgm:prSet>
      <dgm:spPr/>
    </dgm:pt>
    <dgm:pt modelId="{C8482B71-A33D-4A7A-A483-47303FEE4D1C}" type="pres">
      <dgm:prSet presAssocID="{991E38D9-6D70-4588-A7BB-3A0D8F89929D}" presName="rootComposite" presStyleCnt="0"/>
      <dgm:spPr/>
    </dgm:pt>
    <dgm:pt modelId="{8C0EC874-996E-49F0-9DF0-825C56EB3F14}" type="pres">
      <dgm:prSet presAssocID="{991E38D9-6D70-4588-A7BB-3A0D8F89929D}" presName="rootText" presStyleLbl="node2" presStyleIdx="2" presStyleCnt="4">
        <dgm:presLayoutVars>
          <dgm:chPref val="3"/>
        </dgm:presLayoutVars>
      </dgm:prSet>
      <dgm:spPr/>
    </dgm:pt>
    <dgm:pt modelId="{85C20207-9CD5-4779-BE5F-18EED9FB565F}" type="pres">
      <dgm:prSet presAssocID="{991E38D9-6D70-4588-A7BB-3A0D8F89929D}" presName="rootConnector" presStyleLbl="node2" presStyleIdx="2" presStyleCnt="4"/>
      <dgm:spPr/>
    </dgm:pt>
    <dgm:pt modelId="{E367904E-FFEE-40BE-B59C-1964385383A7}" type="pres">
      <dgm:prSet presAssocID="{991E38D9-6D70-4588-A7BB-3A0D8F89929D}" presName="hierChild4" presStyleCnt="0"/>
      <dgm:spPr/>
    </dgm:pt>
    <dgm:pt modelId="{F67B7B46-83C3-4A98-9C51-1A4E99F264A1}" type="pres">
      <dgm:prSet presAssocID="{991E38D9-6D70-4588-A7BB-3A0D8F89929D}" presName="hierChild5" presStyleCnt="0"/>
      <dgm:spPr/>
    </dgm:pt>
    <dgm:pt modelId="{2E5DAF47-BAFF-4FA6-9BC3-0C0DA3367E09}" type="pres">
      <dgm:prSet presAssocID="{B4BD0454-5EA8-49FC-AC62-523110A58A1E}" presName="Name37" presStyleLbl="parChTrans1D2" presStyleIdx="3" presStyleCnt="4"/>
      <dgm:spPr/>
    </dgm:pt>
    <dgm:pt modelId="{46D51CD8-C01E-4E42-8060-5C80134A66A9}" type="pres">
      <dgm:prSet presAssocID="{8A0C4BAA-180D-436C-B179-06B7A49689EC}" presName="hierRoot2" presStyleCnt="0">
        <dgm:presLayoutVars>
          <dgm:hierBranch val="init"/>
        </dgm:presLayoutVars>
      </dgm:prSet>
      <dgm:spPr/>
    </dgm:pt>
    <dgm:pt modelId="{6AF2ADAD-1878-4A4B-9CB6-4AA850831B1A}" type="pres">
      <dgm:prSet presAssocID="{8A0C4BAA-180D-436C-B179-06B7A49689EC}" presName="rootComposite" presStyleCnt="0"/>
      <dgm:spPr/>
    </dgm:pt>
    <dgm:pt modelId="{CFF4085A-7181-4C26-8563-006EF34BA5DE}" type="pres">
      <dgm:prSet presAssocID="{8A0C4BAA-180D-436C-B179-06B7A49689EC}" presName="rootText" presStyleLbl="node2" presStyleIdx="3" presStyleCnt="4">
        <dgm:presLayoutVars>
          <dgm:chPref val="3"/>
        </dgm:presLayoutVars>
      </dgm:prSet>
      <dgm:spPr/>
    </dgm:pt>
    <dgm:pt modelId="{21046FF1-418C-470D-8CE1-E9E961B7585C}" type="pres">
      <dgm:prSet presAssocID="{8A0C4BAA-180D-436C-B179-06B7A49689EC}" presName="rootConnector" presStyleLbl="node2" presStyleIdx="3" presStyleCnt="4"/>
      <dgm:spPr/>
    </dgm:pt>
    <dgm:pt modelId="{A6023E34-B0D4-4112-8B56-501EE1AC4EAA}" type="pres">
      <dgm:prSet presAssocID="{8A0C4BAA-180D-436C-B179-06B7A49689EC}" presName="hierChild4" presStyleCnt="0"/>
      <dgm:spPr/>
    </dgm:pt>
    <dgm:pt modelId="{6D4ECB72-75C4-44A7-BC8D-84E3EF969700}" type="pres">
      <dgm:prSet presAssocID="{8A0C4BAA-180D-436C-B179-06B7A49689EC}" presName="hierChild5" presStyleCnt="0"/>
      <dgm:spPr/>
    </dgm:pt>
    <dgm:pt modelId="{B567269B-8D17-450F-9CFA-928108A3C58B}" type="pres">
      <dgm:prSet presAssocID="{90FB3D78-F11B-492E-8F48-0FB44681AEFE}" presName="hierChild3" presStyleCnt="0"/>
      <dgm:spPr/>
    </dgm:pt>
  </dgm:ptLst>
  <dgm:cxnLst>
    <dgm:cxn modelId="{FF87A409-BCB7-4259-9501-7D91FB4299CA}" type="presOf" srcId="{3599B48C-88D5-4EAF-95D2-AE74052143A4}" destId="{5B41BEE9-EE9E-422A-9D94-355244DD0395}" srcOrd="0" destOrd="0" presId="urn:microsoft.com/office/officeart/2005/8/layout/orgChart1"/>
    <dgm:cxn modelId="{91E8D427-BCF0-4655-A03D-0896C404BDD2}" srcId="{90FB3D78-F11B-492E-8F48-0FB44681AEFE}" destId="{8A0C4BAA-180D-436C-B179-06B7A49689EC}" srcOrd="3" destOrd="0" parTransId="{B4BD0454-5EA8-49FC-AC62-523110A58A1E}" sibTransId="{44390C20-398E-4793-B60C-5A54607FC9C1}"/>
    <dgm:cxn modelId="{6DE2C034-34D2-4811-BA3D-2A259591F5FC}" type="presOf" srcId="{426FB1F5-30BC-467E-AD9A-BF3A2821A3F0}" destId="{81E6B83E-606A-40D3-9120-CA2923331E8D}" srcOrd="1" destOrd="0" presId="urn:microsoft.com/office/officeart/2005/8/layout/orgChart1"/>
    <dgm:cxn modelId="{5694E546-2599-4919-91E1-538C58271FAE}" srcId="{90FB3D78-F11B-492E-8F48-0FB44681AEFE}" destId="{991E38D9-6D70-4588-A7BB-3A0D8F89929D}" srcOrd="2" destOrd="0" parTransId="{75438E97-85BD-4602-9290-E3A657FAE15A}" sibTransId="{1A7C57D9-4BBE-4887-9203-AB05A8BBF6AB}"/>
    <dgm:cxn modelId="{AAF12B6A-BDA7-49A4-A03B-6C327B28F783}" type="presOf" srcId="{991E38D9-6D70-4588-A7BB-3A0D8F89929D}" destId="{85C20207-9CD5-4779-BE5F-18EED9FB565F}" srcOrd="1" destOrd="0" presId="urn:microsoft.com/office/officeart/2005/8/layout/orgChart1"/>
    <dgm:cxn modelId="{2D806B74-ADCF-47FE-96D2-F6EA699C616A}" srcId="{90FB3D78-F11B-492E-8F48-0FB44681AEFE}" destId="{64AABC99-C423-4F31-A9D1-0305886073C3}" srcOrd="1" destOrd="0" parTransId="{1CEB83A3-74DA-429F-A348-F413B269FA97}" sibTransId="{10C324BC-EC5D-4D91-8AA5-9997B9807FBF}"/>
    <dgm:cxn modelId="{73358587-8A7D-4A2D-86B5-778BE09C7FDB}" type="presOf" srcId="{1CEB83A3-74DA-429F-A348-F413B269FA97}" destId="{0D765566-ADE4-410E-B40A-6A5CF6F89CD8}" srcOrd="0" destOrd="0" presId="urn:microsoft.com/office/officeart/2005/8/layout/orgChart1"/>
    <dgm:cxn modelId="{EB365E89-8805-4725-AD08-F178849881A3}" type="presOf" srcId="{2B591C3B-D666-439C-A371-4D22A773EE74}" destId="{8223754C-94D7-4EC3-B7F7-8A1798140818}" srcOrd="0" destOrd="0" presId="urn:microsoft.com/office/officeart/2005/8/layout/orgChart1"/>
    <dgm:cxn modelId="{5090B48C-998F-475A-85A0-059041E850D7}" type="presOf" srcId="{8A0C4BAA-180D-436C-B179-06B7A49689EC}" destId="{21046FF1-418C-470D-8CE1-E9E961B7585C}" srcOrd="1" destOrd="0" presId="urn:microsoft.com/office/officeart/2005/8/layout/orgChart1"/>
    <dgm:cxn modelId="{A77DB597-300D-4E9A-8465-E956878E0BC9}" type="presOf" srcId="{75438E97-85BD-4602-9290-E3A657FAE15A}" destId="{B5A50B24-BA3E-4358-A30A-20AA212CE5F4}" srcOrd="0" destOrd="0" presId="urn:microsoft.com/office/officeart/2005/8/layout/orgChart1"/>
    <dgm:cxn modelId="{F49EFA9E-70E9-41B5-9F81-01DD352C9D0B}" type="presOf" srcId="{90FB3D78-F11B-492E-8F48-0FB44681AEFE}" destId="{1E415ACA-C9C4-446B-8797-23B6F41001E7}" srcOrd="1" destOrd="0" presId="urn:microsoft.com/office/officeart/2005/8/layout/orgChart1"/>
    <dgm:cxn modelId="{6690F3B9-E0FC-4EAF-92B2-6C11764527D1}" type="presOf" srcId="{991E38D9-6D70-4588-A7BB-3A0D8F89929D}" destId="{8C0EC874-996E-49F0-9DF0-825C56EB3F14}" srcOrd="0" destOrd="0" presId="urn:microsoft.com/office/officeart/2005/8/layout/orgChart1"/>
    <dgm:cxn modelId="{3928ADC8-7E4E-4D5E-BEC8-AA287E10F90C}" type="presOf" srcId="{426FB1F5-30BC-467E-AD9A-BF3A2821A3F0}" destId="{48E9C6BC-F42B-4A67-A3BC-C26A6229BB17}" srcOrd="0" destOrd="0" presId="urn:microsoft.com/office/officeart/2005/8/layout/orgChart1"/>
    <dgm:cxn modelId="{C0A955CA-E01B-4ACE-AC21-B8D00DECE6B9}" srcId="{90FB3D78-F11B-492E-8F48-0FB44681AEFE}" destId="{426FB1F5-30BC-467E-AD9A-BF3A2821A3F0}" srcOrd="0" destOrd="0" parTransId="{2B591C3B-D666-439C-A371-4D22A773EE74}" sibTransId="{0EA5EE62-BC91-418D-BC45-EE5423DB0154}"/>
    <dgm:cxn modelId="{4C09ADCD-84DD-4A76-BB49-201182704728}" type="presOf" srcId="{90FB3D78-F11B-492E-8F48-0FB44681AEFE}" destId="{3507A259-6594-4EDB-8F1D-061AFB5A3F3F}" srcOrd="0" destOrd="0" presId="urn:microsoft.com/office/officeart/2005/8/layout/orgChart1"/>
    <dgm:cxn modelId="{6011BFD8-B78D-42ED-989E-086B6F1AD32E}" type="presOf" srcId="{64AABC99-C423-4F31-A9D1-0305886073C3}" destId="{3FD9713C-3ECD-4CA4-9FC4-CAFD50DDEA65}" srcOrd="1" destOrd="0" presId="urn:microsoft.com/office/officeart/2005/8/layout/orgChart1"/>
    <dgm:cxn modelId="{A38A92E5-02FD-45BE-839E-513BFFD146BE}" srcId="{3599B48C-88D5-4EAF-95D2-AE74052143A4}" destId="{90FB3D78-F11B-492E-8F48-0FB44681AEFE}" srcOrd="0" destOrd="0" parTransId="{97E8DE3E-16C8-47A8-A796-887D61F5DBE5}" sibTransId="{1C7B9A73-ED18-4A6B-90FB-101518C3899A}"/>
    <dgm:cxn modelId="{74CDD1E9-2004-4485-9BCB-BA25F71AC749}" type="presOf" srcId="{B4BD0454-5EA8-49FC-AC62-523110A58A1E}" destId="{2E5DAF47-BAFF-4FA6-9BC3-0C0DA3367E09}" srcOrd="0" destOrd="0" presId="urn:microsoft.com/office/officeart/2005/8/layout/orgChart1"/>
    <dgm:cxn modelId="{A79C55F5-0FAC-4C3E-BC50-5E282CD52F45}" type="presOf" srcId="{64AABC99-C423-4F31-A9D1-0305886073C3}" destId="{FC958238-5DB1-4F40-BF98-1E7345F89034}" srcOrd="0" destOrd="0" presId="urn:microsoft.com/office/officeart/2005/8/layout/orgChart1"/>
    <dgm:cxn modelId="{CF76CFF6-F863-4F69-805C-3F79E1E59F0D}" type="presOf" srcId="{8A0C4BAA-180D-436C-B179-06B7A49689EC}" destId="{CFF4085A-7181-4C26-8563-006EF34BA5DE}" srcOrd="0" destOrd="0" presId="urn:microsoft.com/office/officeart/2005/8/layout/orgChart1"/>
    <dgm:cxn modelId="{A79BECF0-42F2-45F4-92E1-15028898CCE1}" type="presParOf" srcId="{5B41BEE9-EE9E-422A-9D94-355244DD0395}" destId="{0D037FD5-8F27-432F-8E55-6AC86CA1C9A2}" srcOrd="0" destOrd="0" presId="urn:microsoft.com/office/officeart/2005/8/layout/orgChart1"/>
    <dgm:cxn modelId="{FDEA2F4B-BE51-4DF0-B86B-CC553E8B9E41}" type="presParOf" srcId="{0D037FD5-8F27-432F-8E55-6AC86CA1C9A2}" destId="{05B264AE-2C84-43E3-B287-D24DD82C4945}" srcOrd="0" destOrd="0" presId="urn:microsoft.com/office/officeart/2005/8/layout/orgChart1"/>
    <dgm:cxn modelId="{DF2CA474-9D27-4E1B-8F64-A1C60EE19A2E}" type="presParOf" srcId="{05B264AE-2C84-43E3-B287-D24DD82C4945}" destId="{3507A259-6594-4EDB-8F1D-061AFB5A3F3F}" srcOrd="0" destOrd="0" presId="urn:microsoft.com/office/officeart/2005/8/layout/orgChart1"/>
    <dgm:cxn modelId="{6F3C6B70-F70D-4C7E-9474-5953C589105E}" type="presParOf" srcId="{05B264AE-2C84-43E3-B287-D24DD82C4945}" destId="{1E415ACA-C9C4-446B-8797-23B6F41001E7}" srcOrd="1" destOrd="0" presId="urn:microsoft.com/office/officeart/2005/8/layout/orgChart1"/>
    <dgm:cxn modelId="{4D807AD8-6161-4619-BA7E-AFB85BD6D179}" type="presParOf" srcId="{0D037FD5-8F27-432F-8E55-6AC86CA1C9A2}" destId="{516B9890-8E95-46A0-A22C-6B78BA71ECB0}" srcOrd="1" destOrd="0" presId="urn:microsoft.com/office/officeart/2005/8/layout/orgChart1"/>
    <dgm:cxn modelId="{E7264D9C-19DA-4523-997C-6460293F7A7D}" type="presParOf" srcId="{516B9890-8E95-46A0-A22C-6B78BA71ECB0}" destId="{8223754C-94D7-4EC3-B7F7-8A1798140818}" srcOrd="0" destOrd="0" presId="urn:microsoft.com/office/officeart/2005/8/layout/orgChart1"/>
    <dgm:cxn modelId="{8C21E519-16E6-4E02-85FC-9A3D39F4DE0F}" type="presParOf" srcId="{516B9890-8E95-46A0-A22C-6B78BA71ECB0}" destId="{ACC2A1A8-C468-4393-897C-A20A0C893640}" srcOrd="1" destOrd="0" presId="urn:microsoft.com/office/officeart/2005/8/layout/orgChart1"/>
    <dgm:cxn modelId="{63C4DBF8-F51F-4E2F-999E-C370CC47761F}" type="presParOf" srcId="{ACC2A1A8-C468-4393-897C-A20A0C893640}" destId="{BB4991EC-F9AF-4D5B-B518-407EA08CF0DE}" srcOrd="0" destOrd="0" presId="urn:microsoft.com/office/officeart/2005/8/layout/orgChart1"/>
    <dgm:cxn modelId="{BFE2E546-680A-44AE-96F3-04E69D0FA182}" type="presParOf" srcId="{BB4991EC-F9AF-4D5B-B518-407EA08CF0DE}" destId="{48E9C6BC-F42B-4A67-A3BC-C26A6229BB17}" srcOrd="0" destOrd="0" presId="urn:microsoft.com/office/officeart/2005/8/layout/orgChart1"/>
    <dgm:cxn modelId="{8AD10588-7820-470B-A2C7-980B0A581CB4}" type="presParOf" srcId="{BB4991EC-F9AF-4D5B-B518-407EA08CF0DE}" destId="{81E6B83E-606A-40D3-9120-CA2923331E8D}" srcOrd="1" destOrd="0" presId="urn:microsoft.com/office/officeart/2005/8/layout/orgChart1"/>
    <dgm:cxn modelId="{25AE5B62-DE6E-4D14-96D7-0784415C5034}" type="presParOf" srcId="{ACC2A1A8-C468-4393-897C-A20A0C893640}" destId="{55AE020A-57F1-4C36-B8FA-AFFCC4CFE141}" srcOrd="1" destOrd="0" presId="urn:microsoft.com/office/officeart/2005/8/layout/orgChart1"/>
    <dgm:cxn modelId="{DDFF7134-4EE0-4D3F-A086-09F29AE9B0E3}" type="presParOf" srcId="{ACC2A1A8-C468-4393-897C-A20A0C893640}" destId="{A22DEAEE-48D4-4611-93F5-CBDE743ABD64}" srcOrd="2" destOrd="0" presId="urn:microsoft.com/office/officeart/2005/8/layout/orgChart1"/>
    <dgm:cxn modelId="{A79D6018-D6E0-483F-ACEC-52737B9AD1B4}" type="presParOf" srcId="{516B9890-8E95-46A0-A22C-6B78BA71ECB0}" destId="{0D765566-ADE4-410E-B40A-6A5CF6F89CD8}" srcOrd="2" destOrd="0" presId="urn:microsoft.com/office/officeart/2005/8/layout/orgChart1"/>
    <dgm:cxn modelId="{7F56A264-9B2E-4C0A-BFE6-C0B80F9A61E4}" type="presParOf" srcId="{516B9890-8E95-46A0-A22C-6B78BA71ECB0}" destId="{4AE5A753-375B-4D5D-A608-829274B9F38F}" srcOrd="3" destOrd="0" presId="urn:microsoft.com/office/officeart/2005/8/layout/orgChart1"/>
    <dgm:cxn modelId="{A5631FED-8614-4F33-A472-05D5B7F1955A}" type="presParOf" srcId="{4AE5A753-375B-4D5D-A608-829274B9F38F}" destId="{7CC85C72-7CBA-42C6-9F59-6F37B41A02B4}" srcOrd="0" destOrd="0" presId="urn:microsoft.com/office/officeart/2005/8/layout/orgChart1"/>
    <dgm:cxn modelId="{A8BC52A8-19FB-4EDE-ACAB-FED026B76214}" type="presParOf" srcId="{7CC85C72-7CBA-42C6-9F59-6F37B41A02B4}" destId="{FC958238-5DB1-4F40-BF98-1E7345F89034}" srcOrd="0" destOrd="0" presId="urn:microsoft.com/office/officeart/2005/8/layout/orgChart1"/>
    <dgm:cxn modelId="{BBF9CC72-4BDF-460F-9820-E16640F634BC}" type="presParOf" srcId="{7CC85C72-7CBA-42C6-9F59-6F37B41A02B4}" destId="{3FD9713C-3ECD-4CA4-9FC4-CAFD50DDEA65}" srcOrd="1" destOrd="0" presId="urn:microsoft.com/office/officeart/2005/8/layout/orgChart1"/>
    <dgm:cxn modelId="{BE8C6296-EC7D-4270-8E3C-E3F52FEFEB14}" type="presParOf" srcId="{4AE5A753-375B-4D5D-A608-829274B9F38F}" destId="{6049DAFC-08F8-4F6A-A045-30A2B34AADB9}" srcOrd="1" destOrd="0" presId="urn:microsoft.com/office/officeart/2005/8/layout/orgChart1"/>
    <dgm:cxn modelId="{D329997C-0E15-442A-86EC-87EA373A22FA}" type="presParOf" srcId="{4AE5A753-375B-4D5D-A608-829274B9F38F}" destId="{AC34E620-C564-4E53-BDAB-D1F07634F489}" srcOrd="2" destOrd="0" presId="urn:microsoft.com/office/officeart/2005/8/layout/orgChart1"/>
    <dgm:cxn modelId="{9DDE6226-8CDC-4591-A069-B69D0CB78EF3}" type="presParOf" srcId="{516B9890-8E95-46A0-A22C-6B78BA71ECB0}" destId="{B5A50B24-BA3E-4358-A30A-20AA212CE5F4}" srcOrd="4" destOrd="0" presId="urn:microsoft.com/office/officeart/2005/8/layout/orgChart1"/>
    <dgm:cxn modelId="{6751FE26-12F0-4782-9CEB-0F396BC3D57B}" type="presParOf" srcId="{516B9890-8E95-46A0-A22C-6B78BA71ECB0}" destId="{81F91BEC-5E98-4EA8-9F26-5EE6E5DBA6C4}" srcOrd="5" destOrd="0" presId="urn:microsoft.com/office/officeart/2005/8/layout/orgChart1"/>
    <dgm:cxn modelId="{8B7BF670-A019-4DDF-9332-9F789455AF08}" type="presParOf" srcId="{81F91BEC-5E98-4EA8-9F26-5EE6E5DBA6C4}" destId="{C8482B71-A33D-4A7A-A483-47303FEE4D1C}" srcOrd="0" destOrd="0" presId="urn:microsoft.com/office/officeart/2005/8/layout/orgChart1"/>
    <dgm:cxn modelId="{B11FEB02-E923-4F84-8D5F-AD1AE4CE8431}" type="presParOf" srcId="{C8482B71-A33D-4A7A-A483-47303FEE4D1C}" destId="{8C0EC874-996E-49F0-9DF0-825C56EB3F14}" srcOrd="0" destOrd="0" presId="urn:microsoft.com/office/officeart/2005/8/layout/orgChart1"/>
    <dgm:cxn modelId="{D3CA4BFD-D8B0-4914-96BB-939D73DA73EC}" type="presParOf" srcId="{C8482B71-A33D-4A7A-A483-47303FEE4D1C}" destId="{85C20207-9CD5-4779-BE5F-18EED9FB565F}" srcOrd="1" destOrd="0" presId="urn:microsoft.com/office/officeart/2005/8/layout/orgChart1"/>
    <dgm:cxn modelId="{78E192DC-E989-4B9F-AC48-CB91338E2908}" type="presParOf" srcId="{81F91BEC-5E98-4EA8-9F26-5EE6E5DBA6C4}" destId="{E367904E-FFEE-40BE-B59C-1964385383A7}" srcOrd="1" destOrd="0" presId="urn:microsoft.com/office/officeart/2005/8/layout/orgChart1"/>
    <dgm:cxn modelId="{33917822-8ACF-436D-B27A-96BCD85BC444}" type="presParOf" srcId="{81F91BEC-5E98-4EA8-9F26-5EE6E5DBA6C4}" destId="{F67B7B46-83C3-4A98-9C51-1A4E99F264A1}" srcOrd="2" destOrd="0" presId="urn:microsoft.com/office/officeart/2005/8/layout/orgChart1"/>
    <dgm:cxn modelId="{17C38496-A4FF-4B5E-BFA1-08692E1083BD}" type="presParOf" srcId="{516B9890-8E95-46A0-A22C-6B78BA71ECB0}" destId="{2E5DAF47-BAFF-4FA6-9BC3-0C0DA3367E09}" srcOrd="6" destOrd="0" presId="urn:microsoft.com/office/officeart/2005/8/layout/orgChart1"/>
    <dgm:cxn modelId="{E4B4E60F-0A08-4E79-83F6-E83308FEEBA7}" type="presParOf" srcId="{516B9890-8E95-46A0-A22C-6B78BA71ECB0}" destId="{46D51CD8-C01E-4E42-8060-5C80134A66A9}" srcOrd="7" destOrd="0" presId="urn:microsoft.com/office/officeart/2005/8/layout/orgChart1"/>
    <dgm:cxn modelId="{EE946F96-B388-412B-B3DE-E8927AA085D9}" type="presParOf" srcId="{46D51CD8-C01E-4E42-8060-5C80134A66A9}" destId="{6AF2ADAD-1878-4A4B-9CB6-4AA850831B1A}" srcOrd="0" destOrd="0" presId="urn:microsoft.com/office/officeart/2005/8/layout/orgChart1"/>
    <dgm:cxn modelId="{E0B07EB9-46DC-4AF5-99CF-991A30865BF0}" type="presParOf" srcId="{6AF2ADAD-1878-4A4B-9CB6-4AA850831B1A}" destId="{CFF4085A-7181-4C26-8563-006EF34BA5DE}" srcOrd="0" destOrd="0" presId="urn:microsoft.com/office/officeart/2005/8/layout/orgChart1"/>
    <dgm:cxn modelId="{7E51BD53-A8AE-4AD4-A852-02322B07A73C}" type="presParOf" srcId="{6AF2ADAD-1878-4A4B-9CB6-4AA850831B1A}" destId="{21046FF1-418C-470D-8CE1-E9E961B7585C}" srcOrd="1" destOrd="0" presId="urn:microsoft.com/office/officeart/2005/8/layout/orgChart1"/>
    <dgm:cxn modelId="{51A68840-DD51-4107-BD8F-3EC0005BF1BB}" type="presParOf" srcId="{46D51CD8-C01E-4E42-8060-5C80134A66A9}" destId="{A6023E34-B0D4-4112-8B56-501EE1AC4EAA}" srcOrd="1" destOrd="0" presId="urn:microsoft.com/office/officeart/2005/8/layout/orgChart1"/>
    <dgm:cxn modelId="{E5DF97B8-73BF-4308-833A-F36A70D386B8}" type="presParOf" srcId="{46D51CD8-C01E-4E42-8060-5C80134A66A9}" destId="{6D4ECB72-75C4-44A7-BC8D-84E3EF969700}" srcOrd="2" destOrd="0" presId="urn:microsoft.com/office/officeart/2005/8/layout/orgChart1"/>
    <dgm:cxn modelId="{76CCA0BD-5A96-42A7-ACC7-55DC24D7659C}" type="presParOf" srcId="{0D037FD5-8F27-432F-8E55-6AC86CA1C9A2}" destId="{B567269B-8D17-450F-9CFA-928108A3C58B}"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3599B48C-88D5-4EAF-95D2-AE74052143A4}"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90FB3D78-F11B-492E-8F48-0FB44681AEFE}" type="asst">
      <dgm:prSet phldrT="[Text]"/>
      <dgm:spPr/>
      <dgm:t>
        <a:bodyPr/>
        <a:lstStyle/>
        <a:p>
          <a:pPr rtl="1"/>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التحديات التي تواجه البيانات الضخمة</a:t>
          </a:r>
          <a:endParaRPr lang="en-US" dirty="0">
            <a:solidFill>
              <a:schemeClr val="bg1"/>
            </a:solidFill>
          </a:endParaRPr>
        </a:p>
      </dgm:t>
    </dgm:pt>
    <dgm:pt modelId="{97E8DE3E-16C8-47A8-A796-887D61F5DBE5}" type="parTrans" cxnId="{A38A92E5-02FD-45BE-839E-513BFFD146BE}">
      <dgm:prSet/>
      <dgm:spPr/>
      <dgm:t>
        <a:bodyPr/>
        <a:lstStyle/>
        <a:p>
          <a:endParaRPr lang="en-US">
            <a:solidFill>
              <a:schemeClr val="bg1"/>
            </a:solidFill>
          </a:endParaRPr>
        </a:p>
      </dgm:t>
    </dgm:pt>
    <dgm:pt modelId="{1C7B9A73-ED18-4A6B-90FB-101518C3899A}" type="sibTrans" cxnId="{A38A92E5-02FD-45BE-839E-513BFFD146BE}">
      <dgm:prSet/>
      <dgm:spPr/>
      <dgm:t>
        <a:bodyPr/>
        <a:lstStyle/>
        <a:p>
          <a:endParaRPr lang="en-US"/>
        </a:p>
      </dgm:t>
    </dgm:pt>
    <dgm:pt modelId="{426FB1F5-30BC-467E-AD9A-BF3A2821A3F0}">
      <dgm:prSet phldrT="[Text]"/>
      <dgm:spPr/>
      <dgm:t>
        <a:bodyPr/>
        <a:lstStyle/>
        <a:p>
          <a:r>
            <a:rPr lang="ar-EG" b="0" i="0" u="none" strike="noStrike" baseline="0" dirty="0">
              <a:latin typeface="Sakkal Majalla" panose="02000000000000000000" pitchFamily="2" charset="-78"/>
              <a:cs typeface="Sakkal Majalla" panose="02000000000000000000" pitchFamily="2" charset="-78"/>
            </a:rPr>
            <a:t>3. البحث والإسترجاع العشوائي داخل تلك البيانات</a:t>
          </a:r>
          <a:endParaRPr lang="en-US" dirty="0">
            <a:solidFill>
              <a:schemeClr val="bg1"/>
            </a:solidFill>
          </a:endParaRPr>
        </a:p>
      </dgm:t>
    </dgm:pt>
    <dgm:pt modelId="{2B591C3B-D666-439C-A371-4D22A773EE74}" type="parTrans" cxnId="{C0A955CA-E01B-4ACE-AC21-B8D00DECE6B9}">
      <dgm:prSet/>
      <dgm:spPr/>
      <dgm:t>
        <a:bodyPr/>
        <a:lstStyle/>
        <a:p>
          <a:endParaRPr lang="en-US">
            <a:solidFill>
              <a:schemeClr val="bg1"/>
            </a:solidFill>
          </a:endParaRPr>
        </a:p>
      </dgm:t>
    </dgm:pt>
    <dgm:pt modelId="{0EA5EE62-BC91-418D-BC45-EE5423DB0154}" type="sibTrans" cxnId="{C0A955CA-E01B-4ACE-AC21-B8D00DECE6B9}">
      <dgm:prSet/>
      <dgm:spPr/>
      <dgm:t>
        <a:bodyPr/>
        <a:lstStyle/>
        <a:p>
          <a:endParaRPr lang="en-US"/>
        </a:p>
      </dgm:t>
    </dgm:pt>
    <dgm:pt modelId="{991E38D9-6D70-4588-A7BB-3A0D8F89929D}">
      <dgm:prSet phldrT="[Text]"/>
      <dgm:spPr/>
      <dgm:t>
        <a:bodyPr/>
        <a:lstStyle/>
        <a:p>
          <a:r>
            <a:rPr lang="ar-EG" b="0" i="0" u="none" strike="noStrike" baseline="0" dirty="0">
              <a:latin typeface="Sakkal Majalla" panose="02000000000000000000" pitchFamily="2" charset="-78"/>
              <a:cs typeface="Sakkal Majalla" panose="02000000000000000000" pitchFamily="2" charset="-78"/>
            </a:rPr>
            <a:t>2. النمو الهائل والمتسارع في كمية البيانات</a:t>
          </a:r>
          <a:endParaRPr lang="en-US" dirty="0">
            <a:solidFill>
              <a:schemeClr val="bg1"/>
            </a:solidFill>
          </a:endParaRPr>
        </a:p>
      </dgm:t>
    </dgm:pt>
    <dgm:pt modelId="{75438E97-85BD-4602-9290-E3A657FAE15A}" type="parTrans" cxnId="{5694E546-2599-4919-91E1-538C58271FAE}">
      <dgm:prSet/>
      <dgm:spPr/>
      <dgm:t>
        <a:bodyPr/>
        <a:lstStyle/>
        <a:p>
          <a:endParaRPr lang="en-US">
            <a:solidFill>
              <a:schemeClr val="bg1"/>
            </a:solidFill>
          </a:endParaRPr>
        </a:p>
      </dgm:t>
    </dgm:pt>
    <dgm:pt modelId="{1A7C57D9-4BBE-4887-9203-AB05A8BBF6AB}" type="sibTrans" cxnId="{5694E546-2599-4919-91E1-538C58271FAE}">
      <dgm:prSet/>
      <dgm:spPr/>
      <dgm:t>
        <a:bodyPr/>
        <a:lstStyle/>
        <a:p>
          <a:endParaRPr lang="en-US"/>
        </a:p>
      </dgm:t>
    </dgm:pt>
    <dgm:pt modelId="{8A0C4BAA-180D-436C-B179-06B7A49689EC}">
      <dgm:prSet phldrT="[Text]"/>
      <dgm:spPr/>
      <dgm:t>
        <a:bodyPr/>
        <a:lstStyle/>
        <a:p>
          <a:pPr rtl="1"/>
          <a:r>
            <a:rPr lang="ar-EG" b="0" i="0" u="none" strike="noStrike" baseline="0" dirty="0">
              <a:latin typeface="Sakkal Majalla" panose="02000000000000000000" pitchFamily="2" charset="-78"/>
              <a:cs typeface="Sakkal Majalla" panose="02000000000000000000" pitchFamily="2" charset="-78"/>
            </a:rPr>
            <a:t>1. حجم البيانات الضخمة المتزايد بشكل دائم</a:t>
          </a:r>
        </a:p>
      </dgm:t>
    </dgm:pt>
    <dgm:pt modelId="{B4BD0454-5EA8-49FC-AC62-523110A58A1E}" type="parTrans" cxnId="{91E8D427-BCF0-4655-A03D-0896C404BDD2}">
      <dgm:prSet/>
      <dgm:spPr/>
      <dgm:t>
        <a:bodyPr/>
        <a:lstStyle/>
        <a:p>
          <a:endParaRPr lang="en-US">
            <a:solidFill>
              <a:schemeClr val="bg1"/>
            </a:solidFill>
          </a:endParaRPr>
        </a:p>
      </dgm:t>
    </dgm:pt>
    <dgm:pt modelId="{44390C20-398E-4793-B60C-5A54607FC9C1}" type="sibTrans" cxnId="{91E8D427-BCF0-4655-A03D-0896C404BDD2}">
      <dgm:prSet/>
      <dgm:spPr/>
      <dgm:t>
        <a:bodyPr/>
        <a:lstStyle/>
        <a:p>
          <a:endParaRPr lang="en-US"/>
        </a:p>
      </dgm:t>
    </dgm:pt>
    <dgm:pt modelId="{5B41BEE9-EE9E-422A-9D94-355244DD0395}" type="pres">
      <dgm:prSet presAssocID="{3599B48C-88D5-4EAF-95D2-AE74052143A4}" presName="hierChild1" presStyleCnt="0">
        <dgm:presLayoutVars>
          <dgm:orgChart val="1"/>
          <dgm:chPref val="1"/>
          <dgm:dir/>
          <dgm:animOne val="branch"/>
          <dgm:animLvl val="lvl"/>
          <dgm:resizeHandles/>
        </dgm:presLayoutVars>
      </dgm:prSet>
      <dgm:spPr/>
    </dgm:pt>
    <dgm:pt modelId="{0D037FD5-8F27-432F-8E55-6AC86CA1C9A2}" type="pres">
      <dgm:prSet presAssocID="{90FB3D78-F11B-492E-8F48-0FB44681AEFE}" presName="hierRoot1" presStyleCnt="0">
        <dgm:presLayoutVars>
          <dgm:hierBranch val="init"/>
        </dgm:presLayoutVars>
      </dgm:prSet>
      <dgm:spPr/>
    </dgm:pt>
    <dgm:pt modelId="{05B264AE-2C84-43E3-B287-D24DD82C4945}" type="pres">
      <dgm:prSet presAssocID="{90FB3D78-F11B-492E-8F48-0FB44681AEFE}" presName="rootComposite1" presStyleCnt="0"/>
      <dgm:spPr/>
    </dgm:pt>
    <dgm:pt modelId="{3507A259-6594-4EDB-8F1D-061AFB5A3F3F}" type="pres">
      <dgm:prSet presAssocID="{90FB3D78-F11B-492E-8F48-0FB44681AEFE}" presName="rootText1" presStyleLbl="node0" presStyleIdx="0" presStyleCnt="1">
        <dgm:presLayoutVars>
          <dgm:chPref val="3"/>
        </dgm:presLayoutVars>
      </dgm:prSet>
      <dgm:spPr/>
    </dgm:pt>
    <dgm:pt modelId="{1E415ACA-C9C4-446B-8797-23B6F41001E7}" type="pres">
      <dgm:prSet presAssocID="{90FB3D78-F11B-492E-8F48-0FB44681AEFE}" presName="rootConnector1" presStyleLbl="asst0" presStyleIdx="0" presStyleCnt="0"/>
      <dgm:spPr/>
    </dgm:pt>
    <dgm:pt modelId="{516B9890-8E95-46A0-A22C-6B78BA71ECB0}" type="pres">
      <dgm:prSet presAssocID="{90FB3D78-F11B-492E-8F48-0FB44681AEFE}" presName="hierChild2" presStyleCnt="0"/>
      <dgm:spPr/>
    </dgm:pt>
    <dgm:pt modelId="{8223754C-94D7-4EC3-B7F7-8A1798140818}" type="pres">
      <dgm:prSet presAssocID="{2B591C3B-D666-439C-A371-4D22A773EE74}" presName="Name37" presStyleLbl="parChTrans1D2" presStyleIdx="0" presStyleCnt="3"/>
      <dgm:spPr/>
    </dgm:pt>
    <dgm:pt modelId="{ACC2A1A8-C468-4393-897C-A20A0C893640}" type="pres">
      <dgm:prSet presAssocID="{426FB1F5-30BC-467E-AD9A-BF3A2821A3F0}" presName="hierRoot2" presStyleCnt="0">
        <dgm:presLayoutVars>
          <dgm:hierBranch val="init"/>
        </dgm:presLayoutVars>
      </dgm:prSet>
      <dgm:spPr/>
    </dgm:pt>
    <dgm:pt modelId="{BB4991EC-F9AF-4D5B-B518-407EA08CF0DE}" type="pres">
      <dgm:prSet presAssocID="{426FB1F5-30BC-467E-AD9A-BF3A2821A3F0}" presName="rootComposite" presStyleCnt="0"/>
      <dgm:spPr/>
    </dgm:pt>
    <dgm:pt modelId="{48E9C6BC-F42B-4A67-A3BC-C26A6229BB17}" type="pres">
      <dgm:prSet presAssocID="{426FB1F5-30BC-467E-AD9A-BF3A2821A3F0}" presName="rootText" presStyleLbl="node2" presStyleIdx="0" presStyleCnt="3">
        <dgm:presLayoutVars>
          <dgm:chPref val="3"/>
        </dgm:presLayoutVars>
      </dgm:prSet>
      <dgm:spPr/>
    </dgm:pt>
    <dgm:pt modelId="{81E6B83E-606A-40D3-9120-CA2923331E8D}" type="pres">
      <dgm:prSet presAssocID="{426FB1F5-30BC-467E-AD9A-BF3A2821A3F0}" presName="rootConnector" presStyleLbl="node2" presStyleIdx="0" presStyleCnt="3"/>
      <dgm:spPr/>
    </dgm:pt>
    <dgm:pt modelId="{55AE020A-57F1-4C36-B8FA-AFFCC4CFE141}" type="pres">
      <dgm:prSet presAssocID="{426FB1F5-30BC-467E-AD9A-BF3A2821A3F0}" presName="hierChild4" presStyleCnt="0"/>
      <dgm:spPr/>
    </dgm:pt>
    <dgm:pt modelId="{A22DEAEE-48D4-4611-93F5-CBDE743ABD64}" type="pres">
      <dgm:prSet presAssocID="{426FB1F5-30BC-467E-AD9A-BF3A2821A3F0}" presName="hierChild5" presStyleCnt="0"/>
      <dgm:spPr/>
    </dgm:pt>
    <dgm:pt modelId="{B5A50B24-BA3E-4358-A30A-20AA212CE5F4}" type="pres">
      <dgm:prSet presAssocID="{75438E97-85BD-4602-9290-E3A657FAE15A}" presName="Name37" presStyleLbl="parChTrans1D2" presStyleIdx="1" presStyleCnt="3"/>
      <dgm:spPr/>
    </dgm:pt>
    <dgm:pt modelId="{81F91BEC-5E98-4EA8-9F26-5EE6E5DBA6C4}" type="pres">
      <dgm:prSet presAssocID="{991E38D9-6D70-4588-A7BB-3A0D8F89929D}" presName="hierRoot2" presStyleCnt="0">
        <dgm:presLayoutVars>
          <dgm:hierBranch val="init"/>
        </dgm:presLayoutVars>
      </dgm:prSet>
      <dgm:spPr/>
    </dgm:pt>
    <dgm:pt modelId="{C8482B71-A33D-4A7A-A483-47303FEE4D1C}" type="pres">
      <dgm:prSet presAssocID="{991E38D9-6D70-4588-A7BB-3A0D8F89929D}" presName="rootComposite" presStyleCnt="0"/>
      <dgm:spPr/>
    </dgm:pt>
    <dgm:pt modelId="{8C0EC874-996E-49F0-9DF0-825C56EB3F14}" type="pres">
      <dgm:prSet presAssocID="{991E38D9-6D70-4588-A7BB-3A0D8F89929D}" presName="rootText" presStyleLbl="node2" presStyleIdx="1" presStyleCnt="3">
        <dgm:presLayoutVars>
          <dgm:chPref val="3"/>
        </dgm:presLayoutVars>
      </dgm:prSet>
      <dgm:spPr/>
    </dgm:pt>
    <dgm:pt modelId="{85C20207-9CD5-4779-BE5F-18EED9FB565F}" type="pres">
      <dgm:prSet presAssocID="{991E38D9-6D70-4588-A7BB-3A0D8F89929D}" presName="rootConnector" presStyleLbl="node2" presStyleIdx="1" presStyleCnt="3"/>
      <dgm:spPr/>
    </dgm:pt>
    <dgm:pt modelId="{E367904E-FFEE-40BE-B59C-1964385383A7}" type="pres">
      <dgm:prSet presAssocID="{991E38D9-6D70-4588-A7BB-3A0D8F89929D}" presName="hierChild4" presStyleCnt="0"/>
      <dgm:spPr/>
    </dgm:pt>
    <dgm:pt modelId="{F67B7B46-83C3-4A98-9C51-1A4E99F264A1}" type="pres">
      <dgm:prSet presAssocID="{991E38D9-6D70-4588-A7BB-3A0D8F89929D}" presName="hierChild5" presStyleCnt="0"/>
      <dgm:spPr/>
    </dgm:pt>
    <dgm:pt modelId="{2E5DAF47-BAFF-4FA6-9BC3-0C0DA3367E09}" type="pres">
      <dgm:prSet presAssocID="{B4BD0454-5EA8-49FC-AC62-523110A58A1E}" presName="Name37" presStyleLbl="parChTrans1D2" presStyleIdx="2" presStyleCnt="3"/>
      <dgm:spPr/>
    </dgm:pt>
    <dgm:pt modelId="{46D51CD8-C01E-4E42-8060-5C80134A66A9}" type="pres">
      <dgm:prSet presAssocID="{8A0C4BAA-180D-436C-B179-06B7A49689EC}" presName="hierRoot2" presStyleCnt="0">
        <dgm:presLayoutVars>
          <dgm:hierBranch val="init"/>
        </dgm:presLayoutVars>
      </dgm:prSet>
      <dgm:spPr/>
    </dgm:pt>
    <dgm:pt modelId="{6AF2ADAD-1878-4A4B-9CB6-4AA850831B1A}" type="pres">
      <dgm:prSet presAssocID="{8A0C4BAA-180D-436C-B179-06B7A49689EC}" presName="rootComposite" presStyleCnt="0"/>
      <dgm:spPr/>
    </dgm:pt>
    <dgm:pt modelId="{CFF4085A-7181-4C26-8563-006EF34BA5DE}" type="pres">
      <dgm:prSet presAssocID="{8A0C4BAA-180D-436C-B179-06B7A49689EC}" presName="rootText" presStyleLbl="node2" presStyleIdx="2" presStyleCnt="3">
        <dgm:presLayoutVars>
          <dgm:chPref val="3"/>
        </dgm:presLayoutVars>
      </dgm:prSet>
      <dgm:spPr/>
    </dgm:pt>
    <dgm:pt modelId="{21046FF1-418C-470D-8CE1-E9E961B7585C}" type="pres">
      <dgm:prSet presAssocID="{8A0C4BAA-180D-436C-B179-06B7A49689EC}" presName="rootConnector" presStyleLbl="node2" presStyleIdx="2" presStyleCnt="3"/>
      <dgm:spPr/>
    </dgm:pt>
    <dgm:pt modelId="{A6023E34-B0D4-4112-8B56-501EE1AC4EAA}" type="pres">
      <dgm:prSet presAssocID="{8A0C4BAA-180D-436C-B179-06B7A49689EC}" presName="hierChild4" presStyleCnt="0"/>
      <dgm:spPr/>
    </dgm:pt>
    <dgm:pt modelId="{6D4ECB72-75C4-44A7-BC8D-84E3EF969700}" type="pres">
      <dgm:prSet presAssocID="{8A0C4BAA-180D-436C-B179-06B7A49689EC}" presName="hierChild5" presStyleCnt="0"/>
      <dgm:spPr/>
    </dgm:pt>
    <dgm:pt modelId="{B567269B-8D17-450F-9CFA-928108A3C58B}" type="pres">
      <dgm:prSet presAssocID="{90FB3D78-F11B-492E-8F48-0FB44681AEFE}" presName="hierChild3" presStyleCnt="0"/>
      <dgm:spPr/>
    </dgm:pt>
  </dgm:ptLst>
  <dgm:cxnLst>
    <dgm:cxn modelId="{FF87A409-BCB7-4259-9501-7D91FB4299CA}" type="presOf" srcId="{3599B48C-88D5-4EAF-95D2-AE74052143A4}" destId="{5B41BEE9-EE9E-422A-9D94-355244DD0395}" srcOrd="0" destOrd="0" presId="urn:microsoft.com/office/officeart/2005/8/layout/orgChart1"/>
    <dgm:cxn modelId="{91E8D427-BCF0-4655-A03D-0896C404BDD2}" srcId="{90FB3D78-F11B-492E-8F48-0FB44681AEFE}" destId="{8A0C4BAA-180D-436C-B179-06B7A49689EC}" srcOrd="2" destOrd="0" parTransId="{B4BD0454-5EA8-49FC-AC62-523110A58A1E}" sibTransId="{44390C20-398E-4793-B60C-5A54607FC9C1}"/>
    <dgm:cxn modelId="{6DE2C034-34D2-4811-BA3D-2A259591F5FC}" type="presOf" srcId="{426FB1F5-30BC-467E-AD9A-BF3A2821A3F0}" destId="{81E6B83E-606A-40D3-9120-CA2923331E8D}" srcOrd="1" destOrd="0" presId="urn:microsoft.com/office/officeart/2005/8/layout/orgChart1"/>
    <dgm:cxn modelId="{5694E546-2599-4919-91E1-538C58271FAE}" srcId="{90FB3D78-F11B-492E-8F48-0FB44681AEFE}" destId="{991E38D9-6D70-4588-A7BB-3A0D8F89929D}" srcOrd="1" destOrd="0" parTransId="{75438E97-85BD-4602-9290-E3A657FAE15A}" sibTransId="{1A7C57D9-4BBE-4887-9203-AB05A8BBF6AB}"/>
    <dgm:cxn modelId="{AAF12B6A-BDA7-49A4-A03B-6C327B28F783}" type="presOf" srcId="{991E38D9-6D70-4588-A7BB-3A0D8F89929D}" destId="{85C20207-9CD5-4779-BE5F-18EED9FB565F}" srcOrd="1" destOrd="0" presId="urn:microsoft.com/office/officeart/2005/8/layout/orgChart1"/>
    <dgm:cxn modelId="{EB365E89-8805-4725-AD08-F178849881A3}" type="presOf" srcId="{2B591C3B-D666-439C-A371-4D22A773EE74}" destId="{8223754C-94D7-4EC3-B7F7-8A1798140818}" srcOrd="0" destOrd="0" presId="urn:microsoft.com/office/officeart/2005/8/layout/orgChart1"/>
    <dgm:cxn modelId="{5090B48C-998F-475A-85A0-059041E850D7}" type="presOf" srcId="{8A0C4BAA-180D-436C-B179-06B7A49689EC}" destId="{21046FF1-418C-470D-8CE1-E9E961B7585C}" srcOrd="1" destOrd="0" presId="urn:microsoft.com/office/officeart/2005/8/layout/orgChart1"/>
    <dgm:cxn modelId="{A77DB597-300D-4E9A-8465-E956878E0BC9}" type="presOf" srcId="{75438E97-85BD-4602-9290-E3A657FAE15A}" destId="{B5A50B24-BA3E-4358-A30A-20AA212CE5F4}" srcOrd="0" destOrd="0" presId="urn:microsoft.com/office/officeart/2005/8/layout/orgChart1"/>
    <dgm:cxn modelId="{F49EFA9E-70E9-41B5-9F81-01DD352C9D0B}" type="presOf" srcId="{90FB3D78-F11B-492E-8F48-0FB44681AEFE}" destId="{1E415ACA-C9C4-446B-8797-23B6F41001E7}" srcOrd="1" destOrd="0" presId="urn:microsoft.com/office/officeart/2005/8/layout/orgChart1"/>
    <dgm:cxn modelId="{6690F3B9-E0FC-4EAF-92B2-6C11764527D1}" type="presOf" srcId="{991E38D9-6D70-4588-A7BB-3A0D8F89929D}" destId="{8C0EC874-996E-49F0-9DF0-825C56EB3F14}" srcOrd="0" destOrd="0" presId="urn:microsoft.com/office/officeart/2005/8/layout/orgChart1"/>
    <dgm:cxn modelId="{3928ADC8-7E4E-4D5E-BEC8-AA287E10F90C}" type="presOf" srcId="{426FB1F5-30BC-467E-AD9A-BF3A2821A3F0}" destId="{48E9C6BC-F42B-4A67-A3BC-C26A6229BB17}" srcOrd="0" destOrd="0" presId="urn:microsoft.com/office/officeart/2005/8/layout/orgChart1"/>
    <dgm:cxn modelId="{C0A955CA-E01B-4ACE-AC21-B8D00DECE6B9}" srcId="{90FB3D78-F11B-492E-8F48-0FB44681AEFE}" destId="{426FB1F5-30BC-467E-AD9A-BF3A2821A3F0}" srcOrd="0" destOrd="0" parTransId="{2B591C3B-D666-439C-A371-4D22A773EE74}" sibTransId="{0EA5EE62-BC91-418D-BC45-EE5423DB0154}"/>
    <dgm:cxn modelId="{4C09ADCD-84DD-4A76-BB49-201182704728}" type="presOf" srcId="{90FB3D78-F11B-492E-8F48-0FB44681AEFE}" destId="{3507A259-6594-4EDB-8F1D-061AFB5A3F3F}" srcOrd="0" destOrd="0" presId="urn:microsoft.com/office/officeart/2005/8/layout/orgChart1"/>
    <dgm:cxn modelId="{A38A92E5-02FD-45BE-839E-513BFFD146BE}" srcId="{3599B48C-88D5-4EAF-95D2-AE74052143A4}" destId="{90FB3D78-F11B-492E-8F48-0FB44681AEFE}" srcOrd="0" destOrd="0" parTransId="{97E8DE3E-16C8-47A8-A796-887D61F5DBE5}" sibTransId="{1C7B9A73-ED18-4A6B-90FB-101518C3899A}"/>
    <dgm:cxn modelId="{74CDD1E9-2004-4485-9BCB-BA25F71AC749}" type="presOf" srcId="{B4BD0454-5EA8-49FC-AC62-523110A58A1E}" destId="{2E5DAF47-BAFF-4FA6-9BC3-0C0DA3367E09}" srcOrd="0" destOrd="0" presId="urn:microsoft.com/office/officeart/2005/8/layout/orgChart1"/>
    <dgm:cxn modelId="{CF76CFF6-F863-4F69-805C-3F79E1E59F0D}" type="presOf" srcId="{8A0C4BAA-180D-436C-B179-06B7A49689EC}" destId="{CFF4085A-7181-4C26-8563-006EF34BA5DE}" srcOrd="0" destOrd="0" presId="urn:microsoft.com/office/officeart/2005/8/layout/orgChart1"/>
    <dgm:cxn modelId="{A79BECF0-42F2-45F4-92E1-15028898CCE1}" type="presParOf" srcId="{5B41BEE9-EE9E-422A-9D94-355244DD0395}" destId="{0D037FD5-8F27-432F-8E55-6AC86CA1C9A2}" srcOrd="0" destOrd="0" presId="urn:microsoft.com/office/officeart/2005/8/layout/orgChart1"/>
    <dgm:cxn modelId="{FDEA2F4B-BE51-4DF0-B86B-CC553E8B9E41}" type="presParOf" srcId="{0D037FD5-8F27-432F-8E55-6AC86CA1C9A2}" destId="{05B264AE-2C84-43E3-B287-D24DD82C4945}" srcOrd="0" destOrd="0" presId="urn:microsoft.com/office/officeart/2005/8/layout/orgChart1"/>
    <dgm:cxn modelId="{DF2CA474-9D27-4E1B-8F64-A1C60EE19A2E}" type="presParOf" srcId="{05B264AE-2C84-43E3-B287-D24DD82C4945}" destId="{3507A259-6594-4EDB-8F1D-061AFB5A3F3F}" srcOrd="0" destOrd="0" presId="urn:microsoft.com/office/officeart/2005/8/layout/orgChart1"/>
    <dgm:cxn modelId="{6F3C6B70-F70D-4C7E-9474-5953C589105E}" type="presParOf" srcId="{05B264AE-2C84-43E3-B287-D24DD82C4945}" destId="{1E415ACA-C9C4-446B-8797-23B6F41001E7}" srcOrd="1" destOrd="0" presId="urn:microsoft.com/office/officeart/2005/8/layout/orgChart1"/>
    <dgm:cxn modelId="{4D807AD8-6161-4619-BA7E-AFB85BD6D179}" type="presParOf" srcId="{0D037FD5-8F27-432F-8E55-6AC86CA1C9A2}" destId="{516B9890-8E95-46A0-A22C-6B78BA71ECB0}" srcOrd="1" destOrd="0" presId="urn:microsoft.com/office/officeart/2005/8/layout/orgChart1"/>
    <dgm:cxn modelId="{E7264D9C-19DA-4523-997C-6460293F7A7D}" type="presParOf" srcId="{516B9890-8E95-46A0-A22C-6B78BA71ECB0}" destId="{8223754C-94D7-4EC3-B7F7-8A1798140818}" srcOrd="0" destOrd="0" presId="urn:microsoft.com/office/officeart/2005/8/layout/orgChart1"/>
    <dgm:cxn modelId="{8C21E519-16E6-4E02-85FC-9A3D39F4DE0F}" type="presParOf" srcId="{516B9890-8E95-46A0-A22C-6B78BA71ECB0}" destId="{ACC2A1A8-C468-4393-897C-A20A0C893640}" srcOrd="1" destOrd="0" presId="urn:microsoft.com/office/officeart/2005/8/layout/orgChart1"/>
    <dgm:cxn modelId="{63C4DBF8-F51F-4E2F-999E-C370CC47761F}" type="presParOf" srcId="{ACC2A1A8-C468-4393-897C-A20A0C893640}" destId="{BB4991EC-F9AF-4D5B-B518-407EA08CF0DE}" srcOrd="0" destOrd="0" presId="urn:microsoft.com/office/officeart/2005/8/layout/orgChart1"/>
    <dgm:cxn modelId="{BFE2E546-680A-44AE-96F3-04E69D0FA182}" type="presParOf" srcId="{BB4991EC-F9AF-4D5B-B518-407EA08CF0DE}" destId="{48E9C6BC-F42B-4A67-A3BC-C26A6229BB17}" srcOrd="0" destOrd="0" presId="urn:microsoft.com/office/officeart/2005/8/layout/orgChart1"/>
    <dgm:cxn modelId="{8AD10588-7820-470B-A2C7-980B0A581CB4}" type="presParOf" srcId="{BB4991EC-F9AF-4D5B-B518-407EA08CF0DE}" destId="{81E6B83E-606A-40D3-9120-CA2923331E8D}" srcOrd="1" destOrd="0" presId="urn:microsoft.com/office/officeart/2005/8/layout/orgChart1"/>
    <dgm:cxn modelId="{25AE5B62-DE6E-4D14-96D7-0784415C5034}" type="presParOf" srcId="{ACC2A1A8-C468-4393-897C-A20A0C893640}" destId="{55AE020A-57F1-4C36-B8FA-AFFCC4CFE141}" srcOrd="1" destOrd="0" presId="urn:microsoft.com/office/officeart/2005/8/layout/orgChart1"/>
    <dgm:cxn modelId="{DDFF7134-4EE0-4D3F-A086-09F29AE9B0E3}" type="presParOf" srcId="{ACC2A1A8-C468-4393-897C-A20A0C893640}" destId="{A22DEAEE-48D4-4611-93F5-CBDE743ABD64}" srcOrd="2" destOrd="0" presId="urn:microsoft.com/office/officeart/2005/8/layout/orgChart1"/>
    <dgm:cxn modelId="{9DDE6226-8CDC-4591-A069-B69D0CB78EF3}" type="presParOf" srcId="{516B9890-8E95-46A0-A22C-6B78BA71ECB0}" destId="{B5A50B24-BA3E-4358-A30A-20AA212CE5F4}" srcOrd="2" destOrd="0" presId="urn:microsoft.com/office/officeart/2005/8/layout/orgChart1"/>
    <dgm:cxn modelId="{6751FE26-12F0-4782-9CEB-0F396BC3D57B}" type="presParOf" srcId="{516B9890-8E95-46A0-A22C-6B78BA71ECB0}" destId="{81F91BEC-5E98-4EA8-9F26-5EE6E5DBA6C4}" srcOrd="3" destOrd="0" presId="urn:microsoft.com/office/officeart/2005/8/layout/orgChart1"/>
    <dgm:cxn modelId="{8B7BF670-A019-4DDF-9332-9F789455AF08}" type="presParOf" srcId="{81F91BEC-5E98-4EA8-9F26-5EE6E5DBA6C4}" destId="{C8482B71-A33D-4A7A-A483-47303FEE4D1C}" srcOrd="0" destOrd="0" presId="urn:microsoft.com/office/officeart/2005/8/layout/orgChart1"/>
    <dgm:cxn modelId="{B11FEB02-E923-4F84-8D5F-AD1AE4CE8431}" type="presParOf" srcId="{C8482B71-A33D-4A7A-A483-47303FEE4D1C}" destId="{8C0EC874-996E-49F0-9DF0-825C56EB3F14}" srcOrd="0" destOrd="0" presId="urn:microsoft.com/office/officeart/2005/8/layout/orgChart1"/>
    <dgm:cxn modelId="{D3CA4BFD-D8B0-4914-96BB-939D73DA73EC}" type="presParOf" srcId="{C8482B71-A33D-4A7A-A483-47303FEE4D1C}" destId="{85C20207-9CD5-4779-BE5F-18EED9FB565F}" srcOrd="1" destOrd="0" presId="urn:microsoft.com/office/officeart/2005/8/layout/orgChart1"/>
    <dgm:cxn modelId="{78E192DC-E989-4B9F-AC48-CB91338E2908}" type="presParOf" srcId="{81F91BEC-5E98-4EA8-9F26-5EE6E5DBA6C4}" destId="{E367904E-FFEE-40BE-B59C-1964385383A7}" srcOrd="1" destOrd="0" presId="urn:microsoft.com/office/officeart/2005/8/layout/orgChart1"/>
    <dgm:cxn modelId="{33917822-8ACF-436D-B27A-96BCD85BC444}" type="presParOf" srcId="{81F91BEC-5E98-4EA8-9F26-5EE6E5DBA6C4}" destId="{F67B7B46-83C3-4A98-9C51-1A4E99F264A1}" srcOrd="2" destOrd="0" presId="urn:microsoft.com/office/officeart/2005/8/layout/orgChart1"/>
    <dgm:cxn modelId="{17C38496-A4FF-4B5E-BFA1-08692E1083BD}" type="presParOf" srcId="{516B9890-8E95-46A0-A22C-6B78BA71ECB0}" destId="{2E5DAF47-BAFF-4FA6-9BC3-0C0DA3367E09}" srcOrd="4" destOrd="0" presId="urn:microsoft.com/office/officeart/2005/8/layout/orgChart1"/>
    <dgm:cxn modelId="{E4B4E60F-0A08-4E79-83F6-E83308FEEBA7}" type="presParOf" srcId="{516B9890-8E95-46A0-A22C-6B78BA71ECB0}" destId="{46D51CD8-C01E-4E42-8060-5C80134A66A9}" srcOrd="5" destOrd="0" presId="urn:microsoft.com/office/officeart/2005/8/layout/orgChart1"/>
    <dgm:cxn modelId="{EE946F96-B388-412B-B3DE-E8927AA085D9}" type="presParOf" srcId="{46D51CD8-C01E-4E42-8060-5C80134A66A9}" destId="{6AF2ADAD-1878-4A4B-9CB6-4AA850831B1A}" srcOrd="0" destOrd="0" presId="urn:microsoft.com/office/officeart/2005/8/layout/orgChart1"/>
    <dgm:cxn modelId="{E0B07EB9-46DC-4AF5-99CF-991A30865BF0}" type="presParOf" srcId="{6AF2ADAD-1878-4A4B-9CB6-4AA850831B1A}" destId="{CFF4085A-7181-4C26-8563-006EF34BA5DE}" srcOrd="0" destOrd="0" presId="urn:microsoft.com/office/officeart/2005/8/layout/orgChart1"/>
    <dgm:cxn modelId="{7E51BD53-A8AE-4AD4-A852-02322B07A73C}" type="presParOf" srcId="{6AF2ADAD-1878-4A4B-9CB6-4AA850831B1A}" destId="{21046FF1-418C-470D-8CE1-E9E961B7585C}" srcOrd="1" destOrd="0" presId="urn:microsoft.com/office/officeart/2005/8/layout/orgChart1"/>
    <dgm:cxn modelId="{51A68840-DD51-4107-BD8F-3EC0005BF1BB}" type="presParOf" srcId="{46D51CD8-C01E-4E42-8060-5C80134A66A9}" destId="{A6023E34-B0D4-4112-8B56-501EE1AC4EAA}" srcOrd="1" destOrd="0" presId="urn:microsoft.com/office/officeart/2005/8/layout/orgChart1"/>
    <dgm:cxn modelId="{E5DF97B8-73BF-4308-833A-F36A70D386B8}" type="presParOf" srcId="{46D51CD8-C01E-4E42-8060-5C80134A66A9}" destId="{6D4ECB72-75C4-44A7-BC8D-84E3EF969700}" srcOrd="2" destOrd="0" presId="urn:microsoft.com/office/officeart/2005/8/layout/orgChart1"/>
    <dgm:cxn modelId="{76CCA0BD-5A96-42A7-ACC7-55DC24D7659C}" type="presParOf" srcId="{0D037FD5-8F27-432F-8E55-6AC86CA1C9A2}" destId="{B567269B-8D17-450F-9CFA-928108A3C58B}"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3599B48C-88D5-4EAF-95D2-AE74052143A4}"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90FB3D78-F11B-492E-8F48-0FB44681AEFE}" type="asst">
      <dgm:prSet phldrT="[Text]"/>
      <dgm:spPr/>
      <dgm:t>
        <a:bodyPr/>
        <a:lstStyle/>
        <a:p>
          <a:pPr rtl="1"/>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التحديات التي تواجه البيانات الضخمة</a:t>
          </a:r>
          <a:endParaRPr lang="en-US" dirty="0">
            <a:solidFill>
              <a:schemeClr val="bg1"/>
            </a:solidFill>
          </a:endParaRPr>
        </a:p>
      </dgm:t>
    </dgm:pt>
    <dgm:pt modelId="{97E8DE3E-16C8-47A8-A796-887D61F5DBE5}" type="parTrans" cxnId="{A38A92E5-02FD-45BE-839E-513BFFD146BE}">
      <dgm:prSet/>
      <dgm:spPr/>
      <dgm:t>
        <a:bodyPr/>
        <a:lstStyle/>
        <a:p>
          <a:endParaRPr lang="en-US">
            <a:solidFill>
              <a:schemeClr val="bg1"/>
            </a:solidFill>
          </a:endParaRPr>
        </a:p>
      </dgm:t>
    </dgm:pt>
    <dgm:pt modelId="{1C7B9A73-ED18-4A6B-90FB-101518C3899A}" type="sibTrans" cxnId="{A38A92E5-02FD-45BE-839E-513BFFD146BE}">
      <dgm:prSet/>
      <dgm:spPr/>
      <dgm:t>
        <a:bodyPr/>
        <a:lstStyle/>
        <a:p>
          <a:endParaRPr lang="en-US"/>
        </a:p>
      </dgm:t>
    </dgm:pt>
    <dgm:pt modelId="{E7A8206D-82DA-4791-9C78-6A7E9FB7ADE8}">
      <dgm:prSet/>
      <dgm:spPr/>
      <dgm:t>
        <a:bodyPr/>
        <a:lstStyle/>
        <a:p>
          <a:r>
            <a:rPr lang="ar-EG" b="0" i="0" u="none" strike="noStrike" baseline="0" dirty="0">
              <a:latin typeface="Sakkal Majalla" panose="02000000000000000000" pitchFamily="2" charset="-78"/>
              <a:cs typeface="Sakkal Majalla" panose="02000000000000000000" pitchFamily="2" charset="-78"/>
            </a:rPr>
            <a:t>5. عدم توافر الخبرات المتخصصة في تحليل البيانات الضخمة</a:t>
          </a:r>
        </a:p>
      </dgm:t>
    </dgm:pt>
    <dgm:pt modelId="{ABFF921B-292F-46DB-8025-66F0F94E3ADA}" type="parTrans" cxnId="{D5A98B5B-166A-4E23-9DF7-9429D005040E}">
      <dgm:prSet/>
      <dgm:spPr/>
      <dgm:t>
        <a:bodyPr/>
        <a:lstStyle/>
        <a:p>
          <a:endParaRPr lang="en-US"/>
        </a:p>
      </dgm:t>
    </dgm:pt>
    <dgm:pt modelId="{6F46307C-349B-4B07-A2FA-973644991E39}" type="sibTrans" cxnId="{D5A98B5B-166A-4E23-9DF7-9429D005040E}">
      <dgm:prSet/>
      <dgm:spPr/>
      <dgm:t>
        <a:bodyPr/>
        <a:lstStyle/>
        <a:p>
          <a:endParaRPr lang="en-US"/>
        </a:p>
      </dgm:t>
    </dgm:pt>
    <dgm:pt modelId="{D4F107C4-3821-4D85-9118-A87C1B620AEB}">
      <dgm:prSet/>
      <dgm:spPr/>
      <dgm:t>
        <a:bodyPr/>
        <a:lstStyle/>
        <a:p>
          <a:r>
            <a:rPr lang="ar-EG" dirty="0">
              <a:latin typeface="Sakkal Majalla" panose="02000000000000000000" pitchFamily="2" charset="-78"/>
              <a:cs typeface="Sakkal Majalla" panose="02000000000000000000" pitchFamily="2" charset="-78"/>
            </a:rPr>
            <a:t> 4. </a:t>
          </a:r>
          <a:r>
            <a:rPr lang="ar-EG" b="0" i="0" u="none" strike="noStrike" baseline="0" dirty="0">
              <a:latin typeface="Sakkal Majalla" panose="02000000000000000000" pitchFamily="2" charset="-78"/>
              <a:cs typeface="Sakkal Majalla" panose="02000000000000000000" pitchFamily="2" charset="-78"/>
            </a:rPr>
            <a:t>عدم توافر الأنظمة الآلية ذات الخبرة التي تتوافق مع إحتياجات المنظمات</a:t>
          </a:r>
        </a:p>
      </dgm:t>
    </dgm:pt>
    <dgm:pt modelId="{57D207B3-42E7-4F42-82B8-92E00062031E}" type="parTrans" cxnId="{6F6C6349-A1C9-4910-ACFA-626243E038E4}">
      <dgm:prSet/>
      <dgm:spPr/>
      <dgm:t>
        <a:bodyPr/>
        <a:lstStyle/>
        <a:p>
          <a:endParaRPr lang="en-US"/>
        </a:p>
      </dgm:t>
    </dgm:pt>
    <dgm:pt modelId="{99417199-EAEC-4EF4-B5C6-4BE1A7196D58}" type="sibTrans" cxnId="{6F6C6349-A1C9-4910-ACFA-626243E038E4}">
      <dgm:prSet/>
      <dgm:spPr/>
      <dgm:t>
        <a:bodyPr/>
        <a:lstStyle/>
        <a:p>
          <a:endParaRPr lang="en-US"/>
        </a:p>
      </dgm:t>
    </dgm:pt>
    <dgm:pt modelId="{E9A66674-4D7E-458A-9891-381FF7902758}">
      <dgm:prSet/>
      <dgm:spPr/>
      <dgm:t>
        <a:bodyPr/>
        <a:lstStyle/>
        <a:p>
          <a:r>
            <a:rPr lang="ar-EG" b="0" i="0" u="none" strike="noStrike" baseline="0">
              <a:latin typeface="Sakkal Majalla" panose="02000000000000000000" pitchFamily="2" charset="-78"/>
              <a:cs typeface="Sakkal Majalla" panose="02000000000000000000" pitchFamily="2" charset="-78"/>
            </a:rPr>
            <a:t>6. تنوع </a:t>
          </a:r>
          <a:r>
            <a:rPr lang="ar-EG" b="0" i="0" u="none" strike="noStrike" baseline="0" dirty="0">
              <a:latin typeface="Sakkal Majalla" panose="02000000000000000000" pitchFamily="2" charset="-78"/>
              <a:cs typeface="Sakkal Majalla" panose="02000000000000000000" pitchFamily="2" charset="-78"/>
            </a:rPr>
            <a:t>وأمن البيانات</a:t>
          </a:r>
          <a:endParaRPr lang="en-US" dirty="0">
            <a:solidFill>
              <a:schemeClr val="bg1"/>
            </a:solidFill>
          </a:endParaRPr>
        </a:p>
      </dgm:t>
    </dgm:pt>
    <dgm:pt modelId="{11583235-4DD1-4397-9126-6314166AC546}" type="parTrans" cxnId="{08081073-9077-433B-A39D-26FF7AC43EDA}">
      <dgm:prSet/>
      <dgm:spPr/>
      <dgm:t>
        <a:bodyPr/>
        <a:lstStyle/>
        <a:p>
          <a:endParaRPr lang="en-US"/>
        </a:p>
      </dgm:t>
    </dgm:pt>
    <dgm:pt modelId="{40BD8249-A0D5-4475-A90E-38B4D08E8D80}" type="sibTrans" cxnId="{08081073-9077-433B-A39D-26FF7AC43EDA}">
      <dgm:prSet/>
      <dgm:spPr/>
      <dgm:t>
        <a:bodyPr/>
        <a:lstStyle/>
        <a:p>
          <a:endParaRPr lang="en-US"/>
        </a:p>
      </dgm:t>
    </dgm:pt>
    <dgm:pt modelId="{5B41BEE9-EE9E-422A-9D94-355244DD0395}" type="pres">
      <dgm:prSet presAssocID="{3599B48C-88D5-4EAF-95D2-AE74052143A4}" presName="hierChild1" presStyleCnt="0">
        <dgm:presLayoutVars>
          <dgm:orgChart val="1"/>
          <dgm:chPref val="1"/>
          <dgm:dir/>
          <dgm:animOne val="branch"/>
          <dgm:animLvl val="lvl"/>
          <dgm:resizeHandles/>
        </dgm:presLayoutVars>
      </dgm:prSet>
      <dgm:spPr/>
    </dgm:pt>
    <dgm:pt modelId="{0D037FD5-8F27-432F-8E55-6AC86CA1C9A2}" type="pres">
      <dgm:prSet presAssocID="{90FB3D78-F11B-492E-8F48-0FB44681AEFE}" presName="hierRoot1" presStyleCnt="0">
        <dgm:presLayoutVars>
          <dgm:hierBranch val="init"/>
        </dgm:presLayoutVars>
      </dgm:prSet>
      <dgm:spPr/>
    </dgm:pt>
    <dgm:pt modelId="{05B264AE-2C84-43E3-B287-D24DD82C4945}" type="pres">
      <dgm:prSet presAssocID="{90FB3D78-F11B-492E-8F48-0FB44681AEFE}" presName="rootComposite1" presStyleCnt="0"/>
      <dgm:spPr/>
    </dgm:pt>
    <dgm:pt modelId="{3507A259-6594-4EDB-8F1D-061AFB5A3F3F}" type="pres">
      <dgm:prSet presAssocID="{90FB3D78-F11B-492E-8F48-0FB44681AEFE}" presName="rootText1" presStyleLbl="node0" presStyleIdx="0" presStyleCnt="1">
        <dgm:presLayoutVars>
          <dgm:chPref val="3"/>
        </dgm:presLayoutVars>
      </dgm:prSet>
      <dgm:spPr/>
    </dgm:pt>
    <dgm:pt modelId="{1E415ACA-C9C4-446B-8797-23B6F41001E7}" type="pres">
      <dgm:prSet presAssocID="{90FB3D78-F11B-492E-8F48-0FB44681AEFE}" presName="rootConnector1" presStyleLbl="asst0" presStyleIdx="0" presStyleCnt="0"/>
      <dgm:spPr/>
    </dgm:pt>
    <dgm:pt modelId="{516B9890-8E95-46A0-A22C-6B78BA71ECB0}" type="pres">
      <dgm:prSet presAssocID="{90FB3D78-F11B-492E-8F48-0FB44681AEFE}" presName="hierChild2" presStyleCnt="0"/>
      <dgm:spPr/>
    </dgm:pt>
    <dgm:pt modelId="{732E31CB-F7B0-4149-A4BC-80FA91569532}" type="pres">
      <dgm:prSet presAssocID="{11583235-4DD1-4397-9126-6314166AC546}" presName="Name37" presStyleLbl="parChTrans1D2" presStyleIdx="0" presStyleCnt="3"/>
      <dgm:spPr/>
    </dgm:pt>
    <dgm:pt modelId="{FD724356-B64D-4522-BB03-A82DA2B2F779}" type="pres">
      <dgm:prSet presAssocID="{E9A66674-4D7E-458A-9891-381FF7902758}" presName="hierRoot2" presStyleCnt="0">
        <dgm:presLayoutVars>
          <dgm:hierBranch val="init"/>
        </dgm:presLayoutVars>
      </dgm:prSet>
      <dgm:spPr/>
    </dgm:pt>
    <dgm:pt modelId="{4EC91BCB-9F68-4C77-9893-A58B7FF25945}" type="pres">
      <dgm:prSet presAssocID="{E9A66674-4D7E-458A-9891-381FF7902758}" presName="rootComposite" presStyleCnt="0"/>
      <dgm:spPr/>
    </dgm:pt>
    <dgm:pt modelId="{9F9944CE-D368-4FA6-803F-226F2C5332D0}" type="pres">
      <dgm:prSet presAssocID="{E9A66674-4D7E-458A-9891-381FF7902758}" presName="rootText" presStyleLbl="node2" presStyleIdx="0" presStyleCnt="3">
        <dgm:presLayoutVars>
          <dgm:chPref val="3"/>
        </dgm:presLayoutVars>
      </dgm:prSet>
      <dgm:spPr/>
    </dgm:pt>
    <dgm:pt modelId="{70B67590-DC99-47EF-BC73-D3CF76CF84FF}" type="pres">
      <dgm:prSet presAssocID="{E9A66674-4D7E-458A-9891-381FF7902758}" presName="rootConnector" presStyleLbl="node2" presStyleIdx="0" presStyleCnt="3"/>
      <dgm:spPr/>
    </dgm:pt>
    <dgm:pt modelId="{3D54C630-41FF-492B-ADD2-20B922963D94}" type="pres">
      <dgm:prSet presAssocID="{E9A66674-4D7E-458A-9891-381FF7902758}" presName="hierChild4" presStyleCnt="0"/>
      <dgm:spPr/>
    </dgm:pt>
    <dgm:pt modelId="{2C8E4051-26A1-43DE-A74C-B562BA85544D}" type="pres">
      <dgm:prSet presAssocID="{E9A66674-4D7E-458A-9891-381FF7902758}" presName="hierChild5" presStyleCnt="0"/>
      <dgm:spPr/>
    </dgm:pt>
    <dgm:pt modelId="{EF2B8EB0-DCDB-48EF-896F-D30CCDE41CC0}" type="pres">
      <dgm:prSet presAssocID="{ABFF921B-292F-46DB-8025-66F0F94E3ADA}" presName="Name37" presStyleLbl="parChTrans1D2" presStyleIdx="1" presStyleCnt="3"/>
      <dgm:spPr/>
    </dgm:pt>
    <dgm:pt modelId="{25619DF9-46F3-4FD5-BF61-ACF3E6D70080}" type="pres">
      <dgm:prSet presAssocID="{E7A8206D-82DA-4791-9C78-6A7E9FB7ADE8}" presName="hierRoot2" presStyleCnt="0">
        <dgm:presLayoutVars>
          <dgm:hierBranch val="init"/>
        </dgm:presLayoutVars>
      </dgm:prSet>
      <dgm:spPr/>
    </dgm:pt>
    <dgm:pt modelId="{3BA52162-89AE-4BE0-A41D-11E1D8E6288E}" type="pres">
      <dgm:prSet presAssocID="{E7A8206D-82DA-4791-9C78-6A7E9FB7ADE8}" presName="rootComposite" presStyleCnt="0"/>
      <dgm:spPr/>
    </dgm:pt>
    <dgm:pt modelId="{FA5E6418-DC54-4C01-AF32-8FB4AA2B16E8}" type="pres">
      <dgm:prSet presAssocID="{E7A8206D-82DA-4791-9C78-6A7E9FB7ADE8}" presName="rootText" presStyleLbl="node2" presStyleIdx="1" presStyleCnt="3">
        <dgm:presLayoutVars>
          <dgm:chPref val="3"/>
        </dgm:presLayoutVars>
      </dgm:prSet>
      <dgm:spPr/>
    </dgm:pt>
    <dgm:pt modelId="{68152ED5-ECFB-40EC-A6C7-23E499972DC8}" type="pres">
      <dgm:prSet presAssocID="{E7A8206D-82DA-4791-9C78-6A7E9FB7ADE8}" presName="rootConnector" presStyleLbl="node2" presStyleIdx="1" presStyleCnt="3"/>
      <dgm:spPr/>
    </dgm:pt>
    <dgm:pt modelId="{65F7FF21-36A4-4DDE-BB9C-A07821B2D474}" type="pres">
      <dgm:prSet presAssocID="{E7A8206D-82DA-4791-9C78-6A7E9FB7ADE8}" presName="hierChild4" presStyleCnt="0"/>
      <dgm:spPr/>
    </dgm:pt>
    <dgm:pt modelId="{747B0E41-B00F-4977-B7FF-B7E9FEBEDBBB}" type="pres">
      <dgm:prSet presAssocID="{E7A8206D-82DA-4791-9C78-6A7E9FB7ADE8}" presName="hierChild5" presStyleCnt="0"/>
      <dgm:spPr/>
    </dgm:pt>
    <dgm:pt modelId="{05ED0D56-3530-4E08-90BD-F277A708EADE}" type="pres">
      <dgm:prSet presAssocID="{57D207B3-42E7-4F42-82B8-92E00062031E}" presName="Name37" presStyleLbl="parChTrans1D2" presStyleIdx="2" presStyleCnt="3"/>
      <dgm:spPr/>
    </dgm:pt>
    <dgm:pt modelId="{545B91A6-5623-416B-920C-6B65B3A30904}" type="pres">
      <dgm:prSet presAssocID="{D4F107C4-3821-4D85-9118-A87C1B620AEB}" presName="hierRoot2" presStyleCnt="0">
        <dgm:presLayoutVars>
          <dgm:hierBranch val="init"/>
        </dgm:presLayoutVars>
      </dgm:prSet>
      <dgm:spPr/>
    </dgm:pt>
    <dgm:pt modelId="{AF8C0EC2-8897-402F-B5D9-146491A06DDF}" type="pres">
      <dgm:prSet presAssocID="{D4F107C4-3821-4D85-9118-A87C1B620AEB}" presName="rootComposite" presStyleCnt="0"/>
      <dgm:spPr/>
    </dgm:pt>
    <dgm:pt modelId="{99A1C76D-8752-4CF4-9D84-76E750A01415}" type="pres">
      <dgm:prSet presAssocID="{D4F107C4-3821-4D85-9118-A87C1B620AEB}" presName="rootText" presStyleLbl="node2" presStyleIdx="2" presStyleCnt="3">
        <dgm:presLayoutVars>
          <dgm:chPref val="3"/>
        </dgm:presLayoutVars>
      </dgm:prSet>
      <dgm:spPr/>
    </dgm:pt>
    <dgm:pt modelId="{1D2A7D48-C4F2-42E7-A140-3B5BDECF5EDE}" type="pres">
      <dgm:prSet presAssocID="{D4F107C4-3821-4D85-9118-A87C1B620AEB}" presName="rootConnector" presStyleLbl="node2" presStyleIdx="2" presStyleCnt="3"/>
      <dgm:spPr/>
    </dgm:pt>
    <dgm:pt modelId="{2E896025-F645-4AE0-AE0E-506EB5577AD5}" type="pres">
      <dgm:prSet presAssocID="{D4F107C4-3821-4D85-9118-A87C1B620AEB}" presName="hierChild4" presStyleCnt="0"/>
      <dgm:spPr/>
    </dgm:pt>
    <dgm:pt modelId="{36A8C721-C9D7-406F-AB0A-DF2A610BA9C2}" type="pres">
      <dgm:prSet presAssocID="{D4F107C4-3821-4D85-9118-A87C1B620AEB}" presName="hierChild5" presStyleCnt="0"/>
      <dgm:spPr/>
    </dgm:pt>
    <dgm:pt modelId="{B567269B-8D17-450F-9CFA-928108A3C58B}" type="pres">
      <dgm:prSet presAssocID="{90FB3D78-F11B-492E-8F48-0FB44681AEFE}" presName="hierChild3" presStyleCnt="0"/>
      <dgm:spPr/>
    </dgm:pt>
  </dgm:ptLst>
  <dgm:cxnLst>
    <dgm:cxn modelId="{FF87A409-BCB7-4259-9501-7D91FB4299CA}" type="presOf" srcId="{3599B48C-88D5-4EAF-95D2-AE74052143A4}" destId="{5B41BEE9-EE9E-422A-9D94-355244DD0395}" srcOrd="0" destOrd="0" presId="urn:microsoft.com/office/officeart/2005/8/layout/orgChart1"/>
    <dgm:cxn modelId="{964FE115-D276-40DA-9E48-569C4912D312}" type="presOf" srcId="{E7A8206D-82DA-4791-9C78-6A7E9FB7ADE8}" destId="{68152ED5-ECFB-40EC-A6C7-23E499972DC8}" srcOrd="1" destOrd="0" presId="urn:microsoft.com/office/officeart/2005/8/layout/orgChart1"/>
    <dgm:cxn modelId="{8B489231-D611-441A-A96C-02E181596BE7}" type="presOf" srcId="{D4F107C4-3821-4D85-9118-A87C1B620AEB}" destId="{1D2A7D48-C4F2-42E7-A140-3B5BDECF5EDE}" srcOrd="1" destOrd="0" presId="urn:microsoft.com/office/officeart/2005/8/layout/orgChart1"/>
    <dgm:cxn modelId="{D5A98B5B-166A-4E23-9DF7-9429D005040E}" srcId="{90FB3D78-F11B-492E-8F48-0FB44681AEFE}" destId="{E7A8206D-82DA-4791-9C78-6A7E9FB7ADE8}" srcOrd="1" destOrd="0" parTransId="{ABFF921B-292F-46DB-8025-66F0F94E3ADA}" sibTransId="{6F46307C-349B-4B07-A2FA-973644991E39}"/>
    <dgm:cxn modelId="{FA73E443-F678-4728-AA22-B674CBFB088D}" type="presOf" srcId="{E9A66674-4D7E-458A-9891-381FF7902758}" destId="{70B67590-DC99-47EF-BC73-D3CF76CF84FF}" srcOrd="1" destOrd="0" presId="urn:microsoft.com/office/officeart/2005/8/layout/orgChart1"/>
    <dgm:cxn modelId="{6F6C6349-A1C9-4910-ACFA-626243E038E4}" srcId="{90FB3D78-F11B-492E-8F48-0FB44681AEFE}" destId="{D4F107C4-3821-4D85-9118-A87C1B620AEB}" srcOrd="2" destOrd="0" parTransId="{57D207B3-42E7-4F42-82B8-92E00062031E}" sibTransId="{99417199-EAEC-4EF4-B5C6-4BE1A7196D58}"/>
    <dgm:cxn modelId="{08081073-9077-433B-A39D-26FF7AC43EDA}" srcId="{90FB3D78-F11B-492E-8F48-0FB44681AEFE}" destId="{E9A66674-4D7E-458A-9891-381FF7902758}" srcOrd="0" destOrd="0" parTransId="{11583235-4DD1-4397-9126-6314166AC546}" sibTransId="{40BD8249-A0D5-4475-A90E-38B4D08E8D80}"/>
    <dgm:cxn modelId="{11E16590-C33B-4FD0-B0DE-0FE8129FDC72}" type="presOf" srcId="{57D207B3-42E7-4F42-82B8-92E00062031E}" destId="{05ED0D56-3530-4E08-90BD-F277A708EADE}" srcOrd="0" destOrd="0" presId="urn:microsoft.com/office/officeart/2005/8/layout/orgChart1"/>
    <dgm:cxn modelId="{0F775494-F7E7-4556-BEF1-72F6F4998068}" type="presOf" srcId="{E9A66674-4D7E-458A-9891-381FF7902758}" destId="{9F9944CE-D368-4FA6-803F-226F2C5332D0}" srcOrd="0" destOrd="0" presId="urn:microsoft.com/office/officeart/2005/8/layout/orgChart1"/>
    <dgm:cxn modelId="{F49EFA9E-70E9-41B5-9F81-01DD352C9D0B}" type="presOf" srcId="{90FB3D78-F11B-492E-8F48-0FB44681AEFE}" destId="{1E415ACA-C9C4-446B-8797-23B6F41001E7}" srcOrd="1" destOrd="0" presId="urn:microsoft.com/office/officeart/2005/8/layout/orgChart1"/>
    <dgm:cxn modelId="{98D01FBC-4414-4D7B-AF4E-4EED6C799843}" type="presOf" srcId="{ABFF921B-292F-46DB-8025-66F0F94E3ADA}" destId="{EF2B8EB0-DCDB-48EF-896F-D30CCDE41CC0}" srcOrd="0" destOrd="0" presId="urn:microsoft.com/office/officeart/2005/8/layout/orgChart1"/>
    <dgm:cxn modelId="{4C09ADCD-84DD-4A76-BB49-201182704728}" type="presOf" srcId="{90FB3D78-F11B-492E-8F48-0FB44681AEFE}" destId="{3507A259-6594-4EDB-8F1D-061AFB5A3F3F}" srcOrd="0" destOrd="0" presId="urn:microsoft.com/office/officeart/2005/8/layout/orgChart1"/>
    <dgm:cxn modelId="{81C461D0-85BE-444C-8818-14439AA50FE2}" type="presOf" srcId="{11583235-4DD1-4397-9126-6314166AC546}" destId="{732E31CB-F7B0-4149-A4BC-80FA91569532}" srcOrd="0" destOrd="0" presId="urn:microsoft.com/office/officeart/2005/8/layout/orgChart1"/>
    <dgm:cxn modelId="{EA300CDE-84FA-42E3-9083-44E903C75DF8}" type="presOf" srcId="{E7A8206D-82DA-4791-9C78-6A7E9FB7ADE8}" destId="{FA5E6418-DC54-4C01-AF32-8FB4AA2B16E8}" srcOrd="0" destOrd="0" presId="urn:microsoft.com/office/officeart/2005/8/layout/orgChart1"/>
    <dgm:cxn modelId="{A38A92E5-02FD-45BE-839E-513BFFD146BE}" srcId="{3599B48C-88D5-4EAF-95D2-AE74052143A4}" destId="{90FB3D78-F11B-492E-8F48-0FB44681AEFE}" srcOrd="0" destOrd="0" parTransId="{97E8DE3E-16C8-47A8-A796-887D61F5DBE5}" sibTransId="{1C7B9A73-ED18-4A6B-90FB-101518C3899A}"/>
    <dgm:cxn modelId="{48867CF2-BF7D-4FCC-A9A4-8F14D0EEA8AB}" type="presOf" srcId="{D4F107C4-3821-4D85-9118-A87C1B620AEB}" destId="{99A1C76D-8752-4CF4-9D84-76E750A01415}" srcOrd="0" destOrd="0" presId="urn:microsoft.com/office/officeart/2005/8/layout/orgChart1"/>
    <dgm:cxn modelId="{A79BECF0-42F2-45F4-92E1-15028898CCE1}" type="presParOf" srcId="{5B41BEE9-EE9E-422A-9D94-355244DD0395}" destId="{0D037FD5-8F27-432F-8E55-6AC86CA1C9A2}" srcOrd="0" destOrd="0" presId="urn:microsoft.com/office/officeart/2005/8/layout/orgChart1"/>
    <dgm:cxn modelId="{FDEA2F4B-BE51-4DF0-B86B-CC553E8B9E41}" type="presParOf" srcId="{0D037FD5-8F27-432F-8E55-6AC86CA1C9A2}" destId="{05B264AE-2C84-43E3-B287-D24DD82C4945}" srcOrd="0" destOrd="0" presId="urn:microsoft.com/office/officeart/2005/8/layout/orgChart1"/>
    <dgm:cxn modelId="{DF2CA474-9D27-4E1B-8F64-A1C60EE19A2E}" type="presParOf" srcId="{05B264AE-2C84-43E3-B287-D24DD82C4945}" destId="{3507A259-6594-4EDB-8F1D-061AFB5A3F3F}" srcOrd="0" destOrd="0" presId="urn:microsoft.com/office/officeart/2005/8/layout/orgChart1"/>
    <dgm:cxn modelId="{6F3C6B70-F70D-4C7E-9474-5953C589105E}" type="presParOf" srcId="{05B264AE-2C84-43E3-B287-D24DD82C4945}" destId="{1E415ACA-C9C4-446B-8797-23B6F41001E7}" srcOrd="1" destOrd="0" presId="urn:microsoft.com/office/officeart/2005/8/layout/orgChart1"/>
    <dgm:cxn modelId="{4D807AD8-6161-4619-BA7E-AFB85BD6D179}" type="presParOf" srcId="{0D037FD5-8F27-432F-8E55-6AC86CA1C9A2}" destId="{516B9890-8E95-46A0-A22C-6B78BA71ECB0}" srcOrd="1" destOrd="0" presId="urn:microsoft.com/office/officeart/2005/8/layout/orgChart1"/>
    <dgm:cxn modelId="{1D1EBEFC-BA3E-4CC6-81C8-8BF10F77F4D9}" type="presParOf" srcId="{516B9890-8E95-46A0-A22C-6B78BA71ECB0}" destId="{732E31CB-F7B0-4149-A4BC-80FA91569532}" srcOrd="0" destOrd="0" presId="urn:microsoft.com/office/officeart/2005/8/layout/orgChart1"/>
    <dgm:cxn modelId="{B4DF8E07-7DDB-406B-BB55-EF14265D9085}" type="presParOf" srcId="{516B9890-8E95-46A0-A22C-6B78BA71ECB0}" destId="{FD724356-B64D-4522-BB03-A82DA2B2F779}" srcOrd="1" destOrd="0" presId="urn:microsoft.com/office/officeart/2005/8/layout/orgChart1"/>
    <dgm:cxn modelId="{C56A8419-AB3F-4EDC-87B3-E8AE3314BBD5}" type="presParOf" srcId="{FD724356-B64D-4522-BB03-A82DA2B2F779}" destId="{4EC91BCB-9F68-4C77-9893-A58B7FF25945}" srcOrd="0" destOrd="0" presId="urn:microsoft.com/office/officeart/2005/8/layout/orgChart1"/>
    <dgm:cxn modelId="{E345427E-C45F-4E45-9F95-B8D934F8AAEB}" type="presParOf" srcId="{4EC91BCB-9F68-4C77-9893-A58B7FF25945}" destId="{9F9944CE-D368-4FA6-803F-226F2C5332D0}" srcOrd="0" destOrd="0" presId="urn:microsoft.com/office/officeart/2005/8/layout/orgChart1"/>
    <dgm:cxn modelId="{55DE3E0E-6BC7-4C57-8DE8-E352E453BF38}" type="presParOf" srcId="{4EC91BCB-9F68-4C77-9893-A58B7FF25945}" destId="{70B67590-DC99-47EF-BC73-D3CF76CF84FF}" srcOrd="1" destOrd="0" presId="urn:microsoft.com/office/officeart/2005/8/layout/orgChart1"/>
    <dgm:cxn modelId="{68016899-AC6B-4AEB-9067-5DFE7D3A8D57}" type="presParOf" srcId="{FD724356-B64D-4522-BB03-A82DA2B2F779}" destId="{3D54C630-41FF-492B-ADD2-20B922963D94}" srcOrd="1" destOrd="0" presId="urn:microsoft.com/office/officeart/2005/8/layout/orgChart1"/>
    <dgm:cxn modelId="{7AA19ECE-FD68-4B6F-B57C-8582D6216D17}" type="presParOf" srcId="{FD724356-B64D-4522-BB03-A82DA2B2F779}" destId="{2C8E4051-26A1-43DE-A74C-B562BA85544D}" srcOrd="2" destOrd="0" presId="urn:microsoft.com/office/officeart/2005/8/layout/orgChart1"/>
    <dgm:cxn modelId="{8C014095-B0A5-4D2A-BB04-2D08BD683526}" type="presParOf" srcId="{516B9890-8E95-46A0-A22C-6B78BA71ECB0}" destId="{EF2B8EB0-DCDB-48EF-896F-D30CCDE41CC0}" srcOrd="2" destOrd="0" presId="urn:microsoft.com/office/officeart/2005/8/layout/orgChart1"/>
    <dgm:cxn modelId="{73C8EFF6-3426-40F7-9A15-C2519FD7FED6}" type="presParOf" srcId="{516B9890-8E95-46A0-A22C-6B78BA71ECB0}" destId="{25619DF9-46F3-4FD5-BF61-ACF3E6D70080}" srcOrd="3" destOrd="0" presId="urn:microsoft.com/office/officeart/2005/8/layout/orgChart1"/>
    <dgm:cxn modelId="{AA942E91-80D7-437B-8B4B-2B7228E95C0E}" type="presParOf" srcId="{25619DF9-46F3-4FD5-BF61-ACF3E6D70080}" destId="{3BA52162-89AE-4BE0-A41D-11E1D8E6288E}" srcOrd="0" destOrd="0" presId="urn:microsoft.com/office/officeart/2005/8/layout/orgChart1"/>
    <dgm:cxn modelId="{03DF5A4E-53F2-49EE-B5B4-9662E5B62032}" type="presParOf" srcId="{3BA52162-89AE-4BE0-A41D-11E1D8E6288E}" destId="{FA5E6418-DC54-4C01-AF32-8FB4AA2B16E8}" srcOrd="0" destOrd="0" presId="urn:microsoft.com/office/officeart/2005/8/layout/orgChart1"/>
    <dgm:cxn modelId="{ED6A593C-8DBB-46F9-9997-1E215F1BC623}" type="presParOf" srcId="{3BA52162-89AE-4BE0-A41D-11E1D8E6288E}" destId="{68152ED5-ECFB-40EC-A6C7-23E499972DC8}" srcOrd="1" destOrd="0" presId="urn:microsoft.com/office/officeart/2005/8/layout/orgChart1"/>
    <dgm:cxn modelId="{AC5B5E80-4282-486A-B890-3604D030EA50}" type="presParOf" srcId="{25619DF9-46F3-4FD5-BF61-ACF3E6D70080}" destId="{65F7FF21-36A4-4DDE-BB9C-A07821B2D474}" srcOrd="1" destOrd="0" presId="urn:microsoft.com/office/officeart/2005/8/layout/orgChart1"/>
    <dgm:cxn modelId="{AA5788F2-F43E-47FF-BF79-D01F78BAC0CD}" type="presParOf" srcId="{25619DF9-46F3-4FD5-BF61-ACF3E6D70080}" destId="{747B0E41-B00F-4977-B7FF-B7E9FEBEDBBB}" srcOrd="2" destOrd="0" presId="urn:microsoft.com/office/officeart/2005/8/layout/orgChart1"/>
    <dgm:cxn modelId="{85126BC4-DD1F-4F37-B24D-38DFBF27D50C}" type="presParOf" srcId="{516B9890-8E95-46A0-A22C-6B78BA71ECB0}" destId="{05ED0D56-3530-4E08-90BD-F277A708EADE}" srcOrd="4" destOrd="0" presId="urn:microsoft.com/office/officeart/2005/8/layout/orgChart1"/>
    <dgm:cxn modelId="{E855856D-2B33-4B36-8C29-CA44B5216422}" type="presParOf" srcId="{516B9890-8E95-46A0-A22C-6B78BA71ECB0}" destId="{545B91A6-5623-416B-920C-6B65B3A30904}" srcOrd="5" destOrd="0" presId="urn:microsoft.com/office/officeart/2005/8/layout/orgChart1"/>
    <dgm:cxn modelId="{9031A30E-D096-4D99-884C-7A1EA2F9ACC1}" type="presParOf" srcId="{545B91A6-5623-416B-920C-6B65B3A30904}" destId="{AF8C0EC2-8897-402F-B5D9-146491A06DDF}" srcOrd="0" destOrd="0" presId="urn:microsoft.com/office/officeart/2005/8/layout/orgChart1"/>
    <dgm:cxn modelId="{574B7926-C6DC-4408-8AAD-CBEF213E9C13}" type="presParOf" srcId="{AF8C0EC2-8897-402F-B5D9-146491A06DDF}" destId="{99A1C76D-8752-4CF4-9D84-76E750A01415}" srcOrd="0" destOrd="0" presId="urn:microsoft.com/office/officeart/2005/8/layout/orgChart1"/>
    <dgm:cxn modelId="{0C1F9C00-9904-45EA-8E59-25AE05D4FFFD}" type="presParOf" srcId="{AF8C0EC2-8897-402F-B5D9-146491A06DDF}" destId="{1D2A7D48-C4F2-42E7-A140-3B5BDECF5EDE}" srcOrd="1" destOrd="0" presId="urn:microsoft.com/office/officeart/2005/8/layout/orgChart1"/>
    <dgm:cxn modelId="{AE624CD2-5715-4A73-AEDC-B5E3793DE5AB}" type="presParOf" srcId="{545B91A6-5623-416B-920C-6B65B3A30904}" destId="{2E896025-F645-4AE0-AE0E-506EB5577AD5}" srcOrd="1" destOrd="0" presId="urn:microsoft.com/office/officeart/2005/8/layout/orgChart1"/>
    <dgm:cxn modelId="{565F4501-7F42-4471-BF33-EEA38CE850F7}" type="presParOf" srcId="{545B91A6-5623-416B-920C-6B65B3A30904}" destId="{36A8C721-C9D7-406F-AB0A-DF2A610BA9C2}" srcOrd="2" destOrd="0" presId="urn:microsoft.com/office/officeart/2005/8/layout/orgChart1"/>
    <dgm:cxn modelId="{76CCA0BD-5A96-42A7-ACC7-55DC24D7659C}" type="presParOf" srcId="{0D037FD5-8F27-432F-8E55-6AC86CA1C9A2}" destId="{B567269B-8D17-450F-9CFA-928108A3C58B}"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4EEB5B-7FDB-405F-A303-8D5E48E0C852}">
      <dsp:nvSpPr>
        <dsp:cNvPr id="0" name=""/>
        <dsp:cNvSpPr/>
      </dsp:nvSpPr>
      <dsp:spPr>
        <a:xfrm>
          <a:off x="4064000" y="2323347"/>
          <a:ext cx="2224013" cy="771971"/>
        </a:xfrm>
        <a:custGeom>
          <a:avLst/>
          <a:gdLst/>
          <a:ahLst/>
          <a:cxnLst/>
          <a:rect l="0" t="0" r="0" b="0"/>
          <a:pathLst>
            <a:path>
              <a:moveTo>
                <a:pt x="0" y="0"/>
              </a:moveTo>
              <a:lnTo>
                <a:pt x="0" y="385985"/>
              </a:lnTo>
              <a:lnTo>
                <a:pt x="2224013" y="385985"/>
              </a:lnTo>
              <a:lnTo>
                <a:pt x="2224013" y="77197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C91CEA2-73B8-47F1-B1A2-8493F30FE30C}">
      <dsp:nvSpPr>
        <dsp:cNvPr id="0" name=""/>
        <dsp:cNvSpPr/>
      </dsp:nvSpPr>
      <dsp:spPr>
        <a:xfrm>
          <a:off x="1839986" y="2323347"/>
          <a:ext cx="2224013" cy="771971"/>
        </a:xfrm>
        <a:custGeom>
          <a:avLst/>
          <a:gdLst/>
          <a:ahLst/>
          <a:cxnLst/>
          <a:rect l="0" t="0" r="0" b="0"/>
          <a:pathLst>
            <a:path>
              <a:moveTo>
                <a:pt x="2224013" y="0"/>
              </a:moveTo>
              <a:lnTo>
                <a:pt x="2224013" y="385985"/>
              </a:lnTo>
              <a:lnTo>
                <a:pt x="0" y="385985"/>
              </a:lnTo>
              <a:lnTo>
                <a:pt x="0" y="77197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21D2BAE-3E3A-4273-B5BD-A2A9EDB0FAED}">
      <dsp:nvSpPr>
        <dsp:cNvPr id="0" name=""/>
        <dsp:cNvSpPr/>
      </dsp:nvSpPr>
      <dsp:spPr>
        <a:xfrm>
          <a:off x="2225972" y="485320"/>
          <a:ext cx="3676054" cy="18380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655" tIns="33655" rIns="33655" bIns="33655" numCol="1" spcCol="1270" anchor="ctr" anchorCtr="0">
          <a:noAutofit/>
        </a:bodyPr>
        <a:lstStyle/>
        <a:p>
          <a:pPr marL="0" lvl="0" indent="0" algn="ctr" defTabSz="2355850">
            <a:lnSpc>
              <a:spcPct val="90000"/>
            </a:lnSpc>
            <a:spcBef>
              <a:spcPct val="0"/>
            </a:spcBef>
            <a:spcAft>
              <a:spcPct val="35000"/>
            </a:spcAft>
            <a:buFont typeface="Arial" panose="020B0604020202020204" pitchFamily="34" charset="0"/>
            <a:buNone/>
          </a:pPr>
          <a:r>
            <a:rPr lang="ar-SA" sz="53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الذكاء الاصطناعي</a:t>
          </a:r>
          <a:endParaRPr lang="en-US" sz="5300" kern="1200" dirty="0">
            <a:solidFill>
              <a:schemeClr val="bg1"/>
            </a:solidFill>
          </a:endParaRPr>
        </a:p>
      </dsp:txBody>
      <dsp:txXfrm>
        <a:off x="2225972" y="485320"/>
        <a:ext cx="3676054" cy="1838027"/>
      </dsp:txXfrm>
    </dsp:sp>
    <dsp:sp modelId="{36C1249B-A6E8-44F9-B016-5DE20DF8E7B1}">
      <dsp:nvSpPr>
        <dsp:cNvPr id="0" name=""/>
        <dsp:cNvSpPr/>
      </dsp:nvSpPr>
      <dsp:spPr>
        <a:xfrm>
          <a:off x="1959" y="3095319"/>
          <a:ext cx="3676054" cy="18380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655" tIns="33655" rIns="33655" bIns="33655" numCol="1" spcCol="1270" anchor="ctr" anchorCtr="0">
          <a:noAutofit/>
        </a:bodyPr>
        <a:lstStyle/>
        <a:p>
          <a:pPr marL="0" lvl="0" indent="0" algn="ctr" defTabSz="2355850">
            <a:lnSpc>
              <a:spcPct val="90000"/>
            </a:lnSpc>
            <a:spcBef>
              <a:spcPct val="0"/>
            </a:spcBef>
            <a:spcAft>
              <a:spcPct val="35000"/>
            </a:spcAft>
            <a:buFont typeface="Arial" panose="020B0604020202020204" pitchFamily="34" charset="0"/>
            <a:buNone/>
          </a:pPr>
          <a:r>
            <a:rPr lang="ar-EG" sz="53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مزايا وعيوب الذكاء الاصطناعي</a:t>
          </a:r>
          <a:endParaRPr lang="en-US" sz="5300" kern="1200" dirty="0">
            <a:solidFill>
              <a:schemeClr val="bg1"/>
            </a:solidFill>
          </a:endParaRPr>
        </a:p>
      </dsp:txBody>
      <dsp:txXfrm>
        <a:off x="1959" y="3095319"/>
        <a:ext cx="3676054" cy="1838027"/>
      </dsp:txXfrm>
    </dsp:sp>
    <dsp:sp modelId="{115807E4-1DA4-4073-9ADF-3119D423C155}">
      <dsp:nvSpPr>
        <dsp:cNvPr id="0" name=""/>
        <dsp:cNvSpPr/>
      </dsp:nvSpPr>
      <dsp:spPr>
        <a:xfrm>
          <a:off x="4449985" y="3095319"/>
          <a:ext cx="3676054" cy="18380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655" tIns="33655" rIns="33655" bIns="33655" numCol="1" spcCol="1270" anchor="ctr" anchorCtr="0">
          <a:noAutofit/>
        </a:bodyPr>
        <a:lstStyle/>
        <a:p>
          <a:pPr marL="0" lvl="0" indent="0" algn="ctr" defTabSz="2355850">
            <a:lnSpc>
              <a:spcPct val="90000"/>
            </a:lnSpc>
            <a:spcBef>
              <a:spcPct val="0"/>
            </a:spcBef>
            <a:spcAft>
              <a:spcPct val="35000"/>
            </a:spcAft>
            <a:buFont typeface="Arial" panose="020B0604020202020204" pitchFamily="34" charset="0"/>
            <a:buNone/>
          </a:pPr>
          <a:r>
            <a:rPr lang="ar-EG" sz="53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خصائص الذكاء الاصطناعي</a:t>
          </a:r>
          <a:endParaRPr lang="en-US" sz="5300" kern="1200" dirty="0">
            <a:solidFill>
              <a:schemeClr val="bg1"/>
            </a:solidFill>
          </a:endParaRPr>
        </a:p>
      </dsp:txBody>
      <dsp:txXfrm>
        <a:off x="4449985" y="3095319"/>
        <a:ext cx="3676054" cy="183802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4EEB5B-7FDB-405F-A303-8D5E48E0C852}">
      <dsp:nvSpPr>
        <dsp:cNvPr id="0" name=""/>
        <dsp:cNvSpPr/>
      </dsp:nvSpPr>
      <dsp:spPr>
        <a:xfrm>
          <a:off x="4064000" y="2525195"/>
          <a:ext cx="3182949" cy="368275"/>
        </a:xfrm>
        <a:custGeom>
          <a:avLst/>
          <a:gdLst/>
          <a:ahLst/>
          <a:cxnLst/>
          <a:rect l="0" t="0" r="0" b="0"/>
          <a:pathLst>
            <a:path>
              <a:moveTo>
                <a:pt x="0" y="0"/>
              </a:moveTo>
              <a:lnTo>
                <a:pt x="0" y="184137"/>
              </a:lnTo>
              <a:lnTo>
                <a:pt x="3182949" y="184137"/>
              </a:lnTo>
              <a:lnTo>
                <a:pt x="3182949"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0DB7CD6-2010-4906-A5A0-21AF4C5E6121}">
      <dsp:nvSpPr>
        <dsp:cNvPr id="0" name=""/>
        <dsp:cNvSpPr/>
      </dsp:nvSpPr>
      <dsp:spPr>
        <a:xfrm>
          <a:off x="4064000" y="2525195"/>
          <a:ext cx="1060983" cy="368275"/>
        </a:xfrm>
        <a:custGeom>
          <a:avLst/>
          <a:gdLst/>
          <a:ahLst/>
          <a:cxnLst/>
          <a:rect l="0" t="0" r="0" b="0"/>
          <a:pathLst>
            <a:path>
              <a:moveTo>
                <a:pt x="0" y="0"/>
              </a:moveTo>
              <a:lnTo>
                <a:pt x="0" y="184137"/>
              </a:lnTo>
              <a:lnTo>
                <a:pt x="1060983" y="184137"/>
              </a:lnTo>
              <a:lnTo>
                <a:pt x="1060983"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949D1A1-B761-4AFB-9BA1-AE6665A36046}">
      <dsp:nvSpPr>
        <dsp:cNvPr id="0" name=""/>
        <dsp:cNvSpPr/>
      </dsp:nvSpPr>
      <dsp:spPr>
        <a:xfrm>
          <a:off x="3003016" y="2525195"/>
          <a:ext cx="1060983" cy="368275"/>
        </a:xfrm>
        <a:custGeom>
          <a:avLst/>
          <a:gdLst/>
          <a:ahLst/>
          <a:cxnLst/>
          <a:rect l="0" t="0" r="0" b="0"/>
          <a:pathLst>
            <a:path>
              <a:moveTo>
                <a:pt x="1060983" y="0"/>
              </a:moveTo>
              <a:lnTo>
                <a:pt x="1060983" y="184137"/>
              </a:lnTo>
              <a:lnTo>
                <a:pt x="0" y="184137"/>
              </a:lnTo>
              <a:lnTo>
                <a:pt x="0"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C91CEA2-73B8-47F1-B1A2-8493F30FE30C}">
      <dsp:nvSpPr>
        <dsp:cNvPr id="0" name=""/>
        <dsp:cNvSpPr/>
      </dsp:nvSpPr>
      <dsp:spPr>
        <a:xfrm>
          <a:off x="881050" y="2525195"/>
          <a:ext cx="3182949" cy="368275"/>
        </a:xfrm>
        <a:custGeom>
          <a:avLst/>
          <a:gdLst/>
          <a:ahLst/>
          <a:cxnLst/>
          <a:rect l="0" t="0" r="0" b="0"/>
          <a:pathLst>
            <a:path>
              <a:moveTo>
                <a:pt x="3182949" y="0"/>
              </a:moveTo>
              <a:lnTo>
                <a:pt x="3182949" y="184137"/>
              </a:lnTo>
              <a:lnTo>
                <a:pt x="0" y="184137"/>
              </a:lnTo>
              <a:lnTo>
                <a:pt x="0"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21D2BAE-3E3A-4273-B5BD-A2A9EDB0FAED}">
      <dsp:nvSpPr>
        <dsp:cNvPr id="0" name=""/>
        <dsp:cNvSpPr/>
      </dsp:nvSpPr>
      <dsp:spPr>
        <a:xfrm>
          <a:off x="3187154" y="1648350"/>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Font typeface="Arial" panose="020B0604020202020204" pitchFamily="34" charset="0"/>
            <a:buNone/>
          </a:pPr>
          <a:r>
            <a:rPr lang="ar-SA" sz="2500" b="1" kern="1200" dirty="0">
              <a:solidFill>
                <a:schemeClr val="bg1"/>
              </a:solidFill>
              <a:effectLst/>
              <a:latin typeface="Sakkal Majalla" panose="02000000000000000000" pitchFamily="2" charset="-78"/>
              <a:ea typeface="Aptos"/>
              <a:cs typeface="Sakkal Majalla" panose="02000000000000000000" pitchFamily="2" charset="-78"/>
            </a:rPr>
            <a:t>توظيف تطبيقات الذكاء</a:t>
          </a:r>
          <a:r>
            <a:rPr lang="ar-EG" sz="2500" b="1" kern="1200" dirty="0">
              <a:solidFill>
                <a:schemeClr val="bg1"/>
              </a:solidFill>
              <a:effectLst/>
              <a:latin typeface="Sakkal Majalla" panose="02000000000000000000" pitchFamily="2" charset="-78"/>
              <a:ea typeface="Aptos"/>
              <a:cs typeface="Sakkal Majalla" panose="02000000000000000000" pitchFamily="2" charset="-78"/>
            </a:rPr>
            <a:t> الاصطناعي </a:t>
          </a:r>
          <a:endParaRPr lang="en-US" sz="2500" kern="1200" dirty="0">
            <a:solidFill>
              <a:schemeClr val="bg1"/>
            </a:solidFill>
          </a:endParaRPr>
        </a:p>
      </dsp:txBody>
      <dsp:txXfrm>
        <a:off x="3187154" y="1648350"/>
        <a:ext cx="1753691" cy="876845"/>
      </dsp:txXfrm>
    </dsp:sp>
    <dsp:sp modelId="{36C1249B-A6E8-44F9-B016-5DE20DF8E7B1}">
      <dsp:nvSpPr>
        <dsp:cNvPr id="0" name=""/>
        <dsp:cNvSpPr/>
      </dsp:nvSpPr>
      <dsp:spPr>
        <a:xfrm>
          <a:off x="4204"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Font typeface="Arial" panose="020B0604020202020204" pitchFamily="34" charset="0"/>
            <a:buNone/>
          </a:pPr>
          <a:r>
            <a:rPr lang="ar-EG" sz="2500" b="1" kern="1200" dirty="0">
              <a:solidFill>
                <a:schemeClr val="bg1"/>
              </a:solidFill>
              <a:latin typeface="Sakkal Majalla" panose="02000000000000000000" pitchFamily="2" charset="-78"/>
              <a:ea typeface="Aptos"/>
              <a:cs typeface="Sakkal Majalla" panose="02000000000000000000" pitchFamily="2" charset="-78"/>
            </a:rPr>
            <a:t>4. </a:t>
          </a:r>
          <a:r>
            <a:rPr lang="ar-SA" sz="2500" b="1" kern="1200" dirty="0">
              <a:solidFill>
                <a:schemeClr val="bg1"/>
              </a:solidFill>
              <a:latin typeface="Sakkal Majalla" panose="02000000000000000000" pitchFamily="2" charset="-78"/>
              <a:ea typeface="Aptos"/>
              <a:cs typeface="Sakkal Majalla" panose="02000000000000000000" pitchFamily="2" charset="-78"/>
            </a:rPr>
            <a:t>روبوتات المحادثة</a:t>
          </a:r>
          <a:r>
            <a:rPr lang="ar-EG" sz="2500" b="1" kern="1200" dirty="0">
              <a:solidFill>
                <a:schemeClr val="bg1"/>
              </a:solidFill>
              <a:latin typeface="Sakkal Majalla" panose="02000000000000000000" pitchFamily="2" charset="-78"/>
              <a:ea typeface="Aptos"/>
              <a:cs typeface="Sakkal Majalla" panose="02000000000000000000" pitchFamily="2" charset="-78"/>
            </a:rPr>
            <a:t> </a:t>
          </a:r>
          <a:endParaRPr lang="en-US" sz="2500" kern="1200" dirty="0">
            <a:solidFill>
              <a:schemeClr val="bg1"/>
            </a:solidFill>
          </a:endParaRPr>
        </a:p>
      </dsp:txBody>
      <dsp:txXfrm>
        <a:off x="4204" y="2893471"/>
        <a:ext cx="1753691" cy="876845"/>
      </dsp:txXfrm>
    </dsp:sp>
    <dsp:sp modelId="{B2DFB2CC-42F2-4B5D-9533-2790791D91BF}">
      <dsp:nvSpPr>
        <dsp:cNvPr id="0" name=""/>
        <dsp:cNvSpPr/>
      </dsp:nvSpPr>
      <dsp:spPr>
        <a:xfrm>
          <a:off x="2126170"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Font typeface="Arial" panose="020B0604020202020204" pitchFamily="34" charset="0"/>
            <a:buNone/>
          </a:pPr>
          <a:r>
            <a:rPr lang="ar-EG" sz="2500" b="1" kern="1200" dirty="0">
              <a:solidFill>
                <a:schemeClr val="bg1"/>
              </a:solidFill>
              <a:effectLst/>
              <a:latin typeface="Sakkal Majalla" panose="02000000000000000000" pitchFamily="2" charset="-78"/>
              <a:ea typeface="Aptos"/>
              <a:cs typeface="Sakkal Majalla" panose="02000000000000000000" pitchFamily="2" charset="-78"/>
            </a:rPr>
            <a:t>3. </a:t>
          </a:r>
          <a:r>
            <a:rPr lang="ar-SA" sz="2500" b="1" kern="1200" dirty="0">
              <a:solidFill>
                <a:schemeClr val="bg1"/>
              </a:solidFill>
              <a:effectLst/>
              <a:latin typeface="Sakkal Majalla" panose="02000000000000000000" pitchFamily="2" charset="-78"/>
              <a:ea typeface="Aptos"/>
              <a:cs typeface="Sakkal Majalla" panose="02000000000000000000" pitchFamily="2" charset="-78"/>
            </a:rPr>
            <a:t>المساعدة الصوتية</a:t>
          </a:r>
          <a:endParaRPr lang="en-US" sz="2500" kern="1200" dirty="0">
            <a:solidFill>
              <a:schemeClr val="bg1"/>
            </a:solidFill>
          </a:endParaRPr>
        </a:p>
      </dsp:txBody>
      <dsp:txXfrm>
        <a:off x="2126170" y="2893471"/>
        <a:ext cx="1753691" cy="876845"/>
      </dsp:txXfrm>
    </dsp:sp>
    <dsp:sp modelId="{902621F2-EC0A-4E12-B8E6-B4390DB8587F}">
      <dsp:nvSpPr>
        <dsp:cNvPr id="0" name=""/>
        <dsp:cNvSpPr/>
      </dsp:nvSpPr>
      <dsp:spPr>
        <a:xfrm>
          <a:off x="4248137"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Font typeface="Arial" panose="020B0604020202020204" pitchFamily="34" charset="0"/>
            <a:buNone/>
          </a:pPr>
          <a:r>
            <a:rPr lang="ar-EG" sz="2500" b="1" kern="1200" dirty="0">
              <a:solidFill>
                <a:schemeClr val="bg1"/>
              </a:solidFill>
              <a:latin typeface="Sakkal Majalla" panose="02000000000000000000" pitchFamily="2" charset="-78"/>
              <a:ea typeface="Aptos"/>
              <a:cs typeface="Sakkal Majalla" panose="02000000000000000000" pitchFamily="2" charset="-78"/>
            </a:rPr>
            <a:t>2. </a:t>
          </a:r>
          <a:r>
            <a:rPr lang="ar-SA" sz="2500" b="1" kern="1200" dirty="0">
              <a:solidFill>
                <a:schemeClr val="bg1"/>
              </a:solidFill>
              <a:latin typeface="Sakkal Majalla" panose="02000000000000000000" pitchFamily="2" charset="-78"/>
              <a:ea typeface="Aptos"/>
              <a:cs typeface="Sakkal Majalla" panose="02000000000000000000" pitchFamily="2" charset="-78"/>
            </a:rPr>
            <a:t>البحث </a:t>
          </a:r>
          <a:r>
            <a:rPr lang="ar-SA" sz="2500" b="1" kern="1200" dirty="0">
              <a:solidFill>
                <a:schemeClr val="bg1"/>
              </a:solidFill>
              <a:effectLst/>
              <a:latin typeface="Sakkal Majalla" panose="02000000000000000000" pitchFamily="2" charset="-78"/>
              <a:ea typeface="Aptos"/>
              <a:cs typeface="Sakkal Majalla" panose="02000000000000000000" pitchFamily="2" charset="-78"/>
            </a:rPr>
            <a:t>المرئي</a:t>
          </a:r>
          <a:endParaRPr lang="en-US" sz="2500" b="1" kern="1200" dirty="0">
            <a:solidFill>
              <a:schemeClr val="bg1"/>
            </a:solidFill>
            <a:effectLst/>
            <a:latin typeface="Sakkal Majalla" panose="02000000000000000000" pitchFamily="2" charset="-78"/>
            <a:ea typeface="Aptos"/>
            <a:cs typeface="Sakkal Majalla" panose="02000000000000000000" pitchFamily="2" charset="-78"/>
          </a:endParaRPr>
        </a:p>
      </dsp:txBody>
      <dsp:txXfrm>
        <a:off x="4248137" y="2893471"/>
        <a:ext cx="1753691" cy="876845"/>
      </dsp:txXfrm>
    </dsp:sp>
    <dsp:sp modelId="{115807E4-1DA4-4073-9ADF-3119D423C155}">
      <dsp:nvSpPr>
        <dsp:cNvPr id="0" name=""/>
        <dsp:cNvSpPr/>
      </dsp:nvSpPr>
      <dsp:spPr>
        <a:xfrm>
          <a:off x="6370104"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Font typeface="Arial" panose="020B0604020202020204" pitchFamily="34" charset="0"/>
            <a:buNone/>
          </a:pPr>
          <a:r>
            <a:rPr lang="ar-EG" sz="2500" b="1" kern="1200" dirty="0">
              <a:solidFill>
                <a:schemeClr val="bg1"/>
              </a:solidFill>
              <a:latin typeface="Sakkal Majalla" panose="02000000000000000000" pitchFamily="2" charset="-78"/>
              <a:cs typeface="Sakkal Majalla" panose="02000000000000000000" pitchFamily="2" charset="-78"/>
            </a:rPr>
            <a:t>1. </a:t>
          </a:r>
          <a:r>
            <a:rPr lang="ar-SA" sz="2500" b="1" kern="1200" dirty="0">
              <a:solidFill>
                <a:schemeClr val="bg1"/>
              </a:solidFill>
              <a:latin typeface="Sakkal Majalla" panose="02000000000000000000" pitchFamily="2" charset="-78"/>
              <a:cs typeface="Sakkal Majalla" panose="02000000000000000000" pitchFamily="2" charset="-78"/>
            </a:rPr>
            <a:t>عمليات البحث الذكية</a:t>
          </a:r>
          <a:endParaRPr lang="en-US" sz="2500" kern="1200" dirty="0">
            <a:solidFill>
              <a:schemeClr val="bg1"/>
            </a:solidFill>
          </a:endParaRPr>
        </a:p>
      </dsp:txBody>
      <dsp:txXfrm>
        <a:off x="6370104" y="2893471"/>
        <a:ext cx="1753691" cy="87684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4EEB5B-7FDB-405F-A303-8D5E48E0C852}">
      <dsp:nvSpPr>
        <dsp:cNvPr id="0" name=""/>
        <dsp:cNvSpPr/>
      </dsp:nvSpPr>
      <dsp:spPr>
        <a:xfrm>
          <a:off x="4064000" y="2459823"/>
          <a:ext cx="2875309" cy="499020"/>
        </a:xfrm>
        <a:custGeom>
          <a:avLst/>
          <a:gdLst/>
          <a:ahLst/>
          <a:cxnLst/>
          <a:rect l="0" t="0" r="0" b="0"/>
          <a:pathLst>
            <a:path>
              <a:moveTo>
                <a:pt x="0" y="0"/>
              </a:moveTo>
              <a:lnTo>
                <a:pt x="0" y="249510"/>
              </a:lnTo>
              <a:lnTo>
                <a:pt x="2875309" y="249510"/>
              </a:lnTo>
              <a:lnTo>
                <a:pt x="2875309"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ABE2065-051B-43AF-96E5-4C3F9C64F63A}">
      <dsp:nvSpPr>
        <dsp:cNvPr id="0" name=""/>
        <dsp:cNvSpPr/>
      </dsp:nvSpPr>
      <dsp:spPr>
        <a:xfrm>
          <a:off x="4018280" y="2459823"/>
          <a:ext cx="91440" cy="499020"/>
        </a:xfrm>
        <a:custGeom>
          <a:avLst/>
          <a:gdLst/>
          <a:ahLst/>
          <a:cxnLst/>
          <a:rect l="0" t="0" r="0" b="0"/>
          <a:pathLst>
            <a:path>
              <a:moveTo>
                <a:pt x="45720" y="0"/>
              </a:moveTo>
              <a:lnTo>
                <a:pt x="4572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C91CEA2-73B8-47F1-B1A2-8493F30FE30C}">
      <dsp:nvSpPr>
        <dsp:cNvPr id="0" name=""/>
        <dsp:cNvSpPr/>
      </dsp:nvSpPr>
      <dsp:spPr>
        <a:xfrm>
          <a:off x="1188690" y="2459823"/>
          <a:ext cx="2875309" cy="499020"/>
        </a:xfrm>
        <a:custGeom>
          <a:avLst/>
          <a:gdLst/>
          <a:ahLst/>
          <a:cxnLst/>
          <a:rect l="0" t="0" r="0" b="0"/>
          <a:pathLst>
            <a:path>
              <a:moveTo>
                <a:pt x="2875309" y="0"/>
              </a:moveTo>
              <a:lnTo>
                <a:pt x="2875309" y="249510"/>
              </a:lnTo>
              <a:lnTo>
                <a:pt x="0" y="249510"/>
              </a:lnTo>
              <a:lnTo>
                <a:pt x="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21D2BAE-3E3A-4273-B5BD-A2A9EDB0FAED}">
      <dsp:nvSpPr>
        <dsp:cNvPr id="0" name=""/>
        <dsp:cNvSpPr/>
      </dsp:nvSpPr>
      <dsp:spPr>
        <a:xfrm>
          <a:off x="2875855" y="1271678"/>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SA" sz="3000" b="1" kern="1200" dirty="0">
              <a:solidFill>
                <a:schemeClr val="bg1"/>
              </a:solidFill>
              <a:effectLst/>
              <a:latin typeface="Sakkal Majalla" panose="02000000000000000000" pitchFamily="2" charset="-78"/>
              <a:ea typeface="Aptos"/>
              <a:cs typeface="Sakkal Majalla" panose="02000000000000000000" pitchFamily="2" charset="-78"/>
            </a:rPr>
            <a:t>توظيف تطبيقات الذكاء</a:t>
          </a:r>
          <a:r>
            <a:rPr lang="ar-EG" sz="3000" b="1" kern="1200" dirty="0">
              <a:solidFill>
                <a:schemeClr val="bg1"/>
              </a:solidFill>
              <a:effectLst/>
              <a:latin typeface="Sakkal Majalla" panose="02000000000000000000" pitchFamily="2" charset="-78"/>
              <a:ea typeface="Aptos"/>
              <a:cs typeface="Sakkal Majalla" panose="02000000000000000000" pitchFamily="2" charset="-78"/>
            </a:rPr>
            <a:t> الاصطناعي </a:t>
          </a:r>
          <a:endParaRPr lang="en-US" sz="3000" kern="1200" dirty="0">
            <a:solidFill>
              <a:schemeClr val="bg1"/>
            </a:solidFill>
          </a:endParaRPr>
        </a:p>
      </dsp:txBody>
      <dsp:txXfrm>
        <a:off x="2875855" y="1271678"/>
        <a:ext cx="2376289" cy="1188144"/>
      </dsp:txXfrm>
    </dsp:sp>
    <dsp:sp modelId="{36C1249B-A6E8-44F9-B016-5DE20DF8E7B1}">
      <dsp:nvSpPr>
        <dsp:cNvPr id="0" name=""/>
        <dsp:cNvSpPr/>
      </dsp:nvSpPr>
      <dsp:spPr>
        <a:xfrm>
          <a:off x="54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EG" sz="3000" b="1" kern="1200" dirty="0">
              <a:solidFill>
                <a:schemeClr val="bg1"/>
              </a:solidFill>
              <a:effectLst/>
              <a:latin typeface="Sakkal Majalla" panose="02000000000000000000" pitchFamily="2" charset="-78"/>
              <a:ea typeface="Aptos"/>
              <a:cs typeface="Sakkal Majalla" panose="02000000000000000000" pitchFamily="2" charset="-78"/>
            </a:rPr>
            <a:t>7. </a:t>
          </a:r>
          <a:r>
            <a:rPr lang="ar-SA" sz="3000" b="1" kern="1200" dirty="0">
              <a:solidFill>
                <a:schemeClr val="bg1"/>
              </a:solidFill>
              <a:effectLst/>
              <a:latin typeface="Sakkal Majalla" panose="02000000000000000000" pitchFamily="2" charset="-78"/>
              <a:ea typeface="Aptos"/>
              <a:cs typeface="Sakkal Majalla" panose="02000000000000000000" pitchFamily="2" charset="-78"/>
            </a:rPr>
            <a:t>ذكاء وآلية المستودعات</a:t>
          </a:r>
          <a:endParaRPr lang="en-US" sz="3000" kern="1200" dirty="0">
            <a:solidFill>
              <a:schemeClr val="bg1"/>
            </a:solidFill>
          </a:endParaRPr>
        </a:p>
      </dsp:txBody>
      <dsp:txXfrm>
        <a:off x="545" y="2958843"/>
        <a:ext cx="2376289" cy="1188144"/>
      </dsp:txXfrm>
    </dsp:sp>
    <dsp:sp modelId="{A6336C12-8107-4CBE-B16A-60E399B56866}">
      <dsp:nvSpPr>
        <dsp:cNvPr id="0" name=""/>
        <dsp:cNvSpPr/>
      </dsp:nvSpPr>
      <dsp:spPr>
        <a:xfrm>
          <a:off x="287585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EG" sz="3000" b="1" kern="1200" dirty="0">
              <a:solidFill>
                <a:schemeClr val="bg1"/>
              </a:solidFill>
              <a:effectLst/>
              <a:latin typeface="Sakkal Majalla" panose="02000000000000000000" pitchFamily="2" charset="-78"/>
              <a:ea typeface="Aptos"/>
              <a:cs typeface="Sakkal Majalla" panose="02000000000000000000" pitchFamily="2" charset="-78"/>
            </a:rPr>
            <a:t>6. </a:t>
          </a:r>
          <a:r>
            <a:rPr lang="ar-SA" sz="3000" b="1" kern="1200" dirty="0">
              <a:solidFill>
                <a:schemeClr val="bg1"/>
              </a:solidFill>
              <a:effectLst/>
              <a:latin typeface="Sakkal Majalla" panose="02000000000000000000" pitchFamily="2" charset="-78"/>
              <a:ea typeface="Aptos"/>
              <a:cs typeface="Sakkal Majalla" panose="02000000000000000000" pitchFamily="2" charset="-78"/>
            </a:rPr>
            <a:t>التوجيهات والنصائح المخصصة</a:t>
          </a:r>
          <a:r>
            <a:rPr lang="ar-EG" sz="3000" b="1" kern="1200" dirty="0">
              <a:solidFill>
                <a:schemeClr val="bg1"/>
              </a:solidFill>
              <a:effectLst/>
              <a:latin typeface="Sakkal Majalla" panose="02000000000000000000" pitchFamily="2" charset="-78"/>
              <a:ea typeface="Aptos"/>
              <a:cs typeface="Sakkal Majalla" panose="02000000000000000000" pitchFamily="2" charset="-78"/>
            </a:rPr>
            <a:t> </a:t>
          </a:r>
          <a:r>
            <a:rPr lang="en-US" sz="3000" b="1" kern="1200" dirty="0">
              <a:solidFill>
                <a:schemeClr val="bg1"/>
              </a:solidFill>
              <a:effectLst/>
              <a:latin typeface="Sakkal Majalla" panose="02000000000000000000" pitchFamily="2" charset="-78"/>
              <a:ea typeface="Aptos"/>
              <a:cs typeface="Sakkal Majalla" panose="02000000000000000000" pitchFamily="2" charset="-78"/>
            </a:rPr>
            <a:t> </a:t>
          </a:r>
          <a:endParaRPr lang="en-US" sz="3000" kern="1200" dirty="0">
            <a:solidFill>
              <a:schemeClr val="bg1"/>
            </a:solidFill>
          </a:endParaRPr>
        </a:p>
      </dsp:txBody>
      <dsp:txXfrm>
        <a:off x="2875855" y="2958843"/>
        <a:ext cx="2376289" cy="1188144"/>
      </dsp:txXfrm>
    </dsp:sp>
    <dsp:sp modelId="{115807E4-1DA4-4073-9ADF-3119D423C155}">
      <dsp:nvSpPr>
        <dsp:cNvPr id="0" name=""/>
        <dsp:cNvSpPr/>
      </dsp:nvSpPr>
      <dsp:spPr>
        <a:xfrm>
          <a:off x="575116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EG" sz="3000" b="1" kern="1200" dirty="0">
              <a:solidFill>
                <a:schemeClr val="bg1"/>
              </a:solidFill>
              <a:effectLst/>
              <a:latin typeface="Sakkal Majalla" panose="02000000000000000000" pitchFamily="2" charset="-78"/>
              <a:ea typeface="Aptos"/>
              <a:cs typeface="Sakkal Majalla" panose="02000000000000000000" pitchFamily="2" charset="-78"/>
            </a:rPr>
            <a:t>5. </a:t>
          </a:r>
          <a:r>
            <a:rPr lang="ar-SA" sz="3000" b="1" kern="1200" dirty="0">
              <a:solidFill>
                <a:schemeClr val="bg1"/>
              </a:solidFill>
              <a:effectLst/>
              <a:latin typeface="Sakkal Majalla" panose="02000000000000000000" pitchFamily="2" charset="-78"/>
              <a:ea typeface="Aptos"/>
              <a:cs typeface="Sakkal Majalla" panose="02000000000000000000" pitchFamily="2" charset="-78"/>
            </a:rPr>
            <a:t>الوصف الآلي للمنتجات</a:t>
          </a:r>
          <a:r>
            <a:rPr lang="ar-EG" sz="3000" b="1" kern="1200" dirty="0">
              <a:solidFill>
                <a:schemeClr val="bg1"/>
              </a:solidFill>
              <a:effectLst/>
              <a:latin typeface="Sakkal Majalla" panose="02000000000000000000" pitchFamily="2" charset="-78"/>
              <a:ea typeface="Aptos"/>
              <a:cs typeface="Sakkal Majalla" panose="02000000000000000000" pitchFamily="2" charset="-78"/>
            </a:rPr>
            <a:t> </a:t>
          </a:r>
          <a:endParaRPr lang="en-US" sz="3000" kern="1200" dirty="0">
            <a:solidFill>
              <a:schemeClr val="bg1"/>
            </a:solidFill>
          </a:endParaRPr>
        </a:p>
      </dsp:txBody>
      <dsp:txXfrm>
        <a:off x="5751165" y="2958843"/>
        <a:ext cx="2376289" cy="118814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D3D516-54DB-47C2-8AA0-46DDE1AF4D3B}">
      <dsp:nvSpPr>
        <dsp:cNvPr id="0" name=""/>
        <dsp:cNvSpPr/>
      </dsp:nvSpPr>
      <dsp:spPr>
        <a:xfrm>
          <a:off x="3814489" y="1616240"/>
          <a:ext cx="249510" cy="1093092"/>
        </a:xfrm>
        <a:custGeom>
          <a:avLst/>
          <a:gdLst/>
          <a:ahLst/>
          <a:cxnLst/>
          <a:rect l="0" t="0" r="0" b="0"/>
          <a:pathLst>
            <a:path>
              <a:moveTo>
                <a:pt x="249510" y="0"/>
              </a:moveTo>
              <a:lnTo>
                <a:pt x="249510" y="1093092"/>
              </a:lnTo>
              <a:lnTo>
                <a:pt x="0" y="10930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E5DAF47-BAFF-4FA6-9BC3-0C0DA3367E09}">
      <dsp:nvSpPr>
        <dsp:cNvPr id="0" name=""/>
        <dsp:cNvSpPr/>
      </dsp:nvSpPr>
      <dsp:spPr>
        <a:xfrm>
          <a:off x="4064000" y="1616240"/>
          <a:ext cx="2875309" cy="2186185"/>
        </a:xfrm>
        <a:custGeom>
          <a:avLst/>
          <a:gdLst/>
          <a:ahLst/>
          <a:cxnLst/>
          <a:rect l="0" t="0" r="0" b="0"/>
          <a:pathLst>
            <a:path>
              <a:moveTo>
                <a:pt x="0" y="0"/>
              </a:moveTo>
              <a:lnTo>
                <a:pt x="0" y="1936675"/>
              </a:lnTo>
              <a:lnTo>
                <a:pt x="2875309" y="1936675"/>
              </a:lnTo>
              <a:lnTo>
                <a:pt x="2875309" y="21861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5A50B24-BA3E-4358-A30A-20AA212CE5F4}">
      <dsp:nvSpPr>
        <dsp:cNvPr id="0" name=""/>
        <dsp:cNvSpPr/>
      </dsp:nvSpPr>
      <dsp:spPr>
        <a:xfrm>
          <a:off x="4018280" y="1616240"/>
          <a:ext cx="91440" cy="2186185"/>
        </a:xfrm>
        <a:custGeom>
          <a:avLst/>
          <a:gdLst/>
          <a:ahLst/>
          <a:cxnLst/>
          <a:rect l="0" t="0" r="0" b="0"/>
          <a:pathLst>
            <a:path>
              <a:moveTo>
                <a:pt x="45720" y="0"/>
              </a:moveTo>
              <a:lnTo>
                <a:pt x="45720" y="21861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23754C-94D7-4EC3-B7F7-8A1798140818}">
      <dsp:nvSpPr>
        <dsp:cNvPr id="0" name=""/>
        <dsp:cNvSpPr/>
      </dsp:nvSpPr>
      <dsp:spPr>
        <a:xfrm>
          <a:off x="1188690" y="1616240"/>
          <a:ext cx="2875309" cy="2186185"/>
        </a:xfrm>
        <a:custGeom>
          <a:avLst/>
          <a:gdLst/>
          <a:ahLst/>
          <a:cxnLst/>
          <a:rect l="0" t="0" r="0" b="0"/>
          <a:pathLst>
            <a:path>
              <a:moveTo>
                <a:pt x="2875309" y="0"/>
              </a:moveTo>
              <a:lnTo>
                <a:pt x="2875309" y="1936675"/>
              </a:lnTo>
              <a:lnTo>
                <a:pt x="0" y="1936675"/>
              </a:lnTo>
              <a:lnTo>
                <a:pt x="0" y="21861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4D113AA-9C01-4590-9821-37C786159A36}">
      <dsp:nvSpPr>
        <dsp:cNvPr id="0" name=""/>
        <dsp:cNvSpPr/>
      </dsp:nvSpPr>
      <dsp:spPr>
        <a:xfrm>
          <a:off x="2875855" y="428096"/>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Font typeface="Arial" panose="020B0604020202020204" pitchFamily="34" charset="0"/>
            <a:buNone/>
          </a:pPr>
          <a:r>
            <a:rPr lang="ar-EG" sz="2300" b="1" i="0" u="none" strike="noStrike" kern="1200" baseline="0" dirty="0">
              <a:solidFill>
                <a:schemeClr val="bg1"/>
              </a:solidFill>
              <a:latin typeface="Sakkal Majalla" panose="02000000000000000000" pitchFamily="2" charset="-78"/>
              <a:cs typeface="Sakkal Majalla" panose="02000000000000000000" pitchFamily="2" charset="-78"/>
            </a:rPr>
            <a:t>مبادئ الذكاء الاصطناعي</a:t>
          </a:r>
          <a:endParaRPr lang="en-US" sz="2300" kern="1200" dirty="0">
            <a:solidFill>
              <a:schemeClr val="bg1"/>
            </a:solidFill>
          </a:endParaRPr>
        </a:p>
      </dsp:txBody>
      <dsp:txXfrm>
        <a:off x="2875855" y="428096"/>
        <a:ext cx="2376289" cy="1188144"/>
      </dsp:txXfrm>
    </dsp:sp>
    <dsp:sp modelId="{48E9C6BC-F42B-4A67-A3BC-C26A6229BB17}">
      <dsp:nvSpPr>
        <dsp:cNvPr id="0" name=""/>
        <dsp:cNvSpPr/>
      </dsp:nvSpPr>
      <dsp:spPr>
        <a:xfrm>
          <a:off x="545" y="3802426"/>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ar-EG" sz="2300" b="1" kern="1200" dirty="0">
              <a:solidFill>
                <a:schemeClr val="bg1"/>
              </a:solidFill>
              <a:effectLst/>
              <a:latin typeface="Sakkal Majalla" panose="02000000000000000000" pitchFamily="2" charset="-78"/>
              <a:ea typeface="Aptos"/>
              <a:cs typeface="Sakkal Majalla" panose="02000000000000000000" pitchFamily="2" charset="-78"/>
            </a:rPr>
            <a:t>3. </a:t>
          </a:r>
          <a:r>
            <a:rPr lang="ar-SA" sz="2300" b="1" kern="1200" dirty="0">
              <a:solidFill>
                <a:schemeClr val="bg1"/>
              </a:solidFill>
              <a:effectLst/>
              <a:latin typeface="Sakkal Majalla" panose="02000000000000000000" pitchFamily="2" charset="-78"/>
              <a:ea typeface="Aptos"/>
              <a:cs typeface="Sakkal Majalla" panose="02000000000000000000" pitchFamily="2" charset="-78"/>
            </a:rPr>
            <a:t>تحسين تجربة العرض وجودة التسويق</a:t>
          </a:r>
          <a:endParaRPr lang="en-US" sz="2300" kern="1200" dirty="0">
            <a:solidFill>
              <a:schemeClr val="bg1"/>
            </a:solidFill>
          </a:endParaRPr>
        </a:p>
      </dsp:txBody>
      <dsp:txXfrm>
        <a:off x="545" y="3802426"/>
        <a:ext cx="2376289" cy="1188144"/>
      </dsp:txXfrm>
    </dsp:sp>
    <dsp:sp modelId="{8C0EC874-996E-49F0-9DF0-825C56EB3F14}">
      <dsp:nvSpPr>
        <dsp:cNvPr id="0" name=""/>
        <dsp:cNvSpPr/>
      </dsp:nvSpPr>
      <dsp:spPr>
        <a:xfrm>
          <a:off x="2875855" y="3802426"/>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ar-EG" sz="2300" b="1" kern="1200" dirty="0">
              <a:solidFill>
                <a:schemeClr val="bg1"/>
              </a:solidFill>
              <a:effectLst/>
              <a:latin typeface="Sakkal Majalla" panose="02000000000000000000" pitchFamily="2" charset="-78"/>
              <a:ea typeface="Aptos"/>
              <a:cs typeface="Sakkal Majalla" panose="02000000000000000000" pitchFamily="2" charset="-78"/>
            </a:rPr>
            <a:t> 2. </a:t>
          </a:r>
          <a:r>
            <a:rPr lang="ar-SA" sz="2300" b="1" kern="1200" dirty="0">
              <a:solidFill>
                <a:schemeClr val="bg1"/>
              </a:solidFill>
              <a:effectLst/>
              <a:latin typeface="Sakkal Majalla" panose="02000000000000000000" pitchFamily="2" charset="-78"/>
              <a:ea typeface="Aptos"/>
              <a:cs typeface="Sakkal Majalla" panose="02000000000000000000" pitchFamily="2" charset="-78"/>
            </a:rPr>
            <a:t>دمج عالم الانترنت مع العالم غير متصل بالإنترنت</a:t>
          </a:r>
          <a:endParaRPr lang="en-US" sz="2300" kern="1200" dirty="0">
            <a:solidFill>
              <a:schemeClr val="bg1"/>
            </a:solidFill>
          </a:endParaRPr>
        </a:p>
      </dsp:txBody>
      <dsp:txXfrm>
        <a:off x="2875855" y="3802426"/>
        <a:ext cx="2376289" cy="1188144"/>
      </dsp:txXfrm>
    </dsp:sp>
    <dsp:sp modelId="{CFF4085A-7181-4C26-8563-006EF34BA5DE}">
      <dsp:nvSpPr>
        <dsp:cNvPr id="0" name=""/>
        <dsp:cNvSpPr/>
      </dsp:nvSpPr>
      <dsp:spPr>
        <a:xfrm>
          <a:off x="5751165" y="3802426"/>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rtl="1">
            <a:lnSpc>
              <a:spcPct val="90000"/>
            </a:lnSpc>
            <a:spcBef>
              <a:spcPct val="0"/>
            </a:spcBef>
            <a:spcAft>
              <a:spcPct val="35000"/>
            </a:spcAft>
            <a:buNone/>
          </a:pPr>
          <a:r>
            <a:rPr lang="en-US" sz="2300" b="1" kern="1200" dirty="0">
              <a:solidFill>
                <a:schemeClr val="bg1"/>
              </a:solidFill>
              <a:latin typeface="Sakkal Majalla" panose="02000000000000000000" pitchFamily="2" charset="-78"/>
              <a:ea typeface="Aptos"/>
              <a:cs typeface="Sakkal Majalla" panose="02000000000000000000" pitchFamily="2" charset="-78"/>
            </a:rPr>
            <a:t> </a:t>
          </a:r>
          <a:r>
            <a:rPr lang="ar-EG" sz="2300" b="1" kern="1200" dirty="0">
              <a:solidFill>
                <a:schemeClr val="bg1"/>
              </a:solidFill>
              <a:latin typeface="Sakkal Majalla" panose="02000000000000000000" pitchFamily="2" charset="-78"/>
              <a:ea typeface="Aptos"/>
              <a:cs typeface="Sakkal Majalla" panose="02000000000000000000" pitchFamily="2" charset="-78"/>
            </a:rPr>
            <a:t>1. </a:t>
          </a:r>
          <a:r>
            <a:rPr lang="ar-SA" sz="2300" b="1" kern="1200" dirty="0">
              <a:solidFill>
                <a:schemeClr val="bg1"/>
              </a:solidFill>
              <a:effectLst/>
              <a:latin typeface="Sakkal Majalla" panose="02000000000000000000" pitchFamily="2" charset="-78"/>
              <a:ea typeface="Aptos"/>
              <a:cs typeface="Sakkal Majalla" panose="02000000000000000000" pitchFamily="2" charset="-78"/>
            </a:rPr>
            <a:t>فهم أفضل للعملاء</a:t>
          </a:r>
          <a:endParaRPr lang="en-US" sz="2300" kern="1200" dirty="0">
            <a:solidFill>
              <a:schemeClr val="bg1"/>
            </a:solidFill>
          </a:endParaRPr>
        </a:p>
      </dsp:txBody>
      <dsp:txXfrm>
        <a:off x="5751165" y="3802426"/>
        <a:ext cx="2376289" cy="1188144"/>
      </dsp:txXfrm>
    </dsp:sp>
    <dsp:sp modelId="{4B0A1DB6-5C65-4982-88A7-5313A33314F7}">
      <dsp:nvSpPr>
        <dsp:cNvPr id="0" name=""/>
        <dsp:cNvSpPr/>
      </dsp:nvSpPr>
      <dsp:spPr>
        <a:xfrm>
          <a:off x="1438200" y="2115261"/>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rtl="1">
            <a:lnSpc>
              <a:spcPct val="90000"/>
            </a:lnSpc>
            <a:spcBef>
              <a:spcPct val="0"/>
            </a:spcBef>
            <a:spcAft>
              <a:spcPct val="35000"/>
            </a:spcAft>
            <a:buNone/>
          </a:pPr>
          <a:r>
            <a:rPr lang="ar-SA" sz="2300" b="1" kern="1200" dirty="0">
              <a:solidFill>
                <a:schemeClr val="bg1"/>
              </a:solidFill>
              <a:effectLst/>
              <a:latin typeface="Sakkal Majalla" panose="02000000000000000000" pitchFamily="2" charset="-78"/>
              <a:ea typeface="Aptos"/>
              <a:cs typeface="Sakkal Majalla" panose="02000000000000000000" pitchFamily="2" charset="-78"/>
            </a:rPr>
            <a:t>الفوائد التي يقدمها الذكاء الاصطناعي للتسوق الالكتروني</a:t>
          </a:r>
          <a:endParaRPr lang="en-US" sz="2300" kern="1200" dirty="0">
            <a:solidFill>
              <a:schemeClr val="bg1"/>
            </a:solidFill>
          </a:endParaRPr>
        </a:p>
      </dsp:txBody>
      <dsp:txXfrm>
        <a:off x="1438200" y="2115261"/>
        <a:ext cx="2376289" cy="118814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5DAF47-BAFF-4FA6-9BC3-0C0DA3367E09}">
      <dsp:nvSpPr>
        <dsp:cNvPr id="0" name=""/>
        <dsp:cNvSpPr/>
      </dsp:nvSpPr>
      <dsp:spPr>
        <a:xfrm>
          <a:off x="4064000" y="2459823"/>
          <a:ext cx="2875309" cy="499020"/>
        </a:xfrm>
        <a:custGeom>
          <a:avLst/>
          <a:gdLst/>
          <a:ahLst/>
          <a:cxnLst/>
          <a:rect l="0" t="0" r="0" b="0"/>
          <a:pathLst>
            <a:path>
              <a:moveTo>
                <a:pt x="0" y="0"/>
              </a:moveTo>
              <a:lnTo>
                <a:pt x="0" y="249510"/>
              </a:lnTo>
              <a:lnTo>
                <a:pt x="2875309" y="249510"/>
              </a:lnTo>
              <a:lnTo>
                <a:pt x="2875309"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5A50B24-BA3E-4358-A30A-20AA212CE5F4}">
      <dsp:nvSpPr>
        <dsp:cNvPr id="0" name=""/>
        <dsp:cNvSpPr/>
      </dsp:nvSpPr>
      <dsp:spPr>
        <a:xfrm>
          <a:off x="4018280" y="2459823"/>
          <a:ext cx="91440" cy="499020"/>
        </a:xfrm>
        <a:custGeom>
          <a:avLst/>
          <a:gdLst/>
          <a:ahLst/>
          <a:cxnLst/>
          <a:rect l="0" t="0" r="0" b="0"/>
          <a:pathLst>
            <a:path>
              <a:moveTo>
                <a:pt x="45720" y="0"/>
              </a:moveTo>
              <a:lnTo>
                <a:pt x="4572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23754C-94D7-4EC3-B7F7-8A1798140818}">
      <dsp:nvSpPr>
        <dsp:cNvPr id="0" name=""/>
        <dsp:cNvSpPr/>
      </dsp:nvSpPr>
      <dsp:spPr>
        <a:xfrm>
          <a:off x="1188690" y="2459823"/>
          <a:ext cx="2875309" cy="499020"/>
        </a:xfrm>
        <a:custGeom>
          <a:avLst/>
          <a:gdLst/>
          <a:ahLst/>
          <a:cxnLst/>
          <a:rect l="0" t="0" r="0" b="0"/>
          <a:pathLst>
            <a:path>
              <a:moveTo>
                <a:pt x="2875309" y="0"/>
              </a:moveTo>
              <a:lnTo>
                <a:pt x="2875309" y="249510"/>
              </a:lnTo>
              <a:lnTo>
                <a:pt x="0" y="249510"/>
              </a:lnTo>
              <a:lnTo>
                <a:pt x="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507A259-6594-4EDB-8F1D-061AFB5A3F3F}">
      <dsp:nvSpPr>
        <dsp:cNvPr id="0" name=""/>
        <dsp:cNvSpPr/>
      </dsp:nvSpPr>
      <dsp:spPr>
        <a:xfrm>
          <a:off x="2875855" y="1271678"/>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rtl="1">
            <a:lnSpc>
              <a:spcPct val="90000"/>
            </a:lnSpc>
            <a:spcBef>
              <a:spcPct val="0"/>
            </a:spcBef>
            <a:spcAft>
              <a:spcPct val="35000"/>
            </a:spcAft>
            <a:buNone/>
          </a:pPr>
          <a:r>
            <a:rPr lang="ar-SA" sz="2300" b="1" kern="1200" dirty="0">
              <a:solidFill>
                <a:schemeClr val="bg1"/>
              </a:solidFill>
              <a:effectLst/>
              <a:latin typeface="Sakkal Majalla" panose="02000000000000000000" pitchFamily="2" charset="-78"/>
              <a:ea typeface="Aptos"/>
              <a:cs typeface="Sakkal Majalla" panose="02000000000000000000" pitchFamily="2" charset="-78"/>
            </a:rPr>
            <a:t>الفوائد التي يقدمها الذكاء الاصطناعي للتسوق الالكتروني</a:t>
          </a:r>
          <a:endParaRPr lang="en-US" sz="2300" kern="1200" dirty="0">
            <a:solidFill>
              <a:schemeClr val="bg1"/>
            </a:solidFill>
          </a:endParaRPr>
        </a:p>
      </dsp:txBody>
      <dsp:txXfrm>
        <a:off x="2875855" y="1271678"/>
        <a:ext cx="2376289" cy="1188144"/>
      </dsp:txXfrm>
    </dsp:sp>
    <dsp:sp modelId="{48E9C6BC-F42B-4A67-A3BC-C26A6229BB17}">
      <dsp:nvSpPr>
        <dsp:cNvPr id="0" name=""/>
        <dsp:cNvSpPr/>
      </dsp:nvSpPr>
      <dsp:spPr>
        <a:xfrm>
          <a:off x="54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ar-EG" sz="2300" b="1" kern="1200" dirty="0">
              <a:solidFill>
                <a:schemeClr val="bg1"/>
              </a:solidFill>
              <a:effectLst/>
              <a:latin typeface="Sakkal Majalla" panose="02000000000000000000" pitchFamily="2" charset="-78"/>
              <a:ea typeface="Aptos"/>
              <a:cs typeface="Sakkal Majalla" panose="02000000000000000000" pitchFamily="2" charset="-78"/>
            </a:rPr>
            <a:t>6. </a:t>
          </a:r>
          <a:r>
            <a:rPr lang="ar-SA" sz="2300" b="1" kern="1200" dirty="0">
              <a:solidFill>
                <a:schemeClr val="bg1"/>
              </a:solidFill>
              <a:effectLst/>
              <a:latin typeface="Sakkal Majalla" panose="02000000000000000000" pitchFamily="2" charset="-78"/>
              <a:ea typeface="Aptos"/>
              <a:cs typeface="Sakkal Majalla" panose="02000000000000000000" pitchFamily="2" charset="-78"/>
            </a:rPr>
            <a:t>التحليل التنبؤي</a:t>
          </a:r>
          <a:endParaRPr lang="en-US" sz="2300" kern="1200" dirty="0">
            <a:solidFill>
              <a:schemeClr val="bg1"/>
            </a:solidFill>
          </a:endParaRPr>
        </a:p>
      </dsp:txBody>
      <dsp:txXfrm>
        <a:off x="545" y="2958843"/>
        <a:ext cx="2376289" cy="1188144"/>
      </dsp:txXfrm>
    </dsp:sp>
    <dsp:sp modelId="{8C0EC874-996E-49F0-9DF0-825C56EB3F14}">
      <dsp:nvSpPr>
        <dsp:cNvPr id="0" name=""/>
        <dsp:cNvSpPr/>
      </dsp:nvSpPr>
      <dsp:spPr>
        <a:xfrm>
          <a:off x="287585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ar-SA" sz="2300" b="1" kern="1200" dirty="0">
              <a:solidFill>
                <a:schemeClr val="bg1"/>
              </a:solidFill>
              <a:effectLst/>
              <a:latin typeface="Sakkal Majalla" panose="02000000000000000000" pitchFamily="2" charset="-78"/>
              <a:ea typeface="Aptos"/>
              <a:cs typeface="Sakkal Majalla" panose="02000000000000000000" pitchFamily="2" charset="-78"/>
            </a:rPr>
            <a:t> </a:t>
          </a:r>
          <a:r>
            <a:rPr lang="ar-EG" sz="2300" b="1" kern="1200" dirty="0">
              <a:solidFill>
                <a:schemeClr val="bg1"/>
              </a:solidFill>
              <a:effectLst/>
              <a:latin typeface="Sakkal Majalla" panose="02000000000000000000" pitchFamily="2" charset="-78"/>
              <a:ea typeface="Aptos"/>
              <a:cs typeface="Sakkal Majalla" panose="02000000000000000000" pitchFamily="2" charset="-78"/>
            </a:rPr>
            <a:t>5. </a:t>
          </a:r>
          <a:r>
            <a:rPr lang="ar-SA" sz="2300" b="1" kern="1200" dirty="0">
              <a:solidFill>
                <a:schemeClr val="bg1"/>
              </a:solidFill>
              <a:effectLst/>
              <a:latin typeface="Sakkal Majalla" panose="02000000000000000000" pitchFamily="2" charset="-78"/>
              <a:ea typeface="Aptos"/>
              <a:cs typeface="Sakkal Majalla" panose="02000000000000000000" pitchFamily="2" charset="-78"/>
            </a:rPr>
            <a:t>تمتع التسوق بتخصيص فائق بفضل اقتراحات المنتجات</a:t>
          </a:r>
          <a:endParaRPr lang="en-US" sz="2300" kern="1200" dirty="0">
            <a:solidFill>
              <a:schemeClr val="bg1"/>
            </a:solidFill>
          </a:endParaRPr>
        </a:p>
      </dsp:txBody>
      <dsp:txXfrm>
        <a:off x="2875855" y="2958843"/>
        <a:ext cx="2376289" cy="1188144"/>
      </dsp:txXfrm>
    </dsp:sp>
    <dsp:sp modelId="{CFF4085A-7181-4C26-8563-006EF34BA5DE}">
      <dsp:nvSpPr>
        <dsp:cNvPr id="0" name=""/>
        <dsp:cNvSpPr/>
      </dsp:nvSpPr>
      <dsp:spPr>
        <a:xfrm>
          <a:off x="575116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rtl="1">
            <a:lnSpc>
              <a:spcPct val="90000"/>
            </a:lnSpc>
            <a:spcBef>
              <a:spcPct val="0"/>
            </a:spcBef>
            <a:spcAft>
              <a:spcPct val="35000"/>
            </a:spcAft>
            <a:buNone/>
          </a:pPr>
          <a:r>
            <a:rPr lang="ar-EG" sz="2300" b="1" kern="1200" dirty="0">
              <a:solidFill>
                <a:schemeClr val="bg1"/>
              </a:solidFill>
              <a:effectLst/>
              <a:latin typeface="Sakkal Majalla" panose="02000000000000000000" pitchFamily="2" charset="-78"/>
              <a:ea typeface="Aptos"/>
              <a:cs typeface="Sakkal Majalla" panose="02000000000000000000" pitchFamily="2" charset="-78"/>
            </a:rPr>
            <a:t>4. </a:t>
          </a:r>
          <a:r>
            <a:rPr lang="ar-SA" sz="2300" b="1" kern="1200" dirty="0">
              <a:solidFill>
                <a:schemeClr val="bg1"/>
              </a:solidFill>
              <a:effectLst/>
              <a:latin typeface="Sakkal Majalla" panose="02000000000000000000" pitchFamily="2" charset="-78"/>
              <a:ea typeface="Aptos"/>
              <a:cs typeface="Sakkal Majalla" panose="02000000000000000000" pitchFamily="2" charset="-78"/>
            </a:rPr>
            <a:t>تسهيل عمليات البحث وجعلها أذكى</a:t>
          </a:r>
          <a:endParaRPr lang="en-US" sz="2300" kern="1200" dirty="0">
            <a:solidFill>
              <a:schemeClr val="bg1"/>
            </a:solidFill>
          </a:endParaRPr>
        </a:p>
      </dsp:txBody>
      <dsp:txXfrm>
        <a:off x="5751165" y="2958843"/>
        <a:ext cx="2376289" cy="118814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D3D516-54DB-47C2-8AA0-46DDE1AF4D3B}">
      <dsp:nvSpPr>
        <dsp:cNvPr id="0" name=""/>
        <dsp:cNvSpPr/>
      </dsp:nvSpPr>
      <dsp:spPr>
        <a:xfrm>
          <a:off x="3814489" y="1616240"/>
          <a:ext cx="249510" cy="1093092"/>
        </a:xfrm>
        <a:custGeom>
          <a:avLst/>
          <a:gdLst/>
          <a:ahLst/>
          <a:cxnLst/>
          <a:rect l="0" t="0" r="0" b="0"/>
          <a:pathLst>
            <a:path>
              <a:moveTo>
                <a:pt x="249510" y="0"/>
              </a:moveTo>
              <a:lnTo>
                <a:pt x="249510" y="1093092"/>
              </a:lnTo>
              <a:lnTo>
                <a:pt x="0" y="10930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E5DAF47-BAFF-4FA6-9BC3-0C0DA3367E09}">
      <dsp:nvSpPr>
        <dsp:cNvPr id="0" name=""/>
        <dsp:cNvSpPr/>
      </dsp:nvSpPr>
      <dsp:spPr>
        <a:xfrm>
          <a:off x="4064000" y="1616240"/>
          <a:ext cx="2875309" cy="2186185"/>
        </a:xfrm>
        <a:custGeom>
          <a:avLst/>
          <a:gdLst/>
          <a:ahLst/>
          <a:cxnLst/>
          <a:rect l="0" t="0" r="0" b="0"/>
          <a:pathLst>
            <a:path>
              <a:moveTo>
                <a:pt x="0" y="0"/>
              </a:moveTo>
              <a:lnTo>
                <a:pt x="0" y="1936675"/>
              </a:lnTo>
              <a:lnTo>
                <a:pt x="2875309" y="1936675"/>
              </a:lnTo>
              <a:lnTo>
                <a:pt x="2875309" y="21861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5A50B24-BA3E-4358-A30A-20AA212CE5F4}">
      <dsp:nvSpPr>
        <dsp:cNvPr id="0" name=""/>
        <dsp:cNvSpPr/>
      </dsp:nvSpPr>
      <dsp:spPr>
        <a:xfrm>
          <a:off x="4018280" y="1616240"/>
          <a:ext cx="91440" cy="2186185"/>
        </a:xfrm>
        <a:custGeom>
          <a:avLst/>
          <a:gdLst/>
          <a:ahLst/>
          <a:cxnLst/>
          <a:rect l="0" t="0" r="0" b="0"/>
          <a:pathLst>
            <a:path>
              <a:moveTo>
                <a:pt x="45720" y="0"/>
              </a:moveTo>
              <a:lnTo>
                <a:pt x="45720" y="21861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23754C-94D7-4EC3-B7F7-8A1798140818}">
      <dsp:nvSpPr>
        <dsp:cNvPr id="0" name=""/>
        <dsp:cNvSpPr/>
      </dsp:nvSpPr>
      <dsp:spPr>
        <a:xfrm>
          <a:off x="1188690" y="1616240"/>
          <a:ext cx="2875309" cy="2186185"/>
        </a:xfrm>
        <a:custGeom>
          <a:avLst/>
          <a:gdLst/>
          <a:ahLst/>
          <a:cxnLst/>
          <a:rect l="0" t="0" r="0" b="0"/>
          <a:pathLst>
            <a:path>
              <a:moveTo>
                <a:pt x="2875309" y="0"/>
              </a:moveTo>
              <a:lnTo>
                <a:pt x="2875309" y="1936675"/>
              </a:lnTo>
              <a:lnTo>
                <a:pt x="0" y="1936675"/>
              </a:lnTo>
              <a:lnTo>
                <a:pt x="0" y="21861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4D113AA-9C01-4590-9821-37C786159A36}">
      <dsp:nvSpPr>
        <dsp:cNvPr id="0" name=""/>
        <dsp:cNvSpPr/>
      </dsp:nvSpPr>
      <dsp:spPr>
        <a:xfrm>
          <a:off x="2875855" y="428096"/>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Font typeface="Arial" panose="020B0604020202020204" pitchFamily="34" charset="0"/>
            <a:buNone/>
          </a:pPr>
          <a:r>
            <a:rPr lang="ar-SA" sz="34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تحليل البيانات الضخمة</a:t>
          </a:r>
          <a:endParaRPr lang="en-US" sz="3400" kern="1200" dirty="0">
            <a:solidFill>
              <a:schemeClr val="bg1"/>
            </a:solidFill>
          </a:endParaRPr>
        </a:p>
      </dsp:txBody>
      <dsp:txXfrm>
        <a:off x="2875855" y="428096"/>
        <a:ext cx="2376289" cy="1188144"/>
      </dsp:txXfrm>
    </dsp:sp>
    <dsp:sp modelId="{48E9C6BC-F42B-4A67-A3BC-C26A6229BB17}">
      <dsp:nvSpPr>
        <dsp:cNvPr id="0" name=""/>
        <dsp:cNvSpPr/>
      </dsp:nvSpPr>
      <dsp:spPr>
        <a:xfrm>
          <a:off x="545" y="3802426"/>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b="1" u="none" kern="1200" dirty="0">
              <a:effectLst/>
              <a:latin typeface="Sakkal Majalla" panose="02000000000000000000" pitchFamily="2" charset="-78"/>
              <a:ea typeface="Aptos"/>
              <a:cs typeface="Sakkal Majalla" panose="02000000000000000000" pitchFamily="2" charset="-78"/>
            </a:rPr>
            <a:t>3. </a:t>
          </a:r>
          <a:r>
            <a:rPr lang="ar-SA" sz="3400" b="1" u="none" kern="1200" dirty="0">
              <a:effectLst/>
              <a:latin typeface="Sakkal Majalla" panose="02000000000000000000" pitchFamily="2" charset="-78"/>
              <a:ea typeface="Aptos"/>
              <a:cs typeface="Sakkal Majalla" panose="02000000000000000000" pitchFamily="2" charset="-78"/>
            </a:rPr>
            <a:t>بيانات</a:t>
          </a:r>
          <a:r>
            <a:rPr lang="ar-EG" sz="3400" b="1" u="none" kern="1200" dirty="0">
              <a:effectLst/>
              <a:latin typeface="Sakkal Majalla" panose="02000000000000000000" pitchFamily="2" charset="-78"/>
              <a:ea typeface="Aptos"/>
              <a:cs typeface="Sakkal Majalla" panose="02000000000000000000" pitchFamily="2" charset="-78"/>
            </a:rPr>
            <a:t> شبة</a:t>
          </a:r>
          <a:r>
            <a:rPr lang="ar-SA" sz="3400" b="1" u="none" kern="1200" dirty="0">
              <a:effectLst/>
              <a:latin typeface="Sakkal Majalla" panose="02000000000000000000" pitchFamily="2" charset="-78"/>
              <a:ea typeface="Aptos"/>
              <a:cs typeface="Sakkal Majalla" panose="02000000000000000000" pitchFamily="2" charset="-78"/>
            </a:rPr>
            <a:t> مهيكلة</a:t>
          </a:r>
          <a:endParaRPr lang="en-US" sz="3400" u="none" kern="1200" dirty="0">
            <a:solidFill>
              <a:schemeClr val="bg1"/>
            </a:solidFill>
          </a:endParaRPr>
        </a:p>
      </dsp:txBody>
      <dsp:txXfrm>
        <a:off x="545" y="3802426"/>
        <a:ext cx="2376289" cy="1188144"/>
      </dsp:txXfrm>
    </dsp:sp>
    <dsp:sp modelId="{8C0EC874-996E-49F0-9DF0-825C56EB3F14}">
      <dsp:nvSpPr>
        <dsp:cNvPr id="0" name=""/>
        <dsp:cNvSpPr/>
      </dsp:nvSpPr>
      <dsp:spPr>
        <a:xfrm>
          <a:off x="2875855" y="3802426"/>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b="1" u="none" kern="1200" dirty="0">
              <a:effectLst/>
              <a:latin typeface="Sakkal Majalla" panose="02000000000000000000" pitchFamily="2" charset="-78"/>
              <a:ea typeface="Aptos"/>
              <a:cs typeface="Sakkal Majalla" panose="02000000000000000000" pitchFamily="2" charset="-78"/>
            </a:rPr>
            <a:t>2. </a:t>
          </a:r>
          <a:r>
            <a:rPr lang="ar-SA" sz="3400" b="1" u="none" kern="1200" dirty="0">
              <a:effectLst/>
              <a:latin typeface="Sakkal Majalla" panose="02000000000000000000" pitchFamily="2" charset="-78"/>
              <a:ea typeface="Aptos"/>
              <a:cs typeface="Sakkal Majalla" panose="02000000000000000000" pitchFamily="2" charset="-78"/>
            </a:rPr>
            <a:t>بيانات </a:t>
          </a:r>
          <a:r>
            <a:rPr lang="ar-EG" sz="3400" b="1" u="none" kern="1200" dirty="0">
              <a:effectLst/>
              <a:latin typeface="Sakkal Majalla" panose="02000000000000000000" pitchFamily="2" charset="-78"/>
              <a:ea typeface="Aptos"/>
              <a:cs typeface="Sakkal Majalla" panose="02000000000000000000" pitchFamily="2" charset="-78"/>
            </a:rPr>
            <a:t>غير </a:t>
          </a:r>
          <a:r>
            <a:rPr lang="ar-SA" sz="3400" b="1" u="none" kern="1200" dirty="0">
              <a:effectLst/>
              <a:latin typeface="Sakkal Majalla" panose="02000000000000000000" pitchFamily="2" charset="-78"/>
              <a:ea typeface="Aptos"/>
              <a:cs typeface="Sakkal Majalla" panose="02000000000000000000" pitchFamily="2" charset="-78"/>
            </a:rPr>
            <a:t>مهيكلة</a:t>
          </a:r>
          <a:endParaRPr lang="en-US" sz="3400" u="none" kern="1200" dirty="0">
            <a:solidFill>
              <a:schemeClr val="bg1"/>
            </a:solidFill>
          </a:endParaRPr>
        </a:p>
      </dsp:txBody>
      <dsp:txXfrm>
        <a:off x="2875855" y="3802426"/>
        <a:ext cx="2376289" cy="1188144"/>
      </dsp:txXfrm>
    </dsp:sp>
    <dsp:sp modelId="{CFF4085A-7181-4C26-8563-006EF34BA5DE}">
      <dsp:nvSpPr>
        <dsp:cNvPr id="0" name=""/>
        <dsp:cNvSpPr/>
      </dsp:nvSpPr>
      <dsp:spPr>
        <a:xfrm>
          <a:off x="5751165" y="3802426"/>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rtl="1">
            <a:lnSpc>
              <a:spcPct val="90000"/>
            </a:lnSpc>
            <a:spcBef>
              <a:spcPct val="0"/>
            </a:spcBef>
            <a:spcAft>
              <a:spcPct val="35000"/>
            </a:spcAft>
            <a:buNone/>
          </a:pPr>
          <a:r>
            <a:rPr lang="ar-EG" sz="3400" b="1" u="none" kern="1200" dirty="0">
              <a:effectLst/>
              <a:latin typeface="Sakkal Majalla" panose="02000000000000000000" pitchFamily="2" charset="-78"/>
              <a:ea typeface="Aptos"/>
              <a:cs typeface="Sakkal Majalla" panose="02000000000000000000" pitchFamily="2" charset="-78"/>
            </a:rPr>
            <a:t>1. </a:t>
          </a:r>
          <a:r>
            <a:rPr lang="ar-SA" sz="3400" b="1" u="none" kern="1200" dirty="0">
              <a:effectLst/>
              <a:latin typeface="Sakkal Majalla" panose="02000000000000000000" pitchFamily="2" charset="-78"/>
              <a:ea typeface="Aptos"/>
              <a:cs typeface="Sakkal Majalla" panose="02000000000000000000" pitchFamily="2" charset="-78"/>
            </a:rPr>
            <a:t>بيانات مهيكلة</a:t>
          </a:r>
          <a:endParaRPr lang="en-US" sz="3400" u="none" kern="1200" dirty="0">
            <a:solidFill>
              <a:schemeClr val="bg1"/>
            </a:solidFill>
          </a:endParaRPr>
        </a:p>
      </dsp:txBody>
      <dsp:txXfrm>
        <a:off x="5751165" y="3802426"/>
        <a:ext cx="2376289" cy="1188144"/>
      </dsp:txXfrm>
    </dsp:sp>
    <dsp:sp modelId="{4B0A1DB6-5C65-4982-88A7-5313A33314F7}">
      <dsp:nvSpPr>
        <dsp:cNvPr id="0" name=""/>
        <dsp:cNvSpPr/>
      </dsp:nvSpPr>
      <dsp:spPr>
        <a:xfrm>
          <a:off x="1438200" y="2115261"/>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rtl="1">
            <a:lnSpc>
              <a:spcPct val="90000"/>
            </a:lnSpc>
            <a:spcBef>
              <a:spcPct val="0"/>
            </a:spcBef>
            <a:spcAft>
              <a:spcPct val="35000"/>
            </a:spcAft>
            <a:buNone/>
          </a:pPr>
          <a:r>
            <a:rPr lang="ar-EG" sz="34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أنواع البيانات الضخمة</a:t>
          </a:r>
          <a:endParaRPr lang="en-US" sz="3400" kern="1200" dirty="0">
            <a:solidFill>
              <a:schemeClr val="bg1"/>
            </a:solidFill>
          </a:endParaRPr>
        </a:p>
      </dsp:txBody>
      <dsp:txXfrm>
        <a:off x="1438200" y="2115261"/>
        <a:ext cx="2376289" cy="118814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5DAF47-BAFF-4FA6-9BC3-0C0DA3367E09}">
      <dsp:nvSpPr>
        <dsp:cNvPr id="0" name=""/>
        <dsp:cNvSpPr/>
      </dsp:nvSpPr>
      <dsp:spPr>
        <a:xfrm>
          <a:off x="4064000" y="2525195"/>
          <a:ext cx="3182949" cy="368275"/>
        </a:xfrm>
        <a:custGeom>
          <a:avLst/>
          <a:gdLst/>
          <a:ahLst/>
          <a:cxnLst/>
          <a:rect l="0" t="0" r="0" b="0"/>
          <a:pathLst>
            <a:path>
              <a:moveTo>
                <a:pt x="0" y="0"/>
              </a:moveTo>
              <a:lnTo>
                <a:pt x="0" y="184137"/>
              </a:lnTo>
              <a:lnTo>
                <a:pt x="3182949" y="184137"/>
              </a:lnTo>
              <a:lnTo>
                <a:pt x="3182949"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5A50B24-BA3E-4358-A30A-20AA212CE5F4}">
      <dsp:nvSpPr>
        <dsp:cNvPr id="0" name=""/>
        <dsp:cNvSpPr/>
      </dsp:nvSpPr>
      <dsp:spPr>
        <a:xfrm>
          <a:off x="4064000" y="2525195"/>
          <a:ext cx="1060983" cy="368275"/>
        </a:xfrm>
        <a:custGeom>
          <a:avLst/>
          <a:gdLst/>
          <a:ahLst/>
          <a:cxnLst/>
          <a:rect l="0" t="0" r="0" b="0"/>
          <a:pathLst>
            <a:path>
              <a:moveTo>
                <a:pt x="0" y="0"/>
              </a:moveTo>
              <a:lnTo>
                <a:pt x="0" y="184137"/>
              </a:lnTo>
              <a:lnTo>
                <a:pt x="1060983" y="184137"/>
              </a:lnTo>
              <a:lnTo>
                <a:pt x="1060983"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A4E38A7-76DB-4953-AA6A-6E06BF37AB9A}">
      <dsp:nvSpPr>
        <dsp:cNvPr id="0" name=""/>
        <dsp:cNvSpPr/>
      </dsp:nvSpPr>
      <dsp:spPr>
        <a:xfrm>
          <a:off x="3003016" y="2525195"/>
          <a:ext cx="1060983" cy="368275"/>
        </a:xfrm>
        <a:custGeom>
          <a:avLst/>
          <a:gdLst/>
          <a:ahLst/>
          <a:cxnLst/>
          <a:rect l="0" t="0" r="0" b="0"/>
          <a:pathLst>
            <a:path>
              <a:moveTo>
                <a:pt x="1060983" y="0"/>
              </a:moveTo>
              <a:lnTo>
                <a:pt x="1060983" y="184137"/>
              </a:lnTo>
              <a:lnTo>
                <a:pt x="0" y="184137"/>
              </a:lnTo>
              <a:lnTo>
                <a:pt x="0"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23754C-94D7-4EC3-B7F7-8A1798140818}">
      <dsp:nvSpPr>
        <dsp:cNvPr id="0" name=""/>
        <dsp:cNvSpPr/>
      </dsp:nvSpPr>
      <dsp:spPr>
        <a:xfrm>
          <a:off x="881050" y="2525195"/>
          <a:ext cx="3182949" cy="368275"/>
        </a:xfrm>
        <a:custGeom>
          <a:avLst/>
          <a:gdLst/>
          <a:ahLst/>
          <a:cxnLst/>
          <a:rect l="0" t="0" r="0" b="0"/>
          <a:pathLst>
            <a:path>
              <a:moveTo>
                <a:pt x="3182949" y="0"/>
              </a:moveTo>
              <a:lnTo>
                <a:pt x="3182949" y="184137"/>
              </a:lnTo>
              <a:lnTo>
                <a:pt x="0" y="184137"/>
              </a:lnTo>
              <a:lnTo>
                <a:pt x="0"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507A259-6594-4EDB-8F1D-061AFB5A3F3F}">
      <dsp:nvSpPr>
        <dsp:cNvPr id="0" name=""/>
        <dsp:cNvSpPr/>
      </dsp:nvSpPr>
      <dsp:spPr>
        <a:xfrm>
          <a:off x="3187154" y="1648350"/>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1">
            <a:lnSpc>
              <a:spcPct val="90000"/>
            </a:lnSpc>
            <a:spcBef>
              <a:spcPct val="0"/>
            </a:spcBef>
            <a:spcAft>
              <a:spcPct val="35000"/>
            </a:spcAft>
            <a:buNone/>
          </a:pPr>
          <a:r>
            <a:rPr lang="ar-SA" sz="25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خصائص البيانات الضخمة</a:t>
          </a:r>
          <a:endParaRPr lang="en-US" sz="2500" kern="1200" dirty="0">
            <a:solidFill>
              <a:schemeClr val="bg1"/>
            </a:solidFill>
          </a:endParaRPr>
        </a:p>
      </dsp:txBody>
      <dsp:txXfrm>
        <a:off x="3187154" y="1648350"/>
        <a:ext cx="1753691" cy="876845"/>
      </dsp:txXfrm>
    </dsp:sp>
    <dsp:sp modelId="{48E9C6BC-F42B-4A67-A3BC-C26A6229BB17}">
      <dsp:nvSpPr>
        <dsp:cNvPr id="0" name=""/>
        <dsp:cNvSpPr/>
      </dsp:nvSpPr>
      <dsp:spPr>
        <a:xfrm>
          <a:off x="4204"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u="none" kern="1200" dirty="0">
              <a:effectLst/>
              <a:latin typeface="Sakkal Majalla" panose="02000000000000000000" pitchFamily="2" charset="-78"/>
              <a:ea typeface="Aptos"/>
              <a:cs typeface="Sakkal Majalla" panose="02000000000000000000" pitchFamily="2" charset="-78"/>
            </a:rPr>
            <a:t>4. </a:t>
          </a:r>
          <a:r>
            <a:rPr lang="ar-SA" sz="2500" b="1" u="none" kern="1200" dirty="0">
              <a:effectLst/>
              <a:latin typeface="Sakkal Majalla" panose="02000000000000000000" pitchFamily="2" charset="-78"/>
              <a:ea typeface="Aptos"/>
              <a:cs typeface="Sakkal Majalla" panose="02000000000000000000" pitchFamily="2" charset="-78"/>
            </a:rPr>
            <a:t>القيمة المضافة</a:t>
          </a:r>
          <a:endParaRPr lang="en-US" sz="2500" kern="1200" dirty="0">
            <a:solidFill>
              <a:schemeClr val="bg1"/>
            </a:solidFill>
          </a:endParaRPr>
        </a:p>
      </dsp:txBody>
      <dsp:txXfrm>
        <a:off x="4204" y="2893471"/>
        <a:ext cx="1753691" cy="876845"/>
      </dsp:txXfrm>
    </dsp:sp>
    <dsp:sp modelId="{3AEB0547-34B0-46D9-B988-1D319A4F5F01}">
      <dsp:nvSpPr>
        <dsp:cNvPr id="0" name=""/>
        <dsp:cNvSpPr/>
      </dsp:nvSpPr>
      <dsp:spPr>
        <a:xfrm>
          <a:off x="2126170"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u="none" kern="1200" dirty="0">
              <a:effectLst/>
              <a:latin typeface="Sakkal Majalla" panose="02000000000000000000" pitchFamily="2" charset="-78"/>
              <a:ea typeface="Aptos"/>
              <a:cs typeface="Sakkal Majalla" panose="02000000000000000000" pitchFamily="2" charset="-78"/>
            </a:rPr>
            <a:t>3. سرعه انتاجها</a:t>
          </a:r>
          <a:endParaRPr lang="en-US" sz="2500" kern="1200" dirty="0"/>
        </a:p>
      </dsp:txBody>
      <dsp:txXfrm>
        <a:off x="2126170" y="2893471"/>
        <a:ext cx="1753691" cy="876845"/>
      </dsp:txXfrm>
    </dsp:sp>
    <dsp:sp modelId="{8C0EC874-996E-49F0-9DF0-825C56EB3F14}">
      <dsp:nvSpPr>
        <dsp:cNvPr id="0" name=""/>
        <dsp:cNvSpPr/>
      </dsp:nvSpPr>
      <dsp:spPr>
        <a:xfrm>
          <a:off x="4248137"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u="none" kern="1200" dirty="0">
              <a:effectLst/>
              <a:latin typeface="Sakkal Majalla" panose="02000000000000000000" pitchFamily="2" charset="-78"/>
              <a:ea typeface="Aptos"/>
              <a:cs typeface="Sakkal Majalla" panose="02000000000000000000" pitchFamily="2" charset="-78"/>
            </a:rPr>
            <a:t>2. </a:t>
          </a:r>
          <a:r>
            <a:rPr lang="ar-SA" sz="2500" b="1" u="none" kern="1200" dirty="0">
              <a:effectLst/>
              <a:latin typeface="Sakkal Majalla" panose="02000000000000000000" pitchFamily="2" charset="-78"/>
              <a:ea typeface="Aptos"/>
              <a:cs typeface="Sakkal Majalla" panose="02000000000000000000" pitchFamily="2" charset="-78"/>
            </a:rPr>
            <a:t>التنوع في المصدر والمجال والشكل</a:t>
          </a:r>
          <a:endParaRPr lang="en-US" sz="2500" kern="1200" dirty="0">
            <a:solidFill>
              <a:schemeClr val="bg1"/>
            </a:solidFill>
          </a:endParaRPr>
        </a:p>
      </dsp:txBody>
      <dsp:txXfrm>
        <a:off x="4248137" y="2893471"/>
        <a:ext cx="1753691" cy="876845"/>
      </dsp:txXfrm>
    </dsp:sp>
    <dsp:sp modelId="{CFF4085A-7181-4C26-8563-006EF34BA5DE}">
      <dsp:nvSpPr>
        <dsp:cNvPr id="0" name=""/>
        <dsp:cNvSpPr/>
      </dsp:nvSpPr>
      <dsp:spPr>
        <a:xfrm>
          <a:off x="6370104"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1">
            <a:lnSpc>
              <a:spcPct val="90000"/>
            </a:lnSpc>
            <a:spcBef>
              <a:spcPct val="0"/>
            </a:spcBef>
            <a:spcAft>
              <a:spcPct val="35000"/>
            </a:spcAft>
            <a:buNone/>
          </a:pPr>
          <a:r>
            <a:rPr lang="ar-EG" sz="2500" b="1" u="none" kern="1200" dirty="0">
              <a:effectLst/>
              <a:latin typeface="Sakkal Majalla" panose="02000000000000000000" pitchFamily="2" charset="-78"/>
              <a:ea typeface="Aptos"/>
              <a:cs typeface="Sakkal Majalla" panose="02000000000000000000" pitchFamily="2" charset="-78"/>
            </a:rPr>
            <a:t>1. </a:t>
          </a:r>
          <a:r>
            <a:rPr lang="ar-SA" sz="2500" b="1" u="none" kern="1200" dirty="0">
              <a:effectLst/>
              <a:latin typeface="Sakkal Majalla" panose="02000000000000000000" pitchFamily="2" charset="-78"/>
              <a:ea typeface="Aptos"/>
              <a:cs typeface="Sakkal Majalla" panose="02000000000000000000" pitchFamily="2" charset="-78"/>
            </a:rPr>
            <a:t>الحجم الكبير جدا</a:t>
          </a:r>
          <a:endParaRPr lang="en-US" sz="2500" u="none" kern="1200" dirty="0">
            <a:solidFill>
              <a:schemeClr val="bg1"/>
            </a:solidFill>
          </a:endParaRPr>
        </a:p>
      </dsp:txBody>
      <dsp:txXfrm>
        <a:off x="6370104" y="2893471"/>
        <a:ext cx="1753691" cy="87684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5DAF47-BAFF-4FA6-9BC3-0C0DA3367E09}">
      <dsp:nvSpPr>
        <dsp:cNvPr id="0" name=""/>
        <dsp:cNvSpPr/>
      </dsp:nvSpPr>
      <dsp:spPr>
        <a:xfrm>
          <a:off x="4064000" y="2459823"/>
          <a:ext cx="2875309" cy="499020"/>
        </a:xfrm>
        <a:custGeom>
          <a:avLst/>
          <a:gdLst/>
          <a:ahLst/>
          <a:cxnLst/>
          <a:rect l="0" t="0" r="0" b="0"/>
          <a:pathLst>
            <a:path>
              <a:moveTo>
                <a:pt x="0" y="0"/>
              </a:moveTo>
              <a:lnTo>
                <a:pt x="0" y="249510"/>
              </a:lnTo>
              <a:lnTo>
                <a:pt x="2875309" y="249510"/>
              </a:lnTo>
              <a:lnTo>
                <a:pt x="2875309"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5A50B24-BA3E-4358-A30A-20AA212CE5F4}">
      <dsp:nvSpPr>
        <dsp:cNvPr id="0" name=""/>
        <dsp:cNvSpPr/>
      </dsp:nvSpPr>
      <dsp:spPr>
        <a:xfrm>
          <a:off x="4018280" y="2459823"/>
          <a:ext cx="91440" cy="499020"/>
        </a:xfrm>
        <a:custGeom>
          <a:avLst/>
          <a:gdLst/>
          <a:ahLst/>
          <a:cxnLst/>
          <a:rect l="0" t="0" r="0" b="0"/>
          <a:pathLst>
            <a:path>
              <a:moveTo>
                <a:pt x="45720" y="0"/>
              </a:moveTo>
              <a:lnTo>
                <a:pt x="4572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23754C-94D7-4EC3-B7F7-8A1798140818}">
      <dsp:nvSpPr>
        <dsp:cNvPr id="0" name=""/>
        <dsp:cNvSpPr/>
      </dsp:nvSpPr>
      <dsp:spPr>
        <a:xfrm>
          <a:off x="1188690" y="2459823"/>
          <a:ext cx="2875309" cy="499020"/>
        </a:xfrm>
        <a:custGeom>
          <a:avLst/>
          <a:gdLst/>
          <a:ahLst/>
          <a:cxnLst/>
          <a:rect l="0" t="0" r="0" b="0"/>
          <a:pathLst>
            <a:path>
              <a:moveTo>
                <a:pt x="2875309" y="0"/>
              </a:moveTo>
              <a:lnTo>
                <a:pt x="2875309" y="249510"/>
              </a:lnTo>
              <a:lnTo>
                <a:pt x="0" y="249510"/>
              </a:lnTo>
              <a:lnTo>
                <a:pt x="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507A259-6594-4EDB-8F1D-061AFB5A3F3F}">
      <dsp:nvSpPr>
        <dsp:cNvPr id="0" name=""/>
        <dsp:cNvSpPr/>
      </dsp:nvSpPr>
      <dsp:spPr>
        <a:xfrm>
          <a:off x="2875855" y="1271678"/>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rtl="1">
            <a:lnSpc>
              <a:spcPct val="90000"/>
            </a:lnSpc>
            <a:spcBef>
              <a:spcPct val="0"/>
            </a:spcBef>
            <a:spcAft>
              <a:spcPct val="35000"/>
            </a:spcAft>
            <a:buNone/>
          </a:pPr>
          <a:r>
            <a:rPr lang="ar-SA" sz="34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مصادر البيانات الضخمة</a:t>
          </a:r>
          <a:endParaRPr lang="en-US" sz="3400" kern="1200" dirty="0">
            <a:solidFill>
              <a:schemeClr val="bg1"/>
            </a:solidFill>
          </a:endParaRPr>
        </a:p>
      </dsp:txBody>
      <dsp:txXfrm>
        <a:off x="2875855" y="1271678"/>
        <a:ext cx="2376289" cy="1188144"/>
      </dsp:txXfrm>
    </dsp:sp>
    <dsp:sp modelId="{48E9C6BC-F42B-4A67-A3BC-C26A6229BB17}">
      <dsp:nvSpPr>
        <dsp:cNvPr id="0" name=""/>
        <dsp:cNvSpPr/>
      </dsp:nvSpPr>
      <dsp:spPr>
        <a:xfrm>
          <a:off x="54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kern="1200" dirty="0">
              <a:effectLst/>
              <a:latin typeface="Sakkal Majalla" panose="02000000000000000000" pitchFamily="2" charset="-78"/>
              <a:ea typeface="Aptos"/>
              <a:cs typeface="Sakkal Majalla" panose="02000000000000000000" pitchFamily="2" charset="-78"/>
            </a:rPr>
            <a:t>3. </a:t>
          </a:r>
          <a:r>
            <a:rPr lang="ar-SA" sz="3400" kern="1200" dirty="0">
              <a:effectLst/>
              <a:latin typeface="Sakkal Majalla" panose="02000000000000000000" pitchFamily="2" charset="-78"/>
              <a:ea typeface="Aptos"/>
              <a:cs typeface="Sakkal Majalla" panose="02000000000000000000" pitchFamily="2" charset="-78"/>
            </a:rPr>
            <a:t>بيانات تم التقاطها </a:t>
          </a:r>
          <a:endParaRPr lang="en-US" sz="3400" kern="1200" dirty="0">
            <a:solidFill>
              <a:schemeClr val="bg1"/>
            </a:solidFill>
          </a:endParaRPr>
        </a:p>
      </dsp:txBody>
      <dsp:txXfrm>
        <a:off x="545" y="2958843"/>
        <a:ext cx="2376289" cy="1188144"/>
      </dsp:txXfrm>
    </dsp:sp>
    <dsp:sp modelId="{8C0EC874-996E-49F0-9DF0-825C56EB3F14}">
      <dsp:nvSpPr>
        <dsp:cNvPr id="0" name=""/>
        <dsp:cNvSpPr/>
      </dsp:nvSpPr>
      <dsp:spPr>
        <a:xfrm>
          <a:off x="287585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kern="1200" dirty="0">
              <a:effectLst/>
              <a:latin typeface="Sakkal Majalla" panose="02000000000000000000" pitchFamily="2" charset="-78"/>
              <a:ea typeface="Aptos"/>
              <a:cs typeface="Sakkal Majalla" panose="02000000000000000000" pitchFamily="2" charset="-78"/>
            </a:rPr>
            <a:t>2. </a:t>
          </a:r>
          <a:r>
            <a:rPr lang="ar-SA" sz="3400" kern="1200" dirty="0">
              <a:effectLst/>
              <a:latin typeface="Sakkal Majalla" panose="02000000000000000000" pitchFamily="2" charset="-78"/>
              <a:ea typeface="Aptos"/>
              <a:cs typeface="Sakkal Majalla" panose="02000000000000000000" pitchFamily="2" charset="-78"/>
            </a:rPr>
            <a:t>بيانات ناشئة </a:t>
          </a:r>
          <a:endParaRPr lang="en-US" sz="3400" kern="1200" dirty="0">
            <a:solidFill>
              <a:schemeClr val="bg1"/>
            </a:solidFill>
          </a:endParaRPr>
        </a:p>
      </dsp:txBody>
      <dsp:txXfrm>
        <a:off x="2875855" y="2958843"/>
        <a:ext cx="2376289" cy="1188144"/>
      </dsp:txXfrm>
    </dsp:sp>
    <dsp:sp modelId="{CFF4085A-7181-4C26-8563-006EF34BA5DE}">
      <dsp:nvSpPr>
        <dsp:cNvPr id="0" name=""/>
        <dsp:cNvSpPr/>
      </dsp:nvSpPr>
      <dsp:spPr>
        <a:xfrm>
          <a:off x="575116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rtl="1">
            <a:lnSpc>
              <a:spcPct val="90000"/>
            </a:lnSpc>
            <a:spcBef>
              <a:spcPct val="0"/>
            </a:spcBef>
            <a:spcAft>
              <a:spcPct val="35000"/>
            </a:spcAft>
            <a:buNone/>
          </a:pPr>
          <a:r>
            <a:rPr lang="ar-EG" sz="3400" kern="1200" dirty="0">
              <a:effectLst/>
              <a:latin typeface="Sakkal Majalla" panose="02000000000000000000" pitchFamily="2" charset="-78"/>
              <a:ea typeface="Aptos"/>
              <a:cs typeface="Sakkal Majalla" panose="02000000000000000000" pitchFamily="2" charset="-78"/>
            </a:rPr>
            <a:t>1. </a:t>
          </a:r>
          <a:r>
            <a:rPr lang="ar-SA" sz="3400" kern="1200" dirty="0">
              <a:effectLst/>
              <a:latin typeface="Sakkal Majalla" panose="02000000000000000000" pitchFamily="2" charset="-78"/>
              <a:ea typeface="Aptos"/>
              <a:cs typeface="Sakkal Majalla" panose="02000000000000000000" pitchFamily="2" charset="-78"/>
            </a:rPr>
            <a:t>مدخلات أحد الأنظمة </a:t>
          </a:r>
          <a:endParaRPr lang="en-US" sz="3400" kern="1200" dirty="0">
            <a:solidFill>
              <a:schemeClr val="bg1"/>
            </a:solidFill>
          </a:endParaRPr>
        </a:p>
      </dsp:txBody>
      <dsp:txXfrm>
        <a:off x="5751165" y="2958843"/>
        <a:ext cx="2376289" cy="118814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5DAF47-BAFF-4FA6-9BC3-0C0DA3367E09}">
      <dsp:nvSpPr>
        <dsp:cNvPr id="0" name=""/>
        <dsp:cNvSpPr/>
      </dsp:nvSpPr>
      <dsp:spPr>
        <a:xfrm>
          <a:off x="4064000" y="2459823"/>
          <a:ext cx="2875309" cy="499020"/>
        </a:xfrm>
        <a:custGeom>
          <a:avLst/>
          <a:gdLst/>
          <a:ahLst/>
          <a:cxnLst/>
          <a:rect l="0" t="0" r="0" b="0"/>
          <a:pathLst>
            <a:path>
              <a:moveTo>
                <a:pt x="0" y="0"/>
              </a:moveTo>
              <a:lnTo>
                <a:pt x="0" y="249510"/>
              </a:lnTo>
              <a:lnTo>
                <a:pt x="2875309" y="249510"/>
              </a:lnTo>
              <a:lnTo>
                <a:pt x="2875309"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5A50B24-BA3E-4358-A30A-20AA212CE5F4}">
      <dsp:nvSpPr>
        <dsp:cNvPr id="0" name=""/>
        <dsp:cNvSpPr/>
      </dsp:nvSpPr>
      <dsp:spPr>
        <a:xfrm>
          <a:off x="4018280" y="2459823"/>
          <a:ext cx="91440" cy="499020"/>
        </a:xfrm>
        <a:custGeom>
          <a:avLst/>
          <a:gdLst/>
          <a:ahLst/>
          <a:cxnLst/>
          <a:rect l="0" t="0" r="0" b="0"/>
          <a:pathLst>
            <a:path>
              <a:moveTo>
                <a:pt x="45720" y="0"/>
              </a:moveTo>
              <a:lnTo>
                <a:pt x="4572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23754C-94D7-4EC3-B7F7-8A1798140818}">
      <dsp:nvSpPr>
        <dsp:cNvPr id="0" name=""/>
        <dsp:cNvSpPr/>
      </dsp:nvSpPr>
      <dsp:spPr>
        <a:xfrm>
          <a:off x="1188690" y="2459823"/>
          <a:ext cx="2875309" cy="499020"/>
        </a:xfrm>
        <a:custGeom>
          <a:avLst/>
          <a:gdLst/>
          <a:ahLst/>
          <a:cxnLst/>
          <a:rect l="0" t="0" r="0" b="0"/>
          <a:pathLst>
            <a:path>
              <a:moveTo>
                <a:pt x="2875309" y="0"/>
              </a:moveTo>
              <a:lnTo>
                <a:pt x="2875309" y="249510"/>
              </a:lnTo>
              <a:lnTo>
                <a:pt x="0" y="249510"/>
              </a:lnTo>
              <a:lnTo>
                <a:pt x="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507A259-6594-4EDB-8F1D-061AFB5A3F3F}">
      <dsp:nvSpPr>
        <dsp:cNvPr id="0" name=""/>
        <dsp:cNvSpPr/>
      </dsp:nvSpPr>
      <dsp:spPr>
        <a:xfrm>
          <a:off x="2875855" y="1271678"/>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rtl="1">
            <a:lnSpc>
              <a:spcPct val="90000"/>
            </a:lnSpc>
            <a:spcBef>
              <a:spcPct val="0"/>
            </a:spcBef>
            <a:spcAft>
              <a:spcPct val="35000"/>
            </a:spcAft>
            <a:buNone/>
          </a:pPr>
          <a:r>
            <a:rPr lang="ar-SA" sz="34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مصادر البيانات الضخمة</a:t>
          </a:r>
          <a:endParaRPr lang="en-US" sz="3400" kern="1200" dirty="0">
            <a:solidFill>
              <a:schemeClr val="bg1"/>
            </a:solidFill>
          </a:endParaRPr>
        </a:p>
      </dsp:txBody>
      <dsp:txXfrm>
        <a:off x="2875855" y="1271678"/>
        <a:ext cx="2376289" cy="1188144"/>
      </dsp:txXfrm>
    </dsp:sp>
    <dsp:sp modelId="{48E9C6BC-F42B-4A67-A3BC-C26A6229BB17}">
      <dsp:nvSpPr>
        <dsp:cNvPr id="0" name=""/>
        <dsp:cNvSpPr/>
      </dsp:nvSpPr>
      <dsp:spPr>
        <a:xfrm>
          <a:off x="54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kern="1200" dirty="0">
              <a:effectLst/>
              <a:latin typeface="Sakkal Majalla" panose="02000000000000000000" pitchFamily="2" charset="-78"/>
              <a:ea typeface="Aptos"/>
              <a:cs typeface="Sakkal Majalla" panose="02000000000000000000" pitchFamily="2" charset="-78"/>
            </a:rPr>
            <a:t>6. </a:t>
          </a:r>
          <a:r>
            <a:rPr lang="ar-SA" sz="3400" kern="1200" dirty="0">
              <a:effectLst/>
              <a:latin typeface="Sakkal Majalla" panose="02000000000000000000" pitchFamily="2" charset="-78"/>
              <a:ea typeface="Aptos"/>
              <a:cs typeface="Sakkal Majalla" panose="02000000000000000000" pitchFamily="2" charset="-78"/>
            </a:rPr>
            <a:t>بيانات استطلاعات الآراء</a:t>
          </a:r>
          <a:endParaRPr lang="en-US" sz="3400" kern="1200" dirty="0">
            <a:solidFill>
              <a:schemeClr val="bg1"/>
            </a:solidFill>
          </a:endParaRPr>
        </a:p>
      </dsp:txBody>
      <dsp:txXfrm>
        <a:off x="545" y="2958843"/>
        <a:ext cx="2376289" cy="1188144"/>
      </dsp:txXfrm>
    </dsp:sp>
    <dsp:sp modelId="{8C0EC874-996E-49F0-9DF0-825C56EB3F14}">
      <dsp:nvSpPr>
        <dsp:cNvPr id="0" name=""/>
        <dsp:cNvSpPr/>
      </dsp:nvSpPr>
      <dsp:spPr>
        <a:xfrm>
          <a:off x="287585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kern="1200" dirty="0">
              <a:effectLst/>
              <a:latin typeface="Sakkal Majalla" panose="02000000000000000000" pitchFamily="2" charset="-78"/>
              <a:ea typeface="Aptos"/>
              <a:cs typeface="Sakkal Majalla" panose="02000000000000000000" pitchFamily="2" charset="-78"/>
            </a:rPr>
            <a:t>5. </a:t>
          </a:r>
          <a:r>
            <a:rPr lang="ar-SA" sz="3400" kern="1200" dirty="0">
              <a:effectLst/>
              <a:latin typeface="Sakkal Majalla" panose="02000000000000000000" pitchFamily="2" charset="-78"/>
              <a:ea typeface="Aptos"/>
              <a:cs typeface="Sakkal Majalla" panose="02000000000000000000" pitchFamily="2" charset="-78"/>
            </a:rPr>
            <a:t>تتبع البيانات السلوكية</a:t>
          </a:r>
          <a:endParaRPr lang="en-US" sz="3400" kern="1200" dirty="0">
            <a:solidFill>
              <a:schemeClr val="bg1"/>
            </a:solidFill>
          </a:endParaRPr>
        </a:p>
      </dsp:txBody>
      <dsp:txXfrm>
        <a:off x="2875855" y="2958843"/>
        <a:ext cx="2376289" cy="1188144"/>
      </dsp:txXfrm>
    </dsp:sp>
    <dsp:sp modelId="{CFF4085A-7181-4C26-8563-006EF34BA5DE}">
      <dsp:nvSpPr>
        <dsp:cNvPr id="0" name=""/>
        <dsp:cNvSpPr/>
      </dsp:nvSpPr>
      <dsp:spPr>
        <a:xfrm>
          <a:off x="575116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rtl="1">
            <a:lnSpc>
              <a:spcPct val="90000"/>
            </a:lnSpc>
            <a:spcBef>
              <a:spcPct val="0"/>
            </a:spcBef>
            <a:spcAft>
              <a:spcPct val="35000"/>
            </a:spcAft>
            <a:buNone/>
          </a:pPr>
          <a:r>
            <a:rPr lang="ar-EG" sz="3400" kern="1200" dirty="0">
              <a:effectLst/>
              <a:latin typeface="Sakkal Majalla" panose="02000000000000000000" pitchFamily="2" charset="-78"/>
              <a:ea typeface="Aptos"/>
              <a:cs typeface="Sakkal Majalla" panose="02000000000000000000" pitchFamily="2" charset="-78"/>
            </a:rPr>
            <a:t>4. </a:t>
          </a:r>
          <a:r>
            <a:rPr lang="ar-SA" sz="3400" kern="1200" dirty="0">
              <a:effectLst/>
              <a:latin typeface="Sakkal Majalla" panose="02000000000000000000" pitchFamily="2" charset="-78"/>
              <a:ea typeface="Aptos"/>
              <a:cs typeface="Sakkal Majalla" panose="02000000000000000000" pitchFamily="2" charset="-78"/>
            </a:rPr>
            <a:t>مصادر واردة عبر أجهزة التتبع</a:t>
          </a:r>
          <a:endParaRPr lang="en-US" sz="3400" kern="1200" dirty="0">
            <a:solidFill>
              <a:schemeClr val="bg1"/>
            </a:solidFill>
          </a:endParaRPr>
        </a:p>
      </dsp:txBody>
      <dsp:txXfrm>
        <a:off x="5751165" y="2958843"/>
        <a:ext cx="2376289" cy="118814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5DAF47-BAFF-4FA6-9BC3-0C0DA3367E09}">
      <dsp:nvSpPr>
        <dsp:cNvPr id="0" name=""/>
        <dsp:cNvSpPr/>
      </dsp:nvSpPr>
      <dsp:spPr>
        <a:xfrm>
          <a:off x="4064000" y="2525195"/>
          <a:ext cx="3182949" cy="368275"/>
        </a:xfrm>
        <a:custGeom>
          <a:avLst/>
          <a:gdLst/>
          <a:ahLst/>
          <a:cxnLst/>
          <a:rect l="0" t="0" r="0" b="0"/>
          <a:pathLst>
            <a:path>
              <a:moveTo>
                <a:pt x="0" y="0"/>
              </a:moveTo>
              <a:lnTo>
                <a:pt x="0" y="184137"/>
              </a:lnTo>
              <a:lnTo>
                <a:pt x="3182949" y="184137"/>
              </a:lnTo>
              <a:lnTo>
                <a:pt x="3182949"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5A50B24-BA3E-4358-A30A-20AA212CE5F4}">
      <dsp:nvSpPr>
        <dsp:cNvPr id="0" name=""/>
        <dsp:cNvSpPr/>
      </dsp:nvSpPr>
      <dsp:spPr>
        <a:xfrm>
          <a:off x="4064000" y="2525195"/>
          <a:ext cx="1060983" cy="368275"/>
        </a:xfrm>
        <a:custGeom>
          <a:avLst/>
          <a:gdLst/>
          <a:ahLst/>
          <a:cxnLst/>
          <a:rect l="0" t="0" r="0" b="0"/>
          <a:pathLst>
            <a:path>
              <a:moveTo>
                <a:pt x="0" y="0"/>
              </a:moveTo>
              <a:lnTo>
                <a:pt x="0" y="184137"/>
              </a:lnTo>
              <a:lnTo>
                <a:pt x="1060983" y="184137"/>
              </a:lnTo>
              <a:lnTo>
                <a:pt x="1060983"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D765566-ADE4-410E-B40A-6A5CF6F89CD8}">
      <dsp:nvSpPr>
        <dsp:cNvPr id="0" name=""/>
        <dsp:cNvSpPr/>
      </dsp:nvSpPr>
      <dsp:spPr>
        <a:xfrm>
          <a:off x="3003016" y="2525195"/>
          <a:ext cx="1060983" cy="368275"/>
        </a:xfrm>
        <a:custGeom>
          <a:avLst/>
          <a:gdLst/>
          <a:ahLst/>
          <a:cxnLst/>
          <a:rect l="0" t="0" r="0" b="0"/>
          <a:pathLst>
            <a:path>
              <a:moveTo>
                <a:pt x="1060983" y="0"/>
              </a:moveTo>
              <a:lnTo>
                <a:pt x="1060983" y="184137"/>
              </a:lnTo>
              <a:lnTo>
                <a:pt x="0" y="184137"/>
              </a:lnTo>
              <a:lnTo>
                <a:pt x="0"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23754C-94D7-4EC3-B7F7-8A1798140818}">
      <dsp:nvSpPr>
        <dsp:cNvPr id="0" name=""/>
        <dsp:cNvSpPr/>
      </dsp:nvSpPr>
      <dsp:spPr>
        <a:xfrm>
          <a:off x="881050" y="2525195"/>
          <a:ext cx="3182949" cy="368275"/>
        </a:xfrm>
        <a:custGeom>
          <a:avLst/>
          <a:gdLst/>
          <a:ahLst/>
          <a:cxnLst/>
          <a:rect l="0" t="0" r="0" b="0"/>
          <a:pathLst>
            <a:path>
              <a:moveTo>
                <a:pt x="3182949" y="0"/>
              </a:moveTo>
              <a:lnTo>
                <a:pt x="3182949" y="184137"/>
              </a:lnTo>
              <a:lnTo>
                <a:pt x="0" y="184137"/>
              </a:lnTo>
              <a:lnTo>
                <a:pt x="0"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507A259-6594-4EDB-8F1D-061AFB5A3F3F}">
      <dsp:nvSpPr>
        <dsp:cNvPr id="0" name=""/>
        <dsp:cNvSpPr/>
      </dsp:nvSpPr>
      <dsp:spPr>
        <a:xfrm>
          <a:off x="3187154" y="1648350"/>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أهمية البيانات الضخمة</a:t>
          </a:r>
          <a:endParaRPr lang="en-US" sz="2400" kern="1200" dirty="0">
            <a:solidFill>
              <a:schemeClr val="bg1"/>
            </a:solidFill>
          </a:endParaRPr>
        </a:p>
      </dsp:txBody>
      <dsp:txXfrm>
        <a:off x="3187154" y="1648350"/>
        <a:ext cx="1753691" cy="876845"/>
      </dsp:txXfrm>
    </dsp:sp>
    <dsp:sp modelId="{48E9C6BC-F42B-4A67-A3BC-C26A6229BB17}">
      <dsp:nvSpPr>
        <dsp:cNvPr id="0" name=""/>
        <dsp:cNvSpPr/>
      </dsp:nvSpPr>
      <dsp:spPr>
        <a:xfrm>
          <a:off x="4204"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ar-EG" sz="2400" b="1" i="0" u="none" strike="noStrike" kern="1200" baseline="0" dirty="0">
              <a:latin typeface="Sakkal Majalla" panose="02000000000000000000" pitchFamily="2" charset="-78"/>
              <a:cs typeface="Sakkal Majalla" panose="02000000000000000000" pitchFamily="2" charset="-78"/>
            </a:rPr>
            <a:t>4. نظم المعلومات المتاحة بالمنظمة</a:t>
          </a:r>
          <a:endParaRPr lang="en-US" sz="2400" u="none" kern="1200" dirty="0">
            <a:solidFill>
              <a:schemeClr val="bg1"/>
            </a:solidFill>
          </a:endParaRPr>
        </a:p>
      </dsp:txBody>
      <dsp:txXfrm>
        <a:off x="4204" y="2893471"/>
        <a:ext cx="1753691" cy="876845"/>
      </dsp:txXfrm>
    </dsp:sp>
    <dsp:sp modelId="{FC958238-5DB1-4F40-BF98-1E7345F89034}">
      <dsp:nvSpPr>
        <dsp:cNvPr id="0" name=""/>
        <dsp:cNvSpPr/>
      </dsp:nvSpPr>
      <dsp:spPr>
        <a:xfrm>
          <a:off x="2126170"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i="0" u="none" strike="noStrike" kern="1200" baseline="0" dirty="0">
              <a:latin typeface="Sakkal Majalla" panose="02000000000000000000" pitchFamily="2" charset="-78"/>
              <a:cs typeface="Sakkal Majalla" panose="02000000000000000000" pitchFamily="2" charset="-78"/>
            </a:rPr>
            <a:t>3. تنمية الموارد البشرية</a:t>
          </a:r>
          <a:endParaRPr lang="en-US" sz="2400" u="none" kern="1200" dirty="0">
            <a:solidFill>
              <a:schemeClr val="bg1"/>
            </a:solidFill>
          </a:endParaRPr>
        </a:p>
      </dsp:txBody>
      <dsp:txXfrm>
        <a:off x="2126170" y="2893471"/>
        <a:ext cx="1753691" cy="876845"/>
      </dsp:txXfrm>
    </dsp:sp>
    <dsp:sp modelId="{8C0EC874-996E-49F0-9DF0-825C56EB3F14}">
      <dsp:nvSpPr>
        <dsp:cNvPr id="0" name=""/>
        <dsp:cNvSpPr/>
      </dsp:nvSpPr>
      <dsp:spPr>
        <a:xfrm>
          <a:off x="4248137"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ar-EG" sz="2400" b="1" i="0" u="none" strike="noStrike" kern="1200" baseline="0" dirty="0">
              <a:latin typeface="Sakkal Majalla" panose="02000000000000000000" pitchFamily="2" charset="-78"/>
              <a:cs typeface="Sakkal Majalla" panose="02000000000000000000" pitchFamily="2" charset="-78"/>
            </a:rPr>
            <a:t>2. قواعد بيانات خاصة بالمستفيدين</a:t>
          </a:r>
          <a:endParaRPr lang="en-US" sz="2400" u="none" kern="1200" dirty="0">
            <a:solidFill>
              <a:schemeClr val="bg1"/>
            </a:solidFill>
          </a:endParaRPr>
        </a:p>
      </dsp:txBody>
      <dsp:txXfrm>
        <a:off x="4248137" y="2893471"/>
        <a:ext cx="1753691" cy="876845"/>
      </dsp:txXfrm>
    </dsp:sp>
    <dsp:sp modelId="{CFF4085A-7181-4C26-8563-006EF34BA5DE}">
      <dsp:nvSpPr>
        <dsp:cNvPr id="0" name=""/>
        <dsp:cNvSpPr/>
      </dsp:nvSpPr>
      <dsp:spPr>
        <a:xfrm>
          <a:off x="6370104"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i="0" u="none" strike="noStrike" kern="1200" baseline="0" dirty="0">
              <a:latin typeface="Sakkal Majalla" panose="02000000000000000000" pitchFamily="2" charset="-78"/>
              <a:cs typeface="Sakkal Majalla" panose="02000000000000000000" pitchFamily="2" charset="-78"/>
            </a:rPr>
            <a:t>1. إدارة أصول المنظمات </a:t>
          </a:r>
          <a:endParaRPr lang="en-US" sz="2400" u="none" kern="1200" dirty="0">
            <a:solidFill>
              <a:schemeClr val="bg1"/>
            </a:solidFill>
          </a:endParaRPr>
        </a:p>
      </dsp:txBody>
      <dsp:txXfrm>
        <a:off x="6370104" y="2893471"/>
        <a:ext cx="1753691" cy="876845"/>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5DAF47-BAFF-4FA6-9BC3-0C0DA3367E09}">
      <dsp:nvSpPr>
        <dsp:cNvPr id="0" name=""/>
        <dsp:cNvSpPr/>
      </dsp:nvSpPr>
      <dsp:spPr>
        <a:xfrm>
          <a:off x="4064000" y="2459823"/>
          <a:ext cx="2875309" cy="499020"/>
        </a:xfrm>
        <a:custGeom>
          <a:avLst/>
          <a:gdLst/>
          <a:ahLst/>
          <a:cxnLst/>
          <a:rect l="0" t="0" r="0" b="0"/>
          <a:pathLst>
            <a:path>
              <a:moveTo>
                <a:pt x="0" y="0"/>
              </a:moveTo>
              <a:lnTo>
                <a:pt x="0" y="249510"/>
              </a:lnTo>
              <a:lnTo>
                <a:pt x="2875309" y="249510"/>
              </a:lnTo>
              <a:lnTo>
                <a:pt x="2875309"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5A50B24-BA3E-4358-A30A-20AA212CE5F4}">
      <dsp:nvSpPr>
        <dsp:cNvPr id="0" name=""/>
        <dsp:cNvSpPr/>
      </dsp:nvSpPr>
      <dsp:spPr>
        <a:xfrm>
          <a:off x="4018280" y="2459823"/>
          <a:ext cx="91440" cy="499020"/>
        </a:xfrm>
        <a:custGeom>
          <a:avLst/>
          <a:gdLst/>
          <a:ahLst/>
          <a:cxnLst/>
          <a:rect l="0" t="0" r="0" b="0"/>
          <a:pathLst>
            <a:path>
              <a:moveTo>
                <a:pt x="45720" y="0"/>
              </a:moveTo>
              <a:lnTo>
                <a:pt x="4572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23754C-94D7-4EC3-B7F7-8A1798140818}">
      <dsp:nvSpPr>
        <dsp:cNvPr id="0" name=""/>
        <dsp:cNvSpPr/>
      </dsp:nvSpPr>
      <dsp:spPr>
        <a:xfrm>
          <a:off x="1188690" y="2459823"/>
          <a:ext cx="2875309" cy="499020"/>
        </a:xfrm>
        <a:custGeom>
          <a:avLst/>
          <a:gdLst/>
          <a:ahLst/>
          <a:cxnLst/>
          <a:rect l="0" t="0" r="0" b="0"/>
          <a:pathLst>
            <a:path>
              <a:moveTo>
                <a:pt x="2875309" y="0"/>
              </a:moveTo>
              <a:lnTo>
                <a:pt x="2875309" y="249510"/>
              </a:lnTo>
              <a:lnTo>
                <a:pt x="0" y="249510"/>
              </a:lnTo>
              <a:lnTo>
                <a:pt x="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507A259-6594-4EDB-8F1D-061AFB5A3F3F}">
      <dsp:nvSpPr>
        <dsp:cNvPr id="0" name=""/>
        <dsp:cNvSpPr/>
      </dsp:nvSpPr>
      <dsp:spPr>
        <a:xfrm>
          <a:off x="2875855" y="1271678"/>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rtl="1">
            <a:lnSpc>
              <a:spcPct val="90000"/>
            </a:lnSpc>
            <a:spcBef>
              <a:spcPct val="0"/>
            </a:spcBef>
            <a:spcAft>
              <a:spcPct val="35000"/>
            </a:spcAft>
            <a:buNone/>
          </a:pPr>
          <a:r>
            <a:rPr lang="ar-EG" sz="23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التحديات التي تواجه البيانات الضخمة</a:t>
          </a:r>
          <a:endParaRPr lang="en-US" sz="2300" kern="1200" dirty="0">
            <a:solidFill>
              <a:schemeClr val="bg1"/>
            </a:solidFill>
          </a:endParaRPr>
        </a:p>
      </dsp:txBody>
      <dsp:txXfrm>
        <a:off x="2875855" y="1271678"/>
        <a:ext cx="2376289" cy="1188144"/>
      </dsp:txXfrm>
    </dsp:sp>
    <dsp:sp modelId="{48E9C6BC-F42B-4A67-A3BC-C26A6229BB17}">
      <dsp:nvSpPr>
        <dsp:cNvPr id="0" name=""/>
        <dsp:cNvSpPr/>
      </dsp:nvSpPr>
      <dsp:spPr>
        <a:xfrm>
          <a:off x="54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ar-EG" sz="2300" b="0" i="0" u="none" strike="noStrike" kern="1200" baseline="0" dirty="0">
              <a:latin typeface="Sakkal Majalla" panose="02000000000000000000" pitchFamily="2" charset="-78"/>
              <a:cs typeface="Sakkal Majalla" panose="02000000000000000000" pitchFamily="2" charset="-78"/>
            </a:rPr>
            <a:t>3. البحث والإسترجاع العشوائي داخل تلك البيانات</a:t>
          </a:r>
          <a:endParaRPr lang="en-US" sz="2300" kern="1200" dirty="0">
            <a:solidFill>
              <a:schemeClr val="bg1"/>
            </a:solidFill>
          </a:endParaRPr>
        </a:p>
      </dsp:txBody>
      <dsp:txXfrm>
        <a:off x="545" y="2958843"/>
        <a:ext cx="2376289" cy="1188144"/>
      </dsp:txXfrm>
    </dsp:sp>
    <dsp:sp modelId="{8C0EC874-996E-49F0-9DF0-825C56EB3F14}">
      <dsp:nvSpPr>
        <dsp:cNvPr id="0" name=""/>
        <dsp:cNvSpPr/>
      </dsp:nvSpPr>
      <dsp:spPr>
        <a:xfrm>
          <a:off x="287585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ar-EG" sz="2300" b="0" i="0" u="none" strike="noStrike" kern="1200" baseline="0" dirty="0">
              <a:latin typeface="Sakkal Majalla" panose="02000000000000000000" pitchFamily="2" charset="-78"/>
              <a:cs typeface="Sakkal Majalla" panose="02000000000000000000" pitchFamily="2" charset="-78"/>
            </a:rPr>
            <a:t>2. النمو الهائل والمتسارع في كمية البيانات</a:t>
          </a:r>
          <a:endParaRPr lang="en-US" sz="2300" kern="1200" dirty="0">
            <a:solidFill>
              <a:schemeClr val="bg1"/>
            </a:solidFill>
          </a:endParaRPr>
        </a:p>
      </dsp:txBody>
      <dsp:txXfrm>
        <a:off x="2875855" y="2958843"/>
        <a:ext cx="2376289" cy="1188144"/>
      </dsp:txXfrm>
    </dsp:sp>
    <dsp:sp modelId="{CFF4085A-7181-4C26-8563-006EF34BA5DE}">
      <dsp:nvSpPr>
        <dsp:cNvPr id="0" name=""/>
        <dsp:cNvSpPr/>
      </dsp:nvSpPr>
      <dsp:spPr>
        <a:xfrm>
          <a:off x="575116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rtl="1">
            <a:lnSpc>
              <a:spcPct val="90000"/>
            </a:lnSpc>
            <a:spcBef>
              <a:spcPct val="0"/>
            </a:spcBef>
            <a:spcAft>
              <a:spcPct val="35000"/>
            </a:spcAft>
            <a:buNone/>
          </a:pPr>
          <a:r>
            <a:rPr lang="ar-EG" sz="2300" b="0" i="0" u="none" strike="noStrike" kern="1200" baseline="0" dirty="0">
              <a:latin typeface="Sakkal Majalla" panose="02000000000000000000" pitchFamily="2" charset="-78"/>
              <a:cs typeface="Sakkal Majalla" panose="02000000000000000000" pitchFamily="2" charset="-78"/>
            </a:rPr>
            <a:t>1. حجم البيانات الضخمة المتزايد بشكل دائم</a:t>
          </a:r>
        </a:p>
      </dsp:txBody>
      <dsp:txXfrm>
        <a:off x="5751165" y="2958843"/>
        <a:ext cx="2376289" cy="118814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ED0D56-3530-4E08-90BD-F277A708EADE}">
      <dsp:nvSpPr>
        <dsp:cNvPr id="0" name=""/>
        <dsp:cNvSpPr/>
      </dsp:nvSpPr>
      <dsp:spPr>
        <a:xfrm>
          <a:off x="4064000" y="2459823"/>
          <a:ext cx="2875309" cy="499020"/>
        </a:xfrm>
        <a:custGeom>
          <a:avLst/>
          <a:gdLst/>
          <a:ahLst/>
          <a:cxnLst/>
          <a:rect l="0" t="0" r="0" b="0"/>
          <a:pathLst>
            <a:path>
              <a:moveTo>
                <a:pt x="0" y="0"/>
              </a:moveTo>
              <a:lnTo>
                <a:pt x="0" y="249510"/>
              </a:lnTo>
              <a:lnTo>
                <a:pt x="2875309" y="249510"/>
              </a:lnTo>
              <a:lnTo>
                <a:pt x="2875309"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F2B8EB0-DCDB-48EF-896F-D30CCDE41CC0}">
      <dsp:nvSpPr>
        <dsp:cNvPr id="0" name=""/>
        <dsp:cNvSpPr/>
      </dsp:nvSpPr>
      <dsp:spPr>
        <a:xfrm>
          <a:off x="4018280" y="2459823"/>
          <a:ext cx="91440" cy="499020"/>
        </a:xfrm>
        <a:custGeom>
          <a:avLst/>
          <a:gdLst/>
          <a:ahLst/>
          <a:cxnLst/>
          <a:rect l="0" t="0" r="0" b="0"/>
          <a:pathLst>
            <a:path>
              <a:moveTo>
                <a:pt x="45720" y="0"/>
              </a:moveTo>
              <a:lnTo>
                <a:pt x="4572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32E31CB-F7B0-4149-A4BC-80FA91569532}">
      <dsp:nvSpPr>
        <dsp:cNvPr id="0" name=""/>
        <dsp:cNvSpPr/>
      </dsp:nvSpPr>
      <dsp:spPr>
        <a:xfrm>
          <a:off x="1188690" y="2459823"/>
          <a:ext cx="2875309" cy="499020"/>
        </a:xfrm>
        <a:custGeom>
          <a:avLst/>
          <a:gdLst/>
          <a:ahLst/>
          <a:cxnLst/>
          <a:rect l="0" t="0" r="0" b="0"/>
          <a:pathLst>
            <a:path>
              <a:moveTo>
                <a:pt x="2875309" y="0"/>
              </a:moveTo>
              <a:lnTo>
                <a:pt x="2875309" y="249510"/>
              </a:lnTo>
              <a:lnTo>
                <a:pt x="0" y="249510"/>
              </a:lnTo>
              <a:lnTo>
                <a:pt x="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507A259-6594-4EDB-8F1D-061AFB5A3F3F}">
      <dsp:nvSpPr>
        <dsp:cNvPr id="0" name=""/>
        <dsp:cNvSpPr/>
      </dsp:nvSpPr>
      <dsp:spPr>
        <a:xfrm>
          <a:off x="2875855" y="1271678"/>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rtl="1">
            <a:lnSpc>
              <a:spcPct val="90000"/>
            </a:lnSpc>
            <a:spcBef>
              <a:spcPct val="0"/>
            </a:spcBef>
            <a:spcAft>
              <a:spcPct val="35000"/>
            </a:spcAft>
            <a:buNone/>
          </a:pPr>
          <a:r>
            <a:rPr lang="ar-EG" sz="23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التحديات التي تواجه البيانات الضخمة</a:t>
          </a:r>
          <a:endParaRPr lang="en-US" sz="2300" kern="1200" dirty="0">
            <a:solidFill>
              <a:schemeClr val="bg1"/>
            </a:solidFill>
          </a:endParaRPr>
        </a:p>
      </dsp:txBody>
      <dsp:txXfrm>
        <a:off x="2875855" y="1271678"/>
        <a:ext cx="2376289" cy="1188144"/>
      </dsp:txXfrm>
    </dsp:sp>
    <dsp:sp modelId="{9F9944CE-D368-4FA6-803F-226F2C5332D0}">
      <dsp:nvSpPr>
        <dsp:cNvPr id="0" name=""/>
        <dsp:cNvSpPr/>
      </dsp:nvSpPr>
      <dsp:spPr>
        <a:xfrm>
          <a:off x="54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ar-EG" sz="2300" b="0" i="0" u="none" strike="noStrike" kern="1200" baseline="0">
              <a:latin typeface="Sakkal Majalla" panose="02000000000000000000" pitchFamily="2" charset="-78"/>
              <a:cs typeface="Sakkal Majalla" panose="02000000000000000000" pitchFamily="2" charset="-78"/>
            </a:rPr>
            <a:t>6. تنوع </a:t>
          </a:r>
          <a:r>
            <a:rPr lang="ar-EG" sz="2300" b="0" i="0" u="none" strike="noStrike" kern="1200" baseline="0" dirty="0">
              <a:latin typeface="Sakkal Majalla" panose="02000000000000000000" pitchFamily="2" charset="-78"/>
              <a:cs typeface="Sakkal Majalla" panose="02000000000000000000" pitchFamily="2" charset="-78"/>
            </a:rPr>
            <a:t>وأمن البيانات</a:t>
          </a:r>
          <a:endParaRPr lang="en-US" sz="2300" kern="1200" dirty="0">
            <a:solidFill>
              <a:schemeClr val="bg1"/>
            </a:solidFill>
          </a:endParaRPr>
        </a:p>
      </dsp:txBody>
      <dsp:txXfrm>
        <a:off x="545" y="2958843"/>
        <a:ext cx="2376289" cy="1188144"/>
      </dsp:txXfrm>
    </dsp:sp>
    <dsp:sp modelId="{FA5E6418-DC54-4C01-AF32-8FB4AA2B16E8}">
      <dsp:nvSpPr>
        <dsp:cNvPr id="0" name=""/>
        <dsp:cNvSpPr/>
      </dsp:nvSpPr>
      <dsp:spPr>
        <a:xfrm>
          <a:off x="287585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ar-EG" sz="2300" b="0" i="0" u="none" strike="noStrike" kern="1200" baseline="0" dirty="0">
              <a:latin typeface="Sakkal Majalla" panose="02000000000000000000" pitchFamily="2" charset="-78"/>
              <a:cs typeface="Sakkal Majalla" panose="02000000000000000000" pitchFamily="2" charset="-78"/>
            </a:rPr>
            <a:t>5. عدم توافر الخبرات المتخصصة في تحليل البيانات الضخمة</a:t>
          </a:r>
        </a:p>
      </dsp:txBody>
      <dsp:txXfrm>
        <a:off x="2875855" y="2958843"/>
        <a:ext cx="2376289" cy="1188144"/>
      </dsp:txXfrm>
    </dsp:sp>
    <dsp:sp modelId="{99A1C76D-8752-4CF4-9D84-76E750A01415}">
      <dsp:nvSpPr>
        <dsp:cNvPr id="0" name=""/>
        <dsp:cNvSpPr/>
      </dsp:nvSpPr>
      <dsp:spPr>
        <a:xfrm>
          <a:off x="575116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ar-EG" sz="2300" kern="1200" dirty="0">
              <a:latin typeface="Sakkal Majalla" panose="02000000000000000000" pitchFamily="2" charset="-78"/>
              <a:cs typeface="Sakkal Majalla" panose="02000000000000000000" pitchFamily="2" charset="-78"/>
            </a:rPr>
            <a:t> 4. </a:t>
          </a:r>
          <a:r>
            <a:rPr lang="ar-EG" sz="2300" b="0" i="0" u="none" strike="noStrike" kern="1200" baseline="0" dirty="0">
              <a:latin typeface="Sakkal Majalla" panose="02000000000000000000" pitchFamily="2" charset="-78"/>
              <a:cs typeface="Sakkal Majalla" panose="02000000000000000000" pitchFamily="2" charset="-78"/>
            </a:rPr>
            <a:t>عدم توافر الأنظمة الآلية ذات الخبرة التي تتوافق مع إحتياجات المنظمات</a:t>
          </a:r>
        </a:p>
      </dsp:txBody>
      <dsp:txXfrm>
        <a:off x="5751165" y="2958843"/>
        <a:ext cx="2376289" cy="1188144"/>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7/12/2024</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7/12/2024</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7/12/2024</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7/12/2024</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7/12/2024</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7/12/2024</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7/12/2024</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7/12/2024</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7/12/2024</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7/12/2024</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7/12/2024</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69202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7/12/2024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3.sv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7.sv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1.sv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3.gif"/></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6.svg"/><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8.svg"/><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32.svg"/><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jp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40.svg"/><Relationship Id="rId4" Type="http://schemas.openxmlformats.org/officeDocument/2006/relationships/image" Target="../media/image39.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41.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8.svg"/><Relationship Id="rId4" Type="http://schemas.openxmlformats.org/officeDocument/2006/relationships/image" Target="../media/image27.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43.svg"/><Relationship Id="rId4" Type="http://schemas.openxmlformats.org/officeDocument/2006/relationships/image" Target="../media/image42.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45.svg"/><Relationship Id="rId4" Type="http://schemas.openxmlformats.org/officeDocument/2006/relationships/image" Target="../media/image44.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48.svg"/><Relationship Id="rId4" Type="http://schemas.openxmlformats.org/officeDocument/2006/relationships/image" Target="../media/image47.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48.svg"/><Relationship Id="rId4" Type="http://schemas.openxmlformats.org/officeDocument/2006/relationships/image" Target="../media/image47.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50.svg"/><Relationship Id="rId4" Type="http://schemas.openxmlformats.org/officeDocument/2006/relationships/image" Target="../media/image49.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52.svg"/><Relationship Id="rId4" Type="http://schemas.openxmlformats.org/officeDocument/2006/relationships/image" Target="../media/image51.pn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52.svg"/><Relationship Id="rId4" Type="http://schemas.openxmlformats.org/officeDocument/2006/relationships/image" Target="../media/image51.png"/></Relationships>
</file>

<file path=ppt/slides/_rels/slide4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2.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7.png"/><Relationship Id="rId7" Type="http://schemas.openxmlformats.org/officeDocument/2006/relationships/diagramColors" Target="../diagrams/colors2.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43.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7.png"/><Relationship Id="rId7" Type="http://schemas.openxmlformats.org/officeDocument/2006/relationships/diagramColors" Target="../diagrams/colors3.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44.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7.png"/><Relationship Id="rId7" Type="http://schemas.openxmlformats.org/officeDocument/2006/relationships/diagramColors" Target="../diagrams/colors4.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45.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7.png"/><Relationship Id="rId7" Type="http://schemas.openxmlformats.org/officeDocument/2006/relationships/diagramColors" Target="../diagrams/colors5.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46.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7.png"/><Relationship Id="rId7" Type="http://schemas.openxmlformats.org/officeDocument/2006/relationships/diagramColors" Target="../diagrams/colors6.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47.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7.png"/><Relationship Id="rId7" Type="http://schemas.openxmlformats.org/officeDocument/2006/relationships/diagramColors" Target="../diagrams/colors7.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48.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7.png"/><Relationship Id="rId7" Type="http://schemas.openxmlformats.org/officeDocument/2006/relationships/diagramColors" Target="../diagrams/colors8.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49.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7.png"/><Relationship Id="rId7" Type="http://schemas.openxmlformats.org/officeDocument/2006/relationships/diagramColors" Target="../diagrams/colors9.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50.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7.png"/><Relationship Id="rId7" Type="http://schemas.openxmlformats.org/officeDocument/2006/relationships/diagramColors" Target="../diagrams/colors10.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51.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7.png"/><Relationship Id="rId7" Type="http://schemas.openxmlformats.org/officeDocument/2006/relationships/diagramColors" Target="../diagrams/colors1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s>
</file>

<file path=ppt/slides/_rels/slide52.xml.rels><?xml version="1.0" encoding="UTF-8" standalone="yes"?>
<Relationships xmlns="http://schemas.openxmlformats.org/package/2006/relationships"><Relationship Id="rId8" Type="http://schemas.microsoft.com/office/2007/relationships/diagramDrawing" Target="../diagrams/drawing12.xml"/><Relationship Id="rId3" Type="http://schemas.openxmlformats.org/officeDocument/2006/relationships/image" Target="../media/image7.png"/><Relationship Id="rId7" Type="http://schemas.openxmlformats.org/officeDocument/2006/relationships/diagramColors" Target="../diagrams/colors12.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12.xml"/><Relationship Id="rId5" Type="http://schemas.openxmlformats.org/officeDocument/2006/relationships/diagramLayout" Target="../diagrams/layout12.xml"/><Relationship Id="rId4" Type="http://schemas.openxmlformats.org/officeDocument/2006/relationships/diagramData" Target="../diagrams/data12.xml"/></Relationships>
</file>

<file path=ppt/slides/_rels/slide5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14.xml"/><Relationship Id="rId5" Type="http://schemas.openxmlformats.org/officeDocument/2006/relationships/image" Target="../media/image56.png"/><Relationship Id="rId4" Type="http://schemas.openxmlformats.org/officeDocument/2006/relationships/image" Target="../media/image5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538422"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تحليل البيانات التسويقية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5972175" y="3703774"/>
            <a:ext cx="4733598" cy="954107"/>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الخامسة</a:t>
            </a:r>
          </a:p>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الذكاء الاصطناعي وتحليل البيانات الضخمة</a:t>
            </a:r>
            <a:endParaRPr lang="ar-SA" sz="1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5AF4013-5A4C-4B1A-90A5-0121B5BF7F67}"/>
              </a:ext>
            </a:extLst>
          </p:cNvPr>
          <p:cNvSpPr txBox="1"/>
          <p:nvPr/>
        </p:nvSpPr>
        <p:spPr>
          <a:xfrm>
            <a:off x="6698836" y="452752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213</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0427277"/>
      </p:ext>
    </p:extLst>
  </p:cSld>
  <p:clrMapOvr>
    <a:masterClrMapping/>
  </p:clrMapOvr>
  <mc:AlternateContent xmlns:mc="http://schemas.openxmlformats.org/markup-compatibility/2006" xmlns:p14="http://schemas.microsoft.com/office/powerpoint/2010/main">
    <mc:Choice Requires="p14">
      <p:transition spd="slow" p14:dur="2000" advTm="15121"/>
    </mc:Choice>
    <mc:Fallback xmlns="">
      <p:transition spd="slow" advTm="1512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3B6BFCC1-268D-829B-7276-CCFA82389C5D}"/>
              </a:ext>
            </a:extLst>
          </p:cNvPr>
          <p:cNvSpPr txBox="1"/>
          <p:nvPr/>
        </p:nvSpPr>
        <p:spPr>
          <a:xfrm>
            <a:off x="-20606"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عناصر المحاضرة: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Rectangle 7">
            <a:extLst>
              <a:ext uri="{FF2B5EF4-FFF2-40B4-BE49-F238E27FC236}">
                <a16:creationId xmlns:a16="http://schemas.microsoft.com/office/drawing/2014/main" id="{83F25143-6B3B-414D-AC37-D12518B7CE97}"/>
              </a:ext>
            </a:extLst>
          </p:cNvPr>
          <p:cNvSpPr/>
          <p:nvPr/>
        </p:nvSpPr>
        <p:spPr>
          <a:xfrm>
            <a:off x="4640977" y="1646349"/>
            <a:ext cx="7095846" cy="5303760"/>
          </a:xfrm>
          <a:prstGeom prst="rect">
            <a:avLst/>
          </a:prstGeom>
          <a:noFill/>
        </p:spPr>
        <p:txBody>
          <a:bodyPr wrap="square">
            <a:spAutoFit/>
          </a:bodyPr>
          <a:lstStyle/>
          <a:p>
            <a:pPr marR="0" algn="r">
              <a:lnSpc>
                <a:spcPct val="115000"/>
              </a:lnSpc>
              <a:spcBef>
                <a:spcPts val="0"/>
              </a:spcBef>
              <a:spcAft>
                <a:spcPts val="800"/>
              </a:spcAft>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a:t>
            </a:r>
            <a:r>
              <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Artificial </a:t>
            </a:r>
            <a:r>
              <a:rPr lang="en-US" sz="2800" b="1" dirty="0" err="1">
                <a:solidFill>
                  <a:srgbClr val="0A1F61"/>
                </a:solidFill>
                <a:latin typeface="Sakkal Majalla" panose="02000000000000000000" pitchFamily="2" charset="-78"/>
                <a:ea typeface="Tahoma" panose="020B0604030504040204" pitchFamily="34" charset="0"/>
                <a:cs typeface="Sakkal Majalla" panose="02000000000000000000" pitchFamily="2" charset="-78"/>
              </a:rPr>
              <a:t>Intelligance</a:t>
            </a:r>
            <a:r>
              <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"Al" </a:t>
            </a:r>
            <a:r>
              <a:rPr lang="ar-SA"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الذكاء الاصطناعي:</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571500" indent="-571500" algn="r" rtl="1">
              <a:lnSpc>
                <a:spcPct val="115000"/>
              </a:lnSpc>
              <a:spcAft>
                <a:spcPts val="800"/>
              </a:spcAft>
              <a:buFont typeface="+mj-lt"/>
              <a:buAutoNum type="arabicPeriod"/>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خصائص الذكاء الاصطناعي</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571500" indent="-571500" algn="r" rtl="1">
              <a:lnSpc>
                <a:spcPct val="115000"/>
              </a:lnSpc>
              <a:spcAft>
                <a:spcPts val="800"/>
              </a:spcAft>
              <a:buFont typeface="+mj-lt"/>
              <a:buAutoNum type="arabicPeriod"/>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مزايا وعيوب الذكاء الاصطناعي</a:t>
            </a:r>
          </a:p>
          <a:p>
            <a:pPr marL="571500" marR="0" indent="-571500" algn="r" rtl="1">
              <a:lnSpc>
                <a:spcPct val="115000"/>
              </a:lnSpc>
              <a:spcBef>
                <a:spcPts val="0"/>
              </a:spcBef>
              <a:spcAft>
                <a:spcPts val="800"/>
              </a:spcAft>
              <a:buFont typeface="+mj-lt"/>
              <a:buAutoNum type="arabicPeriod"/>
            </a:pPr>
            <a:r>
              <a:rPr lang="ar-SA"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توظيف تطبيقات الذكاء </a:t>
            </a: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الاصطناعي</a:t>
            </a:r>
          </a:p>
          <a:p>
            <a:pPr marL="571500" indent="-571500" algn="r" rtl="1">
              <a:lnSpc>
                <a:spcPct val="115000"/>
              </a:lnSpc>
              <a:spcAft>
                <a:spcPts val="800"/>
              </a:spcAft>
              <a:buFont typeface="+mj-lt"/>
              <a:buAutoNum type="arabicPeriod"/>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مبادئ الذكاء الاصطناعي</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571500" marR="0" indent="-571500" algn="r" rtl="1">
              <a:lnSpc>
                <a:spcPct val="115000"/>
              </a:lnSpc>
              <a:spcBef>
                <a:spcPts val="0"/>
              </a:spcBef>
              <a:spcAft>
                <a:spcPts val="800"/>
              </a:spcAft>
              <a:buFont typeface="+mj-lt"/>
              <a:buAutoNum type="arabicPeriod"/>
            </a:pPr>
            <a:r>
              <a:rPr lang="ar-SA"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الفوائد التي يقدمها الذكاء الاصطناعي للتسوق الالكتروني</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R="0" algn="r">
              <a:lnSpc>
                <a:spcPct val="115000"/>
              </a:lnSpc>
              <a:spcBef>
                <a:spcPts val="0"/>
              </a:spcBef>
              <a:spcAft>
                <a:spcPts val="800"/>
              </a:spcAft>
            </a:pPr>
            <a:r>
              <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Big Data Analysis </a:t>
            </a:r>
            <a:r>
              <a:rPr lang="ar-SA"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تحليل البيانات الضخمة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r" rtl="1">
              <a:lnSpc>
                <a:spcPct val="107000"/>
              </a:lnSpc>
              <a:spcAft>
                <a:spcPts val="800"/>
              </a:spcAft>
              <a:buFont typeface="+mj-lt"/>
              <a:buAutoNum type="arabicPeriod"/>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أنواع البيانات الضخمة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r" rtl="1">
              <a:lnSpc>
                <a:spcPct val="107000"/>
              </a:lnSpc>
              <a:spcAft>
                <a:spcPts val="800"/>
              </a:spcAft>
              <a:buFont typeface="+mj-lt"/>
              <a:buAutoNum type="arabicPeriod"/>
            </a:pPr>
            <a:r>
              <a:rPr lang="ar-SA"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خصائص البيانات الضخمة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485572" y="3195691"/>
            <a:ext cx="3119406" cy="4412173"/>
          </a:xfrm>
          <a:prstGeom prst="rect">
            <a:avLst/>
          </a:prstGeom>
        </p:spPr>
      </p:pic>
      <p:sp>
        <p:nvSpPr>
          <p:cNvPr id="10" name="TextBox 9">
            <a:extLst>
              <a:ext uri="{FF2B5EF4-FFF2-40B4-BE49-F238E27FC236}">
                <a16:creationId xmlns:a16="http://schemas.microsoft.com/office/drawing/2014/main" id="{1505D2FA-D892-49EA-8DD1-06DD45A2ED99}"/>
              </a:ext>
            </a:extLst>
          </p:cNvPr>
          <p:cNvSpPr txBox="1"/>
          <p:nvPr/>
        </p:nvSpPr>
        <p:spPr>
          <a:xfrm>
            <a:off x="180431" y="1821235"/>
            <a:ext cx="6093618" cy="2244204"/>
          </a:xfrm>
          <a:prstGeom prst="rect">
            <a:avLst/>
          </a:prstGeom>
          <a:noFill/>
        </p:spPr>
        <p:txBody>
          <a:bodyPr wrap="square">
            <a:spAutoFit/>
          </a:bodyPr>
          <a:lstStyle/>
          <a:p>
            <a:pPr algn="r" rtl="1">
              <a:lnSpc>
                <a:spcPct val="107000"/>
              </a:lnSpc>
              <a:spcAft>
                <a:spcPts val="800"/>
              </a:spcAft>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3.      </a:t>
            </a:r>
            <a:r>
              <a:rPr lang="ar-SA"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مصادر البيانات الضخمة</a:t>
            </a: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algn="r" rtl="1">
              <a:lnSpc>
                <a:spcPct val="107000"/>
              </a:lnSpc>
              <a:spcAft>
                <a:spcPts val="800"/>
              </a:spcAft>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4.      أهمية البيانات الضخمة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algn="r" rtl="1">
              <a:lnSpc>
                <a:spcPct val="107000"/>
              </a:lnSpc>
              <a:spcAft>
                <a:spcPts val="800"/>
              </a:spcAft>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5.      القيمة المضافة المترتبة على تحليل البيانات الضخمة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algn="r" rtl="1">
              <a:lnSpc>
                <a:spcPct val="107000"/>
              </a:lnSpc>
              <a:spcAft>
                <a:spcPts val="800"/>
              </a:spcAft>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6.      التحديات التي تواجه البيانات الضخمة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654079460"/>
      </p:ext>
    </p:extLst>
  </p:cSld>
  <p:clrMapOvr>
    <a:masterClrMapping/>
  </p:clrMapOvr>
  <mc:AlternateContent xmlns:mc="http://schemas.openxmlformats.org/markup-compatibility/2006" xmlns:p14="http://schemas.microsoft.com/office/powerpoint/2010/main">
    <mc:Choice Requires="p14">
      <p:transition spd="slow" p14:dur="2000" advTm="106937"/>
    </mc:Choice>
    <mc:Fallback xmlns="">
      <p:transition spd="slow" advTm="10693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857625" y="1722795"/>
            <a:ext cx="8295400" cy="4703852"/>
          </a:xfrm>
          <a:prstGeom prst="rect">
            <a:avLst/>
          </a:prstGeom>
        </p:spPr>
        <p:txBody>
          <a:bodyPr lIns="0" tIns="0" rIns="0" bIns="0" rtlCol="0" anchor="t">
            <a:spAutoFit/>
          </a:bodyPr>
          <a:lstStyle/>
          <a:p>
            <a:pPr marL="0" marR="0" algn="just" rtl="1">
              <a:lnSpc>
                <a:spcPct val="115000"/>
              </a:lnSpc>
              <a:spcBef>
                <a:spcPts val="0"/>
              </a:spcBef>
              <a:spcAft>
                <a:spcPts val="800"/>
              </a:spcAft>
            </a:pPr>
            <a:r>
              <a:rPr lang="ar-SA" sz="2600" kern="100" dirty="0">
                <a:effectLst/>
                <a:latin typeface="Sakkal Majalla" panose="02000000000000000000" pitchFamily="2" charset="-78"/>
                <a:ea typeface="Aptos"/>
                <a:cs typeface="Sakkal Majalla" panose="02000000000000000000" pitchFamily="2" charset="-78"/>
              </a:rPr>
              <a:t>الذكاء الاصطناعي هو مجموعة من السمات والخصائص التي تمكن البرامج الحاسوبية من محاكاة القدرات الذهنية البشرية وأنماط عملها. لقد أدى الانتشار الواسع لتبني تقنيات الذكاء الاصطناعي في عالم الأعمال إلى تأثير كبير على مجالات الحياة المختلفة، لا سيما في التسويق الإلكتروني والتجارة الإلكترونية.</a:t>
            </a:r>
            <a:endParaRPr lang="ar-EG" sz="2600" kern="100" dirty="0">
              <a:effectLst/>
              <a:latin typeface="Sakkal Majalla" panose="02000000000000000000" pitchFamily="2" charset="-78"/>
              <a:ea typeface="Aptos"/>
              <a:cs typeface="Sakkal Majalla" panose="02000000000000000000" pitchFamily="2" charset="-78"/>
            </a:endParaRPr>
          </a:p>
          <a:p>
            <a:pPr marL="0" marR="0" algn="just" rtl="1">
              <a:lnSpc>
                <a:spcPct val="115000"/>
              </a:lnSpc>
              <a:spcBef>
                <a:spcPts val="0"/>
              </a:spcBef>
              <a:spcAft>
                <a:spcPts val="800"/>
              </a:spcAft>
            </a:pPr>
            <a:r>
              <a:rPr lang="ar-SA" sz="2600" kern="100" dirty="0">
                <a:effectLst/>
                <a:latin typeface="Sakkal Majalla" panose="02000000000000000000" pitchFamily="2" charset="-78"/>
                <a:ea typeface="Aptos"/>
                <a:cs typeface="Sakkal Majalla" panose="02000000000000000000" pitchFamily="2" charset="-78"/>
              </a:rPr>
              <a:t>عملية صنع القرارات</a:t>
            </a:r>
            <a:r>
              <a:rPr lang="en-US" sz="2600" kern="100" dirty="0">
                <a:latin typeface="Sakkal Majalla" panose="02000000000000000000" pitchFamily="2" charset="-78"/>
                <a:ea typeface="Aptos"/>
                <a:cs typeface="Sakkal Majalla" panose="02000000000000000000" pitchFamily="2" charset="-78"/>
              </a:rPr>
              <a:t> </a:t>
            </a:r>
            <a:r>
              <a:rPr lang="ar-SA" sz="2600" kern="100" dirty="0">
                <a:effectLst/>
                <a:latin typeface="Sakkal Majalla" panose="02000000000000000000" pitchFamily="2" charset="-78"/>
                <a:ea typeface="Aptos"/>
                <a:cs typeface="Sakkal Majalla" panose="02000000000000000000" pitchFamily="2" charset="-78"/>
              </a:rPr>
              <a:t>التسويقية مجالا معقدا ينطوي على درجة كبيرة من الحدس والتنبؤ، وتساعد تقنيات الذكاء الاصطناعي في صنع القرارات التسويقية، حيث يساعد الذكاء الاصطناعي في اتخاذ القرار من خلال نظام دعم القرار والتعامل مع عدم الثقة التي تصاحب عملية صنع القرارات. وتعمل تقنيات الذكاء الاصطناعي بشكل متزايد على توسيع نطاق دعم القرار من خلال تحليل الاتجاهات وتوفير التوقعات والسماح بتحديث المعلومات. ويمكن تصنيف الذكاء الاصطناعي تبعا لما يتمتع به من قدرات إلى </a:t>
            </a:r>
            <a:r>
              <a:rPr lang="ar-SA" sz="2600" b="1" u="sng" kern="100" dirty="0">
                <a:effectLst/>
                <a:latin typeface="Sakkal Majalla" panose="02000000000000000000" pitchFamily="2" charset="-78"/>
                <a:ea typeface="Aptos"/>
                <a:cs typeface="Sakkal Majalla" panose="02000000000000000000" pitchFamily="2" charset="-78"/>
              </a:rPr>
              <a:t>ثلاثة أنواع مختلفة </a:t>
            </a:r>
            <a:r>
              <a:rPr lang="ar-SA" sz="2600" kern="100" dirty="0">
                <a:effectLst/>
                <a:latin typeface="Sakkal Majalla" panose="02000000000000000000" pitchFamily="2" charset="-78"/>
                <a:ea typeface="Aptos"/>
                <a:cs typeface="Sakkal Majalla" panose="02000000000000000000" pitchFamily="2" charset="-78"/>
              </a:rPr>
              <a:t>:</a:t>
            </a:r>
            <a:endParaRPr lang="en-US" sz="2600" kern="100" dirty="0">
              <a:effectLst/>
              <a:latin typeface="Sakkal Majalla" panose="02000000000000000000" pitchFamily="2" charset="-78"/>
              <a:ea typeface="Aptos"/>
              <a:cs typeface="Sakkal Majalla" panose="02000000000000000000" pitchFamily="2" charset="-78"/>
            </a:endParaRPr>
          </a:p>
        </p:txBody>
      </p:sp>
      <p:sp>
        <p:nvSpPr>
          <p:cNvPr id="8" name="TextBox 8"/>
          <p:cNvSpPr txBox="1"/>
          <p:nvPr/>
        </p:nvSpPr>
        <p:spPr>
          <a:xfrm>
            <a:off x="-124744" y="6470697"/>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0" name="TextBox 9">
            <a:extLst>
              <a:ext uri="{FF2B5EF4-FFF2-40B4-BE49-F238E27FC236}">
                <a16:creationId xmlns:a16="http://schemas.microsoft.com/office/drawing/2014/main" id="{82B0B901-9537-432D-A7C0-3E4C44B291C2}"/>
              </a:ext>
            </a:extLst>
          </p:cNvPr>
          <p:cNvSpPr txBox="1"/>
          <p:nvPr/>
        </p:nvSpPr>
        <p:spPr>
          <a:xfrm>
            <a:off x="3857625" y="775619"/>
            <a:ext cx="7976527" cy="800219"/>
          </a:xfrm>
          <a:prstGeom prst="rect">
            <a:avLst/>
          </a:prstGeom>
          <a:noFill/>
        </p:spPr>
        <p:txBody>
          <a:bodyPr wrap="square">
            <a:spAutoFit/>
          </a:bodyPr>
          <a:lstStyle/>
          <a:p>
            <a:pPr marL="0" marR="0" algn="r">
              <a:lnSpc>
                <a:spcPct val="115000"/>
              </a:lnSpc>
              <a:spcBef>
                <a:spcPts val="0"/>
              </a:spcBef>
              <a:spcAft>
                <a:spcPts val="800"/>
              </a:spcAft>
            </a:pPr>
            <a:r>
              <a:rPr lang="en-US" sz="4000" b="1" kern="100" dirty="0">
                <a:solidFill>
                  <a:srgbClr val="FF0000"/>
                </a:solidFill>
                <a:effectLst/>
                <a:latin typeface="Sakkal Majalla" panose="02000000000000000000" pitchFamily="2" charset="-78"/>
                <a:ea typeface="Aptos"/>
                <a:cs typeface="Sakkal Majalla" panose="02000000000000000000" pitchFamily="2" charset="-78"/>
              </a:rPr>
              <a:t> :Artificial </a:t>
            </a:r>
            <a:r>
              <a:rPr lang="en-US" sz="4000" b="1" kern="100" dirty="0" err="1">
                <a:solidFill>
                  <a:srgbClr val="FF0000"/>
                </a:solidFill>
                <a:effectLst/>
                <a:latin typeface="Sakkal Majalla" panose="02000000000000000000" pitchFamily="2" charset="-78"/>
                <a:ea typeface="Aptos"/>
                <a:cs typeface="Sakkal Majalla" panose="02000000000000000000" pitchFamily="2" charset="-78"/>
              </a:rPr>
              <a:t>Intelligance</a:t>
            </a:r>
            <a:r>
              <a:rPr lang="en-US" sz="4000" b="1" kern="100" dirty="0">
                <a:solidFill>
                  <a:srgbClr val="FF0000"/>
                </a:solidFill>
                <a:effectLst/>
                <a:latin typeface="Sakkal Majalla" panose="02000000000000000000" pitchFamily="2" charset="-78"/>
                <a:ea typeface="Aptos"/>
                <a:cs typeface="Sakkal Majalla" panose="02000000000000000000" pitchFamily="2" charset="-78"/>
              </a:rPr>
              <a:t> "Al" </a:t>
            </a:r>
            <a:r>
              <a:rPr lang="ar-SA" sz="4000" b="1" kern="100" dirty="0">
                <a:solidFill>
                  <a:srgbClr val="FF0000"/>
                </a:solidFill>
                <a:effectLst/>
                <a:latin typeface="Sakkal Majalla" panose="02000000000000000000" pitchFamily="2" charset="-78"/>
                <a:ea typeface="Aptos"/>
                <a:cs typeface="Sakkal Majalla" panose="02000000000000000000" pitchFamily="2" charset="-78"/>
              </a:rPr>
              <a:t>الذكاء الاصطناعي:</a:t>
            </a:r>
            <a:endParaRPr lang="en-US" sz="4000" b="1" kern="100" dirty="0">
              <a:solidFill>
                <a:srgbClr val="FF0000"/>
              </a:solidFill>
              <a:effectLst/>
              <a:latin typeface="Sakkal Majalla" panose="02000000000000000000" pitchFamily="2" charset="-78"/>
              <a:ea typeface="Aptos"/>
              <a:cs typeface="Sakkal Majalla" panose="02000000000000000000" pitchFamily="2" charset="-78"/>
            </a:endParaRPr>
          </a:p>
        </p:txBody>
      </p:sp>
      <p:pic>
        <p:nvPicPr>
          <p:cNvPr id="14" name="Picture 13">
            <a:extLst>
              <a:ext uri="{FF2B5EF4-FFF2-40B4-BE49-F238E27FC236}">
                <a16:creationId xmlns:a16="http://schemas.microsoft.com/office/drawing/2014/main" id="{520930CB-1D10-4118-BECD-05D056BD73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098" y="775619"/>
            <a:ext cx="3779527" cy="532791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5733"/>
    </mc:Choice>
    <mc:Fallback xmlns="">
      <p:transition spd="slow" advTm="14573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0" y="6419630"/>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2565452" y="1441629"/>
            <a:ext cx="9506816" cy="5057795"/>
          </a:xfrm>
          <a:prstGeom prst="rect">
            <a:avLst/>
          </a:prstGeom>
        </p:spPr>
        <p:txBody>
          <a:bodyPr wrap="square" lIns="0" tIns="0" rIns="0" bIns="0" rtlCol="0" anchor="t">
            <a:spAutoFit/>
          </a:bodyPr>
          <a:lstStyle/>
          <a:p>
            <a:pPr marL="0" marR="0" algn="just" rtl="1">
              <a:lnSpc>
                <a:spcPct val="115000"/>
              </a:lnSpc>
              <a:spcBef>
                <a:spcPts val="0"/>
              </a:spcBef>
              <a:spcAft>
                <a:spcPts val="800"/>
              </a:spcAft>
            </a:pPr>
            <a:r>
              <a:rPr lang="ar-EG" sz="2800" b="1" u="sng" kern="100" dirty="0">
                <a:effectLst/>
                <a:latin typeface="Sakkal Majalla" panose="02000000000000000000" pitchFamily="2" charset="-78"/>
                <a:ea typeface="Aptos"/>
                <a:cs typeface="Sakkal Majalla" panose="02000000000000000000" pitchFamily="2" charset="-78"/>
              </a:rPr>
              <a:t>1. </a:t>
            </a:r>
            <a:r>
              <a:rPr lang="ar-SA" sz="2800" b="1" u="sng" kern="100" dirty="0">
                <a:effectLst/>
                <a:latin typeface="Sakkal Majalla" panose="02000000000000000000" pitchFamily="2" charset="-78"/>
                <a:ea typeface="Aptos"/>
                <a:cs typeface="Sakkal Majalla" panose="02000000000000000000" pitchFamily="2" charset="-78"/>
              </a:rPr>
              <a:t>الذكاء الاصطناعي المحدود أو الضيق </a:t>
            </a:r>
            <a:r>
              <a:rPr lang="en-US" sz="2800" b="1" u="sng" kern="100" dirty="0">
                <a:effectLst/>
                <a:latin typeface="Sakkal Majalla" panose="02000000000000000000" pitchFamily="2" charset="-78"/>
                <a:ea typeface="Aptos"/>
                <a:cs typeface="Sakkal Majalla" panose="02000000000000000000" pitchFamily="2" charset="-78"/>
              </a:rPr>
              <a:t> :Narrow Al, Weak Al</a:t>
            </a:r>
            <a:r>
              <a:rPr lang="ar-SA" sz="2800" kern="100" dirty="0">
                <a:effectLst/>
                <a:latin typeface="Sakkal Majalla" panose="02000000000000000000" pitchFamily="2" charset="-78"/>
                <a:ea typeface="Aptos"/>
                <a:cs typeface="Sakkal Majalla" panose="02000000000000000000" pitchFamily="2" charset="-78"/>
              </a:rPr>
              <a:t>وهو أحد أنواع الذكاء الاصطناعي التي تستطيع القيام بمهام محددة وواضحة ، كالسيارات ذاتية القيادة، أو حتى برامج التعرف على الكلام أو الصور، أو لعبة الشطرنج الموجودة على الأجهزة الذكية، ويعتبر هذا النوع من الذكاء الاصطناعي أكثر الأنواع شيوعا.</a:t>
            </a:r>
            <a:endParaRPr lang="en-US" sz="2800" kern="100" dirty="0">
              <a:effectLst/>
              <a:latin typeface="Sakkal Majalla" panose="02000000000000000000" pitchFamily="2" charset="-78"/>
              <a:ea typeface="Aptos"/>
              <a:cs typeface="Sakkal Majalla" panose="02000000000000000000" pitchFamily="2" charset="-78"/>
            </a:endParaRPr>
          </a:p>
          <a:p>
            <a:pPr marL="0" marR="0" algn="just" rtl="1">
              <a:lnSpc>
                <a:spcPct val="115000"/>
              </a:lnSpc>
              <a:spcBef>
                <a:spcPts val="0"/>
              </a:spcBef>
              <a:spcAft>
                <a:spcPts val="800"/>
              </a:spcAft>
            </a:pPr>
            <a:r>
              <a:rPr lang="ar-SA" sz="2800" kern="100" dirty="0">
                <a:effectLst/>
                <a:latin typeface="Sakkal Majalla" panose="02000000000000000000" pitchFamily="2" charset="-78"/>
                <a:ea typeface="Aptos"/>
                <a:cs typeface="Sakkal Majalla" panose="02000000000000000000" pitchFamily="2" charset="-78"/>
              </a:rPr>
              <a:t> </a:t>
            </a:r>
            <a:r>
              <a:rPr lang="ar-EG" sz="2800" kern="100" dirty="0">
                <a:effectLst/>
                <a:latin typeface="Sakkal Majalla" panose="02000000000000000000" pitchFamily="2" charset="-78"/>
                <a:ea typeface="Aptos"/>
                <a:cs typeface="Sakkal Majalla" panose="02000000000000000000" pitchFamily="2" charset="-78"/>
              </a:rPr>
              <a:t>2. </a:t>
            </a:r>
            <a:r>
              <a:rPr lang="ar-SA" sz="2800" b="1" u="sng" kern="100" dirty="0">
                <a:effectLst/>
                <a:latin typeface="Sakkal Majalla" panose="02000000000000000000" pitchFamily="2" charset="-78"/>
                <a:ea typeface="Aptos"/>
                <a:cs typeface="Sakkal Majalla" panose="02000000000000000000" pitchFamily="2" charset="-78"/>
              </a:rPr>
              <a:t>أما النوع الثاني فهو </a:t>
            </a:r>
            <a:r>
              <a:rPr lang="en-US" sz="2800" b="1" u="sng" kern="100" dirty="0">
                <a:latin typeface="Sakkal Majalla" panose="02000000000000000000" pitchFamily="2" charset="-78"/>
                <a:ea typeface="Aptos"/>
                <a:cs typeface="Sakkal Majalla" panose="02000000000000000000" pitchFamily="2" charset="-78"/>
              </a:rPr>
              <a:t> </a:t>
            </a:r>
            <a:r>
              <a:rPr lang="ar-SA" sz="2800" b="1" u="sng" kern="100" dirty="0">
                <a:effectLst/>
                <a:latin typeface="Sakkal Majalla" panose="02000000000000000000" pitchFamily="2" charset="-78"/>
                <a:ea typeface="Aptos"/>
                <a:cs typeface="Sakkal Majalla" panose="02000000000000000000" pitchFamily="2" charset="-78"/>
              </a:rPr>
              <a:t>الذكاء الاصطناعي العام </a:t>
            </a:r>
            <a:r>
              <a:rPr lang="en-US" sz="2800" b="1" kern="100" dirty="0">
                <a:effectLst/>
                <a:latin typeface="Sakkal Majalla" panose="02000000000000000000" pitchFamily="2" charset="-78"/>
                <a:ea typeface="Aptos"/>
                <a:cs typeface="Sakkal Majalla" panose="02000000000000000000" pitchFamily="2" charset="-78"/>
              </a:rPr>
              <a:t> </a:t>
            </a:r>
            <a:r>
              <a:rPr lang="en-US" sz="2800" b="1" u="sng" kern="100" dirty="0">
                <a:effectLst/>
                <a:latin typeface="Sakkal Majalla" panose="02000000000000000000" pitchFamily="2" charset="-78"/>
                <a:ea typeface="Aptos"/>
                <a:cs typeface="Sakkal Majalla" panose="02000000000000000000" pitchFamily="2" charset="-78"/>
              </a:rPr>
              <a:t>:General Al  </a:t>
            </a:r>
            <a:r>
              <a:rPr lang="ar-SA" sz="2800" kern="100" dirty="0">
                <a:effectLst/>
                <a:latin typeface="Sakkal Majalla" panose="02000000000000000000" pitchFamily="2" charset="-78"/>
                <a:ea typeface="Aptos"/>
                <a:cs typeface="Sakkal Majalla" panose="02000000000000000000" pitchFamily="2" charset="-78"/>
              </a:rPr>
              <a:t>وهو النوع الذي يمكن أن يعمل بقدرة تشابه قدرة الإنسان من حيث التفكير، إذ يركز على جعل الآلة قادرة على التفكير والتخطيط من تلقاء نفسها وبشكل مشابه للتفكير البشري، فكل ما يوجد حتى الآن مجرد دراسات بحثية تحتاج للكثير من الجهد لتطويرها وتحويلها إلى واقع، وتعد طريقة الشبكة العصبية الاصطناعية</a:t>
            </a:r>
            <a:r>
              <a:rPr lang="en-US" sz="2800" kern="100" dirty="0">
                <a:effectLst/>
                <a:latin typeface="Sakkal Majalla" panose="02000000000000000000" pitchFamily="2" charset="-78"/>
                <a:ea typeface="Aptos"/>
                <a:cs typeface="Sakkal Majalla" panose="02000000000000000000" pitchFamily="2" charset="-78"/>
              </a:rPr>
              <a:t> Artificial Neural Network  </a:t>
            </a:r>
            <a:r>
              <a:rPr lang="ar-SA" sz="2800" kern="100" dirty="0">
                <a:effectLst/>
                <a:latin typeface="Sakkal Majalla" panose="02000000000000000000" pitchFamily="2" charset="-78"/>
                <a:ea typeface="Aptos"/>
                <a:cs typeface="Sakkal Majalla" panose="02000000000000000000" pitchFamily="2" charset="-78"/>
              </a:rPr>
              <a:t>من طرق دراسة الذكاء الاصطناعي العام، إذ تعنى بإنتاج نظام شبكات</a:t>
            </a:r>
            <a:r>
              <a:rPr lang="en-US" sz="2800" kern="100" dirty="0">
                <a:effectLst/>
                <a:latin typeface="Sakkal Majalla" panose="02000000000000000000" pitchFamily="2" charset="-78"/>
                <a:ea typeface="Aptos"/>
                <a:cs typeface="Sakkal Majalla" panose="02000000000000000000" pitchFamily="2" charset="-78"/>
              </a:rPr>
              <a:t> </a:t>
            </a:r>
            <a:r>
              <a:rPr lang="ar-SA" sz="2800" kern="100" dirty="0">
                <a:effectLst/>
                <a:latin typeface="Sakkal Majalla" panose="02000000000000000000" pitchFamily="2" charset="-78"/>
                <a:ea typeface="Aptos"/>
                <a:cs typeface="Sakkal Majalla" panose="02000000000000000000" pitchFamily="2" charset="-78"/>
              </a:rPr>
              <a:t>عصبية للآلة مشابهة لتلك التي يحتويها الجسم البشري .</a:t>
            </a:r>
            <a:endParaRPr lang="en-US" sz="2800" kern="100" dirty="0">
              <a:effectLst/>
              <a:latin typeface="Sakkal Majalla" panose="02000000000000000000" pitchFamily="2" charset="-78"/>
              <a:ea typeface="Aptos"/>
              <a:cs typeface="Sakkal Majalla" panose="02000000000000000000" pitchFamily="2" charset="-78"/>
            </a:endParaRPr>
          </a:p>
        </p:txBody>
      </p:sp>
      <p:sp>
        <p:nvSpPr>
          <p:cNvPr id="9" name="TextBox 8">
            <a:extLst>
              <a:ext uri="{FF2B5EF4-FFF2-40B4-BE49-F238E27FC236}">
                <a16:creationId xmlns:a16="http://schemas.microsoft.com/office/drawing/2014/main" id="{D6CBB753-7EA4-4717-8B60-FF7D53D9F230}"/>
              </a:ext>
            </a:extLst>
          </p:cNvPr>
          <p:cNvSpPr txBox="1"/>
          <p:nvPr/>
        </p:nvSpPr>
        <p:spPr>
          <a:xfrm>
            <a:off x="3857625" y="775619"/>
            <a:ext cx="7976527" cy="800219"/>
          </a:xfrm>
          <a:prstGeom prst="rect">
            <a:avLst/>
          </a:prstGeom>
          <a:noFill/>
        </p:spPr>
        <p:txBody>
          <a:bodyPr wrap="square">
            <a:spAutoFit/>
          </a:bodyPr>
          <a:lstStyle/>
          <a:p>
            <a:pPr marL="0" marR="0" algn="r">
              <a:lnSpc>
                <a:spcPct val="115000"/>
              </a:lnSpc>
              <a:spcBef>
                <a:spcPts val="0"/>
              </a:spcBef>
              <a:spcAft>
                <a:spcPts val="800"/>
              </a:spcAft>
            </a:pPr>
            <a:r>
              <a:rPr lang="en-US" sz="4000" b="1" kern="100" dirty="0">
                <a:solidFill>
                  <a:srgbClr val="FF0000"/>
                </a:solidFill>
                <a:effectLst/>
                <a:latin typeface="Sakkal Majalla" panose="02000000000000000000" pitchFamily="2" charset="-78"/>
                <a:ea typeface="Aptos"/>
                <a:cs typeface="Sakkal Majalla" panose="02000000000000000000" pitchFamily="2" charset="-78"/>
              </a:rPr>
              <a:t> :Artificial </a:t>
            </a:r>
            <a:r>
              <a:rPr lang="en-US" sz="4000" b="1" kern="100" dirty="0" err="1">
                <a:solidFill>
                  <a:srgbClr val="FF0000"/>
                </a:solidFill>
                <a:effectLst/>
                <a:latin typeface="Sakkal Majalla" panose="02000000000000000000" pitchFamily="2" charset="-78"/>
                <a:ea typeface="Aptos"/>
                <a:cs typeface="Sakkal Majalla" panose="02000000000000000000" pitchFamily="2" charset="-78"/>
              </a:rPr>
              <a:t>Intelligance</a:t>
            </a:r>
            <a:r>
              <a:rPr lang="en-US" sz="4000" b="1" kern="100" dirty="0">
                <a:solidFill>
                  <a:srgbClr val="FF0000"/>
                </a:solidFill>
                <a:effectLst/>
                <a:latin typeface="Sakkal Majalla" panose="02000000000000000000" pitchFamily="2" charset="-78"/>
                <a:ea typeface="Aptos"/>
                <a:cs typeface="Sakkal Majalla" panose="02000000000000000000" pitchFamily="2" charset="-78"/>
              </a:rPr>
              <a:t> "Al" </a:t>
            </a:r>
            <a:r>
              <a:rPr lang="ar-SA" sz="4000" b="1" kern="100" dirty="0">
                <a:solidFill>
                  <a:srgbClr val="FF0000"/>
                </a:solidFill>
                <a:effectLst/>
                <a:latin typeface="Sakkal Majalla" panose="02000000000000000000" pitchFamily="2" charset="-78"/>
                <a:ea typeface="Aptos"/>
                <a:cs typeface="Sakkal Majalla" panose="02000000000000000000" pitchFamily="2" charset="-78"/>
              </a:rPr>
              <a:t>الذكاء الاصطناعي:</a:t>
            </a:r>
            <a:endParaRPr lang="en-US" sz="4000" b="1" kern="100" dirty="0">
              <a:solidFill>
                <a:srgbClr val="FF0000"/>
              </a:solidFill>
              <a:effectLst/>
              <a:latin typeface="Sakkal Majalla" panose="02000000000000000000" pitchFamily="2" charset="-78"/>
              <a:ea typeface="Aptos"/>
              <a:cs typeface="Sakkal Majalla" panose="02000000000000000000" pitchFamily="2" charset="-78"/>
            </a:endParaRPr>
          </a:p>
        </p:txBody>
      </p:sp>
      <p:pic>
        <p:nvPicPr>
          <p:cNvPr id="14" name="Picture 13">
            <a:extLst>
              <a:ext uri="{FF2B5EF4-FFF2-40B4-BE49-F238E27FC236}">
                <a16:creationId xmlns:a16="http://schemas.microsoft.com/office/drawing/2014/main" id="{A346674D-81AF-4992-ABB6-BA03345FD9C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2624" y="775619"/>
            <a:ext cx="3779527" cy="532791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5257"/>
    </mc:Choice>
    <mc:Fallback xmlns="">
      <p:transition spd="slow" advTm="13525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dirty="0"/>
          </a:p>
        </p:txBody>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9697720" y="6357100"/>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2147641" y="2024853"/>
            <a:ext cx="9506816" cy="1982081"/>
          </a:xfrm>
          <a:prstGeom prst="rect">
            <a:avLst/>
          </a:prstGeom>
        </p:spPr>
        <p:txBody>
          <a:bodyPr wrap="square" lIns="0" tIns="0" rIns="0" bIns="0" rtlCol="0" anchor="t">
            <a:spAutoFit/>
          </a:bodyPr>
          <a:lstStyle/>
          <a:p>
            <a:pPr marL="0" marR="0" algn="just" rtl="1">
              <a:lnSpc>
                <a:spcPct val="115000"/>
              </a:lnSpc>
              <a:spcBef>
                <a:spcPts val="0"/>
              </a:spcBef>
              <a:spcAft>
                <a:spcPts val="800"/>
              </a:spcAft>
            </a:pPr>
            <a:r>
              <a:rPr lang="ar-EG" sz="2800" b="1" u="sng" kern="100" dirty="0">
                <a:effectLst/>
                <a:latin typeface="Sakkal Majalla" panose="02000000000000000000" pitchFamily="2" charset="-78"/>
                <a:ea typeface="Aptos"/>
                <a:cs typeface="Sakkal Majalla" panose="02000000000000000000" pitchFamily="2" charset="-78"/>
              </a:rPr>
              <a:t>3. </a:t>
            </a:r>
            <a:r>
              <a:rPr lang="ar-SA" sz="2800" b="1" u="sng" kern="100" dirty="0">
                <a:effectLst/>
                <a:latin typeface="Sakkal Majalla" panose="02000000000000000000" pitchFamily="2" charset="-78"/>
                <a:ea typeface="Aptos"/>
                <a:cs typeface="Sakkal Majalla" panose="02000000000000000000" pitchFamily="2" charset="-78"/>
              </a:rPr>
              <a:t>أما النوع الثالث للذكاء الاصطناعي فهو يسمى بالذكاء الاصطناعي الفائق</a:t>
            </a:r>
            <a:r>
              <a:rPr lang="en-US" sz="2800" b="1" kern="100" dirty="0">
                <a:latin typeface="Sakkal Majalla" panose="02000000000000000000" pitchFamily="2" charset="-78"/>
                <a:ea typeface="Aptos"/>
                <a:cs typeface="Sakkal Majalla" panose="02000000000000000000" pitchFamily="2" charset="-78"/>
              </a:rPr>
              <a:t> </a:t>
            </a:r>
            <a:r>
              <a:rPr lang="en-US" sz="2800" b="1" u="sng" kern="100" dirty="0">
                <a:effectLst/>
                <a:latin typeface="Sakkal Majalla" panose="02000000000000000000" pitchFamily="2" charset="-78"/>
                <a:ea typeface="Aptos"/>
                <a:cs typeface="Sakkal Majalla" panose="02000000000000000000" pitchFamily="2" charset="-78"/>
              </a:rPr>
              <a:t>:Super Al </a:t>
            </a:r>
            <a:r>
              <a:rPr lang="ar-SA" sz="2800" kern="100" dirty="0">
                <a:effectLst/>
                <a:latin typeface="Sakkal Majalla" panose="02000000000000000000" pitchFamily="2" charset="-78"/>
                <a:ea typeface="Aptos"/>
                <a:cs typeface="Sakkal Majalla" panose="02000000000000000000" pitchFamily="2" charset="-78"/>
              </a:rPr>
              <a:t>وهو الذكاء الذي قد يفوق مستوى ذكاء البشر، والذي يستطيع القيام بالمهام بشكل أفضل مما يقوم به الإنسان المتخصص وذو المعرفة، ولهذا النوع العديد من الخصائص التي يتضمنها كالقدرة على التعلم ، والتخطيط،</a:t>
            </a:r>
            <a:r>
              <a:rPr lang="en-US" sz="2800" kern="100" dirty="0">
                <a:effectLst/>
                <a:latin typeface="Sakkal Majalla" panose="02000000000000000000" pitchFamily="2" charset="-78"/>
                <a:ea typeface="Aptos"/>
                <a:cs typeface="Sakkal Majalla" panose="02000000000000000000" pitchFamily="2" charset="-78"/>
              </a:rPr>
              <a:t> </a:t>
            </a:r>
            <a:r>
              <a:rPr lang="ar-SA" sz="2800" kern="100" dirty="0">
                <a:effectLst/>
                <a:latin typeface="Sakkal Majalla" panose="02000000000000000000" pitchFamily="2" charset="-78"/>
                <a:ea typeface="Aptos"/>
                <a:cs typeface="Sakkal Majalla" panose="02000000000000000000" pitchFamily="2" charset="-78"/>
              </a:rPr>
              <a:t> والتواصل التلقائي، وإصدار الأحكام</a:t>
            </a:r>
            <a:r>
              <a:rPr lang="en-US" sz="2800" kern="100" dirty="0">
                <a:effectLst/>
                <a:latin typeface="Sakkal Majalla" panose="02000000000000000000" pitchFamily="2" charset="-78"/>
                <a:ea typeface="Aptos"/>
                <a:cs typeface="Sakkal Majalla" panose="02000000000000000000" pitchFamily="2" charset="-78"/>
              </a:rPr>
              <a:t> . </a:t>
            </a:r>
          </a:p>
        </p:txBody>
      </p:sp>
      <p:sp>
        <p:nvSpPr>
          <p:cNvPr id="9" name="TextBox 8">
            <a:extLst>
              <a:ext uri="{FF2B5EF4-FFF2-40B4-BE49-F238E27FC236}">
                <a16:creationId xmlns:a16="http://schemas.microsoft.com/office/drawing/2014/main" id="{B1E533A8-8A55-430B-8638-5B167B323B94}"/>
              </a:ext>
            </a:extLst>
          </p:cNvPr>
          <p:cNvSpPr txBox="1"/>
          <p:nvPr/>
        </p:nvSpPr>
        <p:spPr>
          <a:xfrm>
            <a:off x="3857625" y="775619"/>
            <a:ext cx="7976527" cy="800219"/>
          </a:xfrm>
          <a:prstGeom prst="rect">
            <a:avLst/>
          </a:prstGeom>
          <a:noFill/>
        </p:spPr>
        <p:txBody>
          <a:bodyPr wrap="square">
            <a:spAutoFit/>
          </a:bodyPr>
          <a:lstStyle/>
          <a:p>
            <a:pPr marL="0" marR="0" algn="r">
              <a:lnSpc>
                <a:spcPct val="115000"/>
              </a:lnSpc>
              <a:spcBef>
                <a:spcPts val="0"/>
              </a:spcBef>
              <a:spcAft>
                <a:spcPts val="800"/>
              </a:spcAft>
            </a:pPr>
            <a:r>
              <a:rPr lang="en-US" sz="4000" b="1" kern="100" dirty="0">
                <a:solidFill>
                  <a:srgbClr val="FF0000"/>
                </a:solidFill>
                <a:effectLst/>
                <a:latin typeface="Sakkal Majalla" panose="02000000000000000000" pitchFamily="2" charset="-78"/>
                <a:ea typeface="Aptos"/>
                <a:cs typeface="Sakkal Majalla" panose="02000000000000000000" pitchFamily="2" charset="-78"/>
              </a:rPr>
              <a:t> :Artificial </a:t>
            </a:r>
            <a:r>
              <a:rPr lang="en-US" sz="4000" b="1" kern="100" dirty="0" err="1">
                <a:solidFill>
                  <a:srgbClr val="FF0000"/>
                </a:solidFill>
                <a:effectLst/>
                <a:latin typeface="Sakkal Majalla" panose="02000000000000000000" pitchFamily="2" charset="-78"/>
                <a:ea typeface="Aptos"/>
                <a:cs typeface="Sakkal Majalla" panose="02000000000000000000" pitchFamily="2" charset="-78"/>
              </a:rPr>
              <a:t>Intelligance</a:t>
            </a:r>
            <a:r>
              <a:rPr lang="en-US" sz="4000" b="1" kern="100" dirty="0">
                <a:solidFill>
                  <a:srgbClr val="FF0000"/>
                </a:solidFill>
                <a:effectLst/>
                <a:latin typeface="Sakkal Majalla" panose="02000000000000000000" pitchFamily="2" charset="-78"/>
                <a:ea typeface="Aptos"/>
                <a:cs typeface="Sakkal Majalla" panose="02000000000000000000" pitchFamily="2" charset="-78"/>
              </a:rPr>
              <a:t> "Al" </a:t>
            </a:r>
            <a:r>
              <a:rPr lang="ar-SA" sz="4000" b="1" kern="100" dirty="0">
                <a:solidFill>
                  <a:srgbClr val="FF0000"/>
                </a:solidFill>
                <a:effectLst/>
                <a:latin typeface="Sakkal Majalla" panose="02000000000000000000" pitchFamily="2" charset="-78"/>
                <a:ea typeface="Aptos"/>
                <a:cs typeface="Sakkal Majalla" panose="02000000000000000000" pitchFamily="2" charset="-78"/>
              </a:rPr>
              <a:t>الذكاء الاصطناعي:</a:t>
            </a:r>
            <a:endParaRPr lang="en-US" sz="4000" b="1" kern="100" dirty="0">
              <a:solidFill>
                <a:srgbClr val="FF0000"/>
              </a:solidFill>
              <a:effectLst/>
              <a:latin typeface="Sakkal Majalla" panose="02000000000000000000" pitchFamily="2" charset="-78"/>
              <a:ea typeface="Aptos"/>
              <a:cs typeface="Sakkal Majalla" panose="02000000000000000000" pitchFamily="2" charset="-78"/>
            </a:endParaRPr>
          </a:p>
        </p:txBody>
      </p:sp>
      <p:pic>
        <p:nvPicPr>
          <p:cNvPr id="12" name="Picture 11">
            <a:extLst>
              <a:ext uri="{FF2B5EF4-FFF2-40B4-BE49-F238E27FC236}">
                <a16:creationId xmlns:a16="http://schemas.microsoft.com/office/drawing/2014/main" id="{49701CD9-CCF0-44FD-80F8-9AF26C46C99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5404" y="2962044"/>
            <a:ext cx="2524473" cy="3558692"/>
          </a:xfrm>
          <a:prstGeom prst="rect">
            <a:avLst/>
          </a:prstGeom>
        </p:spPr>
      </p:pic>
    </p:spTree>
    <p:extLst>
      <p:ext uri="{BB962C8B-B14F-4D97-AF65-F5344CB8AC3E}">
        <p14:creationId xmlns:p14="http://schemas.microsoft.com/office/powerpoint/2010/main" val="1034374485"/>
      </p:ext>
    </p:extLst>
  </p:cSld>
  <p:clrMapOvr>
    <a:masterClrMapping/>
  </p:clrMapOvr>
  <mc:AlternateContent xmlns:mc="http://schemas.openxmlformats.org/markup-compatibility/2006" xmlns:p14="http://schemas.microsoft.com/office/powerpoint/2010/main">
    <mc:Choice Requires="p14">
      <p:transition spd="slow" p14:dur="2000" advTm="44870"/>
    </mc:Choice>
    <mc:Fallback xmlns="">
      <p:transition spd="slow" advTm="4487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971800" y="1722795"/>
            <a:ext cx="8295400" cy="4739759"/>
          </a:xfrm>
          <a:prstGeom prst="rect">
            <a:avLst/>
          </a:prstGeom>
        </p:spPr>
        <p:txBody>
          <a:bodyPr lIns="0" tIns="0" rIns="0" bIns="0" rtlCol="0" anchor="t">
            <a:spAutoFit/>
          </a:bodyPr>
          <a:lstStyle/>
          <a:p>
            <a:pPr algn="r" rtl="1"/>
            <a:r>
              <a:rPr lang="ar-EG" sz="2800" b="0" i="0" u="none" strike="noStrike" baseline="0" dirty="0">
                <a:latin typeface="Sakkal Majalla" panose="02000000000000000000" pitchFamily="2" charset="-78"/>
                <a:cs typeface="Sakkal Majalla" panose="02000000000000000000" pitchFamily="2" charset="-78"/>
              </a:rPr>
              <a:t>تتمثل أهم خصائص الذكاء الاصطناعي في ما يلي: </a:t>
            </a:r>
            <a:endParaRPr lang="ar-EG" sz="2800" b="1" i="0" u="none" strike="noStrike" baseline="0" dirty="0">
              <a:latin typeface="Sakkal Majalla" panose="02000000000000000000" pitchFamily="2" charset="-78"/>
              <a:cs typeface="Sakkal Majalla" panose="02000000000000000000" pitchFamily="2" charset="-78"/>
            </a:endParaRPr>
          </a:p>
          <a:p>
            <a:pPr algn="r" rtl="1"/>
            <a:r>
              <a:rPr lang="ar-EG" sz="2800" b="0" i="0" u="none" strike="noStrike" baseline="0" dirty="0">
                <a:latin typeface="Sakkal Majalla" panose="02000000000000000000" pitchFamily="2" charset="-78"/>
                <a:cs typeface="Sakkal Majalla" panose="02000000000000000000" pitchFamily="2" charset="-78"/>
              </a:rPr>
              <a:t>1. التفكير والإدراك</a:t>
            </a:r>
          </a:p>
          <a:p>
            <a:pPr algn="r" rtl="1"/>
            <a:r>
              <a:rPr lang="ar-EG" sz="2800" b="0" i="0" u="none" strike="noStrike" baseline="0" dirty="0">
                <a:latin typeface="Sakkal Majalla" panose="02000000000000000000" pitchFamily="2" charset="-78"/>
                <a:cs typeface="Sakkal Majalla" panose="02000000000000000000" pitchFamily="2" charset="-78"/>
              </a:rPr>
              <a:t>2. استخدام الذكاء لحل المشاكل</a:t>
            </a:r>
          </a:p>
          <a:p>
            <a:pPr algn="r" rtl="1"/>
            <a:r>
              <a:rPr lang="ar-EG" sz="2800" b="0" i="0" u="none" strike="noStrike" baseline="0" dirty="0">
                <a:latin typeface="Sakkal Majalla" panose="02000000000000000000" pitchFamily="2" charset="-78"/>
                <a:cs typeface="Sakkal Majalla" panose="02000000000000000000" pitchFamily="2" charset="-78"/>
              </a:rPr>
              <a:t>3. التعلم أو الفهم من التجربة</a:t>
            </a:r>
          </a:p>
          <a:p>
            <a:pPr algn="r" rtl="1"/>
            <a:r>
              <a:rPr lang="ar-EG" sz="2800" b="0" i="0" u="none" strike="noStrike" baseline="0" dirty="0">
                <a:latin typeface="Sakkal Majalla" panose="02000000000000000000" pitchFamily="2" charset="-78"/>
                <a:cs typeface="Sakkal Majalla" panose="02000000000000000000" pitchFamily="2" charset="-78"/>
              </a:rPr>
              <a:t>4. اكتساب المعرفة وتطبيقها</a:t>
            </a:r>
          </a:p>
          <a:p>
            <a:pPr algn="r" rtl="1"/>
            <a:r>
              <a:rPr lang="ar-EG" sz="2800" b="0" i="0" u="none" strike="noStrike" baseline="0" dirty="0">
                <a:latin typeface="Sakkal Majalla" panose="02000000000000000000" pitchFamily="2" charset="-78"/>
                <a:cs typeface="Sakkal Majalla" panose="02000000000000000000" pitchFamily="2" charset="-78"/>
              </a:rPr>
              <a:t>5. عرض الإبداع والتخيل</a:t>
            </a:r>
          </a:p>
          <a:p>
            <a:pPr algn="r" rtl="1"/>
            <a:r>
              <a:rPr lang="ar-EG" sz="2800" b="0" i="0" u="none" strike="noStrike" baseline="0" dirty="0">
                <a:latin typeface="Sakkal Majalla" panose="02000000000000000000" pitchFamily="2" charset="-78"/>
                <a:cs typeface="Sakkal Majalla" panose="02000000000000000000" pitchFamily="2" charset="-78"/>
              </a:rPr>
              <a:t>6. التعامل مع الحالات المعقدة</a:t>
            </a:r>
          </a:p>
          <a:p>
            <a:pPr algn="r" rtl="1"/>
            <a:r>
              <a:rPr lang="ar-EG" sz="2800" b="0" i="0" u="none" strike="noStrike" baseline="0" dirty="0">
                <a:latin typeface="Sakkal Majalla" panose="02000000000000000000" pitchFamily="2" charset="-78"/>
                <a:cs typeface="Sakkal Majalla" panose="02000000000000000000" pitchFamily="2" charset="-78"/>
              </a:rPr>
              <a:t>7. الاستجابة السريعة وبنجاح للحالات والظروف الجديدة</a:t>
            </a:r>
          </a:p>
          <a:p>
            <a:pPr algn="r" rtl="1"/>
            <a:r>
              <a:rPr lang="ar-EG" sz="2800" b="0" i="0" u="none" strike="noStrike" baseline="0" dirty="0">
                <a:latin typeface="Sakkal Majalla" panose="02000000000000000000" pitchFamily="2" charset="-78"/>
                <a:cs typeface="Sakkal Majalla" panose="02000000000000000000" pitchFamily="2" charset="-78"/>
              </a:rPr>
              <a:t>8. التعامل مع المعلومات غير التامة والغامضة</a:t>
            </a:r>
          </a:p>
          <a:p>
            <a:pPr algn="r" rtl="1"/>
            <a:r>
              <a:rPr lang="ar-EG" sz="2800" b="0" i="0" u="none" strike="noStrike" baseline="0" dirty="0">
                <a:latin typeface="Sakkal Majalla" panose="02000000000000000000" pitchFamily="2" charset="-78"/>
                <a:cs typeface="Sakkal Majalla" panose="02000000000000000000" pitchFamily="2" charset="-78"/>
              </a:rPr>
              <a:t>9. دعم القرارات الإدارية</a:t>
            </a:r>
          </a:p>
          <a:p>
            <a:pPr algn="r" rtl="1"/>
            <a:r>
              <a:rPr lang="ar-EG" sz="2800" b="0" i="0" u="none" strike="noStrike" baseline="0" dirty="0">
                <a:latin typeface="Sakkal Majalla" panose="02000000000000000000" pitchFamily="2" charset="-78"/>
                <a:cs typeface="Sakkal Majalla" panose="02000000000000000000" pitchFamily="2" charset="-78"/>
              </a:rPr>
              <a:t>10 . القدرة على تقديم المعلومة لإسناد القرارات الإدارية</a:t>
            </a:r>
            <a:endParaRPr lang="en-US" sz="2800" kern="100" dirty="0">
              <a:effectLst/>
              <a:latin typeface="Sakkal Majalla" panose="02000000000000000000" pitchFamily="2" charset="-78"/>
              <a:ea typeface="Aptos"/>
              <a:cs typeface="Sakkal Majalla" panose="02000000000000000000" pitchFamily="2" charset="-78"/>
            </a:endParaRPr>
          </a:p>
        </p:txBody>
      </p:sp>
      <p:sp>
        <p:nvSpPr>
          <p:cNvPr id="7" name="Freeform 7"/>
          <p:cNvSpPr/>
          <p:nvPr/>
        </p:nvSpPr>
        <p:spPr>
          <a:xfrm>
            <a:off x="180431" y="2568869"/>
            <a:ext cx="3336779" cy="2294036"/>
          </a:xfrm>
          <a:custGeom>
            <a:avLst/>
            <a:gdLst/>
            <a:ahLst/>
            <a:cxnLst/>
            <a:rect l="l" t="t" r="r" b="b"/>
            <a:pathLst>
              <a:path w="5005169" h="3441054">
                <a:moveTo>
                  <a:pt x="0" y="0"/>
                </a:moveTo>
                <a:lnTo>
                  <a:pt x="5005169" y="0"/>
                </a:lnTo>
                <a:lnTo>
                  <a:pt x="5005169" y="3441053"/>
                </a:lnTo>
                <a:lnTo>
                  <a:pt x="0" y="3441053"/>
                </a:lnTo>
                <a:lnTo>
                  <a:pt x="0" y="0"/>
                </a:lnTo>
                <a:close/>
              </a:path>
            </a:pathLst>
          </a:custGeom>
          <a:blipFill>
            <a:blip r:embed="rId4"/>
            <a:stretch>
              <a:fillRect/>
            </a:stretch>
          </a:blipFill>
        </p:spPr>
      </p:sp>
      <p:sp>
        <p:nvSpPr>
          <p:cNvPr id="8" name="TextBox 8"/>
          <p:cNvSpPr txBox="1"/>
          <p:nvPr/>
        </p:nvSpPr>
        <p:spPr>
          <a:xfrm>
            <a:off x="-124744" y="6470697"/>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0" name="TextBox 9">
            <a:extLst>
              <a:ext uri="{FF2B5EF4-FFF2-40B4-BE49-F238E27FC236}">
                <a16:creationId xmlns:a16="http://schemas.microsoft.com/office/drawing/2014/main" id="{82B0B901-9537-432D-A7C0-3E4C44B291C2}"/>
              </a:ext>
            </a:extLst>
          </p:cNvPr>
          <p:cNvSpPr txBox="1"/>
          <p:nvPr/>
        </p:nvSpPr>
        <p:spPr>
          <a:xfrm>
            <a:off x="3857625" y="789907"/>
            <a:ext cx="7976527" cy="800219"/>
          </a:xfrm>
          <a:prstGeom prst="rect">
            <a:avLst/>
          </a:prstGeom>
          <a:noFill/>
        </p:spPr>
        <p:txBody>
          <a:bodyPr wrap="square">
            <a:spAutoFit/>
          </a:bodyPr>
          <a:lstStyle/>
          <a:p>
            <a:pPr marL="0" marR="0" algn="r">
              <a:lnSpc>
                <a:spcPct val="115000"/>
              </a:lnSpc>
              <a:spcBef>
                <a:spcPts val="0"/>
              </a:spcBef>
              <a:spcAft>
                <a:spcPts val="800"/>
              </a:spcAft>
            </a:pPr>
            <a:r>
              <a:rPr lang="ar-EG" sz="4000" b="1" i="0" u="none" strike="noStrike" baseline="0" dirty="0">
                <a:solidFill>
                  <a:srgbClr val="FF0000"/>
                </a:solidFill>
                <a:latin typeface="Sakkal Majalla" panose="02000000000000000000" pitchFamily="2" charset="-78"/>
                <a:cs typeface="Sakkal Majalla" panose="02000000000000000000" pitchFamily="2" charset="-78"/>
              </a:rPr>
              <a:t>خصائص الذكاء الاصطناعي</a:t>
            </a:r>
            <a:endParaRPr lang="en-US" sz="4000" b="1" kern="100" dirty="0">
              <a:solidFill>
                <a:srgbClr val="FF0000"/>
              </a:solidFill>
              <a:effectLst/>
              <a:latin typeface="Sakkal Majalla" panose="02000000000000000000" pitchFamily="2" charset="-78"/>
              <a:ea typeface="Aptos"/>
              <a:cs typeface="Sakkal Majalla" panose="02000000000000000000" pitchFamily="2" charset="-78"/>
            </a:endParaRPr>
          </a:p>
        </p:txBody>
      </p:sp>
    </p:spTree>
    <p:extLst>
      <p:ext uri="{BB962C8B-B14F-4D97-AF65-F5344CB8AC3E}">
        <p14:creationId xmlns:p14="http://schemas.microsoft.com/office/powerpoint/2010/main" val="404737353"/>
      </p:ext>
    </p:extLst>
  </p:cSld>
  <p:clrMapOvr>
    <a:masterClrMapping/>
  </p:clrMapOvr>
  <mc:AlternateContent xmlns:mc="http://schemas.openxmlformats.org/markup-compatibility/2006" xmlns:p14="http://schemas.microsoft.com/office/powerpoint/2010/main">
    <mc:Choice Requires="p14">
      <p:transition spd="slow" p14:dur="2000" advTm="99547"/>
    </mc:Choice>
    <mc:Fallback xmlns="">
      <p:transition spd="slow" advTm="9954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971800" y="1722795"/>
            <a:ext cx="8295400" cy="3877985"/>
          </a:xfrm>
          <a:prstGeom prst="rect">
            <a:avLst/>
          </a:prstGeom>
        </p:spPr>
        <p:txBody>
          <a:bodyPr lIns="0" tIns="0" rIns="0" bIns="0" rtlCol="0" anchor="t">
            <a:spAutoFit/>
          </a:bodyPr>
          <a:lstStyle/>
          <a:p>
            <a:pPr algn="r" rtl="1"/>
            <a:r>
              <a:rPr lang="ar-EG" sz="2800" b="1" i="0" u="sng" strike="noStrike" baseline="0" dirty="0">
                <a:latin typeface="Sakkal Majalla" panose="02000000000000000000" pitchFamily="2" charset="-78"/>
                <a:cs typeface="Sakkal Majalla" panose="02000000000000000000" pitchFamily="2" charset="-78"/>
              </a:rPr>
              <a:t>تتمثل مزايا الذكاء الاصطناعي في مايلي:</a:t>
            </a:r>
          </a:p>
          <a:p>
            <a:pPr algn="r" rtl="1"/>
            <a:r>
              <a:rPr lang="ar-EG" sz="2800" b="0" i="0" u="none" strike="noStrike" baseline="0" dirty="0">
                <a:latin typeface="Sakkal Majalla" panose="02000000000000000000" pitchFamily="2" charset="-78"/>
                <a:cs typeface="Sakkal Majalla" panose="02000000000000000000" pitchFamily="2" charset="-78"/>
              </a:rPr>
              <a:t>1. تقليل الخطأ البشري</a:t>
            </a:r>
            <a:r>
              <a:rPr lang="ar-EG" sz="2800" dirty="0">
                <a:latin typeface="Sakkal Majalla" panose="02000000000000000000" pitchFamily="2" charset="-78"/>
                <a:cs typeface="Sakkal Majalla" panose="02000000000000000000" pitchFamily="2" charset="-78"/>
              </a:rPr>
              <a:t>.</a:t>
            </a:r>
            <a:endParaRPr lang="ar-EG" sz="2800" b="0" i="0" u="none" strike="noStrike" baseline="0" dirty="0">
              <a:latin typeface="Sakkal Majalla" panose="02000000000000000000" pitchFamily="2" charset="-78"/>
              <a:cs typeface="Sakkal Majalla" panose="02000000000000000000" pitchFamily="2" charset="-78"/>
            </a:endParaRPr>
          </a:p>
          <a:p>
            <a:pPr algn="r" rtl="1"/>
            <a:r>
              <a:rPr lang="ar-EG" sz="2800" b="0" i="0" u="none" strike="noStrike" baseline="0" dirty="0">
                <a:latin typeface="Sakkal Majalla" panose="02000000000000000000" pitchFamily="2" charset="-78"/>
                <a:cs typeface="Sakkal Majalla" panose="02000000000000000000" pitchFamily="2" charset="-78"/>
              </a:rPr>
              <a:t>2. تحمل المخاطر التي قد يتلقاها البشر.</a:t>
            </a:r>
          </a:p>
          <a:p>
            <a:pPr algn="r" rtl="1"/>
            <a:r>
              <a:rPr lang="ar-EG" sz="2800" b="0" i="0" u="none" strike="noStrike" baseline="0" dirty="0">
                <a:latin typeface="Sakkal Majalla" panose="02000000000000000000" pitchFamily="2" charset="-78"/>
                <a:cs typeface="Sakkal Majalla" panose="02000000000000000000" pitchFamily="2" charset="-78"/>
              </a:rPr>
              <a:t>3. العمل الدائم دون استر</a:t>
            </a:r>
            <a:r>
              <a:rPr lang="ar-EG" sz="2800" dirty="0">
                <a:latin typeface="Sakkal Majalla" panose="02000000000000000000" pitchFamily="2" charset="-78"/>
                <a:cs typeface="Sakkal Majalla" panose="02000000000000000000" pitchFamily="2" charset="-78"/>
              </a:rPr>
              <a:t>ا</a:t>
            </a:r>
            <a:r>
              <a:rPr lang="ar-EG" sz="2800" b="0" i="0" u="none" strike="noStrike" baseline="0" dirty="0">
                <a:latin typeface="Sakkal Majalla" panose="02000000000000000000" pitchFamily="2" charset="-78"/>
                <a:cs typeface="Sakkal Majalla" panose="02000000000000000000" pitchFamily="2" charset="-78"/>
              </a:rPr>
              <a:t>حة.</a:t>
            </a:r>
          </a:p>
          <a:p>
            <a:pPr algn="r" rtl="1"/>
            <a:r>
              <a:rPr lang="ar-EG" sz="2800" b="0" i="0" u="none" strike="noStrike" baseline="0" dirty="0">
                <a:latin typeface="Sakkal Majalla" panose="02000000000000000000" pitchFamily="2" charset="-78"/>
                <a:cs typeface="Sakkal Majalla" panose="02000000000000000000" pitchFamily="2" charset="-78"/>
              </a:rPr>
              <a:t>4. يساعد على اتخاذ قرارات أسرع.</a:t>
            </a:r>
          </a:p>
          <a:p>
            <a:pPr algn="r" rtl="1"/>
            <a:r>
              <a:rPr lang="ar-EG" sz="2800" b="0" i="0" u="none" strike="noStrike" baseline="0" dirty="0">
                <a:latin typeface="Sakkal Majalla" panose="02000000000000000000" pitchFamily="2" charset="-78"/>
                <a:cs typeface="Sakkal Majalla" panose="02000000000000000000" pitchFamily="2" charset="-78"/>
              </a:rPr>
              <a:t>5. تخزين البيانات واستردادها بسرعة وأقل مجهود وأكثر فاعلية.</a:t>
            </a:r>
          </a:p>
          <a:p>
            <a:pPr algn="r" rtl="1"/>
            <a:r>
              <a:rPr lang="ar-EG" sz="2800" b="0" i="0" u="none" strike="noStrike" baseline="0" dirty="0">
                <a:latin typeface="Sakkal Majalla" panose="02000000000000000000" pitchFamily="2" charset="-78"/>
                <a:cs typeface="Sakkal Majalla" panose="02000000000000000000" pitchFamily="2" charset="-78"/>
              </a:rPr>
              <a:t>6. عدم التأثر بالظروف البيئية.</a:t>
            </a:r>
            <a:endParaRPr lang="en-US" sz="2800" b="0" i="0" u="none" strike="noStrike" baseline="0" dirty="0">
              <a:latin typeface="Sakkal Majalla" panose="02000000000000000000" pitchFamily="2" charset="-78"/>
              <a:cs typeface="Sakkal Majalla" panose="02000000000000000000" pitchFamily="2" charset="-78"/>
            </a:endParaRPr>
          </a:p>
          <a:p>
            <a:pPr algn="r" rtl="1"/>
            <a:r>
              <a:rPr lang="en-US" sz="2800" dirty="0">
                <a:latin typeface="Sakkal Majalla" panose="02000000000000000000" pitchFamily="2" charset="-78"/>
                <a:cs typeface="Sakkal Majalla" panose="02000000000000000000" pitchFamily="2" charset="-78"/>
              </a:rPr>
              <a:t>7</a:t>
            </a:r>
            <a:r>
              <a:rPr lang="ar-EG" sz="2800" dirty="0">
                <a:latin typeface="Sakkal Majalla" panose="02000000000000000000" pitchFamily="2" charset="-78"/>
                <a:cs typeface="Sakkal Majalla" panose="02000000000000000000" pitchFamily="2" charset="-78"/>
              </a:rPr>
              <a:t>. يساعد على القيام بالأعمال الروتينية التي ترهق كاهل الانسان وتهدر وقته.</a:t>
            </a:r>
          </a:p>
          <a:p>
            <a:pPr algn="r" rtl="1"/>
            <a:r>
              <a:rPr lang="ar-EG" sz="2800" b="0" i="0" u="none" strike="noStrike" baseline="0" dirty="0">
                <a:latin typeface="Sakkal Majalla" panose="02000000000000000000" pitchFamily="2" charset="-78"/>
                <a:cs typeface="Sakkal Majalla" panose="02000000000000000000" pitchFamily="2" charset="-78"/>
              </a:rPr>
              <a:t>8. تحليل المشاكل منطقيا بعيدا عن العواطف.</a:t>
            </a:r>
            <a:endParaRPr lang="en-US" sz="2800" b="0" i="0" u="none" strike="noStrike" baseline="0" dirty="0">
              <a:latin typeface="Sakkal Majalla" panose="02000000000000000000" pitchFamily="2" charset="-78"/>
              <a:cs typeface="Sakkal Majalla" panose="02000000000000000000" pitchFamily="2" charset="-78"/>
            </a:endParaRPr>
          </a:p>
        </p:txBody>
      </p:sp>
      <p:sp>
        <p:nvSpPr>
          <p:cNvPr id="7" name="Freeform 7"/>
          <p:cNvSpPr/>
          <p:nvPr/>
        </p:nvSpPr>
        <p:spPr>
          <a:xfrm>
            <a:off x="180431" y="2568869"/>
            <a:ext cx="3336779" cy="2294036"/>
          </a:xfrm>
          <a:custGeom>
            <a:avLst/>
            <a:gdLst/>
            <a:ahLst/>
            <a:cxnLst/>
            <a:rect l="l" t="t" r="r" b="b"/>
            <a:pathLst>
              <a:path w="5005169" h="3441054">
                <a:moveTo>
                  <a:pt x="0" y="0"/>
                </a:moveTo>
                <a:lnTo>
                  <a:pt x="5005169" y="0"/>
                </a:lnTo>
                <a:lnTo>
                  <a:pt x="5005169" y="3441053"/>
                </a:lnTo>
                <a:lnTo>
                  <a:pt x="0" y="3441053"/>
                </a:lnTo>
                <a:lnTo>
                  <a:pt x="0" y="0"/>
                </a:lnTo>
                <a:close/>
              </a:path>
            </a:pathLst>
          </a:custGeom>
          <a:blipFill>
            <a:blip r:embed="rId4"/>
            <a:stretch>
              <a:fillRect/>
            </a:stretch>
          </a:blipFill>
        </p:spPr>
      </p:sp>
      <p:sp>
        <p:nvSpPr>
          <p:cNvPr id="8" name="TextBox 8"/>
          <p:cNvSpPr txBox="1"/>
          <p:nvPr/>
        </p:nvSpPr>
        <p:spPr>
          <a:xfrm>
            <a:off x="-124744" y="6470697"/>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0" name="TextBox 9">
            <a:extLst>
              <a:ext uri="{FF2B5EF4-FFF2-40B4-BE49-F238E27FC236}">
                <a16:creationId xmlns:a16="http://schemas.microsoft.com/office/drawing/2014/main" id="{82B0B901-9537-432D-A7C0-3E4C44B291C2}"/>
              </a:ext>
            </a:extLst>
          </p:cNvPr>
          <p:cNvSpPr txBox="1"/>
          <p:nvPr/>
        </p:nvSpPr>
        <p:spPr>
          <a:xfrm>
            <a:off x="3857625" y="775619"/>
            <a:ext cx="7976527" cy="800219"/>
          </a:xfrm>
          <a:prstGeom prst="rect">
            <a:avLst/>
          </a:prstGeom>
          <a:noFill/>
        </p:spPr>
        <p:txBody>
          <a:bodyPr wrap="square">
            <a:spAutoFit/>
          </a:bodyPr>
          <a:lstStyle/>
          <a:p>
            <a:pPr marL="0" marR="0" algn="r">
              <a:lnSpc>
                <a:spcPct val="115000"/>
              </a:lnSpc>
              <a:spcBef>
                <a:spcPts val="0"/>
              </a:spcBef>
              <a:spcAft>
                <a:spcPts val="800"/>
              </a:spcAft>
            </a:pPr>
            <a:r>
              <a:rPr lang="ar-EG" sz="4000" b="1" i="0" u="none" strike="noStrike" baseline="0" dirty="0">
                <a:solidFill>
                  <a:srgbClr val="FF0000"/>
                </a:solidFill>
                <a:latin typeface="Sakkal Majalla" panose="02000000000000000000" pitchFamily="2" charset="-78"/>
                <a:cs typeface="Sakkal Majalla" panose="02000000000000000000" pitchFamily="2" charset="-78"/>
              </a:rPr>
              <a:t>مزايا وعيوب الذكاء الاصطناعي</a:t>
            </a:r>
            <a:endParaRPr lang="en-US" sz="4000" b="1" kern="100" dirty="0">
              <a:solidFill>
                <a:srgbClr val="FF0000"/>
              </a:solidFill>
              <a:effectLst/>
              <a:latin typeface="Sakkal Majalla" panose="02000000000000000000" pitchFamily="2" charset="-78"/>
              <a:ea typeface="Aptos"/>
              <a:cs typeface="Sakkal Majalla" panose="02000000000000000000" pitchFamily="2" charset="-78"/>
            </a:endParaRPr>
          </a:p>
        </p:txBody>
      </p:sp>
    </p:spTree>
    <p:extLst>
      <p:ext uri="{BB962C8B-B14F-4D97-AF65-F5344CB8AC3E}">
        <p14:creationId xmlns:p14="http://schemas.microsoft.com/office/powerpoint/2010/main" val="1469692718"/>
      </p:ext>
    </p:extLst>
  </p:cSld>
  <p:clrMapOvr>
    <a:masterClrMapping/>
  </p:clrMapOvr>
  <mc:AlternateContent xmlns:mc="http://schemas.openxmlformats.org/markup-compatibility/2006" xmlns:p14="http://schemas.microsoft.com/office/powerpoint/2010/main">
    <mc:Choice Requires="p14">
      <p:transition spd="slow" p14:dur="2000" advTm="43984"/>
    </mc:Choice>
    <mc:Fallback xmlns="">
      <p:transition spd="slow" advTm="4398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223829" y="1564497"/>
            <a:ext cx="9620767" cy="3200876"/>
          </a:xfrm>
          <a:prstGeom prst="rect">
            <a:avLst/>
          </a:prstGeom>
        </p:spPr>
        <p:txBody>
          <a:bodyPr wrap="square" lIns="0" tIns="0" rIns="0" bIns="0" rtlCol="0" anchor="t">
            <a:spAutoFit/>
          </a:bodyPr>
          <a:lstStyle/>
          <a:p>
            <a:pPr algn="r" rtl="1"/>
            <a:r>
              <a:rPr lang="ar-EG" sz="4000" b="1" i="0" u="none" strike="noStrike" baseline="0" dirty="0">
                <a:solidFill>
                  <a:srgbClr val="FF0000"/>
                </a:solidFill>
                <a:latin typeface="Sakkal Majalla" panose="02000000000000000000" pitchFamily="2" charset="-78"/>
                <a:cs typeface="Sakkal Majalla" panose="02000000000000000000" pitchFamily="2" charset="-78"/>
              </a:rPr>
              <a:t>عيوب الذكاء الاصطناعي:</a:t>
            </a:r>
            <a:endParaRPr lang="ar-EG" sz="4000" b="1" i="0" u="none" strike="noStrike" baseline="0" dirty="0">
              <a:latin typeface="Sakkal Majalla" panose="02000000000000000000" pitchFamily="2" charset="-78"/>
              <a:cs typeface="Sakkal Majalla" panose="02000000000000000000" pitchFamily="2" charset="-78"/>
            </a:endParaRPr>
          </a:p>
          <a:p>
            <a:pPr algn="r" rtl="1"/>
            <a:r>
              <a:rPr lang="ar-EG" sz="2800" b="1" i="0" u="sng" strike="noStrike" baseline="0" dirty="0">
                <a:latin typeface="Sakkal Majalla" panose="02000000000000000000" pitchFamily="2" charset="-78"/>
                <a:cs typeface="Sakkal Majalla" panose="02000000000000000000" pitchFamily="2" charset="-78"/>
              </a:rPr>
              <a:t>تتمثل عيوب الذكاء الاصطناعي في مايلي:</a:t>
            </a:r>
          </a:p>
          <a:p>
            <a:pPr algn="r" rtl="1"/>
            <a:r>
              <a:rPr lang="ar-EG" sz="2800" b="0" i="0" u="none" strike="noStrike" baseline="0" dirty="0">
                <a:latin typeface="Sakkal Majalla" panose="02000000000000000000" pitchFamily="2" charset="-78"/>
                <a:cs typeface="Sakkal Majalla" panose="02000000000000000000" pitchFamily="2" charset="-78"/>
              </a:rPr>
              <a:t>1. يعود البشر على الكسل.</a:t>
            </a:r>
          </a:p>
          <a:p>
            <a:pPr algn="r" rtl="1"/>
            <a:r>
              <a:rPr lang="ar-EG" sz="2800" b="0" i="0" u="none" strike="noStrike" baseline="0" dirty="0">
                <a:latin typeface="Sakkal Majalla" panose="02000000000000000000" pitchFamily="2" charset="-78"/>
                <a:cs typeface="Sakkal Majalla" panose="02000000000000000000" pitchFamily="2" charset="-78"/>
              </a:rPr>
              <a:t>2. تكاليف صناعة مرتفعة.</a:t>
            </a:r>
          </a:p>
          <a:p>
            <a:pPr algn="r" rtl="1"/>
            <a:r>
              <a:rPr lang="ar-EG" sz="2800" b="0" i="0" u="none" strike="noStrike" baseline="0" dirty="0">
                <a:latin typeface="Sakkal Majalla" panose="02000000000000000000" pitchFamily="2" charset="-78"/>
                <a:cs typeface="Sakkal Majalla" panose="02000000000000000000" pitchFamily="2" charset="-78"/>
              </a:rPr>
              <a:t>3. يرفع نسب البطالة.</a:t>
            </a:r>
          </a:p>
          <a:p>
            <a:pPr algn="r" rtl="1"/>
            <a:r>
              <a:rPr lang="ar-EG" sz="2800" b="0" i="0" u="none" strike="noStrike" baseline="0" dirty="0">
                <a:latin typeface="Sakkal Majalla" panose="02000000000000000000" pitchFamily="2" charset="-78"/>
                <a:cs typeface="Sakkal Majalla" panose="02000000000000000000" pitchFamily="2" charset="-78"/>
              </a:rPr>
              <a:t>4. نقص الافكار الخلاقة لحل المشاكل و"التفكير خارج الصندوق".</a:t>
            </a:r>
          </a:p>
          <a:p>
            <a:pPr algn="r" rtl="1"/>
            <a:r>
              <a:rPr lang="ar-EG" sz="2800" b="0" i="0" u="none" strike="noStrike" baseline="0" dirty="0">
                <a:latin typeface="Sakkal Majalla" panose="02000000000000000000" pitchFamily="2" charset="-78"/>
                <a:cs typeface="Sakkal Majalla" panose="02000000000000000000" pitchFamily="2" charset="-78"/>
              </a:rPr>
              <a:t>5. قد يسبب </a:t>
            </a:r>
            <a:r>
              <a:rPr lang="ar-EG" sz="2800" dirty="0">
                <a:latin typeface="Sakkal Majalla" panose="02000000000000000000" pitchFamily="2" charset="-78"/>
                <a:cs typeface="Sakkal Majalla" panose="02000000000000000000" pitchFamily="2" charset="-78"/>
              </a:rPr>
              <a:t>الإ</a:t>
            </a:r>
            <a:r>
              <a:rPr lang="ar-EG" sz="2800" b="0" i="0" u="none" strike="noStrike" baseline="0" dirty="0">
                <a:latin typeface="Sakkal Majalla" panose="02000000000000000000" pitchFamily="2" charset="-78"/>
                <a:cs typeface="Sakkal Majalla" panose="02000000000000000000" pitchFamily="2" charset="-78"/>
              </a:rPr>
              <a:t>دمان وإضعاف التواصل البشري.</a:t>
            </a:r>
            <a:endParaRPr lang="en-US" sz="2800" kern="100" dirty="0">
              <a:effectLst/>
              <a:latin typeface="Sakkal Majalla" panose="02000000000000000000" pitchFamily="2" charset="-78"/>
              <a:ea typeface="Aptos"/>
              <a:cs typeface="Sakkal Majalla" panose="02000000000000000000" pitchFamily="2" charset="-78"/>
            </a:endParaRPr>
          </a:p>
        </p:txBody>
      </p:sp>
      <p:sp>
        <p:nvSpPr>
          <p:cNvPr id="7" name="Freeform 7"/>
          <p:cNvSpPr/>
          <p:nvPr/>
        </p:nvSpPr>
        <p:spPr>
          <a:xfrm>
            <a:off x="721195" y="2418995"/>
            <a:ext cx="3528753" cy="3175878"/>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20927"/>
    </mc:Choice>
    <mc:Fallback xmlns="">
      <p:transition spd="slow" advTm="2092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371725" y="865958"/>
            <a:ext cx="9620767" cy="5733621"/>
          </a:xfrm>
          <a:prstGeom prst="rect">
            <a:avLst/>
          </a:prstGeom>
        </p:spPr>
        <p:txBody>
          <a:bodyPr wrap="square" lIns="0" tIns="0" rIns="0" bIns="0" rtlCol="0" anchor="t">
            <a:spAutoFit/>
          </a:bodyPr>
          <a:lstStyle/>
          <a:p>
            <a:pPr marL="0" marR="0" algn="r">
              <a:lnSpc>
                <a:spcPct val="115000"/>
              </a:lnSpc>
              <a:spcBef>
                <a:spcPts val="0"/>
              </a:spcBef>
              <a:spcAft>
                <a:spcPts val="800"/>
              </a:spcAft>
            </a:pPr>
            <a:r>
              <a:rPr lang="ar-SA" sz="4000" b="1" kern="100" dirty="0">
                <a:solidFill>
                  <a:srgbClr val="FF0000"/>
                </a:solidFill>
                <a:effectLst/>
                <a:latin typeface="Sakkal Majalla" panose="02000000000000000000" pitchFamily="2" charset="-78"/>
                <a:ea typeface="Aptos"/>
                <a:cs typeface="Sakkal Majalla" panose="02000000000000000000" pitchFamily="2" charset="-78"/>
              </a:rPr>
              <a:t>توظيف تطبيقات الذكاء</a:t>
            </a:r>
            <a:r>
              <a:rPr lang="ar-EG" sz="4000" b="1" kern="100" dirty="0">
                <a:solidFill>
                  <a:srgbClr val="FF0000"/>
                </a:solidFill>
                <a:effectLst/>
                <a:latin typeface="Sakkal Majalla" panose="02000000000000000000" pitchFamily="2" charset="-78"/>
                <a:ea typeface="Aptos"/>
                <a:cs typeface="Sakkal Majalla" panose="02000000000000000000" pitchFamily="2" charset="-78"/>
              </a:rPr>
              <a:t> الاصطناعي </a:t>
            </a:r>
            <a:r>
              <a:rPr lang="ar-SA" sz="4000" b="1" kern="100" dirty="0">
                <a:solidFill>
                  <a:srgbClr val="FF0000"/>
                </a:solidFill>
                <a:effectLst/>
                <a:latin typeface="Sakkal Majalla" panose="02000000000000000000" pitchFamily="2" charset="-78"/>
                <a:ea typeface="Aptos"/>
                <a:cs typeface="Sakkal Majalla" panose="02000000000000000000" pitchFamily="2" charset="-78"/>
              </a:rPr>
              <a:t> </a:t>
            </a:r>
            <a:endParaRPr lang="en-US" sz="4000" b="1" kern="100" dirty="0">
              <a:solidFill>
                <a:srgbClr val="FF0000"/>
              </a:solidFill>
              <a:effectLst/>
              <a:latin typeface="Sakkal Majalla" panose="02000000000000000000" pitchFamily="2" charset="-78"/>
              <a:ea typeface="Aptos"/>
              <a:cs typeface="Sakkal Majalla" panose="02000000000000000000" pitchFamily="2" charset="-78"/>
            </a:endParaRPr>
          </a:p>
          <a:p>
            <a:pPr algn="r">
              <a:lnSpc>
                <a:spcPct val="115000"/>
              </a:lnSpc>
              <a:spcAft>
                <a:spcPts val="800"/>
              </a:spcAft>
            </a:pPr>
            <a:r>
              <a:rPr lang="ar-SA" sz="4000" b="1" dirty="0">
                <a:solidFill>
                  <a:schemeClr val="accent1"/>
                </a:solidFill>
                <a:latin typeface="Sakkal Majalla" panose="02000000000000000000" pitchFamily="2" charset="-78"/>
                <a:cs typeface="Sakkal Majalla" panose="02000000000000000000" pitchFamily="2" charset="-78"/>
              </a:rPr>
              <a:t>:</a:t>
            </a:r>
            <a:r>
              <a:rPr lang="en-US" sz="4000" b="1" dirty="0">
                <a:solidFill>
                  <a:schemeClr val="accent1"/>
                </a:solidFill>
                <a:latin typeface="Sakkal Majalla" panose="02000000000000000000" pitchFamily="2" charset="-78"/>
                <a:cs typeface="Sakkal Majalla" panose="02000000000000000000" pitchFamily="2" charset="-78"/>
              </a:rPr>
              <a:t>Intelligent Searches </a:t>
            </a:r>
            <a:r>
              <a:rPr lang="ar-EG" sz="4000" b="1" dirty="0">
                <a:solidFill>
                  <a:schemeClr val="accent1"/>
                </a:solidFill>
                <a:latin typeface="Sakkal Majalla" panose="02000000000000000000" pitchFamily="2" charset="-78"/>
                <a:cs typeface="Sakkal Majalla" panose="02000000000000000000" pitchFamily="2" charset="-78"/>
              </a:rPr>
              <a:t>1- </a:t>
            </a:r>
            <a:r>
              <a:rPr lang="ar-SA" sz="4000" b="1" dirty="0">
                <a:solidFill>
                  <a:schemeClr val="accent1"/>
                </a:solidFill>
                <a:latin typeface="Sakkal Majalla" panose="02000000000000000000" pitchFamily="2" charset="-78"/>
                <a:cs typeface="Sakkal Majalla" panose="02000000000000000000" pitchFamily="2" charset="-78"/>
              </a:rPr>
              <a:t>عمليات البحث الذكية</a:t>
            </a:r>
            <a:endParaRPr lang="en-US" sz="4000" b="1" dirty="0">
              <a:solidFill>
                <a:schemeClr val="accent1"/>
              </a:solidFill>
              <a:latin typeface="Sakkal Majalla" panose="02000000000000000000" pitchFamily="2" charset="-78"/>
              <a:cs typeface="Sakkal Majalla" panose="02000000000000000000" pitchFamily="2" charset="-78"/>
            </a:endParaRPr>
          </a:p>
          <a:p>
            <a:pPr marL="0" marR="0" algn="just" rtl="1">
              <a:lnSpc>
                <a:spcPct val="115000"/>
              </a:lnSpc>
              <a:spcBef>
                <a:spcPts val="0"/>
              </a:spcBef>
              <a:spcAft>
                <a:spcPts val="800"/>
              </a:spcAft>
            </a:pPr>
            <a:r>
              <a:rPr lang="ar-SA" sz="2500" kern="100" dirty="0">
                <a:effectLst/>
                <a:latin typeface="Sakkal Majalla" panose="02000000000000000000" pitchFamily="2" charset="-78"/>
                <a:ea typeface="Aptos"/>
                <a:cs typeface="Sakkal Majalla" panose="02000000000000000000" pitchFamily="2" charset="-78"/>
              </a:rPr>
              <a:t>كثيرا ما يرغب الشخص في شراء شيء ما لتحقيق حاجة معينة دون معرفة ما هو بالضبط</a:t>
            </a:r>
            <a:r>
              <a:rPr lang="ar-EG" sz="2500" kern="100" dirty="0">
                <a:effectLst/>
                <a:latin typeface="Sakkal Majalla" panose="02000000000000000000" pitchFamily="2" charset="-78"/>
                <a:ea typeface="Aptos"/>
                <a:cs typeface="Sakkal Majalla" panose="02000000000000000000" pitchFamily="2" charset="-78"/>
              </a:rPr>
              <a:t>.</a:t>
            </a:r>
            <a:r>
              <a:rPr lang="ar-SA" sz="2500" kern="100" dirty="0">
                <a:effectLst/>
                <a:latin typeface="Sakkal Majalla" panose="02000000000000000000" pitchFamily="2" charset="-78"/>
                <a:ea typeface="Aptos"/>
                <a:cs typeface="Sakkal Majalla" panose="02000000000000000000" pitchFamily="2" charset="-78"/>
              </a:rPr>
              <a:t> لذا أصبح تحويل مصطلح البحث إلى مشتريات أو سلع وخدمات ممكنا من خلال عمليات البحث المدعومة بالذكاء الاصطناعي بسبب استخدام المعلومات التي يعرفها الذكاء الاصطناعي عن المستخدم ودمجها مع تجارب أخرى، بالتالي يحصل العميل على نتائج بحث ذات صلة بما يريده وربما بعض الأشياء الأخرى التي قد يريدها</a:t>
            </a:r>
            <a:r>
              <a:rPr lang="en-US" sz="2500" kern="100" dirty="0">
                <a:effectLst/>
                <a:latin typeface="Sakkal Majalla" panose="02000000000000000000" pitchFamily="2" charset="-78"/>
                <a:ea typeface="Aptos"/>
                <a:cs typeface="Sakkal Majalla" panose="02000000000000000000" pitchFamily="2" charset="-78"/>
              </a:rPr>
              <a:t> </a:t>
            </a:r>
            <a:r>
              <a:rPr lang="ar-SA" sz="2500" kern="100" dirty="0">
                <a:effectLst/>
                <a:latin typeface="Sakkal Majalla" panose="02000000000000000000" pitchFamily="2" charset="-78"/>
                <a:ea typeface="Aptos"/>
                <a:cs typeface="Sakkal Majalla" panose="02000000000000000000" pitchFamily="2" charset="-78"/>
              </a:rPr>
              <a:t> </a:t>
            </a:r>
            <a:endParaRPr lang="en-US" sz="2500" kern="100" dirty="0">
              <a:effectLst/>
              <a:latin typeface="Sakkal Majalla" panose="02000000000000000000" pitchFamily="2" charset="-78"/>
              <a:ea typeface="Aptos"/>
              <a:cs typeface="Sakkal Majalla" panose="02000000000000000000" pitchFamily="2" charset="-78"/>
            </a:endParaRPr>
          </a:p>
          <a:p>
            <a:pPr algn="r">
              <a:lnSpc>
                <a:spcPct val="115000"/>
              </a:lnSpc>
              <a:spcAft>
                <a:spcPts val="800"/>
              </a:spcAft>
            </a:pPr>
            <a:r>
              <a:rPr lang="en-US" sz="4000" b="1" kern="100" dirty="0">
                <a:solidFill>
                  <a:srgbClr val="0070C0"/>
                </a:solidFill>
                <a:effectLst/>
                <a:latin typeface="Sakkal Majalla" panose="02000000000000000000" pitchFamily="2" charset="-78"/>
                <a:ea typeface="Aptos"/>
                <a:cs typeface="Sakkal Majalla" panose="02000000000000000000" pitchFamily="2" charset="-78"/>
              </a:rPr>
              <a:t>:Visual Search </a:t>
            </a:r>
            <a:r>
              <a:rPr lang="ar-EG" sz="4000" b="1" kern="100" dirty="0">
                <a:solidFill>
                  <a:srgbClr val="0070C0"/>
                </a:solidFill>
                <a:latin typeface="Sakkal Majalla" panose="02000000000000000000" pitchFamily="2" charset="-78"/>
                <a:ea typeface="Aptos"/>
                <a:cs typeface="Sakkal Majalla" panose="02000000000000000000" pitchFamily="2" charset="-78"/>
              </a:rPr>
              <a:t>2- </a:t>
            </a:r>
            <a:r>
              <a:rPr lang="ar-SA" sz="4000" b="1" kern="100" dirty="0">
                <a:solidFill>
                  <a:srgbClr val="0070C0"/>
                </a:solidFill>
                <a:latin typeface="Sakkal Majalla" panose="02000000000000000000" pitchFamily="2" charset="-78"/>
                <a:ea typeface="Aptos"/>
                <a:cs typeface="Sakkal Majalla" panose="02000000000000000000" pitchFamily="2" charset="-78"/>
              </a:rPr>
              <a:t>البحث </a:t>
            </a:r>
            <a:r>
              <a:rPr lang="ar-SA" sz="4000" b="1" kern="100" dirty="0">
                <a:solidFill>
                  <a:srgbClr val="0070C0"/>
                </a:solidFill>
                <a:effectLst/>
                <a:latin typeface="Sakkal Majalla" panose="02000000000000000000" pitchFamily="2" charset="-78"/>
                <a:ea typeface="Aptos"/>
                <a:cs typeface="Sakkal Majalla" panose="02000000000000000000" pitchFamily="2" charset="-78"/>
              </a:rPr>
              <a:t>المرئي</a:t>
            </a:r>
            <a:endParaRPr lang="en-US" sz="4000" b="1" kern="100" dirty="0">
              <a:solidFill>
                <a:srgbClr val="0070C0"/>
              </a:solidFill>
              <a:effectLst/>
              <a:latin typeface="Sakkal Majalla" panose="02000000000000000000" pitchFamily="2" charset="-78"/>
              <a:ea typeface="Aptos"/>
              <a:cs typeface="Sakkal Majalla" panose="02000000000000000000" pitchFamily="2" charset="-78"/>
            </a:endParaRPr>
          </a:p>
          <a:p>
            <a:pPr algn="just" rtl="1">
              <a:lnSpc>
                <a:spcPct val="115000"/>
              </a:lnSpc>
              <a:spcAft>
                <a:spcPts val="800"/>
              </a:spcAft>
            </a:pPr>
            <a:r>
              <a:rPr lang="ar-SA" sz="2500" kern="100" dirty="0">
                <a:effectLst/>
                <a:latin typeface="Sakkal Majalla" panose="02000000000000000000" pitchFamily="2" charset="-78"/>
                <a:ea typeface="Aptos"/>
                <a:cs typeface="Sakkal Majalla" panose="02000000000000000000" pitchFamily="2" charset="-78"/>
              </a:rPr>
              <a:t>من بين التوجهات الأكثر حداثة والذي تم تقديمه مؤخرًا، حيث يمكن الآن للمتسوقين البحث عما يحتاجون إليه بالضبط ببضع نقرات، حيث تكون الصورة مفيدة في البحث عن علامة تجارية للمنتجات أو جودة أفضل أو حجم أو لون معين كذلك، وفي </a:t>
            </a:r>
            <a:r>
              <a:rPr lang="ar-SA" sz="2500" kern="100" dirty="0">
                <a:latin typeface="Sakkal Majalla" panose="02000000000000000000" pitchFamily="2" charset="-78"/>
                <a:ea typeface="Aptos"/>
                <a:cs typeface="Sakkal Majalla" panose="02000000000000000000" pitchFamily="2" charset="-78"/>
              </a:rPr>
              <a:t>الواقع يسهل</a:t>
            </a:r>
            <a:r>
              <a:rPr lang="ar-EG" sz="2500" kern="100" dirty="0">
                <a:latin typeface="Sakkal Majalla" panose="02000000000000000000" pitchFamily="2" charset="-78"/>
                <a:ea typeface="Aptos"/>
                <a:cs typeface="Sakkal Majalla" panose="02000000000000000000" pitchFamily="2" charset="-78"/>
              </a:rPr>
              <a:t> </a:t>
            </a:r>
            <a:r>
              <a:rPr lang="ar-SA" sz="2500" kern="100" dirty="0">
                <a:latin typeface="Sakkal Majalla" panose="02000000000000000000" pitchFamily="2" charset="-78"/>
                <a:ea typeface="Aptos"/>
                <a:cs typeface="Sakkal Majalla" panose="02000000000000000000" pitchFamily="2" charset="-78"/>
              </a:rPr>
              <a:t>الذكاء</a:t>
            </a:r>
            <a:r>
              <a:rPr lang="ar-EG" sz="2500" kern="100" dirty="0">
                <a:latin typeface="Sakkal Majalla" panose="02000000000000000000" pitchFamily="2" charset="-78"/>
                <a:ea typeface="Aptos"/>
                <a:cs typeface="Sakkal Majalla" panose="02000000000000000000" pitchFamily="2" charset="-78"/>
              </a:rPr>
              <a:t> </a:t>
            </a:r>
            <a:r>
              <a:rPr lang="ar-SA" sz="2500" kern="100" dirty="0">
                <a:latin typeface="Sakkal Majalla" panose="02000000000000000000" pitchFamily="2" charset="-78"/>
                <a:ea typeface="Aptos"/>
                <a:cs typeface="Sakkal Majalla" panose="02000000000000000000" pitchFamily="2" charset="-78"/>
              </a:rPr>
              <a:t>الاصطناعي البحث المرئي بشكل أكبر ويوسع أفكار </a:t>
            </a:r>
            <a:r>
              <a:rPr lang="ar-SA" sz="2500" kern="100" dirty="0">
                <a:effectLst/>
                <a:latin typeface="Sakkal Majalla" panose="02000000000000000000" pitchFamily="2" charset="-78"/>
                <a:ea typeface="Aptos"/>
                <a:cs typeface="Sakkal Majalla" panose="02000000000000000000" pitchFamily="2" charset="-78"/>
              </a:rPr>
              <a:t>استخدامه</a:t>
            </a:r>
            <a:endParaRPr lang="en-US" sz="2500" kern="100" dirty="0">
              <a:effectLst/>
              <a:latin typeface="Sakkal Majalla" panose="02000000000000000000" pitchFamily="2" charset="-78"/>
              <a:ea typeface="Aptos"/>
              <a:cs typeface="Sakkal Majalla" panose="02000000000000000000" pitchFamily="2" charset="-78"/>
            </a:endParaRPr>
          </a:p>
        </p:txBody>
      </p:sp>
      <p:sp>
        <p:nvSpPr>
          <p:cNvPr id="8" name="TextBox 8"/>
          <p:cNvSpPr txBox="1"/>
          <p:nvPr/>
        </p:nvSpPr>
        <p:spPr>
          <a:xfrm>
            <a:off x="9517262" y="6426506"/>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pic>
        <p:nvPicPr>
          <p:cNvPr id="11" name="Picture 10">
            <a:extLst>
              <a:ext uri="{FF2B5EF4-FFF2-40B4-BE49-F238E27FC236}">
                <a16:creationId xmlns:a16="http://schemas.microsoft.com/office/drawing/2014/main" id="{8E0591A8-ED27-4271-A198-6BD0C902AD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7165" y="2265194"/>
            <a:ext cx="2728980" cy="3846982"/>
          </a:xfrm>
          <a:prstGeom prst="rect">
            <a:avLst/>
          </a:prstGeom>
        </p:spPr>
      </p:pic>
    </p:spTree>
    <p:extLst>
      <p:ext uri="{BB962C8B-B14F-4D97-AF65-F5344CB8AC3E}">
        <p14:creationId xmlns:p14="http://schemas.microsoft.com/office/powerpoint/2010/main" val="268332281"/>
      </p:ext>
    </p:extLst>
  </p:cSld>
  <p:clrMapOvr>
    <a:masterClrMapping/>
  </p:clrMapOvr>
  <mc:AlternateContent xmlns:mc="http://schemas.openxmlformats.org/markup-compatibility/2006" xmlns:p14="http://schemas.microsoft.com/office/powerpoint/2010/main">
    <mc:Choice Requires="p14">
      <p:transition spd="slow" p14:dur="2000" advTm="193125"/>
    </mc:Choice>
    <mc:Fallback xmlns="">
      <p:transition spd="slow" advTm="19312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673722" y="821923"/>
            <a:ext cx="9385391" cy="5967275"/>
          </a:xfrm>
          <a:prstGeom prst="rect">
            <a:avLst/>
          </a:prstGeom>
        </p:spPr>
        <p:txBody>
          <a:bodyPr wrap="square" lIns="0" tIns="0" rIns="0" bIns="0" rtlCol="0" anchor="t">
            <a:spAutoFit/>
          </a:bodyPr>
          <a:lstStyle/>
          <a:p>
            <a:pPr marL="0" marR="0" algn="r">
              <a:lnSpc>
                <a:spcPct val="115000"/>
              </a:lnSpc>
              <a:spcBef>
                <a:spcPts val="0"/>
              </a:spcBef>
              <a:spcAft>
                <a:spcPts val="800"/>
              </a:spcAft>
            </a:pPr>
            <a:r>
              <a:rPr lang="ar-SA" sz="4000" b="1" kern="100" dirty="0">
                <a:solidFill>
                  <a:srgbClr val="0070C0"/>
                </a:solidFill>
                <a:effectLst/>
                <a:latin typeface="Sakkal Majalla" panose="02000000000000000000" pitchFamily="2" charset="-78"/>
                <a:ea typeface="Aptos"/>
                <a:cs typeface="Sakkal Majalla" panose="02000000000000000000" pitchFamily="2" charset="-78"/>
              </a:rPr>
              <a:t> </a:t>
            </a:r>
            <a:r>
              <a:rPr lang="en-US" sz="4000" b="1" kern="100" dirty="0">
                <a:solidFill>
                  <a:srgbClr val="0070C0"/>
                </a:solidFill>
                <a:effectLst/>
                <a:latin typeface="Sakkal Majalla" panose="02000000000000000000" pitchFamily="2" charset="-78"/>
                <a:ea typeface="Aptos"/>
                <a:cs typeface="Sakkal Majalla" panose="02000000000000000000" pitchFamily="2" charset="-78"/>
              </a:rPr>
              <a:t>: Voice Assistance </a:t>
            </a:r>
            <a:r>
              <a:rPr lang="ar-EG" sz="4000" b="1" kern="100" dirty="0">
                <a:solidFill>
                  <a:srgbClr val="0070C0"/>
                </a:solidFill>
                <a:effectLst/>
                <a:latin typeface="Sakkal Majalla" panose="02000000000000000000" pitchFamily="2" charset="-78"/>
                <a:ea typeface="Aptos"/>
                <a:cs typeface="Sakkal Majalla" panose="02000000000000000000" pitchFamily="2" charset="-78"/>
              </a:rPr>
              <a:t>- </a:t>
            </a:r>
            <a:r>
              <a:rPr lang="ar-SA" sz="4000" b="1" kern="100" dirty="0">
                <a:solidFill>
                  <a:srgbClr val="0070C0"/>
                </a:solidFill>
                <a:effectLst/>
                <a:latin typeface="Sakkal Majalla" panose="02000000000000000000" pitchFamily="2" charset="-78"/>
                <a:ea typeface="Aptos"/>
                <a:cs typeface="Sakkal Majalla" panose="02000000000000000000" pitchFamily="2" charset="-78"/>
              </a:rPr>
              <a:t>المساعدة الصوتية</a:t>
            </a:r>
            <a:r>
              <a:rPr lang="en-US" sz="4000" b="1" kern="100" dirty="0">
                <a:solidFill>
                  <a:srgbClr val="0070C0"/>
                </a:solidFill>
                <a:effectLst/>
                <a:latin typeface="Sakkal Majalla" panose="02000000000000000000" pitchFamily="2" charset="-78"/>
                <a:ea typeface="Aptos"/>
                <a:cs typeface="Sakkal Majalla" panose="02000000000000000000" pitchFamily="2" charset="-78"/>
              </a:rPr>
              <a:t>3</a:t>
            </a:r>
          </a:p>
          <a:p>
            <a:pPr marL="0" marR="0" algn="just" rtl="1">
              <a:lnSpc>
                <a:spcPct val="115000"/>
              </a:lnSpc>
              <a:spcBef>
                <a:spcPts val="0"/>
              </a:spcBef>
              <a:spcAft>
                <a:spcPts val="800"/>
              </a:spcAft>
            </a:pPr>
            <a:r>
              <a:rPr lang="ar-SA" sz="2600" kern="100" dirty="0">
                <a:effectLst/>
                <a:latin typeface="Sakkal Majalla" panose="02000000000000000000" pitchFamily="2" charset="-78"/>
                <a:ea typeface="Aptos"/>
                <a:cs typeface="Sakkal Majalla" panose="02000000000000000000" pitchFamily="2" charset="-78"/>
              </a:rPr>
              <a:t>مع تكنولوجيا المساعدات الصوتية وتنوعها الحالي مثل</a:t>
            </a:r>
            <a:r>
              <a:rPr lang="en-US" sz="2600" kern="100" dirty="0">
                <a:effectLst/>
                <a:latin typeface="Sakkal Majalla" panose="02000000000000000000" pitchFamily="2" charset="-78"/>
                <a:ea typeface="Aptos"/>
                <a:cs typeface="Sakkal Majalla" panose="02000000000000000000" pitchFamily="2" charset="-78"/>
              </a:rPr>
              <a:t> Alexa, google assistant, Apple Siri </a:t>
            </a:r>
          </a:p>
          <a:p>
            <a:pPr marL="0" marR="0" algn="just" rtl="1">
              <a:lnSpc>
                <a:spcPct val="115000"/>
              </a:lnSpc>
              <a:spcBef>
                <a:spcPts val="0"/>
              </a:spcBef>
              <a:spcAft>
                <a:spcPts val="800"/>
              </a:spcAft>
            </a:pPr>
            <a:r>
              <a:rPr lang="ar-SA" sz="2600" kern="100" dirty="0">
                <a:effectLst/>
                <a:latin typeface="Sakkal Majalla" panose="02000000000000000000" pitchFamily="2" charset="-78"/>
                <a:ea typeface="Aptos"/>
                <a:cs typeface="Sakkal Majalla" panose="02000000000000000000" pitchFamily="2" charset="-78"/>
              </a:rPr>
              <a:t>أصبح التسوق أكثر إمتاعا للمستخدمين فهو يجعل التفاعل أسهل، بل يعفي الشخص من ضرورة الكتابة عندما لا يكون ذلك مناسبا، كما أنه يعزز تجربة المستخدم والمشاركة في الوقت الفعلي، فالذكاء الاصطناعي يقدم توصيات مخصصة بشكل أفضل بناء على تحليلات دقيقة لسلوك المستهلك، بفضل التكنولوجيا الآن أصبح شراء الملابس والأحذية والطعام وأي شيء تريده الكترونيا أسهل بكثير </a:t>
            </a:r>
            <a:endParaRPr lang="en-US" sz="2600" kern="100" dirty="0">
              <a:effectLst/>
              <a:latin typeface="Sakkal Majalla" panose="02000000000000000000" pitchFamily="2" charset="-78"/>
              <a:ea typeface="Aptos"/>
              <a:cs typeface="Sakkal Majalla" panose="02000000000000000000" pitchFamily="2" charset="-78"/>
            </a:endParaRPr>
          </a:p>
          <a:p>
            <a:pPr algn="r">
              <a:lnSpc>
                <a:spcPct val="115000"/>
              </a:lnSpc>
              <a:spcAft>
                <a:spcPts val="800"/>
              </a:spcAft>
            </a:pPr>
            <a:r>
              <a:rPr lang="ar-SA" sz="4000" b="1" kern="100" dirty="0">
                <a:solidFill>
                  <a:srgbClr val="0070C0"/>
                </a:solidFill>
                <a:latin typeface="Sakkal Majalla" panose="02000000000000000000" pitchFamily="2" charset="-78"/>
                <a:ea typeface="Aptos"/>
                <a:cs typeface="Sakkal Majalla" panose="02000000000000000000" pitchFamily="2" charset="-78"/>
              </a:rPr>
              <a:t>:</a:t>
            </a:r>
            <a:r>
              <a:rPr lang="en-US" sz="4000" b="1" kern="100" dirty="0">
                <a:solidFill>
                  <a:srgbClr val="0070C0"/>
                </a:solidFill>
                <a:latin typeface="Sakkal Majalla" panose="02000000000000000000" pitchFamily="2" charset="-78"/>
                <a:ea typeface="Aptos"/>
                <a:cs typeface="Sakkal Majalla" panose="02000000000000000000" pitchFamily="2" charset="-78"/>
              </a:rPr>
              <a:t>Chatbots</a:t>
            </a:r>
            <a:r>
              <a:rPr lang="ar-SA" sz="4000" b="1" kern="100" dirty="0">
                <a:solidFill>
                  <a:srgbClr val="0070C0"/>
                </a:solidFill>
                <a:latin typeface="Sakkal Majalla" panose="02000000000000000000" pitchFamily="2" charset="-78"/>
                <a:ea typeface="Aptos"/>
                <a:cs typeface="Sakkal Majalla" panose="02000000000000000000" pitchFamily="2" charset="-78"/>
              </a:rPr>
              <a:t>روبوتات المحادثة</a:t>
            </a:r>
            <a:r>
              <a:rPr lang="ar-EG" sz="4000" b="1" kern="100" dirty="0">
                <a:solidFill>
                  <a:srgbClr val="0070C0"/>
                </a:solidFill>
                <a:latin typeface="Sakkal Majalla" panose="02000000000000000000" pitchFamily="2" charset="-78"/>
                <a:ea typeface="Aptos"/>
                <a:cs typeface="Sakkal Majalla" panose="02000000000000000000" pitchFamily="2" charset="-78"/>
              </a:rPr>
              <a:t> </a:t>
            </a:r>
            <a:r>
              <a:rPr lang="en-US" sz="4000" b="1" kern="100" dirty="0">
                <a:solidFill>
                  <a:srgbClr val="0070C0"/>
                </a:solidFill>
                <a:effectLst/>
                <a:latin typeface="Sakkal Majalla" panose="02000000000000000000" pitchFamily="2" charset="-78"/>
                <a:ea typeface="Aptos"/>
                <a:cs typeface="Sakkal Majalla" panose="02000000000000000000" pitchFamily="2" charset="-78"/>
              </a:rPr>
              <a:t> </a:t>
            </a:r>
            <a:r>
              <a:rPr lang="ar-EG" sz="4000" b="1" kern="100" dirty="0">
                <a:solidFill>
                  <a:srgbClr val="0070C0"/>
                </a:solidFill>
                <a:effectLst/>
                <a:latin typeface="Sakkal Majalla" panose="02000000000000000000" pitchFamily="2" charset="-78"/>
                <a:ea typeface="Aptos"/>
                <a:cs typeface="Sakkal Majalla" panose="02000000000000000000" pitchFamily="2" charset="-78"/>
              </a:rPr>
              <a:t>-</a:t>
            </a:r>
            <a:r>
              <a:rPr lang="en-US" sz="4000" b="1" kern="100" dirty="0">
                <a:solidFill>
                  <a:srgbClr val="0070C0"/>
                </a:solidFill>
                <a:effectLst/>
                <a:latin typeface="Sakkal Majalla" panose="02000000000000000000" pitchFamily="2" charset="-78"/>
                <a:ea typeface="Aptos"/>
                <a:cs typeface="Sakkal Majalla" panose="02000000000000000000" pitchFamily="2" charset="-78"/>
              </a:rPr>
              <a:t>4</a:t>
            </a:r>
          </a:p>
          <a:p>
            <a:pPr algn="just" rtl="1">
              <a:lnSpc>
                <a:spcPct val="115000"/>
              </a:lnSpc>
              <a:spcAft>
                <a:spcPts val="800"/>
              </a:spcAft>
            </a:pPr>
            <a:r>
              <a:rPr lang="ar-SA" sz="2600" kern="100" dirty="0">
                <a:effectLst/>
                <a:latin typeface="Sakkal Majalla" panose="02000000000000000000" pitchFamily="2" charset="-78"/>
                <a:ea typeface="Aptos"/>
                <a:cs typeface="Sakkal Majalla" panose="02000000000000000000" pitchFamily="2" charset="-78"/>
              </a:rPr>
              <a:t>مع عصر السرعة يتوقع العملاء اليوم ردود أفعال سريعة، والإنسان وحده لا يستطيع مواجهة هذه المتطلبات، مع تطورات الذكاء الاصطناعي فان تطبيقاته تسمح للشركات عبر الإنترنت بدمج آلية عمل الروبوتات من أجل محاكاة الحوارات والإجابة على استفسارات العملاء وطلباتهم، وتحقيق رضا أكبر للمتسوق، مع تقليل الجهود والتكاليف، وهو ما تستخدمه عديد من المنظمات بالفعل</a:t>
            </a:r>
            <a:r>
              <a:rPr lang="ar-EG" sz="2600" kern="100" dirty="0">
                <a:effectLst/>
                <a:latin typeface="Sakkal Majalla" panose="02000000000000000000" pitchFamily="2" charset="-78"/>
                <a:ea typeface="Aptos"/>
                <a:cs typeface="Sakkal Majalla" panose="02000000000000000000" pitchFamily="2" charset="-78"/>
              </a:rPr>
              <a:t>.</a:t>
            </a:r>
            <a:endParaRPr lang="en-US" sz="2600" kern="100" dirty="0">
              <a:effectLst/>
              <a:latin typeface="Sakkal Majalla" panose="02000000000000000000" pitchFamily="2" charset="-78"/>
              <a:ea typeface="Aptos"/>
              <a:cs typeface="Sakkal Majalla" panose="02000000000000000000" pitchFamily="2" charset="-78"/>
            </a:endParaRPr>
          </a:p>
        </p:txBody>
      </p:sp>
      <p:sp>
        <p:nvSpPr>
          <p:cNvPr id="8" name="TextBox 8"/>
          <p:cNvSpPr txBox="1"/>
          <p:nvPr/>
        </p:nvSpPr>
        <p:spPr>
          <a:xfrm>
            <a:off x="46555" y="6470697"/>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pic>
        <p:nvPicPr>
          <p:cNvPr id="11" name="Picture 10">
            <a:extLst>
              <a:ext uri="{FF2B5EF4-FFF2-40B4-BE49-F238E27FC236}">
                <a16:creationId xmlns:a16="http://schemas.microsoft.com/office/drawing/2014/main" id="{2823C8AD-4D5F-41D5-8C83-00BFD28AB3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8581" y="2408111"/>
            <a:ext cx="2305141" cy="324950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5603"/>
    </mc:Choice>
    <mc:Fallback xmlns="">
      <p:transition spd="slow" advTm="21560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TextBox 5"/>
          <p:cNvSpPr txBox="1"/>
          <p:nvPr/>
        </p:nvSpPr>
        <p:spPr>
          <a:xfrm>
            <a:off x="180431" y="6316760"/>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Freeform 8"/>
          <p:cNvSpPr/>
          <p:nvPr/>
        </p:nvSpPr>
        <p:spPr>
          <a:xfrm>
            <a:off x="0" y="2922245"/>
            <a:ext cx="2472923" cy="1292102"/>
          </a:xfrm>
          <a:custGeom>
            <a:avLst/>
            <a:gdLst/>
            <a:ahLst/>
            <a:cxnLst/>
            <a:rect l="l" t="t" r="r" b="b"/>
            <a:pathLst>
              <a:path w="4495975" h="2349147">
                <a:moveTo>
                  <a:pt x="0" y="0"/>
                </a:moveTo>
                <a:lnTo>
                  <a:pt x="4495975" y="0"/>
                </a:lnTo>
                <a:lnTo>
                  <a:pt x="4495975" y="2349147"/>
                </a:lnTo>
                <a:lnTo>
                  <a:pt x="0" y="234914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3" name="TextBox 12">
            <a:extLst>
              <a:ext uri="{FF2B5EF4-FFF2-40B4-BE49-F238E27FC236}">
                <a16:creationId xmlns:a16="http://schemas.microsoft.com/office/drawing/2014/main" id="{256FFBB8-1F06-490E-B699-D24B58B4D225}"/>
              </a:ext>
            </a:extLst>
          </p:cNvPr>
          <p:cNvSpPr txBox="1"/>
          <p:nvPr/>
        </p:nvSpPr>
        <p:spPr>
          <a:xfrm>
            <a:off x="1728788" y="1016222"/>
            <a:ext cx="10240939" cy="800219"/>
          </a:xfrm>
          <a:prstGeom prst="rect">
            <a:avLst/>
          </a:prstGeom>
          <a:noFill/>
        </p:spPr>
        <p:txBody>
          <a:bodyPr wrap="square">
            <a:spAutoFit/>
          </a:bodyPr>
          <a:lstStyle/>
          <a:p>
            <a:pPr algn="r" rtl="1">
              <a:lnSpc>
                <a:spcPct val="115000"/>
              </a:lnSpc>
              <a:spcAft>
                <a:spcPts val="800"/>
              </a:spcAft>
            </a:pPr>
            <a:r>
              <a:rPr lang="ar-EG" sz="4000" b="1" kern="100" dirty="0">
                <a:solidFill>
                  <a:srgbClr val="0070C0"/>
                </a:solidFill>
                <a:effectLst/>
                <a:latin typeface="Sakkal Majalla" panose="02000000000000000000" pitchFamily="2" charset="-78"/>
                <a:ea typeface="Aptos"/>
                <a:cs typeface="Sakkal Majalla" panose="02000000000000000000" pitchFamily="2" charset="-78"/>
              </a:rPr>
              <a:t>5</a:t>
            </a:r>
            <a:r>
              <a:rPr lang="ar-SA" sz="4000" b="1" kern="100" dirty="0">
                <a:solidFill>
                  <a:srgbClr val="0070C0"/>
                </a:solidFill>
                <a:effectLst/>
                <a:latin typeface="Sakkal Majalla" panose="02000000000000000000" pitchFamily="2" charset="-78"/>
                <a:ea typeface="Aptos"/>
                <a:cs typeface="Sakkal Majalla" panose="02000000000000000000" pitchFamily="2" charset="-78"/>
              </a:rPr>
              <a:t>_ الوصف الآلي للمنتجات</a:t>
            </a:r>
            <a:r>
              <a:rPr lang="ar-EG" sz="4000" b="1" kern="100" dirty="0">
                <a:solidFill>
                  <a:srgbClr val="0070C0"/>
                </a:solidFill>
                <a:effectLst/>
                <a:latin typeface="Sakkal Majalla" panose="02000000000000000000" pitchFamily="2" charset="-78"/>
                <a:ea typeface="Aptos"/>
                <a:cs typeface="Sakkal Majalla" panose="02000000000000000000" pitchFamily="2" charset="-78"/>
              </a:rPr>
              <a:t> </a:t>
            </a:r>
            <a:r>
              <a:rPr lang="en-US" sz="4000" b="1" kern="100" dirty="0">
                <a:solidFill>
                  <a:srgbClr val="0070C0"/>
                </a:solidFill>
                <a:latin typeface="Sakkal Majalla" panose="02000000000000000000" pitchFamily="2" charset="-78"/>
                <a:ea typeface="Aptos"/>
                <a:cs typeface="Sakkal Majalla" panose="02000000000000000000" pitchFamily="2" charset="-78"/>
              </a:rPr>
              <a:t>Products</a:t>
            </a:r>
            <a:r>
              <a:rPr lang="ar-EG" sz="4000" b="1" kern="100" dirty="0">
                <a:solidFill>
                  <a:srgbClr val="0070C0"/>
                </a:solidFill>
                <a:latin typeface="Sakkal Majalla" panose="02000000000000000000" pitchFamily="2" charset="-78"/>
                <a:ea typeface="Aptos"/>
                <a:cs typeface="Sakkal Majalla" panose="02000000000000000000" pitchFamily="2" charset="-78"/>
              </a:rPr>
              <a:t> </a:t>
            </a:r>
            <a:r>
              <a:rPr lang="en-US" sz="4000" b="1" kern="100" dirty="0">
                <a:solidFill>
                  <a:srgbClr val="0070C0"/>
                </a:solidFill>
                <a:effectLst/>
                <a:latin typeface="Sakkal Majalla" panose="02000000000000000000" pitchFamily="2" charset="-78"/>
                <a:ea typeface="Aptos"/>
                <a:cs typeface="Sakkal Majalla" panose="02000000000000000000" pitchFamily="2" charset="-78"/>
              </a:rPr>
              <a:t>:Automated Description of</a:t>
            </a:r>
          </a:p>
        </p:txBody>
      </p:sp>
      <p:sp>
        <p:nvSpPr>
          <p:cNvPr id="12" name="TextBox 11">
            <a:extLst>
              <a:ext uri="{FF2B5EF4-FFF2-40B4-BE49-F238E27FC236}">
                <a16:creationId xmlns:a16="http://schemas.microsoft.com/office/drawing/2014/main" id="{42118EDA-C88B-49F7-9FD9-9129AB8642DD}"/>
              </a:ext>
            </a:extLst>
          </p:cNvPr>
          <p:cNvSpPr txBox="1"/>
          <p:nvPr/>
        </p:nvSpPr>
        <p:spPr>
          <a:xfrm>
            <a:off x="2626178" y="1761668"/>
            <a:ext cx="8926568" cy="4708981"/>
          </a:xfrm>
          <a:prstGeom prst="rect">
            <a:avLst/>
          </a:prstGeom>
          <a:noFill/>
        </p:spPr>
        <p:txBody>
          <a:bodyPr wrap="square">
            <a:spAutoFit/>
          </a:bodyPr>
          <a:lstStyle/>
          <a:p>
            <a:pPr algn="just" rtl="1"/>
            <a:r>
              <a:rPr lang="ar-SA" sz="2600" dirty="0">
                <a:effectLst/>
                <a:latin typeface="Sakkal Majalla" panose="02000000000000000000" pitchFamily="2" charset="-78"/>
                <a:ea typeface="Aptos"/>
                <a:cs typeface="Sakkal Majalla" panose="02000000000000000000" pitchFamily="2" charset="-78"/>
              </a:rPr>
              <a:t>مع التطور والتنوع الحاصل يصعب وصف قوائم المنتجات الضخمة يدويا، هنا الذكاء الاصطناعي يقدم للمسوقين آلية لإنشاء المحتوى من خلال الكتابة التلقائية للأوصاف التفصيلية والدقيقة مع أخذ المعلومات من مواقع الشركة المصنعة ودمجها مع التفاصيل الأكثر صلة بالمنتج الموجود على الإنترنت، </a:t>
            </a:r>
            <a:r>
              <a:rPr lang="ar-EG" sz="2600" dirty="0">
                <a:effectLst/>
                <a:latin typeface="Sakkal Majalla" panose="02000000000000000000" pitchFamily="2" charset="-78"/>
                <a:ea typeface="Aptos"/>
                <a:cs typeface="Sakkal Majalla" panose="02000000000000000000" pitchFamily="2" charset="-78"/>
              </a:rPr>
              <a:t>م</a:t>
            </a:r>
            <a:r>
              <a:rPr lang="ar-SA" sz="2600" dirty="0">
                <a:effectLst/>
                <a:latin typeface="Sakkal Majalla" panose="02000000000000000000" pitchFamily="2" charset="-78"/>
                <a:ea typeface="Aptos"/>
                <a:cs typeface="Sakkal Majalla" panose="02000000000000000000" pitchFamily="2" charset="-78"/>
              </a:rPr>
              <a:t>ما يعني الحصول على تفاصيل كثيرة في وقت قصير، مع الأوصاف والتفاصيل الأكثر تطلبا، </a:t>
            </a:r>
            <a:r>
              <a:rPr lang="ar-EG" sz="2600" dirty="0">
                <a:effectLst/>
                <a:latin typeface="Sakkal Majalla" panose="02000000000000000000" pitchFamily="2" charset="-78"/>
                <a:ea typeface="Aptos"/>
                <a:cs typeface="Sakkal Majalla" panose="02000000000000000000" pitchFamily="2" charset="-78"/>
              </a:rPr>
              <a:t>كما ان </a:t>
            </a:r>
            <a:r>
              <a:rPr lang="ar-SA" sz="2600" dirty="0">
                <a:effectLst/>
                <a:latin typeface="Sakkal Majalla" panose="02000000000000000000" pitchFamily="2" charset="-78"/>
                <a:ea typeface="Aptos"/>
                <a:cs typeface="Sakkal Majalla" panose="02000000000000000000" pitchFamily="2" charset="-78"/>
              </a:rPr>
              <a:t>أكثر من ذلك الذكاء الاصطناعي قادر على تحليل فعالية النص وتغييره إذا لزم الأمر، وإضافة تفاصيل ديناميكية لتتناسب مع  اهتمامات عميل معين وتسهيل عملية التسوق</a:t>
            </a:r>
            <a:r>
              <a:rPr lang="ar-EG" sz="2600" dirty="0">
                <a:latin typeface="Sakkal Majalla" panose="02000000000000000000" pitchFamily="2" charset="-78"/>
                <a:ea typeface="Aptos"/>
                <a:cs typeface="Sakkal Majalla" panose="02000000000000000000" pitchFamily="2" charset="-78"/>
              </a:rPr>
              <a:t>.</a:t>
            </a:r>
          </a:p>
          <a:p>
            <a:pPr algn="just" rtl="1"/>
            <a:r>
              <a:rPr lang="ar-EG" sz="4000" b="1" kern="100" dirty="0">
                <a:solidFill>
                  <a:srgbClr val="0070C0"/>
                </a:solidFill>
                <a:effectLst/>
                <a:latin typeface="Sakkal Majalla" panose="02000000000000000000" pitchFamily="2" charset="-78"/>
                <a:ea typeface="Aptos"/>
                <a:cs typeface="Sakkal Majalla" panose="02000000000000000000" pitchFamily="2" charset="-78"/>
              </a:rPr>
              <a:t>6- </a:t>
            </a:r>
            <a:r>
              <a:rPr lang="en-US" sz="4000" b="1" kern="100" dirty="0">
                <a:solidFill>
                  <a:srgbClr val="0070C0"/>
                </a:solidFill>
                <a:effectLst/>
                <a:latin typeface="Sakkal Majalla" panose="02000000000000000000" pitchFamily="2" charset="-78"/>
                <a:ea typeface="Aptos"/>
                <a:cs typeface="Sakkal Majalla" panose="02000000000000000000" pitchFamily="2" charset="-78"/>
              </a:rPr>
              <a:t> </a:t>
            </a:r>
            <a:r>
              <a:rPr lang="ar-SA" sz="4000" b="1" kern="100" dirty="0">
                <a:solidFill>
                  <a:srgbClr val="0070C0"/>
                </a:solidFill>
                <a:effectLst/>
                <a:latin typeface="Sakkal Majalla" panose="02000000000000000000" pitchFamily="2" charset="-78"/>
                <a:ea typeface="Aptos"/>
                <a:cs typeface="Sakkal Majalla" panose="02000000000000000000" pitchFamily="2" charset="-78"/>
              </a:rPr>
              <a:t>التوجيهات والنصائح المخصصة</a:t>
            </a:r>
            <a:r>
              <a:rPr lang="ar-EG" sz="4000" b="1" kern="100" dirty="0">
                <a:solidFill>
                  <a:srgbClr val="0070C0"/>
                </a:solidFill>
                <a:effectLst/>
                <a:latin typeface="Sakkal Majalla" panose="02000000000000000000" pitchFamily="2" charset="-78"/>
                <a:ea typeface="Aptos"/>
                <a:cs typeface="Sakkal Majalla" panose="02000000000000000000" pitchFamily="2" charset="-78"/>
              </a:rPr>
              <a:t> </a:t>
            </a:r>
            <a:r>
              <a:rPr lang="en-US" sz="4000" b="1" kern="100" dirty="0">
                <a:solidFill>
                  <a:srgbClr val="0070C0"/>
                </a:solidFill>
                <a:effectLst/>
                <a:latin typeface="Sakkal Majalla" panose="02000000000000000000" pitchFamily="2" charset="-78"/>
                <a:ea typeface="Aptos"/>
                <a:cs typeface="Sakkal Majalla" panose="02000000000000000000" pitchFamily="2" charset="-78"/>
              </a:rPr>
              <a:t> Personalized Advice</a:t>
            </a:r>
            <a:endParaRPr lang="ar-EG" sz="4000" b="1" kern="100" dirty="0">
              <a:solidFill>
                <a:srgbClr val="0070C0"/>
              </a:solidFill>
              <a:effectLst/>
              <a:latin typeface="Sakkal Majalla" panose="02000000000000000000" pitchFamily="2" charset="-78"/>
              <a:ea typeface="Aptos"/>
              <a:cs typeface="Sakkal Majalla" panose="02000000000000000000" pitchFamily="2" charset="-78"/>
            </a:endParaRPr>
          </a:p>
          <a:p>
            <a:pPr algn="just" rtl="1"/>
            <a:r>
              <a:rPr lang="ar-SA" sz="2600" dirty="0">
                <a:effectLst/>
                <a:latin typeface="Sakkal Majalla" panose="02000000000000000000" pitchFamily="2" charset="-78"/>
                <a:ea typeface="Aptos"/>
                <a:cs typeface="Sakkal Majalla" panose="02000000000000000000" pitchFamily="2" charset="-78"/>
              </a:rPr>
              <a:t>يساعد الذكاء الاصطناعي في تتبع ما يسعى إليه المستخدم عن طريق معرفة مشترياته المسبقة وتحديد تفضيلاته، ويقدم توصيات مجانية في أشكال النوافذ المنبثقة أو النصوص أو الاعلانات وفقا لذلك. ويتلقى العميل تجربة مخصصة له، </a:t>
            </a:r>
            <a:r>
              <a:rPr lang="ar-SA" sz="2600" b="1" u="sng" dirty="0">
                <a:effectLst/>
                <a:latin typeface="Sakkal Majalla" panose="02000000000000000000" pitchFamily="2" charset="-78"/>
                <a:ea typeface="Aptos"/>
                <a:cs typeface="Sakkal Majalla" panose="02000000000000000000" pitchFamily="2" charset="-78"/>
              </a:rPr>
              <a:t>فمثلا بعد طلب هاتف ذكي سيتلقى العميل لاحقا نصيحة بشأن الملحقات التي قد يشتريها لتتناسب مع أدائه</a:t>
            </a:r>
            <a:r>
              <a:rPr lang="ar-EG" sz="2600" b="1" u="sng" dirty="0">
                <a:effectLst/>
                <a:latin typeface="Sakkal Majalla" panose="02000000000000000000" pitchFamily="2" charset="-78"/>
                <a:ea typeface="Aptos"/>
                <a:cs typeface="Sakkal Majalla" panose="02000000000000000000" pitchFamily="2" charset="-78"/>
              </a:rPr>
              <a:t>.</a:t>
            </a:r>
            <a:endParaRPr lang="en-US" sz="2600" b="1" u="sng" kern="100" dirty="0">
              <a:solidFill>
                <a:srgbClr val="669BBC"/>
              </a:solidFill>
              <a:effectLst/>
              <a:latin typeface="Sakkal Majalla" panose="02000000000000000000" pitchFamily="2" charset="-78"/>
              <a:ea typeface="Aptos"/>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59164"/>
    </mc:Choice>
    <mc:Fallback xmlns="">
      <p:transition spd="slow" advTm="25916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154237"/>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dirty="0"/>
          </a:p>
        </p:txBody>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204178" y="6550223"/>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3055891" y="2641322"/>
            <a:ext cx="8833779" cy="2477601"/>
          </a:xfrm>
          <a:prstGeom prst="rect">
            <a:avLst/>
          </a:prstGeom>
        </p:spPr>
        <p:txBody>
          <a:bodyPr wrap="square" lIns="0" tIns="0" rIns="0" bIns="0" rtlCol="0" anchor="t">
            <a:spAutoFit/>
          </a:bodyPr>
          <a:lstStyle/>
          <a:p>
            <a:pPr marL="0" marR="0" algn="just" rtl="1">
              <a:lnSpc>
                <a:spcPct val="115000"/>
              </a:lnSpc>
              <a:spcBef>
                <a:spcPts val="0"/>
              </a:spcBef>
              <a:spcAft>
                <a:spcPts val="800"/>
              </a:spcAft>
            </a:pPr>
            <a:r>
              <a:rPr lang="ar-SA" sz="2800" kern="100" dirty="0">
                <a:effectLst/>
                <a:latin typeface="Sakkal Majalla" panose="02000000000000000000" pitchFamily="2" charset="-78"/>
                <a:ea typeface="Aptos"/>
                <a:cs typeface="Sakkal Majalla" panose="02000000000000000000" pitchFamily="2" charset="-78"/>
              </a:rPr>
              <a:t>هنا امتد الذكاء الاصطناعي في التجارة الإلكترونية تدريجياً من المواقع إلى المستودعات حيث نجد روبوتات تعمل بالذكاء الاصطناعي وتحمل وتعبئ وتجهز المنتجات المخزنة لشحنها على مدار الساعة دون استراحات، حيث بفضلها تم تحسين الدقة وتقليل الإصابات البشرية وتقليل تكاليف العمالة والخسائر من المخزون التالف، وكل هذا في إطار ثنائية فعالة</a:t>
            </a:r>
            <a:r>
              <a:rPr lang="ar-EG" sz="2800" kern="100" dirty="0">
                <a:latin typeface="Sakkal Majalla" panose="02000000000000000000" pitchFamily="2" charset="-78"/>
                <a:ea typeface="Aptos"/>
                <a:cs typeface="Sakkal Majalla" panose="02000000000000000000" pitchFamily="2" charset="-78"/>
              </a:rPr>
              <a:t> </a:t>
            </a:r>
            <a:r>
              <a:rPr lang="ar-SA" sz="2800" dirty="0">
                <a:effectLst/>
                <a:latin typeface="Sakkal Majalla" panose="02000000000000000000" pitchFamily="2" charset="-78"/>
                <a:ea typeface="Aptos"/>
                <a:cs typeface="Sakkal Majalla" panose="02000000000000000000" pitchFamily="2" charset="-78"/>
              </a:rPr>
              <a:t>من السرعة والدقة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10" name="TextBox 9">
            <a:extLst>
              <a:ext uri="{FF2B5EF4-FFF2-40B4-BE49-F238E27FC236}">
                <a16:creationId xmlns:a16="http://schemas.microsoft.com/office/drawing/2014/main" id="{044D9576-758E-4DF0-8BFC-D809D072561B}"/>
              </a:ext>
            </a:extLst>
          </p:cNvPr>
          <p:cNvSpPr txBox="1"/>
          <p:nvPr/>
        </p:nvSpPr>
        <p:spPr>
          <a:xfrm>
            <a:off x="3138677" y="1614492"/>
            <a:ext cx="8750993" cy="800219"/>
          </a:xfrm>
          <a:prstGeom prst="rect">
            <a:avLst/>
          </a:prstGeom>
          <a:noFill/>
        </p:spPr>
        <p:txBody>
          <a:bodyPr wrap="square">
            <a:spAutoFit/>
          </a:bodyPr>
          <a:lstStyle/>
          <a:p>
            <a:pPr marL="0" marR="0" algn="r">
              <a:lnSpc>
                <a:spcPct val="115000"/>
              </a:lnSpc>
              <a:spcBef>
                <a:spcPts val="0"/>
              </a:spcBef>
              <a:spcAft>
                <a:spcPts val="800"/>
              </a:spcAft>
            </a:pPr>
            <a:r>
              <a:rPr lang="en-US" sz="4000" b="1" kern="100" dirty="0">
                <a:solidFill>
                  <a:srgbClr val="0070C0"/>
                </a:solidFill>
                <a:effectLst/>
                <a:latin typeface="Sakkal Majalla" panose="02000000000000000000" pitchFamily="2" charset="-78"/>
                <a:ea typeface="Aptos"/>
                <a:cs typeface="Sakkal Majalla" panose="02000000000000000000" pitchFamily="2" charset="-78"/>
              </a:rPr>
              <a:t>: Automation of warehouses </a:t>
            </a:r>
            <a:r>
              <a:rPr lang="ar-EG" sz="4000" b="1" kern="100" dirty="0">
                <a:solidFill>
                  <a:srgbClr val="0070C0"/>
                </a:solidFill>
                <a:effectLst/>
                <a:latin typeface="Sakkal Majalla" panose="02000000000000000000" pitchFamily="2" charset="-78"/>
                <a:ea typeface="Aptos"/>
                <a:cs typeface="Sakkal Majalla" panose="02000000000000000000" pitchFamily="2" charset="-78"/>
              </a:rPr>
              <a:t>7- </a:t>
            </a:r>
            <a:r>
              <a:rPr lang="ar-SA" sz="4000" b="1" kern="100" dirty="0">
                <a:solidFill>
                  <a:srgbClr val="0070C0"/>
                </a:solidFill>
                <a:effectLst/>
                <a:latin typeface="Sakkal Majalla" panose="02000000000000000000" pitchFamily="2" charset="-78"/>
                <a:ea typeface="Aptos"/>
                <a:cs typeface="Sakkal Majalla" panose="02000000000000000000" pitchFamily="2" charset="-78"/>
              </a:rPr>
              <a:t>ذكاء وآلية المستودعات</a:t>
            </a:r>
            <a:endParaRPr lang="en-US" sz="4000" b="1" kern="100" dirty="0">
              <a:solidFill>
                <a:srgbClr val="0070C0"/>
              </a:solidFill>
              <a:effectLst/>
              <a:latin typeface="Sakkal Majalla" panose="02000000000000000000" pitchFamily="2" charset="-78"/>
              <a:ea typeface="Aptos"/>
              <a:cs typeface="Sakkal Majalla" panose="02000000000000000000" pitchFamily="2" charset="-78"/>
            </a:endParaRPr>
          </a:p>
        </p:txBody>
      </p:sp>
      <p:pic>
        <p:nvPicPr>
          <p:cNvPr id="12" name="Picture 11">
            <a:extLst>
              <a:ext uri="{FF2B5EF4-FFF2-40B4-BE49-F238E27FC236}">
                <a16:creationId xmlns:a16="http://schemas.microsoft.com/office/drawing/2014/main" id="{E5F29192-2ADC-41BC-83BF-8B56DEFA5E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71094" y="-1568866"/>
            <a:ext cx="7090793" cy="999573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9976"/>
    </mc:Choice>
    <mc:Fallback xmlns="">
      <p:transition spd="slow" advTm="10997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180431" y="3587319"/>
            <a:ext cx="1804816" cy="1580718"/>
          </a:xfrm>
          <a:custGeom>
            <a:avLst/>
            <a:gdLst/>
            <a:ahLst/>
            <a:cxnLst/>
            <a:rect l="l" t="t" r="r" b="b"/>
            <a:pathLst>
              <a:path w="4698154" h="4114800">
                <a:moveTo>
                  <a:pt x="0" y="0"/>
                </a:moveTo>
                <a:lnTo>
                  <a:pt x="4698154" y="0"/>
                </a:lnTo>
                <a:lnTo>
                  <a:pt x="4698154" y="4114800"/>
                </a:lnTo>
                <a:lnTo>
                  <a:pt x="0" y="4114800"/>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1962150" y="1689963"/>
            <a:ext cx="9857716" cy="4739759"/>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يتكون علم الذكاء الاصطناعي ككل على مبدأين أساسيين هما: </a:t>
            </a:r>
            <a:endParaRPr lang="ar-EG" sz="2800" b="1" i="0" u="none" strike="noStrike" baseline="0" dirty="0">
              <a:latin typeface="Sakkal Majalla" panose="02000000000000000000" pitchFamily="2" charset="-78"/>
              <a:cs typeface="Sakkal Majalla" panose="02000000000000000000" pitchFamily="2" charset="-78"/>
            </a:endParaRPr>
          </a:p>
          <a:p>
            <a:pPr algn="just" rtl="1"/>
            <a:r>
              <a:rPr lang="ar-EG" sz="2800" b="1" i="0" u="sng" strike="noStrike" baseline="0" dirty="0">
                <a:latin typeface="Sakkal Majalla" panose="02000000000000000000" pitchFamily="2" charset="-78"/>
                <a:cs typeface="Sakkal Majalla" panose="02000000000000000000" pitchFamily="2" charset="-78"/>
              </a:rPr>
              <a:t>المبدأ الأول :تمثيل البيانات :</a:t>
            </a:r>
            <a:r>
              <a:rPr lang="ar-EG" sz="2800" b="0" i="0" u="none" strike="noStrike" baseline="0" dirty="0">
                <a:latin typeface="Sakkal Majalla" panose="02000000000000000000" pitchFamily="2" charset="-78"/>
                <a:cs typeface="Sakkal Majalla" panose="02000000000000000000" pitchFamily="2" charset="-78"/>
              </a:rPr>
              <a:t>وهو كيفية تمثيل البيانات أو المشكلة في الحاسوب بحيث يتمكن الحاسوب من معالجتها وإخراجها</a:t>
            </a:r>
          </a:p>
          <a:p>
            <a:pPr algn="just" rtl="1"/>
            <a:r>
              <a:rPr lang="ar-EG" sz="2800" b="1" i="0" u="sng" strike="noStrike" baseline="0" dirty="0">
                <a:latin typeface="Sakkal Majalla" panose="02000000000000000000" pitchFamily="2" charset="-78"/>
                <a:cs typeface="Sakkal Majalla" panose="02000000000000000000" pitchFamily="2" charset="-78"/>
              </a:rPr>
              <a:t>المبدأ الثاني </a:t>
            </a:r>
            <a:r>
              <a:rPr lang="ar-EG" sz="2800" b="0" i="0" u="sng" strike="noStrike" baseline="0" dirty="0">
                <a:latin typeface="Sakkal Majalla" panose="02000000000000000000" pitchFamily="2" charset="-78"/>
                <a:cs typeface="Sakkal Majalla" panose="02000000000000000000" pitchFamily="2" charset="-78"/>
              </a:rPr>
              <a:t>:البحث :</a:t>
            </a:r>
            <a:r>
              <a:rPr lang="ar-EG" sz="2800" b="0" i="0" u="none" strike="noStrike" baseline="0" dirty="0">
                <a:latin typeface="Sakkal Majalla" panose="02000000000000000000" pitchFamily="2" charset="-78"/>
                <a:cs typeface="Sakkal Majalla" panose="02000000000000000000" pitchFamily="2" charset="-78"/>
              </a:rPr>
              <a:t>وهو ما نعتبره التفكير بحد ذاته، حيث يقوم الحاسوب بالبحث في الخيارات المتاحة أمامها وتقييمها طبقا لمعايير موضوعة له أو قام هو باستنباطها بنفسه ثم يقرر الحل الأمثل </a:t>
            </a:r>
            <a:r>
              <a:rPr lang="ar-EG" sz="2800" b="1" i="0" u="sng" strike="noStrike" baseline="0" dirty="0">
                <a:latin typeface="Sakkal Majalla" panose="02000000000000000000" pitchFamily="2" charset="-78"/>
                <a:cs typeface="Sakkal Majalla" panose="02000000000000000000" pitchFamily="2" charset="-78"/>
              </a:rPr>
              <a:t>ويتكون الذكاء الاصطناعي من ثلاثة مكونات أساسية هي:</a:t>
            </a:r>
          </a:p>
          <a:p>
            <a:pPr algn="just" rtl="1"/>
            <a:r>
              <a:rPr lang="ar-EG" sz="2800" b="1" i="0" u="sng" strike="noStrike" baseline="0" dirty="0">
                <a:latin typeface="Sakkal Majalla" panose="02000000000000000000" pitchFamily="2" charset="-78"/>
                <a:cs typeface="Sakkal Majalla" panose="02000000000000000000" pitchFamily="2" charset="-78"/>
              </a:rPr>
              <a:t>1. قاعدة المعرفة :</a:t>
            </a:r>
            <a:r>
              <a:rPr lang="ar-EG" sz="2800" b="0" i="0" u="none" strike="noStrike" baseline="0" dirty="0">
                <a:latin typeface="Sakkal Majalla" panose="02000000000000000000" pitchFamily="2" charset="-78"/>
                <a:cs typeface="Sakkal Majalla" panose="02000000000000000000" pitchFamily="2" charset="-78"/>
              </a:rPr>
              <a:t>غالبا ما يقاس مستوى أداء النظام بدلالة حجم و نوعية قاعدة المعرفة التي يحتويها</a:t>
            </a:r>
          </a:p>
          <a:p>
            <a:pPr algn="just" rtl="1"/>
            <a:r>
              <a:rPr lang="ar-EG" sz="2800" b="1" i="0" u="sng" strike="noStrike" baseline="0" dirty="0">
                <a:latin typeface="Sakkal Majalla" panose="02000000000000000000" pitchFamily="2" charset="-78"/>
                <a:cs typeface="Sakkal Majalla" panose="02000000000000000000" pitchFamily="2" charset="-78"/>
              </a:rPr>
              <a:t>2. منظومة آلية الاستدلال :</a:t>
            </a:r>
            <a:r>
              <a:rPr lang="ar-EG" sz="2800" b="0" i="0" u="none" strike="noStrike" baseline="0" dirty="0">
                <a:latin typeface="Sakkal Majalla" panose="02000000000000000000" pitchFamily="2" charset="-78"/>
                <a:cs typeface="Sakkal Majalla" panose="02000000000000000000" pitchFamily="2" charset="-78"/>
              </a:rPr>
              <a:t>وهي إجراءات مبرمجة تقود الحل المطلوب من خلال ربط القواعد والحقائق المعينة تكوين خط الاستنباط والاستدلال</a:t>
            </a:r>
          </a:p>
          <a:p>
            <a:pPr algn="just" rtl="1"/>
            <a:r>
              <a:rPr lang="ar-EG" sz="2800" b="1" i="0" u="sng" strike="noStrike" baseline="0" dirty="0">
                <a:latin typeface="Sakkal Majalla" panose="02000000000000000000" pitchFamily="2" charset="-78"/>
                <a:cs typeface="Sakkal Majalla" panose="02000000000000000000" pitchFamily="2" charset="-78"/>
              </a:rPr>
              <a:t>3. واجهة المستفيد : </a:t>
            </a:r>
            <a:r>
              <a:rPr lang="ar-EG" sz="2800" b="0" i="0" u="none" strike="noStrike" baseline="0" dirty="0">
                <a:latin typeface="Sakkal Majalla" panose="02000000000000000000" pitchFamily="2" charset="-78"/>
                <a:cs typeface="Sakkal Majalla" panose="02000000000000000000" pitchFamily="2" charset="-78"/>
              </a:rPr>
              <a:t>وهي </a:t>
            </a:r>
            <a:r>
              <a:rPr lang="ar-EG" sz="2800" dirty="0">
                <a:latin typeface="Sakkal Majalla" panose="02000000000000000000" pitchFamily="2" charset="-78"/>
                <a:cs typeface="Sakkal Majalla" panose="02000000000000000000" pitchFamily="2" charset="-78"/>
              </a:rPr>
              <a:t>إ</a:t>
            </a:r>
            <a:r>
              <a:rPr lang="ar-EG" sz="2800" b="0" i="0" u="none" strike="noStrike" baseline="0" dirty="0">
                <a:latin typeface="Sakkal Majalla" panose="02000000000000000000" pitchFamily="2" charset="-78"/>
                <a:cs typeface="Sakkal Majalla" panose="02000000000000000000" pitchFamily="2" charset="-78"/>
              </a:rPr>
              <a:t>جراءات تجهز المستفيد بأدوات مناسبة للتفاعل مع النظام خلال مراحل التطوير والاستخدام.</a:t>
            </a:r>
            <a:endParaRPr lang="en-US" sz="2800" kern="100" dirty="0">
              <a:effectLst/>
              <a:latin typeface="Sakkal Majalla" panose="02000000000000000000" pitchFamily="2" charset="-78"/>
              <a:ea typeface="Aptos"/>
              <a:cs typeface="Sakkal Majalla" panose="02000000000000000000" pitchFamily="2" charset="-78"/>
            </a:endParaRPr>
          </a:p>
        </p:txBody>
      </p:sp>
      <p:sp>
        <p:nvSpPr>
          <p:cNvPr id="10" name="TextBox 9">
            <a:extLst>
              <a:ext uri="{FF2B5EF4-FFF2-40B4-BE49-F238E27FC236}">
                <a16:creationId xmlns:a16="http://schemas.microsoft.com/office/drawing/2014/main" id="{20E07E61-6071-488E-8F4C-67DC795DEFCA}"/>
              </a:ext>
            </a:extLst>
          </p:cNvPr>
          <p:cNvSpPr txBox="1"/>
          <p:nvPr/>
        </p:nvSpPr>
        <p:spPr>
          <a:xfrm>
            <a:off x="2666003" y="879975"/>
            <a:ext cx="9385364" cy="707886"/>
          </a:xfrm>
          <a:prstGeom prst="rect">
            <a:avLst/>
          </a:prstGeom>
          <a:noFill/>
        </p:spPr>
        <p:txBody>
          <a:bodyPr wrap="square">
            <a:spAutoFit/>
          </a:bodyPr>
          <a:lstStyle/>
          <a:p>
            <a:pPr algn="just" rtl="1"/>
            <a:r>
              <a:rPr lang="ar-EG" sz="4000" b="1" i="0" u="none" strike="noStrike" baseline="0" dirty="0">
                <a:solidFill>
                  <a:srgbClr val="FF0000"/>
                </a:solidFill>
                <a:latin typeface="Sakkal Majalla" panose="02000000000000000000" pitchFamily="2" charset="-78"/>
                <a:cs typeface="Sakkal Majalla" panose="02000000000000000000" pitchFamily="2" charset="-78"/>
              </a:rPr>
              <a:t>مبادئ الذكاء الاصطناعي</a:t>
            </a:r>
          </a:p>
        </p:txBody>
      </p:sp>
    </p:spTree>
  </p:cSld>
  <p:clrMapOvr>
    <a:masterClrMapping/>
  </p:clrMapOvr>
  <mc:AlternateContent xmlns:mc="http://schemas.openxmlformats.org/markup-compatibility/2006" xmlns:p14="http://schemas.microsoft.com/office/powerpoint/2010/main">
    <mc:Choice Requires="p14">
      <p:transition spd="slow" p14:dur="2000" advTm="273909"/>
    </mc:Choice>
    <mc:Fallback xmlns="">
      <p:transition spd="slow" advTm="27390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685800" y="2572182"/>
            <a:ext cx="3132103" cy="2743200"/>
          </a:xfrm>
          <a:custGeom>
            <a:avLst/>
            <a:gdLst/>
            <a:ahLst/>
            <a:cxnLst/>
            <a:rect l="l" t="t" r="r" b="b"/>
            <a:pathLst>
              <a:path w="4698154" h="4114800">
                <a:moveTo>
                  <a:pt x="0" y="0"/>
                </a:moveTo>
                <a:lnTo>
                  <a:pt x="4698154" y="0"/>
                </a:lnTo>
                <a:lnTo>
                  <a:pt x="4698154" y="4114800"/>
                </a:lnTo>
                <a:lnTo>
                  <a:pt x="0" y="4114800"/>
                </a:lnTo>
                <a:lnTo>
                  <a:pt x="0" y="0"/>
                </a:lnTo>
                <a:close/>
              </a:path>
            </a:pathLst>
          </a:custGeom>
          <a:blipFill>
            <a:blip r:embed="rId4"/>
            <a:stretch>
              <a:fillRect/>
            </a:stretch>
          </a:blipFill>
        </p:spPr>
      </p:sp>
      <p:sp>
        <p:nvSpPr>
          <p:cNvPr id="7" name="TextBox 7"/>
          <p:cNvSpPr txBox="1"/>
          <p:nvPr/>
        </p:nvSpPr>
        <p:spPr>
          <a:xfrm>
            <a:off x="-132740" y="6207370"/>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4116700" y="1565834"/>
            <a:ext cx="7776502" cy="5054204"/>
          </a:xfrm>
          <a:prstGeom prst="rect">
            <a:avLst/>
          </a:prstGeom>
        </p:spPr>
        <p:txBody>
          <a:bodyPr wrap="square" lIns="0" tIns="0" rIns="0" bIns="0" rtlCol="0" anchor="t">
            <a:spAutoFit/>
          </a:bodyPr>
          <a:lstStyle/>
          <a:p>
            <a:pPr marL="0" marR="0" algn="just" rtl="1">
              <a:lnSpc>
                <a:spcPct val="115000"/>
              </a:lnSpc>
              <a:spcBef>
                <a:spcPts val="0"/>
              </a:spcBef>
              <a:spcAft>
                <a:spcPts val="800"/>
              </a:spcAft>
            </a:pPr>
            <a:r>
              <a:rPr lang="ar-SA" sz="2600" kern="100" dirty="0">
                <a:effectLst/>
                <a:latin typeface="Sakkal Majalla" panose="02000000000000000000" pitchFamily="2" charset="-78"/>
                <a:ea typeface="Aptos"/>
                <a:cs typeface="Sakkal Majalla" panose="02000000000000000000" pitchFamily="2" charset="-78"/>
              </a:rPr>
              <a:t>قدم الذكاء الاصطناعي للعديد من المجالات خدمات جليلة والتسوق الالكتروني أحدها، ومن المنتظر أن يحدث ثورة أكبر مستقبلا، فعبر تحليل البيانات والقدرة على التكيف مع المدخلات، أصبح الذكاء الاصطناعي يتولى دور الإنسان وأصبحت العلامات التجارية والمسوقون يسخرون قدراته لتوفير الوقت والموارد </a:t>
            </a:r>
            <a:r>
              <a:rPr lang="ar-EG" sz="2600" kern="100" dirty="0">
                <a:effectLst/>
                <a:latin typeface="Sakkal Majalla" panose="02000000000000000000" pitchFamily="2" charset="-78"/>
                <a:ea typeface="Aptos"/>
                <a:cs typeface="Sakkal Majalla" panose="02000000000000000000" pitchFamily="2" charset="-78"/>
              </a:rPr>
              <a:t>م</a:t>
            </a:r>
            <a:r>
              <a:rPr lang="ar-SA" sz="2600" kern="100" dirty="0">
                <a:effectLst/>
                <a:latin typeface="Sakkal Majalla" panose="02000000000000000000" pitchFamily="2" charset="-78"/>
                <a:ea typeface="Aptos"/>
                <a:cs typeface="Sakkal Majalla" panose="02000000000000000000" pitchFamily="2" charset="-78"/>
              </a:rPr>
              <a:t>ما يعود بالفائدة على التسوق وتجربة</a:t>
            </a:r>
            <a:r>
              <a:rPr lang="ar-EG" sz="2600" kern="100" dirty="0">
                <a:effectLst/>
                <a:latin typeface="Sakkal Majalla" panose="02000000000000000000" pitchFamily="2" charset="-78"/>
                <a:ea typeface="Aptos"/>
                <a:cs typeface="Sakkal Majalla" panose="02000000000000000000" pitchFamily="2" charset="-78"/>
              </a:rPr>
              <a:t> </a:t>
            </a:r>
            <a:r>
              <a:rPr lang="ar-SA" sz="2600" dirty="0">
                <a:effectLst/>
                <a:latin typeface="Sakkal Majalla" panose="02000000000000000000" pitchFamily="2" charset="-78"/>
                <a:ea typeface="Aptos"/>
                <a:cs typeface="Sakkal Majalla" panose="02000000000000000000" pitchFamily="2" charset="-78"/>
              </a:rPr>
              <a:t>المستخدم </a:t>
            </a:r>
            <a:endParaRPr lang="en-US" sz="2600" kern="100" dirty="0">
              <a:effectLst/>
              <a:latin typeface="Sakkal Majalla" panose="02000000000000000000" pitchFamily="2" charset="-78"/>
              <a:ea typeface="Aptos"/>
              <a:cs typeface="Sakkal Majalla" panose="02000000000000000000" pitchFamily="2" charset="-78"/>
            </a:endParaRPr>
          </a:p>
          <a:p>
            <a:pPr algn="r" rtl="1">
              <a:lnSpc>
                <a:spcPct val="115000"/>
              </a:lnSpc>
              <a:spcAft>
                <a:spcPts val="800"/>
              </a:spcAft>
            </a:pPr>
            <a:r>
              <a:rPr lang="en-US" sz="4000" b="1" kern="100" dirty="0">
                <a:solidFill>
                  <a:srgbClr val="0070C0"/>
                </a:solidFill>
                <a:latin typeface="Sakkal Majalla" panose="02000000000000000000" pitchFamily="2" charset="-78"/>
                <a:ea typeface="Aptos"/>
                <a:cs typeface="Sakkal Majalla" panose="02000000000000000000" pitchFamily="2" charset="-78"/>
              </a:rPr>
              <a:t>-1 </a:t>
            </a:r>
            <a:r>
              <a:rPr lang="ar-SA" sz="4000" b="1" kern="100" dirty="0">
                <a:solidFill>
                  <a:srgbClr val="0070C0"/>
                </a:solidFill>
                <a:effectLst/>
                <a:latin typeface="Sakkal Majalla" panose="02000000000000000000" pitchFamily="2" charset="-78"/>
                <a:ea typeface="Aptos"/>
                <a:cs typeface="Sakkal Majalla" panose="02000000000000000000" pitchFamily="2" charset="-78"/>
              </a:rPr>
              <a:t>فهم أفضل للعملاء</a:t>
            </a:r>
            <a:r>
              <a:rPr lang="en-US" sz="4000" b="1" kern="100" dirty="0">
                <a:solidFill>
                  <a:srgbClr val="0070C0"/>
                </a:solidFill>
                <a:effectLst/>
                <a:latin typeface="Sakkal Majalla" panose="02000000000000000000" pitchFamily="2" charset="-78"/>
                <a:ea typeface="Aptos"/>
                <a:cs typeface="Sakkal Majalla" panose="02000000000000000000" pitchFamily="2" charset="-78"/>
              </a:rPr>
              <a:t> :</a:t>
            </a:r>
          </a:p>
          <a:p>
            <a:pPr marL="0" marR="0" algn="just" rtl="1">
              <a:lnSpc>
                <a:spcPct val="115000"/>
              </a:lnSpc>
              <a:spcBef>
                <a:spcPts val="0"/>
              </a:spcBef>
              <a:spcAft>
                <a:spcPts val="800"/>
              </a:spcAft>
            </a:pPr>
            <a:r>
              <a:rPr lang="ar-SA" sz="2600" kern="100" dirty="0">
                <a:effectLst/>
                <a:latin typeface="Sakkal Majalla" panose="02000000000000000000" pitchFamily="2" charset="-78"/>
                <a:ea typeface="Aptos"/>
                <a:cs typeface="Sakkal Majalla" panose="02000000000000000000" pitchFamily="2" charset="-78"/>
              </a:rPr>
              <a:t>يمكن للذكاء الاصطناعي ان يحسن ثقة العملاء في العلامة التجارية من خلال معرفة المزيد عن العميل، من خلال التعلم الآلي </a:t>
            </a:r>
            <a:r>
              <a:rPr lang="ar-EG" sz="2600" kern="100" dirty="0">
                <a:effectLst/>
                <a:latin typeface="Sakkal Majalla" panose="02000000000000000000" pitchFamily="2" charset="-78"/>
                <a:ea typeface="Aptos"/>
                <a:cs typeface="Sakkal Majalla" panose="02000000000000000000" pitchFamily="2" charset="-78"/>
              </a:rPr>
              <a:t>الذى </a:t>
            </a:r>
            <a:r>
              <a:rPr lang="ar-SA" sz="2600" kern="100" dirty="0">
                <a:effectLst/>
                <a:latin typeface="Sakkal Majalla" panose="02000000000000000000" pitchFamily="2" charset="-78"/>
                <a:ea typeface="Aptos"/>
                <a:cs typeface="Sakkal Majalla" panose="02000000000000000000" pitchFamily="2" charset="-78"/>
              </a:rPr>
              <a:t>يقوم بتجميع وتحليل بيانات العملاء للتنبؤ بسلوكيات الشراء وقرارات العملاء المستهدفين، اضافة الى تقييم السلوك الفردي للعملاء للتنبؤ بدقة بما</a:t>
            </a:r>
            <a:r>
              <a:rPr lang="en-US" sz="2600" kern="100" dirty="0">
                <a:latin typeface="Sakkal Majalla" panose="02000000000000000000" pitchFamily="2" charset="-78"/>
                <a:ea typeface="Aptos"/>
                <a:cs typeface="Sakkal Majalla" panose="02000000000000000000" pitchFamily="2" charset="-78"/>
              </a:rPr>
              <a:t> </a:t>
            </a:r>
            <a:r>
              <a:rPr lang="ar-SA" sz="2600" dirty="0">
                <a:effectLst/>
                <a:latin typeface="Sakkal Majalla" panose="02000000000000000000" pitchFamily="2" charset="-78"/>
                <a:ea typeface="Aptos"/>
                <a:cs typeface="Sakkal Majalla" panose="02000000000000000000" pitchFamily="2" charset="-78"/>
              </a:rPr>
              <a:t>يريدون، مما يتيح تجربة تسوق مخصصة للعميل</a:t>
            </a:r>
            <a:endParaRPr lang="en-US" sz="2600" kern="100" dirty="0">
              <a:effectLst/>
              <a:latin typeface="Sakkal Majalla" panose="02000000000000000000" pitchFamily="2" charset="-78"/>
              <a:ea typeface="Aptos"/>
              <a:cs typeface="Sakkal Majalla" panose="02000000000000000000" pitchFamily="2" charset="-78"/>
            </a:endParaRPr>
          </a:p>
        </p:txBody>
      </p:sp>
      <p:sp>
        <p:nvSpPr>
          <p:cNvPr id="10" name="TextBox 9">
            <a:extLst>
              <a:ext uri="{FF2B5EF4-FFF2-40B4-BE49-F238E27FC236}">
                <a16:creationId xmlns:a16="http://schemas.microsoft.com/office/drawing/2014/main" id="{20E07E61-6071-488E-8F4C-67DC795DEFCA}"/>
              </a:ext>
            </a:extLst>
          </p:cNvPr>
          <p:cNvSpPr txBox="1"/>
          <p:nvPr/>
        </p:nvSpPr>
        <p:spPr>
          <a:xfrm>
            <a:off x="2666003" y="879975"/>
            <a:ext cx="9385364" cy="800219"/>
          </a:xfrm>
          <a:prstGeom prst="rect">
            <a:avLst/>
          </a:prstGeom>
          <a:noFill/>
        </p:spPr>
        <p:txBody>
          <a:bodyPr wrap="square">
            <a:spAutoFit/>
          </a:bodyPr>
          <a:lstStyle/>
          <a:p>
            <a:pPr marL="0" marR="0" algn="r" rtl="1">
              <a:lnSpc>
                <a:spcPct val="115000"/>
              </a:lnSpc>
              <a:spcBef>
                <a:spcPts val="0"/>
              </a:spcBef>
              <a:spcAft>
                <a:spcPts val="800"/>
              </a:spcAft>
            </a:pPr>
            <a:r>
              <a:rPr lang="ar-SA" sz="4000" b="1" kern="100" dirty="0">
                <a:solidFill>
                  <a:srgbClr val="FF0000"/>
                </a:solidFill>
                <a:effectLst/>
                <a:latin typeface="Sakkal Majalla" panose="02000000000000000000" pitchFamily="2" charset="-78"/>
                <a:ea typeface="Aptos"/>
                <a:cs typeface="Sakkal Majalla" panose="02000000000000000000" pitchFamily="2" charset="-78"/>
              </a:rPr>
              <a:t>الفوائد التي يقدمها الذكاء الاصطناعي للتسوق الالكتروني</a:t>
            </a:r>
            <a:r>
              <a:rPr lang="en-US" sz="4000" b="1" kern="100" dirty="0">
                <a:solidFill>
                  <a:srgbClr val="FF0000"/>
                </a:solidFill>
                <a:effectLst/>
                <a:latin typeface="Sakkal Majalla" panose="02000000000000000000" pitchFamily="2" charset="-78"/>
                <a:ea typeface="Aptos"/>
                <a:cs typeface="Sakkal Majalla" panose="02000000000000000000" pitchFamily="2" charset="-78"/>
              </a:rPr>
              <a:t>:</a:t>
            </a:r>
          </a:p>
        </p:txBody>
      </p:sp>
    </p:spTree>
    <p:extLst>
      <p:ext uri="{BB962C8B-B14F-4D97-AF65-F5344CB8AC3E}">
        <p14:creationId xmlns:p14="http://schemas.microsoft.com/office/powerpoint/2010/main" val="3916220899"/>
      </p:ext>
    </p:extLst>
  </p:cSld>
  <p:clrMapOvr>
    <a:masterClrMapping/>
  </p:clrMapOvr>
  <mc:AlternateContent xmlns:mc="http://schemas.openxmlformats.org/markup-compatibility/2006" xmlns:p14="http://schemas.microsoft.com/office/powerpoint/2010/main">
    <mc:Choice Requires="p14">
      <p:transition spd="slow" p14:dur="2000" advTm="146218"/>
    </mc:Choice>
    <mc:Fallback xmlns="">
      <p:transition spd="slow" advTm="14621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TextBox 5"/>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2519772" y="617697"/>
            <a:ext cx="9385365" cy="5864682"/>
          </a:xfrm>
          <a:prstGeom prst="rect">
            <a:avLst/>
          </a:prstGeom>
        </p:spPr>
        <p:txBody>
          <a:bodyPr wrap="square" lIns="0" tIns="0" rIns="0" bIns="0" rtlCol="0" anchor="t">
            <a:spAutoFit/>
          </a:bodyPr>
          <a:lstStyle/>
          <a:p>
            <a:pPr marL="0" marR="0" algn="r" rtl="1">
              <a:lnSpc>
                <a:spcPct val="115000"/>
              </a:lnSpc>
              <a:spcBef>
                <a:spcPts val="0"/>
              </a:spcBef>
              <a:spcAft>
                <a:spcPts val="800"/>
              </a:spcAft>
            </a:pPr>
            <a:r>
              <a:rPr lang="ar-EG" sz="4000" b="1" kern="100" dirty="0">
                <a:solidFill>
                  <a:srgbClr val="0070C0"/>
                </a:solidFill>
                <a:effectLst/>
                <a:latin typeface="Sakkal Majalla" panose="02000000000000000000" pitchFamily="2" charset="-78"/>
                <a:ea typeface="Aptos"/>
                <a:cs typeface="Sakkal Majalla" panose="02000000000000000000" pitchFamily="2" charset="-78"/>
              </a:rPr>
              <a:t>2- </a:t>
            </a:r>
            <a:r>
              <a:rPr lang="ar-SA" sz="4000" b="1" kern="100" dirty="0">
                <a:solidFill>
                  <a:srgbClr val="0070C0"/>
                </a:solidFill>
                <a:effectLst/>
                <a:latin typeface="Sakkal Majalla" panose="02000000000000000000" pitchFamily="2" charset="-78"/>
                <a:ea typeface="Aptos"/>
                <a:cs typeface="Sakkal Majalla" panose="02000000000000000000" pitchFamily="2" charset="-78"/>
              </a:rPr>
              <a:t>دمج عالم الانترنت مع العالم غير متصل بالإنترنت</a:t>
            </a:r>
            <a:endParaRPr lang="en-US" sz="4000" b="1" kern="100" dirty="0">
              <a:solidFill>
                <a:srgbClr val="0070C0"/>
              </a:solidFill>
              <a:effectLst/>
              <a:latin typeface="Sakkal Majalla" panose="02000000000000000000" pitchFamily="2" charset="-78"/>
              <a:ea typeface="Aptos"/>
              <a:cs typeface="Sakkal Majalla" panose="02000000000000000000" pitchFamily="2" charset="-78"/>
            </a:endParaRPr>
          </a:p>
          <a:p>
            <a:pPr marL="0" marR="0" algn="just" rtl="1">
              <a:lnSpc>
                <a:spcPct val="115000"/>
              </a:lnSpc>
              <a:spcBef>
                <a:spcPts val="0"/>
              </a:spcBef>
              <a:spcAft>
                <a:spcPts val="800"/>
              </a:spcAft>
            </a:pPr>
            <a:r>
              <a:rPr lang="ar-SA" sz="2600" kern="100" dirty="0">
                <a:effectLst/>
                <a:latin typeface="Sakkal Majalla" panose="02000000000000000000" pitchFamily="2" charset="-78"/>
                <a:ea typeface="Aptos"/>
                <a:cs typeface="Sakkal Majalla" panose="02000000000000000000" pitchFamily="2" charset="-78"/>
              </a:rPr>
              <a:t>ان ما يحدث من تغيرات في عالمنا اليوم جعل العديد من الشركات تدرك مدى أهمية تقديم تجربة مترادفة في العالمين غير المتصل بالإنترنت وعالم</a:t>
            </a:r>
            <a:r>
              <a:rPr lang="ar-EG" sz="2600" kern="100" dirty="0">
                <a:effectLst/>
                <a:latin typeface="Sakkal Majalla" panose="02000000000000000000" pitchFamily="2" charset="-78"/>
                <a:ea typeface="Aptos"/>
                <a:cs typeface="Sakkal Majalla" panose="02000000000000000000" pitchFamily="2" charset="-78"/>
              </a:rPr>
              <a:t> </a:t>
            </a:r>
            <a:r>
              <a:rPr lang="ar-SA" sz="2600" kern="100" dirty="0">
                <a:effectLst/>
                <a:latin typeface="Sakkal Majalla" panose="02000000000000000000" pitchFamily="2" charset="-78"/>
                <a:ea typeface="Aptos"/>
                <a:cs typeface="Sakkal Majalla" panose="02000000000000000000" pitchFamily="2" charset="-78"/>
              </a:rPr>
              <a:t>الإنترنت، حتى أنه في بعض الأحيان يبدو أن التجارة الإلكترونية هي الرابط الأساسي بينهما، فقدم الذكاء الاصطناعي</a:t>
            </a:r>
            <a:r>
              <a:rPr lang="ar-EG" sz="2600" kern="100" dirty="0">
                <a:latin typeface="Sakkal Majalla" panose="02000000000000000000" pitchFamily="2" charset="-78"/>
                <a:ea typeface="Aptos"/>
                <a:cs typeface="Sakkal Majalla" panose="02000000000000000000" pitchFamily="2" charset="-78"/>
              </a:rPr>
              <a:t> </a:t>
            </a:r>
            <a:r>
              <a:rPr lang="ar-SA" sz="2600" kern="100" dirty="0">
                <a:effectLst/>
                <a:latin typeface="Sakkal Majalla" panose="02000000000000000000" pitchFamily="2" charset="-78"/>
                <a:ea typeface="Aptos"/>
                <a:cs typeface="Sakkal Majalla" panose="02000000000000000000" pitchFamily="2" charset="-78"/>
              </a:rPr>
              <a:t>الحل للمنظمات التي تبحث عن أساليب وتقنيات لإشراك العملاء مع علامتها التجارية، حيث يستخدم الذكاء الاصطناعي البيانات التي تم جمعها من مواقع مختلفة لتسهيل خدمة العملاء</a:t>
            </a:r>
            <a:r>
              <a:rPr lang="ar-EG" sz="2600" kern="100" dirty="0">
                <a:latin typeface="Sakkal Majalla" panose="02000000000000000000" pitchFamily="2" charset="-78"/>
                <a:ea typeface="Aptos"/>
                <a:cs typeface="Sakkal Majalla" panose="02000000000000000000" pitchFamily="2" charset="-78"/>
              </a:rPr>
              <a:t> </a:t>
            </a:r>
            <a:r>
              <a:rPr lang="ar-SA" sz="2600" kern="100" dirty="0">
                <a:effectLst/>
                <a:latin typeface="Sakkal Majalla" panose="02000000000000000000" pitchFamily="2" charset="-78"/>
                <a:ea typeface="Aptos"/>
                <a:cs typeface="Sakkal Majalla" panose="02000000000000000000" pitchFamily="2" charset="-78"/>
              </a:rPr>
              <a:t>وتقديم التوصيات وإضافة التخصيص لكل تفاعل</a:t>
            </a:r>
            <a:r>
              <a:rPr lang="en-US" sz="2600" kern="100" dirty="0">
                <a:effectLst/>
                <a:latin typeface="Sakkal Majalla" panose="02000000000000000000" pitchFamily="2" charset="-78"/>
                <a:ea typeface="Aptos"/>
                <a:cs typeface="Sakkal Majalla" panose="02000000000000000000" pitchFamily="2" charset="-78"/>
              </a:rPr>
              <a:t>.</a:t>
            </a:r>
          </a:p>
          <a:p>
            <a:pPr marL="0" marR="0" algn="r" rtl="1">
              <a:lnSpc>
                <a:spcPct val="115000"/>
              </a:lnSpc>
              <a:spcBef>
                <a:spcPts val="0"/>
              </a:spcBef>
              <a:spcAft>
                <a:spcPts val="800"/>
              </a:spcAft>
            </a:pPr>
            <a:r>
              <a:rPr lang="ar-EG" sz="4000" b="1" kern="100" dirty="0">
                <a:solidFill>
                  <a:srgbClr val="0070C0"/>
                </a:solidFill>
                <a:effectLst/>
                <a:latin typeface="Sakkal Majalla" panose="02000000000000000000" pitchFamily="2" charset="-78"/>
                <a:ea typeface="Aptos"/>
                <a:cs typeface="Sakkal Majalla" panose="02000000000000000000" pitchFamily="2" charset="-78"/>
              </a:rPr>
              <a:t>3- </a:t>
            </a:r>
            <a:r>
              <a:rPr lang="ar-SA" sz="4000" b="1" kern="100" dirty="0">
                <a:solidFill>
                  <a:srgbClr val="0070C0"/>
                </a:solidFill>
                <a:effectLst/>
                <a:latin typeface="Sakkal Majalla" panose="02000000000000000000" pitchFamily="2" charset="-78"/>
                <a:ea typeface="Aptos"/>
                <a:cs typeface="Sakkal Majalla" panose="02000000000000000000" pitchFamily="2" charset="-78"/>
              </a:rPr>
              <a:t>تحسين تجربة العرض وجودة التسويق</a:t>
            </a:r>
            <a:endParaRPr lang="en-US" sz="4000" b="1" kern="100" dirty="0">
              <a:solidFill>
                <a:srgbClr val="0070C0"/>
              </a:solidFill>
              <a:effectLst/>
              <a:latin typeface="Sakkal Majalla" panose="02000000000000000000" pitchFamily="2" charset="-78"/>
              <a:ea typeface="Aptos"/>
              <a:cs typeface="Sakkal Majalla" panose="02000000000000000000" pitchFamily="2" charset="-78"/>
            </a:endParaRPr>
          </a:p>
          <a:p>
            <a:pPr marL="0" marR="0" algn="just" rtl="1">
              <a:lnSpc>
                <a:spcPct val="115000"/>
              </a:lnSpc>
              <a:spcBef>
                <a:spcPts val="0"/>
              </a:spcBef>
              <a:spcAft>
                <a:spcPts val="800"/>
              </a:spcAft>
            </a:pPr>
            <a:r>
              <a:rPr lang="ar-SA" sz="2600" kern="100" dirty="0">
                <a:effectLst/>
                <a:latin typeface="Sakkal Majalla" panose="02000000000000000000" pitchFamily="2" charset="-78"/>
                <a:ea typeface="Aptos"/>
                <a:cs typeface="Sakkal Majalla" panose="02000000000000000000" pitchFamily="2" charset="-78"/>
              </a:rPr>
              <a:t>يمكن استخدام بيانات الذكاء الاصطناعي لتزويد المتسوقين بما يحتاجون إليه، وتقديم الدعم الفني بشكل دائم وفوري وبدقة عالية لعملاء من مختلف بقاع العالم، من خلال روبوتات تستجيب للعملاء على الفور وتتعلم آليا لمعرفة المزيد عن العميل وتقدم إجابات مرضية ومخصصة بفضل البيانات المجمعة عن العميل وتتبع سلوكه، مما يساعد على تقديم تجربة</a:t>
            </a:r>
            <a:r>
              <a:rPr lang="ar-EG" sz="2600" kern="100" dirty="0">
                <a:effectLst/>
                <a:latin typeface="Sakkal Majalla" panose="02000000000000000000" pitchFamily="2" charset="-78"/>
                <a:ea typeface="Aptos"/>
                <a:cs typeface="Sakkal Majalla" panose="02000000000000000000" pitchFamily="2" charset="-78"/>
              </a:rPr>
              <a:t> </a:t>
            </a:r>
            <a:r>
              <a:rPr lang="ar-SA" sz="2600" dirty="0">
                <a:effectLst/>
                <a:latin typeface="Sakkal Majalla" panose="02000000000000000000" pitchFamily="2" charset="-78"/>
                <a:ea typeface="Aptos"/>
                <a:cs typeface="Sakkal Majalla" panose="02000000000000000000" pitchFamily="2" charset="-78"/>
              </a:rPr>
              <a:t>تسوق سلسة</a:t>
            </a:r>
            <a:r>
              <a:rPr lang="ar-EG" sz="2600" dirty="0">
                <a:effectLst/>
                <a:latin typeface="Sakkal Majalla" panose="02000000000000000000" pitchFamily="2" charset="-78"/>
                <a:ea typeface="Aptos"/>
                <a:cs typeface="Sakkal Majalla" panose="02000000000000000000" pitchFamily="2" charset="-78"/>
              </a:rPr>
              <a:t>.</a:t>
            </a:r>
            <a:endParaRPr lang="en-US" sz="2600" kern="100" dirty="0">
              <a:effectLst/>
              <a:latin typeface="Sakkal Majalla" panose="02000000000000000000" pitchFamily="2" charset="-78"/>
              <a:ea typeface="Aptos"/>
              <a:cs typeface="Sakkal Majalla" panose="02000000000000000000" pitchFamily="2" charset="-78"/>
            </a:endParaRPr>
          </a:p>
        </p:txBody>
      </p:sp>
      <p:sp>
        <p:nvSpPr>
          <p:cNvPr id="8" name="Freeform 8"/>
          <p:cNvSpPr/>
          <p:nvPr/>
        </p:nvSpPr>
        <p:spPr>
          <a:xfrm>
            <a:off x="316715" y="2935790"/>
            <a:ext cx="2185957" cy="2142289"/>
          </a:xfrm>
          <a:custGeom>
            <a:avLst/>
            <a:gdLst/>
            <a:ahLst/>
            <a:cxnLst/>
            <a:rect l="l" t="t" r="r" b="b"/>
            <a:pathLst>
              <a:path w="2170156" h="1825644">
                <a:moveTo>
                  <a:pt x="0" y="0"/>
                </a:moveTo>
                <a:lnTo>
                  <a:pt x="2170156" y="0"/>
                </a:lnTo>
                <a:lnTo>
                  <a:pt x="2170156" y="1825644"/>
                </a:lnTo>
                <a:lnTo>
                  <a:pt x="0" y="182564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Tree>
  </p:cSld>
  <p:clrMapOvr>
    <a:masterClrMapping/>
  </p:clrMapOvr>
  <mc:AlternateContent xmlns:mc="http://schemas.openxmlformats.org/markup-compatibility/2006" xmlns:p14="http://schemas.microsoft.com/office/powerpoint/2010/main">
    <mc:Choice Requires="p14">
      <p:transition spd="slow" p14:dur="2000" advTm="206759"/>
    </mc:Choice>
    <mc:Fallback xmlns="">
      <p:transition spd="slow" advTm="20675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960944" y="677583"/>
            <a:ext cx="9050598" cy="5864682"/>
          </a:xfrm>
          <a:prstGeom prst="rect">
            <a:avLst/>
          </a:prstGeom>
        </p:spPr>
        <p:txBody>
          <a:bodyPr wrap="square" lIns="0" tIns="0" rIns="0" bIns="0" rtlCol="0" anchor="t">
            <a:spAutoFit/>
          </a:bodyPr>
          <a:lstStyle/>
          <a:p>
            <a:pPr algn="r" rtl="1">
              <a:lnSpc>
                <a:spcPct val="115000"/>
              </a:lnSpc>
              <a:spcAft>
                <a:spcPts val="800"/>
              </a:spcAft>
            </a:pPr>
            <a:r>
              <a:rPr lang="ar-EG" sz="4000" b="1" kern="100" dirty="0">
                <a:solidFill>
                  <a:srgbClr val="0070C0"/>
                </a:solidFill>
                <a:effectLst/>
                <a:latin typeface="Sakkal Majalla" panose="02000000000000000000" pitchFamily="2" charset="-78"/>
                <a:ea typeface="Aptos"/>
                <a:cs typeface="Sakkal Majalla" panose="02000000000000000000" pitchFamily="2" charset="-78"/>
              </a:rPr>
              <a:t>4</a:t>
            </a:r>
            <a:r>
              <a:rPr lang="en-US" sz="4000" b="1" kern="100" dirty="0">
                <a:solidFill>
                  <a:srgbClr val="0070C0"/>
                </a:solidFill>
                <a:latin typeface="Sakkal Majalla" panose="02000000000000000000" pitchFamily="2" charset="-78"/>
                <a:ea typeface="Aptos"/>
                <a:cs typeface="Sakkal Majalla" panose="02000000000000000000" pitchFamily="2" charset="-78"/>
              </a:rPr>
              <a:t> -</a:t>
            </a:r>
            <a:r>
              <a:rPr lang="ar-SA" sz="4000" b="1" kern="100" dirty="0">
                <a:solidFill>
                  <a:srgbClr val="0070C0"/>
                </a:solidFill>
                <a:effectLst/>
                <a:latin typeface="Sakkal Majalla" panose="02000000000000000000" pitchFamily="2" charset="-78"/>
                <a:ea typeface="Aptos"/>
                <a:cs typeface="Sakkal Majalla" panose="02000000000000000000" pitchFamily="2" charset="-78"/>
              </a:rPr>
              <a:t>تسهيل عمليات البحث وجعلها أذكى</a:t>
            </a:r>
            <a:endParaRPr lang="en-US" sz="4000" b="1" kern="100" dirty="0">
              <a:solidFill>
                <a:srgbClr val="0070C0"/>
              </a:solidFill>
              <a:effectLst/>
              <a:latin typeface="Sakkal Majalla" panose="02000000000000000000" pitchFamily="2" charset="-78"/>
              <a:ea typeface="Aptos"/>
              <a:cs typeface="Sakkal Majalla" panose="02000000000000000000" pitchFamily="2" charset="-78"/>
            </a:endParaRPr>
          </a:p>
          <a:p>
            <a:pPr marL="0" marR="0" algn="just" rtl="1">
              <a:lnSpc>
                <a:spcPct val="115000"/>
              </a:lnSpc>
              <a:spcBef>
                <a:spcPts val="0"/>
              </a:spcBef>
              <a:spcAft>
                <a:spcPts val="800"/>
              </a:spcAft>
            </a:pPr>
            <a:r>
              <a:rPr lang="ar-SA" sz="2600" kern="100" dirty="0">
                <a:effectLst/>
                <a:latin typeface="Sakkal Majalla" panose="02000000000000000000" pitchFamily="2" charset="-78"/>
                <a:ea typeface="Aptos"/>
                <a:cs typeface="Sakkal Majalla" panose="02000000000000000000" pitchFamily="2" charset="-78"/>
              </a:rPr>
              <a:t>يمكن تعزيز عمليات البحث في المتجر الالكتروني بحيث يمكنهما فهم عبارات البحث الطويلة ونية العميل، ليس هذا فقط ولكن التعلم الآلي يمكنه أن يتنبأ بدقة بما يريده العميل ومن ثم م</a:t>
            </a:r>
            <a:r>
              <a:rPr lang="ar-EG" sz="2600" kern="100" dirty="0">
                <a:effectLst/>
                <a:latin typeface="Sakkal Majalla" panose="02000000000000000000" pitchFamily="2" charset="-78"/>
                <a:ea typeface="Aptos"/>
                <a:cs typeface="Sakkal Majalla" panose="02000000000000000000" pitchFamily="2" charset="-78"/>
              </a:rPr>
              <a:t>ل</a:t>
            </a:r>
            <a:r>
              <a:rPr lang="ar-SA" sz="2600" kern="100" dirty="0">
                <a:effectLst/>
                <a:latin typeface="Sakkal Majalla" panose="02000000000000000000" pitchFamily="2" charset="-78"/>
                <a:ea typeface="Aptos"/>
                <a:cs typeface="Sakkal Majalla" panose="02000000000000000000" pitchFamily="2" charset="-78"/>
              </a:rPr>
              <a:t>ا</a:t>
            </a:r>
            <a:r>
              <a:rPr lang="ar-EG" sz="2600" kern="100" dirty="0">
                <a:latin typeface="Sakkal Majalla" panose="02000000000000000000" pitchFamily="2" charset="-78"/>
                <a:ea typeface="Aptos"/>
                <a:cs typeface="Sakkal Majalla" panose="02000000000000000000" pitchFamily="2" charset="-78"/>
              </a:rPr>
              <a:t>ء</a:t>
            </a:r>
            <a:r>
              <a:rPr lang="ar-SA" sz="2600" kern="100" dirty="0">
                <a:effectLst/>
                <a:latin typeface="Sakkal Majalla" panose="02000000000000000000" pitchFamily="2" charset="-78"/>
                <a:ea typeface="Aptos"/>
                <a:cs typeface="Sakkal Majalla" panose="02000000000000000000" pitchFamily="2" charset="-78"/>
              </a:rPr>
              <a:t>مة اقتراحاته لتناسب </a:t>
            </a:r>
            <a:r>
              <a:rPr lang="ar-EG" sz="2600" kern="100" dirty="0">
                <a:effectLst/>
                <a:latin typeface="Sakkal Majalla" panose="02000000000000000000" pitchFamily="2" charset="-78"/>
                <a:ea typeface="Aptos"/>
                <a:cs typeface="Sakkal Majalla" panose="02000000000000000000" pitchFamily="2" charset="-78"/>
              </a:rPr>
              <a:t>مع </a:t>
            </a:r>
            <a:r>
              <a:rPr lang="ar-SA" sz="2600" kern="100" dirty="0">
                <a:effectLst/>
                <a:latin typeface="Sakkal Majalla" panose="02000000000000000000" pitchFamily="2" charset="-78"/>
                <a:ea typeface="Aptos"/>
                <a:cs typeface="Sakkal Majalla" panose="02000000000000000000" pitchFamily="2" charset="-78"/>
              </a:rPr>
              <a:t>احتياجاته، بالتالي تتطور عملية البحث بمساعدة الآليات الحديثة من</a:t>
            </a:r>
            <a:r>
              <a:rPr lang="ar-EG" sz="2600" kern="100" dirty="0">
                <a:latin typeface="Sakkal Majalla" panose="02000000000000000000" pitchFamily="2" charset="-78"/>
                <a:ea typeface="Aptos"/>
                <a:cs typeface="Sakkal Majalla" panose="02000000000000000000" pitchFamily="2" charset="-78"/>
              </a:rPr>
              <a:t> </a:t>
            </a:r>
            <a:r>
              <a:rPr lang="ar-SA" sz="2600" kern="100" dirty="0">
                <a:effectLst/>
                <a:latin typeface="Sakkal Majalla" panose="02000000000000000000" pitchFamily="2" charset="-78"/>
                <a:ea typeface="Aptos"/>
                <a:cs typeface="Sakkal Majalla" panose="02000000000000000000" pitchFamily="2" charset="-78"/>
              </a:rPr>
              <a:t>البحث الصوتي والسماعات الذكية واقتراح أشياء لإضافتها إلى قائمة</a:t>
            </a:r>
            <a:r>
              <a:rPr lang="ar-EG" sz="2600" kern="100" dirty="0">
                <a:effectLst/>
                <a:latin typeface="Sakkal Majalla" panose="02000000000000000000" pitchFamily="2" charset="-78"/>
                <a:ea typeface="Aptos"/>
                <a:cs typeface="Sakkal Majalla" panose="02000000000000000000" pitchFamily="2" charset="-78"/>
              </a:rPr>
              <a:t> </a:t>
            </a:r>
            <a:r>
              <a:rPr lang="ar-SA" sz="2600" kern="100" dirty="0">
                <a:effectLst/>
                <a:latin typeface="Sakkal Majalla" panose="02000000000000000000" pitchFamily="2" charset="-78"/>
                <a:ea typeface="Aptos"/>
                <a:cs typeface="Sakkal Majalla" panose="02000000000000000000" pitchFamily="2" charset="-78"/>
              </a:rPr>
              <a:t>تسوقنا</a:t>
            </a:r>
            <a:r>
              <a:rPr lang="en-US" sz="2600" kern="100" dirty="0">
                <a:effectLst/>
                <a:latin typeface="Sakkal Majalla" panose="02000000000000000000" pitchFamily="2" charset="-78"/>
                <a:ea typeface="Aptos"/>
                <a:cs typeface="Sakkal Majalla" panose="02000000000000000000" pitchFamily="2" charset="-78"/>
              </a:rPr>
              <a:t>.</a:t>
            </a:r>
          </a:p>
          <a:p>
            <a:pPr marL="0" marR="0" algn="r" rtl="1">
              <a:lnSpc>
                <a:spcPct val="115000"/>
              </a:lnSpc>
              <a:spcBef>
                <a:spcPts val="0"/>
              </a:spcBef>
              <a:spcAft>
                <a:spcPts val="800"/>
              </a:spcAft>
            </a:pPr>
            <a:r>
              <a:rPr lang="ar-EG" sz="4000" b="1" kern="100" dirty="0">
                <a:solidFill>
                  <a:srgbClr val="0070C0"/>
                </a:solidFill>
                <a:effectLst/>
                <a:latin typeface="Sakkal Majalla" panose="02000000000000000000" pitchFamily="2" charset="-78"/>
                <a:ea typeface="Aptos"/>
                <a:cs typeface="Sakkal Majalla" panose="02000000000000000000" pitchFamily="2" charset="-78"/>
              </a:rPr>
              <a:t>5 -</a:t>
            </a:r>
            <a:r>
              <a:rPr lang="ar-SA" sz="4000" b="1" kern="100" dirty="0">
                <a:solidFill>
                  <a:srgbClr val="0070C0"/>
                </a:solidFill>
                <a:effectLst/>
                <a:latin typeface="Sakkal Majalla" panose="02000000000000000000" pitchFamily="2" charset="-78"/>
                <a:ea typeface="Aptos"/>
                <a:cs typeface="Sakkal Majalla" panose="02000000000000000000" pitchFamily="2" charset="-78"/>
              </a:rPr>
              <a:t> تمتع التسوق بتخصيص فائق بفضل اقتراحات المنتجات</a:t>
            </a:r>
            <a:endParaRPr lang="en-US" sz="4000" b="1" kern="100" dirty="0">
              <a:solidFill>
                <a:srgbClr val="0070C0"/>
              </a:solidFill>
              <a:effectLst/>
              <a:latin typeface="Sakkal Majalla" panose="02000000000000000000" pitchFamily="2" charset="-78"/>
              <a:ea typeface="Aptos"/>
              <a:cs typeface="Sakkal Majalla" panose="02000000000000000000" pitchFamily="2" charset="-78"/>
            </a:endParaRPr>
          </a:p>
          <a:p>
            <a:pPr marL="0" marR="0" algn="just" rtl="1">
              <a:lnSpc>
                <a:spcPct val="115000"/>
              </a:lnSpc>
              <a:spcBef>
                <a:spcPts val="0"/>
              </a:spcBef>
              <a:spcAft>
                <a:spcPts val="800"/>
              </a:spcAft>
            </a:pPr>
            <a:r>
              <a:rPr lang="ar-SA" sz="2600" kern="100" dirty="0">
                <a:effectLst/>
                <a:latin typeface="Sakkal Majalla" panose="02000000000000000000" pitchFamily="2" charset="-78"/>
                <a:ea typeface="Aptos"/>
                <a:cs typeface="Sakkal Majalla" panose="02000000000000000000" pitchFamily="2" charset="-78"/>
              </a:rPr>
              <a:t>يمكن للذكاء الاصطناعي أن يؤثر على سلوك العملاء وذلك باستخدام الخوارزميات لإجراء تنبؤ دقيق بالمنتجات التي ستنال قبولهم </a:t>
            </a:r>
            <a:r>
              <a:rPr lang="ar-EG" sz="2600" kern="100" dirty="0">
                <a:effectLst/>
                <a:latin typeface="Sakkal Majalla" panose="02000000000000000000" pitchFamily="2" charset="-78"/>
                <a:ea typeface="Aptos"/>
                <a:cs typeface="Sakkal Majalla" panose="02000000000000000000" pitchFamily="2" charset="-78"/>
              </a:rPr>
              <a:t>و</a:t>
            </a:r>
            <a:r>
              <a:rPr lang="ar-SA" sz="2600" kern="100" dirty="0">
                <a:effectLst/>
                <a:latin typeface="Sakkal Majalla" panose="02000000000000000000" pitchFamily="2" charset="-78"/>
                <a:ea typeface="Aptos"/>
                <a:cs typeface="Sakkal Majalla" panose="02000000000000000000" pitchFamily="2" charset="-78"/>
              </a:rPr>
              <a:t>بالتالي تقديم الاقتراحات إلى المتسوق الذي من المرجح أن يتصرف بناء عليها . </a:t>
            </a:r>
            <a:r>
              <a:rPr lang="ar-SA" sz="2600" b="1" u="sng" kern="100" dirty="0">
                <a:effectLst/>
                <a:latin typeface="Sakkal Majalla" panose="02000000000000000000" pitchFamily="2" charset="-78"/>
                <a:ea typeface="Aptos"/>
                <a:cs typeface="Sakkal Majalla" panose="02000000000000000000" pitchFamily="2" charset="-78"/>
              </a:rPr>
              <a:t>وهذا ما تقوم به مثلا شركة أمازون</a:t>
            </a:r>
            <a:r>
              <a:rPr lang="en-US" sz="2600" b="1" u="sng" kern="100" dirty="0">
                <a:effectLst/>
                <a:latin typeface="Sakkal Majalla" panose="02000000000000000000" pitchFamily="2" charset="-78"/>
                <a:ea typeface="Aptos"/>
                <a:cs typeface="Sakkal Majalla" panose="02000000000000000000" pitchFamily="2" charset="-78"/>
              </a:rPr>
              <a:t>Amazon </a:t>
            </a:r>
            <a:r>
              <a:rPr lang="ar-SA" sz="2600" b="1" u="sng" kern="100" dirty="0">
                <a:effectLst/>
                <a:latin typeface="Sakkal Majalla" panose="02000000000000000000" pitchFamily="2" charset="-78"/>
                <a:ea typeface="Aptos"/>
                <a:cs typeface="Sakkal Majalla" panose="02000000000000000000" pitchFamily="2" charset="-78"/>
              </a:rPr>
              <a:t> </a:t>
            </a:r>
            <a:r>
              <a:rPr lang="ar-SA" sz="2600" kern="100" dirty="0">
                <a:effectLst/>
                <a:latin typeface="Sakkal Majalla" panose="02000000000000000000" pitchFamily="2" charset="-78"/>
                <a:ea typeface="Aptos"/>
                <a:cs typeface="Sakkal Majalla" panose="02000000000000000000" pitchFamily="2" charset="-78"/>
              </a:rPr>
              <a:t>باستخدام سجل التصفح والمشتريات لتزويد العميل بمزيد من المنتجات التي يريدها، ما يفيد تجربة التسوق، فبدل اقتناء منتجات عدة يمكنه أن يتفحص سريعا الأشياء التي هناك احتمال كبير أن يكون مهتما بها</a:t>
            </a:r>
            <a:r>
              <a:rPr lang="ar-EG" sz="2600" kern="100" dirty="0">
                <a:effectLst/>
                <a:latin typeface="Sakkal Majalla" panose="02000000000000000000" pitchFamily="2" charset="-78"/>
                <a:ea typeface="Aptos"/>
                <a:cs typeface="Sakkal Majalla" panose="02000000000000000000" pitchFamily="2" charset="-78"/>
              </a:rPr>
              <a:t>.</a:t>
            </a:r>
            <a:endParaRPr lang="en-US" sz="2600" kern="100" dirty="0">
              <a:effectLst/>
              <a:latin typeface="Sakkal Majalla" panose="02000000000000000000" pitchFamily="2" charset="-78"/>
              <a:ea typeface="Aptos"/>
              <a:cs typeface="Sakkal Majalla" panose="02000000000000000000" pitchFamily="2" charset="-78"/>
            </a:endParaRPr>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pic>
        <p:nvPicPr>
          <p:cNvPr id="11" name="Picture 10">
            <a:extLst>
              <a:ext uri="{FF2B5EF4-FFF2-40B4-BE49-F238E27FC236}">
                <a16:creationId xmlns:a16="http://schemas.microsoft.com/office/drawing/2014/main" id="{E870A4B1-1980-46C8-B7AD-83C8E0FCEE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025098"/>
            <a:ext cx="3094865" cy="309486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6357"/>
    </mc:Choice>
    <mc:Fallback xmlns="">
      <p:transition spd="slow" advTm="20635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pic>
        <p:nvPicPr>
          <p:cNvPr id="6" name="Picture 6"/>
          <p:cNvPicPr>
            <a:picLocks noChangeAspect="1"/>
          </p:cNvPicPr>
          <p:nvPr/>
        </p:nvPicPr>
        <p:blipFill>
          <a:blip r:embed="rId4"/>
          <a:srcRect/>
          <a:stretch>
            <a:fillRect/>
          </a:stretch>
        </p:blipFill>
        <p:spPr>
          <a:xfrm>
            <a:off x="749178" y="4150831"/>
            <a:ext cx="2194242" cy="1996761"/>
          </a:xfrm>
          <a:prstGeom prst="rect">
            <a:avLst/>
          </a:prstGeom>
        </p:spPr>
      </p:pic>
      <p:sp>
        <p:nvSpPr>
          <p:cNvPr id="7" name="TextBox 7"/>
          <p:cNvSpPr txBox="1"/>
          <p:nvPr/>
        </p:nvSpPr>
        <p:spPr>
          <a:xfrm>
            <a:off x="0" y="6467966"/>
            <a:ext cx="2494280" cy="307777"/>
          </a:xfrm>
          <a:prstGeom prst="rect">
            <a:avLst/>
          </a:prstGeom>
        </p:spPr>
        <p:txBody>
          <a:bodyPr lIns="0" tIns="0" rIns="0" bIns="0" rtlCol="0" anchor="t">
            <a:spAutoFit/>
          </a:bodyPr>
          <a:lstStyle/>
          <a:p>
            <a:pPr rtl="1">
              <a:lnSpc>
                <a:spcPts val="2400"/>
              </a:lnSpc>
            </a:pPr>
            <a:r>
              <a:rPr lang="en-US" sz="2000" spc="19" dirty="0">
                <a:solidFill>
                  <a:srgbClr val="000000"/>
                </a:solidFill>
                <a:latin typeface="Sakkal Majalla" panose="02000000000000000000" pitchFamily="2" charset="-78"/>
                <a:cs typeface="Sakkal Majalla" panose="02000000000000000000" pitchFamily="2" charset="-78"/>
              </a:rPr>
              <a:t>www.midocean.ae</a:t>
            </a:r>
          </a:p>
        </p:txBody>
      </p:sp>
      <p:sp>
        <p:nvSpPr>
          <p:cNvPr id="8" name="TextBox 8"/>
          <p:cNvSpPr txBox="1"/>
          <p:nvPr/>
        </p:nvSpPr>
        <p:spPr>
          <a:xfrm>
            <a:off x="1846299" y="1366657"/>
            <a:ext cx="10054182" cy="2973122"/>
          </a:xfrm>
          <a:prstGeom prst="rect">
            <a:avLst/>
          </a:prstGeom>
        </p:spPr>
        <p:txBody>
          <a:bodyPr wrap="square" lIns="0" tIns="0" rIns="0" bIns="0" rtlCol="0" anchor="t">
            <a:spAutoFit/>
          </a:bodyPr>
          <a:lstStyle/>
          <a:p>
            <a:pPr marL="0" marR="0" algn="just" rtl="1">
              <a:lnSpc>
                <a:spcPct val="115000"/>
              </a:lnSpc>
              <a:spcBef>
                <a:spcPts val="0"/>
              </a:spcBef>
              <a:spcAft>
                <a:spcPts val="800"/>
              </a:spcAft>
            </a:pPr>
            <a:r>
              <a:rPr lang="ar-SA" sz="2800" kern="100" dirty="0">
                <a:effectLst/>
                <a:latin typeface="Sakkal Majalla" panose="02000000000000000000" pitchFamily="2" charset="-78"/>
                <a:ea typeface="Aptos"/>
                <a:cs typeface="Sakkal Majalla" panose="02000000000000000000" pitchFamily="2" charset="-78"/>
              </a:rPr>
              <a:t>من خلال تسجيل الاتجاهات الناشئة والفرص المتاحة التي قد </a:t>
            </a:r>
            <a:r>
              <a:rPr lang="ar-EG" sz="2800" kern="100" dirty="0">
                <a:effectLst/>
                <a:latin typeface="Sakkal Majalla" panose="02000000000000000000" pitchFamily="2" charset="-78"/>
                <a:ea typeface="Aptos"/>
                <a:cs typeface="Sakkal Majalla" panose="02000000000000000000" pitchFamily="2" charset="-78"/>
              </a:rPr>
              <a:t>يغفل عنها</a:t>
            </a:r>
            <a:r>
              <a:rPr lang="ar-SA" sz="2800" kern="100" dirty="0">
                <a:effectLst/>
                <a:latin typeface="Sakkal Majalla" panose="02000000000000000000" pitchFamily="2" charset="-78"/>
                <a:ea typeface="Aptos"/>
                <a:cs typeface="Sakkal Majalla" panose="02000000000000000000" pitchFamily="2" charset="-78"/>
              </a:rPr>
              <a:t> البشر يمكن للذكاء الاصطناعي تنبيه المتداولين بشأنها والحث على التغييرات اللازمة لمجموعات منتجات التسويق والرسائل وغيرها لزيادة المبيعات من جهة وما يقابله من تحسين لتجربة التسوق وجعلها أكثر تشويق وخدمة للعميل، هذا ما يمكن اعتباره بحق الاتجاه الرئيسي في سوق الذكاء الاصطناعي مع التسوق الالكتروني لعام 2020 ومستقبله </a:t>
            </a:r>
            <a:r>
              <a:rPr lang="ar-SA" sz="2800" b="1" u="sng" kern="100" dirty="0">
                <a:effectLst/>
                <a:latin typeface="Sakkal Majalla" panose="02000000000000000000" pitchFamily="2" charset="-78"/>
                <a:ea typeface="Aptos"/>
                <a:cs typeface="Sakkal Majalla" panose="02000000000000000000" pitchFamily="2" charset="-78"/>
              </a:rPr>
              <a:t>والشكل التالي يوضح أكثر القطاعات تأثرا باستخدامات الذكاء الاصطناعي ومنها التجارة الالكترونية وكجزء منها التسوق الالكتروني:</a:t>
            </a:r>
            <a:endParaRPr lang="en-US" sz="2800" b="1" u="sng" kern="100" dirty="0">
              <a:effectLst/>
              <a:latin typeface="Sakkal Majalla" panose="02000000000000000000" pitchFamily="2" charset="-78"/>
              <a:ea typeface="Aptos"/>
              <a:cs typeface="Sakkal Majalla" panose="02000000000000000000" pitchFamily="2" charset="-78"/>
            </a:endParaRPr>
          </a:p>
        </p:txBody>
      </p:sp>
      <p:sp>
        <p:nvSpPr>
          <p:cNvPr id="9" name="TextBox 9"/>
          <p:cNvSpPr txBox="1"/>
          <p:nvPr/>
        </p:nvSpPr>
        <p:spPr>
          <a:xfrm>
            <a:off x="8215314" y="768012"/>
            <a:ext cx="3604552" cy="519373"/>
          </a:xfrm>
          <a:prstGeom prst="rect">
            <a:avLst/>
          </a:prstGeom>
        </p:spPr>
        <p:txBody>
          <a:bodyPr wrap="square" lIns="0" tIns="0" rIns="0" bIns="0" rtlCol="0" anchor="t">
            <a:spAutoFit/>
          </a:bodyPr>
          <a:lstStyle/>
          <a:p>
            <a:pPr algn="r" rtl="1">
              <a:lnSpc>
                <a:spcPts val="3840"/>
              </a:lnSpc>
              <a:spcBef>
                <a:spcPct val="0"/>
              </a:spcBef>
            </a:pPr>
            <a:r>
              <a:rPr lang="ar-EG" sz="4000" b="1" i="0" u="none" strike="noStrike" baseline="0" dirty="0">
                <a:solidFill>
                  <a:srgbClr val="0070C0"/>
                </a:solidFill>
                <a:latin typeface="Sakkal Majalla" panose="02000000000000000000" pitchFamily="2" charset="-78"/>
                <a:cs typeface="Sakkal Majalla" panose="02000000000000000000" pitchFamily="2" charset="-78"/>
              </a:rPr>
              <a:t>6 - </a:t>
            </a:r>
            <a:r>
              <a:rPr lang="ar-SA" sz="4000" b="1" kern="100" dirty="0">
                <a:solidFill>
                  <a:srgbClr val="0070C0"/>
                </a:solidFill>
                <a:effectLst/>
                <a:latin typeface="Sakkal Majalla" panose="02000000000000000000" pitchFamily="2" charset="-78"/>
                <a:ea typeface="Aptos"/>
                <a:cs typeface="Sakkal Majalla" panose="02000000000000000000" pitchFamily="2" charset="-78"/>
              </a:rPr>
              <a:t>التحليل التنبؤي</a:t>
            </a:r>
            <a:r>
              <a:rPr lang="en-US" sz="4000" b="1" kern="100" dirty="0">
                <a:solidFill>
                  <a:srgbClr val="0070C0"/>
                </a:solidFill>
                <a:effectLst/>
                <a:latin typeface="Sakkal Majalla" panose="02000000000000000000" pitchFamily="2" charset="-78"/>
                <a:ea typeface="Aptos"/>
                <a:cs typeface="Sakkal Majalla" panose="02000000000000000000" pitchFamily="2" charset="-78"/>
              </a:rPr>
              <a:t>:</a:t>
            </a:r>
          </a:p>
        </p:txBody>
      </p:sp>
    </p:spTree>
  </p:cSld>
  <p:clrMapOvr>
    <a:masterClrMapping/>
  </p:clrMapOvr>
  <mc:AlternateContent xmlns:mc="http://schemas.openxmlformats.org/markup-compatibility/2006" xmlns:p14="http://schemas.microsoft.com/office/powerpoint/2010/main">
    <mc:Choice Requires="p14">
      <p:transition spd="slow" p14:dur="2000" advTm="126271"/>
    </mc:Choice>
    <mc:Fallback xmlns="">
      <p:transition spd="slow" advTm="12627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TextBox 5"/>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pic>
        <p:nvPicPr>
          <p:cNvPr id="11" name="Picture 10">
            <a:extLst>
              <a:ext uri="{FF2B5EF4-FFF2-40B4-BE49-F238E27FC236}">
                <a16:creationId xmlns:a16="http://schemas.microsoft.com/office/drawing/2014/main" id="{02ACEF3E-827B-4ABE-962C-56E99C58544D}"/>
              </a:ext>
            </a:extLst>
          </p:cNvPr>
          <p:cNvPicPr>
            <a:picLocks noChangeAspect="1"/>
          </p:cNvPicPr>
          <p:nvPr/>
        </p:nvPicPr>
        <p:blipFill rotWithShape="1">
          <a:blip r:embed="rId4">
            <a:extLst>
              <a:ext uri="{BEBA8EAE-BF5A-486C-A8C5-ECC9F3942E4B}">
                <a14:imgProps xmlns:a14="http://schemas.microsoft.com/office/drawing/2010/main">
                  <a14:imgLayer r:embed="rId5">
                    <a14:imgEffect>
                      <a14:sharpenSoften amount="50000"/>
                    </a14:imgEffect>
                  </a14:imgLayer>
                </a14:imgProps>
              </a:ext>
            </a:extLst>
          </a:blip>
          <a:srcRect l="10664" t="17998" r="12356" b="17680"/>
          <a:stretch/>
        </p:blipFill>
        <p:spPr>
          <a:xfrm>
            <a:off x="1200150" y="1007494"/>
            <a:ext cx="10199152" cy="4791290"/>
          </a:xfrm>
          <a:prstGeom prst="rect">
            <a:avLst/>
          </a:prstGeom>
        </p:spPr>
      </p:pic>
      <p:sp>
        <p:nvSpPr>
          <p:cNvPr id="12" name="TextBox 11">
            <a:extLst>
              <a:ext uri="{FF2B5EF4-FFF2-40B4-BE49-F238E27FC236}">
                <a16:creationId xmlns:a16="http://schemas.microsoft.com/office/drawing/2014/main" id="{F9A71DBF-F0F2-496F-AC71-769CFC386393}"/>
              </a:ext>
            </a:extLst>
          </p:cNvPr>
          <p:cNvSpPr txBox="1"/>
          <p:nvPr/>
        </p:nvSpPr>
        <p:spPr>
          <a:xfrm>
            <a:off x="1080544" y="5650409"/>
            <a:ext cx="8959997" cy="800219"/>
          </a:xfrm>
          <a:prstGeom prst="rect">
            <a:avLst/>
          </a:prstGeom>
          <a:noFill/>
        </p:spPr>
        <p:txBody>
          <a:bodyPr wrap="square">
            <a:spAutoFit/>
          </a:bodyPr>
          <a:lstStyle/>
          <a:p>
            <a:pPr marL="0" marR="0" algn="ctr" rtl="1">
              <a:lnSpc>
                <a:spcPct val="115000"/>
              </a:lnSpc>
              <a:spcBef>
                <a:spcPts val="0"/>
              </a:spcBef>
              <a:spcAft>
                <a:spcPts val="800"/>
              </a:spcAft>
            </a:pPr>
            <a:r>
              <a:rPr lang="ar-SA" sz="4000" kern="100" dirty="0">
                <a:effectLst/>
                <a:latin typeface="Sakkal Majalla" panose="02000000000000000000" pitchFamily="2" charset="-78"/>
                <a:ea typeface="Aptos"/>
                <a:cs typeface="Sakkal Majalla" panose="02000000000000000000" pitchFamily="2" charset="-78"/>
              </a:rPr>
              <a:t>أكثر القطاعات استخداما لتطبيقات الذكاء الاصطناعي</a:t>
            </a:r>
            <a:endParaRPr lang="en-US" sz="4000" kern="100" dirty="0">
              <a:effectLst/>
              <a:latin typeface="Sakkal Majalla" panose="02000000000000000000" pitchFamily="2" charset="-78"/>
              <a:ea typeface="Aptos"/>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97502"/>
    </mc:Choice>
    <mc:Fallback xmlns="">
      <p:transition spd="slow" advTm="9750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562004" y="2163247"/>
            <a:ext cx="2239509" cy="1921906"/>
          </a:xfrm>
          <a:custGeom>
            <a:avLst/>
            <a:gdLst/>
            <a:ahLst/>
            <a:cxnLst/>
            <a:rect l="l" t="t" r="r" b="b"/>
            <a:pathLst>
              <a:path w="4794788" h="4114800">
                <a:moveTo>
                  <a:pt x="0" y="0"/>
                </a:moveTo>
                <a:lnTo>
                  <a:pt x="4794788" y="0"/>
                </a:lnTo>
                <a:lnTo>
                  <a:pt x="4794788"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3100388" y="1281985"/>
            <a:ext cx="8809961" cy="4703852"/>
          </a:xfrm>
          <a:prstGeom prst="rect">
            <a:avLst/>
          </a:prstGeom>
        </p:spPr>
        <p:txBody>
          <a:bodyPr wrap="square" lIns="0" tIns="0" rIns="0" bIns="0" rtlCol="0" anchor="t">
            <a:spAutoFit/>
          </a:bodyPr>
          <a:lstStyle/>
          <a:p>
            <a:pPr marL="0" marR="0" algn="just" rtl="1">
              <a:lnSpc>
                <a:spcPct val="115000"/>
              </a:lnSpc>
              <a:spcBef>
                <a:spcPts val="0"/>
              </a:spcBef>
              <a:spcAft>
                <a:spcPts val="800"/>
              </a:spcAft>
            </a:pPr>
            <a:r>
              <a:rPr lang="ar-SA" sz="2600" kern="100" dirty="0">
                <a:effectLst/>
                <a:latin typeface="Sakkal Majalla" panose="02000000000000000000" pitchFamily="2" charset="-78"/>
                <a:ea typeface="Aptos"/>
                <a:cs typeface="Sakkal Majalla" panose="02000000000000000000" pitchFamily="2" charset="-78"/>
              </a:rPr>
              <a:t>يشير مصطلح البيانات الضخمة إلى التقنيات التي تسمح للشركات بتحليل حجم كبير من البيانات بسرعة والحصول على رؤية شاملة من خلال الجمع بين </a:t>
            </a:r>
            <a:r>
              <a:rPr lang="en-US" sz="2600" kern="100" dirty="0">
                <a:effectLst/>
                <a:latin typeface="Sakkal Majalla" panose="02000000000000000000" pitchFamily="2" charset="-78"/>
                <a:ea typeface="Aptos"/>
                <a:cs typeface="Sakkal Majalla" panose="02000000000000000000" pitchFamily="2" charset="-78"/>
              </a:rPr>
              <a:t>)</a:t>
            </a:r>
            <a:r>
              <a:rPr lang="ar-SA" sz="2600" kern="100" dirty="0">
                <a:effectLst/>
                <a:latin typeface="Sakkal Majalla" panose="02000000000000000000" pitchFamily="2" charset="-78"/>
                <a:ea typeface="Aptos"/>
                <a:cs typeface="Sakkal Majalla" panose="02000000000000000000" pitchFamily="2" charset="-78"/>
              </a:rPr>
              <a:t>التكامل، والتخزين والتحليلات التنبؤية</a:t>
            </a:r>
            <a:r>
              <a:rPr lang="en-US" sz="2600" kern="100" dirty="0">
                <a:effectLst/>
                <a:latin typeface="Sakkal Majalla" panose="02000000000000000000" pitchFamily="2" charset="-78"/>
                <a:ea typeface="Aptos"/>
                <a:cs typeface="Sakkal Majalla" panose="02000000000000000000" pitchFamily="2" charset="-78"/>
              </a:rPr>
              <a:t>(</a:t>
            </a:r>
            <a:r>
              <a:rPr lang="ar-SA" sz="2600" kern="100" dirty="0">
                <a:effectLst/>
                <a:latin typeface="Sakkal Majalla" panose="02000000000000000000" pitchFamily="2" charset="-78"/>
                <a:ea typeface="Aptos"/>
                <a:cs typeface="Sakkal Majalla" panose="02000000000000000000" pitchFamily="2" charset="-78"/>
              </a:rPr>
              <a:t>، وتطبيقات</a:t>
            </a:r>
            <a:r>
              <a:rPr lang="ar-EG" sz="2600" kern="100" dirty="0">
                <a:effectLst/>
                <a:latin typeface="Sakkal Majalla" panose="02000000000000000000" pitchFamily="2" charset="-78"/>
                <a:ea typeface="Aptos"/>
                <a:cs typeface="Sakkal Majalla" panose="02000000000000000000" pitchFamily="2" charset="-78"/>
              </a:rPr>
              <a:t> </a:t>
            </a:r>
            <a:r>
              <a:rPr lang="ar-SA" sz="2600" kern="100" dirty="0">
                <a:effectLst/>
                <a:latin typeface="Sakkal Majalla" panose="02000000000000000000" pitchFamily="2" charset="-78"/>
                <a:ea typeface="Aptos"/>
                <a:cs typeface="Sakkal Majalla" panose="02000000000000000000" pitchFamily="2" charset="-78"/>
              </a:rPr>
              <a:t>البيانات الضخمة توفر</a:t>
            </a:r>
            <a:r>
              <a:rPr lang="en-US" sz="2600" kern="100" dirty="0">
                <a:effectLst/>
                <a:latin typeface="Sakkal Majalla" panose="02000000000000000000" pitchFamily="2" charset="-78"/>
                <a:ea typeface="Aptos"/>
                <a:cs typeface="Sakkal Majalla" panose="02000000000000000000" pitchFamily="2" charset="-78"/>
              </a:rPr>
              <a:t>)</a:t>
            </a:r>
            <a:r>
              <a:rPr lang="ar-SA" sz="2600" kern="100" dirty="0">
                <a:effectLst/>
                <a:latin typeface="Sakkal Majalla" panose="02000000000000000000" pitchFamily="2" charset="-78"/>
                <a:ea typeface="Aptos"/>
                <a:cs typeface="Sakkal Majalla" panose="02000000000000000000" pitchFamily="2" charset="-78"/>
              </a:rPr>
              <a:t> الوقت، والكفاءة، والجودة</a:t>
            </a:r>
            <a:r>
              <a:rPr lang="en-US" sz="2600" kern="100" dirty="0">
                <a:effectLst/>
                <a:latin typeface="Sakkal Majalla" panose="02000000000000000000" pitchFamily="2" charset="-78"/>
                <a:ea typeface="Aptos"/>
                <a:cs typeface="Sakkal Majalla" panose="02000000000000000000" pitchFamily="2" charset="-78"/>
              </a:rPr>
              <a:t>(</a:t>
            </a:r>
            <a:r>
              <a:rPr lang="ar-SA" sz="2600" kern="100" dirty="0">
                <a:effectLst/>
                <a:latin typeface="Sakkal Majalla" panose="02000000000000000000" pitchFamily="2" charset="-78"/>
                <a:ea typeface="Aptos"/>
                <a:cs typeface="Sakkal Majalla" panose="02000000000000000000" pitchFamily="2" charset="-78"/>
              </a:rPr>
              <a:t> في تفسير البيانات</a:t>
            </a:r>
            <a:r>
              <a:rPr lang="en-US" sz="2600" kern="100" dirty="0">
                <a:effectLst/>
                <a:latin typeface="Sakkal Majalla" panose="02000000000000000000" pitchFamily="2" charset="-78"/>
                <a:ea typeface="Aptos"/>
                <a:cs typeface="Sakkal Majalla" panose="02000000000000000000" pitchFamily="2" charset="-78"/>
              </a:rPr>
              <a:t>.</a:t>
            </a:r>
          </a:p>
          <a:p>
            <a:pPr marL="0" marR="0" algn="just" rtl="1">
              <a:lnSpc>
                <a:spcPct val="115000"/>
              </a:lnSpc>
              <a:spcBef>
                <a:spcPts val="0"/>
              </a:spcBef>
              <a:spcAft>
                <a:spcPts val="800"/>
              </a:spcAft>
            </a:pPr>
            <a:r>
              <a:rPr lang="ar-SA" sz="2600" kern="100" dirty="0">
                <a:effectLst/>
                <a:latin typeface="Sakkal Majalla" panose="02000000000000000000" pitchFamily="2" charset="-78"/>
                <a:ea typeface="Aptos"/>
                <a:cs typeface="Sakkal Majalla" panose="02000000000000000000" pitchFamily="2" charset="-78"/>
              </a:rPr>
              <a:t>وتواجه المنظمات التي تمتلك بيانات ضخمة تحديا كبيرا يتمثل في مدى قدرة تلك المنظمات على السيطرة عليها إذ أن تخزين هذه البيانات وإدارتها والانتفاع منها بالطريقة المثلى تعد مشكلة حقيقية، كما أن البيانات الضخمة في المقابل أيضا تقدم ميزة تنافسية</a:t>
            </a:r>
            <a:r>
              <a:rPr lang="ar-EG" sz="2600" kern="100" dirty="0">
                <a:latin typeface="Sakkal Majalla" panose="02000000000000000000" pitchFamily="2" charset="-78"/>
                <a:ea typeface="Aptos"/>
                <a:cs typeface="Sakkal Majalla" panose="02000000000000000000" pitchFamily="2" charset="-78"/>
              </a:rPr>
              <a:t> </a:t>
            </a:r>
            <a:r>
              <a:rPr lang="ar-SA" sz="2600" kern="100" dirty="0">
                <a:effectLst/>
                <a:latin typeface="Sakkal Majalla" panose="02000000000000000000" pitchFamily="2" charset="-78"/>
                <a:ea typeface="Aptos"/>
                <a:cs typeface="Sakkal Majalla" panose="02000000000000000000" pitchFamily="2" charset="-78"/>
              </a:rPr>
              <a:t>للمؤسسات اذا أحسنت الاستفادة منها وتحليلها</a:t>
            </a:r>
            <a:r>
              <a:rPr lang="en-US" sz="2600" kern="100" dirty="0">
                <a:effectLst/>
                <a:latin typeface="Sakkal Majalla" panose="02000000000000000000" pitchFamily="2" charset="-78"/>
                <a:ea typeface="Aptos"/>
                <a:cs typeface="Sakkal Majalla" panose="02000000000000000000" pitchFamily="2" charset="-78"/>
              </a:rPr>
              <a:t> </a:t>
            </a:r>
            <a:r>
              <a:rPr lang="ar-SA" sz="2600" kern="100" dirty="0">
                <a:effectLst/>
                <a:latin typeface="Sakkal Majalla" panose="02000000000000000000" pitchFamily="2" charset="-78"/>
                <a:ea typeface="Aptos"/>
                <a:cs typeface="Sakkal Majalla" panose="02000000000000000000" pitchFamily="2" charset="-78"/>
              </a:rPr>
              <a:t>لأنها تقدم فهما أعمق عن الأشخاص والأشياء</a:t>
            </a:r>
            <a:r>
              <a:rPr lang="ar-EG" sz="2600" kern="100" dirty="0">
                <a:latin typeface="Sakkal Majalla" panose="02000000000000000000" pitchFamily="2" charset="-78"/>
                <a:ea typeface="Aptos"/>
                <a:cs typeface="Sakkal Majalla" panose="02000000000000000000" pitchFamily="2" charset="-78"/>
              </a:rPr>
              <a:t> </a:t>
            </a:r>
            <a:r>
              <a:rPr lang="ar-SA" sz="2600" kern="100" dirty="0">
                <a:effectLst/>
                <a:latin typeface="Sakkal Majalla" panose="02000000000000000000" pitchFamily="2" charset="-78"/>
                <a:ea typeface="Aptos"/>
                <a:cs typeface="Sakkal Majalla" panose="02000000000000000000" pitchFamily="2" charset="-78"/>
              </a:rPr>
              <a:t>الذين تكونت عنهم بيانات في المنظمة، وهذا يساعد المسؤولين على اتخاذ قرارات صائبة</a:t>
            </a:r>
            <a:r>
              <a:rPr lang="ar-EG" sz="2600" kern="100" dirty="0">
                <a:latin typeface="Sakkal Majalla" panose="02000000000000000000" pitchFamily="2" charset="-78"/>
                <a:ea typeface="Aptos"/>
                <a:cs typeface="Sakkal Majalla" panose="02000000000000000000" pitchFamily="2" charset="-78"/>
              </a:rPr>
              <a:t> </a:t>
            </a:r>
            <a:r>
              <a:rPr lang="ar-SA" sz="2600" kern="100" dirty="0">
                <a:effectLst/>
                <a:latin typeface="Sakkal Majalla" panose="02000000000000000000" pitchFamily="2" charset="-78"/>
                <a:ea typeface="Aptos"/>
                <a:cs typeface="Sakkal Majalla" panose="02000000000000000000" pitchFamily="2" charset="-78"/>
              </a:rPr>
              <a:t>ودقيقة داخل المنظمة وتمنحهم فرصة أكبر لتحقيق نجاحات تنافسية في المجالات المختلفة،</a:t>
            </a:r>
            <a:r>
              <a:rPr lang="ar-EG" sz="2600" kern="100" dirty="0">
                <a:latin typeface="Sakkal Majalla" panose="02000000000000000000" pitchFamily="2" charset="-78"/>
                <a:ea typeface="Aptos"/>
                <a:cs typeface="Sakkal Majalla" panose="02000000000000000000" pitchFamily="2" charset="-78"/>
              </a:rPr>
              <a:t> </a:t>
            </a:r>
            <a:r>
              <a:rPr lang="ar-SA" sz="2600" kern="100" dirty="0">
                <a:effectLst/>
                <a:latin typeface="Sakkal Majalla" panose="02000000000000000000" pitchFamily="2" charset="-78"/>
                <a:ea typeface="Aptos"/>
                <a:cs typeface="Sakkal Majalla" panose="02000000000000000000" pitchFamily="2" charset="-78"/>
              </a:rPr>
              <a:t>إذ أن ذلك يساعدها على اتخاذ القرارات في مجالات متنوعة</a:t>
            </a:r>
            <a:r>
              <a:rPr lang="en-US" sz="2600" kern="100" dirty="0">
                <a:effectLst/>
                <a:latin typeface="Sakkal Majalla" panose="02000000000000000000" pitchFamily="2" charset="-78"/>
                <a:ea typeface="Aptos"/>
                <a:cs typeface="Sakkal Majalla" panose="02000000000000000000" pitchFamily="2" charset="-78"/>
              </a:rPr>
              <a:t>.</a:t>
            </a:r>
          </a:p>
        </p:txBody>
      </p:sp>
      <p:sp>
        <p:nvSpPr>
          <p:cNvPr id="10" name="TextBox 9">
            <a:extLst>
              <a:ext uri="{FF2B5EF4-FFF2-40B4-BE49-F238E27FC236}">
                <a16:creationId xmlns:a16="http://schemas.microsoft.com/office/drawing/2014/main" id="{0757E576-7DAF-4FE9-A2F0-AE8276119B97}"/>
              </a:ext>
            </a:extLst>
          </p:cNvPr>
          <p:cNvSpPr txBox="1"/>
          <p:nvPr/>
        </p:nvSpPr>
        <p:spPr>
          <a:xfrm>
            <a:off x="3871913" y="519495"/>
            <a:ext cx="7811690" cy="800219"/>
          </a:xfrm>
          <a:prstGeom prst="rect">
            <a:avLst/>
          </a:prstGeom>
          <a:noFill/>
        </p:spPr>
        <p:txBody>
          <a:bodyPr wrap="square">
            <a:spAutoFit/>
          </a:bodyPr>
          <a:lstStyle/>
          <a:p>
            <a:pPr marL="0" marR="0" algn="r">
              <a:lnSpc>
                <a:spcPct val="115000"/>
              </a:lnSpc>
              <a:spcBef>
                <a:spcPts val="0"/>
              </a:spcBef>
              <a:spcAft>
                <a:spcPts val="800"/>
              </a:spcAft>
            </a:pPr>
            <a:r>
              <a:rPr lang="en-US" sz="4000" b="1" kern="100" dirty="0">
                <a:solidFill>
                  <a:srgbClr val="FF0000"/>
                </a:solidFill>
                <a:effectLst/>
                <a:latin typeface="Sakkal Majalla" panose="02000000000000000000" pitchFamily="2" charset="-78"/>
                <a:ea typeface="Aptos"/>
                <a:cs typeface="Sakkal Majalla" panose="02000000000000000000" pitchFamily="2" charset="-78"/>
              </a:rPr>
              <a:t>:Big Data Analysis </a:t>
            </a:r>
            <a:r>
              <a:rPr lang="ar-SA" sz="4000" b="1" kern="100" dirty="0">
                <a:solidFill>
                  <a:srgbClr val="FF0000"/>
                </a:solidFill>
                <a:effectLst/>
                <a:latin typeface="Sakkal Majalla" panose="02000000000000000000" pitchFamily="2" charset="-78"/>
                <a:ea typeface="Aptos"/>
                <a:cs typeface="Sakkal Majalla" panose="02000000000000000000" pitchFamily="2" charset="-78"/>
              </a:rPr>
              <a:t>تحليل البيانات الضخمة</a:t>
            </a:r>
            <a:endParaRPr lang="en-US" sz="4000" b="1" kern="100" dirty="0">
              <a:solidFill>
                <a:srgbClr val="FF0000"/>
              </a:solidFill>
              <a:effectLst/>
              <a:latin typeface="Sakkal Majalla" panose="02000000000000000000" pitchFamily="2" charset="-78"/>
              <a:ea typeface="Aptos"/>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36723"/>
    </mc:Choice>
    <mc:Fallback xmlns="">
      <p:transition spd="slow" advTm="13672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214688" y="1610663"/>
            <a:ext cx="8796854" cy="4271939"/>
          </a:xfrm>
          <a:prstGeom prst="rect">
            <a:avLst/>
          </a:prstGeom>
        </p:spPr>
        <p:txBody>
          <a:bodyPr wrap="square" lIns="0" tIns="0" rIns="0" bIns="0" rtlCol="0" anchor="t">
            <a:spAutoFit/>
          </a:bodyPr>
          <a:lstStyle/>
          <a:p>
            <a:pPr marL="0" marR="0" algn="just" rtl="1">
              <a:lnSpc>
                <a:spcPct val="115000"/>
              </a:lnSpc>
              <a:spcBef>
                <a:spcPts val="0"/>
              </a:spcBef>
              <a:spcAft>
                <a:spcPts val="800"/>
              </a:spcAft>
            </a:pPr>
            <a:r>
              <a:rPr lang="ar-SA" sz="2800" kern="100" dirty="0">
                <a:effectLst/>
                <a:latin typeface="Sakkal Majalla" panose="02000000000000000000" pitchFamily="2" charset="-78"/>
                <a:ea typeface="Aptos"/>
                <a:cs typeface="Sakkal Majalla" panose="02000000000000000000" pitchFamily="2" charset="-78"/>
              </a:rPr>
              <a:t>ويقسم المختصون البيانات الضخمة إلى ثلاث أنواع هي:</a:t>
            </a:r>
            <a:endParaRPr lang="ar-EG" sz="2800" kern="100" dirty="0">
              <a:effectLst/>
              <a:latin typeface="Sakkal Majalla" panose="02000000000000000000" pitchFamily="2" charset="-78"/>
              <a:ea typeface="Aptos"/>
              <a:cs typeface="Sakkal Majalla" panose="02000000000000000000" pitchFamily="2" charset="-78"/>
            </a:endParaRPr>
          </a:p>
          <a:p>
            <a:pPr marL="514350" marR="0" indent="-514350" algn="just" rtl="1">
              <a:lnSpc>
                <a:spcPct val="115000"/>
              </a:lnSpc>
              <a:spcBef>
                <a:spcPts val="0"/>
              </a:spcBef>
              <a:spcAft>
                <a:spcPts val="800"/>
              </a:spcAft>
              <a:buFont typeface="+mj-lt"/>
              <a:buAutoNum type="arabicPeriod"/>
            </a:pPr>
            <a:r>
              <a:rPr lang="ar-SA" sz="2800" b="1" u="sng" kern="100" dirty="0">
                <a:effectLst/>
                <a:latin typeface="Sakkal Majalla" panose="02000000000000000000" pitchFamily="2" charset="-78"/>
                <a:ea typeface="Aptos"/>
                <a:cs typeface="Sakkal Majalla" panose="02000000000000000000" pitchFamily="2" charset="-78"/>
              </a:rPr>
              <a:t>بيانات مهيكلة:</a:t>
            </a:r>
            <a:r>
              <a:rPr lang="ar-SA" sz="2800" b="1" kern="100" dirty="0">
                <a:effectLst/>
                <a:latin typeface="Sakkal Majalla" panose="02000000000000000000" pitchFamily="2" charset="-78"/>
                <a:ea typeface="Aptos"/>
                <a:cs typeface="Sakkal Majalla" panose="02000000000000000000" pitchFamily="2" charset="-78"/>
              </a:rPr>
              <a:t> </a:t>
            </a:r>
            <a:r>
              <a:rPr lang="ar-SA" sz="2800" kern="100" dirty="0">
                <a:effectLst/>
                <a:latin typeface="Sakkal Majalla" panose="02000000000000000000" pitchFamily="2" charset="-78"/>
                <a:ea typeface="Aptos"/>
                <a:cs typeface="Sakkal Majalla" panose="02000000000000000000" pitchFamily="2" charset="-78"/>
              </a:rPr>
              <a:t>وهي البيانات المنظمة في صورة جداول، أو قواعد بيانات تمهيدا لمعالجتها</a:t>
            </a:r>
            <a:r>
              <a:rPr lang="ar-EG" sz="2800" kern="100" dirty="0">
                <a:latin typeface="Sakkal Majalla" panose="02000000000000000000" pitchFamily="2" charset="-78"/>
                <a:ea typeface="Aptos"/>
                <a:cs typeface="Sakkal Majalla" panose="02000000000000000000" pitchFamily="2" charset="-78"/>
              </a:rPr>
              <a:t> </a:t>
            </a:r>
          </a:p>
          <a:p>
            <a:pPr marL="514350" marR="0" indent="-514350" algn="just" rtl="1">
              <a:lnSpc>
                <a:spcPct val="115000"/>
              </a:lnSpc>
              <a:spcBef>
                <a:spcPts val="0"/>
              </a:spcBef>
              <a:spcAft>
                <a:spcPts val="800"/>
              </a:spcAft>
              <a:buFont typeface="+mj-lt"/>
              <a:buAutoNum type="arabicPeriod"/>
            </a:pPr>
            <a:r>
              <a:rPr lang="ar-SA" sz="2800" b="1" u="sng" kern="100" dirty="0">
                <a:effectLst/>
                <a:latin typeface="Sakkal Majalla" panose="02000000000000000000" pitchFamily="2" charset="-78"/>
                <a:ea typeface="Aptos"/>
                <a:cs typeface="Sakkal Majalla" panose="02000000000000000000" pitchFamily="2" charset="-78"/>
              </a:rPr>
              <a:t>بيانات غير مهيكلة:</a:t>
            </a:r>
            <a:r>
              <a:rPr lang="ar-SA" sz="2800" b="1" kern="100" dirty="0">
                <a:effectLst/>
                <a:latin typeface="Sakkal Majalla" panose="02000000000000000000" pitchFamily="2" charset="-78"/>
                <a:ea typeface="Aptos"/>
                <a:cs typeface="Sakkal Majalla" panose="02000000000000000000" pitchFamily="2" charset="-78"/>
              </a:rPr>
              <a:t> </a:t>
            </a:r>
            <a:r>
              <a:rPr lang="ar-SA" sz="2800" kern="100" dirty="0">
                <a:effectLst/>
                <a:latin typeface="Sakkal Majalla" panose="02000000000000000000" pitchFamily="2" charset="-78"/>
                <a:ea typeface="Aptos"/>
                <a:cs typeface="Sakkal Majalla" panose="02000000000000000000" pitchFamily="2" charset="-78"/>
              </a:rPr>
              <a:t>وتشكل النسبة الأكبر من البيانات، وهي تلك التي يولدها الأشخاص</a:t>
            </a:r>
            <a:r>
              <a:rPr lang="ar-EG" sz="2800" kern="100" dirty="0">
                <a:effectLst/>
                <a:latin typeface="Sakkal Majalla" panose="02000000000000000000" pitchFamily="2" charset="-78"/>
                <a:ea typeface="Aptos"/>
                <a:cs typeface="Sakkal Majalla" panose="02000000000000000000" pitchFamily="2" charset="-78"/>
              </a:rPr>
              <a:t> </a:t>
            </a:r>
            <a:r>
              <a:rPr lang="ar-SA" sz="2800" kern="100" dirty="0">
                <a:effectLst/>
                <a:latin typeface="Sakkal Majalla" panose="02000000000000000000" pitchFamily="2" charset="-78"/>
                <a:ea typeface="Aptos"/>
                <a:cs typeface="Sakkal Majalla" panose="02000000000000000000" pitchFamily="2" charset="-78"/>
              </a:rPr>
              <a:t>يوميا من كتابات نصية، وصور فيديو، ورسائل، ونقرات على مواقع الانترنت</a:t>
            </a:r>
            <a:r>
              <a:rPr lang="en-US" sz="2800" kern="100" dirty="0">
                <a:effectLst/>
                <a:latin typeface="Sakkal Majalla" panose="02000000000000000000" pitchFamily="2" charset="-78"/>
                <a:ea typeface="Aptos"/>
                <a:cs typeface="Sakkal Majalla" panose="02000000000000000000" pitchFamily="2" charset="-78"/>
              </a:rPr>
              <a:t>.</a:t>
            </a:r>
            <a:endParaRPr lang="ar-EG" sz="2800" kern="100" dirty="0">
              <a:latin typeface="Sakkal Majalla" panose="02000000000000000000" pitchFamily="2" charset="-78"/>
              <a:ea typeface="Aptos"/>
              <a:cs typeface="Sakkal Majalla" panose="02000000000000000000" pitchFamily="2" charset="-78"/>
            </a:endParaRPr>
          </a:p>
          <a:p>
            <a:pPr marL="514350" marR="0" indent="-514350" algn="just" rtl="1">
              <a:lnSpc>
                <a:spcPct val="115000"/>
              </a:lnSpc>
              <a:spcBef>
                <a:spcPts val="0"/>
              </a:spcBef>
              <a:spcAft>
                <a:spcPts val="800"/>
              </a:spcAft>
              <a:buFont typeface="+mj-lt"/>
              <a:buAutoNum type="arabicPeriod"/>
            </a:pPr>
            <a:r>
              <a:rPr lang="ar-SA" sz="2800" b="1" u="sng" kern="100" dirty="0">
                <a:effectLst/>
                <a:latin typeface="Sakkal Majalla" panose="02000000000000000000" pitchFamily="2" charset="-78"/>
                <a:ea typeface="Aptos"/>
                <a:cs typeface="Sakkal Majalla" panose="02000000000000000000" pitchFamily="2" charset="-78"/>
              </a:rPr>
              <a:t>بيانات شبه مهيكلة:</a:t>
            </a:r>
            <a:r>
              <a:rPr lang="ar-SA" sz="2800" b="1" kern="100" dirty="0">
                <a:effectLst/>
                <a:latin typeface="Sakkal Majalla" panose="02000000000000000000" pitchFamily="2" charset="-78"/>
                <a:ea typeface="Aptos"/>
                <a:cs typeface="Sakkal Majalla" panose="02000000000000000000" pitchFamily="2" charset="-78"/>
              </a:rPr>
              <a:t> </a:t>
            </a:r>
            <a:r>
              <a:rPr lang="ar-SA" sz="2800" kern="100" dirty="0">
                <a:effectLst/>
                <a:latin typeface="Sakkal Majalla" panose="02000000000000000000" pitchFamily="2" charset="-78"/>
                <a:ea typeface="Aptos"/>
                <a:cs typeface="Sakkal Majalla" panose="02000000000000000000" pitchFamily="2" charset="-78"/>
              </a:rPr>
              <a:t>وتعتبر نوعا من البيانات المهيكلة، إلا أن البيانات لا تصمم في جداول أو قواعد بيانات</a:t>
            </a:r>
            <a:r>
              <a:rPr lang="en-US" sz="2800" kern="100" dirty="0">
                <a:effectLst/>
                <a:latin typeface="Sakkal Majalla" panose="02000000000000000000" pitchFamily="2" charset="-78"/>
                <a:ea typeface="Aptos"/>
                <a:cs typeface="Sakkal Majalla" panose="02000000000000000000" pitchFamily="2" charset="-78"/>
              </a:rPr>
              <a:t>.</a:t>
            </a:r>
          </a:p>
        </p:txBody>
      </p:sp>
      <p:sp>
        <p:nvSpPr>
          <p:cNvPr id="7" name="Freeform 7"/>
          <p:cNvSpPr/>
          <p:nvPr/>
        </p:nvSpPr>
        <p:spPr>
          <a:xfrm>
            <a:off x="243860" y="1961397"/>
            <a:ext cx="2726968" cy="3251229"/>
          </a:xfrm>
          <a:custGeom>
            <a:avLst/>
            <a:gdLst/>
            <a:ahLst/>
            <a:cxnLst/>
            <a:rect l="l" t="t" r="r" b="b"/>
            <a:pathLst>
              <a:path w="4090452" h="4876843">
                <a:moveTo>
                  <a:pt x="0" y="0"/>
                </a:moveTo>
                <a:lnTo>
                  <a:pt x="4090451" y="0"/>
                </a:lnTo>
                <a:lnTo>
                  <a:pt x="4090451" y="4876843"/>
                </a:lnTo>
                <a:lnTo>
                  <a:pt x="0" y="48768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0" name="TextBox 9">
            <a:extLst>
              <a:ext uri="{FF2B5EF4-FFF2-40B4-BE49-F238E27FC236}">
                <a16:creationId xmlns:a16="http://schemas.microsoft.com/office/drawing/2014/main" id="{B0303A26-8871-4BD4-BEFD-407BC5464DB6}"/>
              </a:ext>
            </a:extLst>
          </p:cNvPr>
          <p:cNvSpPr txBox="1"/>
          <p:nvPr/>
        </p:nvSpPr>
        <p:spPr>
          <a:xfrm>
            <a:off x="5917924" y="791880"/>
            <a:ext cx="6093618" cy="707886"/>
          </a:xfrm>
          <a:prstGeom prst="rect">
            <a:avLst/>
          </a:prstGeom>
          <a:noFill/>
        </p:spPr>
        <p:txBody>
          <a:bodyPr wrap="square">
            <a:spAutoFit/>
          </a:bodyPr>
          <a:lstStyle/>
          <a:p>
            <a:pPr algn="r" rtl="1"/>
            <a:r>
              <a:rPr lang="ar-EG" sz="4000" b="1" i="0" u="none" strike="noStrike" baseline="0" dirty="0">
                <a:solidFill>
                  <a:srgbClr val="FF0000"/>
                </a:solidFill>
                <a:latin typeface="Sakkal Majalla" panose="02000000000000000000" pitchFamily="2" charset="-78"/>
                <a:cs typeface="Sakkal Majalla" panose="02000000000000000000" pitchFamily="2" charset="-78"/>
              </a:rPr>
              <a:t>أنواع البيانات الضخمة</a:t>
            </a:r>
            <a:endParaRPr lang="en-US" sz="4000"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32751"/>
    </mc:Choice>
    <mc:Fallback xmlns="">
      <p:transition spd="slow" advTm="13275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0" y="6218243"/>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4" name="TextBox 13">
            <a:extLst>
              <a:ext uri="{FF2B5EF4-FFF2-40B4-BE49-F238E27FC236}">
                <a16:creationId xmlns:a16="http://schemas.microsoft.com/office/drawing/2014/main" id="{DA1573DC-9D6B-4781-AD5E-E67D9740C565}"/>
              </a:ext>
            </a:extLst>
          </p:cNvPr>
          <p:cNvSpPr txBox="1"/>
          <p:nvPr/>
        </p:nvSpPr>
        <p:spPr>
          <a:xfrm>
            <a:off x="3117188" y="1118137"/>
            <a:ext cx="8920009" cy="5645648"/>
          </a:xfrm>
          <a:prstGeom prst="rect">
            <a:avLst/>
          </a:prstGeom>
          <a:noFill/>
        </p:spPr>
        <p:txBody>
          <a:bodyPr wrap="square">
            <a:spAutoFit/>
          </a:bodyPr>
          <a:lstStyle/>
          <a:p>
            <a:pPr marL="0" marR="0" algn="just" rtl="1">
              <a:lnSpc>
                <a:spcPct val="115000"/>
              </a:lnSpc>
              <a:spcBef>
                <a:spcPts val="0"/>
              </a:spcBef>
              <a:spcAft>
                <a:spcPts val="800"/>
              </a:spcAft>
            </a:pPr>
            <a:r>
              <a:rPr lang="ar-SA" sz="2800" kern="100" dirty="0">
                <a:effectLst/>
                <a:latin typeface="Sakkal Majalla" panose="02000000000000000000" pitchFamily="2" charset="-78"/>
                <a:ea typeface="Aptos"/>
                <a:cs typeface="Sakkal Majalla" panose="02000000000000000000" pitchFamily="2" charset="-78"/>
              </a:rPr>
              <a:t>وفي ظل هذه الظروف التي أدت إلى تضخم البيانات وسرعة تواردها معتمدة على ما أسهمت به مستجدات التقنية وأدواتها وبيئات العمل الرقمية ووسائل التواصل الاجتماعية أصبحت الحاجة ملحة إلى بناء أو اقتناء نظام يضمن سرعة فائقة في تحليل البيانات الضخمة في الوقت المتزامن، </a:t>
            </a:r>
            <a:endParaRPr lang="en-US" sz="2800" kern="100" dirty="0">
              <a:effectLst/>
              <a:latin typeface="Sakkal Majalla" panose="02000000000000000000" pitchFamily="2" charset="-78"/>
              <a:ea typeface="Aptos"/>
              <a:cs typeface="Sakkal Majalla" panose="02000000000000000000" pitchFamily="2" charset="-78"/>
            </a:endParaRPr>
          </a:p>
          <a:p>
            <a:pPr marL="0" marR="0" algn="just" rtl="1">
              <a:lnSpc>
                <a:spcPct val="115000"/>
              </a:lnSpc>
              <a:spcBef>
                <a:spcPts val="0"/>
              </a:spcBef>
              <a:spcAft>
                <a:spcPts val="800"/>
              </a:spcAft>
            </a:pPr>
            <a:r>
              <a:rPr lang="ar-SA" sz="2800" kern="100" dirty="0">
                <a:effectLst/>
                <a:latin typeface="Sakkal Majalla" panose="02000000000000000000" pitchFamily="2" charset="-78"/>
                <a:ea typeface="Aptos"/>
                <a:cs typeface="Sakkal Majalla" panose="02000000000000000000" pitchFamily="2" charset="-78"/>
              </a:rPr>
              <a:t>وهذا ما أدى إلى ظهور العديد من النظم التي اختصت بأعمال التحليل للبيانات مثل نظام</a:t>
            </a:r>
            <a:r>
              <a:rPr lang="en-US" sz="2800" kern="100" dirty="0">
                <a:effectLst/>
                <a:latin typeface="Sakkal Majalla" panose="02000000000000000000" pitchFamily="2" charset="-78"/>
                <a:ea typeface="Aptos"/>
                <a:cs typeface="Sakkal Majalla" panose="02000000000000000000" pitchFamily="2" charset="-78"/>
              </a:rPr>
              <a:t> Hadoop </a:t>
            </a:r>
            <a:r>
              <a:rPr lang="ar-SA" sz="2800" kern="100" dirty="0">
                <a:effectLst/>
                <a:latin typeface="Sakkal Majalla" panose="02000000000000000000" pitchFamily="2" charset="-78"/>
                <a:ea typeface="Aptos"/>
                <a:cs typeface="Sakkal Majalla" panose="02000000000000000000" pitchFamily="2" charset="-78"/>
              </a:rPr>
              <a:t>وهو برنامج مفتوح المصدر ويتميز بإطار العمل الذي يسمح بتجهيز مجموعات كبيرة من البيانات موزعة عبر مجموعات من أجهزة الكمبيوتر التي تستخدم نماذج برمجة بسيطة وهي مصممة لتتدرج من خوادم واحدة إلى الآلاف من الآلات وكل آله تقوم بالتخزين المحلى فبدلا من الاعتماد على الأجهزة لتقديم خدمة توفر عالية، فالمكتبة نفسها مصممة لكشف أى فشل والتعامل معه في حيز التطبيقات، وذلك بتقديم خدمة عالية ومتاحة على رأس مجموعة من أجهزة الكمبيوتر، كل واحدة منها قد تكون عرضة</a:t>
            </a:r>
            <a:r>
              <a:rPr lang="ar-EG" sz="2800" kern="100" dirty="0">
                <a:latin typeface="Sakkal Majalla" panose="02000000000000000000" pitchFamily="2" charset="-78"/>
                <a:ea typeface="Aptos"/>
                <a:cs typeface="Sakkal Majalla" panose="02000000000000000000" pitchFamily="2" charset="-78"/>
              </a:rPr>
              <a:t> </a:t>
            </a:r>
            <a:r>
              <a:rPr lang="ar-SA" sz="2800" kern="100" dirty="0">
                <a:effectLst/>
                <a:latin typeface="Sakkal Majalla" panose="02000000000000000000" pitchFamily="2" charset="-78"/>
                <a:ea typeface="Aptos"/>
                <a:cs typeface="Sakkal Majalla" panose="02000000000000000000" pitchFamily="2" charset="-78"/>
              </a:rPr>
              <a:t>للفشل</a:t>
            </a:r>
            <a:r>
              <a:rPr lang="en-US" sz="2800" kern="100" dirty="0">
                <a:effectLst/>
                <a:latin typeface="Sakkal Majalla" panose="02000000000000000000" pitchFamily="2" charset="-78"/>
                <a:ea typeface="Aptos"/>
                <a:cs typeface="Sakkal Majalla" panose="02000000000000000000" pitchFamily="2" charset="-78"/>
              </a:rPr>
              <a:t>.</a:t>
            </a:r>
            <a:endParaRPr lang="ar-EG" sz="2800" b="0" i="0" u="none" strike="noStrike" baseline="0" dirty="0">
              <a:latin typeface="Sakkal Majalla" panose="02000000000000000000" pitchFamily="2" charset="-78"/>
              <a:cs typeface="Sakkal Majalla" panose="02000000000000000000" pitchFamily="2" charset="-78"/>
            </a:endParaRPr>
          </a:p>
        </p:txBody>
      </p:sp>
      <p:sp>
        <p:nvSpPr>
          <p:cNvPr id="9" name="TextBox 8">
            <a:extLst>
              <a:ext uri="{FF2B5EF4-FFF2-40B4-BE49-F238E27FC236}">
                <a16:creationId xmlns:a16="http://schemas.microsoft.com/office/drawing/2014/main" id="{053A475C-4897-4C93-984C-C2ACC60AFE50}"/>
              </a:ext>
            </a:extLst>
          </p:cNvPr>
          <p:cNvSpPr txBox="1"/>
          <p:nvPr/>
        </p:nvSpPr>
        <p:spPr>
          <a:xfrm>
            <a:off x="5917924" y="628662"/>
            <a:ext cx="6093618" cy="707886"/>
          </a:xfrm>
          <a:prstGeom prst="rect">
            <a:avLst/>
          </a:prstGeom>
          <a:noFill/>
        </p:spPr>
        <p:txBody>
          <a:bodyPr wrap="square">
            <a:spAutoFit/>
          </a:bodyPr>
          <a:lstStyle/>
          <a:p>
            <a:pPr algn="r" rtl="1"/>
            <a:r>
              <a:rPr lang="ar-EG" sz="4000" b="1" i="0" u="none" strike="noStrike" baseline="0" dirty="0">
                <a:solidFill>
                  <a:srgbClr val="FF0000"/>
                </a:solidFill>
                <a:latin typeface="Sakkal Majalla" panose="02000000000000000000" pitchFamily="2" charset="-78"/>
                <a:cs typeface="Sakkal Majalla" panose="02000000000000000000" pitchFamily="2" charset="-78"/>
              </a:rPr>
              <a:t>أنواع البيانات الضخمة</a:t>
            </a:r>
            <a:endParaRPr lang="en-US" sz="4000" dirty="0">
              <a:solidFill>
                <a:srgbClr val="FF0000"/>
              </a:solidFill>
              <a:latin typeface="Sakkal Majalla" panose="02000000000000000000" pitchFamily="2" charset="-78"/>
              <a:cs typeface="Sakkal Majalla" panose="02000000000000000000" pitchFamily="2" charset="-78"/>
            </a:endParaRPr>
          </a:p>
        </p:txBody>
      </p:sp>
      <p:pic>
        <p:nvPicPr>
          <p:cNvPr id="10" name="Picture 9">
            <a:extLst>
              <a:ext uri="{FF2B5EF4-FFF2-40B4-BE49-F238E27FC236}">
                <a16:creationId xmlns:a16="http://schemas.microsoft.com/office/drawing/2014/main" id="{EBD48A8D-B992-4956-B3F9-98E61ED84A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835" y="3269014"/>
            <a:ext cx="2876550" cy="74550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1634"/>
    </mc:Choice>
    <mc:Fallback xmlns="">
      <p:transition spd="slow" advTm="12163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540450" y="1021078"/>
            <a:ext cx="9385392" cy="4271939"/>
          </a:xfrm>
          <a:prstGeom prst="rect">
            <a:avLst/>
          </a:prstGeom>
        </p:spPr>
        <p:txBody>
          <a:bodyPr wrap="square" lIns="0" tIns="0" rIns="0" bIns="0" rtlCol="0" anchor="t">
            <a:spAutoFit/>
          </a:bodyPr>
          <a:lstStyle/>
          <a:p>
            <a:pPr marL="0" marR="0" algn="just" rtl="1">
              <a:lnSpc>
                <a:spcPct val="115000"/>
              </a:lnSpc>
              <a:spcBef>
                <a:spcPts val="0"/>
              </a:spcBef>
              <a:spcAft>
                <a:spcPts val="800"/>
              </a:spcAft>
            </a:pPr>
            <a:endParaRPr lang="en-US" sz="2800" kern="100" dirty="0">
              <a:effectLst/>
              <a:latin typeface="Sakkal Majalla" panose="02000000000000000000" pitchFamily="2" charset="-78"/>
              <a:ea typeface="Aptos"/>
              <a:cs typeface="Sakkal Majalla" panose="02000000000000000000" pitchFamily="2" charset="-78"/>
            </a:endParaRPr>
          </a:p>
          <a:p>
            <a:pPr marL="0" marR="0" algn="just" rtl="1">
              <a:lnSpc>
                <a:spcPct val="115000"/>
              </a:lnSpc>
              <a:spcBef>
                <a:spcPts val="0"/>
              </a:spcBef>
              <a:spcAft>
                <a:spcPts val="800"/>
              </a:spcAft>
            </a:pPr>
            <a:r>
              <a:rPr lang="ar-SA" sz="2800" b="1" u="sng" kern="100" dirty="0">
                <a:effectLst/>
                <a:latin typeface="Sakkal Majalla" panose="02000000000000000000" pitchFamily="2" charset="-78"/>
                <a:ea typeface="Aptos"/>
                <a:cs typeface="Sakkal Majalla" panose="02000000000000000000" pitchFamily="2" charset="-78"/>
              </a:rPr>
              <a:t>ونظام</a:t>
            </a:r>
            <a:r>
              <a:rPr lang="en-US" sz="2800" b="1" u="sng" kern="100" dirty="0">
                <a:effectLst/>
                <a:latin typeface="Sakkal Majalla" panose="02000000000000000000" pitchFamily="2" charset="-78"/>
                <a:ea typeface="Aptos"/>
                <a:cs typeface="Sakkal Majalla" panose="02000000000000000000" pitchFamily="2" charset="-78"/>
              </a:rPr>
              <a:t> SAP HANA </a:t>
            </a:r>
            <a:r>
              <a:rPr lang="ar-SA" sz="2800" kern="100" dirty="0">
                <a:effectLst/>
                <a:latin typeface="Sakkal Majalla" panose="02000000000000000000" pitchFamily="2" charset="-78"/>
                <a:ea typeface="Aptos"/>
                <a:cs typeface="Sakkal Majalla" panose="02000000000000000000" pitchFamily="2" charset="-78"/>
              </a:rPr>
              <a:t>الذي يتيح لمستخدميه القيام بعمليات التحليل المتزامن للبيانات الضخمة والتي ترد إلى منصة النظام، ويمكن للمنظمات التجارية وغير التجارية التي تقتنيه أن تنجز العمليات التجارية بشكل أسرع من خلال ما توفر لها من بيانات معالجة تساعد  في اتخاذ القرار والقيام بمهام التخطيط والتنفيذ بكفاءة عالية</a:t>
            </a:r>
            <a:r>
              <a:rPr lang="en-US" sz="2800" kern="100" dirty="0">
                <a:effectLst/>
                <a:latin typeface="Sakkal Majalla" panose="02000000000000000000" pitchFamily="2" charset="-78"/>
                <a:ea typeface="Aptos"/>
                <a:cs typeface="Sakkal Majalla" panose="02000000000000000000" pitchFamily="2" charset="-78"/>
              </a:rPr>
              <a:t>.</a:t>
            </a:r>
          </a:p>
          <a:p>
            <a:pPr marL="0" marR="0" algn="just" rtl="1">
              <a:lnSpc>
                <a:spcPct val="115000"/>
              </a:lnSpc>
              <a:spcBef>
                <a:spcPts val="0"/>
              </a:spcBef>
              <a:spcAft>
                <a:spcPts val="800"/>
              </a:spcAft>
            </a:pPr>
            <a:r>
              <a:rPr lang="ar-SA" sz="2800" kern="100" dirty="0">
                <a:effectLst/>
                <a:latin typeface="Sakkal Majalla" panose="02000000000000000000" pitchFamily="2" charset="-78"/>
                <a:ea typeface="Aptos"/>
                <a:cs typeface="Sakkal Majalla" panose="02000000000000000000" pitchFamily="2" charset="-78"/>
              </a:rPr>
              <a:t>وتستحوذ المنظمات والمؤسسات في الوقت الراهن على بيانات إضافية من بيئتها التشغيلية بسرعة متزايدة، تسمح لها بتكوين معرفتها بعملائها واتخاذ القرارات التسويقية الأنسب بالنسبة لهم </a:t>
            </a:r>
            <a:endParaRPr lang="en-US" sz="2800" kern="100" dirty="0">
              <a:effectLst/>
              <a:latin typeface="Sakkal Majalla" panose="02000000000000000000" pitchFamily="2" charset="-78"/>
              <a:ea typeface="Aptos"/>
              <a:cs typeface="Sakkal Majalla" panose="02000000000000000000" pitchFamily="2" charset="-78"/>
            </a:endParaRPr>
          </a:p>
          <a:p>
            <a:pPr marL="0" marR="0" algn="just" rtl="1">
              <a:lnSpc>
                <a:spcPct val="115000"/>
              </a:lnSpc>
              <a:spcBef>
                <a:spcPts val="0"/>
              </a:spcBef>
              <a:spcAft>
                <a:spcPts val="800"/>
              </a:spcAft>
            </a:pPr>
            <a:r>
              <a:rPr lang="ar-SA" sz="2800" b="1" u="sng" kern="100" dirty="0">
                <a:effectLst/>
                <a:latin typeface="Sakkal Majalla" panose="02000000000000000000" pitchFamily="2" charset="-78"/>
                <a:ea typeface="Aptos"/>
                <a:cs typeface="Sakkal Majalla" panose="02000000000000000000" pitchFamily="2" charset="-78"/>
              </a:rPr>
              <a:t>هذه البيانات تتمثل في كل من</a:t>
            </a:r>
            <a:r>
              <a:rPr lang="en-US" sz="2800" b="1" u="sng" kern="100" dirty="0">
                <a:effectLst/>
                <a:latin typeface="Sakkal Majalla" panose="02000000000000000000" pitchFamily="2" charset="-78"/>
                <a:ea typeface="Aptos"/>
                <a:cs typeface="Sakkal Majalla" panose="02000000000000000000" pitchFamily="2" charset="-78"/>
              </a:rPr>
              <a:t>:</a:t>
            </a:r>
          </a:p>
        </p:txBody>
      </p:sp>
      <p:sp>
        <p:nvSpPr>
          <p:cNvPr id="8" name="TextBox 8"/>
          <p:cNvSpPr txBox="1"/>
          <p:nvPr/>
        </p:nvSpPr>
        <p:spPr>
          <a:xfrm>
            <a:off x="9517262" y="6396877"/>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9" name="TextBox 8">
            <a:extLst>
              <a:ext uri="{FF2B5EF4-FFF2-40B4-BE49-F238E27FC236}">
                <a16:creationId xmlns:a16="http://schemas.microsoft.com/office/drawing/2014/main" id="{5A2A501E-6955-4424-B972-09444DC2BAE1}"/>
              </a:ext>
            </a:extLst>
          </p:cNvPr>
          <p:cNvSpPr txBox="1"/>
          <p:nvPr/>
        </p:nvSpPr>
        <p:spPr>
          <a:xfrm>
            <a:off x="5917924" y="791880"/>
            <a:ext cx="6093618" cy="707886"/>
          </a:xfrm>
          <a:prstGeom prst="rect">
            <a:avLst/>
          </a:prstGeom>
          <a:noFill/>
        </p:spPr>
        <p:txBody>
          <a:bodyPr wrap="square">
            <a:spAutoFit/>
          </a:bodyPr>
          <a:lstStyle/>
          <a:p>
            <a:pPr algn="r" rtl="1"/>
            <a:r>
              <a:rPr lang="ar-EG" sz="4000" b="1" i="0" u="none" strike="noStrike" baseline="0" dirty="0">
                <a:solidFill>
                  <a:srgbClr val="FF0000"/>
                </a:solidFill>
                <a:latin typeface="Sakkal Majalla" panose="02000000000000000000" pitchFamily="2" charset="-78"/>
                <a:cs typeface="Sakkal Majalla" panose="02000000000000000000" pitchFamily="2" charset="-78"/>
              </a:rPr>
              <a:t>أنواع البيانات الضخمة</a:t>
            </a:r>
            <a:endParaRPr lang="en-US" sz="4000" dirty="0">
              <a:solidFill>
                <a:srgbClr val="FF0000"/>
              </a:solidFill>
              <a:latin typeface="Sakkal Majalla" panose="02000000000000000000" pitchFamily="2" charset="-78"/>
              <a:cs typeface="Sakkal Majalla" panose="02000000000000000000" pitchFamily="2" charset="-78"/>
            </a:endParaRPr>
          </a:p>
        </p:txBody>
      </p:sp>
      <p:pic>
        <p:nvPicPr>
          <p:cNvPr id="11" name="Picture 10">
            <a:extLst>
              <a:ext uri="{FF2B5EF4-FFF2-40B4-BE49-F238E27FC236}">
                <a16:creationId xmlns:a16="http://schemas.microsoft.com/office/drawing/2014/main" id="{FAB9A676-A3BF-47FE-A1EB-AE927D8BAF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9952" y="4250625"/>
            <a:ext cx="2140546" cy="214054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9256"/>
    </mc:Choice>
    <mc:Fallback xmlns="">
      <p:transition spd="slow" advTm="7925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465660" y="1942439"/>
            <a:ext cx="9385392" cy="3571234"/>
          </a:xfrm>
          <a:prstGeom prst="rect">
            <a:avLst/>
          </a:prstGeom>
        </p:spPr>
        <p:txBody>
          <a:bodyPr wrap="square" lIns="0" tIns="0" rIns="0" bIns="0" rtlCol="0" anchor="t">
            <a:spAutoFit/>
          </a:bodyPr>
          <a:lstStyle/>
          <a:p>
            <a:pPr marL="514350" marR="0" indent="-514350" algn="just" rtl="1">
              <a:lnSpc>
                <a:spcPct val="115000"/>
              </a:lnSpc>
              <a:spcBef>
                <a:spcPts val="0"/>
              </a:spcBef>
              <a:spcAft>
                <a:spcPts val="800"/>
              </a:spcAft>
              <a:buAutoNum type="arabicPeriod"/>
            </a:pPr>
            <a:r>
              <a:rPr lang="ar-SA" sz="2800" b="1" u="sng" kern="100" dirty="0">
                <a:effectLst/>
                <a:latin typeface="Sakkal Majalla" panose="02000000000000000000" pitchFamily="2" charset="-78"/>
                <a:ea typeface="Aptos"/>
                <a:cs typeface="Sakkal Majalla" panose="02000000000000000000" pitchFamily="2" charset="-78"/>
              </a:rPr>
              <a:t>بيانات الويب</a:t>
            </a:r>
            <a:r>
              <a:rPr lang="en-US" sz="2800" b="1" kern="100" dirty="0">
                <a:effectLst/>
                <a:latin typeface="Sakkal Majalla" panose="02000000000000000000" pitchFamily="2" charset="-78"/>
                <a:ea typeface="Aptos"/>
                <a:cs typeface="Sakkal Majalla" panose="02000000000000000000" pitchFamily="2" charset="-78"/>
              </a:rPr>
              <a:t> </a:t>
            </a:r>
            <a:r>
              <a:rPr lang="en-US" sz="2800" b="1" u="sng" kern="100" dirty="0">
                <a:effectLst/>
                <a:latin typeface="Sakkal Majalla" panose="02000000000000000000" pitchFamily="2" charset="-78"/>
                <a:ea typeface="Aptos"/>
                <a:cs typeface="Sakkal Majalla" panose="02000000000000000000" pitchFamily="2" charset="-78"/>
              </a:rPr>
              <a:t>Web Data </a:t>
            </a:r>
            <a:r>
              <a:rPr lang="ar-SA" sz="2800" kern="100" dirty="0">
                <a:effectLst/>
                <a:latin typeface="Sakkal Majalla" panose="02000000000000000000" pitchFamily="2" charset="-78"/>
                <a:ea typeface="Aptos"/>
                <a:cs typeface="Sakkal Majalla" panose="02000000000000000000" pitchFamily="2" charset="-78"/>
              </a:rPr>
              <a:t>يمكن التقاط بيانات سلوك الويب على مستوى العميل كمشاهدات</a:t>
            </a:r>
            <a:r>
              <a:rPr lang="ar-EG" sz="2800" kern="100" dirty="0">
                <a:latin typeface="Sakkal Majalla" panose="02000000000000000000" pitchFamily="2" charset="-78"/>
                <a:ea typeface="Aptos"/>
                <a:cs typeface="Sakkal Majalla" panose="02000000000000000000" pitchFamily="2" charset="-78"/>
              </a:rPr>
              <a:t> </a:t>
            </a:r>
            <a:r>
              <a:rPr lang="ar-SA" sz="2800" kern="100" dirty="0">
                <a:effectLst/>
                <a:latin typeface="Sakkal Majalla" panose="02000000000000000000" pitchFamily="2" charset="-78"/>
                <a:ea typeface="Aptos"/>
                <a:cs typeface="Sakkal Majalla" panose="02000000000000000000" pitchFamily="2" charset="-78"/>
              </a:rPr>
              <a:t>الصفحة، وعمليات البحث، وقراءة التعليقات، والشراء . ويمكن أن تعزز الأداء في مجالات</a:t>
            </a:r>
            <a:r>
              <a:rPr lang="ar-EG" sz="2800" kern="100" dirty="0">
                <a:latin typeface="Sakkal Majalla" panose="02000000000000000000" pitchFamily="2" charset="-78"/>
                <a:ea typeface="Aptos"/>
                <a:cs typeface="Sakkal Majalla" panose="02000000000000000000" pitchFamily="2" charset="-78"/>
              </a:rPr>
              <a:t> </a:t>
            </a:r>
            <a:r>
              <a:rPr lang="ar-SA" sz="2800" kern="100" dirty="0">
                <a:effectLst/>
                <a:latin typeface="Sakkal Majalla" panose="02000000000000000000" pitchFamily="2" charset="-78"/>
                <a:ea typeface="Aptos"/>
                <a:cs typeface="Sakkal Majalla" panose="02000000000000000000" pitchFamily="2" charset="-78"/>
              </a:rPr>
              <a:t>مثل أفضل عرض مقبل، وزرع النماذج، وتجزئة العملاء، والإعلانات المستهدفة</a:t>
            </a:r>
            <a:r>
              <a:rPr lang="en-US" sz="2800" kern="100" dirty="0">
                <a:effectLst/>
                <a:latin typeface="Sakkal Majalla" panose="02000000000000000000" pitchFamily="2" charset="-78"/>
                <a:ea typeface="Aptos"/>
                <a:cs typeface="Sakkal Majalla" panose="02000000000000000000" pitchFamily="2" charset="-78"/>
              </a:rPr>
              <a:t>. </a:t>
            </a:r>
            <a:endParaRPr lang="ar-EG" sz="2800" kern="100" dirty="0">
              <a:effectLst/>
              <a:latin typeface="Sakkal Majalla" panose="02000000000000000000" pitchFamily="2" charset="-78"/>
              <a:ea typeface="Aptos"/>
              <a:cs typeface="Sakkal Majalla" panose="02000000000000000000" pitchFamily="2" charset="-78"/>
            </a:endParaRPr>
          </a:p>
          <a:p>
            <a:pPr marL="514350" marR="0" indent="-514350" algn="just" rtl="1">
              <a:lnSpc>
                <a:spcPct val="115000"/>
              </a:lnSpc>
              <a:spcBef>
                <a:spcPts val="0"/>
              </a:spcBef>
              <a:spcAft>
                <a:spcPts val="800"/>
              </a:spcAft>
              <a:buAutoNum type="arabicPeriod"/>
            </a:pPr>
            <a:r>
              <a:rPr lang="ar-SA" sz="2800" b="1" u="sng" kern="100" dirty="0">
                <a:effectLst/>
                <a:latin typeface="Sakkal Majalla" panose="02000000000000000000" pitchFamily="2" charset="-78"/>
                <a:ea typeface="Aptos"/>
                <a:cs typeface="Sakkal Majalla" panose="02000000000000000000" pitchFamily="2" charset="-78"/>
              </a:rPr>
              <a:t>البيانات النصية</a:t>
            </a:r>
            <a:r>
              <a:rPr lang="en-US" sz="2800" b="1" kern="100" dirty="0">
                <a:effectLst/>
                <a:latin typeface="Sakkal Majalla" panose="02000000000000000000" pitchFamily="2" charset="-78"/>
                <a:ea typeface="Aptos"/>
                <a:cs typeface="Sakkal Majalla" panose="02000000000000000000" pitchFamily="2" charset="-78"/>
              </a:rPr>
              <a:t> </a:t>
            </a:r>
            <a:r>
              <a:rPr lang="en-US" sz="2800" b="1" u="sng" kern="100" dirty="0">
                <a:effectLst/>
                <a:latin typeface="Sakkal Majalla" panose="02000000000000000000" pitchFamily="2" charset="-78"/>
                <a:ea typeface="Aptos"/>
                <a:cs typeface="Sakkal Majalla" panose="02000000000000000000" pitchFamily="2" charset="-78"/>
              </a:rPr>
              <a:t>Text Data </a:t>
            </a:r>
            <a:r>
              <a:rPr lang="ar-EG" sz="2800" kern="100" dirty="0">
                <a:latin typeface="Sakkal Majalla" panose="02000000000000000000" pitchFamily="2" charset="-78"/>
                <a:ea typeface="Aptos"/>
                <a:cs typeface="Sakkal Majalla" panose="02000000000000000000" pitchFamily="2" charset="-78"/>
              </a:rPr>
              <a:t>مثل </a:t>
            </a:r>
            <a:r>
              <a:rPr lang="ar-SA" sz="2800" kern="100" dirty="0">
                <a:effectLst/>
                <a:latin typeface="Sakkal Majalla" panose="02000000000000000000" pitchFamily="2" charset="-78"/>
                <a:ea typeface="Aptos"/>
                <a:cs typeface="Sakkal Majalla" panose="02000000000000000000" pitchFamily="2" charset="-78"/>
              </a:rPr>
              <a:t>البريد الإلكتروني والأخبار، ومنشورات فيسبوك والوثائق... إلخ هي واحدة من أكبر أنواع تطبيق معظم البيانات على نطاق واسع . وينصب التركيز فيها عادة على استخراج الحقائق الرئيسية من النص ومن ثم استخدام التأمين تلقائيا على أنها</a:t>
            </a:r>
            <a:r>
              <a:rPr lang="ar-EG" sz="2800" kern="100" dirty="0">
                <a:latin typeface="Sakkal Majalla" panose="02000000000000000000" pitchFamily="2" charset="-78"/>
                <a:ea typeface="Aptos"/>
                <a:cs typeface="Sakkal Majalla" panose="02000000000000000000" pitchFamily="2" charset="-78"/>
              </a:rPr>
              <a:t> </a:t>
            </a:r>
            <a:r>
              <a:rPr lang="ar-SA" sz="2800" kern="100" dirty="0">
                <a:effectLst/>
                <a:latin typeface="Sakkal Majalla" panose="02000000000000000000" pitchFamily="2" charset="-78"/>
                <a:ea typeface="Aptos"/>
                <a:cs typeface="Sakkal Majalla" panose="02000000000000000000" pitchFamily="2" charset="-78"/>
              </a:rPr>
              <a:t>احتيالية أم لا</a:t>
            </a:r>
            <a:r>
              <a:rPr lang="ar-EG" sz="2800" kern="100" dirty="0">
                <a:effectLst/>
                <a:latin typeface="Sakkal Majalla" panose="02000000000000000000" pitchFamily="2" charset="-78"/>
                <a:ea typeface="Aptos"/>
                <a:cs typeface="Sakkal Majalla" panose="02000000000000000000" pitchFamily="2" charset="-78"/>
              </a:rPr>
              <a:t>.</a:t>
            </a:r>
            <a:endParaRPr lang="en-US" sz="2800" kern="100" dirty="0">
              <a:effectLst/>
              <a:latin typeface="Sakkal Majalla" panose="02000000000000000000" pitchFamily="2" charset="-78"/>
              <a:ea typeface="Aptos"/>
              <a:cs typeface="Sakkal Majalla" panose="02000000000000000000" pitchFamily="2" charset="-78"/>
            </a:endParaRPr>
          </a:p>
        </p:txBody>
      </p:sp>
      <p:sp>
        <p:nvSpPr>
          <p:cNvPr id="8" name="TextBox 8"/>
          <p:cNvSpPr txBox="1"/>
          <p:nvPr/>
        </p:nvSpPr>
        <p:spPr>
          <a:xfrm>
            <a:off x="-218465" y="6470697"/>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9" name="Freeform 7">
            <a:extLst>
              <a:ext uri="{FF2B5EF4-FFF2-40B4-BE49-F238E27FC236}">
                <a16:creationId xmlns:a16="http://schemas.microsoft.com/office/drawing/2014/main" id="{FADFA1E4-898A-4B3A-9CE9-35B7591F7974}"/>
              </a:ext>
            </a:extLst>
          </p:cNvPr>
          <p:cNvSpPr/>
          <p:nvPr/>
        </p:nvSpPr>
        <p:spPr>
          <a:xfrm>
            <a:off x="244472" y="2311137"/>
            <a:ext cx="1978135" cy="1960826"/>
          </a:xfrm>
          <a:custGeom>
            <a:avLst/>
            <a:gdLst/>
            <a:ahLst/>
            <a:cxnLst/>
            <a:rect l="l" t="t" r="r" b="b"/>
            <a:pathLst>
              <a:path w="4151122" h="4114800">
                <a:moveTo>
                  <a:pt x="0" y="0"/>
                </a:moveTo>
                <a:lnTo>
                  <a:pt x="4151122" y="0"/>
                </a:lnTo>
                <a:lnTo>
                  <a:pt x="4151122"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0" name="TextBox 9">
            <a:extLst>
              <a:ext uri="{FF2B5EF4-FFF2-40B4-BE49-F238E27FC236}">
                <a16:creationId xmlns:a16="http://schemas.microsoft.com/office/drawing/2014/main" id="{FE3429C8-34D3-4111-A26E-B66779FC7E0C}"/>
              </a:ext>
            </a:extLst>
          </p:cNvPr>
          <p:cNvSpPr txBox="1"/>
          <p:nvPr/>
        </p:nvSpPr>
        <p:spPr>
          <a:xfrm>
            <a:off x="5917924" y="791880"/>
            <a:ext cx="6093618" cy="707886"/>
          </a:xfrm>
          <a:prstGeom prst="rect">
            <a:avLst/>
          </a:prstGeom>
          <a:noFill/>
        </p:spPr>
        <p:txBody>
          <a:bodyPr wrap="square">
            <a:spAutoFit/>
          </a:bodyPr>
          <a:lstStyle/>
          <a:p>
            <a:pPr algn="r" rtl="1"/>
            <a:r>
              <a:rPr lang="ar-EG" sz="4000" b="1" i="0" u="none" strike="noStrike" baseline="0" dirty="0">
                <a:solidFill>
                  <a:srgbClr val="FF0000"/>
                </a:solidFill>
                <a:latin typeface="Sakkal Majalla" panose="02000000000000000000" pitchFamily="2" charset="-78"/>
                <a:cs typeface="Sakkal Majalla" panose="02000000000000000000" pitchFamily="2" charset="-78"/>
              </a:rPr>
              <a:t>أنواع البيانات الضخمة</a:t>
            </a:r>
            <a:endParaRPr lang="en-US" sz="4000" dirty="0">
              <a:solidFill>
                <a:srgbClr val="FF000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672198421"/>
      </p:ext>
    </p:extLst>
  </p:cSld>
  <p:clrMapOvr>
    <a:masterClrMapping/>
  </p:clrMapOvr>
  <mc:AlternateContent xmlns:mc="http://schemas.openxmlformats.org/markup-compatibility/2006" xmlns:p14="http://schemas.microsoft.com/office/powerpoint/2010/main">
    <mc:Choice Requires="p14">
      <p:transition spd="slow" p14:dur="2000" advTm="219825"/>
    </mc:Choice>
    <mc:Fallback xmlns="">
      <p:transition spd="slow" advTm="21982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592818" y="1643383"/>
            <a:ext cx="9385392" cy="3673826"/>
          </a:xfrm>
          <a:prstGeom prst="rect">
            <a:avLst/>
          </a:prstGeom>
        </p:spPr>
        <p:txBody>
          <a:bodyPr wrap="square" lIns="0" tIns="0" rIns="0" bIns="0" rtlCol="0" anchor="t">
            <a:spAutoFit/>
          </a:bodyPr>
          <a:lstStyle/>
          <a:p>
            <a:pPr marL="0" marR="0" algn="just" rtl="1">
              <a:lnSpc>
                <a:spcPct val="115000"/>
              </a:lnSpc>
              <a:spcBef>
                <a:spcPts val="0"/>
              </a:spcBef>
              <a:spcAft>
                <a:spcPts val="800"/>
              </a:spcAft>
            </a:pPr>
            <a:r>
              <a:rPr lang="ar-EG" sz="2800" kern="100" dirty="0">
                <a:effectLst/>
                <a:latin typeface="Sakkal Majalla" panose="02000000000000000000" pitchFamily="2" charset="-78"/>
                <a:ea typeface="Aptos"/>
                <a:cs typeface="Sakkal Majalla" panose="02000000000000000000" pitchFamily="2" charset="-78"/>
              </a:rPr>
              <a:t>3. </a:t>
            </a:r>
            <a:r>
              <a:rPr lang="ar-SA" sz="2800" b="1" u="sng" kern="100" dirty="0">
                <a:effectLst/>
                <a:latin typeface="Sakkal Majalla" panose="02000000000000000000" pitchFamily="2" charset="-78"/>
                <a:ea typeface="Aptos"/>
                <a:cs typeface="Sakkal Majalla" panose="02000000000000000000" pitchFamily="2" charset="-78"/>
              </a:rPr>
              <a:t>بيانات الوقت والموقع</a:t>
            </a:r>
            <a:r>
              <a:rPr lang="en-US" sz="2800" b="1" u="sng" kern="100" dirty="0">
                <a:effectLst/>
                <a:latin typeface="Sakkal Majalla" panose="02000000000000000000" pitchFamily="2" charset="-78"/>
                <a:ea typeface="Aptos"/>
                <a:cs typeface="Sakkal Majalla" panose="02000000000000000000" pitchFamily="2" charset="-78"/>
              </a:rPr>
              <a:t> Time and Location Data </a:t>
            </a:r>
            <a:r>
              <a:rPr lang="ar-SA" sz="2800" kern="100" dirty="0">
                <a:effectLst/>
                <a:latin typeface="Sakkal Majalla" panose="02000000000000000000" pitchFamily="2" charset="-78"/>
                <a:ea typeface="Aptos"/>
                <a:cs typeface="Sakkal Majalla" panose="02000000000000000000" pitchFamily="2" charset="-78"/>
              </a:rPr>
              <a:t>والهاتف المحمول</a:t>
            </a:r>
            <a:r>
              <a:rPr lang="en-US" sz="2800" kern="100" dirty="0">
                <a:effectLst/>
                <a:latin typeface="Sakkal Majalla" panose="02000000000000000000" pitchFamily="2" charset="-78"/>
                <a:ea typeface="Aptos"/>
                <a:cs typeface="Sakkal Majalla" panose="02000000000000000000" pitchFamily="2" charset="-78"/>
              </a:rPr>
              <a:t> -GPS- </a:t>
            </a:r>
            <a:endParaRPr lang="ar-EG" sz="2800" kern="100" dirty="0">
              <a:effectLst/>
              <a:latin typeface="Sakkal Majalla" panose="02000000000000000000" pitchFamily="2" charset="-78"/>
              <a:ea typeface="Aptos"/>
              <a:cs typeface="Sakkal Majalla" panose="02000000000000000000" pitchFamily="2" charset="-78"/>
            </a:endParaRPr>
          </a:p>
          <a:p>
            <a:pPr marL="0" marR="0" algn="just" rtl="1">
              <a:lnSpc>
                <a:spcPct val="115000"/>
              </a:lnSpc>
              <a:spcBef>
                <a:spcPts val="0"/>
              </a:spcBef>
              <a:spcAft>
                <a:spcPts val="800"/>
              </a:spcAft>
            </a:pPr>
            <a:r>
              <a:rPr lang="ar-SA" sz="2800" kern="100" dirty="0">
                <a:effectLst/>
                <a:latin typeface="Sakkal Majalla" panose="02000000000000000000" pitchFamily="2" charset="-78"/>
                <a:ea typeface="Aptos"/>
                <a:cs typeface="Sakkal Majalla" panose="02000000000000000000" pitchFamily="2" charset="-78"/>
              </a:rPr>
              <a:t>تجعل تقنيات فضلاً عن واي فاي من معلومات الوقت والموقع مصدرًا للبيانات وعلى المستوى الفردي، فالعديد من المنظمات يأتي لتحقيق قوة معرفة أوقات تواجد العملاء وأماكنهم . </a:t>
            </a:r>
            <a:endParaRPr lang="ar-EG" sz="2800" kern="100" dirty="0">
              <a:effectLst/>
              <a:latin typeface="Sakkal Majalla" panose="02000000000000000000" pitchFamily="2" charset="-78"/>
              <a:ea typeface="Aptos"/>
              <a:cs typeface="Sakkal Majalla" panose="02000000000000000000" pitchFamily="2" charset="-78"/>
            </a:endParaRPr>
          </a:p>
          <a:p>
            <a:pPr marL="0" marR="0" algn="just" rtl="1">
              <a:lnSpc>
                <a:spcPct val="115000"/>
              </a:lnSpc>
              <a:spcBef>
                <a:spcPts val="0"/>
              </a:spcBef>
              <a:spcAft>
                <a:spcPts val="800"/>
              </a:spcAft>
            </a:pPr>
            <a:r>
              <a:rPr lang="ar-SA" sz="2800" kern="100" dirty="0">
                <a:effectLst/>
                <a:latin typeface="Sakkal Majalla" panose="02000000000000000000" pitchFamily="2" charset="-78"/>
                <a:ea typeface="Aptos"/>
                <a:cs typeface="Sakkal Majalla" panose="02000000000000000000" pitchFamily="2" charset="-78"/>
              </a:rPr>
              <a:t>ومن المهم بنفس القدر النظر إلى بيانات الوقت والموقع على مستوى جماعي كما يقوم العديد من الأفراد </a:t>
            </a:r>
            <a:r>
              <a:rPr lang="ar-EG" sz="2800" kern="100" dirty="0">
                <a:effectLst/>
                <a:latin typeface="Sakkal Majalla" panose="02000000000000000000" pitchFamily="2" charset="-78"/>
                <a:ea typeface="Aptos"/>
                <a:cs typeface="Sakkal Majalla" panose="02000000000000000000" pitchFamily="2" charset="-78"/>
              </a:rPr>
              <a:t>بستخدام</a:t>
            </a:r>
            <a:r>
              <a:rPr lang="ar-SA" sz="2800" kern="100" dirty="0">
                <a:effectLst/>
                <a:latin typeface="Sakkal Majalla" panose="02000000000000000000" pitchFamily="2" charset="-78"/>
                <a:ea typeface="Aptos"/>
                <a:cs typeface="Sakkal Majalla" panose="02000000000000000000" pitchFamily="2" charset="-78"/>
              </a:rPr>
              <a:t> بيانات الوقت والموقع الخاصة بهم أكثر علنا والكثير من التطبيقات المثيرة للاهتمام تبدأ في الظهور، لذا فبيانات الوقت والموقع من البيانات</a:t>
            </a:r>
            <a:r>
              <a:rPr lang="ar-EG" sz="2800" kern="100" dirty="0">
                <a:latin typeface="Sakkal Majalla" panose="02000000000000000000" pitchFamily="2" charset="-78"/>
                <a:ea typeface="Aptos"/>
                <a:cs typeface="Sakkal Majalla" panose="02000000000000000000" pitchFamily="2" charset="-78"/>
              </a:rPr>
              <a:t> </a:t>
            </a:r>
            <a:r>
              <a:rPr lang="ar-SA" sz="2800" kern="100" dirty="0">
                <a:effectLst/>
                <a:latin typeface="Sakkal Majalla" panose="02000000000000000000" pitchFamily="2" charset="-78"/>
                <a:ea typeface="Aptos"/>
                <a:cs typeface="Sakkal Majalla" panose="02000000000000000000" pitchFamily="2" charset="-78"/>
              </a:rPr>
              <a:t>الضخمة، وينبغي أن تعامل بحذر شديد لخصوصيتها</a:t>
            </a:r>
            <a:r>
              <a:rPr lang="en-US" sz="2800" kern="100" dirty="0">
                <a:effectLst/>
                <a:latin typeface="Sakkal Majalla" panose="02000000000000000000" pitchFamily="2" charset="-78"/>
                <a:ea typeface="Aptos"/>
                <a:cs typeface="Sakkal Majalla" panose="02000000000000000000" pitchFamily="2" charset="-78"/>
              </a:rPr>
              <a:t>.</a:t>
            </a:r>
          </a:p>
        </p:txBody>
      </p:sp>
      <p:sp>
        <p:nvSpPr>
          <p:cNvPr id="8" name="TextBox 8"/>
          <p:cNvSpPr txBox="1"/>
          <p:nvPr/>
        </p:nvSpPr>
        <p:spPr>
          <a:xfrm>
            <a:off x="-218465" y="6470697"/>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0" name="TextBox 9">
            <a:extLst>
              <a:ext uri="{FF2B5EF4-FFF2-40B4-BE49-F238E27FC236}">
                <a16:creationId xmlns:a16="http://schemas.microsoft.com/office/drawing/2014/main" id="{279AA954-817D-4527-9ECF-E802C3D9060D}"/>
              </a:ext>
            </a:extLst>
          </p:cNvPr>
          <p:cNvSpPr txBox="1"/>
          <p:nvPr/>
        </p:nvSpPr>
        <p:spPr>
          <a:xfrm>
            <a:off x="5917924" y="791880"/>
            <a:ext cx="6093618" cy="707886"/>
          </a:xfrm>
          <a:prstGeom prst="rect">
            <a:avLst/>
          </a:prstGeom>
          <a:noFill/>
        </p:spPr>
        <p:txBody>
          <a:bodyPr wrap="square">
            <a:spAutoFit/>
          </a:bodyPr>
          <a:lstStyle/>
          <a:p>
            <a:pPr algn="r" rtl="1"/>
            <a:r>
              <a:rPr lang="ar-EG" sz="4000" b="1" i="0" u="none" strike="noStrike" baseline="0" dirty="0">
                <a:solidFill>
                  <a:srgbClr val="FF0000"/>
                </a:solidFill>
                <a:latin typeface="Sakkal Majalla" panose="02000000000000000000" pitchFamily="2" charset="-78"/>
                <a:cs typeface="Sakkal Majalla" panose="02000000000000000000" pitchFamily="2" charset="-78"/>
              </a:rPr>
              <a:t>أنواع البيانات الضخمة</a:t>
            </a:r>
            <a:endParaRPr lang="en-US" sz="4000" dirty="0">
              <a:solidFill>
                <a:srgbClr val="FF0000"/>
              </a:solidFill>
              <a:latin typeface="Sakkal Majalla" panose="02000000000000000000" pitchFamily="2" charset="-78"/>
              <a:cs typeface="Sakkal Majalla" panose="02000000000000000000" pitchFamily="2" charset="-78"/>
            </a:endParaRPr>
          </a:p>
        </p:txBody>
      </p:sp>
      <p:pic>
        <p:nvPicPr>
          <p:cNvPr id="12" name="Picture 11">
            <a:extLst>
              <a:ext uri="{FF2B5EF4-FFF2-40B4-BE49-F238E27FC236}">
                <a16:creationId xmlns:a16="http://schemas.microsoft.com/office/drawing/2014/main" id="{E823DEAC-0B7E-4A86-93C9-02D8E0AD8CF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335" y="1643383"/>
            <a:ext cx="2629153" cy="3706258"/>
          </a:xfrm>
          <a:prstGeom prst="rect">
            <a:avLst/>
          </a:prstGeom>
        </p:spPr>
      </p:pic>
    </p:spTree>
    <p:extLst>
      <p:ext uri="{BB962C8B-B14F-4D97-AF65-F5344CB8AC3E}">
        <p14:creationId xmlns:p14="http://schemas.microsoft.com/office/powerpoint/2010/main" val="1998648109"/>
      </p:ext>
    </p:extLst>
  </p:cSld>
  <p:clrMapOvr>
    <a:masterClrMapping/>
  </p:clrMapOvr>
  <mc:AlternateContent xmlns:mc="http://schemas.openxmlformats.org/markup-compatibility/2006" xmlns:p14="http://schemas.microsoft.com/office/powerpoint/2010/main">
    <mc:Choice Requires="p14">
      <p:transition spd="slow" p14:dur="2000" advTm="94237"/>
    </mc:Choice>
    <mc:Fallback xmlns="">
      <p:transition spd="slow" advTm="9423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485572" y="1656769"/>
            <a:ext cx="9385392" cy="2682786"/>
          </a:xfrm>
          <a:prstGeom prst="rect">
            <a:avLst/>
          </a:prstGeom>
        </p:spPr>
        <p:txBody>
          <a:bodyPr wrap="square" lIns="0" tIns="0" rIns="0" bIns="0" rtlCol="0" anchor="t">
            <a:spAutoFit/>
          </a:bodyPr>
          <a:lstStyle/>
          <a:p>
            <a:pPr marL="0" marR="0" algn="just" rtl="1">
              <a:lnSpc>
                <a:spcPct val="115000"/>
              </a:lnSpc>
              <a:spcBef>
                <a:spcPts val="0"/>
              </a:spcBef>
              <a:spcAft>
                <a:spcPts val="800"/>
              </a:spcAft>
            </a:pPr>
            <a:endParaRPr lang="en-US" sz="2800" kern="100" dirty="0">
              <a:effectLst/>
              <a:latin typeface="Sakkal Majalla" panose="02000000000000000000" pitchFamily="2" charset="-78"/>
              <a:ea typeface="Aptos"/>
              <a:cs typeface="Sakkal Majalla" panose="02000000000000000000" pitchFamily="2" charset="-78"/>
            </a:endParaRPr>
          </a:p>
          <a:p>
            <a:pPr marL="0" marR="0" algn="just" rtl="1">
              <a:lnSpc>
                <a:spcPct val="115000"/>
              </a:lnSpc>
              <a:spcBef>
                <a:spcPts val="0"/>
              </a:spcBef>
              <a:spcAft>
                <a:spcPts val="800"/>
              </a:spcAft>
            </a:pPr>
            <a:r>
              <a:rPr lang="ar-EG" sz="2800" kern="100" dirty="0">
                <a:effectLst/>
                <a:latin typeface="Sakkal Majalla" panose="02000000000000000000" pitchFamily="2" charset="-78"/>
                <a:ea typeface="Aptos"/>
                <a:cs typeface="Sakkal Majalla" panose="02000000000000000000" pitchFamily="2" charset="-78"/>
              </a:rPr>
              <a:t>4. </a:t>
            </a:r>
            <a:r>
              <a:rPr lang="ar-SA" sz="2800" b="1" u="sng" kern="100" dirty="0">
                <a:effectLst/>
                <a:latin typeface="Sakkal Majalla" panose="02000000000000000000" pitchFamily="2" charset="-78"/>
                <a:ea typeface="Aptos"/>
                <a:cs typeface="Sakkal Majalla" panose="02000000000000000000" pitchFamily="2" charset="-78"/>
              </a:rPr>
              <a:t>الشبكة الذكية وبيانات الاستشعار</a:t>
            </a:r>
            <a:r>
              <a:rPr lang="en-US" sz="2800" b="1" kern="100" dirty="0">
                <a:latin typeface="Sakkal Majalla" panose="02000000000000000000" pitchFamily="2" charset="-78"/>
                <a:ea typeface="Aptos"/>
                <a:cs typeface="Sakkal Majalla" panose="02000000000000000000" pitchFamily="2" charset="-78"/>
              </a:rPr>
              <a:t> </a:t>
            </a:r>
            <a:r>
              <a:rPr lang="en-US" sz="2800" b="1" u="sng" kern="100" dirty="0">
                <a:effectLst/>
                <a:latin typeface="Sakkal Majalla" panose="02000000000000000000" pitchFamily="2" charset="-78"/>
                <a:ea typeface="Aptos"/>
                <a:cs typeface="Sakkal Majalla" panose="02000000000000000000" pitchFamily="2" charset="-78"/>
              </a:rPr>
              <a:t>Smart Grid and Sensor Data </a:t>
            </a:r>
            <a:endParaRPr lang="ar-EG" sz="2800" b="1" u="sng" kern="100" dirty="0">
              <a:effectLst/>
              <a:latin typeface="Sakkal Majalla" panose="02000000000000000000" pitchFamily="2" charset="-78"/>
              <a:ea typeface="Aptos"/>
              <a:cs typeface="Sakkal Majalla" panose="02000000000000000000" pitchFamily="2" charset="-78"/>
            </a:endParaRPr>
          </a:p>
          <a:p>
            <a:pPr marL="0" marR="0" algn="just" rtl="1">
              <a:lnSpc>
                <a:spcPct val="115000"/>
              </a:lnSpc>
              <a:spcBef>
                <a:spcPts val="0"/>
              </a:spcBef>
              <a:spcAft>
                <a:spcPts val="800"/>
              </a:spcAft>
            </a:pPr>
            <a:r>
              <a:rPr lang="ar-SA" sz="2800" kern="100" dirty="0">
                <a:effectLst/>
                <a:latin typeface="Sakkal Majalla" panose="02000000000000000000" pitchFamily="2" charset="-78"/>
                <a:ea typeface="Aptos"/>
                <a:cs typeface="Sakkal Majalla" panose="02000000000000000000" pitchFamily="2" charset="-78"/>
              </a:rPr>
              <a:t>يتم جمع بيانات</a:t>
            </a:r>
            <a:r>
              <a:rPr lang="ar-EG" sz="2800" kern="100" dirty="0">
                <a:latin typeface="Sakkal Majalla" panose="02000000000000000000" pitchFamily="2" charset="-78"/>
                <a:ea typeface="Aptos"/>
                <a:cs typeface="Sakkal Majalla" panose="02000000000000000000" pitchFamily="2" charset="-78"/>
              </a:rPr>
              <a:t> </a:t>
            </a:r>
            <a:r>
              <a:rPr lang="ar-SA" sz="2800" kern="100" dirty="0">
                <a:effectLst/>
                <a:latin typeface="Sakkal Majalla" panose="02000000000000000000" pitchFamily="2" charset="-78"/>
                <a:ea typeface="Aptos"/>
                <a:cs typeface="Sakkal Majalla" panose="02000000000000000000" pitchFamily="2" charset="-78"/>
              </a:rPr>
              <a:t>الاستشعار في الوقت الحاضر من السيارات، وأنابيب النفط، وتوربينات الطاحونة، ويتم جمعها بوتيرة عالية للغاية وكما توفر بيانات الاستشعار معلومات قوية عن أداء المحركات والآلات، فإنه يمكن تشخيص المشاكل بسهولة أكبر وأسرع لتطوير الإجراءات</a:t>
            </a:r>
            <a:r>
              <a:rPr lang="ar-EG" sz="2800" kern="100" dirty="0">
                <a:effectLst/>
                <a:latin typeface="Sakkal Majalla" panose="02000000000000000000" pitchFamily="2" charset="-78"/>
                <a:ea typeface="Aptos"/>
                <a:cs typeface="Sakkal Majalla" panose="02000000000000000000" pitchFamily="2" charset="-78"/>
              </a:rPr>
              <a:t>.</a:t>
            </a:r>
            <a:endParaRPr lang="en-US" sz="2800" kern="100" dirty="0">
              <a:effectLst/>
              <a:latin typeface="Sakkal Majalla" panose="02000000000000000000" pitchFamily="2" charset="-78"/>
              <a:ea typeface="Aptos"/>
              <a:cs typeface="Sakkal Majalla" panose="02000000000000000000" pitchFamily="2" charset="-78"/>
            </a:endParaRPr>
          </a:p>
        </p:txBody>
      </p:sp>
      <p:sp>
        <p:nvSpPr>
          <p:cNvPr id="8" name="TextBox 8"/>
          <p:cNvSpPr txBox="1"/>
          <p:nvPr/>
        </p:nvSpPr>
        <p:spPr>
          <a:xfrm>
            <a:off x="-218465" y="6470697"/>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9" name="Freeform 6">
            <a:extLst>
              <a:ext uri="{FF2B5EF4-FFF2-40B4-BE49-F238E27FC236}">
                <a16:creationId xmlns:a16="http://schemas.microsoft.com/office/drawing/2014/main" id="{5AE64471-153E-4306-BBF2-DBBCD76788B9}"/>
              </a:ext>
            </a:extLst>
          </p:cNvPr>
          <p:cNvSpPr/>
          <p:nvPr/>
        </p:nvSpPr>
        <p:spPr>
          <a:xfrm>
            <a:off x="423319" y="3845134"/>
            <a:ext cx="3520031" cy="2332021"/>
          </a:xfrm>
          <a:custGeom>
            <a:avLst/>
            <a:gdLst/>
            <a:ahLst/>
            <a:cxnLst/>
            <a:rect l="l" t="t" r="r" b="b"/>
            <a:pathLst>
              <a:path w="5473912" h="3626467">
                <a:moveTo>
                  <a:pt x="0" y="0"/>
                </a:moveTo>
                <a:lnTo>
                  <a:pt x="5473912" y="0"/>
                </a:lnTo>
                <a:lnTo>
                  <a:pt x="5473912" y="3626467"/>
                </a:lnTo>
                <a:lnTo>
                  <a:pt x="0" y="3626467"/>
                </a:lnTo>
                <a:lnTo>
                  <a:pt x="0" y="0"/>
                </a:lnTo>
                <a:close/>
              </a:path>
            </a:pathLst>
          </a:custGeom>
          <a:blipFill>
            <a:blip r:embed="rId4"/>
            <a:stretch>
              <a:fillRect/>
            </a:stretch>
          </a:blipFill>
        </p:spPr>
      </p:sp>
      <p:sp>
        <p:nvSpPr>
          <p:cNvPr id="10" name="TextBox 9">
            <a:extLst>
              <a:ext uri="{FF2B5EF4-FFF2-40B4-BE49-F238E27FC236}">
                <a16:creationId xmlns:a16="http://schemas.microsoft.com/office/drawing/2014/main" id="{62C268A1-A56C-4A8F-907B-8F8F90828923}"/>
              </a:ext>
            </a:extLst>
          </p:cNvPr>
          <p:cNvSpPr txBox="1"/>
          <p:nvPr/>
        </p:nvSpPr>
        <p:spPr>
          <a:xfrm>
            <a:off x="5917924" y="791880"/>
            <a:ext cx="6093618" cy="707886"/>
          </a:xfrm>
          <a:prstGeom prst="rect">
            <a:avLst/>
          </a:prstGeom>
          <a:noFill/>
        </p:spPr>
        <p:txBody>
          <a:bodyPr wrap="square">
            <a:spAutoFit/>
          </a:bodyPr>
          <a:lstStyle/>
          <a:p>
            <a:pPr algn="r" rtl="1"/>
            <a:r>
              <a:rPr lang="ar-EG" sz="4000" b="1" i="0" u="none" strike="noStrike" baseline="0" dirty="0">
                <a:solidFill>
                  <a:srgbClr val="FF0000"/>
                </a:solidFill>
                <a:latin typeface="Sakkal Majalla" panose="02000000000000000000" pitchFamily="2" charset="-78"/>
                <a:cs typeface="Sakkal Majalla" panose="02000000000000000000" pitchFamily="2" charset="-78"/>
              </a:rPr>
              <a:t>أنواع البيانات الضخمة</a:t>
            </a:r>
            <a:endParaRPr lang="en-US" sz="4000" dirty="0">
              <a:solidFill>
                <a:srgbClr val="FF000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190287767"/>
      </p:ext>
    </p:extLst>
  </p:cSld>
  <p:clrMapOvr>
    <a:masterClrMapping/>
  </p:clrMapOvr>
  <mc:AlternateContent xmlns:mc="http://schemas.openxmlformats.org/markup-compatibility/2006" xmlns:p14="http://schemas.microsoft.com/office/powerpoint/2010/main">
    <mc:Choice Requires="p14">
      <p:transition spd="slow" p14:dur="2000" advTm="85618"/>
    </mc:Choice>
    <mc:Fallback xmlns="">
      <p:transition spd="slow" advTm="8561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626150" y="2064066"/>
            <a:ext cx="9385392" cy="3075714"/>
          </a:xfrm>
          <a:prstGeom prst="rect">
            <a:avLst/>
          </a:prstGeom>
        </p:spPr>
        <p:txBody>
          <a:bodyPr wrap="square" lIns="0" tIns="0" rIns="0" bIns="0" rtlCol="0" anchor="t">
            <a:spAutoFit/>
          </a:bodyPr>
          <a:lstStyle/>
          <a:p>
            <a:pPr marL="0" marR="0" algn="just" rtl="1">
              <a:lnSpc>
                <a:spcPct val="115000"/>
              </a:lnSpc>
              <a:spcBef>
                <a:spcPts val="0"/>
              </a:spcBef>
              <a:spcAft>
                <a:spcPts val="800"/>
              </a:spcAft>
            </a:pPr>
            <a:r>
              <a:rPr lang="ar-EG" sz="2800" kern="100" dirty="0">
                <a:effectLst/>
                <a:latin typeface="Sakkal Majalla" panose="02000000000000000000" pitchFamily="2" charset="-78"/>
                <a:ea typeface="Aptos"/>
                <a:cs typeface="Sakkal Majalla" panose="02000000000000000000" pitchFamily="2" charset="-78"/>
              </a:rPr>
              <a:t>5. </a:t>
            </a:r>
            <a:r>
              <a:rPr lang="ar-SA" sz="2800" b="1" u="sng" kern="100" dirty="0">
                <a:effectLst/>
                <a:latin typeface="Sakkal Majalla" panose="02000000000000000000" pitchFamily="2" charset="-78"/>
                <a:ea typeface="Aptos"/>
                <a:cs typeface="Sakkal Majalla" panose="02000000000000000000" pitchFamily="2" charset="-78"/>
              </a:rPr>
              <a:t>بيانات الشبكة الاجتماعية</a:t>
            </a:r>
            <a:r>
              <a:rPr lang="en-US" sz="2800" b="1" kern="100" dirty="0">
                <a:effectLst/>
                <a:latin typeface="Sakkal Majalla" panose="02000000000000000000" pitchFamily="2" charset="-78"/>
                <a:ea typeface="Aptos"/>
                <a:cs typeface="Sakkal Majalla" panose="02000000000000000000" pitchFamily="2" charset="-78"/>
              </a:rPr>
              <a:t> </a:t>
            </a:r>
            <a:r>
              <a:rPr lang="en-US" sz="2800" b="1" u="sng" kern="100" dirty="0">
                <a:effectLst/>
                <a:latin typeface="Sakkal Majalla" panose="02000000000000000000" pitchFamily="2" charset="-78"/>
                <a:ea typeface="Aptos"/>
                <a:cs typeface="Sakkal Majalla" panose="02000000000000000000" pitchFamily="2" charset="-78"/>
              </a:rPr>
              <a:t>Social Network Data </a:t>
            </a:r>
            <a:endParaRPr lang="ar-EG" sz="2800" b="1" u="sng" kern="100" dirty="0">
              <a:effectLst/>
              <a:latin typeface="Sakkal Majalla" panose="02000000000000000000" pitchFamily="2" charset="-78"/>
              <a:ea typeface="Aptos"/>
              <a:cs typeface="Sakkal Majalla" panose="02000000000000000000" pitchFamily="2" charset="-78"/>
            </a:endParaRPr>
          </a:p>
          <a:p>
            <a:pPr marL="0" marR="0" algn="just" rtl="1">
              <a:lnSpc>
                <a:spcPct val="115000"/>
              </a:lnSpc>
              <a:spcBef>
                <a:spcPts val="0"/>
              </a:spcBef>
              <a:spcAft>
                <a:spcPts val="800"/>
              </a:spcAft>
            </a:pPr>
            <a:r>
              <a:rPr lang="ar-SA" sz="2800" kern="100" dirty="0">
                <a:effectLst/>
                <a:latin typeface="Sakkal Majalla" panose="02000000000000000000" pitchFamily="2" charset="-78"/>
                <a:ea typeface="Aptos"/>
                <a:cs typeface="Sakkal Majalla" panose="02000000000000000000" pitchFamily="2" charset="-78"/>
              </a:rPr>
              <a:t>ضمن مواقع الشبكات الاجتماعية مثل فيسبوك</a:t>
            </a:r>
            <a:r>
              <a:rPr lang="en-US" sz="2800" kern="100" dirty="0">
                <a:effectLst/>
                <a:latin typeface="Sakkal Majalla" panose="02000000000000000000" pitchFamily="2" charset="-78"/>
                <a:ea typeface="Aptos"/>
                <a:cs typeface="Sakkal Majalla" panose="02000000000000000000" pitchFamily="2" charset="-78"/>
              </a:rPr>
              <a:t> </a:t>
            </a:r>
            <a:r>
              <a:rPr lang="en-US" sz="2800" kern="100" dirty="0">
                <a:latin typeface="Sakkal Majalla" panose="02000000000000000000" pitchFamily="2" charset="-78"/>
                <a:ea typeface="Aptos"/>
                <a:cs typeface="Sakkal Majalla" panose="02000000000000000000" pitchFamily="2" charset="-78"/>
              </a:rPr>
              <a:t>F</a:t>
            </a:r>
            <a:r>
              <a:rPr lang="en-US" sz="2800" kern="100" dirty="0">
                <a:effectLst/>
                <a:latin typeface="Sakkal Majalla" panose="02000000000000000000" pitchFamily="2" charset="-78"/>
                <a:ea typeface="Aptos"/>
                <a:cs typeface="Sakkal Majalla" panose="02000000000000000000" pitchFamily="2" charset="-78"/>
              </a:rPr>
              <a:t>acebook </a:t>
            </a:r>
            <a:r>
              <a:rPr lang="ar-SA" sz="2800" kern="100" dirty="0">
                <a:effectLst/>
                <a:latin typeface="Sakkal Majalla" panose="02000000000000000000" pitchFamily="2" charset="-78"/>
                <a:ea typeface="Aptos"/>
                <a:cs typeface="Sakkal Majalla" panose="02000000000000000000" pitchFamily="2" charset="-78"/>
              </a:rPr>
              <a:t>، ولينكد إن</a:t>
            </a:r>
            <a:r>
              <a:rPr lang="en-US" sz="2800" kern="100" dirty="0">
                <a:effectLst/>
                <a:latin typeface="Sakkal Majalla" panose="02000000000000000000" pitchFamily="2" charset="-78"/>
                <a:ea typeface="Aptos"/>
                <a:cs typeface="Sakkal Majalla" panose="02000000000000000000" pitchFamily="2" charset="-78"/>
              </a:rPr>
              <a:t> LinkedIn </a:t>
            </a:r>
            <a:r>
              <a:rPr lang="ar-SA" sz="2800" kern="100" dirty="0">
                <a:effectLst/>
                <a:latin typeface="Sakkal Majalla" panose="02000000000000000000" pitchFamily="2" charset="-78"/>
                <a:ea typeface="Aptos"/>
                <a:cs typeface="Sakkal Majalla" panose="02000000000000000000" pitchFamily="2" charset="-78"/>
              </a:rPr>
              <a:t>، وتويتر</a:t>
            </a:r>
            <a:r>
              <a:rPr lang="en-US" sz="2800" kern="100" dirty="0">
                <a:effectLst/>
                <a:latin typeface="Sakkal Majalla" panose="02000000000000000000" pitchFamily="2" charset="-78"/>
                <a:ea typeface="Aptos"/>
                <a:cs typeface="Sakkal Majalla" panose="02000000000000000000" pitchFamily="2" charset="-78"/>
              </a:rPr>
              <a:t> Twitter </a:t>
            </a:r>
            <a:r>
              <a:rPr lang="ar-SA" sz="2800" kern="100" dirty="0">
                <a:effectLst/>
                <a:latin typeface="Sakkal Majalla" panose="02000000000000000000" pitchFamily="2" charset="-78"/>
                <a:ea typeface="Aptos"/>
                <a:cs typeface="Sakkal Majalla" panose="02000000000000000000" pitchFamily="2" charset="-78"/>
              </a:rPr>
              <a:t> وانستغرام</a:t>
            </a:r>
            <a:r>
              <a:rPr lang="en-US" sz="2800" kern="100" dirty="0">
                <a:effectLst/>
                <a:latin typeface="Sakkal Majalla" panose="02000000000000000000" pitchFamily="2" charset="-78"/>
                <a:ea typeface="Aptos"/>
                <a:cs typeface="Sakkal Majalla" panose="02000000000000000000" pitchFamily="2" charset="-78"/>
              </a:rPr>
              <a:t> Instagram </a:t>
            </a:r>
            <a:r>
              <a:rPr lang="ar-SA" sz="2800" kern="100" dirty="0">
                <a:effectLst/>
                <a:latin typeface="Sakkal Majalla" panose="02000000000000000000" pitchFamily="2" charset="-78"/>
                <a:ea typeface="Aptos"/>
                <a:cs typeface="Sakkal Majalla" panose="02000000000000000000" pitchFamily="2" charset="-78"/>
              </a:rPr>
              <a:t>، فمن الممكن القيام بتحليل الارتباط للكشف عن شبكة من مستخدم معين يمكن أن يعطي تحليل الشبكة الاجتماعية أفكارًا حول الإعلانات التي قد تجذب المستخدمين المحددين، ويتم ذلك من خلال النظر ليس فقط للاهتمامات التي ذكرها العملاء شخصيا، ولكن أيضًا معرفة ما هو مهم ضمن دائرة</a:t>
            </a:r>
            <a:r>
              <a:rPr lang="ar-EG" sz="2800" kern="100" dirty="0">
                <a:latin typeface="Sakkal Majalla" panose="02000000000000000000" pitchFamily="2" charset="-78"/>
                <a:ea typeface="Aptos"/>
                <a:cs typeface="Sakkal Majalla" panose="02000000000000000000" pitchFamily="2" charset="-78"/>
              </a:rPr>
              <a:t> </a:t>
            </a:r>
            <a:r>
              <a:rPr lang="ar-SA" sz="2800" kern="100" dirty="0">
                <a:effectLst/>
                <a:latin typeface="Sakkal Majalla" panose="02000000000000000000" pitchFamily="2" charset="-78"/>
                <a:ea typeface="Aptos"/>
                <a:cs typeface="Sakkal Majalla" panose="02000000000000000000" pitchFamily="2" charset="-78"/>
              </a:rPr>
              <a:t>أصدقائهم أو الزملاء</a:t>
            </a:r>
            <a:r>
              <a:rPr lang="en-US" sz="2800" kern="100" dirty="0">
                <a:effectLst/>
                <a:latin typeface="Sakkal Majalla" panose="02000000000000000000" pitchFamily="2" charset="-78"/>
                <a:ea typeface="Aptos"/>
                <a:cs typeface="Sakkal Majalla" panose="02000000000000000000" pitchFamily="2" charset="-78"/>
              </a:rPr>
              <a:t>.</a:t>
            </a:r>
          </a:p>
        </p:txBody>
      </p:sp>
      <p:sp>
        <p:nvSpPr>
          <p:cNvPr id="8" name="TextBox 8"/>
          <p:cNvSpPr txBox="1"/>
          <p:nvPr/>
        </p:nvSpPr>
        <p:spPr>
          <a:xfrm>
            <a:off x="-218465" y="6470697"/>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9" name="TextBox 8">
            <a:extLst>
              <a:ext uri="{FF2B5EF4-FFF2-40B4-BE49-F238E27FC236}">
                <a16:creationId xmlns:a16="http://schemas.microsoft.com/office/drawing/2014/main" id="{46BF7FE5-8956-410C-AE3C-7071BC527FC0}"/>
              </a:ext>
            </a:extLst>
          </p:cNvPr>
          <p:cNvSpPr txBox="1"/>
          <p:nvPr/>
        </p:nvSpPr>
        <p:spPr>
          <a:xfrm>
            <a:off x="5917924" y="791880"/>
            <a:ext cx="6093618" cy="707886"/>
          </a:xfrm>
          <a:prstGeom prst="rect">
            <a:avLst/>
          </a:prstGeom>
          <a:noFill/>
        </p:spPr>
        <p:txBody>
          <a:bodyPr wrap="square">
            <a:spAutoFit/>
          </a:bodyPr>
          <a:lstStyle/>
          <a:p>
            <a:pPr algn="r" rtl="1"/>
            <a:r>
              <a:rPr lang="ar-EG" sz="4000" b="1" i="0" u="none" strike="noStrike" baseline="0" dirty="0">
                <a:solidFill>
                  <a:srgbClr val="FF0000"/>
                </a:solidFill>
                <a:latin typeface="Sakkal Majalla" panose="02000000000000000000" pitchFamily="2" charset="-78"/>
                <a:cs typeface="Sakkal Majalla" panose="02000000000000000000" pitchFamily="2" charset="-78"/>
              </a:rPr>
              <a:t>أنواع البيانات الضخمة</a:t>
            </a:r>
            <a:endParaRPr lang="en-US" sz="4000" dirty="0">
              <a:solidFill>
                <a:srgbClr val="FF0000"/>
              </a:solidFill>
              <a:latin typeface="Sakkal Majalla" panose="02000000000000000000" pitchFamily="2" charset="-78"/>
              <a:cs typeface="Sakkal Majalla" panose="02000000000000000000" pitchFamily="2" charset="-78"/>
            </a:endParaRPr>
          </a:p>
        </p:txBody>
      </p:sp>
      <p:pic>
        <p:nvPicPr>
          <p:cNvPr id="12" name="Picture 11">
            <a:extLst>
              <a:ext uri="{FF2B5EF4-FFF2-40B4-BE49-F238E27FC236}">
                <a16:creationId xmlns:a16="http://schemas.microsoft.com/office/drawing/2014/main" id="{DF24A587-DBC3-4203-A002-467CE95A75D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124" y="4401312"/>
            <a:ext cx="2116553" cy="1476935"/>
          </a:xfrm>
          <a:prstGeom prst="rect">
            <a:avLst/>
          </a:prstGeom>
        </p:spPr>
      </p:pic>
      <p:pic>
        <p:nvPicPr>
          <p:cNvPr id="14" name="Picture 13">
            <a:extLst>
              <a:ext uri="{FF2B5EF4-FFF2-40B4-BE49-F238E27FC236}">
                <a16:creationId xmlns:a16="http://schemas.microsoft.com/office/drawing/2014/main" id="{F5AF0206-3C05-489F-B453-E81B226DF91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5282" y="2774930"/>
            <a:ext cx="1459159" cy="1459159"/>
          </a:xfrm>
          <a:prstGeom prst="rect">
            <a:avLst/>
          </a:prstGeom>
        </p:spPr>
      </p:pic>
      <p:pic>
        <p:nvPicPr>
          <p:cNvPr id="16" name="Picture 15">
            <a:extLst>
              <a:ext uri="{FF2B5EF4-FFF2-40B4-BE49-F238E27FC236}">
                <a16:creationId xmlns:a16="http://schemas.microsoft.com/office/drawing/2014/main" id="{1E412696-A408-4A76-8059-EB7D987BEA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6297" y="1499766"/>
            <a:ext cx="1168908" cy="1168908"/>
          </a:xfrm>
          <a:prstGeom prst="rect">
            <a:avLst/>
          </a:prstGeom>
        </p:spPr>
      </p:pic>
      <p:pic>
        <p:nvPicPr>
          <p:cNvPr id="18" name="Picture 17">
            <a:extLst>
              <a:ext uri="{FF2B5EF4-FFF2-40B4-BE49-F238E27FC236}">
                <a16:creationId xmlns:a16="http://schemas.microsoft.com/office/drawing/2014/main" id="{6D0BE8E1-1303-4828-9BF2-92DA5D0473D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26150" y="4821430"/>
            <a:ext cx="1531950" cy="1531950"/>
          </a:xfrm>
          <a:prstGeom prst="rect">
            <a:avLst/>
          </a:prstGeom>
        </p:spPr>
      </p:pic>
    </p:spTree>
    <p:extLst>
      <p:ext uri="{BB962C8B-B14F-4D97-AF65-F5344CB8AC3E}">
        <p14:creationId xmlns:p14="http://schemas.microsoft.com/office/powerpoint/2010/main" val="2331282561"/>
      </p:ext>
    </p:extLst>
  </p:cSld>
  <p:clrMapOvr>
    <a:masterClrMapping/>
  </p:clrMapOvr>
  <mc:AlternateContent xmlns:mc="http://schemas.openxmlformats.org/markup-compatibility/2006" xmlns:p14="http://schemas.microsoft.com/office/powerpoint/2010/main">
    <mc:Choice Requires="p14">
      <p:transition spd="slow" p14:dur="2000" advTm="183724"/>
    </mc:Choice>
    <mc:Fallback xmlns="">
      <p:transition spd="slow" advTm="18372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645430" y="1384457"/>
            <a:ext cx="9385392" cy="4972643"/>
          </a:xfrm>
          <a:prstGeom prst="rect">
            <a:avLst/>
          </a:prstGeom>
        </p:spPr>
        <p:txBody>
          <a:bodyPr wrap="square" lIns="0" tIns="0" rIns="0" bIns="0" rtlCol="0" anchor="t">
            <a:spAutoFit/>
          </a:bodyPr>
          <a:lstStyle/>
          <a:p>
            <a:pPr marL="0" marR="0" algn="just" rtl="1">
              <a:lnSpc>
                <a:spcPct val="115000"/>
              </a:lnSpc>
              <a:spcBef>
                <a:spcPts val="0"/>
              </a:spcBef>
              <a:spcAft>
                <a:spcPts val="800"/>
              </a:spcAft>
            </a:pPr>
            <a:r>
              <a:rPr lang="ar-SA" sz="2800" b="1" u="sng" kern="100" dirty="0">
                <a:effectLst/>
                <a:latin typeface="Sakkal Majalla" panose="02000000000000000000" pitchFamily="2" charset="-78"/>
                <a:ea typeface="Aptos"/>
                <a:cs typeface="Sakkal Majalla" panose="02000000000000000000" pitchFamily="2" charset="-78"/>
              </a:rPr>
              <a:t>تتميز البيانات الضخمة بعدة خصائص يمكن اجمالها في الآتي: </a:t>
            </a:r>
            <a:endParaRPr lang="en-US" sz="2800" b="1" u="sng" kern="100" dirty="0">
              <a:effectLst/>
              <a:latin typeface="Sakkal Majalla" panose="02000000000000000000" pitchFamily="2" charset="-78"/>
              <a:ea typeface="Aptos"/>
              <a:cs typeface="Sakkal Majalla" panose="02000000000000000000" pitchFamily="2" charset="-78"/>
            </a:endParaRPr>
          </a:p>
          <a:p>
            <a:pPr marL="514350" marR="0" indent="-514350" algn="just" rtl="1">
              <a:lnSpc>
                <a:spcPct val="115000"/>
              </a:lnSpc>
              <a:spcBef>
                <a:spcPts val="0"/>
              </a:spcBef>
              <a:spcAft>
                <a:spcPts val="800"/>
              </a:spcAft>
              <a:buFont typeface="+mj-lt"/>
              <a:buAutoNum type="arabicPeriod"/>
            </a:pPr>
            <a:r>
              <a:rPr lang="ar-SA" sz="2800" kern="100" dirty="0">
                <a:effectLst/>
                <a:latin typeface="Sakkal Majalla" panose="02000000000000000000" pitchFamily="2" charset="-78"/>
                <a:ea typeface="Aptos"/>
                <a:cs typeface="Sakkal Majalla" panose="02000000000000000000" pitchFamily="2" charset="-78"/>
              </a:rPr>
              <a:t>الحجم الكبير جدا</a:t>
            </a:r>
            <a:r>
              <a:rPr lang="en-US" sz="2800" kern="100" dirty="0">
                <a:effectLst/>
                <a:latin typeface="Sakkal Majalla" panose="02000000000000000000" pitchFamily="2" charset="-78"/>
                <a:ea typeface="Aptos"/>
                <a:cs typeface="Sakkal Majalla" panose="02000000000000000000" pitchFamily="2" charset="-78"/>
              </a:rPr>
              <a:t>.</a:t>
            </a:r>
          </a:p>
          <a:p>
            <a:pPr marL="514350" marR="0" indent="-514350" algn="just" rtl="1">
              <a:lnSpc>
                <a:spcPct val="115000"/>
              </a:lnSpc>
              <a:spcBef>
                <a:spcPts val="0"/>
              </a:spcBef>
              <a:spcAft>
                <a:spcPts val="800"/>
              </a:spcAft>
              <a:buFont typeface="+mj-lt"/>
              <a:buAutoNum type="arabicPeriod"/>
            </a:pPr>
            <a:r>
              <a:rPr lang="ar-SA" sz="2800" kern="100" dirty="0">
                <a:effectLst/>
                <a:latin typeface="Sakkal Majalla" panose="02000000000000000000" pitchFamily="2" charset="-78"/>
                <a:ea typeface="Aptos"/>
                <a:cs typeface="Sakkal Majalla" panose="02000000000000000000" pitchFamily="2" charset="-78"/>
              </a:rPr>
              <a:t>التنوع في المصدر والمجال والشكل</a:t>
            </a:r>
            <a:r>
              <a:rPr lang="en-US" sz="2800" kern="100" dirty="0">
                <a:latin typeface="Sakkal Majalla" panose="02000000000000000000" pitchFamily="2" charset="-78"/>
                <a:ea typeface="Aptos"/>
                <a:cs typeface="Sakkal Majalla" panose="02000000000000000000" pitchFamily="2" charset="-78"/>
              </a:rPr>
              <a:t>.</a:t>
            </a:r>
            <a:endParaRPr lang="en-US" sz="2800" kern="100" dirty="0">
              <a:effectLst/>
              <a:latin typeface="Sakkal Majalla" panose="02000000000000000000" pitchFamily="2" charset="-78"/>
              <a:ea typeface="Aptos"/>
              <a:cs typeface="Sakkal Majalla" panose="02000000000000000000" pitchFamily="2" charset="-78"/>
            </a:endParaRPr>
          </a:p>
          <a:p>
            <a:pPr marL="514350" marR="0" indent="-514350" algn="just" rtl="1">
              <a:lnSpc>
                <a:spcPct val="115000"/>
              </a:lnSpc>
              <a:spcBef>
                <a:spcPts val="0"/>
              </a:spcBef>
              <a:spcAft>
                <a:spcPts val="800"/>
              </a:spcAft>
              <a:buFont typeface="+mj-lt"/>
              <a:buAutoNum type="arabicPeriod"/>
            </a:pPr>
            <a:r>
              <a:rPr lang="ar-SA" sz="2800" kern="100" dirty="0">
                <a:effectLst/>
                <a:latin typeface="Sakkal Majalla" panose="02000000000000000000" pitchFamily="2" charset="-78"/>
                <a:ea typeface="Aptos"/>
                <a:cs typeface="Sakkal Majalla" panose="02000000000000000000" pitchFamily="2" charset="-78"/>
              </a:rPr>
              <a:t> سرعة إنتاجها</a:t>
            </a:r>
            <a:r>
              <a:rPr lang="en-US" sz="2800" kern="100" dirty="0">
                <a:latin typeface="Sakkal Majalla" panose="02000000000000000000" pitchFamily="2" charset="-78"/>
                <a:ea typeface="Aptos"/>
                <a:cs typeface="Sakkal Majalla" panose="02000000000000000000" pitchFamily="2" charset="-78"/>
              </a:rPr>
              <a:t>.</a:t>
            </a:r>
            <a:endParaRPr lang="en-US" sz="2800" kern="100" dirty="0">
              <a:effectLst/>
              <a:latin typeface="Sakkal Majalla" panose="02000000000000000000" pitchFamily="2" charset="-78"/>
              <a:ea typeface="Aptos"/>
              <a:cs typeface="Sakkal Majalla" panose="02000000000000000000" pitchFamily="2" charset="-78"/>
            </a:endParaRPr>
          </a:p>
          <a:p>
            <a:pPr marL="514350" marR="0" indent="-514350" algn="just" rtl="1">
              <a:lnSpc>
                <a:spcPct val="115000"/>
              </a:lnSpc>
              <a:spcBef>
                <a:spcPts val="0"/>
              </a:spcBef>
              <a:spcAft>
                <a:spcPts val="800"/>
              </a:spcAft>
              <a:buFont typeface="+mj-lt"/>
              <a:buAutoNum type="arabicPeriod"/>
            </a:pPr>
            <a:r>
              <a:rPr lang="ar-SA" sz="2800" kern="100" dirty="0">
                <a:effectLst/>
                <a:latin typeface="Sakkal Majalla" panose="02000000000000000000" pitchFamily="2" charset="-78"/>
                <a:ea typeface="Aptos"/>
                <a:cs typeface="Sakkal Majalla" panose="02000000000000000000" pitchFamily="2" charset="-78"/>
              </a:rPr>
              <a:t>القيمة المضافة لهذه البيانات عندما يتم</a:t>
            </a:r>
            <a:r>
              <a:rPr lang="en-US" sz="2800" kern="100" dirty="0">
                <a:latin typeface="Sakkal Majalla" panose="02000000000000000000" pitchFamily="2" charset="-78"/>
                <a:ea typeface="Aptos"/>
                <a:cs typeface="Sakkal Majalla" panose="02000000000000000000" pitchFamily="2" charset="-78"/>
              </a:rPr>
              <a:t> </a:t>
            </a:r>
            <a:r>
              <a:rPr lang="ar-SA" sz="2800" kern="100" dirty="0">
                <a:effectLst/>
                <a:latin typeface="Sakkal Majalla" panose="02000000000000000000" pitchFamily="2" charset="-78"/>
                <a:ea typeface="Aptos"/>
                <a:cs typeface="Sakkal Majalla" panose="02000000000000000000" pitchFamily="2" charset="-78"/>
              </a:rPr>
              <a:t>تحليلها ومعالجتها. </a:t>
            </a:r>
            <a:endParaRPr lang="en-US" sz="2800" kern="100" dirty="0">
              <a:effectLst/>
              <a:latin typeface="Sakkal Majalla" panose="02000000000000000000" pitchFamily="2" charset="-78"/>
              <a:ea typeface="Aptos"/>
              <a:cs typeface="Sakkal Majalla" panose="02000000000000000000" pitchFamily="2" charset="-78"/>
            </a:endParaRPr>
          </a:p>
          <a:p>
            <a:pPr marL="0" marR="0" algn="just" rtl="1">
              <a:lnSpc>
                <a:spcPct val="115000"/>
              </a:lnSpc>
              <a:spcBef>
                <a:spcPts val="0"/>
              </a:spcBef>
              <a:spcAft>
                <a:spcPts val="800"/>
              </a:spcAft>
            </a:pPr>
            <a:r>
              <a:rPr lang="ar-SA" sz="2800" kern="100" dirty="0">
                <a:effectLst/>
                <a:latin typeface="Sakkal Majalla" panose="02000000000000000000" pitchFamily="2" charset="-78"/>
                <a:ea typeface="Aptos"/>
                <a:cs typeface="Sakkal Majalla" panose="02000000000000000000" pitchFamily="2" charset="-78"/>
              </a:rPr>
              <a:t>ومن خلال معالجة البيانات الضخمة للمنظمات وتحليلها يمكن التوصل إلى مستويات متقدمة جدا من الذكاء التنبؤي والقدرة على فهم نمط وسلوكيات ورغبات الأشخاص الذين تتعامل معهم سواء كانوا عملاء تجاريين أو عملاء عاديين المهم أن يتم تصنيفهم ضمن دائرة المتعاملين مع المنظمة بأي طريقة كانت، وهو ما سيعطي معلومات مفيدة جداً للمخططين</a:t>
            </a:r>
            <a:r>
              <a:rPr lang="en-US" sz="2800" kern="100" dirty="0">
                <a:latin typeface="Sakkal Majalla" panose="02000000000000000000" pitchFamily="2" charset="-78"/>
                <a:ea typeface="Aptos"/>
                <a:cs typeface="Sakkal Majalla" panose="02000000000000000000" pitchFamily="2" charset="-78"/>
              </a:rPr>
              <a:t> </a:t>
            </a:r>
            <a:r>
              <a:rPr lang="ar-SA" sz="2800" kern="100" dirty="0">
                <a:effectLst/>
                <a:latin typeface="Sakkal Majalla" panose="02000000000000000000" pitchFamily="2" charset="-78"/>
                <a:ea typeface="Aptos"/>
                <a:cs typeface="Sakkal Majalla" panose="02000000000000000000" pitchFamily="2" charset="-78"/>
              </a:rPr>
              <a:t>ومتخذي القرار</a:t>
            </a:r>
            <a:r>
              <a:rPr lang="en-US" sz="2800" kern="100" dirty="0">
                <a:effectLst/>
                <a:latin typeface="Sakkal Majalla" panose="02000000000000000000" pitchFamily="2" charset="-78"/>
                <a:ea typeface="Aptos"/>
                <a:cs typeface="Sakkal Majalla" panose="02000000000000000000" pitchFamily="2" charset="-78"/>
              </a:rPr>
              <a:t> .</a:t>
            </a:r>
          </a:p>
        </p:txBody>
      </p:sp>
      <p:sp>
        <p:nvSpPr>
          <p:cNvPr id="8" name="TextBox 8"/>
          <p:cNvSpPr txBox="1"/>
          <p:nvPr/>
        </p:nvSpPr>
        <p:spPr>
          <a:xfrm>
            <a:off x="9825647" y="6435949"/>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0" name="TextBox 9">
            <a:extLst>
              <a:ext uri="{FF2B5EF4-FFF2-40B4-BE49-F238E27FC236}">
                <a16:creationId xmlns:a16="http://schemas.microsoft.com/office/drawing/2014/main" id="{617E6159-A3A7-4EFE-AA3F-56CE071C4338}"/>
              </a:ext>
            </a:extLst>
          </p:cNvPr>
          <p:cNvSpPr txBox="1"/>
          <p:nvPr/>
        </p:nvSpPr>
        <p:spPr>
          <a:xfrm>
            <a:off x="5791200" y="651196"/>
            <a:ext cx="6200774" cy="800219"/>
          </a:xfrm>
          <a:prstGeom prst="rect">
            <a:avLst/>
          </a:prstGeom>
          <a:noFill/>
        </p:spPr>
        <p:txBody>
          <a:bodyPr wrap="square">
            <a:spAutoFit/>
          </a:bodyPr>
          <a:lstStyle/>
          <a:p>
            <a:pPr marL="0" marR="0" algn="r" rtl="1">
              <a:lnSpc>
                <a:spcPct val="115000"/>
              </a:lnSpc>
              <a:spcBef>
                <a:spcPts val="0"/>
              </a:spcBef>
              <a:spcAft>
                <a:spcPts val="800"/>
              </a:spcAft>
            </a:pPr>
            <a:r>
              <a:rPr lang="ar-SA" sz="4000" b="1" kern="100" dirty="0">
                <a:solidFill>
                  <a:srgbClr val="FF0000"/>
                </a:solidFill>
                <a:effectLst/>
                <a:latin typeface="Sakkal Majalla" panose="02000000000000000000" pitchFamily="2" charset="-78"/>
                <a:ea typeface="Aptos"/>
                <a:cs typeface="Sakkal Majalla" panose="02000000000000000000" pitchFamily="2" charset="-78"/>
              </a:rPr>
              <a:t>خصائص البيانات الضخمة</a:t>
            </a:r>
            <a:endParaRPr lang="en-US" sz="4000" b="1" kern="100" dirty="0">
              <a:solidFill>
                <a:srgbClr val="FF0000"/>
              </a:solidFill>
              <a:effectLst/>
              <a:latin typeface="Sakkal Majalla" panose="02000000000000000000" pitchFamily="2" charset="-78"/>
              <a:ea typeface="Aptos"/>
              <a:cs typeface="Sakkal Majalla" panose="02000000000000000000" pitchFamily="2" charset="-78"/>
            </a:endParaRPr>
          </a:p>
        </p:txBody>
      </p:sp>
      <p:sp>
        <p:nvSpPr>
          <p:cNvPr id="11" name="Freeform 7">
            <a:extLst>
              <a:ext uri="{FF2B5EF4-FFF2-40B4-BE49-F238E27FC236}">
                <a16:creationId xmlns:a16="http://schemas.microsoft.com/office/drawing/2014/main" id="{587303FD-9755-4305-A18B-A6AD33089503}"/>
              </a:ext>
            </a:extLst>
          </p:cNvPr>
          <p:cNvSpPr/>
          <p:nvPr/>
        </p:nvSpPr>
        <p:spPr>
          <a:xfrm>
            <a:off x="423319" y="1911664"/>
            <a:ext cx="2777082" cy="1909244"/>
          </a:xfrm>
          <a:custGeom>
            <a:avLst/>
            <a:gdLst/>
            <a:ahLst/>
            <a:cxnLst/>
            <a:rect l="l" t="t" r="r" b="b"/>
            <a:pathLst>
              <a:path w="5005169" h="3441054">
                <a:moveTo>
                  <a:pt x="0" y="0"/>
                </a:moveTo>
                <a:lnTo>
                  <a:pt x="5005169" y="0"/>
                </a:lnTo>
                <a:lnTo>
                  <a:pt x="5005169" y="3441053"/>
                </a:lnTo>
                <a:lnTo>
                  <a:pt x="0" y="3441053"/>
                </a:lnTo>
                <a:lnTo>
                  <a:pt x="0" y="0"/>
                </a:lnTo>
                <a:close/>
              </a:path>
            </a:pathLst>
          </a:custGeom>
          <a:blipFill>
            <a:blip r:embed="rId4"/>
            <a:stretch>
              <a:fillRect/>
            </a:stretch>
          </a:blipFill>
        </p:spPr>
        <p:txBody>
          <a:bodyPr/>
          <a:lstStyle/>
          <a:p>
            <a:endParaRPr lang="en-US" dirty="0"/>
          </a:p>
        </p:txBody>
      </p:sp>
    </p:spTree>
    <p:extLst>
      <p:ext uri="{BB962C8B-B14F-4D97-AF65-F5344CB8AC3E}">
        <p14:creationId xmlns:p14="http://schemas.microsoft.com/office/powerpoint/2010/main" val="771535315"/>
      </p:ext>
    </p:extLst>
  </p:cSld>
  <p:clrMapOvr>
    <a:masterClrMapping/>
  </p:clrMapOvr>
  <mc:AlternateContent xmlns:mc="http://schemas.openxmlformats.org/markup-compatibility/2006" xmlns:p14="http://schemas.microsoft.com/office/powerpoint/2010/main">
    <mc:Choice Requires="p14">
      <p:transition spd="slow" p14:dur="2000" advTm="133802"/>
    </mc:Choice>
    <mc:Fallback xmlns="">
      <p:transition spd="slow" advTm="13380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218465" y="6470697"/>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0" name="TextBox 9">
            <a:extLst>
              <a:ext uri="{FF2B5EF4-FFF2-40B4-BE49-F238E27FC236}">
                <a16:creationId xmlns:a16="http://schemas.microsoft.com/office/drawing/2014/main" id="{A0826F45-E992-4B4A-AC4F-83456DDD3F00}"/>
              </a:ext>
            </a:extLst>
          </p:cNvPr>
          <p:cNvSpPr txBox="1"/>
          <p:nvPr/>
        </p:nvSpPr>
        <p:spPr>
          <a:xfrm>
            <a:off x="2814638" y="862286"/>
            <a:ext cx="8601073" cy="5174750"/>
          </a:xfrm>
          <a:prstGeom prst="rect">
            <a:avLst/>
          </a:prstGeom>
          <a:noFill/>
        </p:spPr>
        <p:txBody>
          <a:bodyPr wrap="square">
            <a:spAutoFit/>
          </a:bodyPr>
          <a:lstStyle/>
          <a:p>
            <a:pPr marL="0" marR="0" algn="just" rtl="1">
              <a:lnSpc>
                <a:spcPct val="115000"/>
              </a:lnSpc>
              <a:spcBef>
                <a:spcPts val="0"/>
              </a:spcBef>
              <a:spcAft>
                <a:spcPts val="800"/>
              </a:spcAft>
            </a:pPr>
            <a:r>
              <a:rPr lang="ar-SA" sz="4000" b="1" kern="100" dirty="0">
                <a:solidFill>
                  <a:srgbClr val="FF0000"/>
                </a:solidFill>
                <a:effectLst/>
                <a:latin typeface="Sakkal Majalla" panose="02000000000000000000" pitchFamily="2" charset="-78"/>
                <a:ea typeface="Aptos"/>
                <a:cs typeface="Sakkal Majalla" panose="02000000000000000000" pitchFamily="2" charset="-78"/>
              </a:rPr>
              <a:t>مصادر البيانات الضخمة</a:t>
            </a:r>
            <a:endParaRPr lang="en-US" sz="4000" b="1" kern="100" dirty="0">
              <a:solidFill>
                <a:srgbClr val="FF0000"/>
              </a:solidFill>
              <a:effectLst/>
              <a:latin typeface="Sakkal Majalla" panose="02000000000000000000" pitchFamily="2" charset="-78"/>
              <a:ea typeface="Aptos"/>
              <a:cs typeface="Sakkal Majalla" panose="02000000000000000000" pitchFamily="2" charset="-78"/>
            </a:endParaRPr>
          </a:p>
          <a:p>
            <a:pPr marL="0" marR="0" algn="just" rtl="1">
              <a:lnSpc>
                <a:spcPct val="115000"/>
              </a:lnSpc>
              <a:spcBef>
                <a:spcPts val="0"/>
              </a:spcBef>
              <a:spcAft>
                <a:spcPts val="800"/>
              </a:spcAft>
            </a:pPr>
            <a:r>
              <a:rPr lang="ar-SA" sz="2800" kern="100" dirty="0">
                <a:effectLst/>
                <a:latin typeface="Sakkal Majalla" panose="02000000000000000000" pitchFamily="2" charset="-78"/>
                <a:ea typeface="Aptos"/>
                <a:cs typeface="Sakkal Majalla" panose="02000000000000000000" pitchFamily="2" charset="-78"/>
              </a:rPr>
              <a:t>البيانات الضخمة تتنوع من حيث مصادرها وأساليب الحصول عليها </a:t>
            </a:r>
            <a:r>
              <a:rPr lang="ar-SA" sz="2800" u="sng" kern="100" dirty="0">
                <a:effectLst/>
                <a:latin typeface="Sakkal Majalla" panose="02000000000000000000" pitchFamily="2" charset="-78"/>
                <a:ea typeface="Aptos"/>
                <a:cs typeface="Sakkal Majalla" panose="02000000000000000000" pitchFamily="2" charset="-78"/>
              </a:rPr>
              <a:t>وأوردت اللجنة</a:t>
            </a:r>
            <a:r>
              <a:rPr lang="en-US" sz="2800" u="sng" kern="100" dirty="0">
                <a:latin typeface="Sakkal Majalla" panose="02000000000000000000" pitchFamily="2" charset="-78"/>
                <a:ea typeface="Aptos"/>
                <a:cs typeface="Sakkal Majalla" panose="02000000000000000000" pitchFamily="2" charset="-78"/>
              </a:rPr>
              <a:t> </a:t>
            </a:r>
            <a:r>
              <a:rPr lang="ar-SA" sz="2800" u="sng" kern="100" dirty="0">
                <a:effectLst/>
                <a:latin typeface="Sakkal Majalla" panose="02000000000000000000" pitchFamily="2" charset="-78"/>
                <a:ea typeface="Aptos"/>
                <a:cs typeface="Sakkal Majalla" panose="02000000000000000000" pitchFamily="2" charset="-78"/>
              </a:rPr>
              <a:t>الاقتصادية لأوروبا تصنيفا لمصادر البيانات الضخمة على النحو التالي: </a:t>
            </a:r>
            <a:endParaRPr lang="en-US" sz="2800" u="sng" kern="100" dirty="0">
              <a:effectLst/>
              <a:latin typeface="Sakkal Majalla" panose="02000000000000000000" pitchFamily="2" charset="-78"/>
              <a:ea typeface="Aptos"/>
              <a:cs typeface="Sakkal Majalla" panose="02000000000000000000" pitchFamily="2" charset="-78"/>
            </a:endParaRPr>
          </a:p>
          <a:p>
            <a:pPr marL="514350" marR="0" indent="-514350" algn="just" rtl="1">
              <a:lnSpc>
                <a:spcPct val="115000"/>
              </a:lnSpc>
              <a:spcBef>
                <a:spcPts val="0"/>
              </a:spcBef>
              <a:spcAft>
                <a:spcPts val="800"/>
              </a:spcAft>
              <a:buFont typeface="+mj-lt"/>
              <a:buAutoNum type="arabicPeriod"/>
            </a:pPr>
            <a:r>
              <a:rPr lang="ar-SA" sz="2800" kern="100" dirty="0">
                <a:effectLst/>
                <a:latin typeface="Sakkal Majalla" panose="02000000000000000000" pitchFamily="2" charset="-78"/>
                <a:ea typeface="Aptos"/>
                <a:cs typeface="Sakkal Majalla" panose="02000000000000000000" pitchFamily="2" charset="-78"/>
              </a:rPr>
              <a:t>هناك مصادر تولدت من مدخلات أحد الأنظمة الآلية للمنظمة، كالسجلات الطبية</a:t>
            </a:r>
            <a:r>
              <a:rPr lang="ar-EG" sz="2800" kern="100" dirty="0">
                <a:latin typeface="Sakkal Majalla" panose="02000000000000000000" pitchFamily="2" charset="-78"/>
                <a:ea typeface="Aptos"/>
                <a:cs typeface="Sakkal Majalla" panose="02000000000000000000" pitchFamily="2" charset="-78"/>
              </a:rPr>
              <a:t> </a:t>
            </a:r>
            <a:r>
              <a:rPr lang="ar-SA" sz="2800" kern="100" dirty="0">
                <a:effectLst/>
                <a:latin typeface="Sakkal Majalla" panose="02000000000000000000" pitchFamily="2" charset="-78"/>
                <a:ea typeface="Aptos"/>
                <a:cs typeface="Sakkal Majalla" panose="02000000000000000000" pitchFamily="2" charset="-78"/>
              </a:rPr>
              <a:t>الإلكترونية وزيارات المستشفيات وسجلات التأمين والسجلات المصرفية.</a:t>
            </a:r>
            <a:endParaRPr lang="ar-EG" sz="2800" kern="100" dirty="0">
              <a:latin typeface="Sakkal Majalla" panose="02000000000000000000" pitchFamily="2" charset="-78"/>
              <a:ea typeface="Aptos"/>
              <a:cs typeface="Sakkal Majalla" panose="02000000000000000000" pitchFamily="2" charset="-78"/>
            </a:endParaRPr>
          </a:p>
          <a:p>
            <a:pPr marL="514350" marR="0" indent="-514350" algn="just" rtl="1">
              <a:lnSpc>
                <a:spcPct val="115000"/>
              </a:lnSpc>
              <a:spcBef>
                <a:spcPts val="0"/>
              </a:spcBef>
              <a:spcAft>
                <a:spcPts val="800"/>
              </a:spcAft>
              <a:buFont typeface="+mj-lt"/>
              <a:buAutoNum type="arabicPeriod"/>
            </a:pPr>
            <a:r>
              <a:rPr lang="ar-SA" sz="2800" kern="100" dirty="0">
                <a:effectLst/>
                <a:latin typeface="Sakkal Majalla" panose="02000000000000000000" pitchFamily="2" charset="-78"/>
                <a:ea typeface="Aptos"/>
                <a:cs typeface="Sakkal Majalla" panose="02000000000000000000" pitchFamily="2" charset="-78"/>
              </a:rPr>
              <a:t>بيانات ناشئة عن التعامل بين جهتين مثل معاملات البطاقات الائتمانية والمعاملات</a:t>
            </a:r>
            <a:r>
              <a:rPr lang="ar-EG" sz="2800" kern="100" dirty="0">
                <a:latin typeface="Sakkal Majalla" panose="02000000000000000000" pitchFamily="2" charset="-78"/>
                <a:ea typeface="Aptos"/>
                <a:cs typeface="Sakkal Majalla" panose="02000000000000000000" pitchFamily="2" charset="-78"/>
              </a:rPr>
              <a:t> التي تجري عن طريق الإنترنت بوسائل منها الأجهزة المحمولة.</a:t>
            </a:r>
          </a:p>
          <a:p>
            <a:pPr marL="514350" marR="0" indent="-514350" algn="just" rtl="1">
              <a:lnSpc>
                <a:spcPct val="115000"/>
              </a:lnSpc>
              <a:spcBef>
                <a:spcPts val="0"/>
              </a:spcBef>
              <a:spcAft>
                <a:spcPts val="800"/>
              </a:spcAft>
              <a:buFont typeface="+mj-lt"/>
              <a:buAutoNum type="arabicPeriod"/>
            </a:pPr>
            <a:r>
              <a:rPr lang="ar-SA" sz="2800" kern="100" dirty="0">
                <a:effectLst/>
                <a:latin typeface="Sakkal Majalla" panose="02000000000000000000" pitchFamily="2" charset="-78"/>
                <a:ea typeface="Aptos"/>
                <a:cs typeface="Sakkal Majalla" panose="02000000000000000000" pitchFamily="2" charset="-78"/>
              </a:rPr>
              <a:t>بيانات تم التقاطها عبر شبكات أجهزة الاستشعار، على سبيل المثال، التصوير</a:t>
            </a:r>
            <a:r>
              <a:rPr lang="ar-EG" sz="2800" kern="100" dirty="0">
                <a:effectLst/>
                <a:latin typeface="Sakkal Majalla" panose="02000000000000000000" pitchFamily="2" charset="-78"/>
                <a:ea typeface="Aptos"/>
                <a:cs typeface="Sakkal Majalla" panose="02000000000000000000" pitchFamily="2" charset="-78"/>
              </a:rPr>
              <a:t> </a:t>
            </a:r>
            <a:r>
              <a:rPr lang="ar-SA" sz="2800" kern="100" dirty="0">
                <a:effectLst/>
                <a:latin typeface="Sakkal Majalla" panose="02000000000000000000" pitchFamily="2" charset="-78"/>
                <a:ea typeface="Aptos"/>
                <a:cs typeface="Sakkal Majalla" panose="02000000000000000000" pitchFamily="2" charset="-78"/>
              </a:rPr>
              <a:t>بالأقمار الصناعية، وأجهزة استشعار الطرق، وأجهزة استشعار المناخ ونحوها</a:t>
            </a:r>
            <a:r>
              <a:rPr lang="ar-EG" sz="2800" kern="100" dirty="0">
                <a:effectLst/>
                <a:latin typeface="Sakkal Majalla" panose="02000000000000000000" pitchFamily="2" charset="-78"/>
                <a:ea typeface="Aptos"/>
                <a:cs typeface="Sakkal Majalla" panose="02000000000000000000" pitchFamily="2" charset="-78"/>
              </a:rPr>
              <a:t>.</a:t>
            </a:r>
            <a:endParaRPr lang="ar-EG" sz="2800" kern="100" dirty="0">
              <a:latin typeface="Sakkal Majalla" panose="02000000000000000000" pitchFamily="2" charset="-78"/>
              <a:ea typeface="Aptos"/>
              <a:cs typeface="Sakkal Majalla" panose="02000000000000000000" pitchFamily="2" charset="-78"/>
            </a:endParaRPr>
          </a:p>
        </p:txBody>
      </p:sp>
      <p:sp>
        <p:nvSpPr>
          <p:cNvPr id="11" name="Freeform 8">
            <a:extLst>
              <a:ext uri="{FF2B5EF4-FFF2-40B4-BE49-F238E27FC236}">
                <a16:creationId xmlns:a16="http://schemas.microsoft.com/office/drawing/2014/main" id="{AC391FE5-BF23-4FC1-8E21-8D7B62F83BB6}"/>
              </a:ext>
            </a:extLst>
          </p:cNvPr>
          <p:cNvSpPr/>
          <p:nvPr/>
        </p:nvSpPr>
        <p:spPr>
          <a:xfrm>
            <a:off x="434460" y="2607825"/>
            <a:ext cx="2350192" cy="2407087"/>
          </a:xfrm>
          <a:custGeom>
            <a:avLst/>
            <a:gdLst/>
            <a:ahLst/>
            <a:cxnLst/>
            <a:rect l="l" t="t" r="r" b="b"/>
            <a:pathLst>
              <a:path w="4017541" h="4114800">
                <a:moveTo>
                  <a:pt x="0" y="0"/>
                </a:moveTo>
                <a:lnTo>
                  <a:pt x="4017541" y="0"/>
                </a:lnTo>
                <a:lnTo>
                  <a:pt x="4017541"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Tree>
    <p:extLst>
      <p:ext uri="{BB962C8B-B14F-4D97-AF65-F5344CB8AC3E}">
        <p14:creationId xmlns:p14="http://schemas.microsoft.com/office/powerpoint/2010/main" val="2571518960"/>
      </p:ext>
    </p:extLst>
  </p:cSld>
  <p:clrMapOvr>
    <a:masterClrMapping/>
  </p:clrMapOvr>
  <mc:AlternateContent xmlns:mc="http://schemas.openxmlformats.org/markup-compatibility/2006" xmlns:p14="http://schemas.microsoft.com/office/powerpoint/2010/main">
    <mc:Choice Requires="p14">
      <p:transition spd="slow" p14:dur="2000" advTm="157274"/>
    </mc:Choice>
    <mc:Fallback xmlns="">
      <p:transition spd="slow" advTm="15727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626150" y="1912335"/>
            <a:ext cx="9385392" cy="2682786"/>
          </a:xfrm>
          <a:prstGeom prst="rect">
            <a:avLst/>
          </a:prstGeom>
        </p:spPr>
        <p:txBody>
          <a:bodyPr wrap="square" lIns="0" tIns="0" rIns="0" bIns="0" rtlCol="0" anchor="t">
            <a:spAutoFit/>
          </a:bodyPr>
          <a:lstStyle/>
          <a:p>
            <a:pPr algn="just" rtl="1">
              <a:lnSpc>
                <a:spcPct val="115000"/>
              </a:lnSpc>
              <a:spcAft>
                <a:spcPts val="800"/>
              </a:spcAft>
            </a:pPr>
            <a:r>
              <a:rPr lang="ar-EG" sz="2800" kern="100" dirty="0">
                <a:effectLst/>
                <a:latin typeface="Sakkal Majalla" panose="02000000000000000000" pitchFamily="2" charset="-78"/>
                <a:ea typeface="Aptos"/>
                <a:cs typeface="Sakkal Majalla" panose="02000000000000000000" pitchFamily="2" charset="-78"/>
              </a:rPr>
              <a:t>4. </a:t>
            </a:r>
            <a:r>
              <a:rPr lang="ar-SA" sz="2800" kern="100" dirty="0">
                <a:effectLst/>
                <a:latin typeface="Sakkal Majalla" panose="02000000000000000000" pitchFamily="2" charset="-78"/>
                <a:ea typeface="Aptos"/>
                <a:cs typeface="Sakkal Majalla" panose="02000000000000000000" pitchFamily="2" charset="-78"/>
              </a:rPr>
              <a:t>مصادر واردة عبر أجهزة التتبع، مثل تتبع البيانات الصادرة عن </a:t>
            </a:r>
            <a:r>
              <a:rPr lang="ar-SA" sz="2800" kern="100" dirty="0">
                <a:latin typeface="Sakkal Majalla" panose="02000000000000000000" pitchFamily="2" charset="-78"/>
                <a:ea typeface="Aptos"/>
                <a:cs typeface="Sakkal Majalla" panose="02000000000000000000" pitchFamily="2" charset="-78"/>
              </a:rPr>
              <a:t>الهواتف المحمولة</a:t>
            </a:r>
            <a:r>
              <a:rPr lang="ar-EG" sz="2800" kern="100" dirty="0">
                <a:latin typeface="Sakkal Majalla" panose="02000000000000000000" pitchFamily="2" charset="-78"/>
                <a:ea typeface="Aptos"/>
                <a:cs typeface="Sakkal Majalla" panose="02000000000000000000" pitchFamily="2" charset="-78"/>
              </a:rPr>
              <a:t> </a:t>
            </a:r>
            <a:r>
              <a:rPr lang="ar-SA" sz="2800" kern="100" dirty="0">
                <a:latin typeface="Sakkal Majalla" panose="02000000000000000000" pitchFamily="2" charset="-78"/>
                <a:ea typeface="Aptos"/>
                <a:cs typeface="Sakkal Majalla" panose="02000000000000000000" pitchFamily="2" charset="-78"/>
              </a:rPr>
              <a:t>والنظام العالمي لتحديد المواقع</a:t>
            </a:r>
            <a:r>
              <a:rPr lang="en-US" sz="2800" kern="100" dirty="0">
                <a:latin typeface="Sakkal Majalla" panose="02000000000000000000" pitchFamily="2" charset="-78"/>
                <a:ea typeface="Aptos"/>
                <a:cs typeface="Sakkal Majalla" panose="02000000000000000000" pitchFamily="2" charset="-78"/>
              </a:rPr>
              <a:t>.</a:t>
            </a:r>
            <a:r>
              <a:rPr lang="ar-EG" sz="2800" kern="100" dirty="0">
                <a:latin typeface="Sakkal Majalla" panose="02000000000000000000" pitchFamily="2" charset="-78"/>
                <a:ea typeface="Aptos"/>
                <a:cs typeface="Sakkal Majalla" panose="02000000000000000000" pitchFamily="2" charset="-78"/>
              </a:rPr>
              <a:t> </a:t>
            </a:r>
          </a:p>
          <a:p>
            <a:pPr marR="0" algn="just" rtl="1">
              <a:lnSpc>
                <a:spcPct val="115000"/>
              </a:lnSpc>
              <a:spcBef>
                <a:spcPts val="0"/>
              </a:spcBef>
              <a:spcAft>
                <a:spcPts val="800"/>
              </a:spcAft>
            </a:pPr>
            <a:r>
              <a:rPr lang="ar-EG" sz="2800" kern="100" dirty="0">
                <a:latin typeface="Sakkal Majalla" panose="02000000000000000000" pitchFamily="2" charset="-78"/>
                <a:ea typeface="Aptos"/>
                <a:cs typeface="Sakkal Majalla" panose="02000000000000000000" pitchFamily="2" charset="-78"/>
              </a:rPr>
              <a:t>5. </a:t>
            </a:r>
            <a:r>
              <a:rPr lang="ar-SA" sz="2800" kern="100" dirty="0">
                <a:effectLst/>
                <a:latin typeface="Sakkal Majalla" panose="02000000000000000000" pitchFamily="2" charset="-78"/>
                <a:ea typeface="Aptos"/>
                <a:cs typeface="Sakkal Majalla" panose="02000000000000000000" pitchFamily="2" charset="-78"/>
              </a:rPr>
              <a:t>تتبع البيانات السلوكية، مثل عدد مرات البحث على الإنترنت عن منتج أو خدمة ما</a:t>
            </a:r>
            <a:r>
              <a:rPr lang="ar-EG" sz="2800" kern="100" dirty="0">
                <a:latin typeface="Sakkal Majalla" panose="02000000000000000000" pitchFamily="2" charset="-78"/>
                <a:ea typeface="Aptos"/>
                <a:cs typeface="Sakkal Majalla" panose="02000000000000000000" pitchFamily="2" charset="-78"/>
              </a:rPr>
              <a:t> </a:t>
            </a:r>
            <a:r>
              <a:rPr lang="ar-SA" sz="2800" kern="100" dirty="0">
                <a:effectLst/>
                <a:latin typeface="Sakkal Majalla" panose="02000000000000000000" pitchFamily="2" charset="-78"/>
                <a:ea typeface="Aptos"/>
                <a:cs typeface="Sakkal Majalla" panose="02000000000000000000" pitchFamily="2" charset="-78"/>
              </a:rPr>
              <a:t>أو أي نوع آخر من المعلومات، ومرات مشاهدة مقطع معين على الإنترنت. </a:t>
            </a:r>
            <a:endParaRPr lang="ar-EG" sz="2800" kern="100" dirty="0">
              <a:effectLst/>
              <a:latin typeface="Sakkal Majalla" panose="02000000000000000000" pitchFamily="2" charset="-78"/>
              <a:ea typeface="Aptos"/>
              <a:cs typeface="Sakkal Majalla" panose="02000000000000000000" pitchFamily="2" charset="-78"/>
            </a:endParaRPr>
          </a:p>
          <a:p>
            <a:pPr marR="0" algn="just" rtl="1">
              <a:lnSpc>
                <a:spcPct val="115000"/>
              </a:lnSpc>
              <a:spcBef>
                <a:spcPts val="0"/>
              </a:spcBef>
              <a:spcAft>
                <a:spcPts val="800"/>
              </a:spcAft>
            </a:pPr>
            <a:r>
              <a:rPr lang="ar-EG" sz="2800" kern="100" dirty="0">
                <a:effectLst/>
                <a:latin typeface="Sakkal Majalla" panose="02000000000000000000" pitchFamily="2" charset="-78"/>
                <a:ea typeface="Aptos"/>
                <a:cs typeface="Sakkal Majalla" panose="02000000000000000000" pitchFamily="2" charset="-78"/>
              </a:rPr>
              <a:t>6.  </a:t>
            </a:r>
            <a:r>
              <a:rPr lang="ar-SA" sz="2800" kern="100" dirty="0">
                <a:effectLst/>
                <a:latin typeface="Sakkal Majalla" panose="02000000000000000000" pitchFamily="2" charset="-78"/>
                <a:ea typeface="Aptos"/>
                <a:cs typeface="Sakkal Majalla" panose="02000000000000000000" pitchFamily="2" charset="-78"/>
              </a:rPr>
              <a:t>بيانات استطلاعات الآراء، مثل التعليقات على وسائط التواصل الاجتماعي. </a:t>
            </a:r>
            <a:endParaRPr lang="en-US" sz="2800" kern="100" dirty="0">
              <a:effectLst/>
              <a:latin typeface="Sakkal Majalla" panose="02000000000000000000" pitchFamily="2" charset="-78"/>
              <a:ea typeface="Aptos"/>
              <a:cs typeface="Sakkal Majalla" panose="02000000000000000000" pitchFamily="2" charset="-78"/>
            </a:endParaRPr>
          </a:p>
        </p:txBody>
      </p:sp>
      <p:sp>
        <p:nvSpPr>
          <p:cNvPr id="8" name="TextBox 8"/>
          <p:cNvSpPr txBox="1"/>
          <p:nvPr/>
        </p:nvSpPr>
        <p:spPr>
          <a:xfrm>
            <a:off x="-218465" y="6470697"/>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0" name="TextBox 9">
            <a:extLst>
              <a:ext uri="{FF2B5EF4-FFF2-40B4-BE49-F238E27FC236}">
                <a16:creationId xmlns:a16="http://schemas.microsoft.com/office/drawing/2014/main" id="{57F16AF9-3C70-44BD-889D-20F09327CF07}"/>
              </a:ext>
            </a:extLst>
          </p:cNvPr>
          <p:cNvSpPr txBox="1"/>
          <p:nvPr/>
        </p:nvSpPr>
        <p:spPr>
          <a:xfrm>
            <a:off x="5789336" y="767917"/>
            <a:ext cx="6222206" cy="800219"/>
          </a:xfrm>
          <a:prstGeom prst="rect">
            <a:avLst/>
          </a:prstGeom>
          <a:noFill/>
        </p:spPr>
        <p:txBody>
          <a:bodyPr wrap="square">
            <a:spAutoFit/>
          </a:bodyPr>
          <a:lstStyle/>
          <a:p>
            <a:pPr marL="0" marR="0" algn="just" rtl="1">
              <a:lnSpc>
                <a:spcPct val="115000"/>
              </a:lnSpc>
              <a:spcBef>
                <a:spcPts val="0"/>
              </a:spcBef>
              <a:spcAft>
                <a:spcPts val="800"/>
              </a:spcAft>
            </a:pPr>
            <a:r>
              <a:rPr lang="ar-SA" sz="4000" b="1" kern="100" dirty="0">
                <a:solidFill>
                  <a:srgbClr val="FF0000"/>
                </a:solidFill>
                <a:effectLst/>
                <a:latin typeface="Sakkal Majalla" panose="02000000000000000000" pitchFamily="2" charset="-78"/>
                <a:ea typeface="Aptos"/>
                <a:cs typeface="Sakkal Majalla" panose="02000000000000000000" pitchFamily="2" charset="-78"/>
              </a:rPr>
              <a:t>مصادر البيانات الضخمة</a:t>
            </a:r>
            <a:endParaRPr lang="en-US" sz="4000" b="1" kern="100" dirty="0">
              <a:solidFill>
                <a:srgbClr val="FF0000"/>
              </a:solidFill>
              <a:effectLst/>
              <a:latin typeface="Sakkal Majalla" panose="02000000000000000000" pitchFamily="2" charset="-78"/>
              <a:ea typeface="Aptos"/>
              <a:cs typeface="Sakkal Majalla" panose="02000000000000000000" pitchFamily="2" charset="-78"/>
            </a:endParaRPr>
          </a:p>
        </p:txBody>
      </p:sp>
      <p:pic>
        <p:nvPicPr>
          <p:cNvPr id="12" name="Picture 11">
            <a:extLst>
              <a:ext uri="{FF2B5EF4-FFF2-40B4-BE49-F238E27FC236}">
                <a16:creationId xmlns:a16="http://schemas.microsoft.com/office/drawing/2014/main" id="{5CF04A5C-77A2-4429-A302-0C9592EA0A6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51651" y="-706569"/>
            <a:ext cx="7180902" cy="10122756"/>
          </a:xfrm>
          <a:prstGeom prst="rect">
            <a:avLst/>
          </a:prstGeom>
        </p:spPr>
      </p:pic>
    </p:spTree>
    <p:extLst>
      <p:ext uri="{BB962C8B-B14F-4D97-AF65-F5344CB8AC3E}">
        <p14:creationId xmlns:p14="http://schemas.microsoft.com/office/powerpoint/2010/main" val="3693796860"/>
      </p:ext>
    </p:extLst>
  </p:cSld>
  <p:clrMapOvr>
    <a:masterClrMapping/>
  </p:clrMapOvr>
  <mc:AlternateContent xmlns:mc="http://schemas.openxmlformats.org/markup-compatibility/2006" xmlns:p14="http://schemas.microsoft.com/office/powerpoint/2010/main">
    <mc:Choice Requires="p14">
      <p:transition spd="slow" p14:dur="2000" advTm="55548"/>
    </mc:Choice>
    <mc:Fallback xmlns="">
      <p:transition spd="slow" advTm="5554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914651" y="1543407"/>
            <a:ext cx="9096892" cy="4308872"/>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للبيانات الضخمة أهمية كبيرة نظراً لأنها تقدم ميزة تنافسية عالية للمنظمات اذا أحسن تحليلها والاستفادة منها ، إذ تجعل المنظمات أكثر فعالية بناء على المعلومات المستخرجة من قواعد بيانات العملاء ، وبالتالي زيادة الكفاءة ، والربح ، والحد من الخسائر والمخاطر ، </a:t>
            </a:r>
            <a:endParaRPr lang="en-US" sz="2800" b="0"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وفي هذا الشأن فقد إستطاعت وول مارت </a:t>
            </a:r>
            <a:r>
              <a:rPr lang="en-US" sz="2800" b="0" i="0" u="none" strike="noStrike" baseline="0" dirty="0">
                <a:latin typeface="Sakkal Majalla" panose="02000000000000000000" pitchFamily="2" charset="-78"/>
                <a:cs typeface="Sakkal Majalla" panose="02000000000000000000" pitchFamily="2" charset="-78"/>
              </a:rPr>
              <a:t> </a:t>
            </a:r>
            <a:r>
              <a:rPr lang="en-US" sz="2800" dirty="0">
                <a:latin typeface="Sakkal Majalla" panose="02000000000000000000" pitchFamily="2" charset="-78"/>
                <a:cs typeface="Sakkal Majalla" panose="02000000000000000000" pitchFamily="2" charset="-78"/>
              </a:rPr>
              <a:t>Walmart</a:t>
            </a:r>
            <a:r>
              <a:rPr lang="ar-EG" sz="2800" b="0" i="0" u="none" strike="noStrike" baseline="0" dirty="0">
                <a:latin typeface="Sakkal Majalla" panose="02000000000000000000" pitchFamily="2" charset="-78"/>
                <a:cs typeface="Sakkal Majalla" panose="02000000000000000000" pitchFamily="2" charset="-78"/>
              </a:rPr>
              <a:t>(وهي إحد</a:t>
            </a:r>
            <a:r>
              <a:rPr lang="ar-EG" sz="2800" dirty="0">
                <a:latin typeface="Sakkal Majalla" panose="02000000000000000000" pitchFamily="2" charset="-78"/>
                <a:cs typeface="Sakkal Majalla" panose="02000000000000000000" pitchFamily="2" charset="-78"/>
              </a:rPr>
              <a:t>ى</a:t>
            </a:r>
            <a:r>
              <a:rPr lang="ar-EG" sz="2800" b="0" i="0" u="none" strike="noStrike" baseline="0" dirty="0">
                <a:latin typeface="Sakkal Majalla" panose="02000000000000000000" pitchFamily="2" charset="-78"/>
                <a:cs typeface="Sakkal Majalla" panose="02000000000000000000" pitchFamily="2" charset="-78"/>
              </a:rPr>
              <a:t> شركات التجزئة الأمريكية ، وهي أكبر شركة في العالم من حيث الإيرادات) تحسين نتائج البحث عن منتجاتها عبر الأنترنت بنسبة( 10 - 15 %) بينما جاء في تقرير </a:t>
            </a:r>
            <a:r>
              <a:rPr lang="ar-EG" sz="2800" dirty="0">
                <a:latin typeface="Sakkal Majalla" panose="02000000000000000000" pitchFamily="2" charset="-78"/>
                <a:cs typeface="Sakkal Majalla" panose="02000000000000000000" pitchFamily="2" charset="-78"/>
              </a:rPr>
              <a:t>لإحدى</a:t>
            </a:r>
            <a:r>
              <a:rPr lang="ar-EG" sz="2800" b="0" i="0" u="none" strike="noStrike" baseline="0" dirty="0">
                <a:latin typeface="Sakkal Majalla" panose="02000000000000000000" pitchFamily="2" charset="-78"/>
                <a:cs typeface="Sakkal Majalla" panose="02000000000000000000" pitchFamily="2" charset="-78"/>
              </a:rPr>
              <a:t> الشركات رائدة في مجال استشارات الاعمال - ان القطاع الصحي بالولايات المتحدة لو كان يستخدم تقنيات تحليل البيانات الضخمة بفاعليه وكفاءه لكان قد حقق إيرادات أكثر من 300 مليون دولار أمريكى كفائض سنوي في ميزانيه الصحة الأمريكية ، </a:t>
            </a:r>
            <a:r>
              <a:rPr lang="ar-EG" sz="2800" b="0" i="0" u="sng" strike="noStrike" baseline="0" dirty="0">
                <a:latin typeface="Sakkal Majalla" panose="02000000000000000000" pitchFamily="2" charset="-78"/>
                <a:cs typeface="Sakkal Majalla" panose="02000000000000000000" pitchFamily="2" charset="-78"/>
              </a:rPr>
              <a:t>وفي هذا الإطار يمكن سرد أهم المجالات التي يمكن للمنظمات أن تستفيد منها عبر تخزين البيانات الضخمة وتحليلها.</a:t>
            </a:r>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0" name="TextBox 9">
            <a:extLst>
              <a:ext uri="{FF2B5EF4-FFF2-40B4-BE49-F238E27FC236}">
                <a16:creationId xmlns:a16="http://schemas.microsoft.com/office/drawing/2014/main" id="{A2A64791-D245-478B-9F1D-7CD660A6A015}"/>
              </a:ext>
            </a:extLst>
          </p:cNvPr>
          <p:cNvSpPr txBox="1"/>
          <p:nvPr/>
        </p:nvSpPr>
        <p:spPr>
          <a:xfrm>
            <a:off x="5726247" y="801926"/>
            <a:ext cx="6093618" cy="707886"/>
          </a:xfrm>
          <a:prstGeom prst="rect">
            <a:avLst/>
          </a:prstGeom>
          <a:noFill/>
        </p:spPr>
        <p:txBody>
          <a:bodyPr wrap="square">
            <a:spAutoFit/>
          </a:bodyPr>
          <a:lstStyle/>
          <a:p>
            <a:pPr algn="r"/>
            <a:r>
              <a:rPr lang="ar-EG" sz="4000" b="1" i="0" u="none" strike="noStrike" baseline="0" dirty="0">
                <a:solidFill>
                  <a:srgbClr val="FF0000"/>
                </a:solidFill>
                <a:latin typeface="Sakkal Majalla" panose="02000000000000000000" pitchFamily="2" charset="-78"/>
                <a:cs typeface="Sakkal Majalla" panose="02000000000000000000" pitchFamily="2" charset="-78"/>
              </a:rPr>
              <a:t>أهمية البيانات الضخمة</a:t>
            </a:r>
            <a:endParaRPr lang="en-US" sz="4000" dirty="0">
              <a:solidFill>
                <a:srgbClr val="FF0000"/>
              </a:solidFill>
              <a:latin typeface="Sakkal Majalla" panose="02000000000000000000" pitchFamily="2" charset="-78"/>
              <a:cs typeface="Sakkal Majalla" panose="02000000000000000000" pitchFamily="2" charset="-78"/>
            </a:endParaRPr>
          </a:p>
        </p:txBody>
      </p:sp>
      <p:pic>
        <p:nvPicPr>
          <p:cNvPr id="12" name="Picture 11">
            <a:extLst>
              <a:ext uri="{FF2B5EF4-FFF2-40B4-BE49-F238E27FC236}">
                <a16:creationId xmlns:a16="http://schemas.microsoft.com/office/drawing/2014/main" id="{3ABF77DA-BAC5-4252-9E48-3DAEEA5D04D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331" y="2600325"/>
            <a:ext cx="2483847" cy="5952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0250"/>
    </mc:Choice>
    <mc:Fallback xmlns="">
      <p:transition spd="slow" advTm="8025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214688" y="2136338"/>
            <a:ext cx="8796854" cy="2585323"/>
          </a:xfrm>
          <a:prstGeom prst="rect">
            <a:avLst/>
          </a:prstGeom>
        </p:spPr>
        <p:txBody>
          <a:bodyPr wrap="square" lIns="0" tIns="0" rIns="0" bIns="0" rtlCol="0" anchor="t">
            <a:spAutoFit/>
          </a:bodyPr>
          <a:lstStyle/>
          <a:p>
            <a:pPr marL="514350" indent="-514350" algn="just" rtl="1">
              <a:buAutoNum type="arabicPeriod"/>
            </a:pPr>
            <a:r>
              <a:rPr lang="ar-EG" sz="2800" b="1" i="0" u="sng" strike="noStrike" baseline="0" dirty="0">
                <a:latin typeface="Sakkal Majalla" panose="02000000000000000000" pitchFamily="2" charset="-78"/>
                <a:cs typeface="Sakkal Majalla" panose="02000000000000000000" pitchFamily="2" charset="-78"/>
              </a:rPr>
              <a:t>إدارة أصول المنظمات :</a:t>
            </a:r>
            <a:r>
              <a:rPr lang="ar-EG" sz="2800" b="1" i="0" strike="noStrike" baseline="0" dirty="0">
                <a:latin typeface="Sakkal Majalla" panose="02000000000000000000" pitchFamily="2" charset="-78"/>
                <a:cs typeface="Sakkal Majalla" panose="02000000000000000000" pitchFamily="2" charset="-78"/>
              </a:rPr>
              <a:t> </a:t>
            </a:r>
          </a:p>
          <a:p>
            <a:pPr algn="just" rtl="1"/>
            <a:r>
              <a:rPr lang="ar-EG" sz="2800" b="0" i="0" u="none" strike="noStrike" baseline="0" dirty="0">
                <a:latin typeface="Sakkal Majalla" panose="02000000000000000000" pitchFamily="2" charset="-78"/>
                <a:cs typeface="Sakkal Majalla" panose="02000000000000000000" pitchFamily="2" charset="-78"/>
              </a:rPr>
              <a:t>فمن خلال تحليل البيانات الضخمة يمكن للمنظمات إدارة أصولها بشكل جديد حيث يمكنها معرفة الثغرات في أصولها ، حيث يمكن من خلال تحليل تلك البيانات الكشف عن العجز أو الزيادة في تلك الأصول عن الحد المطلوب ، مما </a:t>
            </a:r>
            <a:r>
              <a:rPr lang="ar-EG" sz="2800" dirty="0">
                <a:latin typeface="Sakkal Majalla" panose="02000000000000000000" pitchFamily="2" charset="-78"/>
                <a:cs typeface="Sakkal Majalla" panose="02000000000000000000" pitchFamily="2" charset="-78"/>
              </a:rPr>
              <a:t>يجعل</a:t>
            </a:r>
            <a:r>
              <a:rPr lang="ar-EG" sz="2800" b="0" i="0" u="none" strike="noStrike" baseline="0" dirty="0">
                <a:latin typeface="Sakkal Majalla" panose="02000000000000000000" pitchFamily="2" charset="-78"/>
                <a:cs typeface="Sakkal Majalla" panose="02000000000000000000" pitchFamily="2" charset="-78"/>
              </a:rPr>
              <a:t> لمتخذي القرار الفرصة في تقييم الأصول في أكثر من جهة ، كما يساعد تحليل تلك البيانات في إعادة تقسيم مجموعات أصول المنظمات وتكاملها ، مما يساعد ذلك متخذي القرار في الحد من تكرار الأصول .</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243860" y="1961397"/>
            <a:ext cx="2726968" cy="3251229"/>
          </a:xfrm>
          <a:custGeom>
            <a:avLst/>
            <a:gdLst/>
            <a:ahLst/>
            <a:cxnLst/>
            <a:rect l="l" t="t" r="r" b="b"/>
            <a:pathLst>
              <a:path w="4090452" h="4876843">
                <a:moveTo>
                  <a:pt x="0" y="0"/>
                </a:moveTo>
                <a:lnTo>
                  <a:pt x="4090451" y="0"/>
                </a:lnTo>
                <a:lnTo>
                  <a:pt x="4090451" y="4876843"/>
                </a:lnTo>
                <a:lnTo>
                  <a:pt x="0" y="48768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9" name="TextBox 8">
            <a:extLst>
              <a:ext uri="{FF2B5EF4-FFF2-40B4-BE49-F238E27FC236}">
                <a16:creationId xmlns:a16="http://schemas.microsoft.com/office/drawing/2014/main" id="{C5E79162-8726-418D-835F-D665C7CB454E}"/>
              </a:ext>
            </a:extLst>
          </p:cNvPr>
          <p:cNvSpPr txBox="1"/>
          <p:nvPr/>
        </p:nvSpPr>
        <p:spPr>
          <a:xfrm>
            <a:off x="5726247" y="801926"/>
            <a:ext cx="6093618" cy="707886"/>
          </a:xfrm>
          <a:prstGeom prst="rect">
            <a:avLst/>
          </a:prstGeom>
          <a:noFill/>
        </p:spPr>
        <p:txBody>
          <a:bodyPr wrap="square">
            <a:spAutoFit/>
          </a:bodyPr>
          <a:lstStyle/>
          <a:p>
            <a:pPr algn="r"/>
            <a:r>
              <a:rPr lang="ar-EG" sz="4000" b="1" i="0" u="none" strike="noStrike" baseline="0" dirty="0">
                <a:solidFill>
                  <a:srgbClr val="FF0000"/>
                </a:solidFill>
                <a:latin typeface="Sakkal Majalla" panose="02000000000000000000" pitchFamily="2" charset="-78"/>
                <a:cs typeface="Sakkal Majalla" panose="02000000000000000000" pitchFamily="2" charset="-78"/>
              </a:rPr>
              <a:t>أهمية البيانات الضخمة</a:t>
            </a:r>
            <a:endParaRPr lang="en-US" sz="4000" dirty="0">
              <a:solidFill>
                <a:srgbClr val="FF000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79645858"/>
      </p:ext>
    </p:extLst>
  </p:cSld>
  <p:clrMapOvr>
    <a:masterClrMapping/>
  </p:clrMapOvr>
  <mc:AlternateContent xmlns:mc="http://schemas.openxmlformats.org/markup-compatibility/2006" xmlns:p14="http://schemas.microsoft.com/office/powerpoint/2010/main">
    <mc:Choice Requires="p14">
      <p:transition spd="slow" p14:dur="2000" advTm="77046"/>
    </mc:Choice>
    <mc:Fallback xmlns="">
      <p:transition spd="slow" advTm="7704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1583616" y="1537806"/>
            <a:ext cx="10287348" cy="1723549"/>
          </a:xfrm>
          <a:prstGeom prst="rect">
            <a:avLst/>
          </a:prstGeom>
        </p:spPr>
        <p:txBody>
          <a:bodyPr wrap="square" lIns="0" tIns="0" rIns="0" bIns="0" rtlCol="0" anchor="t">
            <a:spAutoFit/>
          </a:bodyPr>
          <a:lstStyle/>
          <a:p>
            <a:pPr algn="just" rtl="1"/>
            <a:r>
              <a:rPr lang="ar-EG" sz="2800" b="1" i="0" u="sng" strike="noStrike" baseline="0" dirty="0">
                <a:latin typeface="Sakkal Majalla" panose="02000000000000000000" pitchFamily="2" charset="-78"/>
                <a:cs typeface="Sakkal Majalla" panose="02000000000000000000" pitchFamily="2" charset="-78"/>
              </a:rPr>
              <a:t>2. قواعد بيانات خاصة بالمستفيدين:</a:t>
            </a:r>
            <a:r>
              <a:rPr lang="ar-EG" sz="2800" b="1" i="0" strike="noStrike" baseline="0" dirty="0">
                <a:latin typeface="Sakkal Majalla" panose="02000000000000000000" pitchFamily="2" charset="-78"/>
                <a:cs typeface="Sakkal Majalla" panose="02000000000000000000" pitchFamily="2" charset="-78"/>
              </a:rPr>
              <a:t> </a:t>
            </a:r>
          </a:p>
          <a:p>
            <a:pPr algn="just" rtl="1"/>
            <a:r>
              <a:rPr lang="ar-EG" sz="2800" b="0" i="0" u="none" strike="noStrike" baseline="0" dirty="0">
                <a:latin typeface="Sakkal Majalla" panose="02000000000000000000" pitchFamily="2" charset="-78"/>
                <a:cs typeface="Sakkal Majalla" panose="02000000000000000000" pitchFamily="2" charset="-78"/>
              </a:rPr>
              <a:t>من المعروف أنه يتوافر لدى </a:t>
            </a:r>
            <a:r>
              <a:rPr lang="ar-EG" sz="2800" dirty="0">
                <a:latin typeface="Sakkal Majalla" panose="02000000000000000000" pitchFamily="2" charset="-78"/>
                <a:cs typeface="Sakkal Majalla" panose="02000000000000000000" pitchFamily="2" charset="-78"/>
              </a:rPr>
              <a:t>ا</a:t>
            </a:r>
            <a:r>
              <a:rPr lang="ar-EG" sz="2800" b="0" i="0" u="none" strike="noStrike" baseline="0" dirty="0">
                <a:latin typeface="Sakkal Majalla" panose="02000000000000000000" pitchFamily="2" charset="-78"/>
                <a:cs typeface="Sakkal Majalla" panose="02000000000000000000" pitchFamily="2" charset="-78"/>
              </a:rPr>
              <a:t>لمنظمة العديد من المعلومات التي تتعلق بالمستفيدين ، وتعد دراسات سلوك المستفيدين تجاه مجموعات المنظمة سواء في البيئة التقليدية أم بيئة الشبكات الرقمية من المعلومات القيمة لتطويرات مبتكرة في كيفية عرض</a:t>
            </a:r>
            <a:r>
              <a:rPr lang="ar-EG" sz="280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وإتاحة المعلومات بالشكل الذي قد يرغبه المستفيدون .</a:t>
            </a:r>
          </a:p>
        </p:txBody>
      </p:sp>
      <p:sp>
        <p:nvSpPr>
          <p:cNvPr id="8" name="TextBox 8"/>
          <p:cNvSpPr txBox="1"/>
          <p:nvPr/>
        </p:nvSpPr>
        <p:spPr>
          <a:xfrm>
            <a:off x="-218465" y="6470697"/>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0" name="TextBox 9">
            <a:extLst>
              <a:ext uri="{FF2B5EF4-FFF2-40B4-BE49-F238E27FC236}">
                <a16:creationId xmlns:a16="http://schemas.microsoft.com/office/drawing/2014/main" id="{A2A77073-50A1-48A8-8778-4E826EA7ED71}"/>
              </a:ext>
            </a:extLst>
          </p:cNvPr>
          <p:cNvSpPr txBox="1"/>
          <p:nvPr/>
        </p:nvSpPr>
        <p:spPr>
          <a:xfrm>
            <a:off x="5726247" y="801926"/>
            <a:ext cx="6093618" cy="707886"/>
          </a:xfrm>
          <a:prstGeom prst="rect">
            <a:avLst/>
          </a:prstGeom>
          <a:noFill/>
        </p:spPr>
        <p:txBody>
          <a:bodyPr wrap="square">
            <a:spAutoFit/>
          </a:bodyPr>
          <a:lstStyle/>
          <a:p>
            <a:pPr algn="r"/>
            <a:r>
              <a:rPr lang="ar-EG" sz="4000" b="1" i="0" u="none" strike="noStrike" baseline="0" dirty="0">
                <a:solidFill>
                  <a:srgbClr val="FF0000"/>
                </a:solidFill>
                <a:latin typeface="Sakkal Majalla" panose="02000000000000000000" pitchFamily="2" charset="-78"/>
                <a:cs typeface="Sakkal Majalla" panose="02000000000000000000" pitchFamily="2" charset="-78"/>
              </a:rPr>
              <a:t>أهمية البيانات الضخمة</a:t>
            </a:r>
            <a:endParaRPr lang="en-US" sz="4000" dirty="0">
              <a:solidFill>
                <a:srgbClr val="FF0000"/>
              </a:solidFill>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CE4DC6BB-B00D-4E40-AEBF-581F1047DF4B}"/>
              </a:ext>
            </a:extLst>
          </p:cNvPr>
          <p:cNvSpPr txBox="1"/>
          <p:nvPr/>
        </p:nvSpPr>
        <p:spPr>
          <a:xfrm>
            <a:off x="1583616" y="3429000"/>
            <a:ext cx="10427926" cy="3108543"/>
          </a:xfrm>
          <a:prstGeom prst="rect">
            <a:avLst/>
          </a:prstGeom>
          <a:noFill/>
        </p:spPr>
        <p:txBody>
          <a:bodyPr wrap="square">
            <a:spAutoFit/>
          </a:bodyPr>
          <a:lstStyle/>
          <a:p>
            <a:pPr algn="just" rtl="1"/>
            <a:r>
              <a:rPr lang="ar-EG" sz="2800" b="1" i="0" u="sng" strike="noStrike" baseline="0" dirty="0">
                <a:latin typeface="Sakkal Majalla" panose="02000000000000000000" pitchFamily="2" charset="-78"/>
                <a:cs typeface="Sakkal Majalla" panose="02000000000000000000" pitchFamily="2" charset="-78"/>
              </a:rPr>
              <a:t>3. تنمية الموارد البشرية:</a:t>
            </a:r>
            <a:r>
              <a:rPr lang="ar-EG" sz="2800" b="1" i="0"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ففي المنظمات موارد بشرية متنوعة متخصصة وغير متخصصة، وفي حالة توافر قاعدة بيانات واحدة تشتمل على كافة بيانات العاملين من حيث (أنواعهم – حالاتهم الإجتماعية – مسكنهم – تخصصاتهم – مؤهلاتهم – هواياتهم- ظروفهم الإقتصادية – خبراتهم .... إلى غير ذلك من بيانات يمكن تجميعها عن العاملين) وبتحليل هذه البيانات ، يمكن إستخراج علاقات وروابط قوية بينها وإستنباط أنماط معرفية ومعلوماتية تربط كل ذلك ببعضه البعض ، مما يتيح للمسئولين ومتخذي القرار إكتشاف الموارد البشرية المتاحة لديهم بصورة جديدة ومبتكرة تساعدهم في إعادة توزيعهم داخل الأقسام والأنشطة المختلفة في المنظمة .</a:t>
            </a:r>
          </a:p>
        </p:txBody>
      </p:sp>
      <p:sp>
        <p:nvSpPr>
          <p:cNvPr id="13" name="Freeform 7">
            <a:extLst>
              <a:ext uri="{FF2B5EF4-FFF2-40B4-BE49-F238E27FC236}">
                <a16:creationId xmlns:a16="http://schemas.microsoft.com/office/drawing/2014/main" id="{8B623F31-D89B-4BA9-80D5-D96B3FBA752D}"/>
              </a:ext>
            </a:extLst>
          </p:cNvPr>
          <p:cNvSpPr/>
          <p:nvPr/>
        </p:nvSpPr>
        <p:spPr>
          <a:xfrm>
            <a:off x="113257" y="5096937"/>
            <a:ext cx="1219744" cy="838574"/>
          </a:xfrm>
          <a:custGeom>
            <a:avLst/>
            <a:gdLst/>
            <a:ahLst/>
            <a:cxnLst/>
            <a:rect l="l" t="t" r="r" b="b"/>
            <a:pathLst>
              <a:path w="5005169" h="3441054">
                <a:moveTo>
                  <a:pt x="0" y="0"/>
                </a:moveTo>
                <a:lnTo>
                  <a:pt x="5005169" y="0"/>
                </a:lnTo>
                <a:lnTo>
                  <a:pt x="5005169" y="3441053"/>
                </a:lnTo>
                <a:lnTo>
                  <a:pt x="0" y="3441053"/>
                </a:lnTo>
                <a:lnTo>
                  <a:pt x="0" y="0"/>
                </a:lnTo>
                <a:close/>
              </a:path>
            </a:pathLst>
          </a:custGeom>
          <a:blipFill>
            <a:blip r:embed="rId4"/>
            <a:stretch>
              <a:fillRect/>
            </a:stretch>
          </a:blipFill>
        </p:spPr>
      </p:sp>
    </p:spTree>
    <p:extLst>
      <p:ext uri="{BB962C8B-B14F-4D97-AF65-F5344CB8AC3E}">
        <p14:creationId xmlns:p14="http://schemas.microsoft.com/office/powerpoint/2010/main" val="694522975"/>
      </p:ext>
    </p:extLst>
  </p:cSld>
  <p:clrMapOvr>
    <a:masterClrMapping/>
  </p:clrMapOvr>
  <mc:AlternateContent xmlns:mc="http://schemas.openxmlformats.org/markup-compatibility/2006" xmlns:p14="http://schemas.microsoft.com/office/powerpoint/2010/main">
    <mc:Choice Requires="p14">
      <p:transition spd="slow" p14:dur="2000" advTm="60421"/>
    </mc:Choice>
    <mc:Fallback xmlns="">
      <p:transition spd="slow" advTm="6042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dirty="0"/>
          </a:p>
        </p:txBody>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Freeform 7"/>
          <p:cNvSpPr/>
          <p:nvPr/>
        </p:nvSpPr>
        <p:spPr>
          <a:xfrm>
            <a:off x="681395" y="3731466"/>
            <a:ext cx="3844304" cy="2585295"/>
          </a:xfrm>
          <a:custGeom>
            <a:avLst/>
            <a:gdLst/>
            <a:ahLst/>
            <a:cxnLst/>
            <a:rect l="l" t="t" r="r" b="b"/>
            <a:pathLst>
              <a:path w="4907674" h="3300411">
                <a:moveTo>
                  <a:pt x="0" y="0"/>
                </a:moveTo>
                <a:lnTo>
                  <a:pt x="4907674" y="0"/>
                </a:lnTo>
                <a:lnTo>
                  <a:pt x="4907674" y="3300410"/>
                </a:lnTo>
                <a:lnTo>
                  <a:pt x="0" y="330041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3" name="TextBox 12">
            <a:extLst>
              <a:ext uri="{FF2B5EF4-FFF2-40B4-BE49-F238E27FC236}">
                <a16:creationId xmlns:a16="http://schemas.microsoft.com/office/drawing/2014/main" id="{26BEA65F-5D71-48EA-B5F3-AF498896F4D7}"/>
              </a:ext>
            </a:extLst>
          </p:cNvPr>
          <p:cNvSpPr txBox="1"/>
          <p:nvPr/>
        </p:nvSpPr>
        <p:spPr>
          <a:xfrm>
            <a:off x="3340191" y="1806610"/>
            <a:ext cx="8456640" cy="2246769"/>
          </a:xfrm>
          <a:prstGeom prst="rect">
            <a:avLst/>
          </a:prstGeom>
          <a:noFill/>
        </p:spPr>
        <p:txBody>
          <a:bodyPr wrap="square">
            <a:spAutoFit/>
          </a:bodyPr>
          <a:lstStyle/>
          <a:p>
            <a:pPr algn="just" rtl="1"/>
            <a:r>
              <a:rPr lang="ar-EG" sz="2800" b="1" i="0" u="sng" strike="noStrike" baseline="0" dirty="0">
                <a:latin typeface="Sakkal Majalla" panose="02000000000000000000" pitchFamily="2" charset="-78"/>
                <a:cs typeface="Sakkal Majalla" panose="02000000000000000000" pitchFamily="2" charset="-78"/>
              </a:rPr>
              <a:t>4. نظم المعلومات المتاحة بالمنظمة:</a:t>
            </a:r>
            <a:r>
              <a:rPr lang="ar-EG" sz="2800" b="1" i="0" strike="noStrike" baseline="0" dirty="0">
                <a:latin typeface="Sakkal Majalla" panose="02000000000000000000" pitchFamily="2" charset="-78"/>
                <a:cs typeface="Sakkal Majalla" panose="02000000000000000000" pitchFamily="2" charset="-78"/>
              </a:rPr>
              <a:t> </a:t>
            </a:r>
          </a:p>
          <a:p>
            <a:pPr algn="just" rtl="1"/>
            <a:r>
              <a:rPr lang="ar-EG" sz="2800" b="0" i="0" u="none" strike="noStrike" baseline="0" dirty="0">
                <a:latin typeface="Sakkal Majalla" panose="02000000000000000000" pitchFamily="2" charset="-78"/>
                <a:cs typeface="Sakkal Majalla" panose="02000000000000000000" pitchFamily="2" charset="-78"/>
              </a:rPr>
              <a:t>فمن خلال إعادة تقسيم الأصول وتكاملها وتنمية الموارد البشرية المتاحة بالمنظمة وحسن توزيعها ودراسات سلوك المستفيدين ، يصب أمام المسئولين الرؤية الواضحة لكيفية تقييم الخدمات المقدمة ومدى جدواها وعلاوة على ذلك التخطيط الصحيح لتقديم خدمات جديدة .</a:t>
            </a:r>
            <a:endParaRPr lang="en-US" sz="2800" dirty="0">
              <a:latin typeface="Sakkal Majalla" panose="02000000000000000000" pitchFamily="2" charset="-78"/>
              <a:cs typeface="Sakkal Majalla" panose="02000000000000000000" pitchFamily="2" charset="-78"/>
            </a:endParaRPr>
          </a:p>
        </p:txBody>
      </p:sp>
      <p:sp>
        <p:nvSpPr>
          <p:cNvPr id="9" name="TextBox 8">
            <a:extLst>
              <a:ext uri="{FF2B5EF4-FFF2-40B4-BE49-F238E27FC236}">
                <a16:creationId xmlns:a16="http://schemas.microsoft.com/office/drawing/2014/main" id="{F128CDC7-0A38-4048-8363-36E5DC911513}"/>
              </a:ext>
            </a:extLst>
          </p:cNvPr>
          <p:cNvSpPr txBox="1"/>
          <p:nvPr/>
        </p:nvSpPr>
        <p:spPr>
          <a:xfrm>
            <a:off x="5726247" y="801926"/>
            <a:ext cx="6093618" cy="707886"/>
          </a:xfrm>
          <a:prstGeom prst="rect">
            <a:avLst/>
          </a:prstGeom>
          <a:noFill/>
        </p:spPr>
        <p:txBody>
          <a:bodyPr wrap="square">
            <a:spAutoFit/>
          </a:bodyPr>
          <a:lstStyle/>
          <a:p>
            <a:pPr algn="r"/>
            <a:r>
              <a:rPr lang="ar-EG" sz="4000" b="1" i="0" u="none" strike="noStrike" baseline="0" dirty="0">
                <a:solidFill>
                  <a:srgbClr val="FF0000"/>
                </a:solidFill>
                <a:latin typeface="Sakkal Majalla" panose="02000000000000000000" pitchFamily="2" charset="-78"/>
                <a:cs typeface="Sakkal Majalla" panose="02000000000000000000" pitchFamily="2" charset="-78"/>
              </a:rPr>
              <a:t>أهمية البيانات الضخمة</a:t>
            </a:r>
            <a:endParaRPr lang="en-US" sz="4000" dirty="0">
              <a:solidFill>
                <a:srgbClr val="FF000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622985921"/>
      </p:ext>
    </p:extLst>
  </p:cSld>
  <p:clrMapOvr>
    <a:masterClrMapping/>
  </p:clrMapOvr>
  <mc:AlternateContent xmlns:mc="http://schemas.openxmlformats.org/markup-compatibility/2006" xmlns:p14="http://schemas.microsoft.com/office/powerpoint/2010/main">
    <mc:Choice Requires="p14">
      <p:transition spd="slow" p14:dur="2000" advTm="35351"/>
    </mc:Choice>
    <mc:Fallback xmlns="">
      <p:transition spd="slow" advTm="3535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1657350" y="1954533"/>
            <a:ext cx="9911279" cy="2154436"/>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البيانات الضخمة أصبحت تستعمل كأداة للدراسات وبناء الإستراتيجيات والتقييم من جهة ، وتحدي للمنظمات الدولية والبنوك، وغيرها من المنظمات من جهة أخرى ، حيث تعمل تطبيقات البيانات الضخمة على تعزيز الكفاءة التشغيلية لتلك المنظمات، وإتخاذ القرار المناسب وتحقيق قيمة مضافة، وذلك من خلال التوصيف الدقيق والصحيح لماهية البيانات الضخمة، وكيفية الإستفادة من تقنياتها وتحديد أفضل الممارسات للمنظمات وسلامة بياناتها .</a:t>
            </a:r>
          </a:p>
        </p:txBody>
      </p:sp>
      <p:sp>
        <p:nvSpPr>
          <p:cNvPr id="7" name="Freeform 7"/>
          <p:cNvSpPr/>
          <p:nvPr/>
        </p:nvSpPr>
        <p:spPr>
          <a:xfrm>
            <a:off x="28122" y="3713451"/>
            <a:ext cx="2654500" cy="3201701"/>
          </a:xfrm>
          <a:custGeom>
            <a:avLst/>
            <a:gdLst/>
            <a:ahLst/>
            <a:cxnLst/>
            <a:rect l="l" t="t" r="r" b="b"/>
            <a:pathLst>
              <a:path w="3711170" h="4476192">
                <a:moveTo>
                  <a:pt x="0" y="0"/>
                </a:moveTo>
                <a:lnTo>
                  <a:pt x="3711170" y="0"/>
                </a:lnTo>
                <a:lnTo>
                  <a:pt x="3711170" y="4476192"/>
                </a:lnTo>
                <a:lnTo>
                  <a:pt x="0" y="44761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517262" y="6379838"/>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0" name="TextBox 9">
            <a:extLst>
              <a:ext uri="{FF2B5EF4-FFF2-40B4-BE49-F238E27FC236}">
                <a16:creationId xmlns:a16="http://schemas.microsoft.com/office/drawing/2014/main" id="{3E4605C6-697F-43BF-950B-3E09B7DDD399}"/>
              </a:ext>
            </a:extLst>
          </p:cNvPr>
          <p:cNvSpPr txBox="1"/>
          <p:nvPr/>
        </p:nvSpPr>
        <p:spPr>
          <a:xfrm>
            <a:off x="2954735" y="1048795"/>
            <a:ext cx="8768102" cy="707886"/>
          </a:xfrm>
          <a:prstGeom prst="rect">
            <a:avLst/>
          </a:prstGeom>
          <a:noFill/>
        </p:spPr>
        <p:txBody>
          <a:bodyPr wrap="square">
            <a:spAutoFit/>
          </a:bodyPr>
          <a:lstStyle/>
          <a:p>
            <a:pPr algn="r" rtl="1"/>
            <a:r>
              <a:rPr lang="ar-EG" sz="4000" b="1" i="0" u="none" strike="noStrike" baseline="0" dirty="0">
                <a:solidFill>
                  <a:srgbClr val="FF0000"/>
                </a:solidFill>
                <a:latin typeface="Times New Roman,Bold"/>
              </a:rPr>
              <a:t>القيمة المضافة المترتبة على تحليل البيانات الضخمة</a:t>
            </a:r>
            <a:endParaRPr lang="en-US" sz="4000"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73059"/>
    </mc:Choice>
    <mc:Fallback xmlns="">
      <p:transition spd="slow" advTm="7305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279990" y="2131689"/>
            <a:ext cx="2544458" cy="3073327"/>
          </a:xfrm>
          <a:custGeom>
            <a:avLst/>
            <a:gdLst/>
            <a:ahLst/>
            <a:cxnLst/>
            <a:rect l="l" t="t" r="r" b="b"/>
            <a:pathLst>
              <a:path w="4469303" h="5398252">
                <a:moveTo>
                  <a:pt x="0" y="0"/>
                </a:moveTo>
                <a:lnTo>
                  <a:pt x="4469303" y="0"/>
                </a:lnTo>
                <a:lnTo>
                  <a:pt x="4469303" y="5398253"/>
                </a:lnTo>
                <a:lnTo>
                  <a:pt x="0" y="5398253"/>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4" name="TextBox 13">
            <a:extLst>
              <a:ext uri="{FF2B5EF4-FFF2-40B4-BE49-F238E27FC236}">
                <a16:creationId xmlns:a16="http://schemas.microsoft.com/office/drawing/2014/main" id="{DA1573DC-9D6B-4781-AD5E-E67D9740C565}"/>
              </a:ext>
            </a:extLst>
          </p:cNvPr>
          <p:cNvSpPr txBox="1"/>
          <p:nvPr/>
        </p:nvSpPr>
        <p:spPr>
          <a:xfrm>
            <a:off x="3104438" y="1665586"/>
            <a:ext cx="8920009" cy="3539430"/>
          </a:xfrm>
          <a:prstGeom prst="rect">
            <a:avLst/>
          </a:prstGeom>
          <a:noFill/>
        </p:spPr>
        <p:txBody>
          <a:bodyPr wrap="square">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وفي هذا الصدد فقد تبين ان البيانات الضخمة تساهم بشكل كبير في بناء صناعات ، ونشاطات، وهياكل، وأسواق جديدة وهذا مهم جداً في كثير من الدول النامية وخاصة العربية منها، </a:t>
            </a:r>
          </a:p>
          <a:p>
            <a:pPr algn="just" rtl="1"/>
            <a:r>
              <a:rPr lang="ar-EG" sz="2800" b="1" i="0" u="sng" strike="noStrike" baseline="0" dirty="0">
                <a:latin typeface="Sakkal Majalla" panose="02000000000000000000" pitchFamily="2" charset="-78"/>
                <a:cs typeface="Sakkal Majalla" panose="02000000000000000000" pitchFamily="2" charset="-78"/>
              </a:rPr>
              <a:t>أما عن الأثر غير المباشر</a:t>
            </a:r>
            <a:r>
              <a:rPr lang="ar-EG" sz="2800" b="1" u="sng" dirty="0">
                <a:latin typeface="Sakkal Majalla" panose="02000000000000000000" pitchFamily="2" charset="-78"/>
                <a:cs typeface="Sakkal Majalla" panose="02000000000000000000" pitchFamily="2" charset="-78"/>
              </a:rPr>
              <a:t> </a:t>
            </a:r>
            <a:r>
              <a:rPr lang="ar-EG" sz="2800" b="1" i="0" u="sng" strike="noStrike" baseline="0" dirty="0">
                <a:latin typeface="Sakkal Majalla" panose="02000000000000000000" pitchFamily="2" charset="-78"/>
                <a:cs typeface="Sakkal Majalla" panose="02000000000000000000" pitchFamily="2" charset="-78"/>
              </a:rPr>
              <a:t>للبيانات الضخمة على الإقتصاد</a:t>
            </a:r>
            <a:r>
              <a:rPr lang="ar-EG" sz="2800" b="0" i="0" u="none" strike="noStrike" baseline="0" dirty="0">
                <a:latin typeface="Sakkal Majalla" panose="02000000000000000000" pitchFamily="2" charset="-78"/>
                <a:cs typeface="Sakkal Majalla" panose="02000000000000000000" pitchFamily="2" charset="-78"/>
              </a:rPr>
              <a:t>، فإن مراقبة ومتابعة ومشاركة المعلومات في الوقت الحقيقي، سوف يخلق أرباحاً في الكفاءة عبر مراحل الإنتاج المختلفة كالإنتاج ، والنقل ، وحتى الخدمات اللوجستية </a:t>
            </a:r>
            <a:r>
              <a:rPr lang="ar-EG" sz="2800" dirty="0">
                <a:latin typeface="Sakkal Majalla" panose="02000000000000000000" pitchFamily="2" charset="-78"/>
                <a:cs typeface="Sakkal Majalla" panose="02000000000000000000" pitchFamily="2" charset="-78"/>
              </a:rPr>
              <a:t>(إدارة تدفق البضائع والطاقة والمعلومات) </a:t>
            </a:r>
            <a:r>
              <a:rPr lang="ar-EG" sz="2800" b="0" i="0" u="none" strike="noStrike" baseline="0" dirty="0">
                <a:latin typeface="Sakkal Majalla" panose="02000000000000000000" pitchFamily="2" charset="-78"/>
                <a:cs typeface="Sakkal Majalla" panose="02000000000000000000" pitchFamily="2" charset="-78"/>
              </a:rPr>
              <a:t>التي تتطلب أجهزة قليلة العدد ومنتجات مجهزة بمستشعرات ذكية تكون فعالة في تحسين طرق الجمع والتحليل .</a:t>
            </a:r>
          </a:p>
        </p:txBody>
      </p:sp>
      <p:sp>
        <p:nvSpPr>
          <p:cNvPr id="9" name="TextBox 8">
            <a:extLst>
              <a:ext uri="{FF2B5EF4-FFF2-40B4-BE49-F238E27FC236}">
                <a16:creationId xmlns:a16="http://schemas.microsoft.com/office/drawing/2014/main" id="{61CDAA3E-EECC-4426-BCD4-F2B38D9611E5}"/>
              </a:ext>
            </a:extLst>
          </p:cNvPr>
          <p:cNvSpPr txBox="1"/>
          <p:nvPr/>
        </p:nvSpPr>
        <p:spPr>
          <a:xfrm>
            <a:off x="2954735" y="1048795"/>
            <a:ext cx="8768102" cy="707886"/>
          </a:xfrm>
          <a:prstGeom prst="rect">
            <a:avLst/>
          </a:prstGeom>
          <a:noFill/>
        </p:spPr>
        <p:txBody>
          <a:bodyPr wrap="square">
            <a:spAutoFit/>
          </a:bodyPr>
          <a:lstStyle/>
          <a:p>
            <a:pPr algn="r" rtl="1"/>
            <a:r>
              <a:rPr lang="ar-EG" sz="4000" b="1" i="0" u="none" strike="noStrike" baseline="0" dirty="0">
                <a:solidFill>
                  <a:srgbClr val="FF0000"/>
                </a:solidFill>
                <a:latin typeface="Times New Roman,Bold"/>
              </a:rPr>
              <a:t>القيمة المضافة المترتبة على تحليل البيانات الضخمة</a:t>
            </a:r>
            <a:endParaRPr lang="en-US" sz="4000" dirty="0">
              <a:solidFill>
                <a:srgbClr val="FF000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826445486"/>
      </p:ext>
    </p:extLst>
  </p:cSld>
  <p:clrMapOvr>
    <a:masterClrMapping/>
  </p:clrMapOvr>
  <mc:AlternateContent xmlns:mc="http://schemas.openxmlformats.org/markup-compatibility/2006" xmlns:p14="http://schemas.microsoft.com/office/powerpoint/2010/main">
    <mc:Choice Requires="p14">
      <p:transition spd="slow" p14:dur="2000" advTm="42424"/>
    </mc:Choice>
    <mc:Fallback xmlns="">
      <p:transition spd="slow" advTm="4242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64295" y="6433492"/>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3221259" y="1691645"/>
            <a:ext cx="8611117" cy="4739759"/>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وفي سياق متصل كشفت نتائج الدراسات عن أهمية إستخدام البيانات الضخمة في المجال الصناعي كجزء من نظام ذكاء الأعمال ، حيث تتم عملية معالجة البيانات الضخمة بغرض تطوير المنتجات ، وإستحداث منتجات جديدة ، وخفض تكاليف الإنتاج ، وتفادي الأخطاء لمساعدة متخذي القرار ، مما ينتج عنه رفع القدرة التنافسية ، وانتشار عمليات التجديد والإبتكار وتعزيز ذكاء الأعمال .</a:t>
            </a:r>
          </a:p>
          <a:p>
            <a:pPr algn="just" rtl="1"/>
            <a:r>
              <a:rPr lang="ar-EG" sz="2800" b="0" i="0" u="none" strike="noStrike" baseline="0" dirty="0">
                <a:latin typeface="Sakkal Majalla" panose="02000000000000000000" pitchFamily="2" charset="-78"/>
                <a:cs typeface="Sakkal Majalla" panose="02000000000000000000" pitchFamily="2" charset="-78"/>
              </a:rPr>
              <a:t>وإستكمالاً لما سبق يتضح </a:t>
            </a:r>
            <a:r>
              <a:rPr lang="ar-EG" sz="2800" b="1" i="0" u="sng" strike="noStrike" baseline="0" dirty="0">
                <a:latin typeface="Sakkal Majalla" panose="02000000000000000000" pitchFamily="2" charset="-78"/>
                <a:cs typeface="Sakkal Majalla" panose="02000000000000000000" pitchFamily="2" charset="-78"/>
              </a:rPr>
              <a:t>أن أهمية البيانات الضخمة </a:t>
            </a:r>
            <a:r>
              <a:rPr lang="ar-EG" sz="2800" b="0" i="0" u="none" strike="noStrike" baseline="0" dirty="0">
                <a:latin typeface="Sakkal Majalla" panose="02000000000000000000" pitchFamily="2" charset="-78"/>
                <a:cs typeface="Sakkal Majalla" panose="02000000000000000000" pitchFamily="2" charset="-78"/>
              </a:rPr>
              <a:t>تنبع ليس من البيانات نفسها ، وإنما </a:t>
            </a:r>
            <a:r>
              <a:rPr lang="ar-EG" sz="2800" b="1" i="0" u="sng" strike="noStrike" baseline="0" dirty="0">
                <a:latin typeface="Sakkal Majalla" panose="02000000000000000000" pitchFamily="2" charset="-78"/>
                <a:cs typeface="Sakkal Majalla" panose="02000000000000000000" pitchFamily="2" charset="-78"/>
              </a:rPr>
              <a:t>تأتي من قيمة تلك البيانات وقدرتها على تحديد معالم وصياغة إستراتيجيات جديدة تعمل على دعم رؤية منظمات الأعمال </a:t>
            </a:r>
            <a:r>
              <a:rPr lang="ar-EG" sz="2800" b="0" i="0" u="none" strike="noStrike" baseline="0" dirty="0">
                <a:latin typeface="Sakkal Majalla" panose="02000000000000000000" pitchFamily="2" charset="-78"/>
                <a:cs typeface="Sakkal Majalla" panose="02000000000000000000" pitchFamily="2" charset="-78"/>
              </a:rPr>
              <a:t>، كما أن المنظمات التي لم تتبنى إستراتيجية تحليل البيانات الضخمة ستخسر في السوق لعدم قدرتها التنافسية ، بينما ستحقق تلك التي تستخدم تقنية البيانات الضخمة عوائد إيجابية في توسيع نشاطها، وتحقيق وصول أسرع للبنية التحتية ، وتوفير وقت أقصر لطرح تطبيقاتها في السوق .</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9" name="Freeform 7">
            <a:extLst>
              <a:ext uri="{FF2B5EF4-FFF2-40B4-BE49-F238E27FC236}">
                <a16:creationId xmlns:a16="http://schemas.microsoft.com/office/drawing/2014/main" id="{D3B81FCB-9C8F-4201-8851-40495A91E25C}"/>
              </a:ext>
            </a:extLst>
          </p:cNvPr>
          <p:cNvSpPr/>
          <p:nvPr/>
        </p:nvSpPr>
        <p:spPr>
          <a:xfrm rot="21170767">
            <a:off x="64297" y="1828225"/>
            <a:ext cx="3285554" cy="2283960"/>
          </a:xfrm>
          <a:custGeom>
            <a:avLst/>
            <a:gdLst/>
            <a:ahLst/>
            <a:cxnLst/>
            <a:rect l="l" t="t" r="r" b="b"/>
            <a:pathLst>
              <a:path w="3045585" h="2386978">
                <a:moveTo>
                  <a:pt x="0" y="0"/>
                </a:moveTo>
                <a:lnTo>
                  <a:pt x="3045585" y="0"/>
                </a:lnTo>
                <a:lnTo>
                  <a:pt x="3045585" y="2386978"/>
                </a:lnTo>
                <a:lnTo>
                  <a:pt x="0" y="238697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0" name="TextBox 9">
            <a:extLst>
              <a:ext uri="{FF2B5EF4-FFF2-40B4-BE49-F238E27FC236}">
                <a16:creationId xmlns:a16="http://schemas.microsoft.com/office/drawing/2014/main" id="{9CEF8230-8C03-4215-91F5-3AEA44077153}"/>
              </a:ext>
            </a:extLst>
          </p:cNvPr>
          <p:cNvSpPr txBox="1"/>
          <p:nvPr/>
        </p:nvSpPr>
        <p:spPr>
          <a:xfrm>
            <a:off x="2954735" y="1048795"/>
            <a:ext cx="8768102" cy="707886"/>
          </a:xfrm>
          <a:prstGeom prst="rect">
            <a:avLst/>
          </a:prstGeom>
          <a:noFill/>
        </p:spPr>
        <p:txBody>
          <a:bodyPr wrap="square">
            <a:spAutoFit/>
          </a:bodyPr>
          <a:lstStyle/>
          <a:p>
            <a:pPr algn="r" rtl="1"/>
            <a:r>
              <a:rPr lang="ar-EG" sz="4000" b="1" i="0" u="none" strike="noStrike" baseline="0" dirty="0">
                <a:solidFill>
                  <a:srgbClr val="FF0000"/>
                </a:solidFill>
                <a:latin typeface="Times New Roman,Bold"/>
              </a:rPr>
              <a:t>القيمة المضافة المترتبة على تحليل البيانات الضخمة</a:t>
            </a:r>
            <a:endParaRPr lang="en-US" sz="4000"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91612"/>
    </mc:Choice>
    <mc:Fallback xmlns="">
      <p:transition spd="slow" advTm="9161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1426185" y="2243624"/>
            <a:ext cx="10393680" cy="3447098"/>
          </a:xfrm>
          <a:prstGeom prst="rect">
            <a:avLst/>
          </a:prstGeom>
        </p:spPr>
        <p:txBody>
          <a:bodyPr lIns="0" tIns="0" rIns="0" bIns="0" rtlCol="0" anchor="t">
            <a:spAutoFit/>
          </a:bodyPr>
          <a:lstStyle/>
          <a:p>
            <a:pPr algn="r" rtl="1"/>
            <a:r>
              <a:rPr lang="ar-EG" sz="2800" b="0" i="0" u="none" strike="noStrike" baseline="0" dirty="0">
                <a:latin typeface="Sakkal Majalla" panose="02000000000000000000" pitchFamily="2" charset="-78"/>
                <a:cs typeface="Sakkal Majalla" panose="02000000000000000000" pitchFamily="2" charset="-78"/>
              </a:rPr>
              <a:t>هناك العديد من التحديات التي تواجه المنظمات عند التعامل مع البيانات الضخمة ، وتتمثل هذه التحديات في الآتي :</a:t>
            </a:r>
          </a:p>
          <a:p>
            <a:pPr algn="r" rtl="1"/>
            <a:r>
              <a:rPr lang="ar-EG" sz="2800" b="0" i="0" u="none" strike="noStrike" baseline="0" dirty="0">
                <a:latin typeface="Sakkal Majalla" panose="02000000000000000000" pitchFamily="2" charset="-78"/>
                <a:cs typeface="Sakkal Majalla" panose="02000000000000000000" pitchFamily="2" charset="-78"/>
              </a:rPr>
              <a:t>1. حجم البيانات الضخمة المتزايد بشكل دائم .</a:t>
            </a:r>
          </a:p>
          <a:p>
            <a:pPr algn="r" rtl="1"/>
            <a:r>
              <a:rPr lang="ar-EG" sz="2800" dirty="0">
                <a:latin typeface="Sakkal Majalla" panose="02000000000000000000" pitchFamily="2" charset="-78"/>
                <a:cs typeface="Sakkal Majalla" panose="02000000000000000000" pitchFamily="2" charset="-78"/>
              </a:rPr>
              <a:t>2. </a:t>
            </a:r>
            <a:r>
              <a:rPr lang="ar-EG" sz="2800" b="0" i="0" u="none" strike="noStrike" baseline="0" dirty="0">
                <a:latin typeface="Sakkal Majalla" panose="02000000000000000000" pitchFamily="2" charset="-78"/>
                <a:cs typeface="Sakkal Majalla" panose="02000000000000000000" pitchFamily="2" charset="-78"/>
              </a:rPr>
              <a:t>النمو الهائل والمتسارع في كمية البيانات</a:t>
            </a:r>
            <a:endParaRPr lang="ar-EG" sz="2800" dirty="0">
              <a:latin typeface="Sakkal Majalla" panose="02000000000000000000" pitchFamily="2" charset="-78"/>
              <a:cs typeface="Sakkal Majalla" panose="02000000000000000000" pitchFamily="2" charset="-78"/>
            </a:endParaRPr>
          </a:p>
          <a:p>
            <a:pPr algn="r" rtl="1"/>
            <a:r>
              <a:rPr lang="ar-EG" sz="2800" b="0" i="0" u="none" strike="noStrike" baseline="0" dirty="0">
                <a:latin typeface="Sakkal Majalla" panose="02000000000000000000" pitchFamily="2" charset="-78"/>
                <a:cs typeface="Sakkal Majalla" panose="02000000000000000000" pitchFamily="2" charset="-78"/>
              </a:rPr>
              <a:t>3. البحث والإسترجاع العشوائي داخل تلك البيانات .</a:t>
            </a:r>
          </a:p>
          <a:p>
            <a:pPr algn="r" rtl="1"/>
            <a:r>
              <a:rPr lang="ar-EG" sz="2800" dirty="0">
                <a:latin typeface="Sakkal Majalla" panose="02000000000000000000" pitchFamily="2" charset="-78"/>
                <a:cs typeface="Sakkal Majalla" panose="02000000000000000000" pitchFamily="2" charset="-78"/>
              </a:rPr>
              <a:t>4. </a:t>
            </a:r>
            <a:r>
              <a:rPr lang="ar-EG" sz="2800" b="0" i="0" u="none" strike="noStrike" baseline="0" dirty="0">
                <a:latin typeface="Sakkal Majalla" panose="02000000000000000000" pitchFamily="2" charset="-78"/>
                <a:cs typeface="Sakkal Majalla" panose="02000000000000000000" pitchFamily="2" charset="-78"/>
              </a:rPr>
              <a:t>عدم توافر الخبرات المتخصصة في تحليل البيانات الضخمة .</a:t>
            </a:r>
          </a:p>
          <a:p>
            <a:pPr algn="r" rtl="1"/>
            <a:r>
              <a:rPr lang="ar-EG" sz="2800" dirty="0">
                <a:latin typeface="Sakkal Majalla" panose="02000000000000000000" pitchFamily="2" charset="-78"/>
                <a:cs typeface="Sakkal Majalla" panose="02000000000000000000" pitchFamily="2" charset="-78"/>
              </a:rPr>
              <a:t>5. </a:t>
            </a:r>
            <a:r>
              <a:rPr lang="ar-EG" sz="2800" b="0" i="0" u="none" strike="noStrike" baseline="0" dirty="0">
                <a:latin typeface="Sakkal Majalla" panose="02000000000000000000" pitchFamily="2" charset="-78"/>
                <a:cs typeface="Sakkal Majalla" panose="02000000000000000000" pitchFamily="2" charset="-78"/>
              </a:rPr>
              <a:t>عدم توافر الأنظمة الآلية ذات الخبرة التي تتوافق مع إحتياجات المنظمات .</a:t>
            </a:r>
          </a:p>
          <a:p>
            <a:pPr algn="r" rtl="1"/>
            <a:r>
              <a:rPr lang="ar-EG" sz="2800" dirty="0">
                <a:latin typeface="Sakkal Majalla" panose="02000000000000000000" pitchFamily="2" charset="-78"/>
                <a:cs typeface="Sakkal Majalla" panose="02000000000000000000" pitchFamily="2" charset="-78"/>
              </a:rPr>
              <a:t>6. </a:t>
            </a:r>
            <a:r>
              <a:rPr lang="ar-EG" sz="2800" b="0" i="0" u="none" strike="noStrike" baseline="0" dirty="0">
                <a:latin typeface="Sakkal Majalla" panose="02000000000000000000" pitchFamily="2" charset="-78"/>
                <a:cs typeface="Sakkal Majalla" panose="02000000000000000000" pitchFamily="2" charset="-78"/>
              </a:rPr>
              <a:t>تنوع وأمن البيانات .</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691277" y="2947671"/>
            <a:ext cx="2030390" cy="1591319"/>
          </a:xfrm>
          <a:custGeom>
            <a:avLst/>
            <a:gdLst/>
            <a:ahLst/>
            <a:cxnLst/>
            <a:rect l="l" t="t" r="r" b="b"/>
            <a:pathLst>
              <a:path w="3045585" h="2386978">
                <a:moveTo>
                  <a:pt x="0" y="0"/>
                </a:moveTo>
                <a:lnTo>
                  <a:pt x="3045585" y="0"/>
                </a:lnTo>
                <a:lnTo>
                  <a:pt x="3045585" y="2386978"/>
                </a:lnTo>
                <a:lnTo>
                  <a:pt x="0" y="238697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0" name="TextBox 9">
            <a:extLst>
              <a:ext uri="{FF2B5EF4-FFF2-40B4-BE49-F238E27FC236}">
                <a16:creationId xmlns:a16="http://schemas.microsoft.com/office/drawing/2014/main" id="{50B6555F-976D-4A14-95C8-2F072972CC4C}"/>
              </a:ext>
            </a:extLst>
          </p:cNvPr>
          <p:cNvSpPr txBox="1"/>
          <p:nvPr/>
        </p:nvSpPr>
        <p:spPr>
          <a:xfrm>
            <a:off x="5726247" y="1345804"/>
            <a:ext cx="6093618" cy="707886"/>
          </a:xfrm>
          <a:prstGeom prst="rect">
            <a:avLst/>
          </a:prstGeom>
          <a:noFill/>
        </p:spPr>
        <p:txBody>
          <a:bodyPr wrap="square">
            <a:spAutoFit/>
          </a:bodyPr>
          <a:lstStyle/>
          <a:p>
            <a:pPr algn="r" rtl="1"/>
            <a:r>
              <a:rPr lang="ar-EG" sz="4000" b="1" i="0" u="none" strike="noStrike" baseline="0" dirty="0">
                <a:solidFill>
                  <a:srgbClr val="FF0000"/>
                </a:solidFill>
                <a:latin typeface="Sakkal Majalla" panose="02000000000000000000" pitchFamily="2" charset="-78"/>
                <a:cs typeface="Sakkal Majalla" panose="02000000000000000000" pitchFamily="2" charset="-78"/>
              </a:rPr>
              <a:t>التحديات التي تواجه البيانات الضخمة</a:t>
            </a:r>
            <a:endParaRPr lang="en-US" sz="4000"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95349"/>
    </mc:Choice>
    <mc:Fallback xmlns="">
      <p:transition spd="slow" advTm="9534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85728"/>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Freeform 7"/>
          <p:cNvSpPr/>
          <p:nvPr/>
        </p:nvSpPr>
        <p:spPr>
          <a:xfrm>
            <a:off x="131262" y="4491161"/>
            <a:ext cx="2223048" cy="1891613"/>
          </a:xfrm>
          <a:custGeom>
            <a:avLst/>
            <a:gdLst/>
            <a:ahLst/>
            <a:cxnLst/>
            <a:rect l="l" t="t" r="r" b="b"/>
            <a:pathLst>
              <a:path w="4271189" h="3634393">
                <a:moveTo>
                  <a:pt x="0" y="0"/>
                </a:moveTo>
                <a:lnTo>
                  <a:pt x="4271189" y="0"/>
                </a:lnTo>
                <a:lnTo>
                  <a:pt x="4271189" y="3634393"/>
                </a:lnTo>
                <a:lnTo>
                  <a:pt x="0" y="363439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dirty="0"/>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4" name="TextBox 13">
            <a:extLst>
              <a:ext uri="{FF2B5EF4-FFF2-40B4-BE49-F238E27FC236}">
                <a16:creationId xmlns:a16="http://schemas.microsoft.com/office/drawing/2014/main" id="{4D235590-C9FD-4625-9A5E-DD2DC45DB144}"/>
              </a:ext>
            </a:extLst>
          </p:cNvPr>
          <p:cNvSpPr txBox="1"/>
          <p:nvPr/>
        </p:nvSpPr>
        <p:spPr>
          <a:xfrm>
            <a:off x="1714663" y="1925934"/>
            <a:ext cx="10254179" cy="2677656"/>
          </a:xfrm>
          <a:prstGeom prst="rect">
            <a:avLst/>
          </a:prstGeom>
          <a:noFill/>
        </p:spPr>
        <p:txBody>
          <a:bodyPr wrap="square">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وفي سياق متصل فقد إستعرضت بعض الدراسات جملة من التحديات التي تواجها المنظمات عند إستخدام وتحليل البيانات الضخمة ، وركزت تلك الدراسة على خصائص رئيسية لتلك البيانات، والتحديات المرتبطة بها ، </a:t>
            </a:r>
            <a:r>
              <a:rPr lang="ar-EG" sz="2800" b="1" i="0" u="sng" strike="noStrike" baseline="0" dirty="0">
                <a:latin typeface="Sakkal Majalla" panose="02000000000000000000" pitchFamily="2" charset="-78"/>
                <a:cs typeface="Sakkal Majalla" panose="02000000000000000000" pitchFamily="2" charset="-78"/>
              </a:rPr>
              <a:t>وعملت على تقسيم التحديات إلي ثلاثة أقسام :</a:t>
            </a:r>
            <a:endParaRPr lang="ar-EG" sz="2800" b="0" i="0" u="none" strike="noStrike" baseline="0" dirty="0">
              <a:latin typeface="Sakkal Majalla" panose="02000000000000000000" pitchFamily="2" charset="-78"/>
              <a:cs typeface="Sakkal Majalla" panose="02000000000000000000" pitchFamily="2" charset="-78"/>
            </a:endParaRPr>
          </a:p>
          <a:p>
            <a:pPr algn="just" rtl="1"/>
            <a:r>
              <a:rPr lang="ar-EG" sz="2800" b="1" i="0" u="sng" strike="noStrike" baseline="0" dirty="0">
                <a:latin typeface="Sakkal Majalla" panose="02000000000000000000" pitchFamily="2" charset="-78"/>
                <a:cs typeface="Sakkal Majalla" panose="02000000000000000000" pitchFamily="2" charset="-78"/>
              </a:rPr>
              <a:t>القسم الأول : التحديات المرتبطة بالبيانات </a:t>
            </a:r>
            <a:r>
              <a:rPr lang="en-US" sz="2800" b="1" u="sng" dirty="0">
                <a:latin typeface="Sakkal Majalla" panose="02000000000000000000" pitchFamily="2" charset="-78"/>
                <a:cs typeface="Sakkal Majalla" panose="02000000000000000000" pitchFamily="2" charset="-78"/>
              </a:rPr>
              <a:t>: Data</a:t>
            </a:r>
            <a:endParaRPr lang="ar-EG" sz="2800" b="1" i="0" u="sng"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الحجم ، والتنوع، والسرعة، والمصداقية وجودة البيانات ، وإكتشاف البيانات ، وملاءمتها ، وشموليتها ، والخصوصية .</a:t>
            </a:r>
          </a:p>
        </p:txBody>
      </p:sp>
      <p:sp>
        <p:nvSpPr>
          <p:cNvPr id="9" name="TextBox 8">
            <a:extLst>
              <a:ext uri="{FF2B5EF4-FFF2-40B4-BE49-F238E27FC236}">
                <a16:creationId xmlns:a16="http://schemas.microsoft.com/office/drawing/2014/main" id="{CE68A76A-E59A-4F1B-AB25-FBDF309373E1}"/>
              </a:ext>
            </a:extLst>
          </p:cNvPr>
          <p:cNvSpPr txBox="1"/>
          <p:nvPr/>
        </p:nvSpPr>
        <p:spPr>
          <a:xfrm>
            <a:off x="5726247" y="1345804"/>
            <a:ext cx="6093618" cy="707886"/>
          </a:xfrm>
          <a:prstGeom prst="rect">
            <a:avLst/>
          </a:prstGeom>
          <a:noFill/>
        </p:spPr>
        <p:txBody>
          <a:bodyPr wrap="square">
            <a:spAutoFit/>
          </a:bodyPr>
          <a:lstStyle/>
          <a:p>
            <a:pPr algn="r" rtl="1"/>
            <a:r>
              <a:rPr lang="ar-EG" sz="4000" b="1" i="0" u="none" strike="noStrike" baseline="0" dirty="0">
                <a:solidFill>
                  <a:srgbClr val="FF0000"/>
                </a:solidFill>
                <a:latin typeface="Sakkal Majalla" panose="02000000000000000000" pitchFamily="2" charset="-78"/>
                <a:cs typeface="Sakkal Majalla" panose="02000000000000000000" pitchFamily="2" charset="-78"/>
              </a:rPr>
              <a:t>التحديات التي تواجه البيانات الضخمة</a:t>
            </a:r>
            <a:endParaRPr lang="en-US" sz="4000" dirty="0">
              <a:solidFill>
                <a:srgbClr val="FF0000"/>
              </a:solidFill>
              <a:latin typeface="Sakkal Majalla" panose="02000000000000000000" pitchFamily="2" charset="-78"/>
              <a:cs typeface="Sakkal Majalla" panose="02000000000000000000" pitchFamily="2" charset="-78"/>
            </a:endParaRPr>
          </a:p>
        </p:txBody>
      </p:sp>
      <p:sp>
        <p:nvSpPr>
          <p:cNvPr id="11" name="TextBox 6">
            <a:extLst>
              <a:ext uri="{FF2B5EF4-FFF2-40B4-BE49-F238E27FC236}">
                <a16:creationId xmlns:a16="http://schemas.microsoft.com/office/drawing/2014/main" id="{36C083D0-662A-4080-8196-7A60FB8B58C4}"/>
              </a:ext>
            </a:extLst>
          </p:cNvPr>
          <p:cNvSpPr txBox="1"/>
          <p:nvPr/>
        </p:nvSpPr>
        <p:spPr>
          <a:xfrm>
            <a:off x="2485572" y="4550151"/>
            <a:ext cx="9385392" cy="1292662"/>
          </a:xfrm>
          <a:prstGeom prst="rect">
            <a:avLst/>
          </a:prstGeom>
        </p:spPr>
        <p:txBody>
          <a:bodyPr wrap="square" lIns="0" tIns="0" rIns="0" bIns="0" rtlCol="0" anchor="t">
            <a:spAutoFit/>
          </a:bodyPr>
          <a:lstStyle/>
          <a:p>
            <a:pPr algn="just" rtl="1"/>
            <a:r>
              <a:rPr lang="ar-EG" sz="2800" b="1" i="0" u="sng" strike="noStrike" baseline="0" dirty="0">
                <a:latin typeface="Sakkal Majalla" panose="02000000000000000000" pitchFamily="2" charset="-78"/>
                <a:cs typeface="Sakkal Majalla" panose="02000000000000000000" pitchFamily="2" charset="-78"/>
              </a:rPr>
              <a:t>القسم الثاني : التحديات المرتبطة بالمعالجة</a:t>
            </a:r>
            <a:r>
              <a:rPr lang="en-US" sz="2800" b="1" u="sng" dirty="0">
                <a:latin typeface="Sakkal Majalla" panose="02000000000000000000" pitchFamily="2" charset="-78"/>
                <a:cs typeface="Sakkal Majalla" panose="02000000000000000000" pitchFamily="2" charset="-78"/>
              </a:rPr>
              <a:t>Process</a:t>
            </a:r>
            <a:r>
              <a:rPr lang="ar-EG" sz="2800" b="1" i="0" u="sng" strike="noStrike" baseline="0" dirty="0">
                <a:latin typeface="Sakkal Majalla" panose="02000000000000000000" pitchFamily="2" charset="-78"/>
                <a:cs typeface="Sakkal Majalla" panose="02000000000000000000" pitchFamily="2" charset="-78"/>
              </a:rPr>
              <a:t> </a:t>
            </a:r>
            <a:r>
              <a:rPr lang="en-US" sz="2800" b="1" u="sng" dirty="0">
                <a:latin typeface="Sakkal Majalla" panose="02000000000000000000" pitchFamily="2" charset="-78"/>
                <a:cs typeface="Sakkal Majalla" panose="02000000000000000000" pitchFamily="2" charset="-78"/>
              </a:rPr>
              <a:t>:</a:t>
            </a:r>
            <a:endParaRPr lang="ar-EG" sz="2800" b="1" i="0" u="sng"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وتشمل تخزين البيانات ، وصعوبة الإختيار بين البيانات المتشابهة ، وتحويل البيانات إلى شكل قابل للتحليل ، ودمج البيانات، وفهم المخرجات، وكيفية عرض التحليلات المعقدة للبيانات .</a:t>
            </a:r>
          </a:p>
        </p:txBody>
      </p:sp>
    </p:spTree>
  </p:cSld>
  <p:clrMapOvr>
    <a:masterClrMapping/>
  </p:clrMapOvr>
  <mc:AlternateContent xmlns:mc="http://schemas.openxmlformats.org/markup-compatibility/2006" xmlns:p14="http://schemas.microsoft.com/office/powerpoint/2010/main">
    <mc:Choice Requires="p14">
      <p:transition spd="slow" p14:dur="2000" advTm="62560"/>
    </mc:Choice>
    <mc:Fallback xmlns="">
      <p:transition spd="slow" advTm="6256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985934" y="1969426"/>
            <a:ext cx="8833931" cy="2585323"/>
          </a:xfrm>
          <a:prstGeom prst="rect">
            <a:avLst/>
          </a:prstGeom>
        </p:spPr>
        <p:txBody>
          <a:bodyPr wrap="square" lIns="0" tIns="0" rIns="0" bIns="0" rtlCol="0" anchor="t">
            <a:spAutoFit/>
          </a:bodyPr>
          <a:lstStyle/>
          <a:p>
            <a:pPr algn="just" rtl="1"/>
            <a:r>
              <a:rPr lang="ar-EG" sz="2800" b="1" i="0" u="sng" strike="noStrike" baseline="0" dirty="0">
                <a:latin typeface="Sakkal Majalla" panose="02000000000000000000" pitchFamily="2" charset="-78"/>
                <a:cs typeface="Sakkal Majalla" panose="02000000000000000000" pitchFamily="2" charset="-78"/>
              </a:rPr>
              <a:t>القسم الثالث : التحديات المرتبطة بالإدارة  </a:t>
            </a:r>
            <a:r>
              <a:rPr lang="en-US" sz="2800" b="1" i="0" u="sng" strike="noStrike" baseline="0" dirty="0">
                <a:latin typeface="Sakkal Majalla" panose="02000000000000000000" pitchFamily="2" charset="-78"/>
                <a:cs typeface="Sakkal Majalla" panose="02000000000000000000" pitchFamily="2" charset="-78"/>
              </a:rPr>
              <a:t>Management</a:t>
            </a:r>
            <a:r>
              <a:rPr lang="ar-EG" sz="2800" b="1" i="0" u="sng" strike="noStrike" baseline="0" dirty="0">
                <a:latin typeface="Sakkal Majalla" panose="02000000000000000000" pitchFamily="2" charset="-78"/>
                <a:cs typeface="Sakkal Majalla" panose="02000000000000000000" pitchFamily="2" charset="-78"/>
              </a:rPr>
              <a:t> </a:t>
            </a:r>
            <a:r>
              <a:rPr lang="en-US" sz="2800" b="1" u="sng" dirty="0">
                <a:latin typeface="Sakkal Majalla" panose="02000000000000000000" pitchFamily="2" charset="-78"/>
                <a:cs typeface="Sakkal Majalla" panose="02000000000000000000" pitchFamily="2" charset="-78"/>
              </a:rPr>
              <a:t>:</a:t>
            </a:r>
            <a:endParaRPr lang="ar-EG" sz="2800" b="1" i="0" u="sng"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وتشمل خصوصية البيانات، وأمنها، وحوكمتها، وأخلاقيتها.</a:t>
            </a:r>
          </a:p>
          <a:p>
            <a:pPr algn="just" rtl="1"/>
            <a:r>
              <a:rPr lang="ar-EG" sz="2800" b="0" i="0" u="none" strike="noStrike" baseline="0" dirty="0">
                <a:latin typeface="Sakkal Majalla" panose="02000000000000000000" pitchFamily="2" charset="-78"/>
                <a:cs typeface="Sakkal Majalla" panose="02000000000000000000" pitchFamily="2" charset="-78"/>
              </a:rPr>
              <a:t>على الرغم من مجموعة التحديات التي تواجه البيانات الضخمة وتشغيلها وتحليلها إلا أن هذه التحديات تمثل حافزاً ودافعاً للمنظمات نحو تذليل العقبات المتعلقة بتلك التحديات وخاصة أن سرعة تدفق تلك البيانات أصبحت تمثل مؤشر رئيسي في ترشيد إتخاذ القرارات، الأمر الذي يترتب عليه إيجاد حلول سريعة للتغلب على تلك المعوقات والتحديات .</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372135" y="3840291"/>
            <a:ext cx="3228315" cy="2230472"/>
          </a:xfrm>
          <a:custGeom>
            <a:avLst/>
            <a:gdLst/>
            <a:ahLst/>
            <a:cxnLst/>
            <a:rect l="l" t="t" r="r" b="b"/>
            <a:pathLst>
              <a:path w="5955632" h="4114800">
                <a:moveTo>
                  <a:pt x="0" y="0"/>
                </a:moveTo>
                <a:lnTo>
                  <a:pt x="5955632" y="0"/>
                </a:lnTo>
                <a:lnTo>
                  <a:pt x="5955632"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9" name="TextBox 8">
            <a:extLst>
              <a:ext uri="{FF2B5EF4-FFF2-40B4-BE49-F238E27FC236}">
                <a16:creationId xmlns:a16="http://schemas.microsoft.com/office/drawing/2014/main" id="{971FAE6B-508C-45F7-868B-DEFB63606EC9}"/>
              </a:ext>
            </a:extLst>
          </p:cNvPr>
          <p:cNvSpPr txBox="1"/>
          <p:nvPr/>
        </p:nvSpPr>
        <p:spPr>
          <a:xfrm>
            <a:off x="5726247" y="1345804"/>
            <a:ext cx="6093618" cy="707886"/>
          </a:xfrm>
          <a:prstGeom prst="rect">
            <a:avLst/>
          </a:prstGeom>
          <a:noFill/>
        </p:spPr>
        <p:txBody>
          <a:bodyPr wrap="square">
            <a:spAutoFit/>
          </a:bodyPr>
          <a:lstStyle/>
          <a:p>
            <a:pPr algn="r" rtl="1"/>
            <a:r>
              <a:rPr lang="ar-EG" sz="4000" b="1" i="0" u="none" strike="noStrike" baseline="0" dirty="0">
                <a:solidFill>
                  <a:srgbClr val="FF0000"/>
                </a:solidFill>
                <a:latin typeface="Sakkal Majalla" panose="02000000000000000000" pitchFamily="2" charset="-78"/>
                <a:cs typeface="Sakkal Majalla" panose="02000000000000000000" pitchFamily="2" charset="-78"/>
              </a:rPr>
              <a:t>التحديات التي تواجه البيانات الضخمة</a:t>
            </a:r>
            <a:endParaRPr lang="en-US" sz="4000" dirty="0">
              <a:solidFill>
                <a:srgbClr val="FF000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644432742"/>
      </p:ext>
    </p:extLst>
  </p:cSld>
  <p:clrMapOvr>
    <a:masterClrMapping/>
  </p:clrMapOvr>
  <mc:AlternateContent xmlns:mc="http://schemas.openxmlformats.org/markup-compatibility/2006" xmlns:p14="http://schemas.microsoft.com/office/powerpoint/2010/main">
    <mc:Choice Requires="p14">
      <p:transition spd="slow" p14:dur="2000" advTm="45615"/>
    </mc:Choice>
    <mc:Fallback xmlns="">
      <p:transition spd="slow" advTm="4561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985934" y="2683499"/>
            <a:ext cx="8833931" cy="923330"/>
          </a:xfrm>
          <a:prstGeom prst="rect">
            <a:avLst/>
          </a:prstGeom>
        </p:spPr>
        <p:txBody>
          <a:bodyPr wrap="square" lIns="0" tIns="0" rIns="0" bIns="0" rtlCol="0" anchor="t">
            <a:spAutoFit/>
          </a:bodyPr>
          <a:lstStyle/>
          <a:p>
            <a:pPr algn="ctr" rtl="1"/>
            <a:r>
              <a:rPr lang="ar-EG" sz="6000" b="1" dirty="0">
                <a:solidFill>
                  <a:srgbClr val="FF0000"/>
                </a:solidFill>
                <a:latin typeface="Sakkal Majalla" panose="02000000000000000000" pitchFamily="2" charset="-78"/>
                <a:cs typeface="Sakkal Majalla" panose="02000000000000000000" pitchFamily="2" charset="-78"/>
              </a:rPr>
              <a:t>أهم ما جاء في المحاضر</a:t>
            </a:r>
            <a:endParaRPr lang="en-US" sz="6000" dirty="0">
              <a:solidFill>
                <a:srgbClr val="FF0000"/>
              </a:solidFill>
              <a:latin typeface="Sakkal Majalla" panose="02000000000000000000" pitchFamily="2" charset="-78"/>
              <a:cs typeface="Sakkal Majalla" panose="02000000000000000000" pitchFamily="2" charset="-78"/>
            </a:endParaRPr>
          </a:p>
        </p:txBody>
      </p:sp>
      <p:sp>
        <p:nvSpPr>
          <p:cNvPr id="7" name="Freeform 7"/>
          <p:cNvSpPr/>
          <p:nvPr/>
        </p:nvSpPr>
        <p:spPr>
          <a:xfrm>
            <a:off x="372135" y="3840291"/>
            <a:ext cx="3228315" cy="2230472"/>
          </a:xfrm>
          <a:custGeom>
            <a:avLst/>
            <a:gdLst/>
            <a:ahLst/>
            <a:cxnLst/>
            <a:rect l="l" t="t" r="r" b="b"/>
            <a:pathLst>
              <a:path w="5955632" h="4114800">
                <a:moveTo>
                  <a:pt x="0" y="0"/>
                </a:moveTo>
                <a:lnTo>
                  <a:pt x="5955632" y="0"/>
                </a:lnTo>
                <a:lnTo>
                  <a:pt x="5955632"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Tree>
    <p:extLst>
      <p:ext uri="{BB962C8B-B14F-4D97-AF65-F5344CB8AC3E}">
        <p14:creationId xmlns:p14="http://schemas.microsoft.com/office/powerpoint/2010/main" val="1255704453"/>
      </p:ext>
    </p:extLst>
  </p:cSld>
  <p:clrMapOvr>
    <a:masterClrMapping/>
  </p:clrMapOvr>
  <mc:AlternateContent xmlns:mc="http://schemas.openxmlformats.org/markup-compatibility/2006" xmlns:p14="http://schemas.microsoft.com/office/powerpoint/2010/main">
    <mc:Choice Requires="p14">
      <p:transition spd="slow" p14:dur="2000" advTm="53480"/>
    </mc:Choice>
    <mc:Fallback xmlns="">
      <p:transition spd="slow" advTm="5348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graphicFrame>
        <p:nvGraphicFramePr>
          <p:cNvPr id="9" name="Diagram 8">
            <a:extLst>
              <a:ext uri="{FF2B5EF4-FFF2-40B4-BE49-F238E27FC236}">
                <a16:creationId xmlns:a16="http://schemas.microsoft.com/office/drawing/2014/main" id="{1E31B7AC-488F-4708-A59D-6BB6CC66D78B}"/>
              </a:ext>
            </a:extLst>
          </p:cNvPr>
          <p:cNvGraphicFramePr/>
          <p:nvPr>
            <p:extLst>
              <p:ext uri="{D42A27DB-BD31-4B8C-83A1-F6EECF244321}">
                <p14:modId xmlns:p14="http://schemas.microsoft.com/office/powerpoint/2010/main" val="296707682"/>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547742310"/>
      </p:ext>
    </p:extLst>
  </p:cSld>
  <p:clrMapOvr>
    <a:masterClrMapping/>
  </p:clrMapOvr>
  <mc:AlternateContent xmlns:mc="http://schemas.openxmlformats.org/markup-compatibility/2006" xmlns:p14="http://schemas.microsoft.com/office/powerpoint/2010/main">
    <mc:Choice Requires="p14">
      <p:transition spd="slow" p14:dur="2000" advTm="7021"/>
    </mc:Choice>
    <mc:Fallback xmlns="">
      <p:transition spd="slow" advTm="7021"/>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graphicFrame>
        <p:nvGraphicFramePr>
          <p:cNvPr id="9" name="Diagram 8">
            <a:extLst>
              <a:ext uri="{FF2B5EF4-FFF2-40B4-BE49-F238E27FC236}">
                <a16:creationId xmlns:a16="http://schemas.microsoft.com/office/drawing/2014/main" id="{1E31B7AC-488F-4708-A59D-6BB6CC66D78B}"/>
              </a:ext>
            </a:extLst>
          </p:cNvPr>
          <p:cNvGraphicFramePr/>
          <p:nvPr>
            <p:extLst>
              <p:ext uri="{D42A27DB-BD31-4B8C-83A1-F6EECF244321}">
                <p14:modId xmlns:p14="http://schemas.microsoft.com/office/powerpoint/2010/main" val="3667444144"/>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88321656"/>
      </p:ext>
    </p:extLst>
  </p:cSld>
  <p:clrMapOvr>
    <a:masterClrMapping/>
  </p:clrMapOvr>
  <mc:AlternateContent xmlns:mc="http://schemas.openxmlformats.org/markup-compatibility/2006" xmlns:p14="http://schemas.microsoft.com/office/powerpoint/2010/main">
    <mc:Choice Requires="p14">
      <p:transition spd="slow" p14:dur="2000" advTm="12944"/>
    </mc:Choice>
    <mc:Fallback xmlns="">
      <p:transition spd="slow" advTm="12944"/>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graphicFrame>
        <p:nvGraphicFramePr>
          <p:cNvPr id="9" name="Diagram 8">
            <a:extLst>
              <a:ext uri="{FF2B5EF4-FFF2-40B4-BE49-F238E27FC236}">
                <a16:creationId xmlns:a16="http://schemas.microsoft.com/office/drawing/2014/main" id="{1E31B7AC-488F-4708-A59D-6BB6CC66D78B}"/>
              </a:ext>
            </a:extLst>
          </p:cNvPr>
          <p:cNvGraphicFramePr/>
          <p:nvPr>
            <p:extLst>
              <p:ext uri="{D42A27DB-BD31-4B8C-83A1-F6EECF244321}">
                <p14:modId xmlns:p14="http://schemas.microsoft.com/office/powerpoint/2010/main" val="3277308872"/>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82414688"/>
      </p:ext>
    </p:extLst>
  </p:cSld>
  <p:clrMapOvr>
    <a:masterClrMapping/>
  </p:clrMapOvr>
  <mc:AlternateContent xmlns:mc="http://schemas.openxmlformats.org/markup-compatibility/2006" xmlns:p14="http://schemas.microsoft.com/office/powerpoint/2010/main">
    <mc:Choice Requires="p14">
      <p:transition spd="slow" p14:dur="2000" advTm="10320"/>
    </mc:Choice>
    <mc:Fallback xmlns="">
      <p:transition spd="slow" advTm="1032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graphicFrame>
        <p:nvGraphicFramePr>
          <p:cNvPr id="6" name="Diagram 5">
            <a:extLst>
              <a:ext uri="{FF2B5EF4-FFF2-40B4-BE49-F238E27FC236}">
                <a16:creationId xmlns:a16="http://schemas.microsoft.com/office/drawing/2014/main" id="{DA1CF344-B12B-478B-BF99-7BAC8FF597F3}"/>
              </a:ext>
            </a:extLst>
          </p:cNvPr>
          <p:cNvGraphicFramePr/>
          <p:nvPr>
            <p:extLst>
              <p:ext uri="{D42A27DB-BD31-4B8C-83A1-F6EECF244321}">
                <p14:modId xmlns:p14="http://schemas.microsoft.com/office/powerpoint/2010/main" val="4072046159"/>
              </p:ext>
            </p:extLst>
          </p:nvPr>
        </p:nvGraphicFramePr>
        <p:xfrm>
          <a:off x="1874838" y="898094"/>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290310886"/>
      </p:ext>
    </p:extLst>
  </p:cSld>
  <p:clrMapOvr>
    <a:masterClrMapping/>
  </p:clrMapOvr>
  <mc:AlternateContent xmlns:mc="http://schemas.openxmlformats.org/markup-compatibility/2006" xmlns:p14="http://schemas.microsoft.com/office/powerpoint/2010/main">
    <mc:Choice Requires="p14">
      <p:transition spd="slow" p14:dur="2000" advTm="21766"/>
    </mc:Choice>
    <mc:Fallback xmlns="">
      <p:transition spd="slow" advTm="21766"/>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graphicFrame>
        <p:nvGraphicFramePr>
          <p:cNvPr id="6" name="Diagram 5">
            <a:extLst>
              <a:ext uri="{FF2B5EF4-FFF2-40B4-BE49-F238E27FC236}">
                <a16:creationId xmlns:a16="http://schemas.microsoft.com/office/drawing/2014/main" id="{DA1CF344-B12B-478B-BF99-7BAC8FF597F3}"/>
              </a:ext>
            </a:extLst>
          </p:cNvPr>
          <p:cNvGraphicFramePr/>
          <p:nvPr>
            <p:extLst>
              <p:ext uri="{D42A27DB-BD31-4B8C-83A1-F6EECF244321}">
                <p14:modId xmlns:p14="http://schemas.microsoft.com/office/powerpoint/2010/main" val="2174644471"/>
              </p:ext>
            </p:extLst>
          </p:nvPr>
        </p:nvGraphicFramePr>
        <p:xfrm>
          <a:off x="1874838" y="898094"/>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9123796"/>
      </p:ext>
    </p:extLst>
  </p:cSld>
  <p:clrMapOvr>
    <a:masterClrMapping/>
  </p:clrMapOvr>
  <mc:AlternateContent xmlns:mc="http://schemas.openxmlformats.org/markup-compatibility/2006" xmlns:p14="http://schemas.microsoft.com/office/powerpoint/2010/main">
    <mc:Choice Requires="p14">
      <p:transition spd="slow" p14:dur="2000" advTm="13796"/>
    </mc:Choice>
    <mc:Fallback xmlns="">
      <p:transition spd="slow" advTm="13796"/>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graphicFrame>
        <p:nvGraphicFramePr>
          <p:cNvPr id="6" name="Diagram 5">
            <a:extLst>
              <a:ext uri="{FF2B5EF4-FFF2-40B4-BE49-F238E27FC236}">
                <a16:creationId xmlns:a16="http://schemas.microsoft.com/office/drawing/2014/main" id="{DA1CF344-B12B-478B-BF99-7BAC8FF597F3}"/>
              </a:ext>
            </a:extLst>
          </p:cNvPr>
          <p:cNvGraphicFramePr/>
          <p:nvPr>
            <p:extLst>
              <p:ext uri="{D42A27DB-BD31-4B8C-83A1-F6EECF244321}">
                <p14:modId xmlns:p14="http://schemas.microsoft.com/office/powerpoint/2010/main" val="4045831905"/>
              </p:ext>
            </p:extLst>
          </p:nvPr>
        </p:nvGraphicFramePr>
        <p:xfrm>
          <a:off x="1874838" y="898094"/>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72485310"/>
      </p:ext>
    </p:extLst>
  </p:cSld>
  <p:clrMapOvr>
    <a:masterClrMapping/>
  </p:clrMapOvr>
  <mc:AlternateContent xmlns:mc="http://schemas.openxmlformats.org/markup-compatibility/2006" xmlns:p14="http://schemas.microsoft.com/office/powerpoint/2010/main">
    <mc:Choice Requires="p14">
      <p:transition spd="slow" p14:dur="2000" advTm="21766"/>
    </mc:Choice>
    <mc:Fallback xmlns="">
      <p:transition spd="slow" advTm="21766"/>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graphicFrame>
        <p:nvGraphicFramePr>
          <p:cNvPr id="6" name="Diagram 5">
            <a:extLst>
              <a:ext uri="{FF2B5EF4-FFF2-40B4-BE49-F238E27FC236}">
                <a16:creationId xmlns:a16="http://schemas.microsoft.com/office/drawing/2014/main" id="{DA1CF344-B12B-478B-BF99-7BAC8FF597F3}"/>
              </a:ext>
            </a:extLst>
          </p:cNvPr>
          <p:cNvGraphicFramePr/>
          <p:nvPr>
            <p:extLst>
              <p:ext uri="{D42A27DB-BD31-4B8C-83A1-F6EECF244321}">
                <p14:modId xmlns:p14="http://schemas.microsoft.com/office/powerpoint/2010/main" val="4192469074"/>
              </p:ext>
            </p:extLst>
          </p:nvPr>
        </p:nvGraphicFramePr>
        <p:xfrm>
          <a:off x="1874838" y="898094"/>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168399063"/>
      </p:ext>
    </p:extLst>
  </p:cSld>
  <p:clrMapOvr>
    <a:masterClrMapping/>
  </p:clrMapOvr>
  <mc:AlternateContent xmlns:mc="http://schemas.openxmlformats.org/markup-compatibility/2006" xmlns:p14="http://schemas.microsoft.com/office/powerpoint/2010/main">
    <mc:Choice Requires="p14">
      <p:transition spd="slow" p14:dur="2000" advTm="13796"/>
    </mc:Choice>
    <mc:Fallback xmlns="">
      <p:transition spd="slow" advTm="13796"/>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graphicFrame>
        <p:nvGraphicFramePr>
          <p:cNvPr id="6" name="Diagram 5">
            <a:extLst>
              <a:ext uri="{FF2B5EF4-FFF2-40B4-BE49-F238E27FC236}">
                <a16:creationId xmlns:a16="http://schemas.microsoft.com/office/drawing/2014/main" id="{DA1CF344-B12B-478B-BF99-7BAC8FF597F3}"/>
              </a:ext>
            </a:extLst>
          </p:cNvPr>
          <p:cNvGraphicFramePr/>
          <p:nvPr>
            <p:extLst>
              <p:ext uri="{D42A27DB-BD31-4B8C-83A1-F6EECF244321}">
                <p14:modId xmlns:p14="http://schemas.microsoft.com/office/powerpoint/2010/main" val="1619687856"/>
              </p:ext>
            </p:extLst>
          </p:nvPr>
        </p:nvGraphicFramePr>
        <p:xfrm>
          <a:off x="1874838" y="898094"/>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734955964"/>
      </p:ext>
    </p:extLst>
  </p:cSld>
  <p:clrMapOvr>
    <a:masterClrMapping/>
  </p:clrMapOvr>
  <mc:AlternateContent xmlns:mc="http://schemas.openxmlformats.org/markup-compatibility/2006" xmlns:p14="http://schemas.microsoft.com/office/powerpoint/2010/main">
    <mc:Choice Requires="p14">
      <p:transition spd="slow" p14:dur="2000" advTm="13796"/>
    </mc:Choice>
    <mc:Fallback xmlns="">
      <p:transition spd="slow" advTm="13796"/>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graphicFrame>
        <p:nvGraphicFramePr>
          <p:cNvPr id="6" name="Diagram 5">
            <a:extLst>
              <a:ext uri="{FF2B5EF4-FFF2-40B4-BE49-F238E27FC236}">
                <a16:creationId xmlns:a16="http://schemas.microsoft.com/office/drawing/2014/main" id="{DA1CF344-B12B-478B-BF99-7BAC8FF597F3}"/>
              </a:ext>
            </a:extLst>
          </p:cNvPr>
          <p:cNvGraphicFramePr/>
          <p:nvPr>
            <p:extLst>
              <p:ext uri="{D42A27DB-BD31-4B8C-83A1-F6EECF244321}">
                <p14:modId xmlns:p14="http://schemas.microsoft.com/office/powerpoint/2010/main" val="1053548186"/>
              </p:ext>
            </p:extLst>
          </p:nvPr>
        </p:nvGraphicFramePr>
        <p:xfrm>
          <a:off x="1874838" y="898094"/>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330100328"/>
      </p:ext>
    </p:extLst>
  </p:cSld>
  <p:clrMapOvr>
    <a:masterClrMapping/>
  </p:clrMapOvr>
  <mc:AlternateContent xmlns:mc="http://schemas.openxmlformats.org/markup-compatibility/2006" xmlns:p14="http://schemas.microsoft.com/office/powerpoint/2010/main">
    <mc:Choice Requires="p14">
      <p:transition spd="slow" p14:dur="2000" advTm="13796"/>
    </mc:Choice>
    <mc:Fallback xmlns="">
      <p:transition spd="slow" advTm="13796"/>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graphicFrame>
        <p:nvGraphicFramePr>
          <p:cNvPr id="6" name="Diagram 5">
            <a:extLst>
              <a:ext uri="{FF2B5EF4-FFF2-40B4-BE49-F238E27FC236}">
                <a16:creationId xmlns:a16="http://schemas.microsoft.com/office/drawing/2014/main" id="{DA1CF344-B12B-478B-BF99-7BAC8FF597F3}"/>
              </a:ext>
            </a:extLst>
          </p:cNvPr>
          <p:cNvGraphicFramePr/>
          <p:nvPr>
            <p:extLst>
              <p:ext uri="{D42A27DB-BD31-4B8C-83A1-F6EECF244321}">
                <p14:modId xmlns:p14="http://schemas.microsoft.com/office/powerpoint/2010/main" val="2223434779"/>
              </p:ext>
            </p:extLst>
          </p:nvPr>
        </p:nvGraphicFramePr>
        <p:xfrm>
          <a:off x="1874838" y="898094"/>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352625162"/>
      </p:ext>
    </p:extLst>
  </p:cSld>
  <p:clrMapOvr>
    <a:masterClrMapping/>
  </p:clrMapOvr>
  <mc:AlternateContent xmlns:mc="http://schemas.openxmlformats.org/markup-compatibility/2006" xmlns:p14="http://schemas.microsoft.com/office/powerpoint/2010/main">
    <mc:Choice Requires="p14">
      <p:transition spd="slow" p14:dur="2000" advTm="13796"/>
    </mc:Choice>
    <mc:Fallback xmlns="">
      <p:transition spd="slow" advTm="13796"/>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graphicFrame>
        <p:nvGraphicFramePr>
          <p:cNvPr id="6" name="Diagram 5">
            <a:extLst>
              <a:ext uri="{FF2B5EF4-FFF2-40B4-BE49-F238E27FC236}">
                <a16:creationId xmlns:a16="http://schemas.microsoft.com/office/drawing/2014/main" id="{DA1CF344-B12B-478B-BF99-7BAC8FF597F3}"/>
              </a:ext>
            </a:extLst>
          </p:cNvPr>
          <p:cNvGraphicFramePr/>
          <p:nvPr>
            <p:extLst>
              <p:ext uri="{D42A27DB-BD31-4B8C-83A1-F6EECF244321}">
                <p14:modId xmlns:p14="http://schemas.microsoft.com/office/powerpoint/2010/main" val="1256849108"/>
              </p:ext>
            </p:extLst>
          </p:nvPr>
        </p:nvGraphicFramePr>
        <p:xfrm>
          <a:off x="1874838" y="898094"/>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92180313"/>
      </p:ext>
    </p:extLst>
  </p:cSld>
  <p:clrMapOvr>
    <a:masterClrMapping/>
  </p:clrMapOvr>
  <mc:AlternateContent xmlns:mc="http://schemas.openxmlformats.org/markup-compatibility/2006" xmlns:p14="http://schemas.microsoft.com/office/powerpoint/2010/main">
    <mc:Choice Requires="p14">
      <p:transition spd="slow" p14:dur="2000" advTm="13796"/>
    </mc:Choice>
    <mc:Fallback xmlns="">
      <p:transition spd="slow" advTm="13796"/>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graphicFrame>
        <p:nvGraphicFramePr>
          <p:cNvPr id="6" name="Diagram 5">
            <a:extLst>
              <a:ext uri="{FF2B5EF4-FFF2-40B4-BE49-F238E27FC236}">
                <a16:creationId xmlns:a16="http://schemas.microsoft.com/office/drawing/2014/main" id="{DA1CF344-B12B-478B-BF99-7BAC8FF597F3}"/>
              </a:ext>
            </a:extLst>
          </p:cNvPr>
          <p:cNvGraphicFramePr/>
          <p:nvPr>
            <p:extLst>
              <p:ext uri="{D42A27DB-BD31-4B8C-83A1-F6EECF244321}">
                <p14:modId xmlns:p14="http://schemas.microsoft.com/office/powerpoint/2010/main" val="3022738590"/>
              </p:ext>
            </p:extLst>
          </p:nvPr>
        </p:nvGraphicFramePr>
        <p:xfrm>
          <a:off x="1874838" y="898094"/>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976353861"/>
      </p:ext>
    </p:extLst>
  </p:cSld>
  <p:clrMapOvr>
    <a:masterClrMapping/>
  </p:clrMapOvr>
  <mc:AlternateContent xmlns:mc="http://schemas.openxmlformats.org/markup-compatibility/2006" xmlns:p14="http://schemas.microsoft.com/office/powerpoint/2010/main">
    <mc:Choice Requires="p14">
      <p:transition spd="slow" p14:dur="2000" advTm="13796"/>
    </mc:Choice>
    <mc:Fallback xmlns="">
      <p:transition spd="slow" advTm="13796"/>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8975"/>
    </mc:Choice>
    <mc:Fallback xmlns="">
      <p:transition spd="slow" advTm="18975"/>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1766</TotalTime>
  <Words>4387</Words>
  <Application>Microsoft Office PowerPoint</Application>
  <PresentationFormat>Widescreen</PresentationFormat>
  <Paragraphs>286</Paragraphs>
  <Slides>53</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53</vt:i4>
      </vt:variant>
    </vt:vector>
  </HeadingPairs>
  <TitlesOfParts>
    <vt:vector size="61" baseType="lpstr">
      <vt:lpstr>Arial</vt:lpstr>
      <vt:lpstr>Calibri</vt:lpstr>
      <vt:lpstr>Calibri Light</vt:lpstr>
      <vt:lpstr>Sakkal Majalla</vt:lpstr>
      <vt:lpstr>Times New Roman</vt:lpstr>
      <vt:lpstr>Times New Roman,Bold</vt:lpstr>
      <vt:lpstr>TT Rounds Condensed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MohamedMoheb</cp:lastModifiedBy>
  <cp:revision>112</cp:revision>
  <dcterms:created xsi:type="dcterms:W3CDTF">2023-04-29T09:08:23Z</dcterms:created>
  <dcterms:modified xsi:type="dcterms:W3CDTF">2024-07-12T09:36:22Z</dcterms:modified>
</cp:coreProperties>
</file>