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6"/>
  </p:notesMasterIdLst>
  <p:handoutMasterIdLst>
    <p:handoutMasterId r:id="rId67"/>
  </p:handoutMasterIdLst>
  <p:sldIdLst>
    <p:sldId id="303" r:id="rId5"/>
    <p:sldId id="313" r:id="rId6"/>
    <p:sldId id="638" r:id="rId7"/>
    <p:sldId id="640" r:id="rId8"/>
    <p:sldId id="641" r:id="rId9"/>
    <p:sldId id="630" r:id="rId10"/>
    <p:sldId id="639" r:id="rId11"/>
    <p:sldId id="642" r:id="rId12"/>
    <p:sldId id="643" r:id="rId13"/>
    <p:sldId id="644" r:id="rId14"/>
    <p:sldId id="645" r:id="rId15"/>
    <p:sldId id="646" r:id="rId16"/>
    <p:sldId id="647" r:id="rId17"/>
    <p:sldId id="648" r:id="rId18"/>
    <p:sldId id="649" r:id="rId19"/>
    <p:sldId id="650" r:id="rId20"/>
    <p:sldId id="651" r:id="rId21"/>
    <p:sldId id="652" r:id="rId22"/>
    <p:sldId id="653" r:id="rId23"/>
    <p:sldId id="654" r:id="rId24"/>
    <p:sldId id="656" r:id="rId25"/>
    <p:sldId id="655" r:id="rId26"/>
    <p:sldId id="657" r:id="rId27"/>
    <p:sldId id="658" r:id="rId28"/>
    <p:sldId id="659" r:id="rId29"/>
    <p:sldId id="660" r:id="rId30"/>
    <p:sldId id="661" r:id="rId31"/>
    <p:sldId id="662" r:id="rId32"/>
    <p:sldId id="663" r:id="rId33"/>
    <p:sldId id="664" r:id="rId34"/>
    <p:sldId id="665" r:id="rId35"/>
    <p:sldId id="666" r:id="rId36"/>
    <p:sldId id="667" r:id="rId37"/>
    <p:sldId id="668" r:id="rId38"/>
    <p:sldId id="669" r:id="rId39"/>
    <p:sldId id="670" r:id="rId40"/>
    <p:sldId id="671" r:id="rId41"/>
    <p:sldId id="672" r:id="rId42"/>
    <p:sldId id="673" r:id="rId43"/>
    <p:sldId id="674" r:id="rId44"/>
    <p:sldId id="675" r:id="rId45"/>
    <p:sldId id="676" r:id="rId46"/>
    <p:sldId id="677" r:id="rId47"/>
    <p:sldId id="678" r:id="rId48"/>
    <p:sldId id="680" r:id="rId49"/>
    <p:sldId id="679" r:id="rId50"/>
    <p:sldId id="681" r:id="rId51"/>
    <p:sldId id="682" r:id="rId52"/>
    <p:sldId id="683" r:id="rId53"/>
    <p:sldId id="684" r:id="rId54"/>
    <p:sldId id="685" r:id="rId55"/>
    <p:sldId id="686" r:id="rId56"/>
    <p:sldId id="687" r:id="rId57"/>
    <p:sldId id="688" r:id="rId58"/>
    <p:sldId id="689" r:id="rId59"/>
    <p:sldId id="690" r:id="rId60"/>
    <p:sldId id="691" r:id="rId61"/>
    <p:sldId id="692" r:id="rId62"/>
    <p:sldId id="693" r:id="rId63"/>
    <p:sldId id="541" r:id="rId64"/>
    <p:sldId id="349"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638"/>
            <p14:sldId id="640"/>
            <p14:sldId id="641"/>
            <p14:sldId id="630"/>
            <p14:sldId id="639"/>
            <p14:sldId id="642"/>
            <p14:sldId id="643"/>
            <p14:sldId id="644"/>
            <p14:sldId id="645"/>
            <p14:sldId id="646"/>
            <p14:sldId id="647"/>
            <p14:sldId id="648"/>
            <p14:sldId id="649"/>
            <p14:sldId id="650"/>
            <p14:sldId id="651"/>
            <p14:sldId id="652"/>
            <p14:sldId id="653"/>
            <p14:sldId id="654"/>
            <p14:sldId id="656"/>
            <p14:sldId id="655"/>
            <p14:sldId id="657"/>
            <p14:sldId id="658"/>
            <p14:sldId id="659"/>
            <p14:sldId id="660"/>
            <p14:sldId id="661"/>
            <p14:sldId id="662"/>
            <p14:sldId id="663"/>
            <p14:sldId id="664"/>
            <p14:sldId id="665"/>
            <p14:sldId id="666"/>
            <p14:sldId id="667"/>
            <p14:sldId id="668"/>
            <p14:sldId id="669"/>
            <p14:sldId id="670"/>
            <p14:sldId id="671"/>
            <p14:sldId id="672"/>
            <p14:sldId id="673"/>
            <p14:sldId id="674"/>
            <p14:sldId id="675"/>
            <p14:sldId id="676"/>
            <p14:sldId id="677"/>
            <p14:sldId id="678"/>
            <p14:sldId id="680"/>
            <p14:sldId id="679"/>
            <p14:sldId id="681"/>
            <p14:sldId id="682"/>
            <p14:sldId id="683"/>
            <p14:sldId id="684"/>
            <p14:sldId id="685"/>
            <p14:sldId id="686"/>
            <p14:sldId id="687"/>
            <p14:sldId id="688"/>
            <p14:sldId id="689"/>
            <p14:sldId id="690"/>
            <p14:sldId id="691"/>
            <p14:sldId id="692"/>
            <p14:sldId id="693"/>
            <p14:sldId id="54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2D3956"/>
    <a:srgbClr val="203E5F"/>
    <a:srgbClr val="FFD200"/>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47EE74-5EAA-40FD-95BE-38908563E341}" v="54" dt="2024-11-29T03:05:35.0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904" autoAdjust="0"/>
    <p:restoredTop sz="94660"/>
  </p:normalViewPr>
  <p:slideViewPr>
    <p:cSldViewPr snapToGrid="0">
      <p:cViewPr varScale="1">
        <p:scale>
          <a:sx n="101" d="100"/>
          <a:sy n="101" d="100"/>
        </p:scale>
        <p:origin x="1320"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Halawany" userId="93acd4f6-3999-43c0-a02f-17f31116eace" providerId="ADAL" clId="{F547EE74-5EAA-40FD-95BE-38908563E341}"/>
    <pc:docChg chg="undo redo custSel modSld">
      <pc:chgData name="AbdullahHalawany" userId="93acd4f6-3999-43c0-a02f-17f31116eace" providerId="ADAL" clId="{F547EE74-5EAA-40FD-95BE-38908563E341}" dt="2024-11-29T03:05:35.037" v="138"/>
      <pc:docMkLst>
        <pc:docMk/>
      </pc:docMkLst>
      <pc:sldChg chg="addSp delSp modSp mod modTransition modAnim">
        <pc:chgData name="AbdullahHalawany" userId="93acd4f6-3999-43c0-a02f-17f31116eace" providerId="ADAL" clId="{F547EE74-5EAA-40FD-95BE-38908563E341}" dt="2024-11-29T03:05:35.037" v="138"/>
        <pc:sldMkLst>
          <pc:docMk/>
          <pc:sldMk cId="0" sldId="303"/>
        </pc:sldMkLst>
        <pc:picChg chg="add del mod">
          <ac:chgData name="AbdullahHalawany" userId="93acd4f6-3999-43c0-a02f-17f31116eace" providerId="ADAL" clId="{F547EE74-5EAA-40FD-95BE-38908563E341}" dt="2024-11-29T01:13:03.170" v="67"/>
          <ac:picMkLst>
            <pc:docMk/>
            <pc:sldMk cId="0" sldId="303"/>
            <ac:picMk id="8" creationId="{2ABABB7B-9989-9FAF-2294-1FD07D6E75FF}"/>
          </ac:picMkLst>
        </pc:picChg>
        <pc:picChg chg="add del mod ord">
          <ac:chgData name="AbdullahHalawany" userId="93acd4f6-3999-43c0-a02f-17f31116eace" providerId="ADAL" clId="{F547EE74-5EAA-40FD-95BE-38908563E341}" dt="2024-11-29T01:13:41.341" v="68"/>
          <ac:picMkLst>
            <pc:docMk/>
            <pc:sldMk cId="0" sldId="303"/>
            <ac:picMk id="17" creationId="{DC2B3971-8863-B95F-D576-BF06FD75E2CC}"/>
          </ac:picMkLst>
        </pc:picChg>
        <pc:picChg chg="add del mod">
          <ac:chgData name="AbdullahHalawany" userId="93acd4f6-3999-43c0-a02f-17f31116eace" providerId="ADAL" clId="{F547EE74-5EAA-40FD-95BE-38908563E341}" dt="2024-11-29T03:05:35.037" v="138"/>
          <ac:picMkLst>
            <pc:docMk/>
            <pc:sldMk cId="0" sldId="303"/>
            <ac:picMk id="18" creationId="{15419D27-0727-840C-8318-2D7E0AFEE263}"/>
          </ac:picMkLst>
        </pc:picChg>
      </pc:sldChg>
      <pc:sldChg chg="addSp delSp modSp mod modTransition modAnim">
        <pc:chgData name="AbdullahHalawany" userId="93acd4f6-3999-43c0-a02f-17f31116eace" providerId="ADAL" clId="{F547EE74-5EAA-40FD-95BE-38908563E341}" dt="2024-11-29T03:05:35.037" v="138"/>
        <pc:sldMkLst>
          <pc:docMk/>
          <pc:sldMk cId="0" sldId="313"/>
        </pc:sldMkLst>
        <pc:graphicFrameChg chg="mod">
          <ac:chgData name="AbdullahHalawany" userId="93acd4f6-3999-43c0-a02f-17f31116eace" providerId="ADAL" clId="{F547EE74-5EAA-40FD-95BE-38908563E341}" dt="2024-11-27T17:00:41.566" v="22"/>
          <ac:graphicFrameMkLst>
            <pc:docMk/>
            <pc:sldMk cId="0" sldId="313"/>
            <ac:graphicFrameMk id="29" creationId="{6C25496F-2985-4181-9F4C-F2994AC5600B}"/>
          </ac:graphicFrameMkLst>
        </pc:graphicFrameChg>
        <pc:picChg chg="add del mod">
          <ac:chgData name="AbdullahHalawany" userId="93acd4f6-3999-43c0-a02f-17f31116eace" providerId="ADAL" clId="{F547EE74-5EAA-40FD-95BE-38908563E341}" dt="2024-11-29T03:05:35.037" v="138"/>
          <ac:picMkLst>
            <pc:docMk/>
            <pc:sldMk cId="0" sldId="313"/>
            <ac:picMk id="16" creationId="{BC05A92B-1D23-AE27-7345-A83A11F292EE}"/>
          </ac:picMkLst>
        </pc:picChg>
      </pc:sldChg>
      <pc:sldChg chg="addSp delSp modSp modTransition modAnim">
        <pc:chgData name="AbdullahHalawany" userId="93acd4f6-3999-43c0-a02f-17f31116eace" providerId="ADAL" clId="{F547EE74-5EAA-40FD-95BE-38908563E341}" dt="2024-11-29T03:05:35.037" v="138"/>
        <pc:sldMkLst>
          <pc:docMk/>
          <pc:sldMk cId="0" sldId="349"/>
        </pc:sldMkLst>
        <pc:picChg chg="add del mod">
          <ac:chgData name="AbdullahHalawany" userId="93acd4f6-3999-43c0-a02f-17f31116eace" providerId="ADAL" clId="{F547EE74-5EAA-40FD-95BE-38908563E341}" dt="2024-11-29T03:05:35.037" v="138"/>
          <ac:picMkLst>
            <pc:docMk/>
            <pc:sldMk cId="0" sldId="349"/>
            <ac:picMk id="5" creationId="{1B6B9167-5F38-A7F0-0FCB-863410EA8BDE}"/>
          </ac:picMkLst>
        </pc:picChg>
      </pc:sldChg>
      <pc:sldChg chg="addSp delSp modSp modTransition modAnim">
        <pc:chgData name="AbdullahHalawany" userId="93acd4f6-3999-43c0-a02f-17f31116eace" providerId="ADAL" clId="{F547EE74-5EAA-40FD-95BE-38908563E341}" dt="2024-11-29T03:05:35.037" v="138"/>
        <pc:sldMkLst>
          <pc:docMk/>
          <pc:sldMk cId="3023639722" sldId="541"/>
        </pc:sldMkLst>
        <pc:picChg chg="add del mod">
          <ac:chgData name="AbdullahHalawany" userId="93acd4f6-3999-43c0-a02f-17f31116eace" providerId="ADAL" clId="{F547EE74-5EAA-40FD-95BE-38908563E341}" dt="2024-11-29T03:05:35.037" v="138"/>
          <ac:picMkLst>
            <pc:docMk/>
            <pc:sldMk cId="3023639722" sldId="541"/>
            <ac:picMk id="5" creationId="{6B26448B-2C1A-B2D7-49CC-FE8DBF756D78}"/>
          </ac:picMkLst>
        </pc:picChg>
      </pc:sldChg>
      <pc:sldChg chg="addSp delSp modSp modTransition modAnim">
        <pc:chgData name="AbdullahHalawany" userId="93acd4f6-3999-43c0-a02f-17f31116eace" providerId="ADAL" clId="{F547EE74-5EAA-40FD-95BE-38908563E341}" dt="2024-11-29T03:05:35.037" v="138"/>
        <pc:sldMkLst>
          <pc:docMk/>
          <pc:sldMk cId="2400596205" sldId="630"/>
        </pc:sldMkLst>
        <pc:picChg chg="add del mod">
          <ac:chgData name="AbdullahHalawany" userId="93acd4f6-3999-43c0-a02f-17f31116eace" providerId="ADAL" clId="{F547EE74-5EAA-40FD-95BE-38908563E341}" dt="2024-11-29T03:05:35.037" v="138"/>
          <ac:picMkLst>
            <pc:docMk/>
            <pc:sldMk cId="2400596205" sldId="630"/>
            <ac:picMk id="16" creationId="{01461AA5-9A01-2BFE-1F55-1C80729E5963}"/>
          </ac:picMkLst>
        </pc:picChg>
      </pc:sldChg>
      <pc:sldChg chg="addSp delSp modSp modTransition modAnim">
        <pc:chgData name="AbdullahHalawany" userId="93acd4f6-3999-43c0-a02f-17f31116eace" providerId="ADAL" clId="{F547EE74-5EAA-40FD-95BE-38908563E341}" dt="2024-11-29T03:05:35.037" v="138"/>
        <pc:sldMkLst>
          <pc:docMk/>
          <pc:sldMk cId="2809473604" sldId="638"/>
        </pc:sldMkLst>
        <pc:picChg chg="add del mod">
          <ac:chgData name="AbdullahHalawany" userId="93acd4f6-3999-43c0-a02f-17f31116eace" providerId="ADAL" clId="{F547EE74-5EAA-40FD-95BE-38908563E341}" dt="2024-11-29T03:05:35.037" v="138"/>
          <ac:picMkLst>
            <pc:docMk/>
            <pc:sldMk cId="2809473604" sldId="638"/>
            <ac:picMk id="5" creationId="{7F3E32EE-91A0-4BE8-3A51-EC96C0388DE6}"/>
          </ac:picMkLst>
        </pc:picChg>
      </pc:sldChg>
      <pc:sldChg chg="addSp delSp modSp mod modTransition modAnim">
        <pc:chgData name="AbdullahHalawany" userId="93acd4f6-3999-43c0-a02f-17f31116eace" providerId="ADAL" clId="{F547EE74-5EAA-40FD-95BE-38908563E341}" dt="2024-11-29T03:05:35.037" v="138"/>
        <pc:sldMkLst>
          <pc:docMk/>
          <pc:sldMk cId="4082385159" sldId="639"/>
        </pc:sldMkLst>
        <pc:spChg chg="mod">
          <ac:chgData name="AbdullahHalawany" userId="93acd4f6-3999-43c0-a02f-17f31116eace" providerId="ADAL" clId="{F547EE74-5EAA-40FD-95BE-38908563E341}" dt="2024-11-27T17:01:12.299" v="30" actId="1076"/>
          <ac:spMkLst>
            <pc:docMk/>
            <pc:sldMk cId="4082385159" sldId="639"/>
            <ac:spMk id="15" creationId="{00000000-0000-0000-0000-000000000000}"/>
          </ac:spMkLst>
        </pc:spChg>
        <pc:picChg chg="add del mod">
          <ac:chgData name="AbdullahHalawany" userId="93acd4f6-3999-43c0-a02f-17f31116eace" providerId="ADAL" clId="{F547EE74-5EAA-40FD-95BE-38908563E341}" dt="2024-11-29T03:05:35.037" v="138"/>
          <ac:picMkLst>
            <pc:docMk/>
            <pc:sldMk cId="4082385159" sldId="639"/>
            <ac:picMk id="5" creationId="{2329201A-5C1F-1CD7-0A33-4A5741172307}"/>
          </ac:picMkLst>
        </pc:picChg>
      </pc:sldChg>
      <pc:sldChg chg="addSp delSp modSp mod modTransition modAnim">
        <pc:chgData name="AbdullahHalawany" userId="93acd4f6-3999-43c0-a02f-17f31116eace" providerId="ADAL" clId="{F547EE74-5EAA-40FD-95BE-38908563E341}" dt="2024-11-29T03:05:35.037" v="138"/>
        <pc:sldMkLst>
          <pc:docMk/>
          <pc:sldMk cId="780273847" sldId="640"/>
        </pc:sldMkLst>
        <pc:spChg chg="mod">
          <ac:chgData name="AbdullahHalawany" userId="93acd4f6-3999-43c0-a02f-17f31116eace" providerId="ADAL" clId="{F547EE74-5EAA-40FD-95BE-38908563E341}" dt="2024-11-27T17:00:54.144" v="24" actId="1076"/>
          <ac:spMkLst>
            <pc:docMk/>
            <pc:sldMk cId="780273847" sldId="640"/>
            <ac:spMk id="15" creationId="{00000000-0000-0000-0000-000000000000}"/>
          </ac:spMkLst>
        </pc:spChg>
        <pc:picChg chg="add del mod">
          <ac:chgData name="AbdullahHalawany" userId="93acd4f6-3999-43c0-a02f-17f31116eace" providerId="ADAL" clId="{F547EE74-5EAA-40FD-95BE-38908563E341}" dt="2024-11-29T03:05:35.037" v="138"/>
          <ac:picMkLst>
            <pc:docMk/>
            <pc:sldMk cId="780273847" sldId="640"/>
            <ac:picMk id="4" creationId="{A749A720-86CC-8602-43D3-A91FB3198209}"/>
          </ac:picMkLst>
        </pc:picChg>
      </pc:sldChg>
      <pc:sldChg chg="addSp delSp modSp mod modTransition modAnim">
        <pc:chgData name="AbdullahHalawany" userId="93acd4f6-3999-43c0-a02f-17f31116eace" providerId="ADAL" clId="{F547EE74-5EAA-40FD-95BE-38908563E341}" dt="2024-11-29T03:05:35.037" v="138"/>
        <pc:sldMkLst>
          <pc:docMk/>
          <pc:sldMk cId="2330932205" sldId="641"/>
        </pc:sldMkLst>
        <pc:spChg chg="mod">
          <ac:chgData name="AbdullahHalawany" userId="93acd4f6-3999-43c0-a02f-17f31116eace" providerId="ADAL" clId="{F547EE74-5EAA-40FD-95BE-38908563E341}" dt="2024-11-27T17:01:03.195" v="27" actId="1076"/>
          <ac:spMkLst>
            <pc:docMk/>
            <pc:sldMk cId="2330932205" sldId="641"/>
            <ac:spMk id="2" creationId="{A0652F74-D0DF-499F-B70C-F838A5F6F28C}"/>
          </ac:spMkLst>
        </pc:spChg>
        <pc:picChg chg="add del mod">
          <ac:chgData name="AbdullahHalawany" userId="93acd4f6-3999-43c0-a02f-17f31116eace" providerId="ADAL" clId="{F547EE74-5EAA-40FD-95BE-38908563E341}" dt="2024-11-29T01:19:49.688" v="71"/>
          <ac:picMkLst>
            <pc:docMk/>
            <pc:sldMk cId="2330932205" sldId="641"/>
            <ac:picMk id="8" creationId="{E26E2D85-43A4-BEBD-B049-223DCB4DDD44}"/>
          </ac:picMkLst>
        </pc:picChg>
        <pc:picChg chg="add del mod ord">
          <ac:chgData name="AbdullahHalawany" userId="93acd4f6-3999-43c0-a02f-17f31116eace" providerId="ADAL" clId="{F547EE74-5EAA-40FD-95BE-38908563E341}" dt="2024-11-29T01:20:19.520" v="72"/>
          <ac:picMkLst>
            <pc:docMk/>
            <pc:sldMk cId="2330932205" sldId="641"/>
            <ac:picMk id="11" creationId="{5D0500C0-AFD0-9B3B-F9C8-63FA8F45E446}"/>
          </ac:picMkLst>
        </pc:picChg>
        <pc:picChg chg="add del mod">
          <ac:chgData name="AbdullahHalawany" userId="93acd4f6-3999-43c0-a02f-17f31116eace" providerId="ADAL" clId="{F547EE74-5EAA-40FD-95BE-38908563E341}" dt="2024-11-29T03:05:35.037" v="138"/>
          <ac:picMkLst>
            <pc:docMk/>
            <pc:sldMk cId="2330932205" sldId="641"/>
            <ac:picMk id="12" creationId="{BB513011-7DB1-B8CE-3298-3E4EE4A17AD6}"/>
          </ac:picMkLst>
        </pc:picChg>
      </pc:sldChg>
      <pc:sldChg chg="addSp delSp modSp modTransition modAnim">
        <pc:chgData name="AbdullahHalawany" userId="93acd4f6-3999-43c0-a02f-17f31116eace" providerId="ADAL" clId="{F547EE74-5EAA-40FD-95BE-38908563E341}" dt="2024-11-29T03:05:35.037" v="138"/>
        <pc:sldMkLst>
          <pc:docMk/>
          <pc:sldMk cId="3523599630" sldId="642"/>
        </pc:sldMkLst>
        <pc:picChg chg="add del mod">
          <ac:chgData name="AbdullahHalawany" userId="93acd4f6-3999-43c0-a02f-17f31116eace" providerId="ADAL" clId="{F547EE74-5EAA-40FD-95BE-38908563E341}" dt="2024-11-29T03:05:35.037" v="138"/>
          <ac:picMkLst>
            <pc:docMk/>
            <pc:sldMk cId="3523599630" sldId="642"/>
            <ac:picMk id="4" creationId="{19A0769F-04B6-C4CE-6B19-3745916F7A74}"/>
          </ac:picMkLst>
        </pc:picChg>
      </pc:sldChg>
      <pc:sldChg chg="addSp delSp modSp mod modTransition modAnim">
        <pc:chgData name="AbdullahHalawany" userId="93acd4f6-3999-43c0-a02f-17f31116eace" providerId="ADAL" clId="{F547EE74-5EAA-40FD-95BE-38908563E341}" dt="2024-11-29T03:05:35.037" v="138"/>
        <pc:sldMkLst>
          <pc:docMk/>
          <pc:sldMk cId="3613556551" sldId="643"/>
        </pc:sldMkLst>
        <pc:picChg chg="add del mod">
          <ac:chgData name="AbdullahHalawany" userId="93acd4f6-3999-43c0-a02f-17f31116eace" providerId="ADAL" clId="{F547EE74-5EAA-40FD-95BE-38908563E341}" dt="2024-11-29T01:25:26.409" v="75"/>
          <ac:picMkLst>
            <pc:docMk/>
            <pc:sldMk cId="3613556551" sldId="643"/>
            <ac:picMk id="4" creationId="{C814EB08-F42F-500A-107A-AEB8A7FBAEFA}"/>
          </ac:picMkLst>
        </pc:picChg>
        <pc:picChg chg="add del mod ord">
          <ac:chgData name="AbdullahHalawany" userId="93acd4f6-3999-43c0-a02f-17f31116eace" providerId="ADAL" clId="{F547EE74-5EAA-40FD-95BE-38908563E341}" dt="2024-11-29T01:27:56.309" v="76"/>
          <ac:picMkLst>
            <pc:docMk/>
            <pc:sldMk cId="3613556551" sldId="643"/>
            <ac:picMk id="7" creationId="{828494D7-2E88-7B14-26DC-78477CF390BD}"/>
          </ac:picMkLst>
        </pc:picChg>
        <pc:picChg chg="add del mod">
          <ac:chgData name="AbdullahHalawany" userId="93acd4f6-3999-43c0-a02f-17f31116eace" providerId="ADAL" clId="{F547EE74-5EAA-40FD-95BE-38908563E341}" dt="2024-11-29T03:05:35.037" v="138"/>
          <ac:picMkLst>
            <pc:docMk/>
            <pc:sldMk cId="3613556551" sldId="643"/>
            <ac:picMk id="8" creationId="{8246902C-6138-C6CF-4EDA-B2344F27A1FF}"/>
          </ac:picMkLst>
        </pc:picChg>
      </pc:sldChg>
      <pc:sldChg chg="addSp delSp modSp mod modTransition modAnim">
        <pc:chgData name="AbdullahHalawany" userId="93acd4f6-3999-43c0-a02f-17f31116eace" providerId="ADAL" clId="{F547EE74-5EAA-40FD-95BE-38908563E341}" dt="2024-11-29T03:05:35.037" v="138"/>
        <pc:sldMkLst>
          <pc:docMk/>
          <pc:sldMk cId="1387631290" sldId="644"/>
        </pc:sldMkLst>
        <pc:spChg chg="mod">
          <ac:chgData name="AbdullahHalawany" userId="93acd4f6-3999-43c0-a02f-17f31116eace" providerId="ADAL" clId="{F547EE74-5EAA-40FD-95BE-38908563E341}" dt="2024-11-29T00:45:36.241" v="53" actId="14100"/>
          <ac:spMkLst>
            <pc:docMk/>
            <pc:sldMk cId="1387631290" sldId="644"/>
            <ac:spMk id="10" creationId="{990169C1-5DF2-45B9-864B-8E2661F2032F}"/>
          </ac:spMkLst>
        </pc:spChg>
        <pc:picChg chg="add del mod">
          <ac:chgData name="AbdullahHalawany" userId="93acd4f6-3999-43c0-a02f-17f31116eace" providerId="ADAL" clId="{F547EE74-5EAA-40FD-95BE-38908563E341}" dt="2024-11-29T03:05:35.037" v="138"/>
          <ac:picMkLst>
            <pc:docMk/>
            <pc:sldMk cId="1387631290" sldId="644"/>
            <ac:picMk id="9" creationId="{5CB02727-46D9-721A-F02A-41345F08FDC3}"/>
          </ac:picMkLst>
        </pc:picChg>
      </pc:sldChg>
      <pc:sldChg chg="addSp delSp modSp mod modTransition modAnim">
        <pc:chgData name="AbdullahHalawany" userId="93acd4f6-3999-43c0-a02f-17f31116eace" providerId="ADAL" clId="{F547EE74-5EAA-40FD-95BE-38908563E341}" dt="2024-11-29T03:05:35.037" v="138"/>
        <pc:sldMkLst>
          <pc:docMk/>
          <pc:sldMk cId="3391466851" sldId="645"/>
        </pc:sldMkLst>
        <pc:spChg chg="mod">
          <ac:chgData name="AbdullahHalawany" userId="93acd4f6-3999-43c0-a02f-17f31116eace" providerId="ADAL" clId="{F547EE74-5EAA-40FD-95BE-38908563E341}" dt="2024-11-27T15:59:32.026" v="2" actId="1076"/>
          <ac:spMkLst>
            <pc:docMk/>
            <pc:sldMk cId="3391466851" sldId="645"/>
            <ac:spMk id="10" creationId="{990169C1-5DF2-45B9-864B-8E2661F2032F}"/>
          </ac:spMkLst>
        </pc:spChg>
        <pc:picChg chg="add del mod">
          <ac:chgData name="AbdullahHalawany" userId="93acd4f6-3999-43c0-a02f-17f31116eace" providerId="ADAL" clId="{F547EE74-5EAA-40FD-95BE-38908563E341}" dt="2024-11-29T03:05:35.037" v="138"/>
          <ac:picMkLst>
            <pc:docMk/>
            <pc:sldMk cId="3391466851" sldId="645"/>
            <ac:picMk id="5" creationId="{C918DE7D-788E-4B65-718B-71E3EBDD08EC}"/>
          </ac:picMkLst>
        </pc:picChg>
      </pc:sldChg>
      <pc:sldChg chg="addSp delSp modSp mod modTransition modAnim">
        <pc:chgData name="AbdullahHalawany" userId="93acd4f6-3999-43c0-a02f-17f31116eace" providerId="ADAL" clId="{F547EE74-5EAA-40FD-95BE-38908563E341}" dt="2024-11-29T03:05:35.037" v="138"/>
        <pc:sldMkLst>
          <pc:docMk/>
          <pc:sldMk cId="2587509275" sldId="646"/>
        </pc:sldMkLst>
        <pc:spChg chg="mod">
          <ac:chgData name="AbdullahHalawany" userId="93acd4f6-3999-43c0-a02f-17f31116eace" providerId="ADAL" clId="{F547EE74-5EAA-40FD-95BE-38908563E341}" dt="2024-11-29T00:46:02.504" v="58" actId="948"/>
          <ac:spMkLst>
            <pc:docMk/>
            <pc:sldMk cId="2587509275" sldId="646"/>
            <ac:spMk id="10" creationId="{990169C1-5DF2-45B9-864B-8E2661F2032F}"/>
          </ac:spMkLst>
        </pc:spChg>
        <pc:picChg chg="add del mod">
          <ac:chgData name="AbdullahHalawany" userId="93acd4f6-3999-43c0-a02f-17f31116eace" providerId="ADAL" clId="{F547EE74-5EAA-40FD-95BE-38908563E341}" dt="2024-11-29T03:05:35.037" v="138"/>
          <ac:picMkLst>
            <pc:docMk/>
            <pc:sldMk cId="2587509275" sldId="646"/>
            <ac:picMk id="4" creationId="{6F4C8E0C-1C82-2DF4-E1E6-9DE56F11054A}"/>
          </ac:picMkLst>
        </pc:picChg>
      </pc:sldChg>
      <pc:sldChg chg="addSp delSp modSp modTransition modAnim">
        <pc:chgData name="AbdullahHalawany" userId="93acd4f6-3999-43c0-a02f-17f31116eace" providerId="ADAL" clId="{F547EE74-5EAA-40FD-95BE-38908563E341}" dt="2024-11-29T03:05:35.037" v="138"/>
        <pc:sldMkLst>
          <pc:docMk/>
          <pc:sldMk cId="2078440729" sldId="647"/>
        </pc:sldMkLst>
        <pc:picChg chg="add del mod">
          <ac:chgData name="AbdullahHalawany" userId="93acd4f6-3999-43c0-a02f-17f31116eace" providerId="ADAL" clId="{F547EE74-5EAA-40FD-95BE-38908563E341}" dt="2024-11-29T03:05:35.037" v="138"/>
          <ac:picMkLst>
            <pc:docMk/>
            <pc:sldMk cId="2078440729" sldId="647"/>
            <ac:picMk id="5" creationId="{A98141E6-2FD9-C501-8507-872F16C186E7}"/>
          </ac:picMkLst>
        </pc:picChg>
      </pc:sldChg>
      <pc:sldChg chg="addSp delSp modSp mod modTransition modAnim">
        <pc:chgData name="AbdullahHalawany" userId="93acd4f6-3999-43c0-a02f-17f31116eace" providerId="ADAL" clId="{F547EE74-5EAA-40FD-95BE-38908563E341}" dt="2024-11-29T03:05:35.037" v="138"/>
        <pc:sldMkLst>
          <pc:docMk/>
          <pc:sldMk cId="3571388975" sldId="648"/>
        </pc:sldMkLst>
        <pc:spChg chg="mod">
          <ac:chgData name="AbdullahHalawany" userId="93acd4f6-3999-43c0-a02f-17f31116eace" providerId="ADAL" clId="{F547EE74-5EAA-40FD-95BE-38908563E341}" dt="2024-11-27T17:02:32.043" v="37" actId="14100"/>
          <ac:spMkLst>
            <pc:docMk/>
            <pc:sldMk cId="3571388975" sldId="648"/>
            <ac:spMk id="11" creationId="{835D89FF-7ABF-4588-A07D-88FC09A60D9D}"/>
          </ac:spMkLst>
        </pc:spChg>
        <pc:spChg chg="mod">
          <ac:chgData name="AbdullahHalawany" userId="93acd4f6-3999-43c0-a02f-17f31116eace" providerId="ADAL" clId="{F547EE74-5EAA-40FD-95BE-38908563E341}" dt="2024-11-27T17:02:28.088" v="36" actId="1076"/>
          <ac:spMkLst>
            <pc:docMk/>
            <pc:sldMk cId="3571388975" sldId="648"/>
            <ac:spMk id="12" creationId="{EFFAE24F-B9AA-4B5E-A5D0-0C7763EE1F62}"/>
          </ac:spMkLst>
        </pc:spChg>
        <pc:picChg chg="add del mod">
          <ac:chgData name="AbdullahHalawany" userId="93acd4f6-3999-43c0-a02f-17f31116eace" providerId="ADAL" clId="{F547EE74-5EAA-40FD-95BE-38908563E341}" dt="2024-11-29T03:05:35.037" v="138"/>
          <ac:picMkLst>
            <pc:docMk/>
            <pc:sldMk cId="3571388975" sldId="648"/>
            <ac:picMk id="4" creationId="{D60A4163-8A00-AB8B-0C09-11829DD448F9}"/>
          </ac:picMkLst>
        </pc:picChg>
      </pc:sldChg>
      <pc:sldChg chg="addSp delSp modSp mod modTransition modAnim">
        <pc:chgData name="AbdullahHalawany" userId="93acd4f6-3999-43c0-a02f-17f31116eace" providerId="ADAL" clId="{F547EE74-5EAA-40FD-95BE-38908563E341}" dt="2024-11-29T03:05:35.037" v="138"/>
        <pc:sldMkLst>
          <pc:docMk/>
          <pc:sldMk cId="2449013166" sldId="649"/>
        </pc:sldMkLst>
        <pc:spChg chg="mod">
          <ac:chgData name="AbdullahHalawany" userId="93acd4f6-3999-43c0-a02f-17f31116eace" providerId="ADAL" clId="{F547EE74-5EAA-40FD-95BE-38908563E341}" dt="2024-11-27T16:03:40.210" v="6" actId="1076"/>
          <ac:spMkLst>
            <pc:docMk/>
            <pc:sldMk cId="2449013166" sldId="649"/>
            <ac:spMk id="10" creationId="{990169C1-5DF2-45B9-864B-8E2661F2032F}"/>
          </ac:spMkLst>
        </pc:spChg>
        <pc:picChg chg="add del mod">
          <ac:chgData name="AbdullahHalawany" userId="93acd4f6-3999-43c0-a02f-17f31116eace" providerId="ADAL" clId="{F547EE74-5EAA-40FD-95BE-38908563E341}" dt="2024-11-29T03:05:35.037" v="138"/>
          <ac:picMkLst>
            <pc:docMk/>
            <pc:sldMk cId="2449013166" sldId="649"/>
            <ac:picMk id="4" creationId="{7D89C281-C736-2D86-141C-2A4196E3B4ED}"/>
          </ac:picMkLst>
        </pc:picChg>
      </pc:sldChg>
      <pc:sldChg chg="addSp delSp modSp mod modTransition modAnim">
        <pc:chgData name="AbdullahHalawany" userId="93acd4f6-3999-43c0-a02f-17f31116eace" providerId="ADAL" clId="{F547EE74-5EAA-40FD-95BE-38908563E341}" dt="2024-11-29T03:05:35.037" v="138"/>
        <pc:sldMkLst>
          <pc:docMk/>
          <pc:sldMk cId="2945823060" sldId="650"/>
        </pc:sldMkLst>
        <pc:spChg chg="mod">
          <ac:chgData name="AbdullahHalawany" userId="93acd4f6-3999-43c0-a02f-17f31116eace" providerId="ADAL" clId="{F547EE74-5EAA-40FD-95BE-38908563E341}" dt="2024-11-27T17:02:40.464" v="39" actId="1076"/>
          <ac:spMkLst>
            <pc:docMk/>
            <pc:sldMk cId="2945823060" sldId="650"/>
            <ac:spMk id="10" creationId="{990169C1-5DF2-45B9-864B-8E2661F2032F}"/>
          </ac:spMkLst>
        </pc:spChg>
        <pc:spChg chg="mod">
          <ac:chgData name="AbdullahHalawany" userId="93acd4f6-3999-43c0-a02f-17f31116eace" providerId="ADAL" clId="{F547EE74-5EAA-40FD-95BE-38908563E341}" dt="2024-11-27T17:01:27.022" v="32" actId="14100"/>
          <ac:spMkLst>
            <pc:docMk/>
            <pc:sldMk cId="2945823060" sldId="650"/>
            <ac:spMk id="15" creationId="{00000000-0000-0000-0000-000000000000}"/>
          </ac:spMkLst>
        </pc:spChg>
        <pc:picChg chg="add del mod">
          <ac:chgData name="AbdullahHalawany" userId="93acd4f6-3999-43c0-a02f-17f31116eace" providerId="ADAL" clId="{F547EE74-5EAA-40FD-95BE-38908563E341}" dt="2024-11-29T03:05:35.037" v="138"/>
          <ac:picMkLst>
            <pc:docMk/>
            <pc:sldMk cId="2945823060" sldId="650"/>
            <ac:picMk id="4" creationId="{FF6F99BD-2BD4-0EAD-AB08-EBA0BF80E742}"/>
          </ac:picMkLst>
        </pc:picChg>
      </pc:sldChg>
      <pc:sldChg chg="addSp delSp modSp mod modTransition modAnim">
        <pc:chgData name="AbdullahHalawany" userId="93acd4f6-3999-43c0-a02f-17f31116eace" providerId="ADAL" clId="{F547EE74-5EAA-40FD-95BE-38908563E341}" dt="2024-11-29T03:05:35.037" v="138"/>
        <pc:sldMkLst>
          <pc:docMk/>
          <pc:sldMk cId="2659670645" sldId="651"/>
        </pc:sldMkLst>
        <pc:spChg chg="mod">
          <ac:chgData name="AbdullahHalawany" userId="93acd4f6-3999-43c0-a02f-17f31116eace" providerId="ADAL" clId="{F547EE74-5EAA-40FD-95BE-38908563E341}" dt="2024-11-27T17:02:49.893" v="41" actId="1076"/>
          <ac:spMkLst>
            <pc:docMk/>
            <pc:sldMk cId="2659670645" sldId="651"/>
            <ac:spMk id="10" creationId="{990169C1-5DF2-45B9-864B-8E2661F2032F}"/>
          </ac:spMkLst>
        </pc:spChg>
        <pc:picChg chg="add del mod">
          <ac:chgData name="AbdullahHalawany" userId="93acd4f6-3999-43c0-a02f-17f31116eace" providerId="ADAL" clId="{F547EE74-5EAA-40FD-95BE-38908563E341}" dt="2024-11-29T01:38:41.329" v="79"/>
          <ac:picMkLst>
            <pc:docMk/>
            <pc:sldMk cId="2659670645" sldId="651"/>
            <ac:picMk id="4" creationId="{4B0F3591-D743-9C8D-A4EF-4CE62A000E4C}"/>
          </ac:picMkLst>
        </pc:picChg>
        <pc:picChg chg="add del mod ord">
          <ac:chgData name="AbdullahHalawany" userId="93acd4f6-3999-43c0-a02f-17f31116eace" providerId="ADAL" clId="{F547EE74-5EAA-40FD-95BE-38908563E341}" dt="2024-11-29T01:39:54.281" v="80"/>
          <ac:picMkLst>
            <pc:docMk/>
            <pc:sldMk cId="2659670645" sldId="651"/>
            <ac:picMk id="7" creationId="{1BEC859D-FFE3-B944-6267-F6B7640BABC1}"/>
          </ac:picMkLst>
        </pc:picChg>
        <pc:picChg chg="add del mod">
          <ac:chgData name="AbdullahHalawany" userId="93acd4f6-3999-43c0-a02f-17f31116eace" providerId="ADAL" clId="{F547EE74-5EAA-40FD-95BE-38908563E341}" dt="2024-11-29T03:05:35.037" v="138"/>
          <ac:picMkLst>
            <pc:docMk/>
            <pc:sldMk cId="2659670645" sldId="651"/>
            <ac:picMk id="8" creationId="{9C6ABC70-EB0C-FAFB-3D1E-9D19290A63AD}"/>
          </ac:picMkLst>
        </pc:picChg>
      </pc:sldChg>
      <pc:sldChg chg="addSp delSp modSp mod modTransition modAnim">
        <pc:chgData name="AbdullahHalawany" userId="93acd4f6-3999-43c0-a02f-17f31116eace" providerId="ADAL" clId="{F547EE74-5EAA-40FD-95BE-38908563E341}" dt="2024-11-29T03:05:35.037" v="138"/>
        <pc:sldMkLst>
          <pc:docMk/>
          <pc:sldMk cId="3064398450" sldId="652"/>
        </pc:sldMkLst>
        <pc:spChg chg="mod">
          <ac:chgData name="AbdullahHalawany" userId="93acd4f6-3999-43c0-a02f-17f31116eace" providerId="ADAL" clId="{F547EE74-5EAA-40FD-95BE-38908563E341}" dt="2024-11-27T16:15:26.439" v="8" actId="1076"/>
          <ac:spMkLst>
            <pc:docMk/>
            <pc:sldMk cId="3064398450" sldId="652"/>
            <ac:spMk id="10" creationId="{990169C1-5DF2-45B9-864B-8E2661F2032F}"/>
          </ac:spMkLst>
        </pc:spChg>
        <pc:picChg chg="add del mod">
          <ac:chgData name="AbdullahHalawany" userId="93acd4f6-3999-43c0-a02f-17f31116eace" providerId="ADAL" clId="{F547EE74-5EAA-40FD-95BE-38908563E341}" dt="2024-11-29T03:05:35.037" v="138"/>
          <ac:picMkLst>
            <pc:docMk/>
            <pc:sldMk cId="3064398450" sldId="652"/>
            <ac:picMk id="9" creationId="{71E3D71C-7B0F-1BC5-2476-F022D7F1FEB8}"/>
          </ac:picMkLst>
        </pc:picChg>
      </pc:sldChg>
      <pc:sldChg chg="addSp delSp modSp modTransition modAnim">
        <pc:chgData name="AbdullahHalawany" userId="93acd4f6-3999-43c0-a02f-17f31116eace" providerId="ADAL" clId="{F547EE74-5EAA-40FD-95BE-38908563E341}" dt="2024-11-29T03:05:35.037" v="138"/>
        <pc:sldMkLst>
          <pc:docMk/>
          <pc:sldMk cId="4174069967" sldId="653"/>
        </pc:sldMkLst>
        <pc:picChg chg="add del mod">
          <ac:chgData name="AbdullahHalawany" userId="93acd4f6-3999-43c0-a02f-17f31116eace" providerId="ADAL" clId="{F547EE74-5EAA-40FD-95BE-38908563E341}" dt="2024-11-29T03:05:35.037" v="138"/>
          <ac:picMkLst>
            <pc:docMk/>
            <pc:sldMk cId="4174069967" sldId="653"/>
            <ac:picMk id="11" creationId="{46D78962-C809-2A17-84BB-CF3F9D83B76A}"/>
          </ac:picMkLst>
        </pc:picChg>
      </pc:sldChg>
      <pc:sldChg chg="addSp delSp modSp mod modTransition modAnim">
        <pc:chgData name="AbdullahHalawany" userId="93acd4f6-3999-43c0-a02f-17f31116eace" providerId="ADAL" clId="{F547EE74-5EAA-40FD-95BE-38908563E341}" dt="2024-11-29T03:05:35.037" v="138"/>
        <pc:sldMkLst>
          <pc:docMk/>
          <pc:sldMk cId="3684980454" sldId="654"/>
        </pc:sldMkLst>
        <pc:spChg chg="mod">
          <ac:chgData name="AbdullahHalawany" userId="93acd4f6-3999-43c0-a02f-17f31116eace" providerId="ADAL" clId="{F547EE74-5EAA-40FD-95BE-38908563E341}" dt="2024-11-29T00:46:41.920" v="61" actId="948"/>
          <ac:spMkLst>
            <pc:docMk/>
            <pc:sldMk cId="3684980454" sldId="654"/>
            <ac:spMk id="10" creationId="{990169C1-5DF2-45B9-864B-8E2661F2032F}"/>
          </ac:spMkLst>
        </pc:spChg>
        <pc:picChg chg="add del mod">
          <ac:chgData name="AbdullahHalawany" userId="93acd4f6-3999-43c0-a02f-17f31116eace" providerId="ADAL" clId="{F547EE74-5EAA-40FD-95BE-38908563E341}" dt="2024-11-29T03:05:35.037" v="138"/>
          <ac:picMkLst>
            <pc:docMk/>
            <pc:sldMk cId="3684980454" sldId="654"/>
            <ac:picMk id="4" creationId="{3E73A5EA-6D31-03ED-8D13-72519F1ED85A}"/>
          </ac:picMkLst>
        </pc:picChg>
      </pc:sldChg>
      <pc:sldChg chg="addSp delSp modSp modTransition modAnim">
        <pc:chgData name="AbdullahHalawany" userId="93acd4f6-3999-43c0-a02f-17f31116eace" providerId="ADAL" clId="{F547EE74-5EAA-40FD-95BE-38908563E341}" dt="2024-11-29T03:05:35.037" v="138"/>
        <pc:sldMkLst>
          <pc:docMk/>
          <pc:sldMk cId="1137653374" sldId="655"/>
        </pc:sldMkLst>
        <pc:picChg chg="add del mod">
          <ac:chgData name="AbdullahHalawany" userId="93acd4f6-3999-43c0-a02f-17f31116eace" providerId="ADAL" clId="{F547EE74-5EAA-40FD-95BE-38908563E341}" dt="2024-11-29T03:05:35.037" v="138"/>
          <ac:picMkLst>
            <pc:docMk/>
            <pc:sldMk cId="1137653374" sldId="655"/>
            <ac:picMk id="4" creationId="{63610217-F899-3668-1FCA-5E663FFA38F6}"/>
          </ac:picMkLst>
        </pc:picChg>
      </pc:sldChg>
      <pc:sldChg chg="addSp delSp modSp modTransition modAnim">
        <pc:chgData name="AbdullahHalawany" userId="93acd4f6-3999-43c0-a02f-17f31116eace" providerId="ADAL" clId="{F547EE74-5EAA-40FD-95BE-38908563E341}" dt="2024-11-29T03:05:35.037" v="138"/>
        <pc:sldMkLst>
          <pc:docMk/>
          <pc:sldMk cId="1370582898" sldId="656"/>
        </pc:sldMkLst>
        <pc:picChg chg="add del mod">
          <ac:chgData name="AbdullahHalawany" userId="93acd4f6-3999-43c0-a02f-17f31116eace" providerId="ADAL" clId="{F547EE74-5EAA-40FD-95BE-38908563E341}" dt="2024-11-29T03:05:35.037" v="138"/>
          <ac:picMkLst>
            <pc:docMk/>
            <pc:sldMk cId="1370582898" sldId="656"/>
            <ac:picMk id="9" creationId="{97861EAB-8D6A-9585-CD92-7837127C77AE}"/>
          </ac:picMkLst>
        </pc:picChg>
      </pc:sldChg>
      <pc:sldChg chg="addSp delSp modSp mod modTransition modAnim">
        <pc:chgData name="AbdullahHalawany" userId="93acd4f6-3999-43c0-a02f-17f31116eace" providerId="ADAL" clId="{F547EE74-5EAA-40FD-95BE-38908563E341}" dt="2024-11-29T03:05:35.037" v="138"/>
        <pc:sldMkLst>
          <pc:docMk/>
          <pc:sldMk cId="2473065761" sldId="657"/>
        </pc:sldMkLst>
        <pc:spChg chg="mod">
          <ac:chgData name="AbdullahHalawany" userId="93acd4f6-3999-43c0-a02f-17f31116eace" providerId="ADAL" clId="{F547EE74-5EAA-40FD-95BE-38908563E341}" dt="2024-11-29T00:48:03.179" v="62" actId="1076"/>
          <ac:spMkLst>
            <pc:docMk/>
            <pc:sldMk cId="2473065761" sldId="657"/>
            <ac:spMk id="10" creationId="{990169C1-5DF2-45B9-864B-8E2661F2032F}"/>
          </ac:spMkLst>
        </pc:spChg>
        <pc:picChg chg="add del mod">
          <ac:chgData name="AbdullahHalawany" userId="93acd4f6-3999-43c0-a02f-17f31116eace" providerId="ADAL" clId="{F547EE74-5EAA-40FD-95BE-38908563E341}" dt="2024-11-29T03:05:35.037" v="138"/>
          <ac:picMkLst>
            <pc:docMk/>
            <pc:sldMk cId="2473065761" sldId="657"/>
            <ac:picMk id="4" creationId="{F396D359-734C-646D-4839-B615F9E737E8}"/>
          </ac:picMkLst>
        </pc:picChg>
        <pc:picChg chg="mod">
          <ac:chgData name="AbdullahHalawany" userId="93acd4f6-3999-43c0-a02f-17f31116eace" providerId="ADAL" clId="{F547EE74-5EAA-40FD-95BE-38908563E341}" dt="2024-11-29T00:48:05.452" v="63" actId="1076"/>
          <ac:picMkLst>
            <pc:docMk/>
            <pc:sldMk cId="2473065761" sldId="657"/>
            <ac:picMk id="12" creationId="{BDAB9AA5-551E-4755-AF05-981507DE27D1}"/>
          </ac:picMkLst>
        </pc:picChg>
      </pc:sldChg>
      <pc:sldChg chg="addSp delSp modSp modTransition modAnim">
        <pc:chgData name="AbdullahHalawany" userId="93acd4f6-3999-43c0-a02f-17f31116eace" providerId="ADAL" clId="{F547EE74-5EAA-40FD-95BE-38908563E341}" dt="2024-11-29T03:05:35.037" v="138"/>
        <pc:sldMkLst>
          <pc:docMk/>
          <pc:sldMk cId="3734964556" sldId="658"/>
        </pc:sldMkLst>
        <pc:picChg chg="add del mod">
          <ac:chgData name="AbdullahHalawany" userId="93acd4f6-3999-43c0-a02f-17f31116eace" providerId="ADAL" clId="{F547EE74-5EAA-40FD-95BE-38908563E341}" dt="2024-11-29T03:05:35.037" v="138"/>
          <ac:picMkLst>
            <pc:docMk/>
            <pc:sldMk cId="3734964556" sldId="658"/>
            <ac:picMk id="5" creationId="{C0B54958-43F3-FB00-62B3-7E96C5E2B380}"/>
          </ac:picMkLst>
        </pc:picChg>
      </pc:sldChg>
      <pc:sldChg chg="addSp delSp modSp modTransition modAnim">
        <pc:chgData name="AbdullahHalawany" userId="93acd4f6-3999-43c0-a02f-17f31116eace" providerId="ADAL" clId="{F547EE74-5EAA-40FD-95BE-38908563E341}" dt="2024-11-29T03:05:35.037" v="138"/>
        <pc:sldMkLst>
          <pc:docMk/>
          <pc:sldMk cId="1363624209" sldId="659"/>
        </pc:sldMkLst>
        <pc:picChg chg="add del mod">
          <ac:chgData name="AbdullahHalawany" userId="93acd4f6-3999-43c0-a02f-17f31116eace" providerId="ADAL" clId="{F547EE74-5EAA-40FD-95BE-38908563E341}" dt="2024-11-29T03:05:35.037" v="138"/>
          <ac:picMkLst>
            <pc:docMk/>
            <pc:sldMk cId="1363624209" sldId="659"/>
            <ac:picMk id="4" creationId="{D0D18761-58E6-5566-6C7F-576477BCD68E}"/>
          </ac:picMkLst>
        </pc:picChg>
      </pc:sldChg>
      <pc:sldChg chg="addSp delSp modSp modTransition modAnim">
        <pc:chgData name="AbdullahHalawany" userId="93acd4f6-3999-43c0-a02f-17f31116eace" providerId="ADAL" clId="{F547EE74-5EAA-40FD-95BE-38908563E341}" dt="2024-11-29T03:05:35.037" v="138"/>
        <pc:sldMkLst>
          <pc:docMk/>
          <pc:sldMk cId="3517625267" sldId="660"/>
        </pc:sldMkLst>
        <pc:picChg chg="add del mod">
          <ac:chgData name="AbdullahHalawany" userId="93acd4f6-3999-43c0-a02f-17f31116eace" providerId="ADAL" clId="{F547EE74-5EAA-40FD-95BE-38908563E341}" dt="2024-11-29T03:05:35.037" v="138"/>
          <ac:picMkLst>
            <pc:docMk/>
            <pc:sldMk cId="3517625267" sldId="660"/>
            <ac:picMk id="4" creationId="{123AE389-D145-F359-E6BB-00273B864F9F}"/>
          </ac:picMkLst>
        </pc:picChg>
      </pc:sldChg>
      <pc:sldChg chg="addSp delSp modSp modTransition modAnim">
        <pc:chgData name="AbdullahHalawany" userId="93acd4f6-3999-43c0-a02f-17f31116eace" providerId="ADAL" clId="{F547EE74-5EAA-40FD-95BE-38908563E341}" dt="2024-11-29T03:05:35.037" v="138"/>
        <pc:sldMkLst>
          <pc:docMk/>
          <pc:sldMk cId="3666396084" sldId="661"/>
        </pc:sldMkLst>
        <pc:picChg chg="add del mod">
          <ac:chgData name="AbdullahHalawany" userId="93acd4f6-3999-43c0-a02f-17f31116eace" providerId="ADAL" clId="{F547EE74-5EAA-40FD-95BE-38908563E341}" dt="2024-11-29T03:05:35.037" v="138"/>
          <ac:picMkLst>
            <pc:docMk/>
            <pc:sldMk cId="3666396084" sldId="661"/>
            <ac:picMk id="4" creationId="{1E8CE4AD-7AD5-44D3-2A13-4F78B8FB4011}"/>
          </ac:picMkLst>
        </pc:picChg>
      </pc:sldChg>
      <pc:sldChg chg="addSp delSp modSp modTransition modAnim">
        <pc:chgData name="AbdullahHalawany" userId="93acd4f6-3999-43c0-a02f-17f31116eace" providerId="ADAL" clId="{F547EE74-5EAA-40FD-95BE-38908563E341}" dt="2024-11-29T03:05:35.037" v="138"/>
        <pc:sldMkLst>
          <pc:docMk/>
          <pc:sldMk cId="1798281526" sldId="662"/>
        </pc:sldMkLst>
        <pc:picChg chg="add del mod">
          <ac:chgData name="AbdullahHalawany" userId="93acd4f6-3999-43c0-a02f-17f31116eace" providerId="ADAL" clId="{F547EE74-5EAA-40FD-95BE-38908563E341}" dt="2024-11-29T03:05:35.037" v="138"/>
          <ac:picMkLst>
            <pc:docMk/>
            <pc:sldMk cId="1798281526" sldId="662"/>
            <ac:picMk id="8" creationId="{49546C68-57FA-2380-50DF-27475656FC1D}"/>
          </ac:picMkLst>
        </pc:picChg>
      </pc:sldChg>
      <pc:sldChg chg="addSp delSp modSp mod modTransition modAnim">
        <pc:chgData name="AbdullahHalawany" userId="93acd4f6-3999-43c0-a02f-17f31116eace" providerId="ADAL" clId="{F547EE74-5EAA-40FD-95BE-38908563E341}" dt="2024-11-29T03:05:35.037" v="138"/>
        <pc:sldMkLst>
          <pc:docMk/>
          <pc:sldMk cId="2559771893" sldId="663"/>
        </pc:sldMkLst>
        <pc:spChg chg="mod">
          <ac:chgData name="AbdullahHalawany" userId="93acd4f6-3999-43c0-a02f-17f31116eace" providerId="ADAL" clId="{F547EE74-5EAA-40FD-95BE-38908563E341}" dt="2024-11-27T17:01:48.018" v="35" actId="1076"/>
          <ac:spMkLst>
            <pc:docMk/>
            <pc:sldMk cId="2559771893" sldId="663"/>
            <ac:spMk id="15" creationId="{00000000-0000-0000-0000-000000000000}"/>
          </ac:spMkLst>
        </pc:spChg>
        <pc:picChg chg="add del mod">
          <ac:chgData name="AbdullahHalawany" userId="93acd4f6-3999-43c0-a02f-17f31116eace" providerId="ADAL" clId="{F547EE74-5EAA-40FD-95BE-38908563E341}" dt="2024-11-29T03:05:35.037" v="138"/>
          <ac:picMkLst>
            <pc:docMk/>
            <pc:sldMk cId="2559771893" sldId="663"/>
            <ac:picMk id="4" creationId="{EA38CAB1-FD21-5CF1-9B50-B87FB04A3313}"/>
          </ac:picMkLst>
        </pc:picChg>
      </pc:sldChg>
      <pc:sldChg chg="addSp delSp modSp mod modTransition modAnim">
        <pc:chgData name="AbdullahHalawany" userId="93acd4f6-3999-43c0-a02f-17f31116eace" providerId="ADAL" clId="{F547EE74-5EAA-40FD-95BE-38908563E341}" dt="2024-11-29T03:05:35.037" v="138"/>
        <pc:sldMkLst>
          <pc:docMk/>
          <pc:sldMk cId="3551183477" sldId="664"/>
        </pc:sldMkLst>
        <pc:spChg chg="mod">
          <ac:chgData name="AbdullahHalawany" userId="93acd4f6-3999-43c0-a02f-17f31116eace" providerId="ADAL" clId="{F547EE74-5EAA-40FD-95BE-38908563E341}" dt="2024-11-27T16:18:12.756" v="11" actId="1076"/>
          <ac:spMkLst>
            <pc:docMk/>
            <pc:sldMk cId="3551183477" sldId="664"/>
            <ac:spMk id="10" creationId="{990169C1-5DF2-45B9-864B-8E2661F2032F}"/>
          </ac:spMkLst>
        </pc:spChg>
        <pc:picChg chg="add del mod">
          <ac:chgData name="AbdullahHalawany" userId="93acd4f6-3999-43c0-a02f-17f31116eace" providerId="ADAL" clId="{F547EE74-5EAA-40FD-95BE-38908563E341}" dt="2024-11-29T01:52:57.273" v="83"/>
          <ac:picMkLst>
            <pc:docMk/>
            <pc:sldMk cId="3551183477" sldId="664"/>
            <ac:picMk id="4" creationId="{83C49576-5D4D-A3E4-1439-E5CE09122478}"/>
          </ac:picMkLst>
        </pc:picChg>
        <pc:picChg chg="add del mod ord">
          <ac:chgData name="AbdullahHalawany" userId="93acd4f6-3999-43c0-a02f-17f31116eace" providerId="ADAL" clId="{F547EE74-5EAA-40FD-95BE-38908563E341}" dt="2024-11-29T01:54:01.467" v="84"/>
          <ac:picMkLst>
            <pc:docMk/>
            <pc:sldMk cId="3551183477" sldId="664"/>
            <ac:picMk id="7" creationId="{2686E80D-0A40-5EC2-3C8F-80F3DD169D72}"/>
          </ac:picMkLst>
        </pc:picChg>
        <pc:picChg chg="add del mod">
          <ac:chgData name="AbdullahHalawany" userId="93acd4f6-3999-43c0-a02f-17f31116eace" providerId="ADAL" clId="{F547EE74-5EAA-40FD-95BE-38908563E341}" dt="2024-11-29T03:05:35.037" v="138"/>
          <ac:picMkLst>
            <pc:docMk/>
            <pc:sldMk cId="3551183477" sldId="664"/>
            <ac:picMk id="8" creationId="{DC8B8530-9538-BB6E-05CF-AF9D3A0F3129}"/>
          </ac:picMkLst>
        </pc:picChg>
      </pc:sldChg>
      <pc:sldChg chg="addSp delSp modSp mod modTransition modAnim">
        <pc:chgData name="AbdullahHalawany" userId="93acd4f6-3999-43c0-a02f-17f31116eace" providerId="ADAL" clId="{F547EE74-5EAA-40FD-95BE-38908563E341}" dt="2024-11-29T03:05:35.037" v="138"/>
        <pc:sldMkLst>
          <pc:docMk/>
          <pc:sldMk cId="3969714920" sldId="665"/>
        </pc:sldMkLst>
        <pc:spChg chg="mod">
          <ac:chgData name="AbdullahHalawany" userId="93acd4f6-3999-43c0-a02f-17f31116eace" providerId="ADAL" clId="{F547EE74-5EAA-40FD-95BE-38908563E341}" dt="2024-11-27T16:19:47.633" v="15" actId="2710"/>
          <ac:spMkLst>
            <pc:docMk/>
            <pc:sldMk cId="3969714920" sldId="665"/>
            <ac:spMk id="10" creationId="{990169C1-5DF2-45B9-864B-8E2661F2032F}"/>
          </ac:spMkLst>
        </pc:spChg>
        <pc:picChg chg="add del mod">
          <ac:chgData name="AbdullahHalawany" userId="93acd4f6-3999-43c0-a02f-17f31116eace" providerId="ADAL" clId="{F547EE74-5EAA-40FD-95BE-38908563E341}" dt="2024-11-29T03:05:35.037" v="138"/>
          <ac:picMkLst>
            <pc:docMk/>
            <pc:sldMk cId="3969714920" sldId="665"/>
            <ac:picMk id="9" creationId="{EEF6DC3E-B5D1-8879-BBC5-BEBE7B483EDB}"/>
          </ac:picMkLst>
        </pc:picChg>
      </pc:sldChg>
      <pc:sldChg chg="addSp delSp modSp mod modTransition modAnim">
        <pc:chgData name="AbdullahHalawany" userId="93acd4f6-3999-43c0-a02f-17f31116eace" providerId="ADAL" clId="{F547EE74-5EAA-40FD-95BE-38908563E341}" dt="2024-11-29T03:05:35.037" v="138"/>
        <pc:sldMkLst>
          <pc:docMk/>
          <pc:sldMk cId="3480813800" sldId="666"/>
        </pc:sldMkLst>
        <pc:spChg chg="mod">
          <ac:chgData name="AbdullahHalawany" userId="93acd4f6-3999-43c0-a02f-17f31116eace" providerId="ADAL" clId="{F547EE74-5EAA-40FD-95BE-38908563E341}" dt="2024-11-29T00:49:54.153" v="64" actId="14100"/>
          <ac:spMkLst>
            <pc:docMk/>
            <pc:sldMk cId="3480813800" sldId="666"/>
            <ac:spMk id="10" creationId="{990169C1-5DF2-45B9-864B-8E2661F2032F}"/>
          </ac:spMkLst>
        </pc:spChg>
        <pc:picChg chg="add del mod">
          <ac:chgData name="AbdullahHalawany" userId="93acd4f6-3999-43c0-a02f-17f31116eace" providerId="ADAL" clId="{F547EE74-5EAA-40FD-95BE-38908563E341}" dt="2024-11-29T03:05:35.037" v="138"/>
          <ac:picMkLst>
            <pc:docMk/>
            <pc:sldMk cId="3480813800" sldId="666"/>
            <ac:picMk id="5" creationId="{E9EA4F75-E3DA-E7C3-E582-EEA35A7D7285}"/>
          </ac:picMkLst>
        </pc:picChg>
      </pc:sldChg>
      <pc:sldChg chg="addSp delSp modSp modTransition modAnim">
        <pc:chgData name="AbdullahHalawany" userId="93acd4f6-3999-43c0-a02f-17f31116eace" providerId="ADAL" clId="{F547EE74-5EAA-40FD-95BE-38908563E341}" dt="2024-11-29T03:05:35.037" v="138"/>
        <pc:sldMkLst>
          <pc:docMk/>
          <pc:sldMk cId="572438467" sldId="667"/>
        </pc:sldMkLst>
        <pc:picChg chg="add del mod">
          <ac:chgData name="AbdullahHalawany" userId="93acd4f6-3999-43c0-a02f-17f31116eace" providerId="ADAL" clId="{F547EE74-5EAA-40FD-95BE-38908563E341}" dt="2024-11-29T03:05:35.037" v="138"/>
          <ac:picMkLst>
            <pc:docMk/>
            <pc:sldMk cId="572438467" sldId="667"/>
            <ac:picMk id="4" creationId="{D3BEAC43-BBE7-CF0D-7C33-CCDED9A7141A}"/>
          </ac:picMkLst>
        </pc:picChg>
      </pc:sldChg>
      <pc:sldChg chg="addSp delSp modSp mod modTransition modAnim">
        <pc:chgData name="AbdullahHalawany" userId="93acd4f6-3999-43c0-a02f-17f31116eace" providerId="ADAL" clId="{F547EE74-5EAA-40FD-95BE-38908563E341}" dt="2024-11-29T03:05:35.037" v="138"/>
        <pc:sldMkLst>
          <pc:docMk/>
          <pc:sldMk cId="2904691893" sldId="668"/>
        </pc:sldMkLst>
        <pc:spChg chg="mod">
          <ac:chgData name="AbdullahHalawany" userId="93acd4f6-3999-43c0-a02f-17f31116eace" providerId="ADAL" clId="{F547EE74-5EAA-40FD-95BE-38908563E341}" dt="2024-11-27T16:20:27.412" v="18" actId="948"/>
          <ac:spMkLst>
            <pc:docMk/>
            <pc:sldMk cId="2904691893" sldId="668"/>
            <ac:spMk id="10" creationId="{990169C1-5DF2-45B9-864B-8E2661F2032F}"/>
          </ac:spMkLst>
        </pc:spChg>
        <pc:picChg chg="add del mod">
          <ac:chgData name="AbdullahHalawany" userId="93acd4f6-3999-43c0-a02f-17f31116eace" providerId="ADAL" clId="{F547EE74-5EAA-40FD-95BE-38908563E341}" dt="2024-11-29T01:58:44.859" v="87"/>
          <ac:picMkLst>
            <pc:docMk/>
            <pc:sldMk cId="2904691893" sldId="668"/>
            <ac:picMk id="4" creationId="{AF3B60E7-D0CD-35D6-989D-10B569C7647B}"/>
          </ac:picMkLst>
        </pc:picChg>
        <pc:picChg chg="add del mod ord">
          <ac:chgData name="AbdullahHalawany" userId="93acd4f6-3999-43c0-a02f-17f31116eace" providerId="ADAL" clId="{F547EE74-5EAA-40FD-95BE-38908563E341}" dt="2024-11-29T02:00:38.030" v="88"/>
          <ac:picMkLst>
            <pc:docMk/>
            <pc:sldMk cId="2904691893" sldId="668"/>
            <ac:picMk id="7" creationId="{2079A0F0-5A2B-4A71-A719-C72F9E31A0B2}"/>
          </ac:picMkLst>
        </pc:picChg>
        <pc:picChg chg="add del mod">
          <ac:chgData name="AbdullahHalawany" userId="93acd4f6-3999-43c0-a02f-17f31116eace" providerId="ADAL" clId="{F547EE74-5EAA-40FD-95BE-38908563E341}" dt="2024-11-29T03:05:35.037" v="138"/>
          <ac:picMkLst>
            <pc:docMk/>
            <pc:sldMk cId="2904691893" sldId="668"/>
            <ac:picMk id="8" creationId="{2A57CED2-9F22-2F8E-4DC0-54A0517BEEEC}"/>
          </ac:picMkLst>
        </pc:picChg>
      </pc:sldChg>
      <pc:sldChg chg="addSp delSp modSp modTransition modAnim">
        <pc:chgData name="AbdullahHalawany" userId="93acd4f6-3999-43c0-a02f-17f31116eace" providerId="ADAL" clId="{F547EE74-5EAA-40FD-95BE-38908563E341}" dt="2024-11-29T03:05:35.037" v="138"/>
        <pc:sldMkLst>
          <pc:docMk/>
          <pc:sldMk cId="594653854" sldId="669"/>
        </pc:sldMkLst>
        <pc:picChg chg="add del mod">
          <ac:chgData name="AbdullahHalawany" userId="93acd4f6-3999-43c0-a02f-17f31116eace" providerId="ADAL" clId="{F547EE74-5EAA-40FD-95BE-38908563E341}" dt="2024-11-29T03:05:35.037" v="138"/>
          <ac:picMkLst>
            <pc:docMk/>
            <pc:sldMk cId="594653854" sldId="669"/>
            <ac:picMk id="9" creationId="{3C587ACE-0020-2EB4-FFFE-59380CC4E7CD}"/>
          </ac:picMkLst>
        </pc:picChg>
      </pc:sldChg>
      <pc:sldChg chg="addSp delSp modSp modTransition modAnim">
        <pc:chgData name="AbdullahHalawany" userId="93acd4f6-3999-43c0-a02f-17f31116eace" providerId="ADAL" clId="{F547EE74-5EAA-40FD-95BE-38908563E341}" dt="2024-11-29T03:05:35.037" v="138"/>
        <pc:sldMkLst>
          <pc:docMk/>
          <pc:sldMk cId="1507186842" sldId="670"/>
        </pc:sldMkLst>
        <pc:picChg chg="add del mod">
          <ac:chgData name="AbdullahHalawany" userId="93acd4f6-3999-43c0-a02f-17f31116eace" providerId="ADAL" clId="{F547EE74-5EAA-40FD-95BE-38908563E341}" dt="2024-11-29T03:05:35.037" v="138"/>
          <ac:picMkLst>
            <pc:docMk/>
            <pc:sldMk cId="1507186842" sldId="670"/>
            <ac:picMk id="9" creationId="{A6D65944-E696-3C08-6298-CD828D466ED6}"/>
          </ac:picMkLst>
        </pc:picChg>
      </pc:sldChg>
      <pc:sldChg chg="addSp delSp modSp mod modTransition modAnim">
        <pc:chgData name="AbdullahHalawany" userId="93acd4f6-3999-43c0-a02f-17f31116eace" providerId="ADAL" clId="{F547EE74-5EAA-40FD-95BE-38908563E341}" dt="2024-11-29T03:05:35.037" v="138"/>
        <pc:sldMkLst>
          <pc:docMk/>
          <pc:sldMk cId="1617194418" sldId="671"/>
        </pc:sldMkLst>
        <pc:picChg chg="add del mod">
          <ac:chgData name="AbdullahHalawany" userId="93acd4f6-3999-43c0-a02f-17f31116eace" providerId="ADAL" clId="{F547EE74-5EAA-40FD-95BE-38908563E341}" dt="2024-11-29T02:05:14.042" v="91"/>
          <ac:picMkLst>
            <pc:docMk/>
            <pc:sldMk cId="1617194418" sldId="671"/>
            <ac:picMk id="6" creationId="{EB088D0A-E144-2DAD-C0D2-B63081DA64DE}"/>
          </ac:picMkLst>
        </pc:picChg>
        <pc:picChg chg="add del mod ord">
          <ac:chgData name="AbdullahHalawany" userId="93acd4f6-3999-43c0-a02f-17f31116eace" providerId="ADAL" clId="{F547EE74-5EAA-40FD-95BE-38908563E341}" dt="2024-11-29T02:07:32.278" v="92"/>
          <ac:picMkLst>
            <pc:docMk/>
            <pc:sldMk cId="1617194418" sldId="671"/>
            <ac:picMk id="14" creationId="{9E1C9073-C8C5-2FDF-19F2-E304308FC9A1}"/>
          </ac:picMkLst>
        </pc:picChg>
        <pc:picChg chg="add del mod">
          <ac:chgData name="AbdullahHalawany" userId="93acd4f6-3999-43c0-a02f-17f31116eace" providerId="ADAL" clId="{F547EE74-5EAA-40FD-95BE-38908563E341}" dt="2024-11-29T03:05:35.037" v="138"/>
          <ac:picMkLst>
            <pc:docMk/>
            <pc:sldMk cId="1617194418" sldId="671"/>
            <ac:picMk id="15" creationId="{B14CCFAE-5299-8DA3-537F-AFC679D1EB44}"/>
          </ac:picMkLst>
        </pc:picChg>
      </pc:sldChg>
      <pc:sldChg chg="addSp delSp modSp mod modTransition modAnim">
        <pc:chgData name="AbdullahHalawany" userId="93acd4f6-3999-43c0-a02f-17f31116eace" providerId="ADAL" clId="{F547EE74-5EAA-40FD-95BE-38908563E341}" dt="2024-11-29T03:05:35.037" v="138"/>
        <pc:sldMkLst>
          <pc:docMk/>
          <pc:sldMk cId="3510932827" sldId="672"/>
        </pc:sldMkLst>
        <pc:picChg chg="add del mod">
          <ac:chgData name="AbdullahHalawany" userId="93acd4f6-3999-43c0-a02f-17f31116eace" providerId="ADAL" clId="{F547EE74-5EAA-40FD-95BE-38908563E341}" dt="2024-11-29T02:07:47.588" v="95"/>
          <ac:picMkLst>
            <pc:docMk/>
            <pc:sldMk cId="3510932827" sldId="672"/>
            <ac:picMk id="16" creationId="{A37C3616-EBF1-3073-9D66-D3EE76900623}"/>
          </ac:picMkLst>
        </pc:picChg>
        <pc:picChg chg="add del mod ord">
          <ac:chgData name="AbdullahHalawany" userId="93acd4f6-3999-43c0-a02f-17f31116eace" providerId="ADAL" clId="{F547EE74-5EAA-40FD-95BE-38908563E341}" dt="2024-11-29T02:07:56.515" v="96"/>
          <ac:picMkLst>
            <pc:docMk/>
            <pc:sldMk cId="3510932827" sldId="672"/>
            <ac:picMk id="22" creationId="{7D6F4DB9-BBBC-6323-F575-E5F1BEC6F1E0}"/>
          </ac:picMkLst>
        </pc:picChg>
        <pc:picChg chg="add del mod">
          <ac:chgData name="AbdullahHalawany" userId="93acd4f6-3999-43c0-a02f-17f31116eace" providerId="ADAL" clId="{F547EE74-5EAA-40FD-95BE-38908563E341}" dt="2024-11-29T03:05:35.037" v="138"/>
          <ac:picMkLst>
            <pc:docMk/>
            <pc:sldMk cId="3510932827" sldId="672"/>
            <ac:picMk id="24" creationId="{857452FC-C35F-014F-F616-890984C8B944}"/>
          </ac:picMkLst>
        </pc:picChg>
      </pc:sldChg>
      <pc:sldChg chg="addSp delSp modSp modTransition modAnim">
        <pc:chgData name="AbdullahHalawany" userId="93acd4f6-3999-43c0-a02f-17f31116eace" providerId="ADAL" clId="{F547EE74-5EAA-40FD-95BE-38908563E341}" dt="2024-11-29T03:05:35.037" v="138"/>
        <pc:sldMkLst>
          <pc:docMk/>
          <pc:sldMk cId="283992273" sldId="673"/>
        </pc:sldMkLst>
        <pc:picChg chg="add del mod">
          <ac:chgData name="AbdullahHalawany" userId="93acd4f6-3999-43c0-a02f-17f31116eace" providerId="ADAL" clId="{F547EE74-5EAA-40FD-95BE-38908563E341}" dt="2024-11-29T03:05:35.037" v="138"/>
          <ac:picMkLst>
            <pc:docMk/>
            <pc:sldMk cId="283992273" sldId="673"/>
            <ac:picMk id="14" creationId="{367AC1CA-41A5-BFAB-EB5F-8DD6689E7C71}"/>
          </ac:picMkLst>
        </pc:picChg>
      </pc:sldChg>
      <pc:sldChg chg="addSp delSp modSp mod modTransition modAnim">
        <pc:chgData name="AbdullahHalawany" userId="93acd4f6-3999-43c0-a02f-17f31116eace" providerId="ADAL" clId="{F547EE74-5EAA-40FD-95BE-38908563E341}" dt="2024-11-29T03:05:35.037" v="138"/>
        <pc:sldMkLst>
          <pc:docMk/>
          <pc:sldMk cId="3581487736" sldId="674"/>
        </pc:sldMkLst>
        <pc:picChg chg="add del mod">
          <ac:chgData name="AbdullahHalawany" userId="93acd4f6-3999-43c0-a02f-17f31116eace" providerId="ADAL" clId="{F547EE74-5EAA-40FD-95BE-38908563E341}" dt="2024-11-29T02:10:37.044" v="99"/>
          <ac:picMkLst>
            <pc:docMk/>
            <pc:sldMk cId="3581487736" sldId="674"/>
            <ac:picMk id="9" creationId="{02444B86-D395-E919-13F6-D03B96CD1CDB}"/>
          </ac:picMkLst>
        </pc:picChg>
        <pc:picChg chg="add del mod ord">
          <ac:chgData name="AbdullahHalawany" userId="93acd4f6-3999-43c0-a02f-17f31116eace" providerId="ADAL" clId="{F547EE74-5EAA-40FD-95BE-38908563E341}" dt="2024-11-29T02:13:06.328" v="100"/>
          <ac:picMkLst>
            <pc:docMk/>
            <pc:sldMk cId="3581487736" sldId="674"/>
            <ac:picMk id="12" creationId="{3C12BC4A-DF33-3EA6-9643-A38BDD0BCF44}"/>
          </ac:picMkLst>
        </pc:picChg>
        <pc:picChg chg="add del mod">
          <ac:chgData name="AbdullahHalawany" userId="93acd4f6-3999-43c0-a02f-17f31116eace" providerId="ADAL" clId="{F547EE74-5EAA-40FD-95BE-38908563E341}" dt="2024-11-29T03:05:35.037" v="138"/>
          <ac:picMkLst>
            <pc:docMk/>
            <pc:sldMk cId="3581487736" sldId="674"/>
            <ac:picMk id="13" creationId="{358D8743-5F7A-D8D4-E35C-7581D296936F}"/>
          </ac:picMkLst>
        </pc:picChg>
      </pc:sldChg>
      <pc:sldChg chg="addSp delSp modSp modTransition modAnim">
        <pc:chgData name="AbdullahHalawany" userId="93acd4f6-3999-43c0-a02f-17f31116eace" providerId="ADAL" clId="{F547EE74-5EAA-40FD-95BE-38908563E341}" dt="2024-11-29T03:05:35.037" v="138"/>
        <pc:sldMkLst>
          <pc:docMk/>
          <pc:sldMk cId="1975503034" sldId="675"/>
        </pc:sldMkLst>
        <pc:picChg chg="add del mod">
          <ac:chgData name="AbdullahHalawany" userId="93acd4f6-3999-43c0-a02f-17f31116eace" providerId="ADAL" clId="{F547EE74-5EAA-40FD-95BE-38908563E341}" dt="2024-11-29T03:05:35.037" v="138"/>
          <ac:picMkLst>
            <pc:docMk/>
            <pc:sldMk cId="1975503034" sldId="675"/>
            <ac:picMk id="15" creationId="{6718F6C9-7A45-9DE1-7645-09220C93F8E6}"/>
          </ac:picMkLst>
        </pc:picChg>
      </pc:sldChg>
      <pc:sldChg chg="addSp delSp modSp modTransition modAnim">
        <pc:chgData name="AbdullahHalawany" userId="93acd4f6-3999-43c0-a02f-17f31116eace" providerId="ADAL" clId="{F547EE74-5EAA-40FD-95BE-38908563E341}" dt="2024-11-29T03:05:35.037" v="138"/>
        <pc:sldMkLst>
          <pc:docMk/>
          <pc:sldMk cId="2669626901" sldId="676"/>
        </pc:sldMkLst>
        <pc:picChg chg="add del mod">
          <ac:chgData name="AbdullahHalawany" userId="93acd4f6-3999-43c0-a02f-17f31116eace" providerId="ADAL" clId="{F547EE74-5EAA-40FD-95BE-38908563E341}" dt="2024-11-29T03:05:35.037" v="138"/>
          <ac:picMkLst>
            <pc:docMk/>
            <pc:sldMk cId="2669626901" sldId="676"/>
            <ac:picMk id="6" creationId="{54EC43A5-44FA-95ED-1858-296549831C3A}"/>
          </ac:picMkLst>
        </pc:picChg>
      </pc:sldChg>
      <pc:sldChg chg="addSp delSp modSp modTransition modAnim">
        <pc:chgData name="AbdullahHalawany" userId="93acd4f6-3999-43c0-a02f-17f31116eace" providerId="ADAL" clId="{F547EE74-5EAA-40FD-95BE-38908563E341}" dt="2024-11-29T03:05:35.037" v="138"/>
        <pc:sldMkLst>
          <pc:docMk/>
          <pc:sldMk cId="2461795266" sldId="677"/>
        </pc:sldMkLst>
        <pc:picChg chg="add del mod">
          <ac:chgData name="AbdullahHalawany" userId="93acd4f6-3999-43c0-a02f-17f31116eace" providerId="ADAL" clId="{F547EE74-5EAA-40FD-95BE-38908563E341}" dt="2024-11-29T03:05:35.037" v="138"/>
          <ac:picMkLst>
            <pc:docMk/>
            <pc:sldMk cId="2461795266" sldId="677"/>
            <ac:picMk id="5" creationId="{5587E2B1-45A9-2914-A62D-3765E89A29D2}"/>
          </ac:picMkLst>
        </pc:picChg>
      </pc:sldChg>
      <pc:sldChg chg="addSp delSp modSp modTransition modAnim">
        <pc:chgData name="AbdullahHalawany" userId="93acd4f6-3999-43c0-a02f-17f31116eace" providerId="ADAL" clId="{F547EE74-5EAA-40FD-95BE-38908563E341}" dt="2024-11-29T03:05:35.037" v="138"/>
        <pc:sldMkLst>
          <pc:docMk/>
          <pc:sldMk cId="3364378849" sldId="678"/>
        </pc:sldMkLst>
        <pc:picChg chg="add del mod">
          <ac:chgData name="AbdullahHalawany" userId="93acd4f6-3999-43c0-a02f-17f31116eace" providerId="ADAL" clId="{F547EE74-5EAA-40FD-95BE-38908563E341}" dt="2024-11-29T03:05:35.037" v="138"/>
          <ac:picMkLst>
            <pc:docMk/>
            <pc:sldMk cId="3364378849" sldId="678"/>
            <ac:picMk id="4" creationId="{BC21FD50-68A4-B4E5-01A5-9B09AFD41F67}"/>
          </ac:picMkLst>
        </pc:picChg>
      </pc:sldChg>
      <pc:sldChg chg="addSp delSp modSp mod modTransition modAnim">
        <pc:chgData name="AbdullahHalawany" userId="93acd4f6-3999-43c0-a02f-17f31116eace" providerId="ADAL" clId="{F547EE74-5EAA-40FD-95BE-38908563E341}" dt="2024-11-29T03:05:35.037" v="138"/>
        <pc:sldMkLst>
          <pc:docMk/>
          <pc:sldMk cId="3621597736" sldId="679"/>
        </pc:sldMkLst>
        <pc:picChg chg="add del mod">
          <ac:chgData name="AbdullahHalawany" userId="93acd4f6-3999-43c0-a02f-17f31116eace" providerId="ADAL" clId="{F547EE74-5EAA-40FD-95BE-38908563E341}" dt="2024-11-29T02:20:22.131" v="103"/>
          <ac:picMkLst>
            <pc:docMk/>
            <pc:sldMk cId="3621597736" sldId="679"/>
            <ac:picMk id="4" creationId="{A859EE0C-5619-1BF8-3D9E-5543EAD3C63E}"/>
          </ac:picMkLst>
        </pc:picChg>
        <pc:picChg chg="add del mod ord">
          <ac:chgData name="AbdullahHalawany" userId="93acd4f6-3999-43c0-a02f-17f31116eace" providerId="ADAL" clId="{F547EE74-5EAA-40FD-95BE-38908563E341}" dt="2024-11-29T02:21:25.292" v="104"/>
          <ac:picMkLst>
            <pc:docMk/>
            <pc:sldMk cId="3621597736" sldId="679"/>
            <ac:picMk id="7" creationId="{5502760B-8FF5-814A-46FA-209726859753}"/>
          </ac:picMkLst>
        </pc:picChg>
        <pc:picChg chg="add del mod">
          <ac:chgData name="AbdullahHalawany" userId="93acd4f6-3999-43c0-a02f-17f31116eace" providerId="ADAL" clId="{F547EE74-5EAA-40FD-95BE-38908563E341}" dt="2024-11-29T02:27:38.987" v="106"/>
          <ac:picMkLst>
            <pc:docMk/>
            <pc:sldMk cId="3621597736" sldId="679"/>
            <ac:picMk id="8" creationId="{74A876A2-183B-DAEE-11BC-F79786BCE913}"/>
          </ac:picMkLst>
        </pc:picChg>
        <pc:picChg chg="mod">
          <ac:chgData name="AbdullahHalawany" userId="93acd4f6-3999-43c0-a02f-17f31116eace" providerId="ADAL" clId="{F547EE74-5EAA-40FD-95BE-38908563E341}" dt="2024-11-27T17:04:03.401" v="42" actId="1076"/>
          <ac:picMkLst>
            <pc:docMk/>
            <pc:sldMk cId="3621597736" sldId="679"/>
            <ac:picMk id="11" creationId="{8DB28A1A-2485-40A5-8588-2EC72B8A823D}"/>
          </ac:picMkLst>
        </pc:picChg>
        <pc:picChg chg="add del mod ord">
          <ac:chgData name="AbdullahHalawany" userId="93acd4f6-3999-43c0-a02f-17f31116eace" providerId="ADAL" clId="{F547EE74-5EAA-40FD-95BE-38908563E341}" dt="2024-11-29T02:29:11.398" v="107"/>
          <ac:picMkLst>
            <pc:docMk/>
            <pc:sldMk cId="3621597736" sldId="679"/>
            <ac:picMk id="18" creationId="{D1F3AFE4-5488-9643-48AB-951EEF0DCE9E}"/>
          </ac:picMkLst>
        </pc:picChg>
        <pc:picChg chg="add del mod">
          <ac:chgData name="AbdullahHalawany" userId="93acd4f6-3999-43c0-a02f-17f31116eace" providerId="ADAL" clId="{F547EE74-5EAA-40FD-95BE-38908563E341}" dt="2024-11-29T02:29:13.419" v="109"/>
          <ac:picMkLst>
            <pc:docMk/>
            <pc:sldMk cId="3621597736" sldId="679"/>
            <ac:picMk id="19" creationId="{79048AEB-2594-DE60-B755-02B0FBFF768A}"/>
          </ac:picMkLst>
        </pc:picChg>
        <pc:picChg chg="add del mod ord">
          <ac:chgData name="AbdullahHalawany" userId="93acd4f6-3999-43c0-a02f-17f31116eace" providerId="ADAL" clId="{F547EE74-5EAA-40FD-95BE-38908563E341}" dt="2024-11-29T02:31:48.947" v="110"/>
          <ac:picMkLst>
            <pc:docMk/>
            <pc:sldMk cId="3621597736" sldId="679"/>
            <ac:picMk id="25" creationId="{B27BD461-E49C-6962-8B3F-2E1C34442904}"/>
          </ac:picMkLst>
        </pc:picChg>
        <pc:picChg chg="add del mod">
          <ac:chgData name="AbdullahHalawany" userId="93acd4f6-3999-43c0-a02f-17f31116eace" providerId="ADAL" clId="{F547EE74-5EAA-40FD-95BE-38908563E341}" dt="2024-11-29T03:05:35.037" v="138"/>
          <ac:picMkLst>
            <pc:docMk/>
            <pc:sldMk cId="3621597736" sldId="679"/>
            <ac:picMk id="26" creationId="{FC2CD857-E302-1998-9CED-1F6FE7823A5C}"/>
          </ac:picMkLst>
        </pc:picChg>
      </pc:sldChg>
      <pc:sldChg chg="addSp delSp modSp modTransition modAnim">
        <pc:chgData name="AbdullahHalawany" userId="93acd4f6-3999-43c0-a02f-17f31116eace" providerId="ADAL" clId="{F547EE74-5EAA-40FD-95BE-38908563E341}" dt="2024-11-29T03:05:35.037" v="138"/>
        <pc:sldMkLst>
          <pc:docMk/>
          <pc:sldMk cId="1271392585" sldId="680"/>
        </pc:sldMkLst>
        <pc:picChg chg="add del mod">
          <ac:chgData name="AbdullahHalawany" userId="93acd4f6-3999-43c0-a02f-17f31116eace" providerId="ADAL" clId="{F547EE74-5EAA-40FD-95BE-38908563E341}" dt="2024-11-29T03:05:35.037" v="138"/>
          <ac:picMkLst>
            <pc:docMk/>
            <pc:sldMk cId="1271392585" sldId="680"/>
            <ac:picMk id="7" creationId="{1B9B971A-0605-EA34-0C97-A91C25A49B93}"/>
          </ac:picMkLst>
        </pc:picChg>
      </pc:sldChg>
      <pc:sldChg chg="addSp delSp modSp modTransition modAnim">
        <pc:chgData name="AbdullahHalawany" userId="93acd4f6-3999-43c0-a02f-17f31116eace" providerId="ADAL" clId="{F547EE74-5EAA-40FD-95BE-38908563E341}" dt="2024-11-29T03:05:35.037" v="138"/>
        <pc:sldMkLst>
          <pc:docMk/>
          <pc:sldMk cId="2984664741" sldId="681"/>
        </pc:sldMkLst>
        <pc:picChg chg="add del mod">
          <ac:chgData name="AbdullahHalawany" userId="93acd4f6-3999-43c0-a02f-17f31116eace" providerId="ADAL" clId="{F547EE74-5EAA-40FD-95BE-38908563E341}" dt="2024-11-29T03:05:35.037" v="138"/>
          <ac:picMkLst>
            <pc:docMk/>
            <pc:sldMk cId="2984664741" sldId="681"/>
            <ac:picMk id="25" creationId="{170589D8-7A61-7C47-E1BB-2787ADF66F31}"/>
          </ac:picMkLst>
        </pc:picChg>
      </pc:sldChg>
      <pc:sldChg chg="addSp delSp modSp mod modTransition modAnim">
        <pc:chgData name="AbdullahHalawany" userId="93acd4f6-3999-43c0-a02f-17f31116eace" providerId="ADAL" clId="{F547EE74-5EAA-40FD-95BE-38908563E341}" dt="2024-11-29T03:05:35.037" v="138"/>
        <pc:sldMkLst>
          <pc:docMk/>
          <pc:sldMk cId="568120294" sldId="682"/>
        </pc:sldMkLst>
        <pc:picChg chg="add del mod">
          <ac:chgData name="AbdullahHalawany" userId="93acd4f6-3999-43c0-a02f-17f31116eace" providerId="ADAL" clId="{F547EE74-5EAA-40FD-95BE-38908563E341}" dt="2024-11-29T02:36:34.623" v="113"/>
          <ac:picMkLst>
            <pc:docMk/>
            <pc:sldMk cId="568120294" sldId="682"/>
            <ac:picMk id="5" creationId="{A401EABF-1DA5-ECB1-4D4F-65D82FB73BF7}"/>
          </ac:picMkLst>
        </pc:picChg>
        <pc:picChg chg="add del mod ord">
          <ac:chgData name="AbdullahHalawany" userId="93acd4f6-3999-43c0-a02f-17f31116eace" providerId="ADAL" clId="{F547EE74-5EAA-40FD-95BE-38908563E341}" dt="2024-11-29T02:37:56.055" v="114"/>
          <ac:picMkLst>
            <pc:docMk/>
            <pc:sldMk cId="568120294" sldId="682"/>
            <ac:picMk id="8" creationId="{09E1EF0E-B122-2775-FC95-F12FAEC50D93}"/>
          </ac:picMkLst>
        </pc:picChg>
        <pc:picChg chg="add del mod">
          <ac:chgData name="AbdullahHalawany" userId="93acd4f6-3999-43c0-a02f-17f31116eace" providerId="ADAL" clId="{F547EE74-5EAA-40FD-95BE-38908563E341}" dt="2024-11-29T03:05:35.037" v="138"/>
          <ac:picMkLst>
            <pc:docMk/>
            <pc:sldMk cId="568120294" sldId="682"/>
            <ac:picMk id="9" creationId="{5E79F25D-C054-45B1-B584-90089BC7F548}"/>
          </ac:picMkLst>
        </pc:picChg>
      </pc:sldChg>
      <pc:sldChg chg="addSp delSp modSp mod modTransition modAnim">
        <pc:chgData name="AbdullahHalawany" userId="93acd4f6-3999-43c0-a02f-17f31116eace" providerId="ADAL" clId="{F547EE74-5EAA-40FD-95BE-38908563E341}" dt="2024-11-29T03:05:35.037" v="138"/>
        <pc:sldMkLst>
          <pc:docMk/>
          <pc:sldMk cId="3942531515" sldId="683"/>
        </pc:sldMkLst>
        <pc:spChg chg="mod">
          <ac:chgData name="AbdullahHalawany" userId="93acd4f6-3999-43c0-a02f-17f31116eace" providerId="ADAL" clId="{F547EE74-5EAA-40FD-95BE-38908563E341}" dt="2024-11-29T02:38:35.038" v="122" actId="1036"/>
          <ac:spMkLst>
            <pc:docMk/>
            <pc:sldMk cId="3942531515" sldId="683"/>
            <ac:spMk id="10" creationId="{990169C1-5DF2-45B9-864B-8E2661F2032F}"/>
          </ac:spMkLst>
        </pc:spChg>
        <pc:picChg chg="add del mod">
          <ac:chgData name="AbdullahHalawany" userId="93acd4f6-3999-43c0-a02f-17f31116eace" providerId="ADAL" clId="{F547EE74-5EAA-40FD-95BE-38908563E341}" dt="2024-11-29T02:38:40.567" v="124"/>
          <ac:picMkLst>
            <pc:docMk/>
            <pc:sldMk cId="3942531515" sldId="683"/>
            <ac:picMk id="9" creationId="{9C2C6F8D-E025-67E1-1E1D-F7BF05E62C8E}"/>
          </ac:picMkLst>
        </pc:picChg>
        <pc:picChg chg="mod">
          <ac:chgData name="AbdullahHalawany" userId="93acd4f6-3999-43c0-a02f-17f31116eace" providerId="ADAL" clId="{F547EE74-5EAA-40FD-95BE-38908563E341}" dt="2024-11-27T17:04:42.808" v="50" actId="1076"/>
          <ac:picMkLst>
            <pc:docMk/>
            <pc:sldMk cId="3942531515" sldId="683"/>
            <ac:picMk id="17" creationId="{32D2EC89-5E1F-44E9-97B0-29365B92124C}"/>
          </ac:picMkLst>
        </pc:picChg>
        <pc:picChg chg="add del mod ord">
          <ac:chgData name="AbdullahHalawany" userId="93acd4f6-3999-43c0-a02f-17f31116eace" providerId="ADAL" clId="{F547EE74-5EAA-40FD-95BE-38908563E341}" dt="2024-11-29T02:39:11.943" v="125"/>
          <ac:picMkLst>
            <pc:docMk/>
            <pc:sldMk cId="3942531515" sldId="683"/>
            <ac:picMk id="18" creationId="{8150F7CF-8563-6A45-1085-A76EB9A60748}"/>
          </ac:picMkLst>
        </pc:picChg>
        <pc:picChg chg="add del mod">
          <ac:chgData name="AbdullahHalawany" userId="93acd4f6-3999-43c0-a02f-17f31116eace" providerId="ADAL" clId="{F547EE74-5EAA-40FD-95BE-38908563E341}" dt="2024-11-29T02:39:18.509" v="127"/>
          <ac:picMkLst>
            <pc:docMk/>
            <pc:sldMk cId="3942531515" sldId="683"/>
            <ac:picMk id="19" creationId="{06446D9C-88DC-CE03-DC5D-F8FD0368666F}"/>
          </ac:picMkLst>
        </pc:picChg>
        <pc:picChg chg="add del mod ord">
          <ac:chgData name="AbdullahHalawany" userId="93acd4f6-3999-43c0-a02f-17f31116eace" providerId="ADAL" clId="{F547EE74-5EAA-40FD-95BE-38908563E341}" dt="2024-11-29T02:41:22.498" v="128"/>
          <ac:picMkLst>
            <pc:docMk/>
            <pc:sldMk cId="3942531515" sldId="683"/>
            <ac:picMk id="25" creationId="{6D97AF73-81EC-6E51-8CD5-908E020976F4}"/>
          </ac:picMkLst>
        </pc:picChg>
        <pc:picChg chg="add del mod">
          <ac:chgData name="AbdullahHalawany" userId="93acd4f6-3999-43c0-a02f-17f31116eace" providerId="ADAL" clId="{F547EE74-5EAA-40FD-95BE-38908563E341}" dt="2024-11-29T03:05:35.037" v="138"/>
          <ac:picMkLst>
            <pc:docMk/>
            <pc:sldMk cId="3942531515" sldId="683"/>
            <ac:picMk id="26" creationId="{7B85326F-6A86-1E53-A8F6-CEDA0B9F42DC}"/>
          </ac:picMkLst>
        </pc:picChg>
      </pc:sldChg>
      <pc:sldChg chg="addSp delSp modSp modTransition modAnim">
        <pc:chgData name="AbdullahHalawany" userId="93acd4f6-3999-43c0-a02f-17f31116eace" providerId="ADAL" clId="{F547EE74-5EAA-40FD-95BE-38908563E341}" dt="2024-11-29T03:05:35.037" v="138"/>
        <pc:sldMkLst>
          <pc:docMk/>
          <pc:sldMk cId="2701528514" sldId="684"/>
        </pc:sldMkLst>
        <pc:picChg chg="add del mod">
          <ac:chgData name="AbdullahHalawany" userId="93acd4f6-3999-43c0-a02f-17f31116eace" providerId="ADAL" clId="{F547EE74-5EAA-40FD-95BE-38908563E341}" dt="2024-11-29T03:05:35.037" v="138"/>
          <ac:picMkLst>
            <pc:docMk/>
            <pc:sldMk cId="2701528514" sldId="684"/>
            <ac:picMk id="29" creationId="{B8621686-FB79-D3C0-E403-8710E4CFEFAD}"/>
          </ac:picMkLst>
        </pc:picChg>
      </pc:sldChg>
      <pc:sldChg chg="addSp delSp modSp modTransition modAnim">
        <pc:chgData name="AbdullahHalawany" userId="93acd4f6-3999-43c0-a02f-17f31116eace" providerId="ADAL" clId="{F547EE74-5EAA-40FD-95BE-38908563E341}" dt="2024-11-29T03:05:35.037" v="138"/>
        <pc:sldMkLst>
          <pc:docMk/>
          <pc:sldMk cId="4182277591" sldId="685"/>
        </pc:sldMkLst>
        <pc:picChg chg="add del mod">
          <ac:chgData name="AbdullahHalawany" userId="93acd4f6-3999-43c0-a02f-17f31116eace" providerId="ADAL" clId="{F547EE74-5EAA-40FD-95BE-38908563E341}" dt="2024-11-29T03:05:35.037" v="138"/>
          <ac:picMkLst>
            <pc:docMk/>
            <pc:sldMk cId="4182277591" sldId="685"/>
            <ac:picMk id="11" creationId="{578FF6D6-8831-7CB8-42D0-39D4FE4D9D63}"/>
          </ac:picMkLst>
        </pc:picChg>
      </pc:sldChg>
      <pc:sldChg chg="addSp delSp modSp modTransition modAnim">
        <pc:chgData name="AbdullahHalawany" userId="93acd4f6-3999-43c0-a02f-17f31116eace" providerId="ADAL" clId="{F547EE74-5EAA-40FD-95BE-38908563E341}" dt="2024-11-29T03:05:35.037" v="138"/>
        <pc:sldMkLst>
          <pc:docMk/>
          <pc:sldMk cId="482096304" sldId="686"/>
        </pc:sldMkLst>
        <pc:picChg chg="add del mod">
          <ac:chgData name="AbdullahHalawany" userId="93acd4f6-3999-43c0-a02f-17f31116eace" providerId="ADAL" clId="{F547EE74-5EAA-40FD-95BE-38908563E341}" dt="2024-11-29T03:05:35.037" v="138"/>
          <ac:picMkLst>
            <pc:docMk/>
            <pc:sldMk cId="482096304" sldId="686"/>
            <ac:picMk id="4" creationId="{7A20F24D-2498-33FE-CD7C-33D78221D91A}"/>
          </ac:picMkLst>
        </pc:picChg>
      </pc:sldChg>
      <pc:sldChg chg="addSp delSp modSp mod modTransition modAnim">
        <pc:chgData name="AbdullahHalawany" userId="93acd4f6-3999-43c0-a02f-17f31116eace" providerId="ADAL" clId="{F547EE74-5EAA-40FD-95BE-38908563E341}" dt="2024-11-29T03:05:35.037" v="138"/>
        <pc:sldMkLst>
          <pc:docMk/>
          <pc:sldMk cId="4161488065" sldId="687"/>
        </pc:sldMkLst>
        <pc:picChg chg="add del mod">
          <ac:chgData name="AbdullahHalawany" userId="93acd4f6-3999-43c0-a02f-17f31116eace" providerId="ADAL" clId="{F547EE74-5EAA-40FD-95BE-38908563E341}" dt="2024-11-29T02:45:14.530" v="131"/>
          <ac:picMkLst>
            <pc:docMk/>
            <pc:sldMk cId="4161488065" sldId="687"/>
            <ac:picMk id="4" creationId="{497BBB55-3144-457D-3519-873C232271E1}"/>
          </ac:picMkLst>
        </pc:picChg>
        <pc:picChg chg="add del mod ord">
          <ac:chgData name="AbdullahHalawany" userId="93acd4f6-3999-43c0-a02f-17f31116eace" providerId="ADAL" clId="{F547EE74-5EAA-40FD-95BE-38908563E341}" dt="2024-11-29T02:46:32.919" v="132"/>
          <ac:picMkLst>
            <pc:docMk/>
            <pc:sldMk cId="4161488065" sldId="687"/>
            <ac:picMk id="9" creationId="{771E4046-F8C8-C24B-2870-8C548D5D5F94}"/>
          </ac:picMkLst>
        </pc:picChg>
        <pc:picChg chg="add del mod">
          <ac:chgData name="AbdullahHalawany" userId="93acd4f6-3999-43c0-a02f-17f31116eace" providerId="ADAL" clId="{F547EE74-5EAA-40FD-95BE-38908563E341}" dt="2024-11-29T03:05:35.037" v="138"/>
          <ac:picMkLst>
            <pc:docMk/>
            <pc:sldMk cId="4161488065" sldId="687"/>
            <ac:picMk id="11" creationId="{F7D2DC56-D24C-3BD8-4CC8-3D21CD4F2A89}"/>
          </ac:picMkLst>
        </pc:picChg>
      </pc:sldChg>
      <pc:sldChg chg="addSp delSp modSp modTransition modAnim">
        <pc:chgData name="AbdullahHalawany" userId="93acd4f6-3999-43c0-a02f-17f31116eace" providerId="ADAL" clId="{F547EE74-5EAA-40FD-95BE-38908563E341}" dt="2024-11-29T03:05:35.037" v="138"/>
        <pc:sldMkLst>
          <pc:docMk/>
          <pc:sldMk cId="3628547856" sldId="688"/>
        </pc:sldMkLst>
        <pc:picChg chg="add del mod">
          <ac:chgData name="AbdullahHalawany" userId="93acd4f6-3999-43c0-a02f-17f31116eace" providerId="ADAL" clId="{F547EE74-5EAA-40FD-95BE-38908563E341}" dt="2024-11-29T03:05:35.037" v="138"/>
          <ac:picMkLst>
            <pc:docMk/>
            <pc:sldMk cId="3628547856" sldId="688"/>
            <ac:picMk id="19" creationId="{074967F8-F0FE-B6B0-DEB6-EEA2E8E1CBBB}"/>
          </ac:picMkLst>
        </pc:picChg>
      </pc:sldChg>
      <pc:sldChg chg="addSp delSp modSp mod modTransition modAnim">
        <pc:chgData name="AbdullahHalawany" userId="93acd4f6-3999-43c0-a02f-17f31116eace" providerId="ADAL" clId="{F547EE74-5EAA-40FD-95BE-38908563E341}" dt="2024-11-29T03:05:35.037" v="138"/>
        <pc:sldMkLst>
          <pc:docMk/>
          <pc:sldMk cId="1070578089" sldId="689"/>
        </pc:sldMkLst>
        <pc:picChg chg="add del mod">
          <ac:chgData name="AbdullahHalawany" userId="93acd4f6-3999-43c0-a02f-17f31116eace" providerId="ADAL" clId="{F547EE74-5EAA-40FD-95BE-38908563E341}" dt="2024-11-29T02:50:54.968" v="135"/>
          <ac:picMkLst>
            <pc:docMk/>
            <pc:sldMk cId="1070578089" sldId="689"/>
            <ac:picMk id="9" creationId="{DCD3CE1D-82A5-51FF-8C20-D7900B9B1680}"/>
          </ac:picMkLst>
        </pc:picChg>
        <pc:picChg chg="add del mod ord">
          <ac:chgData name="AbdullahHalawany" userId="93acd4f6-3999-43c0-a02f-17f31116eace" providerId="ADAL" clId="{F547EE74-5EAA-40FD-95BE-38908563E341}" dt="2024-11-29T02:52:32.809" v="136"/>
          <ac:picMkLst>
            <pc:docMk/>
            <pc:sldMk cId="1070578089" sldId="689"/>
            <ac:picMk id="12" creationId="{DB68BC68-C631-D706-F4A7-3E142A7561AB}"/>
          </ac:picMkLst>
        </pc:picChg>
        <pc:picChg chg="add del mod">
          <ac:chgData name="AbdullahHalawany" userId="93acd4f6-3999-43c0-a02f-17f31116eace" providerId="ADAL" clId="{F547EE74-5EAA-40FD-95BE-38908563E341}" dt="2024-11-29T03:05:35.037" v="138"/>
          <ac:picMkLst>
            <pc:docMk/>
            <pc:sldMk cId="1070578089" sldId="689"/>
            <ac:picMk id="13" creationId="{9155D183-D230-5979-5854-938AA35E1660}"/>
          </ac:picMkLst>
        </pc:picChg>
      </pc:sldChg>
      <pc:sldChg chg="addSp delSp modSp modTransition modAnim">
        <pc:chgData name="AbdullahHalawany" userId="93acd4f6-3999-43c0-a02f-17f31116eace" providerId="ADAL" clId="{F547EE74-5EAA-40FD-95BE-38908563E341}" dt="2024-11-29T03:05:35.037" v="138"/>
        <pc:sldMkLst>
          <pc:docMk/>
          <pc:sldMk cId="427073635" sldId="690"/>
        </pc:sldMkLst>
        <pc:picChg chg="add del mod">
          <ac:chgData name="AbdullahHalawany" userId="93acd4f6-3999-43c0-a02f-17f31116eace" providerId="ADAL" clId="{F547EE74-5EAA-40FD-95BE-38908563E341}" dt="2024-11-29T03:05:35.037" v="138"/>
          <ac:picMkLst>
            <pc:docMk/>
            <pc:sldMk cId="427073635" sldId="690"/>
            <ac:picMk id="11" creationId="{8B1E5CEE-6C2F-9CA5-0BEF-6C1C4FE69D52}"/>
          </ac:picMkLst>
        </pc:picChg>
      </pc:sldChg>
      <pc:sldChg chg="addSp delSp modSp modTransition modAnim">
        <pc:chgData name="AbdullahHalawany" userId="93acd4f6-3999-43c0-a02f-17f31116eace" providerId="ADAL" clId="{F547EE74-5EAA-40FD-95BE-38908563E341}" dt="2024-11-29T03:05:35.037" v="138"/>
        <pc:sldMkLst>
          <pc:docMk/>
          <pc:sldMk cId="3984673219" sldId="691"/>
        </pc:sldMkLst>
        <pc:picChg chg="add del mod">
          <ac:chgData name="AbdullahHalawany" userId="93acd4f6-3999-43c0-a02f-17f31116eace" providerId="ADAL" clId="{F547EE74-5EAA-40FD-95BE-38908563E341}" dt="2024-11-29T03:05:35.037" v="138"/>
          <ac:picMkLst>
            <pc:docMk/>
            <pc:sldMk cId="3984673219" sldId="691"/>
            <ac:picMk id="11" creationId="{3B55FB20-A1F8-3B50-FEF3-8FDA07F8577D}"/>
          </ac:picMkLst>
        </pc:picChg>
      </pc:sldChg>
      <pc:sldChg chg="addSp delSp modSp modTransition modAnim">
        <pc:chgData name="AbdullahHalawany" userId="93acd4f6-3999-43c0-a02f-17f31116eace" providerId="ADAL" clId="{F547EE74-5EAA-40FD-95BE-38908563E341}" dt="2024-11-29T03:05:35.037" v="138"/>
        <pc:sldMkLst>
          <pc:docMk/>
          <pc:sldMk cId="4154850914" sldId="692"/>
        </pc:sldMkLst>
        <pc:picChg chg="add del mod">
          <ac:chgData name="AbdullahHalawany" userId="93acd4f6-3999-43c0-a02f-17f31116eace" providerId="ADAL" clId="{F547EE74-5EAA-40FD-95BE-38908563E341}" dt="2024-11-29T03:05:35.037" v="138"/>
          <ac:picMkLst>
            <pc:docMk/>
            <pc:sldMk cId="4154850914" sldId="692"/>
            <ac:picMk id="5" creationId="{C8893782-78EA-5927-9334-88607AF65935}"/>
          </ac:picMkLst>
        </pc:picChg>
      </pc:sldChg>
      <pc:sldChg chg="addSp delSp modSp modTransition modAnim">
        <pc:chgData name="AbdullahHalawany" userId="93acd4f6-3999-43c0-a02f-17f31116eace" providerId="ADAL" clId="{F547EE74-5EAA-40FD-95BE-38908563E341}" dt="2024-11-29T03:05:35.037" v="138"/>
        <pc:sldMkLst>
          <pc:docMk/>
          <pc:sldMk cId="1913659774" sldId="693"/>
        </pc:sldMkLst>
        <pc:picChg chg="add del mod">
          <ac:chgData name="AbdullahHalawany" userId="93acd4f6-3999-43c0-a02f-17f31116eace" providerId="ADAL" clId="{F547EE74-5EAA-40FD-95BE-38908563E341}" dt="2024-11-29T03:05:35.037" v="138"/>
          <ac:picMkLst>
            <pc:docMk/>
            <pc:sldMk cId="1913659774" sldId="693"/>
            <ac:picMk id="5" creationId="{0DF323E6-FC15-39E3-083A-78FC1F2283C2}"/>
          </ac:picMkLst>
        </pc:picChg>
      </pc:sldChg>
    </pc:docChg>
  </pc:docChgLst>
  <pc:docChgLst>
    <pc:chgData name="AbdullahHalawany" userId="93acd4f6-3999-43c0-a02f-17f31116eace" providerId="ADAL" clId="{1236A93D-7EAF-4EFC-8C1C-B1C1DAF5E09D}"/>
    <pc:docChg chg="modSld">
      <pc:chgData name="AbdullahHalawany" userId="93acd4f6-3999-43c0-a02f-17f31116eace" providerId="ADAL" clId="{1236A93D-7EAF-4EFC-8C1C-B1C1DAF5E09D}" dt="2024-11-06T12:57:08.479" v="0"/>
      <pc:docMkLst>
        <pc:docMk/>
      </pc:docMkLst>
      <pc:sldChg chg="delSp modTransition modAnim">
        <pc:chgData name="AbdullahHalawany" userId="93acd4f6-3999-43c0-a02f-17f31116eace" providerId="ADAL" clId="{1236A93D-7EAF-4EFC-8C1C-B1C1DAF5E09D}" dt="2024-11-06T12:57:08.479" v="0"/>
        <pc:sldMkLst>
          <pc:docMk/>
          <pc:sldMk cId="0" sldId="303"/>
        </pc:sldMkLst>
      </pc:sldChg>
      <pc:sldChg chg="delSp modTransition modAnim">
        <pc:chgData name="AbdullahHalawany" userId="93acd4f6-3999-43c0-a02f-17f31116eace" providerId="ADAL" clId="{1236A93D-7EAF-4EFC-8C1C-B1C1DAF5E09D}" dt="2024-11-06T12:57:08.479" v="0"/>
        <pc:sldMkLst>
          <pc:docMk/>
          <pc:sldMk cId="0" sldId="313"/>
        </pc:sldMkLst>
      </pc:sldChg>
      <pc:sldChg chg="delSp modTransition modAnim">
        <pc:chgData name="AbdullahHalawany" userId="93acd4f6-3999-43c0-a02f-17f31116eace" providerId="ADAL" clId="{1236A93D-7EAF-4EFC-8C1C-B1C1DAF5E09D}" dt="2024-11-06T12:57:08.479" v="0"/>
        <pc:sldMkLst>
          <pc:docMk/>
          <pc:sldMk cId="0" sldId="349"/>
        </pc:sldMkLst>
      </pc:sldChg>
      <pc:sldChg chg="delSp modTransition modAnim">
        <pc:chgData name="AbdullahHalawany" userId="93acd4f6-3999-43c0-a02f-17f31116eace" providerId="ADAL" clId="{1236A93D-7EAF-4EFC-8C1C-B1C1DAF5E09D}" dt="2024-11-06T12:57:08.479" v="0"/>
        <pc:sldMkLst>
          <pc:docMk/>
          <pc:sldMk cId="191888453" sldId="499"/>
        </pc:sldMkLst>
      </pc:sldChg>
      <pc:sldChg chg="delSp modTransition modAnim">
        <pc:chgData name="AbdullahHalawany" userId="93acd4f6-3999-43c0-a02f-17f31116eace" providerId="ADAL" clId="{1236A93D-7EAF-4EFC-8C1C-B1C1DAF5E09D}" dt="2024-11-06T12:57:08.479" v="0"/>
        <pc:sldMkLst>
          <pc:docMk/>
          <pc:sldMk cId="3023639722" sldId="541"/>
        </pc:sldMkLst>
      </pc:sldChg>
      <pc:sldChg chg="delSp modTransition modAnim">
        <pc:chgData name="AbdullahHalawany" userId="93acd4f6-3999-43c0-a02f-17f31116eace" providerId="ADAL" clId="{1236A93D-7EAF-4EFC-8C1C-B1C1DAF5E09D}" dt="2024-11-06T12:57:08.479" v="0"/>
        <pc:sldMkLst>
          <pc:docMk/>
          <pc:sldMk cId="2400596205" sldId="630"/>
        </pc:sldMkLst>
      </pc:sldChg>
      <pc:sldChg chg="delSp modTransition modAnim">
        <pc:chgData name="AbdullahHalawany" userId="93acd4f6-3999-43c0-a02f-17f31116eace" providerId="ADAL" clId="{1236A93D-7EAF-4EFC-8C1C-B1C1DAF5E09D}" dt="2024-11-06T12:57:08.479" v="0"/>
        <pc:sldMkLst>
          <pc:docMk/>
          <pc:sldMk cId="2248372235" sldId="637"/>
        </pc:sldMkLst>
      </pc:sldChg>
      <pc:sldChg chg="delSp modTransition modAnim">
        <pc:chgData name="AbdullahHalawany" userId="93acd4f6-3999-43c0-a02f-17f31116eace" providerId="ADAL" clId="{1236A93D-7EAF-4EFC-8C1C-B1C1DAF5E09D}" dt="2024-11-06T12:57:08.479" v="0"/>
        <pc:sldMkLst>
          <pc:docMk/>
          <pc:sldMk cId="2755572611" sldId="638"/>
        </pc:sldMkLst>
      </pc:sldChg>
      <pc:sldChg chg="delSp modTransition modAnim">
        <pc:chgData name="AbdullahHalawany" userId="93acd4f6-3999-43c0-a02f-17f31116eace" providerId="ADAL" clId="{1236A93D-7EAF-4EFC-8C1C-B1C1DAF5E09D}" dt="2024-11-06T12:57:08.479" v="0"/>
        <pc:sldMkLst>
          <pc:docMk/>
          <pc:sldMk cId="696329521" sldId="639"/>
        </pc:sldMkLst>
      </pc:sldChg>
      <pc:sldChg chg="delSp modTransition modAnim">
        <pc:chgData name="AbdullahHalawany" userId="93acd4f6-3999-43c0-a02f-17f31116eace" providerId="ADAL" clId="{1236A93D-7EAF-4EFC-8C1C-B1C1DAF5E09D}" dt="2024-11-06T12:57:08.479" v="0"/>
        <pc:sldMkLst>
          <pc:docMk/>
          <pc:sldMk cId="4121049977" sldId="640"/>
        </pc:sldMkLst>
      </pc:sldChg>
      <pc:sldChg chg="delSp modTransition modAnim">
        <pc:chgData name="AbdullahHalawany" userId="93acd4f6-3999-43c0-a02f-17f31116eace" providerId="ADAL" clId="{1236A93D-7EAF-4EFC-8C1C-B1C1DAF5E09D}" dt="2024-11-06T12:57:08.479" v="0"/>
        <pc:sldMkLst>
          <pc:docMk/>
          <pc:sldMk cId="1463353255" sldId="641"/>
        </pc:sldMkLst>
      </pc:sldChg>
      <pc:sldChg chg="delSp modTransition modAnim">
        <pc:chgData name="AbdullahHalawany" userId="93acd4f6-3999-43c0-a02f-17f31116eace" providerId="ADAL" clId="{1236A93D-7EAF-4EFC-8C1C-B1C1DAF5E09D}" dt="2024-11-06T12:57:08.479" v="0"/>
        <pc:sldMkLst>
          <pc:docMk/>
          <pc:sldMk cId="2951499622" sldId="642"/>
        </pc:sldMkLst>
      </pc:sldChg>
      <pc:sldChg chg="delSp modTransition modAnim">
        <pc:chgData name="AbdullahHalawany" userId="93acd4f6-3999-43c0-a02f-17f31116eace" providerId="ADAL" clId="{1236A93D-7EAF-4EFC-8C1C-B1C1DAF5E09D}" dt="2024-11-06T12:57:08.479" v="0"/>
        <pc:sldMkLst>
          <pc:docMk/>
          <pc:sldMk cId="4245836293" sldId="643"/>
        </pc:sldMkLst>
      </pc:sldChg>
      <pc:sldChg chg="delSp modTransition modAnim">
        <pc:chgData name="AbdullahHalawany" userId="93acd4f6-3999-43c0-a02f-17f31116eace" providerId="ADAL" clId="{1236A93D-7EAF-4EFC-8C1C-B1C1DAF5E09D}" dt="2024-11-06T12:57:08.479" v="0"/>
        <pc:sldMkLst>
          <pc:docMk/>
          <pc:sldMk cId="1297584613" sldId="644"/>
        </pc:sldMkLst>
      </pc:sldChg>
      <pc:sldChg chg="delSp modTransition modAnim">
        <pc:chgData name="AbdullahHalawany" userId="93acd4f6-3999-43c0-a02f-17f31116eace" providerId="ADAL" clId="{1236A93D-7EAF-4EFC-8C1C-B1C1DAF5E09D}" dt="2024-11-06T12:57:08.479" v="0"/>
        <pc:sldMkLst>
          <pc:docMk/>
          <pc:sldMk cId="1437157617" sldId="645"/>
        </pc:sldMkLst>
      </pc:sldChg>
      <pc:sldChg chg="delSp modTransition modAnim">
        <pc:chgData name="AbdullahHalawany" userId="93acd4f6-3999-43c0-a02f-17f31116eace" providerId="ADAL" clId="{1236A93D-7EAF-4EFC-8C1C-B1C1DAF5E09D}" dt="2024-11-06T12:57:08.479" v="0"/>
        <pc:sldMkLst>
          <pc:docMk/>
          <pc:sldMk cId="2491006614" sldId="646"/>
        </pc:sldMkLst>
      </pc:sldChg>
      <pc:sldChg chg="delSp modTransition modAnim">
        <pc:chgData name="AbdullahHalawany" userId="93acd4f6-3999-43c0-a02f-17f31116eace" providerId="ADAL" clId="{1236A93D-7EAF-4EFC-8C1C-B1C1DAF5E09D}" dt="2024-11-06T12:57:08.479" v="0"/>
        <pc:sldMkLst>
          <pc:docMk/>
          <pc:sldMk cId="4276158864" sldId="647"/>
        </pc:sldMkLst>
      </pc:sldChg>
      <pc:sldChg chg="delSp modTransition modAnim">
        <pc:chgData name="AbdullahHalawany" userId="93acd4f6-3999-43c0-a02f-17f31116eace" providerId="ADAL" clId="{1236A93D-7EAF-4EFC-8C1C-B1C1DAF5E09D}" dt="2024-11-06T12:57:08.479" v="0"/>
        <pc:sldMkLst>
          <pc:docMk/>
          <pc:sldMk cId="1489498953" sldId="648"/>
        </pc:sldMkLst>
      </pc:sldChg>
      <pc:sldChg chg="delSp modTransition modAnim">
        <pc:chgData name="AbdullahHalawany" userId="93acd4f6-3999-43c0-a02f-17f31116eace" providerId="ADAL" clId="{1236A93D-7EAF-4EFC-8C1C-B1C1DAF5E09D}" dt="2024-11-06T12:57:08.479" v="0"/>
        <pc:sldMkLst>
          <pc:docMk/>
          <pc:sldMk cId="2140302870" sldId="649"/>
        </pc:sldMkLst>
      </pc:sldChg>
      <pc:sldChg chg="delSp modTransition modAnim">
        <pc:chgData name="AbdullahHalawany" userId="93acd4f6-3999-43c0-a02f-17f31116eace" providerId="ADAL" clId="{1236A93D-7EAF-4EFC-8C1C-B1C1DAF5E09D}" dt="2024-11-06T12:57:08.479" v="0"/>
        <pc:sldMkLst>
          <pc:docMk/>
          <pc:sldMk cId="2363962009" sldId="650"/>
        </pc:sldMkLst>
      </pc:sldChg>
      <pc:sldChg chg="delSp modTransition modAnim">
        <pc:chgData name="AbdullahHalawany" userId="93acd4f6-3999-43c0-a02f-17f31116eace" providerId="ADAL" clId="{1236A93D-7EAF-4EFC-8C1C-B1C1DAF5E09D}" dt="2024-11-06T12:57:08.479" v="0"/>
        <pc:sldMkLst>
          <pc:docMk/>
          <pc:sldMk cId="258874516" sldId="651"/>
        </pc:sldMkLst>
      </pc:sldChg>
      <pc:sldChg chg="delSp modTransition modAnim">
        <pc:chgData name="AbdullahHalawany" userId="93acd4f6-3999-43c0-a02f-17f31116eace" providerId="ADAL" clId="{1236A93D-7EAF-4EFC-8C1C-B1C1DAF5E09D}" dt="2024-11-06T12:57:08.479" v="0"/>
        <pc:sldMkLst>
          <pc:docMk/>
          <pc:sldMk cId="472902988" sldId="652"/>
        </pc:sldMkLst>
      </pc:sldChg>
      <pc:sldChg chg="delSp modTransition modAnim">
        <pc:chgData name="AbdullahHalawany" userId="93acd4f6-3999-43c0-a02f-17f31116eace" providerId="ADAL" clId="{1236A93D-7EAF-4EFC-8C1C-B1C1DAF5E09D}" dt="2024-11-06T12:57:08.479" v="0"/>
        <pc:sldMkLst>
          <pc:docMk/>
          <pc:sldMk cId="1821979276" sldId="653"/>
        </pc:sldMkLst>
      </pc:sldChg>
      <pc:sldChg chg="delSp modTransition modAnim">
        <pc:chgData name="AbdullahHalawany" userId="93acd4f6-3999-43c0-a02f-17f31116eace" providerId="ADAL" clId="{1236A93D-7EAF-4EFC-8C1C-B1C1DAF5E09D}" dt="2024-11-06T12:57:08.479" v="0"/>
        <pc:sldMkLst>
          <pc:docMk/>
          <pc:sldMk cId="4023752274" sldId="654"/>
        </pc:sldMkLst>
      </pc:sldChg>
      <pc:sldChg chg="delSp modTransition modAnim">
        <pc:chgData name="AbdullahHalawany" userId="93acd4f6-3999-43c0-a02f-17f31116eace" providerId="ADAL" clId="{1236A93D-7EAF-4EFC-8C1C-B1C1DAF5E09D}" dt="2024-11-06T12:57:08.479" v="0"/>
        <pc:sldMkLst>
          <pc:docMk/>
          <pc:sldMk cId="4187161174" sldId="655"/>
        </pc:sldMkLst>
      </pc:sldChg>
      <pc:sldChg chg="delSp modTransition modAnim">
        <pc:chgData name="AbdullahHalawany" userId="93acd4f6-3999-43c0-a02f-17f31116eace" providerId="ADAL" clId="{1236A93D-7EAF-4EFC-8C1C-B1C1DAF5E09D}" dt="2024-11-06T12:57:08.479" v="0"/>
        <pc:sldMkLst>
          <pc:docMk/>
          <pc:sldMk cId="2289564669" sldId="656"/>
        </pc:sldMkLst>
      </pc:sldChg>
      <pc:sldChg chg="delSp modTransition modAnim">
        <pc:chgData name="AbdullahHalawany" userId="93acd4f6-3999-43c0-a02f-17f31116eace" providerId="ADAL" clId="{1236A93D-7EAF-4EFC-8C1C-B1C1DAF5E09D}" dt="2024-11-06T12:57:08.479" v="0"/>
        <pc:sldMkLst>
          <pc:docMk/>
          <pc:sldMk cId="880816418" sldId="657"/>
        </pc:sldMkLst>
      </pc:sldChg>
      <pc:sldChg chg="delSp modTransition modAnim">
        <pc:chgData name="AbdullahHalawany" userId="93acd4f6-3999-43c0-a02f-17f31116eace" providerId="ADAL" clId="{1236A93D-7EAF-4EFC-8C1C-B1C1DAF5E09D}" dt="2024-11-06T12:57:08.479" v="0"/>
        <pc:sldMkLst>
          <pc:docMk/>
          <pc:sldMk cId="230219781" sldId="658"/>
        </pc:sldMkLst>
      </pc:sldChg>
      <pc:sldChg chg="delSp modTransition modAnim">
        <pc:chgData name="AbdullahHalawany" userId="93acd4f6-3999-43c0-a02f-17f31116eace" providerId="ADAL" clId="{1236A93D-7EAF-4EFC-8C1C-B1C1DAF5E09D}" dt="2024-11-06T12:57:08.479" v="0"/>
        <pc:sldMkLst>
          <pc:docMk/>
          <pc:sldMk cId="2474895022" sldId="659"/>
        </pc:sldMkLst>
      </pc:sldChg>
      <pc:sldChg chg="delSp modTransition modAnim">
        <pc:chgData name="AbdullahHalawany" userId="93acd4f6-3999-43c0-a02f-17f31116eace" providerId="ADAL" clId="{1236A93D-7EAF-4EFC-8C1C-B1C1DAF5E09D}" dt="2024-11-06T12:57:08.479" v="0"/>
        <pc:sldMkLst>
          <pc:docMk/>
          <pc:sldMk cId="1202814541" sldId="660"/>
        </pc:sldMkLst>
      </pc:sldChg>
      <pc:sldChg chg="delSp modTransition modAnim">
        <pc:chgData name="AbdullahHalawany" userId="93acd4f6-3999-43c0-a02f-17f31116eace" providerId="ADAL" clId="{1236A93D-7EAF-4EFC-8C1C-B1C1DAF5E09D}" dt="2024-11-06T12:57:08.479" v="0"/>
        <pc:sldMkLst>
          <pc:docMk/>
          <pc:sldMk cId="514828995" sldId="661"/>
        </pc:sldMkLst>
      </pc:sldChg>
      <pc:sldChg chg="delSp modTransition modAnim">
        <pc:chgData name="AbdullahHalawany" userId="93acd4f6-3999-43c0-a02f-17f31116eace" providerId="ADAL" clId="{1236A93D-7EAF-4EFC-8C1C-B1C1DAF5E09D}" dt="2024-11-06T12:57:08.479" v="0"/>
        <pc:sldMkLst>
          <pc:docMk/>
          <pc:sldMk cId="2432604299" sldId="662"/>
        </pc:sldMkLst>
      </pc:sldChg>
      <pc:sldChg chg="delSp modTransition modAnim">
        <pc:chgData name="AbdullahHalawany" userId="93acd4f6-3999-43c0-a02f-17f31116eace" providerId="ADAL" clId="{1236A93D-7EAF-4EFC-8C1C-B1C1DAF5E09D}" dt="2024-11-06T12:57:08.479" v="0"/>
        <pc:sldMkLst>
          <pc:docMk/>
          <pc:sldMk cId="3218397807" sldId="663"/>
        </pc:sldMkLst>
      </pc:sldChg>
      <pc:sldChg chg="delSp modTransition modAnim">
        <pc:chgData name="AbdullahHalawany" userId="93acd4f6-3999-43c0-a02f-17f31116eace" providerId="ADAL" clId="{1236A93D-7EAF-4EFC-8C1C-B1C1DAF5E09D}" dt="2024-11-06T12:57:08.479" v="0"/>
        <pc:sldMkLst>
          <pc:docMk/>
          <pc:sldMk cId="1824693792" sldId="664"/>
        </pc:sldMkLst>
      </pc:sldChg>
      <pc:sldChg chg="delSp modTransition modAnim">
        <pc:chgData name="AbdullahHalawany" userId="93acd4f6-3999-43c0-a02f-17f31116eace" providerId="ADAL" clId="{1236A93D-7EAF-4EFC-8C1C-B1C1DAF5E09D}" dt="2024-11-06T12:57:08.479" v="0"/>
        <pc:sldMkLst>
          <pc:docMk/>
          <pc:sldMk cId="927011253" sldId="665"/>
        </pc:sldMkLst>
      </pc:sldChg>
      <pc:sldChg chg="delSp modTransition modAnim">
        <pc:chgData name="AbdullahHalawany" userId="93acd4f6-3999-43c0-a02f-17f31116eace" providerId="ADAL" clId="{1236A93D-7EAF-4EFC-8C1C-B1C1DAF5E09D}" dt="2024-11-06T12:57:08.479" v="0"/>
        <pc:sldMkLst>
          <pc:docMk/>
          <pc:sldMk cId="2363739707" sldId="666"/>
        </pc:sldMkLst>
      </pc:sldChg>
      <pc:sldChg chg="delSp modTransition modAnim">
        <pc:chgData name="AbdullahHalawany" userId="93acd4f6-3999-43c0-a02f-17f31116eace" providerId="ADAL" clId="{1236A93D-7EAF-4EFC-8C1C-B1C1DAF5E09D}" dt="2024-11-06T12:57:08.479" v="0"/>
        <pc:sldMkLst>
          <pc:docMk/>
          <pc:sldMk cId="2293537352" sldId="667"/>
        </pc:sldMkLst>
      </pc:sldChg>
      <pc:sldChg chg="delSp modTransition modAnim">
        <pc:chgData name="AbdullahHalawany" userId="93acd4f6-3999-43c0-a02f-17f31116eace" providerId="ADAL" clId="{1236A93D-7EAF-4EFC-8C1C-B1C1DAF5E09D}" dt="2024-11-06T12:57:08.479" v="0"/>
        <pc:sldMkLst>
          <pc:docMk/>
          <pc:sldMk cId="1588295327" sldId="668"/>
        </pc:sldMkLst>
      </pc:sldChg>
      <pc:sldChg chg="delSp modTransition modAnim">
        <pc:chgData name="AbdullahHalawany" userId="93acd4f6-3999-43c0-a02f-17f31116eace" providerId="ADAL" clId="{1236A93D-7EAF-4EFC-8C1C-B1C1DAF5E09D}" dt="2024-11-06T12:57:08.479" v="0"/>
        <pc:sldMkLst>
          <pc:docMk/>
          <pc:sldMk cId="3902295858" sldId="669"/>
        </pc:sldMkLst>
      </pc:sldChg>
      <pc:sldChg chg="delSp modTransition modAnim">
        <pc:chgData name="AbdullahHalawany" userId="93acd4f6-3999-43c0-a02f-17f31116eace" providerId="ADAL" clId="{1236A93D-7EAF-4EFC-8C1C-B1C1DAF5E09D}" dt="2024-11-06T12:57:08.479" v="0"/>
        <pc:sldMkLst>
          <pc:docMk/>
          <pc:sldMk cId="491080595" sldId="670"/>
        </pc:sldMkLst>
      </pc:sldChg>
      <pc:sldChg chg="delSp modTransition modAnim">
        <pc:chgData name="AbdullahHalawany" userId="93acd4f6-3999-43c0-a02f-17f31116eace" providerId="ADAL" clId="{1236A93D-7EAF-4EFC-8C1C-B1C1DAF5E09D}" dt="2024-11-06T12:57:08.479" v="0"/>
        <pc:sldMkLst>
          <pc:docMk/>
          <pc:sldMk cId="1808158043" sldId="671"/>
        </pc:sldMkLst>
      </pc:sldChg>
      <pc:sldChg chg="delSp modTransition modAnim">
        <pc:chgData name="AbdullahHalawany" userId="93acd4f6-3999-43c0-a02f-17f31116eace" providerId="ADAL" clId="{1236A93D-7EAF-4EFC-8C1C-B1C1DAF5E09D}" dt="2024-11-06T12:57:08.479" v="0"/>
        <pc:sldMkLst>
          <pc:docMk/>
          <pc:sldMk cId="21108233" sldId="672"/>
        </pc:sldMkLst>
      </pc:sldChg>
      <pc:sldChg chg="delSp modTransition modAnim">
        <pc:chgData name="AbdullahHalawany" userId="93acd4f6-3999-43c0-a02f-17f31116eace" providerId="ADAL" clId="{1236A93D-7EAF-4EFC-8C1C-B1C1DAF5E09D}" dt="2024-11-06T12:57:08.479" v="0"/>
        <pc:sldMkLst>
          <pc:docMk/>
          <pc:sldMk cId="289597835" sldId="673"/>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dgm:t>
        <a:bodyPr/>
        <a:lstStyle/>
        <a:p>
          <a:pPr>
            <a:lnSpc>
              <a:spcPct val="150000"/>
            </a:lnSpc>
          </a:pPr>
          <a:r>
            <a:rPr lang="en-US" altLang="en-US" sz="2400" b="1" dirty="0"/>
            <a:t>Progress and Performance Measurement and Evaluation</a:t>
          </a:r>
          <a:endParaRPr lang="ar-EG" altLang="en-US" sz="2400" b="1" dirty="0"/>
        </a:p>
      </dgm:t>
    </dgm:pt>
    <dgm:pt modelId="{236776CA-0BCB-423D-922E-906E1564C4D7}" type="parTrans" cxnId="{D9BF79C3-3101-45EA-B7EA-E56F3F562678}">
      <dgm:prSet/>
      <dgm:spPr/>
      <dgm:t>
        <a:bodyPr/>
        <a:lstStyle/>
        <a:p>
          <a:pPr>
            <a:lnSpc>
              <a:spcPct val="150000"/>
            </a:lnSpc>
          </a:pPr>
          <a:endParaRPr lang="en-US" sz="2400"/>
        </a:p>
      </dgm:t>
    </dgm:pt>
    <dgm:pt modelId="{834D3694-29DE-42DE-BFEC-8DB79937CD0C}" type="sibTrans" cxnId="{D9BF79C3-3101-45EA-B7EA-E56F3F562678}">
      <dgm:prSet/>
      <dgm:spPr/>
      <dgm:t>
        <a:bodyPr/>
        <a:lstStyle/>
        <a:p>
          <a:pPr>
            <a:lnSpc>
              <a:spcPct val="150000"/>
            </a:lnSpc>
          </a:pPr>
          <a:endParaRPr lang="en-US" sz="2400"/>
        </a:p>
      </dgm:t>
    </dgm:pt>
    <dgm:pt modelId="{369CF301-F8D8-451A-8A2B-048857B536D1}">
      <dgm:prSet custT="1"/>
      <dgm:spPr/>
      <dgm:t>
        <a:bodyPr/>
        <a:lstStyle/>
        <a:p>
          <a:pPr rtl="0">
            <a:lnSpc>
              <a:spcPct val="150000"/>
            </a:lnSpc>
            <a:spcAft>
              <a:spcPts val="600"/>
            </a:spcAft>
          </a:pPr>
          <a:r>
            <a:rPr lang="en-US" sz="2400" dirty="0">
              <a:solidFill>
                <a:prstClr val="black">
                  <a:hueOff val="0"/>
                  <a:satOff val="0"/>
                  <a:lumOff val="0"/>
                  <a:alphaOff val="0"/>
                </a:prstClr>
              </a:solidFill>
              <a:latin typeface="Calibri" panose="020F0502020204030204"/>
              <a:ea typeface="+mn-ea"/>
              <a:cs typeface="+mn-cs"/>
            </a:rPr>
            <a:t>Structure of a Project Monitoring Information System</a:t>
          </a:r>
          <a:endParaRPr lang="en-US" sz="2400" b="0" dirty="0">
            <a:latin typeface="+mn-lt"/>
          </a:endParaRPr>
        </a:p>
      </dgm:t>
    </dgm:pt>
    <dgm:pt modelId="{DCA72BCD-BAD7-4BE7-A543-23593EA93C82}" type="parTrans" cxnId="{724C0310-3239-494F-BBBC-EEAC2142521E}">
      <dgm:prSet/>
      <dgm:spPr/>
      <dgm:t>
        <a:bodyPr/>
        <a:lstStyle/>
        <a:p>
          <a:pPr>
            <a:lnSpc>
              <a:spcPct val="150000"/>
            </a:lnSpc>
          </a:pPr>
          <a:endParaRPr lang="en-US"/>
        </a:p>
      </dgm:t>
    </dgm:pt>
    <dgm:pt modelId="{56FA8B9A-073D-4B0A-9C2B-4048E438613F}" type="sibTrans" cxnId="{724C0310-3239-494F-BBBC-EEAC2142521E}">
      <dgm:prSet/>
      <dgm:spPr/>
      <dgm:t>
        <a:bodyPr/>
        <a:lstStyle/>
        <a:p>
          <a:pPr>
            <a:lnSpc>
              <a:spcPct val="150000"/>
            </a:lnSpc>
          </a:pPr>
          <a:endParaRPr lang="en-US"/>
        </a:p>
      </dgm:t>
    </dgm:pt>
    <dgm:pt modelId="{BB13A7FD-9978-4857-BA7C-44567C5AD7CC}">
      <dgm:prSet custT="1"/>
      <dgm:spPr/>
      <dgm:t>
        <a:bodyPr/>
        <a:lstStyle/>
        <a:p>
          <a:pPr rtl="0">
            <a:lnSpc>
              <a:spcPct val="150000"/>
            </a:lnSpc>
          </a:pPr>
          <a:r>
            <a:rPr lang="en-US" sz="2400" dirty="0">
              <a:solidFill>
                <a:prstClr val="black">
                  <a:hueOff val="0"/>
                  <a:satOff val="0"/>
                  <a:lumOff val="0"/>
                  <a:alphaOff val="0"/>
                </a:prstClr>
              </a:solidFill>
              <a:latin typeface="Calibri" panose="020F0502020204030204"/>
              <a:ea typeface="+mn-ea"/>
              <a:cs typeface="+mn-cs"/>
            </a:rPr>
            <a:t>The Project Control Process</a:t>
          </a:r>
          <a:endParaRPr lang="ar-EG" sz="2400" dirty="0">
            <a:solidFill>
              <a:prstClr val="black">
                <a:hueOff val="0"/>
                <a:satOff val="0"/>
                <a:lumOff val="0"/>
                <a:alphaOff val="0"/>
              </a:prstClr>
            </a:solidFill>
            <a:latin typeface="Calibri" panose="020F0502020204030204"/>
            <a:ea typeface="+mn-ea"/>
            <a:cs typeface="+mn-cs"/>
          </a:endParaRPr>
        </a:p>
      </dgm:t>
    </dgm:pt>
    <dgm:pt modelId="{74047D2F-F23C-4528-A256-4183D9B2150B}" type="parTrans" cxnId="{8AE5D0DE-ACB1-4426-B264-78BB92E9B4DA}">
      <dgm:prSet/>
      <dgm:spPr/>
      <dgm:t>
        <a:bodyPr/>
        <a:lstStyle/>
        <a:p>
          <a:pPr rtl="1">
            <a:lnSpc>
              <a:spcPct val="150000"/>
            </a:lnSpc>
          </a:pPr>
          <a:endParaRPr lang="ar-EG"/>
        </a:p>
      </dgm:t>
    </dgm:pt>
    <dgm:pt modelId="{EDB93553-5804-4F47-A516-A2AAF20A5009}" type="sibTrans" cxnId="{8AE5D0DE-ACB1-4426-B264-78BB92E9B4DA}">
      <dgm:prSet/>
      <dgm:spPr/>
      <dgm:t>
        <a:bodyPr/>
        <a:lstStyle/>
        <a:p>
          <a:pPr rtl="1">
            <a:lnSpc>
              <a:spcPct val="150000"/>
            </a:lnSpc>
          </a:pPr>
          <a:endParaRPr lang="ar-EG"/>
        </a:p>
      </dgm:t>
    </dgm:pt>
    <dgm:pt modelId="{93380F0E-4F5C-4E5C-8F42-B20B6EC605BF}">
      <dgm:prSet custT="1"/>
      <dgm:spPr/>
      <dgm:t>
        <a:bodyPr/>
        <a:lstStyle/>
        <a:p>
          <a:pPr rtl="0">
            <a:lnSpc>
              <a:spcPct val="150000"/>
            </a:lnSpc>
          </a:pPr>
          <a:r>
            <a:rPr lang="en-US" sz="2400" dirty="0">
              <a:solidFill>
                <a:prstClr val="black">
                  <a:hueOff val="0"/>
                  <a:satOff val="0"/>
                  <a:lumOff val="0"/>
                  <a:alphaOff val="0"/>
                </a:prstClr>
              </a:solidFill>
              <a:latin typeface="Calibri" panose="020F0502020204030204"/>
              <a:ea typeface="+mn-ea"/>
              <a:cs typeface="+mn-cs"/>
            </a:rPr>
            <a:t>Monitoring Time Performance</a:t>
          </a:r>
          <a:endParaRPr lang="ar-EG" sz="2400" dirty="0">
            <a:solidFill>
              <a:prstClr val="black">
                <a:hueOff val="0"/>
                <a:satOff val="0"/>
                <a:lumOff val="0"/>
                <a:alphaOff val="0"/>
              </a:prstClr>
            </a:solidFill>
            <a:latin typeface="Calibri" panose="020F0502020204030204"/>
            <a:ea typeface="+mn-ea"/>
            <a:cs typeface="+mn-cs"/>
          </a:endParaRPr>
        </a:p>
      </dgm:t>
    </dgm:pt>
    <dgm:pt modelId="{86F2EC4B-D96C-474F-B721-C9E7001E8C63}" type="parTrans" cxnId="{581934FA-2A6F-4D0C-AFB1-F6F2FFCBC75C}">
      <dgm:prSet/>
      <dgm:spPr/>
      <dgm:t>
        <a:bodyPr/>
        <a:lstStyle/>
        <a:p>
          <a:pPr rtl="1">
            <a:lnSpc>
              <a:spcPct val="150000"/>
            </a:lnSpc>
          </a:pPr>
          <a:endParaRPr lang="ar-EG"/>
        </a:p>
      </dgm:t>
    </dgm:pt>
    <dgm:pt modelId="{96BC35EA-608F-42C6-BD4E-2FE585F76C5A}" type="sibTrans" cxnId="{581934FA-2A6F-4D0C-AFB1-F6F2FFCBC75C}">
      <dgm:prSet/>
      <dgm:spPr/>
      <dgm:t>
        <a:bodyPr/>
        <a:lstStyle/>
        <a:p>
          <a:pPr rtl="1">
            <a:lnSpc>
              <a:spcPct val="150000"/>
            </a:lnSpc>
          </a:pPr>
          <a:endParaRPr lang="ar-EG"/>
        </a:p>
      </dgm:t>
    </dgm:pt>
    <dgm:pt modelId="{69DA6731-E66B-4949-A9D5-C9F32DDDB5E4}">
      <dgm:prSet custT="1"/>
      <dgm:spPr/>
      <dgm:t>
        <a:bodyPr/>
        <a:lstStyle/>
        <a:p>
          <a:pPr rtl="0">
            <a:lnSpc>
              <a:spcPct val="150000"/>
            </a:lnSpc>
          </a:pPr>
          <a:r>
            <a:rPr lang="en-US" sz="2400">
              <a:solidFill>
                <a:prstClr val="black">
                  <a:hueOff val="0"/>
                  <a:satOff val="0"/>
                  <a:lumOff val="0"/>
                  <a:alphaOff val="0"/>
                </a:prstClr>
              </a:solidFill>
              <a:latin typeface="Calibri" panose="020F0502020204030204"/>
              <a:ea typeface="+mn-ea"/>
              <a:cs typeface="+mn-cs"/>
            </a:rPr>
            <a:t>Development of an Earned Value Cost/Schedule System</a:t>
          </a:r>
          <a:endParaRPr lang="ar-EG" sz="2400">
            <a:solidFill>
              <a:prstClr val="black">
                <a:hueOff val="0"/>
                <a:satOff val="0"/>
                <a:lumOff val="0"/>
                <a:alphaOff val="0"/>
              </a:prstClr>
            </a:solidFill>
            <a:latin typeface="Calibri" panose="020F0502020204030204"/>
            <a:ea typeface="+mn-ea"/>
            <a:cs typeface="+mn-cs"/>
          </a:endParaRPr>
        </a:p>
      </dgm:t>
    </dgm:pt>
    <dgm:pt modelId="{989C782C-AF84-4E9D-B80F-BDC2BC512D27}" type="parTrans" cxnId="{FF350DEA-0F8F-4F4E-AF5B-071B02967656}">
      <dgm:prSet/>
      <dgm:spPr/>
      <dgm:t>
        <a:bodyPr/>
        <a:lstStyle/>
        <a:p>
          <a:pPr rtl="1">
            <a:lnSpc>
              <a:spcPct val="150000"/>
            </a:lnSpc>
          </a:pPr>
          <a:endParaRPr lang="ar-EG"/>
        </a:p>
      </dgm:t>
    </dgm:pt>
    <dgm:pt modelId="{F0A9EB8C-748D-4511-823D-73341BF46875}" type="sibTrans" cxnId="{FF350DEA-0F8F-4F4E-AF5B-071B02967656}">
      <dgm:prSet/>
      <dgm:spPr/>
      <dgm:t>
        <a:bodyPr/>
        <a:lstStyle/>
        <a:p>
          <a:pPr rtl="1">
            <a:lnSpc>
              <a:spcPct val="150000"/>
            </a:lnSpc>
          </a:pPr>
          <a:endParaRPr lang="ar-EG"/>
        </a:p>
      </dgm:t>
    </dgm:pt>
    <dgm:pt modelId="{A9CD67E2-404C-478B-839E-3C3135735FFB}">
      <dgm:prSet custT="1"/>
      <dgm:spPr/>
      <dgm:t>
        <a:bodyPr/>
        <a:lstStyle/>
        <a:p>
          <a:pPr rtl="0">
            <a:lnSpc>
              <a:spcPct val="150000"/>
            </a:lnSpc>
          </a:pPr>
          <a:r>
            <a:rPr lang="en-US" sz="2400">
              <a:solidFill>
                <a:prstClr val="black">
                  <a:hueOff val="0"/>
                  <a:satOff val="0"/>
                  <a:lumOff val="0"/>
                  <a:alphaOff val="0"/>
                </a:prstClr>
              </a:solidFill>
              <a:latin typeface="Calibri" panose="020F0502020204030204"/>
              <a:ea typeface="+mn-ea"/>
              <a:cs typeface="+mn-cs"/>
            </a:rPr>
            <a:t>Developing a Status Report</a:t>
          </a:r>
          <a:endParaRPr lang="ar-EG" sz="2400">
            <a:solidFill>
              <a:prstClr val="black">
                <a:hueOff val="0"/>
                <a:satOff val="0"/>
                <a:lumOff val="0"/>
                <a:alphaOff val="0"/>
              </a:prstClr>
            </a:solidFill>
            <a:latin typeface="Calibri" panose="020F0502020204030204"/>
            <a:ea typeface="+mn-ea"/>
            <a:cs typeface="+mn-cs"/>
          </a:endParaRPr>
        </a:p>
      </dgm:t>
    </dgm:pt>
    <dgm:pt modelId="{D5B5D9D0-4D39-4133-9248-4E44158BFE02}" type="parTrans" cxnId="{59C0D08A-74ED-484A-A02B-586A29F1145C}">
      <dgm:prSet/>
      <dgm:spPr/>
      <dgm:t>
        <a:bodyPr/>
        <a:lstStyle/>
        <a:p>
          <a:pPr rtl="1">
            <a:lnSpc>
              <a:spcPct val="150000"/>
            </a:lnSpc>
          </a:pPr>
          <a:endParaRPr lang="ar-EG"/>
        </a:p>
      </dgm:t>
    </dgm:pt>
    <dgm:pt modelId="{DC60A1CB-14A6-479C-B31F-EE1CD8918D33}" type="sibTrans" cxnId="{59C0D08A-74ED-484A-A02B-586A29F1145C}">
      <dgm:prSet/>
      <dgm:spPr/>
      <dgm:t>
        <a:bodyPr/>
        <a:lstStyle/>
        <a:p>
          <a:pPr rtl="1">
            <a:lnSpc>
              <a:spcPct val="150000"/>
            </a:lnSpc>
          </a:pPr>
          <a:endParaRPr lang="ar-EG"/>
        </a:p>
      </dgm:t>
    </dgm:pt>
    <dgm:pt modelId="{437FD482-D075-43CB-8D56-820CDEEE9DF5}">
      <dgm:prSet custT="1"/>
      <dgm:spPr/>
      <dgm:t>
        <a:bodyPr/>
        <a:lstStyle/>
        <a:p>
          <a:pPr rtl="0">
            <a:lnSpc>
              <a:spcPct val="150000"/>
            </a:lnSpc>
          </a:pPr>
          <a:r>
            <a:rPr lang="en-US" sz="2400">
              <a:solidFill>
                <a:prstClr val="black">
                  <a:hueOff val="0"/>
                  <a:satOff val="0"/>
                  <a:lumOff val="0"/>
                  <a:alphaOff val="0"/>
                </a:prstClr>
              </a:solidFill>
              <a:latin typeface="Calibri" panose="020F0502020204030204"/>
              <a:ea typeface="+mn-ea"/>
              <a:cs typeface="+mn-cs"/>
            </a:rPr>
            <a:t>Indexes to Monitor Progress</a:t>
          </a:r>
          <a:endParaRPr lang="ar-EG" sz="2400">
            <a:solidFill>
              <a:prstClr val="black">
                <a:hueOff val="0"/>
                <a:satOff val="0"/>
                <a:lumOff val="0"/>
                <a:alphaOff val="0"/>
              </a:prstClr>
            </a:solidFill>
            <a:latin typeface="Calibri" panose="020F0502020204030204"/>
            <a:ea typeface="+mn-ea"/>
            <a:cs typeface="+mn-cs"/>
          </a:endParaRPr>
        </a:p>
      </dgm:t>
    </dgm:pt>
    <dgm:pt modelId="{078A8D6C-D88B-4748-BFEC-E64089489105}" type="parTrans" cxnId="{CC2657B3-71C9-44DF-AC72-7AE1C91E192E}">
      <dgm:prSet/>
      <dgm:spPr/>
      <dgm:t>
        <a:bodyPr/>
        <a:lstStyle/>
        <a:p>
          <a:pPr rtl="1">
            <a:lnSpc>
              <a:spcPct val="150000"/>
            </a:lnSpc>
          </a:pPr>
          <a:endParaRPr lang="ar-EG"/>
        </a:p>
      </dgm:t>
    </dgm:pt>
    <dgm:pt modelId="{C01FBBB2-C64E-4996-9E27-42DBA13E231E}" type="sibTrans" cxnId="{CC2657B3-71C9-44DF-AC72-7AE1C91E192E}">
      <dgm:prSet/>
      <dgm:spPr/>
      <dgm:t>
        <a:bodyPr/>
        <a:lstStyle/>
        <a:p>
          <a:pPr rtl="1">
            <a:lnSpc>
              <a:spcPct val="150000"/>
            </a:lnSpc>
          </a:pPr>
          <a:endParaRPr lang="ar-EG"/>
        </a:p>
      </dgm:t>
    </dgm:pt>
    <dgm:pt modelId="{065C2614-7961-4259-B994-D5FD925E31EE}">
      <dgm:prSet custT="1"/>
      <dgm:spPr/>
      <dgm:t>
        <a:bodyPr/>
        <a:lstStyle/>
        <a:p>
          <a:pPr rtl="0">
            <a:lnSpc>
              <a:spcPct val="150000"/>
            </a:lnSpc>
          </a:pPr>
          <a:r>
            <a:rPr lang="en-US" sz="2400" dirty="0">
              <a:solidFill>
                <a:prstClr val="black">
                  <a:hueOff val="0"/>
                  <a:satOff val="0"/>
                  <a:lumOff val="0"/>
                  <a:alphaOff val="0"/>
                </a:prstClr>
              </a:solidFill>
              <a:latin typeface="Calibri" panose="020F0502020204030204"/>
              <a:ea typeface="+mn-ea"/>
              <a:cs typeface="+mn-cs"/>
            </a:rPr>
            <a:t>Forecasting Final Project Cost</a:t>
          </a:r>
          <a:endParaRPr lang="ar-EG" sz="2400" dirty="0">
            <a:solidFill>
              <a:prstClr val="black">
                <a:hueOff val="0"/>
                <a:satOff val="0"/>
                <a:lumOff val="0"/>
                <a:alphaOff val="0"/>
              </a:prstClr>
            </a:solidFill>
            <a:latin typeface="Calibri" panose="020F0502020204030204"/>
            <a:ea typeface="+mn-ea"/>
            <a:cs typeface="+mn-cs"/>
          </a:endParaRPr>
        </a:p>
      </dgm:t>
    </dgm:pt>
    <dgm:pt modelId="{35403C14-77BB-496E-AB3E-1DAEBD35F1E3}" type="parTrans" cxnId="{2E994015-BDD5-4F17-AA2A-1E1C6EEE66C2}">
      <dgm:prSet/>
      <dgm:spPr/>
      <dgm:t>
        <a:bodyPr/>
        <a:lstStyle/>
        <a:p>
          <a:pPr rtl="1">
            <a:lnSpc>
              <a:spcPct val="150000"/>
            </a:lnSpc>
          </a:pPr>
          <a:endParaRPr lang="ar-EG"/>
        </a:p>
      </dgm:t>
    </dgm:pt>
    <dgm:pt modelId="{47B3F426-920B-4FAE-B19B-29C120B44710}" type="sibTrans" cxnId="{2E994015-BDD5-4F17-AA2A-1E1C6EEE66C2}">
      <dgm:prSet/>
      <dgm:spPr/>
      <dgm:t>
        <a:bodyPr/>
        <a:lstStyle/>
        <a:p>
          <a:pPr rtl="1">
            <a:lnSpc>
              <a:spcPct val="150000"/>
            </a:lnSpc>
          </a:pPr>
          <a:endParaRPr lang="ar-EG"/>
        </a:p>
      </dgm:t>
    </dgm:pt>
    <dgm:pt modelId="{09E8FE90-B015-4B8D-8DA9-FA66FFA6C6D6}" type="pres">
      <dgm:prSet presAssocID="{DB71BC6C-1DC7-4D16-A3CC-8F6A927E9A64}" presName="linear" presStyleCnt="0">
        <dgm:presLayoutVars>
          <dgm:animLvl val="lvl"/>
          <dgm:resizeHandles val="exact"/>
        </dgm:presLayoutVars>
      </dgm:prSet>
      <dgm:spPr/>
    </dgm:pt>
    <dgm:pt modelId="{A3AA10BE-60E7-4B26-B05A-3CB6405B4F49}" type="pres">
      <dgm:prSet presAssocID="{58CC7B93-9F82-4042-A1CD-FD418701A725}" presName="parentText" presStyleLbl="node1" presStyleIdx="0" presStyleCnt="1" custScaleY="75823" custLinFactNeighborY="-8070">
        <dgm:presLayoutVars>
          <dgm:chMax val="0"/>
          <dgm:bulletEnabled val="1"/>
        </dgm:presLayoutVars>
      </dgm:prSet>
      <dgm:spPr/>
    </dgm:pt>
    <dgm:pt modelId="{897CB477-63AF-4C54-A6C6-26EFE54EB411}" type="pres">
      <dgm:prSet presAssocID="{58CC7B93-9F82-4042-A1CD-FD418701A725}" presName="childText" presStyleLbl="revTx" presStyleIdx="0" presStyleCnt="1" custScaleY="111080">
        <dgm:presLayoutVars>
          <dgm:bulletEnabled val="1"/>
        </dgm:presLayoutVars>
      </dgm:prSet>
      <dgm:spPr/>
    </dgm:pt>
  </dgm:ptLst>
  <dgm:cxnLst>
    <dgm:cxn modelId="{8EA23806-1FCC-453C-B3D0-4F119B2771BB}" type="presOf" srcId="{58CC7B93-9F82-4042-A1CD-FD418701A725}" destId="{A3AA10BE-60E7-4B26-B05A-3CB6405B4F49}" srcOrd="0" destOrd="0" presId="urn:microsoft.com/office/officeart/2005/8/layout/vList2"/>
    <dgm:cxn modelId="{AFED980B-83A6-47AD-B8EF-03D729491F8D}" type="presOf" srcId="{437FD482-D075-43CB-8D56-820CDEEE9DF5}" destId="{897CB477-63AF-4C54-A6C6-26EFE54EB411}" srcOrd="0" destOrd="5" presId="urn:microsoft.com/office/officeart/2005/8/layout/vList2"/>
    <dgm:cxn modelId="{724C0310-3239-494F-BBBC-EEAC2142521E}" srcId="{58CC7B93-9F82-4042-A1CD-FD418701A725}" destId="{369CF301-F8D8-451A-8A2B-048857B536D1}" srcOrd="0" destOrd="0" parTransId="{DCA72BCD-BAD7-4BE7-A543-23593EA93C82}" sibTransId="{56FA8B9A-073D-4B0A-9C2B-4048E438613F}"/>
    <dgm:cxn modelId="{2E994015-BDD5-4F17-AA2A-1E1C6EEE66C2}" srcId="{58CC7B93-9F82-4042-A1CD-FD418701A725}" destId="{065C2614-7961-4259-B994-D5FD925E31EE}" srcOrd="6" destOrd="0" parTransId="{35403C14-77BB-496E-AB3E-1DAEBD35F1E3}" sibTransId="{47B3F426-920B-4FAE-B19B-29C120B44710}"/>
    <dgm:cxn modelId="{4D56B06C-E5B3-4B56-B387-65AD8DDD3AA4}" type="presOf" srcId="{DB71BC6C-1DC7-4D16-A3CC-8F6A927E9A64}" destId="{09E8FE90-B015-4B8D-8DA9-FA66FFA6C6D6}" srcOrd="0" destOrd="0" presId="urn:microsoft.com/office/officeart/2005/8/layout/vList2"/>
    <dgm:cxn modelId="{A2C74E73-EC75-49B3-8AE7-492A19C636E2}" type="presOf" srcId="{A9CD67E2-404C-478B-839E-3C3135735FFB}" destId="{897CB477-63AF-4C54-A6C6-26EFE54EB411}" srcOrd="0" destOrd="4" presId="urn:microsoft.com/office/officeart/2005/8/layout/vList2"/>
    <dgm:cxn modelId="{59C0D08A-74ED-484A-A02B-586A29F1145C}" srcId="{58CC7B93-9F82-4042-A1CD-FD418701A725}" destId="{A9CD67E2-404C-478B-839E-3C3135735FFB}" srcOrd="4" destOrd="0" parTransId="{D5B5D9D0-4D39-4133-9248-4E44158BFE02}" sibTransId="{DC60A1CB-14A6-479C-B31F-EE1CD8918D33}"/>
    <dgm:cxn modelId="{F5417298-A608-439A-A091-B656D05AD6AE}" type="presOf" srcId="{69DA6731-E66B-4949-A9D5-C9F32DDDB5E4}" destId="{897CB477-63AF-4C54-A6C6-26EFE54EB411}" srcOrd="0" destOrd="3" presId="urn:microsoft.com/office/officeart/2005/8/layout/vList2"/>
    <dgm:cxn modelId="{9626DA9D-EAB4-457F-B1D3-5A7C3180E027}" type="presOf" srcId="{065C2614-7961-4259-B994-D5FD925E31EE}" destId="{897CB477-63AF-4C54-A6C6-26EFE54EB411}" srcOrd="0" destOrd="6" presId="urn:microsoft.com/office/officeart/2005/8/layout/vList2"/>
    <dgm:cxn modelId="{85DCD7A3-FC8A-4A3E-8813-4F1981230F30}" type="presOf" srcId="{BB13A7FD-9978-4857-BA7C-44567C5AD7CC}" destId="{897CB477-63AF-4C54-A6C6-26EFE54EB411}" srcOrd="0" destOrd="1" presId="urn:microsoft.com/office/officeart/2005/8/layout/vList2"/>
    <dgm:cxn modelId="{CC2657B3-71C9-44DF-AC72-7AE1C91E192E}" srcId="{58CC7B93-9F82-4042-A1CD-FD418701A725}" destId="{437FD482-D075-43CB-8D56-820CDEEE9DF5}" srcOrd="5" destOrd="0" parTransId="{078A8D6C-D88B-4748-BFEC-E64089489105}" sibTransId="{C01FBBB2-C64E-4996-9E27-42DBA13E231E}"/>
    <dgm:cxn modelId="{D9BF79C3-3101-45EA-B7EA-E56F3F562678}" srcId="{DB71BC6C-1DC7-4D16-A3CC-8F6A927E9A64}" destId="{58CC7B93-9F82-4042-A1CD-FD418701A725}" srcOrd="0" destOrd="0" parTransId="{236776CA-0BCB-423D-922E-906E1564C4D7}" sibTransId="{834D3694-29DE-42DE-BFEC-8DB79937CD0C}"/>
    <dgm:cxn modelId="{5FC225C6-6DF3-422B-AE6B-34F9D27DA293}" type="presOf" srcId="{369CF301-F8D8-451A-8A2B-048857B536D1}" destId="{897CB477-63AF-4C54-A6C6-26EFE54EB411}" srcOrd="0" destOrd="0" presId="urn:microsoft.com/office/officeart/2005/8/layout/vList2"/>
    <dgm:cxn modelId="{1D9986DC-AB3A-41DA-A339-B0279EAA73FC}" type="presOf" srcId="{93380F0E-4F5C-4E5C-8F42-B20B6EC605BF}" destId="{897CB477-63AF-4C54-A6C6-26EFE54EB411}" srcOrd="0" destOrd="2" presId="urn:microsoft.com/office/officeart/2005/8/layout/vList2"/>
    <dgm:cxn modelId="{8AE5D0DE-ACB1-4426-B264-78BB92E9B4DA}" srcId="{58CC7B93-9F82-4042-A1CD-FD418701A725}" destId="{BB13A7FD-9978-4857-BA7C-44567C5AD7CC}" srcOrd="1" destOrd="0" parTransId="{74047D2F-F23C-4528-A256-4183D9B2150B}" sibTransId="{EDB93553-5804-4F47-A516-A2AAF20A5009}"/>
    <dgm:cxn modelId="{FF350DEA-0F8F-4F4E-AF5B-071B02967656}" srcId="{58CC7B93-9F82-4042-A1CD-FD418701A725}" destId="{69DA6731-E66B-4949-A9D5-C9F32DDDB5E4}" srcOrd="3" destOrd="0" parTransId="{989C782C-AF84-4E9D-B80F-BDC2BC512D27}" sibTransId="{F0A9EB8C-748D-4511-823D-73341BF46875}"/>
    <dgm:cxn modelId="{581934FA-2A6F-4D0C-AFB1-F6F2FFCBC75C}" srcId="{58CC7B93-9F82-4042-A1CD-FD418701A725}" destId="{93380F0E-4F5C-4E5C-8F42-B20B6EC605BF}" srcOrd="2" destOrd="0" parTransId="{86F2EC4B-D96C-474F-B721-C9E7001E8C63}" sibTransId="{96BC35EA-608F-42C6-BD4E-2FE585F76C5A}"/>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1497CC4-6E41-411D-B0C0-25D8CED62203}" type="doc">
      <dgm:prSet loTypeId="urn:microsoft.com/office/officeart/2005/8/layout/hierarchy1" loCatId="hierarchy" qsTypeId="urn:microsoft.com/office/officeart/2005/8/quickstyle/simple1" qsCatId="simple" csTypeId="urn:microsoft.com/office/officeart/2005/8/colors/colorful5" csCatId="colorful" phldr="1"/>
      <dgm:spPr/>
      <dgm:t>
        <a:bodyPr/>
        <a:lstStyle/>
        <a:p>
          <a:endParaRPr lang="en-US"/>
        </a:p>
      </dgm:t>
    </dgm:pt>
    <dgm:pt modelId="{97B840B3-A6D2-41D1-B315-5DE657B2B589}">
      <dgm:prSet/>
      <dgm:spPr/>
      <dgm:t>
        <a:bodyPr/>
        <a:lstStyle/>
        <a:p>
          <a:r>
            <a:rPr lang="en-US" dirty="0"/>
            <a:t>Performance Indexes</a:t>
          </a:r>
        </a:p>
      </dgm:t>
    </dgm:pt>
    <dgm:pt modelId="{E531CC1F-F527-4FB2-A681-0385104632C5}" type="parTrans" cxnId="{D1927171-20F2-42C1-B4C5-CD52985CC288}">
      <dgm:prSet/>
      <dgm:spPr/>
      <dgm:t>
        <a:bodyPr/>
        <a:lstStyle/>
        <a:p>
          <a:endParaRPr lang="en-US" dirty="0"/>
        </a:p>
      </dgm:t>
    </dgm:pt>
    <dgm:pt modelId="{5F5A53DA-EC9E-4415-AF59-B69AB0390DA2}" type="sibTrans" cxnId="{D1927171-20F2-42C1-B4C5-CD52985CC288}">
      <dgm:prSet/>
      <dgm:spPr/>
      <dgm:t>
        <a:bodyPr/>
        <a:lstStyle/>
        <a:p>
          <a:endParaRPr lang="en-US" dirty="0"/>
        </a:p>
      </dgm:t>
    </dgm:pt>
    <dgm:pt modelId="{F6C2E572-F1BC-4D1F-BD48-67AD875815EC}">
      <dgm:prSet/>
      <dgm:spPr/>
      <dgm:t>
        <a:bodyPr/>
        <a:lstStyle/>
        <a:p>
          <a:r>
            <a:rPr lang="en-US" dirty="0"/>
            <a:t>Cost Performance Index </a:t>
          </a:r>
        </a:p>
        <a:p>
          <a:r>
            <a:rPr lang="en-US" altLang="en-US" dirty="0"/>
            <a:t>CPI = EV/AC</a:t>
          </a:r>
          <a:endParaRPr lang="en-US" dirty="0"/>
        </a:p>
      </dgm:t>
    </dgm:pt>
    <dgm:pt modelId="{6F98CA60-75D3-4FA6-8FB2-1E4412333135}" type="parTrans" cxnId="{B8770563-DAB6-4991-9FCD-985652B29FAE}">
      <dgm:prSet/>
      <dgm:spPr/>
      <dgm:t>
        <a:bodyPr/>
        <a:lstStyle/>
        <a:p>
          <a:endParaRPr lang="en-US" dirty="0"/>
        </a:p>
      </dgm:t>
    </dgm:pt>
    <dgm:pt modelId="{ADE4785C-CBFF-4A03-884A-0B24E82F10B9}" type="sibTrans" cxnId="{B8770563-DAB6-4991-9FCD-985652B29FAE}">
      <dgm:prSet/>
      <dgm:spPr/>
      <dgm:t>
        <a:bodyPr/>
        <a:lstStyle/>
        <a:p>
          <a:endParaRPr lang="en-US" dirty="0"/>
        </a:p>
      </dgm:t>
    </dgm:pt>
    <dgm:pt modelId="{29EACD20-4C34-4FA6-AB8C-5BA2AF4EB42B}">
      <dgm:prSet/>
      <dgm:spPr/>
      <dgm:t>
        <a:bodyPr/>
        <a:lstStyle/>
        <a:p>
          <a:r>
            <a:rPr lang="en-US" dirty="0"/>
            <a:t>Scheduling Performance Index </a:t>
          </a:r>
        </a:p>
        <a:p>
          <a:r>
            <a:rPr lang="en-US" altLang="en-US" dirty="0"/>
            <a:t>SPI = EV/PV</a:t>
          </a:r>
          <a:endParaRPr lang="en-US" dirty="0"/>
        </a:p>
      </dgm:t>
    </dgm:pt>
    <dgm:pt modelId="{67C34C59-B59C-4AE0-AA65-99B73D2862F5}" type="parTrans" cxnId="{E179F273-57C2-4D99-A698-A5EFEF6EB395}">
      <dgm:prSet/>
      <dgm:spPr/>
      <dgm:t>
        <a:bodyPr/>
        <a:lstStyle/>
        <a:p>
          <a:endParaRPr lang="en-US" dirty="0"/>
        </a:p>
      </dgm:t>
    </dgm:pt>
    <dgm:pt modelId="{45C2A267-6479-4CF7-BE75-7168CD12C173}" type="sibTrans" cxnId="{E179F273-57C2-4D99-A698-A5EFEF6EB395}">
      <dgm:prSet/>
      <dgm:spPr/>
      <dgm:t>
        <a:bodyPr/>
        <a:lstStyle/>
        <a:p>
          <a:endParaRPr lang="en-US" dirty="0"/>
        </a:p>
      </dgm:t>
    </dgm:pt>
    <dgm:pt modelId="{45DC5A2D-91B9-450B-8AA7-0A5F69469BBD}">
      <dgm:prSet/>
      <dgm:spPr/>
      <dgm:t>
        <a:bodyPr/>
        <a:lstStyle/>
        <a:p>
          <a:r>
            <a:rPr lang="en-US" dirty="0"/>
            <a:t>Project Percent Complete Indexes</a:t>
          </a:r>
        </a:p>
      </dgm:t>
    </dgm:pt>
    <dgm:pt modelId="{0C61B756-881A-4C5C-BDF3-03A9D5A27A6F}" type="parTrans" cxnId="{82834C39-B0FA-490D-89B6-B5D0C9A9139F}">
      <dgm:prSet/>
      <dgm:spPr/>
      <dgm:t>
        <a:bodyPr/>
        <a:lstStyle/>
        <a:p>
          <a:endParaRPr lang="en-US" dirty="0"/>
        </a:p>
      </dgm:t>
    </dgm:pt>
    <dgm:pt modelId="{004AC1DB-A271-412E-BD94-1ECD8D67188F}" type="sibTrans" cxnId="{82834C39-B0FA-490D-89B6-B5D0C9A9139F}">
      <dgm:prSet/>
      <dgm:spPr/>
      <dgm:t>
        <a:bodyPr/>
        <a:lstStyle/>
        <a:p>
          <a:endParaRPr lang="en-US" dirty="0"/>
        </a:p>
      </dgm:t>
    </dgm:pt>
    <dgm:pt modelId="{53B13751-2DD5-4D94-8FA1-089AFF66AE79}">
      <dgm:prSet/>
      <dgm:spPr/>
      <dgm:t>
        <a:bodyPr/>
        <a:lstStyle/>
        <a:p>
          <a:r>
            <a:rPr lang="en-US" dirty="0"/>
            <a:t>Percent Complete Index Budgeted Costs</a:t>
          </a:r>
        </a:p>
        <a:p>
          <a:r>
            <a:rPr lang="en-US" altLang="en-US" dirty="0"/>
            <a:t>PCIB = EV/BAC </a:t>
          </a:r>
          <a:endParaRPr lang="en-US" dirty="0"/>
        </a:p>
      </dgm:t>
    </dgm:pt>
    <dgm:pt modelId="{84FB290F-3F2E-4D59-A7EF-B9309EBB5035}" type="parTrans" cxnId="{A21F8B77-0B35-4124-A1A9-9CD104812ADF}">
      <dgm:prSet/>
      <dgm:spPr/>
      <dgm:t>
        <a:bodyPr/>
        <a:lstStyle/>
        <a:p>
          <a:endParaRPr lang="en-US" dirty="0"/>
        </a:p>
      </dgm:t>
    </dgm:pt>
    <dgm:pt modelId="{3C6DFBA2-FA30-4485-9904-F48EEC0FC067}" type="sibTrans" cxnId="{A21F8B77-0B35-4124-A1A9-9CD104812ADF}">
      <dgm:prSet/>
      <dgm:spPr/>
      <dgm:t>
        <a:bodyPr/>
        <a:lstStyle/>
        <a:p>
          <a:endParaRPr lang="en-US" dirty="0"/>
        </a:p>
      </dgm:t>
    </dgm:pt>
    <dgm:pt modelId="{20BAE657-8200-4E12-BDF1-1993260AD33D}">
      <dgm:prSet/>
      <dgm:spPr/>
      <dgm:t>
        <a:bodyPr/>
        <a:lstStyle/>
        <a:p>
          <a:r>
            <a:rPr lang="en-US" dirty="0"/>
            <a:t>Percent Complete Index Actual Costs</a:t>
          </a:r>
        </a:p>
        <a:p>
          <a:r>
            <a:rPr lang="en-US" altLang="en-US" dirty="0"/>
            <a:t>PCIC = AC/EAC</a:t>
          </a:r>
          <a:endParaRPr lang="en-US" dirty="0"/>
        </a:p>
      </dgm:t>
    </dgm:pt>
    <dgm:pt modelId="{BF316D3C-50C9-4ECE-8AE0-E5210AF6B1B6}" type="parTrans" cxnId="{D8DCEB2C-2C8D-4C53-BCC1-0D7C0C6CFA72}">
      <dgm:prSet/>
      <dgm:spPr/>
      <dgm:t>
        <a:bodyPr/>
        <a:lstStyle/>
        <a:p>
          <a:endParaRPr lang="en-US" dirty="0"/>
        </a:p>
      </dgm:t>
    </dgm:pt>
    <dgm:pt modelId="{A6229544-9E36-4393-87AF-8F92F559BF35}" type="sibTrans" cxnId="{D8DCEB2C-2C8D-4C53-BCC1-0D7C0C6CFA72}">
      <dgm:prSet/>
      <dgm:spPr/>
      <dgm:t>
        <a:bodyPr/>
        <a:lstStyle/>
        <a:p>
          <a:endParaRPr lang="en-US" dirty="0"/>
        </a:p>
      </dgm:t>
    </dgm:pt>
    <dgm:pt modelId="{7028299A-BC6D-4C12-9923-6FA3FA7CA59C}">
      <dgm:prSet/>
      <dgm:spPr/>
      <dgm:t>
        <a:bodyPr/>
        <a:lstStyle/>
        <a:p>
          <a:r>
            <a:rPr lang="en-US" dirty="0"/>
            <a:t>Indexes To Monitor Progress</a:t>
          </a:r>
        </a:p>
      </dgm:t>
    </dgm:pt>
    <dgm:pt modelId="{37BE5375-1C36-406D-9455-471335C87441}" type="parTrans" cxnId="{6C99CA56-C464-490F-AF8A-0C5023531F71}">
      <dgm:prSet/>
      <dgm:spPr/>
      <dgm:t>
        <a:bodyPr/>
        <a:lstStyle/>
        <a:p>
          <a:endParaRPr lang="en-US" dirty="0"/>
        </a:p>
      </dgm:t>
    </dgm:pt>
    <dgm:pt modelId="{90B88808-5700-408B-881D-DE5E17EAC222}" type="sibTrans" cxnId="{6C99CA56-C464-490F-AF8A-0C5023531F71}">
      <dgm:prSet/>
      <dgm:spPr/>
      <dgm:t>
        <a:bodyPr/>
        <a:lstStyle/>
        <a:p>
          <a:endParaRPr lang="en-US" dirty="0"/>
        </a:p>
      </dgm:t>
    </dgm:pt>
    <dgm:pt modelId="{04B7A39C-A434-4B39-B756-9B29A5A2518D}" type="pres">
      <dgm:prSet presAssocID="{E1497CC4-6E41-411D-B0C0-25D8CED62203}" presName="hierChild1" presStyleCnt="0">
        <dgm:presLayoutVars>
          <dgm:chPref val="1"/>
          <dgm:dir/>
          <dgm:animOne val="branch"/>
          <dgm:animLvl val="lvl"/>
          <dgm:resizeHandles/>
        </dgm:presLayoutVars>
      </dgm:prSet>
      <dgm:spPr/>
    </dgm:pt>
    <dgm:pt modelId="{07FCD85B-FC1E-4100-8365-47C2FA357EFF}" type="pres">
      <dgm:prSet presAssocID="{7028299A-BC6D-4C12-9923-6FA3FA7CA59C}" presName="hierRoot1" presStyleCnt="0"/>
      <dgm:spPr/>
    </dgm:pt>
    <dgm:pt modelId="{0D8F67C3-8E9F-4B92-A385-CC787E618887}" type="pres">
      <dgm:prSet presAssocID="{7028299A-BC6D-4C12-9923-6FA3FA7CA59C}" presName="composite" presStyleCnt="0"/>
      <dgm:spPr/>
    </dgm:pt>
    <dgm:pt modelId="{1FC837D1-AF68-427B-B274-4F0B9B1D381C}" type="pres">
      <dgm:prSet presAssocID="{7028299A-BC6D-4C12-9923-6FA3FA7CA59C}" presName="background" presStyleLbl="node0" presStyleIdx="0" presStyleCnt="1"/>
      <dgm:spPr/>
    </dgm:pt>
    <dgm:pt modelId="{C9D7D695-7962-48D8-83D6-B4212BD43FCA}" type="pres">
      <dgm:prSet presAssocID="{7028299A-BC6D-4C12-9923-6FA3FA7CA59C}" presName="text" presStyleLbl="fgAcc0" presStyleIdx="0" presStyleCnt="1" custScaleX="236658" custScaleY="50193">
        <dgm:presLayoutVars>
          <dgm:chPref val="3"/>
        </dgm:presLayoutVars>
      </dgm:prSet>
      <dgm:spPr/>
    </dgm:pt>
    <dgm:pt modelId="{48F53A08-7145-44D8-A027-700E7FA286A1}" type="pres">
      <dgm:prSet presAssocID="{7028299A-BC6D-4C12-9923-6FA3FA7CA59C}" presName="hierChild2" presStyleCnt="0"/>
      <dgm:spPr/>
    </dgm:pt>
    <dgm:pt modelId="{3200B6BC-C46E-49F2-AF24-DCEE4AB813C6}" type="pres">
      <dgm:prSet presAssocID="{E531CC1F-F527-4FB2-A681-0385104632C5}" presName="Name10" presStyleLbl="parChTrans1D2" presStyleIdx="0" presStyleCnt="2"/>
      <dgm:spPr/>
    </dgm:pt>
    <dgm:pt modelId="{03FE821B-C3F5-43E2-B698-5B882224970A}" type="pres">
      <dgm:prSet presAssocID="{97B840B3-A6D2-41D1-B315-5DE657B2B589}" presName="hierRoot2" presStyleCnt="0"/>
      <dgm:spPr/>
    </dgm:pt>
    <dgm:pt modelId="{B8CBB559-A7BE-4815-9892-B59A381E1AE7}" type="pres">
      <dgm:prSet presAssocID="{97B840B3-A6D2-41D1-B315-5DE657B2B589}" presName="composite2" presStyleCnt="0"/>
      <dgm:spPr/>
    </dgm:pt>
    <dgm:pt modelId="{C6D9230C-7247-476D-905C-B85A008D48EF}" type="pres">
      <dgm:prSet presAssocID="{97B840B3-A6D2-41D1-B315-5DE657B2B589}" presName="background2" presStyleLbl="node2" presStyleIdx="0" presStyleCnt="2"/>
      <dgm:spPr/>
    </dgm:pt>
    <dgm:pt modelId="{E5ED4213-8448-495F-A5F1-12E4944057BD}" type="pres">
      <dgm:prSet presAssocID="{97B840B3-A6D2-41D1-B315-5DE657B2B589}" presName="text2" presStyleLbl="fgAcc2" presStyleIdx="0" presStyleCnt="2" custScaleX="197614" custScaleY="56446">
        <dgm:presLayoutVars>
          <dgm:chPref val="3"/>
        </dgm:presLayoutVars>
      </dgm:prSet>
      <dgm:spPr/>
    </dgm:pt>
    <dgm:pt modelId="{8D4E6FB7-D4DE-4C2C-B9EB-6A855CC14DDE}" type="pres">
      <dgm:prSet presAssocID="{97B840B3-A6D2-41D1-B315-5DE657B2B589}" presName="hierChild3" presStyleCnt="0"/>
      <dgm:spPr/>
    </dgm:pt>
    <dgm:pt modelId="{FCD1B6A4-BE42-4B6A-8F7E-F4306FA4A686}" type="pres">
      <dgm:prSet presAssocID="{6F98CA60-75D3-4FA6-8FB2-1E4412333135}" presName="Name17" presStyleLbl="parChTrans1D3" presStyleIdx="0" presStyleCnt="4"/>
      <dgm:spPr/>
    </dgm:pt>
    <dgm:pt modelId="{BC6F392D-E1BC-4905-8FCA-796B72FDA04D}" type="pres">
      <dgm:prSet presAssocID="{F6C2E572-F1BC-4D1F-BD48-67AD875815EC}" presName="hierRoot3" presStyleCnt="0"/>
      <dgm:spPr/>
    </dgm:pt>
    <dgm:pt modelId="{C2281570-D746-43CB-9264-F1F638344DD6}" type="pres">
      <dgm:prSet presAssocID="{F6C2E572-F1BC-4D1F-BD48-67AD875815EC}" presName="composite3" presStyleCnt="0"/>
      <dgm:spPr/>
    </dgm:pt>
    <dgm:pt modelId="{491FF0E6-B727-4D67-9CAD-55DCBCC00A05}" type="pres">
      <dgm:prSet presAssocID="{F6C2E572-F1BC-4D1F-BD48-67AD875815EC}" presName="background3" presStyleLbl="node3" presStyleIdx="0" presStyleCnt="4"/>
      <dgm:spPr/>
    </dgm:pt>
    <dgm:pt modelId="{F5D44D54-E888-4464-90A4-AE72B491C5B3}" type="pres">
      <dgm:prSet presAssocID="{F6C2E572-F1BC-4D1F-BD48-67AD875815EC}" presName="text3" presStyleLbl="fgAcc3" presStyleIdx="0" presStyleCnt="4">
        <dgm:presLayoutVars>
          <dgm:chPref val="3"/>
        </dgm:presLayoutVars>
      </dgm:prSet>
      <dgm:spPr/>
    </dgm:pt>
    <dgm:pt modelId="{94815445-5836-454E-9069-624AC32C20D2}" type="pres">
      <dgm:prSet presAssocID="{F6C2E572-F1BC-4D1F-BD48-67AD875815EC}" presName="hierChild4" presStyleCnt="0"/>
      <dgm:spPr/>
    </dgm:pt>
    <dgm:pt modelId="{F6A8D7B5-F701-458B-8CCE-92BB220B6EB6}" type="pres">
      <dgm:prSet presAssocID="{67C34C59-B59C-4AE0-AA65-99B73D2862F5}" presName="Name17" presStyleLbl="parChTrans1D3" presStyleIdx="1" presStyleCnt="4"/>
      <dgm:spPr/>
    </dgm:pt>
    <dgm:pt modelId="{A8A357C7-38F6-4924-A39C-CD612836C4EC}" type="pres">
      <dgm:prSet presAssocID="{29EACD20-4C34-4FA6-AB8C-5BA2AF4EB42B}" presName="hierRoot3" presStyleCnt="0"/>
      <dgm:spPr/>
    </dgm:pt>
    <dgm:pt modelId="{0080A328-01CB-4E95-8A3D-30B71A9BA137}" type="pres">
      <dgm:prSet presAssocID="{29EACD20-4C34-4FA6-AB8C-5BA2AF4EB42B}" presName="composite3" presStyleCnt="0"/>
      <dgm:spPr/>
    </dgm:pt>
    <dgm:pt modelId="{07849836-D219-478C-9377-A24BB57A3A4B}" type="pres">
      <dgm:prSet presAssocID="{29EACD20-4C34-4FA6-AB8C-5BA2AF4EB42B}" presName="background3" presStyleLbl="node3" presStyleIdx="1" presStyleCnt="4"/>
      <dgm:spPr/>
    </dgm:pt>
    <dgm:pt modelId="{B6915291-0717-40AE-B36E-A159B9A45384}" type="pres">
      <dgm:prSet presAssocID="{29EACD20-4C34-4FA6-AB8C-5BA2AF4EB42B}" presName="text3" presStyleLbl="fgAcc3" presStyleIdx="1" presStyleCnt="4">
        <dgm:presLayoutVars>
          <dgm:chPref val="3"/>
        </dgm:presLayoutVars>
      </dgm:prSet>
      <dgm:spPr/>
    </dgm:pt>
    <dgm:pt modelId="{52682E30-1601-4446-BE65-AA8C63ECB3DC}" type="pres">
      <dgm:prSet presAssocID="{29EACD20-4C34-4FA6-AB8C-5BA2AF4EB42B}" presName="hierChild4" presStyleCnt="0"/>
      <dgm:spPr/>
    </dgm:pt>
    <dgm:pt modelId="{FBE7E0E2-5154-4794-A458-5D22B0743684}" type="pres">
      <dgm:prSet presAssocID="{0C61B756-881A-4C5C-BDF3-03A9D5A27A6F}" presName="Name10" presStyleLbl="parChTrans1D2" presStyleIdx="1" presStyleCnt="2"/>
      <dgm:spPr/>
    </dgm:pt>
    <dgm:pt modelId="{04B24B4F-961E-452D-823B-FD872C92E5E6}" type="pres">
      <dgm:prSet presAssocID="{45DC5A2D-91B9-450B-8AA7-0A5F69469BBD}" presName="hierRoot2" presStyleCnt="0"/>
      <dgm:spPr/>
    </dgm:pt>
    <dgm:pt modelId="{657E1551-3A86-4556-8F37-624591B031E2}" type="pres">
      <dgm:prSet presAssocID="{45DC5A2D-91B9-450B-8AA7-0A5F69469BBD}" presName="composite2" presStyleCnt="0"/>
      <dgm:spPr/>
    </dgm:pt>
    <dgm:pt modelId="{DB5767BB-98BA-48F2-BA1A-9A2A814EB7C8}" type="pres">
      <dgm:prSet presAssocID="{45DC5A2D-91B9-450B-8AA7-0A5F69469BBD}" presName="background2" presStyleLbl="node2" presStyleIdx="1" presStyleCnt="2"/>
      <dgm:spPr/>
    </dgm:pt>
    <dgm:pt modelId="{61722B94-82C1-41E1-B3E1-9156514A58FC}" type="pres">
      <dgm:prSet presAssocID="{45DC5A2D-91B9-450B-8AA7-0A5F69469BBD}" presName="text2" presStyleLbl="fgAcc2" presStyleIdx="1" presStyleCnt="2" custScaleX="197614" custScaleY="56446">
        <dgm:presLayoutVars>
          <dgm:chPref val="3"/>
        </dgm:presLayoutVars>
      </dgm:prSet>
      <dgm:spPr/>
    </dgm:pt>
    <dgm:pt modelId="{879B3442-3A0F-457A-9C7D-813B8F7B8C7A}" type="pres">
      <dgm:prSet presAssocID="{45DC5A2D-91B9-450B-8AA7-0A5F69469BBD}" presName="hierChild3" presStyleCnt="0"/>
      <dgm:spPr/>
    </dgm:pt>
    <dgm:pt modelId="{93567A6E-6E17-4A5E-931D-BD74FCA38579}" type="pres">
      <dgm:prSet presAssocID="{84FB290F-3F2E-4D59-A7EF-B9309EBB5035}" presName="Name17" presStyleLbl="parChTrans1D3" presStyleIdx="2" presStyleCnt="4"/>
      <dgm:spPr/>
    </dgm:pt>
    <dgm:pt modelId="{D11256C8-6B99-466F-8F11-7E73CEA4DAF1}" type="pres">
      <dgm:prSet presAssocID="{53B13751-2DD5-4D94-8FA1-089AFF66AE79}" presName="hierRoot3" presStyleCnt="0"/>
      <dgm:spPr/>
    </dgm:pt>
    <dgm:pt modelId="{24AD0D38-D490-41C9-AD38-A6378731EA69}" type="pres">
      <dgm:prSet presAssocID="{53B13751-2DD5-4D94-8FA1-089AFF66AE79}" presName="composite3" presStyleCnt="0"/>
      <dgm:spPr/>
    </dgm:pt>
    <dgm:pt modelId="{2317D886-2FDD-488B-99C1-4B1FE05F8B35}" type="pres">
      <dgm:prSet presAssocID="{53B13751-2DD5-4D94-8FA1-089AFF66AE79}" presName="background3" presStyleLbl="node3" presStyleIdx="2" presStyleCnt="4"/>
      <dgm:spPr/>
    </dgm:pt>
    <dgm:pt modelId="{A9B587BD-5D08-4850-AB7A-1F39759A5CAC}" type="pres">
      <dgm:prSet presAssocID="{53B13751-2DD5-4D94-8FA1-089AFF66AE79}" presName="text3" presStyleLbl="fgAcc3" presStyleIdx="2" presStyleCnt="4">
        <dgm:presLayoutVars>
          <dgm:chPref val="3"/>
        </dgm:presLayoutVars>
      </dgm:prSet>
      <dgm:spPr/>
    </dgm:pt>
    <dgm:pt modelId="{B65C0EBB-804F-4A8B-AF87-6CD478C31D62}" type="pres">
      <dgm:prSet presAssocID="{53B13751-2DD5-4D94-8FA1-089AFF66AE79}" presName="hierChild4" presStyleCnt="0"/>
      <dgm:spPr/>
    </dgm:pt>
    <dgm:pt modelId="{9DD6BB20-18E3-4C3D-996D-7ED4A24622D1}" type="pres">
      <dgm:prSet presAssocID="{BF316D3C-50C9-4ECE-8AE0-E5210AF6B1B6}" presName="Name17" presStyleLbl="parChTrans1D3" presStyleIdx="3" presStyleCnt="4"/>
      <dgm:spPr/>
    </dgm:pt>
    <dgm:pt modelId="{6F87D8B0-B798-4449-9614-3583726B73EB}" type="pres">
      <dgm:prSet presAssocID="{20BAE657-8200-4E12-BDF1-1993260AD33D}" presName="hierRoot3" presStyleCnt="0"/>
      <dgm:spPr/>
    </dgm:pt>
    <dgm:pt modelId="{0CC23336-9E53-4BE9-8A4E-B6E5E71F06B2}" type="pres">
      <dgm:prSet presAssocID="{20BAE657-8200-4E12-BDF1-1993260AD33D}" presName="composite3" presStyleCnt="0"/>
      <dgm:spPr/>
    </dgm:pt>
    <dgm:pt modelId="{00976CBC-BDD6-48C3-8C19-0E09D16AB7B2}" type="pres">
      <dgm:prSet presAssocID="{20BAE657-8200-4E12-BDF1-1993260AD33D}" presName="background3" presStyleLbl="node3" presStyleIdx="3" presStyleCnt="4"/>
      <dgm:spPr/>
    </dgm:pt>
    <dgm:pt modelId="{F994F439-F521-48BA-8A46-2B2B2A714A53}" type="pres">
      <dgm:prSet presAssocID="{20BAE657-8200-4E12-BDF1-1993260AD33D}" presName="text3" presStyleLbl="fgAcc3" presStyleIdx="3" presStyleCnt="4">
        <dgm:presLayoutVars>
          <dgm:chPref val="3"/>
        </dgm:presLayoutVars>
      </dgm:prSet>
      <dgm:spPr/>
    </dgm:pt>
    <dgm:pt modelId="{29F11674-C0EA-4BFB-B945-0CAF837EA134}" type="pres">
      <dgm:prSet presAssocID="{20BAE657-8200-4E12-BDF1-1993260AD33D}" presName="hierChild4" presStyleCnt="0"/>
      <dgm:spPr/>
    </dgm:pt>
  </dgm:ptLst>
  <dgm:cxnLst>
    <dgm:cxn modelId="{2806D410-6A25-415B-9C68-3E930A78B066}" type="presOf" srcId="{BF316D3C-50C9-4ECE-8AE0-E5210AF6B1B6}" destId="{9DD6BB20-18E3-4C3D-996D-7ED4A24622D1}" srcOrd="0" destOrd="0" presId="urn:microsoft.com/office/officeart/2005/8/layout/hierarchy1"/>
    <dgm:cxn modelId="{3220061D-014A-4C14-8CB2-70ACD9FABCF1}" type="presOf" srcId="{29EACD20-4C34-4FA6-AB8C-5BA2AF4EB42B}" destId="{B6915291-0717-40AE-B36E-A159B9A45384}" srcOrd="0" destOrd="0" presId="urn:microsoft.com/office/officeart/2005/8/layout/hierarchy1"/>
    <dgm:cxn modelId="{FA420324-787A-4F08-9023-71827506834C}" type="presOf" srcId="{0C61B756-881A-4C5C-BDF3-03A9D5A27A6F}" destId="{FBE7E0E2-5154-4794-A458-5D22B0743684}" srcOrd="0" destOrd="0" presId="urn:microsoft.com/office/officeart/2005/8/layout/hierarchy1"/>
    <dgm:cxn modelId="{BAE95228-13C5-4DE9-926D-23844A06523C}" type="presOf" srcId="{97B840B3-A6D2-41D1-B315-5DE657B2B589}" destId="{E5ED4213-8448-495F-A5F1-12E4944057BD}" srcOrd="0" destOrd="0" presId="urn:microsoft.com/office/officeart/2005/8/layout/hierarchy1"/>
    <dgm:cxn modelId="{D8DCEB2C-2C8D-4C53-BCC1-0D7C0C6CFA72}" srcId="{45DC5A2D-91B9-450B-8AA7-0A5F69469BBD}" destId="{20BAE657-8200-4E12-BDF1-1993260AD33D}" srcOrd="1" destOrd="0" parTransId="{BF316D3C-50C9-4ECE-8AE0-E5210AF6B1B6}" sibTransId="{A6229544-9E36-4393-87AF-8F92F559BF35}"/>
    <dgm:cxn modelId="{82834C39-B0FA-490D-89B6-B5D0C9A9139F}" srcId="{7028299A-BC6D-4C12-9923-6FA3FA7CA59C}" destId="{45DC5A2D-91B9-450B-8AA7-0A5F69469BBD}" srcOrd="1" destOrd="0" parTransId="{0C61B756-881A-4C5C-BDF3-03A9D5A27A6F}" sibTransId="{004AC1DB-A271-412E-BD94-1ECD8D67188F}"/>
    <dgm:cxn modelId="{B8770563-DAB6-4991-9FCD-985652B29FAE}" srcId="{97B840B3-A6D2-41D1-B315-5DE657B2B589}" destId="{F6C2E572-F1BC-4D1F-BD48-67AD875815EC}" srcOrd="0" destOrd="0" parTransId="{6F98CA60-75D3-4FA6-8FB2-1E4412333135}" sibTransId="{ADE4785C-CBFF-4A03-884A-0B24E82F10B9}"/>
    <dgm:cxn modelId="{D1927171-20F2-42C1-B4C5-CD52985CC288}" srcId="{7028299A-BC6D-4C12-9923-6FA3FA7CA59C}" destId="{97B840B3-A6D2-41D1-B315-5DE657B2B589}" srcOrd="0" destOrd="0" parTransId="{E531CC1F-F527-4FB2-A681-0385104632C5}" sibTransId="{5F5A53DA-EC9E-4415-AF59-B69AB0390DA2}"/>
    <dgm:cxn modelId="{E179F273-57C2-4D99-A698-A5EFEF6EB395}" srcId="{97B840B3-A6D2-41D1-B315-5DE657B2B589}" destId="{29EACD20-4C34-4FA6-AB8C-5BA2AF4EB42B}" srcOrd="1" destOrd="0" parTransId="{67C34C59-B59C-4AE0-AA65-99B73D2862F5}" sibTransId="{45C2A267-6479-4CF7-BE75-7168CD12C173}"/>
    <dgm:cxn modelId="{6C99CA56-C464-490F-AF8A-0C5023531F71}" srcId="{E1497CC4-6E41-411D-B0C0-25D8CED62203}" destId="{7028299A-BC6D-4C12-9923-6FA3FA7CA59C}" srcOrd="0" destOrd="0" parTransId="{37BE5375-1C36-406D-9455-471335C87441}" sibTransId="{90B88808-5700-408B-881D-DE5E17EAC222}"/>
    <dgm:cxn modelId="{A21F8B77-0B35-4124-A1A9-9CD104812ADF}" srcId="{45DC5A2D-91B9-450B-8AA7-0A5F69469BBD}" destId="{53B13751-2DD5-4D94-8FA1-089AFF66AE79}" srcOrd="0" destOrd="0" parTransId="{84FB290F-3F2E-4D59-A7EF-B9309EBB5035}" sibTransId="{3C6DFBA2-FA30-4485-9904-F48EEC0FC067}"/>
    <dgm:cxn modelId="{69A9DD7D-CE89-49B6-A02B-49436CF9E3A7}" type="presOf" srcId="{7028299A-BC6D-4C12-9923-6FA3FA7CA59C}" destId="{C9D7D695-7962-48D8-83D6-B4212BD43FCA}" srcOrd="0" destOrd="0" presId="urn:microsoft.com/office/officeart/2005/8/layout/hierarchy1"/>
    <dgm:cxn modelId="{87F4A79D-2074-4653-A38C-54E701CE4DA6}" type="presOf" srcId="{67C34C59-B59C-4AE0-AA65-99B73D2862F5}" destId="{F6A8D7B5-F701-458B-8CCE-92BB220B6EB6}" srcOrd="0" destOrd="0" presId="urn:microsoft.com/office/officeart/2005/8/layout/hierarchy1"/>
    <dgm:cxn modelId="{0694DEA5-0C20-4EA6-9D3F-DF48CC8205D1}" type="presOf" srcId="{E1497CC4-6E41-411D-B0C0-25D8CED62203}" destId="{04B7A39C-A434-4B39-B756-9B29A5A2518D}" srcOrd="0" destOrd="0" presId="urn:microsoft.com/office/officeart/2005/8/layout/hierarchy1"/>
    <dgm:cxn modelId="{45C4DAA6-1CEE-4012-BC58-F8F23D579F0E}" type="presOf" srcId="{6F98CA60-75D3-4FA6-8FB2-1E4412333135}" destId="{FCD1B6A4-BE42-4B6A-8F7E-F4306FA4A686}" srcOrd="0" destOrd="0" presId="urn:microsoft.com/office/officeart/2005/8/layout/hierarchy1"/>
    <dgm:cxn modelId="{C4F7B3B6-B868-4B58-9184-B74BC6F62BC6}" type="presOf" srcId="{53B13751-2DD5-4D94-8FA1-089AFF66AE79}" destId="{A9B587BD-5D08-4850-AB7A-1F39759A5CAC}" srcOrd="0" destOrd="0" presId="urn:microsoft.com/office/officeart/2005/8/layout/hierarchy1"/>
    <dgm:cxn modelId="{AAB9A8C9-94A2-48D7-BAE3-E0E126C85F63}" type="presOf" srcId="{F6C2E572-F1BC-4D1F-BD48-67AD875815EC}" destId="{F5D44D54-E888-4464-90A4-AE72B491C5B3}" srcOrd="0" destOrd="0" presId="urn:microsoft.com/office/officeart/2005/8/layout/hierarchy1"/>
    <dgm:cxn modelId="{D304DFD0-A1E4-4AD1-98C0-D46EA562659D}" type="presOf" srcId="{E531CC1F-F527-4FB2-A681-0385104632C5}" destId="{3200B6BC-C46E-49F2-AF24-DCEE4AB813C6}" srcOrd="0" destOrd="0" presId="urn:microsoft.com/office/officeart/2005/8/layout/hierarchy1"/>
    <dgm:cxn modelId="{D39317D5-6419-4CBE-8868-78DC6963D0A4}" type="presOf" srcId="{20BAE657-8200-4E12-BDF1-1993260AD33D}" destId="{F994F439-F521-48BA-8A46-2B2B2A714A53}" srcOrd="0" destOrd="0" presId="urn:microsoft.com/office/officeart/2005/8/layout/hierarchy1"/>
    <dgm:cxn modelId="{A7C21BEC-18AB-4479-ACC9-72CD1BBDB2B0}" type="presOf" srcId="{84FB290F-3F2E-4D59-A7EF-B9309EBB5035}" destId="{93567A6E-6E17-4A5E-931D-BD74FCA38579}" srcOrd="0" destOrd="0" presId="urn:microsoft.com/office/officeart/2005/8/layout/hierarchy1"/>
    <dgm:cxn modelId="{A0B276ED-9B9D-4707-98C5-47D2BB3A34B8}" type="presOf" srcId="{45DC5A2D-91B9-450B-8AA7-0A5F69469BBD}" destId="{61722B94-82C1-41E1-B3E1-9156514A58FC}" srcOrd="0" destOrd="0" presId="urn:microsoft.com/office/officeart/2005/8/layout/hierarchy1"/>
    <dgm:cxn modelId="{27EEC9FD-AF71-4857-B921-6E47A7550F18}" type="presParOf" srcId="{04B7A39C-A434-4B39-B756-9B29A5A2518D}" destId="{07FCD85B-FC1E-4100-8365-47C2FA357EFF}" srcOrd="0" destOrd="0" presId="urn:microsoft.com/office/officeart/2005/8/layout/hierarchy1"/>
    <dgm:cxn modelId="{DF37DB5B-56B7-4340-88E9-56F5D303C336}" type="presParOf" srcId="{07FCD85B-FC1E-4100-8365-47C2FA357EFF}" destId="{0D8F67C3-8E9F-4B92-A385-CC787E618887}" srcOrd="0" destOrd="0" presId="urn:microsoft.com/office/officeart/2005/8/layout/hierarchy1"/>
    <dgm:cxn modelId="{EF389F5A-C653-457F-BF65-C4C28AAACFE6}" type="presParOf" srcId="{0D8F67C3-8E9F-4B92-A385-CC787E618887}" destId="{1FC837D1-AF68-427B-B274-4F0B9B1D381C}" srcOrd="0" destOrd="0" presId="urn:microsoft.com/office/officeart/2005/8/layout/hierarchy1"/>
    <dgm:cxn modelId="{65F49467-45CA-4CC3-9F3A-7C47147348F4}" type="presParOf" srcId="{0D8F67C3-8E9F-4B92-A385-CC787E618887}" destId="{C9D7D695-7962-48D8-83D6-B4212BD43FCA}" srcOrd="1" destOrd="0" presId="urn:microsoft.com/office/officeart/2005/8/layout/hierarchy1"/>
    <dgm:cxn modelId="{C329E8CA-4B0B-4BCB-99F0-5E7BB43B3510}" type="presParOf" srcId="{07FCD85B-FC1E-4100-8365-47C2FA357EFF}" destId="{48F53A08-7145-44D8-A027-700E7FA286A1}" srcOrd="1" destOrd="0" presId="urn:microsoft.com/office/officeart/2005/8/layout/hierarchy1"/>
    <dgm:cxn modelId="{D8838274-06B3-4F46-A6AD-E598B39441F0}" type="presParOf" srcId="{48F53A08-7145-44D8-A027-700E7FA286A1}" destId="{3200B6BC-C46E-49F2-AF24-DCEE4AB813C6}" srcOrd="0" destOrd="0" presId="urn:microsoft.com/office/officeart/2005/8/layout/hierarchy1"/>
    <dgm:cxn modelId="{B9247B24-0521-4AE9-8456-0D93155DB8BE}" type="presParOf" srcId="{48F53A08-7145-44D8-A027-700E7FA286A1}" destId="{03FE821B-C3F5-43E2-B698-5B882224970A}" srcOrd="1" destOrd="0" presId="urn:microsoft.com/office/officeart/2005/8/layout/hierarchy1"/>
    <dgm:cxn modelId="{F7F21BB7-CC5B-46E2-8B58-465CE6F8D226}" type="presParOf" srcId="{03FE821B-C3F5-43E2-B698-5B882224970A}" destId="{B8CBB559-A7BE-4815-9892-B59A381E1AE7}" srcOrd="0" destOrd="0" presId="urn:microsoft.com/office/officeart/2005/8/layout/hierarchy1"/>
    <dgm:cxn modelId="{94739657-0B46-4D6C-820D-CB4AA10EF436}" type="presParOf" srcId="{B8CBB559-A7BE-4815-9892-B59A381E1AE7}" destId="{C6D9230C-7247-476D-905C-B85A008D48EF}" srcOrd="0" destOrd="0" presId="urn:microsoft.com/office/officeart/2005/8/layout/hierarchy1"/>
    <dgm:cxn modelId="{A9B77F53-4FD5-494E-B279-988E263E6A61}" type="presParOf" srcId="{B8CBB559-A7BE-4815-9892-B59A381E1AE7}" destId="{E5ED4213-8448-495F-A5F1-12E4944057BD}" srcOrd="1" destOrd="0" presId="urn:microsoft.com/office/officeart/2005/8/layout/hierarchy1"/>
    <dgm:cxn modelId="{35BA4A30-7820-4098-A294-C5D228C1E9D1}" type="presParOf" srcId="{03FE821B-C3F5-43E2-B698-5B882224970A}" destId="{8D4E6FB7-D4DE-4C2C-B9EB-6A855CC14DDE}" srcOrd="1" destOrd="0" presId="urn:microsoft.com/office/officeart/2005/8/layout/hierarchy1"/>
    <dgm:cxn modelId="{36C19825-A14D-4647-9CCE-DCD77F373F93}" type="presParOf" srcId="{8D4E6FB7-D4DE-4C2C-B9EB-6A855CC14DDE}" destId="{FCD1B6A4-BE42-4B6A-8F7E-F4306FA4A686}" srcOrd="0" destOrd="0" presId="urn:microsoft.com/office/officeart/2005/8/layout/hierarchy1"/>
    <dgm:cxn modelId="{953CBAD2-0A59-4460-AB9E-CB2D85240CA6}" type="presParOf" srcId="{8D4E6FB7-D4DE-4C2C-B9EB-6A855CC14DDE}" destId="{BC6F392D-E1BC-4905-8FCA-796B72FDA04D}" srcOrd="1" destOrd="0" presId="urn:microsoft.com/office/officeart/2005/8/layout/hierarchy1"/>
    <dgm:cxn modelId="{BC65DD07-4485-413F-BD93-9F86F6B62290}" type="presParOf" srcId="{BC6F392D-E1BC-4905-8FCA-796B72FDA04D}" destId="{C2281570-D746-43CB-9264-F1F638344DD6}" srcOrd="0" destOrd="0" presId="urn:microsoft.com/office/officeart/2005/8/layout/hierarchy1"/>
    <dgm:cxn modelId="{C31F8E3D-02B7-4696-89E7-349868EF1055}" type="presParOf" srcId="{C2281570-D746-43CB-9264-F1F638344DD6}" destId="{491FF0E6-B727-4D67-9CAD-55DCBCC00A05}" srcOrd="0" destOrd="0" presId="urn:microsoft.com/office/officeart/2005/8/layout/hierarchy1"/>
    <dgm:cxn modelId="{C489940C-3577-4B28-8A34-2A944CF5E3F7}" type="presParOf" srcId="{C2281570-D746-43CB-9264-F1F638344DD6}" destId="{F5D44D54-E888-4464-90A4-AE72B491C5B3}" srcOrd="1" destOrd="0" presId="urn:microsoft.com/office/officeart/2005/8/layout/hierarchy1"/>
    <dgm:cxn modelId="{169E7F1A-003D-4317-94D7-E2F88BB05D6E}" type="presParOf" srcId="{BC6F392D-E1BC-4905-8FCA-796B72FDA04D}" destId="{94815445-5836-454E-9069-624AC32C20D2}" srcOrd="1" destOrd="0" presId="urn:microsoft.com/office/officeart/2005/8/layout/hierarchy1"/>
    <dgm:cxn modelId="{4B4CA35A-5348-47D1-BE4B-DC5FEDEF3351}" type="presParOf" srcId="{8D4E6FB7-D4DE-4C2C-B9EB-6A855CC14DDE}" destId="{F6A8D7B5-F701-458B-8CCE-92BB220B6EB6}" srcOrd="2" destOrd="0" presId="urn:microsoft.com/office/officeart/2005/8/layout/hierarchy1"/>
    <dgm:cxn modelId="{1A476B65-83D3-4EBA-9C05-4B76936A90E6}" type="presParOf" srcId="{8D4E6FB7-D4DE-4C2C-B9EB-6A855CC14DDE}" destId="{A8A357C7-38F6-4924-A39C-CD612836C4EC}" srcOrd="3" destOrd="0" presId="urn:microsoft.com/office/officeart/2005/8/layout/hierarchy1"/>
    <dgm:cxn modelId="{FE0CCAA4-C9C9-497A-B9EA-CB0215098944}" type="presParOf" srcId="{A8A357C7-38F6-4924-A39C-CD612836C4EC}" destId="{0080A328-01CB-4E95-8A3D-30B71A9BA137}" srcOrd="0" destOrd="0" presId="urn:microsoft.com/office/officeart/2005/8/layout/hierarchy1"/>
    <dgm:cxn modelId="{A13BC33B-3469-4A3C-91F7-674F2A4F6048}" type="presParOf" srcId="{0080A328-01CB-4E95-8A3D-30B71A9BA137}" destId="{07849836-D219-478C-9377-A24BB57A3A4B}" srcOrd="0" destOrd="0" presId="urn:microsoft.com/office/officeart/2005/8/layout/hierarchy1"/>
    <dgm:cxn modelId="{DE4E1B73-0B6F-49AA-9A9B-5F2E8138880F}" type="presParOf" srcId="{0080A328-01CB-4E95-8A3D-30B71A9BA137}" destId="{B6915291-0717-40AE-B36E-A159B9A45384}" srcOrd="1" destOrd="0" presId="urn:microsoft.com/office/officeart/2005/8/layout/hierarchy1"/>
    <dgm:cxn modelId="{F0644F25-9057-4399-9CD5-86B274587451}" type="presParOf" srcId="{A8A357C7-38F6-4924-A39C-CD612836C4EC}" destId="{52682E30-1601-4446-BE65-AA8C63ECB3DC}" srcOrd="1" destOrd="0" presId="urn:microsoft.com/office/officeart/2005/8/layout/hierarchy1"/>
    <dgm:cxn modelId="{3EC3EDB6-1553-4F17-AB7D-540228EB3159}" type="presParOf" srcId="{48F53A08-7145-44D8-A027-700E7FA286A1}" destId="{FBE7E0E2-5154-4794-A458-5D22B0743684}" srcOrd="2" destOrd="0" presId="urn:microsoft.com/office/officeart/2005/8/layout/hierarchy1"/>
    <dgm:cxn modelId="{CBA6CC80-E24E-439F-A823-D3269567C1DF}" type="presParOf" srcId="{48F53A08-7145-44D8-A027-700E7FA286A1}" destId="{04B24B4F-961E-452D-823B-FD872C92E5E6}" srcOrd="3" destOrd="0" presId="urn:microsoft.com/office/officeart/2005/8/layout/hierarchy1"/>
    <dgm:cxn modelId="{30E0FE60-8E10-4625-8709-AC5BE67640EB}" type="presParOf" srcId="{04B24B4F-961E-452D-823B-FD872C92E5E6}" destId="{657E1551-3A86-4556-8F37-624591B031E2}" srcOrd="0" destOrd="0" presId="urn:microsoft.com/office/officeart/2005/8/layout/hierarchy1"/>
    <dgm:cxn modelId="{F4FBDECC-5A4D-4D8E-ACDA-73FB4B5D5004}" type="presParOf" srcId="{657E1551-3A86-4556-8F37-624591B031E2}" destId="{DB5767BB-98BA-48F2-BA1A-9A2A814EB7C8}" srcOrd="0" destOrd="0" presId="urn:microsoft.com/office/officeart/2005/8/layout/hierarchy1"/>
    <dgm:cxn modelId="{47A38D77-4280-48CD-B268-371F2B7B4DC5}" type="presParOf" srcId="{657E1551-3A86-4556-8F37-624591B031E2}" destId="{61722B94-82C1-41E1-B3E1-9156514A58FC}" srcOrd="1" destOrd="0" presId="urn:microsoft.com/office/officeart/2005/8/layout/hierarchy1"/>
    <dgm:cxn modelId="{80D231A4-F73C-468E-9C78-4641C4973A5D}" type="presParOf" srcId="{04B24B4F-961E-452D-823B-FD872C92E5E6}" destId="{879B3442-3A0F-457A-9C7D-813B8F7B8C7A}" srcOrd="1" destOrd="0" presId="urn:microsoft.com/office/officeart/2005/8/layout/hierarchy1"/>
    <dgm:cxn modelId="{1897AFCB-AFDF-4330-BB0D-1597F9152FAB}" type="presParOf" srcId="{879B3442-3A0F-457A-9C7D-813B8F7B8C7A}" destId="{93567A6E-6E17-4A5E-931D-BD74FCA38579}" srcOrd="0" destOrd="0" presId="urn:microsoft.com/office/officeart/2005/8/layout/hierarchy1"/>
    <dgm:cxn modelId="{1EC0A020-9DD4-4024-B20A-9152C2FF9BF2}" type="presParOf" srcId="{879B3442-3A0F-457A-9C7D-813B8F7B8C7A}" destId="{D11256C8-6B99-466F-8F11-7E73CEA4DAF1}" srcOrd="1" destOrd="0" presId="urn:microsoft.com/office/officeart/2005/8/layout/hierarchy1"/>
    <dgm:cxn modelId="{C9900304-99BC-45B4-A4C8-0D7EF58F19B9}" type="presParOf" srcId="{D11256C8-6B99-466F-8F11-7E73CEA4DAF1}" destId="{24AD0D38-D490-41C9-AD38-A6378731EA69}" srcOrd="0" destOrd="0" presId="urn:microsoft.com/office/officeart/2005/8/layout/hierarchy1"/>
    <dgm:cxn modelId="{4B5D59CD-94A9-4E02-90C6-D7D67DC18CE1}" type="presParOf" srcId="{24AD0D38-D490-41C9-AD38-A6378731EA69}" destId="{2317D886-2FDD-488B-99C1-4B1FE05F8B35}" srcOrd="0" destOrd="0" presId="urn:microsoft.com/office/officeart/2005/8/layout/hierarchy1"/>
    <dgm:cxn modelId="{E11DCFF1-216E-4E7C-AF2F-21C338D286F8}" type="presParOf" srcId="{24AD0D38-D490-41C9-AD38-A6378731EA69}" destId="{A9B587BD-5D08-4850-AB7A-1F39759A5CAC}" srcOrd="1" destOrd="0" presId="urn:microsoft.com/office/officeart/2005/8/layout/hierarchy1"/>
    <dgm:cxn modelId="{1C2D9166-7344-48D6-8A5C-74A62C5A11F1}" type="presParOf" srcId="{D11256C8-6B99-466F-8F11-7E73CEA4DAF1}" destId="{B65C0EBB-804F-4A8B-AF87-6CD478C31D62}" srcOrd="1" destOrd="0" presId="urn:microsoft.com/office/officeart/2005/8/layout/hierarchy1"/>
    <dgm:cxn modelId="{9E40F795-771D-40DA-AF5F-D7C37C2EDC6C}" type="presParOf" srcId="{879B3442-3A0F-457A-9C7D-813B8F7B8C7A}" destId="{9DD6BB20-18E3-4C3D-996D-7ED4A24622D1}" srcOrd="2" destOrd="0" presId="urn:microsoft.com/office/officeart/2005/8/layout/hierarchy1"/>
    <dgm:cxn modelId="{31984088-2A54-48BA-982A-DB56666E59AC}" type="presParOf" srcId="{879B3442-3A0F-457A-9C7D-813B8F7B8C7A}" destId="{6F87D8B0-B798-4449-9614-3583726B73EB}" srcOrd="3" destOrd="0" presId="urn:microsoft.com/office/officeart/2005/8/layout/hierarchy1"/>
    <dgm:cxn modelId="{4B96E88A-8028-4F8F-BCFE-55F6945659A6}" type="presParOf" srcId="{6F87D8B0-B798-4449-9614-3583726B73EB}" destId="{0CC23336-9E53-4BE9-8A4E-B6E5E71F06B2}" srcOrd="0" destOrd="0" presId="urn:microsoft.com/office/officeart/2005/8/layout/hierarchy1"/>
    <dgm:cxn modelId="{9555E1C0-C7DF-43C5-BC99-3F941BBD7352}" type="presParOf" srcId="{0CC23336-9E53-4BE9-8A4E-B6E5E71F06B2}" destId="{00976CBC-BDD6-48C3-8C19-0E09D16AB7B2}" srcOrd="0" destOrd="0" presId="urn:microsoft.com/office/officeart/2005/8/layout/hierarchy1"/>
    <dgm:cxn modelId="{49D43342-6736-4C18-816F-6651336E772A}" type="presParOf" srcId="{0CC23336-9E53-4BE9-8A4E-B6E5E71F06B2}" destId="{F994F439-F521-48BA-8A46-2B2B2A714A53}" srcOrd="1" destOrd="0" presId="urn:microsoft.com/office/officeart/2005/8/layout/hierarchy1"/>
    <dgm:cxn modelId="{236304E9-7897-4BDB-8FC4-D8565C540019}" type="presParOf" srcId="{6F87D8B0-B798-4449-9614-3583726B73EB}" destId="{29F11674-C0EA-4BFB-B945-0CAF837EA13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0"/>
          <a:ext cx="8288037" cy="5175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150000"/>
            </a:lnSpc>
            <a:spcBef>
              <a:spcPct val="0"/>
            </a:spcBef>
            <a:spcAft>
              <a:spcPct val="35000"/>
            </a:spcAft>
            <a:buNone/>
          </a:pPr>
          <a:r>
            <a:rPr lang="en-US" altLang="en-US" sz="2400" b="1" kern="1200" dirty="0"/>
            <a:t>Progress and Performance Measurement and Evaluation</a:t>
          </a:r>
          <a:endParaRPr lang="ar-EG" altLang="en-US" sz="2400" b="1" kern="1200" dirty="0"/>
        </a:p>
      </dsp:txBody>
      <dsp:txXfrm>
        <a:off x="25264" y="25264"/>
        <a:ext cx="8237509" cy="467000"/>
      </dsp:txXfrm>
    </dsp:sp>
    <dsp:sp modelId="{897CB477-63AF-4C54-A6C6-26EFE54EB411}">
      <dsp:nvSpPr>
        <dsp:cNvPr id="0" name=""/>
        <dsp:cNvSpPr/>
      </dsp:nvSpPr>
      <dsp:spPr>
        <a:xfrm>
          <a:off x="0" y="521229"/>
          <a:ext cx="8288037" cy="39964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30480" rIns="170688" bIns="30480" numCol="1" spcCol="1270" anchor="t" anchorCtr="0">
          <a:noAutofit/>
        </a:bodyPr>
        <a:lstStyle/>
        <a:p>
          <a:pPr marL="228600" lvl="1" indent="-228600" algn="l" defTabSz="1066800" rtl="0">
            <a:lnSpc>
              <a:spcPct val="150000"/>
            </a:lnSpc>
            <a:spcBef>
              <a:spcPct val="0"/>
            </a:spcBef>
            <a:spcAft>
              <a:spcPts val="600"/>
            </a:spcAft>
            <a:buChar char="•"/>
          </a:pPr>
          <a:r>
            <a:rPr lang="en-US" sz="2400" kern="1200" dirty="0">
              <a:solidFill>
                <a:prstClr val="black">
                  <a:hueOff val="0"/>
                  <a:satOff val="0"/>
                  <a:lumOff val="0"/>
                  <a:alphaOff val="0"/>
                </a:prstClr>
              </a:solidFill>
              <a:latin typeface="Calibri" panose="020F0502020204030204"/>
              <a:ea typeface="+mn-ea"/>
              <a:cs typeface="+mn-cs"/>
            </a:rPr>
            <a:t>Structure of a Project Monitoring Information System</a:t>
          </a:r>
          <a:endParaRPr lang="en-US" sz="2400" b="0" kern="1200" dirty="0">
            <a:latin typeface="+mn-lt"/>
          </a:endParaRPr>
        </a:p>
        <a:p>
          <a:pPr marL="228600" lvl="1" indent="-228600" algn="l" defTabSz="1066800" rtl="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The Project Control Process</a:t>
          </a:r>
          <a:endParaRPr lang="ar-EG" sz="2400" kern="1200" dirty="0">
            <a:solidFill>
              <a:prstClr val="black">
                <a:hueOff val="0"/>
                <a:satOff val="0"/>
                <a:lumOff val="0"/>
                <a:alphaOff val="0"/>
              </a:prstClr>
            </a:solidFill>
            <a:latin typeface="Calibri" panose="020F0502020204030204"/>
            <a:ea typeface="+mn-ea"/>
            <a:cs typeface="+mn-cs"/>
          </a:endParaRPr>
        </a:p>
        <a:p>
          <a:pPr marL="228600" lvl="1" indent="-228600" algn="l" defTabSz="1066800" rtl="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Monitoring Time Performance</a:t>
          </a:r>
          <a:endParaRPr lang="ar-EG" sz="2400" kern="1200" dirty="0">
            <a:solidFill>
              <a:prstClr val="black">
                <a:hueOff val="0"/>
                <a:satOff val="0"/>
                <a:lumOff val="0"/>
                <a:alphaOff val="0"/>
              </a:prstClr>
            </a:solidFill>
            <a:latin typeface="Calibri" panose="020F0502020204030204"/>
            <a:ea typeface="+mn-ea"/>
            <a:cs typeface="+mn-cs"/>
          </a:endParaRPr>
        </a:p>
        <a:p>
          <a:pPr marL="228600" lvl="1" indent="-228600" algn="l" defTabSz="1066800" rtl="0">
            <a:lnSpc>
              <a:spcPct val="150000"/>
            </a:lnSpc>
            <a:spcBef>
              <a:spcPct val="0"/>
            </a:spcBef>
            <a:spcAft>
              <a:spcPct val="20000"/>
            </a:spcAft>
            <a:buChar char="•"/>
          </a:pPr>
          <a:r>
            <a:rPr lang="en-US" sz="2400" kern="1200">
              <a:solidFill>
                <a:prstClr val="black">
                  <a:hueOff val="0"/>
                  <a:satOff val="0"/>
                  <a:lumOff val="0"/>
                  <a:alphaOff val="0"/>
                </a:prstClr>
              </a:solidFill>
              <a:latin typeface="Calibri" panose="020F0502020204030204"/>
              <a:ea typeface="+mn-ea"/>
              <a:cs typeface="+mn-cs"/>
            </a:rPr>
            <a:t>Development of an Earned Value Cost/Schedule System</a:t>
          </a:r>
          <a:endParaRPr lang="ar-EG" sz="2400" kern="1200">
            <a:solidFill>
              <a:prstClr val="black">
                <a:hueOff val="0"/>
                <a:satOff val="0"/>
                <a:lumOff val="0"/>
                <a:alphaOff val="0"/>
              </a:prstClr>
            </a:solidFill>
            <a:latin typeface="Calibri" panose="020F0502020204030204"/>
            <a:ea typeface="+mn-ea"/>
            <a:cs typeface="+mn-cs"/>
          </a:endParaRPr>
        </a:p>
        <a:p>
          <a:pPr marL="228600" lvl="1" indent="-228600" algn="l" defTabSz="1066800" rtl="0">
            <a:lnSpc>
              <a:spcPct val="150000"/>
            </a:lnSpc>
            <a:spcBef>
              <a:spcPct val="0"/>
            </a:spcBef>
            <a:spcAft>
              <a:spcPct val="20000"/>
            </a:spcAft>
            <a:buChar char="•"/>
          </a:pPr>
          <a:r>
            <a:rPr lang="en-US" sz="2400" kern="1200">
              <a:solidFill>
                <a:prstClr val="black">
                  <a:hueOff val="0"/>
                  <a:satOff val="0"/>
                  <a:lumOff val="0"/>
                  <a:alphaOff val="0"/>
                </a:prstClr>
              </a:solidFill>
              <a:latin typeface="Calibri" panose="020F0502020204030204"/>
              <a:ea typeface="+mn-ea"/>
              <a:cs typeface="+mn-cs"/>
            </a:rPr>
            <a:t>Developing a Status Report</a:t>
          </a:r>
          <a:endParaRPr lang="ar-EG" sz="2400" kern="1200">
            <a:solidFill>
              <a:prstClr val="black">
                <a:hueOff val="0"/>
                <a:satOff val="0"/>
                <a:lumOff val="0"/>
                <a:alphaOff val="0"/>
              </a:prstClr>
            </a:solidFill>
            <a:latin typeface="Calibri" panose="020F0502020204030204"/>
            <a:ea typeface="+mn-ea"/>
            <a:cs typeface="+mn-cs"/>
          </a:endParaRPr>
        </a:p>
        <a:p>
          <a:pPr marL="228600" lvl="1" indent="-228600" algn="l" defTabSz="1066800" rtl="0">
            <a:lnSpc>
              <a:spcPct val="150000"/>
            </a:lnSpc>
            <a:spcBef>
              <a:spcPct val="0"/>
            </a:spcBef>
            <a:spcAft>
              <a:spcPct val="20000"/>
            </a:spcAft>
            <a:buChar char="•"/>
          </a:pPr>
          <a:r>
            <a:rPr lang="en-US" sz="2400" kern="1200">
              <a:solidFill>
                <a:prstClr val="black">
                  <a:hueOff val="0"/>
                  <a:satOff val="0"/>
                  <a:lumOff val="0"/>
                  <a:alphaOff val="0"/>
                </a:prstClr>
              </a:solidFill>
              <a:latin typeface="Calibri" panose="020F0502020204030204"/>
              <a:ea typeface="+mn-ea"/>
              <a:cs typeface="+mn-cs"/>
            </a:rPr>
            <a:t>Indexes to Monitor Progress</a:t>
          </a:r>
          <a:endParaRPr lang="ar-EG" sz="2400" kern="1200">
            <a:solidFill>
              <a:prstClr val="black">
                <a:hueOff val="0"/>
                <a:satOff val="0"/>
                <a:lumOff val="0"/>
                <a:alphaOff val="0"/>
              </a:prstClr>
            </a:solidFill>
            <a:latin typeface="Calibri" panose="020F0502020204030204"/>
            <a:ea typeface="+mn-ea"/>
            <a:cs typeface="+mn-cs"/>
          </a:endParaRPr>
        </a:p>
        <a:p>
          <a:pPr marL="228600" lvl="1" indent="-228600" algn="l" defTabSz="1066800" rtl="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Forecasting Final Project Cost</a:t>
          </a:r>
          <a:endParaRPr lang="ar-EG" sz="2400" kern="1200" dirty="0">
            <a:solidFill>
              <a:prstClr val="black">
                <a:hueOff val="0"/>
                <a:satOff val="0"/>
                <a:lumOff val="0"/>
                <a:alphaOff val="0"/>
              </a:prstClr>
            </a:solidFill>
            <a:latin typeface="Calibri" panose="020F0502020204030204"/>
            <a:ea typeface="+mn-ea"/>
            <a:cs typeface="+mn-cs"/>
          </a:endParaRPr>
        </a:p>
      </dsp:txBody>
      <dsp:txXfrm>
        <a:off x="0" y="521229"/>
        <a:ext cx="8288037" cy="39964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D6BB20-18E3-4C3D-996D-7ED4A24622D1}">
      <dsp:nvSpPr>
        <dsp:cNvPr id="0" name=""/>
        <dsp:cNvSpPr/>
      </dsp:nvSpPr>
      <dsp:spPr>
        <a:xfrm>
          <a:off x="8665050" y="3351778"/>
          <a:ext cx="1488719" cy="708494"/>
        </a:xfrm>
        <a:custGeom>
          <a:avLst/>
          <a:gdLst/>
          <a:ahLst/>
          <a:cxnLst/>
          <a:rect l="0" t="0" r="0" b="0"/>
          <a:pathLst>
            <a:path>
              <a:moveTo>
                <a:pt x="0" y="0"/>
              </a:moveTo>
              <a:lnTo>
                <a:pt x="0" y="482818"/>
              </a:lnTo>
              <a:lnTo>
                <a:pt x="1488719" y="482818"/>
              </a:lnTo>
              <a:lnTo>
                <a:pt x="1488719" y="708494"/>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3567A6E-6E17-4A5E-931D-BD74FCA38579}">
      <dsp:nvSpPr>
        <dsp:cNvPr id="0" name=""/>
        <dsp:cNvSpPr/>
      </dsp:nvSpPr>
      <dsp:spPr>
        <a:xfrm>
          <a:off x="7176330" y="3351778"/>
          <a:ext cx="1488719" cy="708494"/>
        </a:xfrm>
        <a:custGeom>
          <a:avLst/>
          <a:gdLst/>
          <a:ahLst/>
          <a:cxnLst/>
          <a:rect l="0" t="0" r="0" b="0"/>
          <a:pathLst>
            <a:path>
              <a:moveTo>
                <a:pt x="1488719" y="0"/>
              </a:moveTo>
              <a:lnTo>
                <a:pt x="1488719" y="482818"/>
              </a:lnTo>
              <a:lnTo>
                <a:pt x="0" y="482818"/>
              </a:lnTo>
              <a:lnTo>
                <a:pt x="0" y="708494"/>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BE7E0E2-5154-4794-A458-5D22B0743684}">
      <dsp:nvSpPr>
        <dsp:cNvPr id="0" name=""/>
        <dsp:cNvSpPr/>
      </dsp:nvSpPr>
      <dsp:spPr>
        <a:xfrm>
          <a:off x="5687611" y="1770112"/>
          <a:ext cx="2977438" cy="708494"/>
        </a:xfrm>
        <a:custGeom>
          <a:avLst/>
          <a:gdLst/>
          <a:ahLst/>
          <a:cxnLst/>
          <a:rect l="0" t="0" r="0" b="0"/>
          <a:pathLst>
            <a:path>
              <a:moveTo>
                <a:pt x="0" y="0"/>
              </a:moveTo>
              <a:lnTo>
                <a:pt x="0" y="482818"/>
              </a:lnTo>
              <a:lnTo>
                <a:pt x="2977438" y="482818"/>
              </a:lnTo>
              <a:lnTo>
                <a:pt x="2977438" y="708494"/>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A8D7B5-F701-458B-8CCE-92BB220B6EB6}">
      <dsp:nvSpPr>
        <dsp:cNvPr id="0" name=""/>
        <dsp:cNvSpPr/>
      </dsp:nvSpPr>
      <dsp:spPr>
        <a:xfrm>
          <a:off x="2710173" y="3351778"/>
          <a:ext cx="1488719" cy="708494"/>
        </a:xfrm>
        <a:custGeom>
          <a:avLst/>
          <a:gdLst/>
          <a:ahLst/>
          <a:cxnLst/>
          <a:rect l="0" t="0" r="0" b="0"/>
          <a:pathLst>
            <a:path>
              <a:moveTo>
                <a:pt x="0" y="0"/>
              </a:moveTo>
              <a:lnTo>
                <a:pt x="0" y="482818"/>
              </a:lnTo>
              <a:lnTo>
                <a:pt x="1488719" y="482818"/>
              </a:lnTo>
              <a:lnTo>
                <a:pt x="1488719" y="708494"/>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CD1B6A4-BE42-4B6A-8F7E-F4306FA4A686}">
      <dsp:nvSpPr>
        <dsp:cNvPr id="0" name=""/>
        <dsp:cNvSpPr/>
      </dsp:nvSpPr>
      <dsp:spPr>
        <a:xfrm>
          <a:off x="1221454" y="3351778"/>
          <a:ext cx="1488719" cy="708494"/>
        </a:xfrm>
        <a:custGeom>
          <a:avLst/>
          <a:gdLst/>
          <a:ahLst/>
          <a:cxnLst/>
          <a:rect l="0" t="0" r="0" b="0"/>
          <a:pathLst>
            <a:path>
              <a:moveTo>
                <a:pt x="1488719" y="0"/>
              </a:moveTo>
              <a:lnTo>
                <a:pt x="1488719" y="482818"/>
              </a:lnTo>
              <a:lnTo>
                <a:pt x="0" y="482818"/>
              </a:lnTo>
              <a:lnTo>
                <a:pt x="0" y="708494"/>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200B6BC-C46E-49F2-AF24-DCEE4AB813C6}">
      <dsp:nvSpPr>
        <dsp:cNvPr id="0" name=""/>
        <dsp:cNvSpPr/>
      </dsp:nvSpPr>
      <dsp:spPr>
        <a:xfrm>
          <a:off x="2710173" y="1770112"/>
          <a:ext cx="2977438" cy="708494"/>
        </a:xfrm>
        <a:custGeom>
          <a:avLst/>
          <a:gdLst/>
          <a:ahLst/>
          <a:cxnLst/>
          <a:rect l="0" t="0" r="0" b="0"/>
          <a:pathLst>
            <a:path>
              <a:moveTo>
                <a:pt x="2977438" y="0"/>
              </a:moveTo>
              <a:lnTo>
                <a:pt x="2977438" y="482818"/>
              </a:lnTo>
              <a:lnTo>
                <a:pt x="0" y="482818"/>
              </a:lnTo>
              <a:lnTo>
                <a:pt x="0" y="708494"/>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C837D1-AF68-427B-B274-4F0B9B1D381C}">
      <dsp:nvSpPr>
        <dsp:cNvPr id="0" name=""/>
        <dsp:cNvSpPr/>
      </dsp:nvSpPr>
      <dsp:spPr>
        <a:xfrm>
          <a:off x="2805016" y="993669"/>
          <a:ext cx="5765191" cy="77644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D7D695-7962-48D8-83D6-B4212BD43FCA}">
      <dsp:nvSpPr>
        <dsp:cNvPr id="0" name=""/>
        <dsp:cNvSpPr/>
      </dsp:nvSpPr>
      <dsp:spPr>
        <a:xfrm>
          <a:off x="3075692" y="1250812"/>
          <a:ext cx="5765191" cy="776442"/>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Indexes To Monitor Progress</a:t>
          </a:r>
        </a:p>
      </dsp:txBody>
      <dsp:txXfrm>
        <a:off x="3098433" y="1273553"/>
        <a:ext cx="5719709" cy="730960"/>
      </dsp:txXfrm>
    </dsp:sp>
    <dsp:sp modelId="{C6D9230C-7247-476D-905C-B85A008D48EF}">
      <dsp:nvSpPr>
        <dsp:cNvPr id="0" name=""/>
        <dsp:cNvSpPr/>
      </dsp:nvSpPr>
      <dsp:spPr>
        <a:xfrm>
          <a:off x="303150" y="2478607"/>
          <a:ext cx="4814046" cy="87317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ED4213-8448-495F-A5F1-12E4944057BD}">
      <dsp:nvSpPr>
        <dsp:cNvPr id="0" name=""/>
        <dsp:cNvSpPr/>
      </dsp:nvSpPr>
      <dsp:spPr>
        <a:xfrm>
          <a:off x="573826" y="2735749"/>
          <a:ext cx="4814046" cy="87317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Performance Indexes</a:t>
          </a:r>
        </a:p>
      </dsp:txBody>
      <dsp:txXfrm>
        <a:off x="599400" y="2761323"/>
        <a:ext cx="4762898" cy="822023"/>
      </dsp:txXfrm>
    </dsp:sp>
    <dsp:sp modelId="{491FF0E6-B727-4D67-9CAD-55DCBCC00A05}">
      <dsp:nvSpPr>
        <dsp:cNvPr id="0" name=""/>
        <dsp:cNvSpPr/>
      </dsp:nvSpPr>
      <dsp:spPr>
        <a:xfrm>
          <a:off x="3411" y="4060273"/>
          <a:ext cx="2436085" cy="154691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D44D54-E888-4464-90A4-AE72B491C5B3}">
      <dsp:nvSpPr>
        <dsp:cNvPr id="0" name=""/>
        <dsp:cNvSpPr/>
      </dsp:nvSpPr>
      <dsp:spPr>
        <a:xfrm>
          <a:off x="274088" y="4317415"/>
          <a:ext cx="2436085" cy="154691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Cost Performance Index </a:t>
          </a:r>
        </a:p>
        <a:p>
          <a:pPr marL="0" lvl="0" indent="0" algn="ctr" defTabSz="933450">
            <a:lnSpc>
              <a:spcPct val="90000"/>
            </a:lnSpc>
            <a:spcBef>
              <a:spcPct val="0"/>
            </a:spcBef>
            <a:spcAft>
              <a:spcPct val="35000"/>
            </a:spcAft>
            <a:buNone/>
          </a:pPr>
          <a:r>
            <a:rPr lang="en-US" altLang="en-US" sz="2100" kern="1200" dirty="0"/>
            <a:t>CPI = EV/AC</a:t>
          </a:r>
          <a:endParaRPr lang="en-US" sz="2100" kern="1200" dirty="0"/>
        </a:p>
      </dsp:txBody>
      <dsp:txXfrm>
        <a:off x="319396" y="4362723"/>
        <a:ext cx="2345469" cy="1456298"/>
      </dsp:txXfrm>
    </dsp:sp>
    <dsp:sp modelId="{07849836-D219-478C-9377-A24BB57A3A4B}">
      <dsp:nvSpPr>
        <dsp:cNvPr id="0" name=""/>
        <dsp:cNvSpPr/>
      </dsp:nvSpPr>
      <dsp:spPr>
        <a:xfrm>
          <a:off x="2980849" y="4060273"/>
          <a:ext cx="2436085" cy="154691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915291-0717-40AE-B36E-A159B9A45384}">
      <dsp:nvSpPr>
        <dsp:cNvPr id="0" name=""/>
        <dsp:cNvSpPr/>
      </dsp:nvSpPr>
      <dsp:spPr>
        <a:xfrm>
          <a:off x="3251526" y="4317415"/>
          <a:ext cx="2436085" cy="154691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Scheduling Performance Index </a:t>
          </a:r>
        </a:p>
        <a:p>
          <a:pPr marL="0" lvl="0" indent="0" algn="ctr" defTabSz="933450">
            <a:lnSpc>
              <a:spcPct val="90000"/>
            </a:lnSpc>
            <a:spcBef>
              <a:spcPct val="0"/>
            </a:spcBef>
            <a:spcAft>
              <a:spcPct val="35000"/>
            </a:spcAft>
            <a:buNone/>
          </a:pPr>
          <a:r>
            <a:rPr lang="en-US" altLang="en-US" sz="2100" kern="1200" dirty="0"/>
            <a:t>SPI = EV/PV</a:t>
          </a:r>
          <a:endParaRPr lang="en-US" sz="2100" kern="1200" dirty="0"/>
        </a:p>
      </dsp:txBody>
      <dsp:txXfrm>
        <a:off x="3296834" y="4362723"/>
        <a:ext cx="2345469" cy="1456298"/>
      </dsp:txXfrm>
    </dsp:sp>
    <dsp:sp modelId="{DB5767BB-98BA-48F2-BA1A-9A2A814EB7C8}">
      <dsp:nvSpPr>
        <dsp:cNvPr id="0" name=""/>
        <dsp:cNvSpPr/>
      </dsp:nvSpPr>
      <dsp:spPr>
        <a:xfrm>
          <a:off x="6258026" y="2478607"/>
          <a:ext cx="4814046" cy="87317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722B94-82C1-41E1-B3E1-9156514A58FC}">
      <dsp:nvSpPr>
        <dsp:cNvPr id="0" name=""/>
        <dsp:cNvSpPr/>
      </dsp:nvSpPr>
      <dsp:spPr>
        <a:xfrm>
          <a:off x="6528702" y="2735749"/>
          <a:ext cx="4814046" cy="87317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Project Percent Complete Indexes</a:t>
          </a:r>
        </a:p>
      </dsp:txBody>
      <dsp:txXfrm>
        <a:off x="6554276" y="2761323"/>
        <a:ext cx="4762898" cy="822023"/>
      </dsp:txXfrm>
    </dsp:sp>
    <dsp:sp modelId="{2317D886-2FDD-488B-99C1-4B1FE05F8B35}">
      <dsp:nvSpPr>
        <dsp:cNvPr id="0" name=""/>
        <dsp:cNvSpPr/>
      </dsp:nvSpPr>
      <dsp:spPr>
        <a:xfrm>
          <a:off x="5958288" y="4060273"/>
          <a:ext cx="2436085" cy="154691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B587BD-5D08-4850-AB7A-1F39759A5CAC}">
      <dsp:nvSpPr>
        <dsp:cNvPr id="0" name=""/>
        <dsp:cNvSpPr/>
      </dsp:nvSpPr>
      <dsp:spPr>
        <a:xfrm>
          <a:off x="6228964" y="4317415"/>
          <a:ext cx="2436085" cy="154691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Percent Complete Index Budgeted Costs</a:t>
          </a:r>
        </a:p>
        <a:p>
          <a:pPr marL="0" lvl="0" indent="0" algn="ctr" defTabSz="933450">
            <a:lnSpc>
              <a:spcPct val="90000"/>
            </a:lnSpc>
            <a:spcBef>
              <a:spcPct val="0"/>
            </a:spcBef>
            <a:spcAft>
              <a:spcPct val="35000"/>
            </a:spcAft>
            <a:buNone/>
          </a:pPr>
          <a:r>
            <a:rPr lang="en-US" altLang="en-US" sz="2100" kern="1200" dirty="0"/>
            <a:t>PCIB = EV/BAC </a:t>
          </a:r>
          <a:endParaRPr lang="en-US" sz="2100" kern="1200" dirty="0"/>
        </a:p>
      </dsp:txBody>
      <dsp:txXfrm>
        <a:off x="6274272" y="4362723"/>
        <a:ext cx="2345469" cy="1456298"/>
      </dsp:txXfrm>
    </dsp:sp>
    <dsp:sp modelId="{00976CBC-BDD6-48C3-8C19-0E09D16AB7B2}">
      <dsp:nvSpPr>
        <dsp:cNvPr id="0" name=""/>
        <dsp:cNvSpPr/>
      </dsp:nvSpPr>
      <dsp:spPr>
        <a:xfrm>
          <a:off x="8935726" y="4060273"/>
          <a:ext cx="2436085" cy="154691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94F439-F521-48BA-8A46-2B2B2A714A53}">
      <dsp:nvSpPr>
        <dsp:cNvPr id="0" name=""/>
        <dsp:cNvSpPr/>
      </dsp:nvSpPr>
      <dsp:spPr>
        <a:xfrm>
          <a:off x="9206402" y="4317415"/>
          <a:ext cx="2436085" cy="154691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Percent Complete Index Actual Costs</a:t>
          </a:r>
        </a:p>
        <a:p>
          <a:pPr marL="0" lvl="0" indent="0" algn="ctr" defTabSz="933450">
            <a:lnSpc>
              <a:spcPct val="90000"/>
            </a:lnSpc>
            <a:spcBef>
              <a:spcPct val="0"/>
            </a:spcBef>
            <a:spcAft>
              <a:spcPct val="35000"/>
            </a:spcAft>
            <a:buNone/>
          </a:pPr>
          <a:r>
            <a:rPr lang="en-US" altLang="en-US" sz="2100" kern="1200" dirty="0"/>
            <a:t>PCIC = AC/EAC</a:t>
          </a:r>
          <a:endParaRPr lang="en-US" sz="2100" kern="1200" dirty="0"/>
        </a:p>
      </dsp:txBody>
      <dsp:txXfrm>
        <a:off x="9251710" y="4362723"/>
        <a:ext cx="2345469" cy="145629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28/05/1446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39486839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2.png"/></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4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4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4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image" Target="../media/image29.tmp"/><Relationship Id="rId5" Type="http://schemas.openxmlformats.org/officeDocument/2006/relationships/image" Target="../media/image290.png"/></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0.tmp"/><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1.tmp"/><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5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4.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Project Resources and Time Management</a:t>
            </a:r>
          </a:p>
        </p:txBody>
      </p:sp>
      <p:sp>
        <p:nvSpPr>
          <p:cNvPr id="10" name="Rectangle: Rounded Corners 9"/>
          <p:cNvSpPr/>
          <p:nvPr/>
        </p:nvSpPr>
        <p:spPr>
          <a:xfrm>
            <a:off x="6384738" y="4273825"/>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11" name="TextBox 10"/>
          <p:cNvSpPr txBox="1"/>
          <p:nvPr/>
        </p:nvSpPr>
        <p:spPr>
          <a:xfrm>
            <a:off x="6384738" y="3803633"/>
            <a:ext cx="3531122" cy="400110"/>
          </a:xfrm>
          <a:prstGeom prst="rect">
            <a:avLst/>
          </a:prstGeom>
          <a:noFill/>
        </p:spPr>
        <p:txBody>
          <a:bodyPr wrap="square" rtlCol="0">
            <a:spAutoFit/>
          </a:bodyPr>
          <a:lstStyle/>
          <a:p>
            <a:r>
              <a:rPr lang="en-US" sz="2000" dirty="0">
                <a:latin typeface="Alexandria" charset="0"/>
                <a:cs typeface="Alexandria" charset="0"/>
              </a:rPr>
              <a:t>PMG 605</a:t>
            </a:r>
          </a:p>
        </p:txBody>
      </p:sp>
      <p:sp>
        <p:nvSpPr>
          <p:cNvPr id="12" name="TextBox 11"/>
          <p:cNvSpPr txBox="1"/>
          <p:nvPr/>
        </p:nvSpPr>
        <p:spPr>
          <a:xfrm>
            <a:off x="459184" y="6187539"/>
            <a:ext cx="666551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Eng. Abdullah Jameel Halawany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6109251" y="4833682"/>
            <a:ext cx="5535062" cy="653691"/>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rPr>
              <a:t>Progress and Performance Measurement and Evaluation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2399" y="761292"/>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Session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6683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6628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93319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graphicFrame>
        <p:nvGraphicFramePr>
          <p:cNvPr id="29" name="Content Placeholder 4">
            <a:extLst>
              <a:ext uri="{FF2B5EF4-FFF2-40B4-BE49-F238E27FC236}">
                <a16:creationId xmlns:a16="http://schemas.microsoft.com/office/drawing/2014/main" id="{6C25496F-2985-4181-9F4C-F2994AC5600B}"/>
              </a:ext>
            </a:extLst>
          </p:cNvPr>
          <p:cNvGraphicFramePr>
            <a:graphicFrameLocks/>
          </p:cNvGraphicFramePr>
          <p:nvPr>
            <p:extLst>
              <p:ext uri="{D42A27DB-BD31-4B8C-83A1-F6EECF244321}">
                <p14:modId xmlns:p14="http://schemas.microsoft.com/office/powerpoint/2010/main" val="3882474442"/>
              </p:ext>
            </p:extLst>
          </p:nvPr>
        </p:nvGraphicFramePr>
        <p:xfrm>
          <a:off x="3571002" y="1695935"/>
          <a:ext cx="8288037" cy="452142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9–</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61" y="0"/>
            <a:ext cx="5969700" cy="3357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4413" y="1642582"/>
            <a:ext cx="6097587"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39" y="3429000"/>
            <a:ext cx="5969700" cy="3357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947360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49360" y="1114473"/>
            <a:ext cx="938357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Progress and Performance Measurement and Evaluation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dirty="0"/>
              <a:t>Evaluation and control are part of every project manager’s job. </a:t>
            </a:r>
          </a:p>
          <a:p>
            <a:pPr algn="just"/>
            <a:r>
              <a:rPr lang="en-US" sz="2400" dirty="0"/>
              <a:t>Large projects need some form of formal control. </a:t>
            </a:r>
          </a:p>
          <a:p>
            <a:pPr algn="just"/>
            <a:r>
              <a:rPr lang="en-US" sz="2400" dirty="0"/>
              <a:t>Control holds people accountable, prevents small problems from escalating into large problems, and keeps focus.</a:t>
            </a:r>
          </a:p>
          <a:p>
            <a:pPr algn="just"/>
            <a:r>
              <a:rPr lang="en-US" sz="2400" dirty="0"/>
              <a:t>Except for accounting controls, project control is not performed well in most organizations.</a:t>
            </a:r>
          </a:p>
          <a:p>
            <a:pPr algn="just"/>
            <a:r>
              <a:rPr lang="en-US" sz="2400" dirty="0"/>
              <a:t>Control is one of the most neglected areas of project management.</a:t>
            </a:r>
          </a:p>
          <a:p>
            <a:pPr algn="just"/>
            <a:r>
              <a:rPr lang="en-US" sz="2400" dirty="0"/>
              <a:t>Unfortunately, it is not uncommon to find resistance to control processes.</a:t>
            </a:r>
          </a:p>
          <a:p>
            <a:pPr algn="just"/>
            <a:r>
              <a:rPr lang="en-US" sz="2400" dirty="0"/>
              <a:t>For effective control, the project manager needs a single information system to collect data and report progress on cost, schedule, and specifications</a:t>
            </a:r>
          </a:p>
        </p:txBody>
      </p:sp>
    </p:spTree>
    <p:extLst>
      <p:ext uri="{BB962C8B-B14F-4D97-AF65-F5344CB8AC3E}">
        <p14:creationId xmlns:p14="http://schemas.microsoft.com/office/powerpoint/2010/main" val="780273847"/>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541699" y="222664"/>
            <a:ext cx="11007173" cy="1325563"/>
          </a:xfrm>
        </p:spPr>
        <p:txBody>
          <a:bodyPr>
            <a:normAutofit/>
          </a:bodyPr>
          <a:lstStyle/>
          <a:p>
            <a:r>
              <a:rPr lang="en-US" sz="3600" b="1" dirty="0">
                <a:solidFill>
                  <a:srgbClr val="00AEEF"/>
                </a:solidFill>
              </a:rPr>
              <a:t>Progress and Performance Measurement and Evaluation</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a:t>
            </a:fld>
            <a:endParaRPr lang="en-US" sz="1600" dirty="0">
              <a:solidFill>
                <a:srgbClr val="44546A"/>
              </a:solidFill>
            </a:endParaRPr>
          </a:p>
        </p:txBody>
      </p:sp>
      <p:pic>
        <p:nvPicPr>
          <p:cNvPr id="5" name="Picture 4">
            <a:extLst>
              <a:ext uri="{FF2B5EF4-FFF2-40B4-BE49-F238E27FC236}">
                <a16:creationId xmlns:a16="http://schemas.microsoft.com/office/drawing/2014/main" id="{7E2629DD-B408-4937-B3A1-8115209FC2CF}"/>
              </a:ext>
            </a:extLst>
          </p:cNvPr>
          <p:cNvPicPr>
            <a:picLocks noChangeAspect="1"/>
          </p:cNvPicPr>
          <p:nvPr/>
        </p:nvPicPr>
        <p:blipFill rotWithShape="1">
          <a:blip r:embed="rId2"/>
          <a:srcRect l="3532" r="2867"/>
          <a:stretch/>
        </p:blipFill>
        <p:spPr>
          <a:xfrm>
            <a:off x="6373368" y="1306132"/>
            <a:ext cx="5730240" cy="3437687"/>
          </a:xfrm>
          <a:prstGeom prst="rect">
            <a:avLst/>
          </a:prstGeom>
        </p:spPr>
      </p:pic>
      <p:pic>
        <p:nvPicPr>
          <p:cNvPr id="6" name="Picture 5">
            <a:extLst>
              <a:ext uri="{FF2B5EF4-FFF2-40B4-BE49-F238E27FC236}">
                <a16:creationId xmlns:a16="http://schemas.microsoft.com/office/drawing/2014/main" id="{ED4238C9-A1ED-42A9-B636-AF756F199AA0}"/>
              </a:ext>
            </a:extLst>
          </p:cNvPr>
          <p:cNvPicPr>
            <a:picLocks noChangeAspect="1"/>
          </p:cNvPicPr>
          <p:nvPr/>
        </p:nvPicPr>
        <p:blipFill rotWithShape="1">
          <a:blip r:embed="rId3"/>
          <a:srcRect l="13750" t="13155"/>
          <a:stretch/>
        </p:blipFill>
        <p:spPr>
          <a:xfrm>
            <a:off x="101092" y="3429000"/>
            <a:ext cx="5855154" cy="3316224"/>
          </a:xfrm>
          <a:prstGeom prst="rect">
            <a:avLst/>
          </a:prstGeom>
        </p:spPr>
      </p:pic>
    </p:spTree>
    <p:extLst>
      <p:ext uri="{BB962C8B-B14F-4D97-AF65-F5344CB8AC3E}">
        <p14:creationId xmlns:p14="http://schemas.microsoft.com/office/powerpoint/2010/main" val="2330932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79993" y="2543603"/>
            <a:ext cx="4222539" cy="1381147"/>
          </a:xfrm>
          <a:prstGeom prst="rect">
            <a:avLst/>
          </a:prstGeom>
        </p:spPr>
        <p:txBody>
          <a:bodyPr wrap="square">
            <a:spAutoFit/>
          </a:bodyPr>
          <a:lstStyle/>
          <a:p>
            <a:pPr>
              <a:lnSpc>
                <a:spcPct val="120000"/>
              </a:lnSpc>
            </a:pPr>
            <a:r>
              <a:rPr lang="en-US" sz="2400" dirty="0">
                <a:solidFill>
                  <a:schemeClr val="bg1"/>
                </a:solidFill>
                <a:latin typeface="Alexandria" charset="0"/>
                <a:cs typeface="Alexandria" charset="0"/>
              </a:rPr>
              <a:t>Structure of a Project Monitoring Information System</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15430"/>
              <a:ext cx="4210883"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Progress and Performance Measurement and Evaluation</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00596205"/>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49360" y="1114473"/>
            <a:ext cx="918872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Structure of a Project Monitoring Information System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3200" dirty="0"/>
              <a:t>Creating a project monitoring system involves determining </a:t>
            </a:r>
          </a:p>
          <a:p>
            <a:pPr lvl="1">
              <a:lnSpc>
                <a:spcPct val="150000"/>
              </a:lnSpc>
            </a:pPr>
            <a:r>
              <a:rPr lang="en-US" sz="2800" dirty="0"/>
              <a:t>What data to collect</a:t>
            </a:r>
          </a:p>
          <a:p>
            <a:pPr lvl="1">
              <a:lnSpc>
                <a:spcPct val="150000"/>
              </a:lnSpc>
            </a:pPr>
            <a:r>
              <a:rPr lang="en-US" sz="2800" dirty="0"/>
              <a:t>How, when, and who will collect the data</a:t>
            </a:r>
          </a:p>
          <a:p>
            <a:pPr lvl="1">
              <a:lnSpc>
                <a:spcPct val="150000"/>
              </a:lnSpc>
            </a:pPr>
            <a:r>
              <a:rPr lang="en-US" sz="2800" dirty="0"/>
              <a:t>How to analyze the data</a:t>
            </a:r>
          </a:p>
          <a:p>
            <a:pPr lvl="1">
              <a:lnSpc>
                <a:spcPct val="150000"/>
              </a:lnSpc>
            </a:pPr>
            <a:r>
              <a:rPr lang="en-US" sz="2800" dirty="0"/>
              <a:t>How to report current progress to management</a:t>
            </a:r>
          </a:p>
        </p:txBody>
      </p:sp>
    </p:spTree>
    <p:extLst>
      <p:ext uri="{BB962C8B-B14F-4D97-AF65-F5344CB8AC3E}">
        <p14:creationId xmlns:p14="http://schemas.microsoft.com/office/powerpoint/2010/main" val="408238515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What Data Are Collected?</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Data collected are determined by which metrics will be used for project control.</a:t>
            </a:r>
          </a:p>
          <a:p>
            <a:pPr>
              <a:lnSpc>
                <a:spcPct val="150000"/>
              </a:lnSpc>
            </a:pPr>
            <a:r>
              <a:rPr lang="en-US" sz="2400" dirty="0"/>
              <a:t>Typical key data collected are </a:t>
            </a:r>
          </a:p>
          <a:p>
            <a:pPr lvl="1">
              <a:lnSpc>
                <a:spcPct val="150000"/>
              </a:lnSpc>
            </a:pPr>
            <a:r>
              <a:rPr lang="en-US" dirty="0"/>
              <a:t>actual activity duration times,</a:t>
            </a:r>
          </a:p>
          <a:p>
            <a:pPr lvl="1">
              <a:lnSpc>
                <a:spcPct val="150000"/>
              </a:lnSpc>
            </a:pPr>
            <a:r>
              <a:rPr lang="en-US" dirty="0"/>
              <a:t>actual resource usage and rates, </a:t>
            </a:r>
          </a:p>
          <a:p>
            <a:pPr lvl="1">
              <a:lnSpc>
                <a:spcPct val="150000"/>
              </a:lnSpc>
            </a:pPr>
            <a:r>
              <a:rPr lang="en-US" dirty="0"/>
              <a:t>actual costs, </a:t>
            </a:r>
          </a:p>
          <a:p>
            <a:pPr>
              <a:lnSpc>
                <a:spcPct val="150000"/>
              </a:lnSpc>
            </a:pPr>
            <a:r>
              <a:rPr lang="en-US" sz="2400" dirty="0"/>
              <a:t>which are compared against </a:t>
            </a:r>
            <a:r>
              <a:rPr lang="en-US" sz="2400" b="1" i="1" dirty="0"/>
              <a:t>planned</a:t>
            </a:r>
            <a:r>
              <a:rPr lang="en-US" sz="2400" dirty="0"/>
              <a:t> times, resources, and budgets.</a:t>
            </a:r>
          </a:p>
        </p:txBody>
      </p:sp>
    </p:spTree>
    <p:extLst>
      <p:ext uri="{BB962C8B-B14F-4D97-AF65-F5344CB8AC3E}">
        <p14:creationId xmlns:p14="http://schemas.microsoft.com/office/powerpoint/2010/main" val="352359963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What Data Are Collected?</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400" dirty="0"/>
              <a:t>Major portion of the monitoring system focuses on cost/schedule concerns</a:t>
            </a:r>
          </a:p>
          <a:p>
            <a:pPr algn="just">
              <a:lnSpc>
                <a:spcPct val="100000"/>
              </a:lnSpc>
            </a:pPr>
            <a:r>
              <a:rPr lang="en-US" sz="2400" dirty="0"/>
              <a:t>It is crucial to provide the project manager and stakeholders with data to answer questions such as:</a:t>
            </a:r>
          </a:p>
          <a:p>
            <a:pPr lvl="1" algn="just">
              <a:lnSpc>
                <a:spcPct val="100000"/>
              </a:lnSpc>
            </a:pPr>
            <a:r>
              <a:rPr lang="en-US" sz="2200" dirty="0"/>
              <a:t>What is the </a:t>
            </a:r>
            <a:r>
              <a:rPr lang="en-US" sz="2200" b="1" i="1" dirty="0"/>
              <a:t>current status </a:t>
            </a:r>
            <a:r>
              <a:rPr lang="en-US" sz="2200" dirty="0"/>
              <a:t>of the project in terms of </a:t>
            </a:r>
            <a:r>
              <a:rPr lang="en-US" sz="2200" b="1" i="1" dirty="0"/>
              <a:t>schedule and cost</a:t>
            </a:r>
            <a:r>
              <a:rPr lang="en-US" sz="2200" dirty="0"/>
              <a:t>?</a:t>
            </a:r>
          </a:p>
          <a:p>
            <a:pPr lvl="1" algn="just">
              <a:lnSpc>
                <a:spcPct val="100000"/>
              </a:lnSpc>
            </a:pPr>
            <a:r>
              <a:rPr lang="en-US" sz="2200" b="1" i="1" dirty="0"/>
              <a:t>How much </a:t>
            </a:r>
            <a:r>
              <a:rPr lang="en-US" sz="2200" dirty="0"/>
              <a:t>will it cost to </a:t>
            </a:r>
            <a:r>
              <a:rPr lang="en-US" sz="2200" b="1" i="1" dirty="0"/>
              <a:t>complete</a:t>
            </a:r>
            <a:r>
              <a:rPr lang="en-US" sz="2200" dirty="0"/>
              <a:t> the project?</a:t>
            </a:r>
          </a:p>
          <a:p>
            <a:pPr lvl="1" algn="just">
              <a:lnSpc>
                <a:spcPct val="100000"/>
              </a:lnSpc>
            </a:pPr>
            <a:r>
              <a:rPr lang="en-US" sz="2200" b="1" i="1" dirty="0"/>
              <a:t>When</a:t>
            </a:r>
            <a:r>
              <a:rPr lang="en-US" sz="2200" dirty="0"/>
              <a:t> will the project be </a:t>
            </a:r>
            <a:r>
              <a:rPr lang="en-US" sz="2200" b="1" i="1" dirty="0"/>
              <a:t>completed</a:t>
            </a:r>
            <a:r>
              <a:rPr lang="en-US" sz="2200" dirty="0"/>
              <a:t>?</a:t>
            </a:r>
          </a:p>
          <a:p>
            <a:pPr lvl="1" algn="just">
              <a:lnSpc>
                <a:spcPct val="100000"/>
              </a:lnSpc>
            </a:pPr>
            <a:r>
              <a:rPr lang="en-US" sz="2200" dirty="0"/>
              <a:t>Are there </a:t>
            </a:r>
            <a:r>
              <a:rPr lang="en-US" sz="2200" b="1" i="1" dirty="0"/>
              <a:t>potential problems </a:t>
            </a:r>
            <a:r>
              <a:rPr lang="en-US" sz="2200" dirty="0"/>
              <a:t>that need to be addressed now?</a:t>
            </a:r>
          </a:p>
          <a:p>
            <a:pPr lvl="1" algn="just">
              <a:lnSpc>
                <a:spcPct val="100000"/>
              </a:lnSpc>
            </a:pPr>
            <a:r>
              <a:rPr lang="en-US" sz="2200" dirty="0"/>
              <a:t>What, who, and where are the </a:t>
            </a:r>
            <a:r>
              <a:rPr lang="en-US" sz="2200" b="1" i="1" dirty="0"/>
              <a:t>causes</a:t>
            </a:r>
            <a:r>
              <a:rPr lang="en-US" sz="2200" dirty="0"/>
              <a:t> for cost or schedule </a:t>
            </a:r>
            <a:r>
              <a:rPr lang="en-US" sz="2200" b="1" i="1" dirty="0"/>
              <a:t>overruns</a:t>
            </a:r>
            <a:r>
              <a:rPr lang="en-US" sz="2200" dirty="0"/>
              <a:t>?</a:t>
            </a:r>
          </a:p>
          <a:p>
            <a:pPr lvl="1" algn="just">
              <a:lnSpc>
                <a:spcPct val="100000"/>
              </a:lnSpc>
            </a:pPr>
            <a:r>
              <a:rPr lang="en-US" sz="2200" dirty="0"/>
              <a:t>If there is a cost overrun midway in the project, can we </a:t>
            </a:r>
            <a:r>
              <a:rPr lang="en-US" sz="2200" b="1" i="1" dirty="0"/>
              <a:t>forecast</a:t>
            </a:r>
            <a:r>
              <a:rPr lang="en-US" sz="2200" dirty="0"/>
              <a:t> </a:t>
            </a:r>
            <a:r>
              <a:rPr lang="en-US" sz="2200" b="1" i="1" dirty="0"/>
              <a:t>the overrun </a:t>
            </a:r>
            <a:r>
              <a:rPr lang="en-US" sz="2200" dirty="0"/>
              <a:t>at completion?</a:t>
            </a:r>
          </a:p>
        </p:txBody>
      </p:sp>
    </p:spTree>
    <p:extLst>
      <p:ext uri="{BB962C8B-B14F-4D97-AF65-F5344CB8AC3E}">
        <p14:creationId xmlns:p14="http://schemas.microsoft.com/office/powerpoint/2010/main" val="361355655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Collecting Data and Analysis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095405"/>
            <a:ext cx="10255779" cy="43339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400" dirty="0"/>
              <a:t>Will the data be collected by the project team, contractor, independent cost engineers? </a:t>
            </a:r>
          </a:p>
          <a:p>
            <a:pPr algn="just">
              <a:lnSpc>
                <a:spcPct val="100000"/>
              </a:lnSpc>
            </a:pPr>
            <a:r>
              <a:rPr lang="en-US" sz="2400" dirty="0"/>
              <a:t>Or will the data be derived electronically from some form of surrogate data such as cash flow, machine hours, labor hours, or materials in place? </a:t>
            </a:r>
          </a:p>
          <a:p>
            <a:pPr algn="just">
              <a:lnSpc>
                <a:spcPct val="100000"/>
              </a:lnSpc>
            </a:pPr>
            <a:r>
              <a:rPr lang="en-US" sz="2400" dirty="0"/>
              <a:t>Should the reporting period be one hour, one day, one week, or what?</a:t>
            </a:r>
          </a:p>
          <a:p>
            <a:pPr algn="just">
              <a:lnSpc>
                <a:spcPct val="100000"/>
              </a:lnSpc>
            </a:pPr>
            <a:r>
              <a:rPr lang="en-US" sz="2400" dirty="0"/>
              <a:t>Electronic means of collecting data have vastly improved data assembly, analysis, and dissemination. </a:t>
            </a:r>
          </a:p>
          <a:p>
            <a:pPr algn="just">
              <a:lnSpc>
                <a:spcPct val="100000"/>
              </a:lnSpc>
            </a:pPr>
            <a:r>
              <a:rPr lang="en-US" sz="2400" dirty="0"/>
              <a:t>Currently software have tools to analyze your customized collected data and present it in a form that facilitates monitoring the project, identifying sources of problems, and updating your plan.</a:t>
            </a:r>
          </a:p>
        </p:txBody>
      </p:sp>
    </p:spTree>
    <p:extLst>
      <p:ext uri="{BB962C8B-B14F-4D97-AF65-F5344CB8AC3E}">
        <p14:creationId xmlns:p14="http://schemas.microsoft.com/office/powerpoint/2010/main" val="138763129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Reports and Reporting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095404"/>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Who gets the progress reports? </a:t>
            </a:r>
            <a:endParaRPr lang="ar-SA" sz="2400" dirty="0"/>
          </a:p>
          <a:p>
            <a:pPr>
              <a:lnSpc>
                <a:spcPct val="150000"/>
              </a:lnSpc>
            </a:pPr>
            <a:r>
              <a:rPr lang="en-US" sz="2400" dirty="0"/>
              <a:t>Different stakeholders</a:t>
            </a:r>
            <a:r>
              <a:rPr lang="ar-SA" sz="2400" dirty="0"/>
              <a:t> </a:t>
            </a:r>
            <a:r>
              <a:rPr lang="en-US" sz="2400" dirty="0"/>
              <a:t>and levels of management need different kinds of project information. </a:t>
            </a:r>
          </a:p>
          <a:p>
            <a:pPr>
              <a:lnSpc>
                <a:spcPct val="150000"/>
              </a:lnSpc>
            </a:pPr>
            <a:r>
              <a:rPr lang="en-US" sz="2400" dirty="0"/>
              <a:t>Senior management’s major interests are usually, </a:t>
            </a:r>
          </a:p>
          <a:p>
            <a:pPr lvl="1">
              <a:lnSpc>
                <a:spcPct val="150000"/>
              </a:lnSpc>
            </a:pPr>
            <a:r>
              <a:rPr lang="en-US" sz="2000" dirty="0"/>
              <a:t>“Are we on time and within budget? </a:t>
            </a:r>
          </a:p>
          <a:p>
            <a:pPr lvl="1">
              <a:lnSpc>
                <a:spcPct val="150000"/>
              </a:lnSpc>
            </a:pPr>
            <a:r>
              <a:rPr lang="en-US" sz="2000" dirty="0"/>
              <a:t>If not, what corrective action is taking place?”</a:t>
            </a:r>
          </a:p>
          <a:p>
            <a:pPr>
              <a:lnSpc>
                <a:spcPct val="150000"/>
              </a:lnSpc>
            </a:pPr>
            <a:r>
              <a:rPr lang="en-US" sz="2400" dirty="0"/>
              <a:t>The reports should be designed for the right audience.</a:t>
            </a:r>
          </a:p>
        </p:txBody>
      </p:sp>
    </p:spTree>
    <p:extLst>
      <p:ext uri="{BB962C8B-B14F-4D97-AF65-F5344CB8AC3E}">
        <p14:creationId xmlns:p14="http://schemas.microsoft.com/office/powerpoint/2010/main" val="339146685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Reports and Reporting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019189"/>
            <a:ext cx="10255779" cy="436269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ts val="0"/>
              </a:spcBef>
            </a:pPr>
            <a:r>
              <a:rPr lang="en-US" sz="2400" dirty="0"/>
              <a:t>A common topic format for progress reports follows:</a:t>
            </a:r>
          </a:p>
          <a:p>
            <a:pPr>
              <a:lnSpc>
                <a:spcPct val="110000"/>
              </a:lnSpc>
              <a:spcBef>
                <a:spcPts val="0"/>
              </a:spcBef>
            </a:pPr>
            <a:r>
              <a:rPr lang="en-US" sz="2400" dirty="0"/>
              <a:t>Progress since last report</a:t>
            </a:r>
          </a:p>
          <a:p>
            <a:pPr>
              <a:lnSpc>
                <a:spcPct val="110000"/>
              </a:lnSpc>
              <a:spcBef>
                <a:spcPts val="0"/>
              </a:spcBef>
            </a:pPr>
            <a:r>
              <a:rPr lang="en-US" sz="2400" dirty="0"/>
              <a:t>Current status of project</a:t>
            </a:r>
          </a:p>
          <a:p>
            <a:pPr marL="974725" indent="-457200">
              <a:lnSpc>
                <a:spcPct val="110000"/>
              </a:lnSpc>
              <a:spcBef>
                <a:spcPts val="0"/>
              </a:spcBef>
              <a:buFont typeface="+mj-lt"/>
              <a:buAutoNum type="arabicPeriod"/>
            </a:pPr>
            <a:r>
              <a:rPr lang="en-US" sz="2400" dirty="0"/>
              <a:t>Schedule</a:t>
            </a:r>
          </a:p>
          <a:p>
            <a:pPr marL="974725" indent="-457200">
              <a:lnSpc>
                <a:spcPct val="110000"/>
              </a:lnSpc>
              <a:spcBef>
                <a:spcPts val="0"/>
              </a:spcBef>
              <a:buFont typeface="+mj-lt"/>
              <a:buAutoNum type="arabicPeriod"/>
            </a:pPr>
            <a:r>
              <a:rPr lang="en-US" sz="2400" dirty="0"/>
              <a:t>Cost</a:t>
            </a:r>
          </a:p>
          <a:p>
            <a:pPr marL="974725" indent="-457200">
              <a:lnSpc>
                <a:spcPct val="110000"/>
              </a:lnSpc>
              <a:spcBef>
                <a:spcPts val="0"/>
              </a:spcBef>
              <a:buFont typeface="+mj-lt"/>
              <a:buAutoNum type="arabicPeriod"/>
            </a:pPr>
            <a:r>
              <a:rPr lang="en-US" sz="2400" dirty="0"/>
              <a:t>Scope</a:t>
            </a:r>
          </a:p>
          <a:p>
            <a:pPr>
              <a:lnSpc>
                <a:spcPct val="110000"/>
              </a:lnSpc>
              <a:spcBef>
                <a:spcPts val="0"/>
              </a:spcBef>
            </a:pPr>
            <a:r>
              <a:rPr lang="en-US" sz="2400" dirty="0"/>
              <a:t>Cumulative trends</a:t>
            </a:r>
          </a:p>
          <a:p>
            <a:pPr>
              <a:lnSpc>
                <a:spcPct val="110000"/>
              </a:lnSpc>
              <a:spcBef>
                <a:spcPts val="0"/>
              </a:spcBef>
            </a:pPr>
            <a:r>
              <a:rPr lang="en-US" sz="2400" dirty="0"/>
              <a:t>Problems and issues since last report</a:t>
            </a:r>
          </a:p>
          <a:p>
            <a:pPr marL="974725" indent="-457200">
              <a:lnSpc>
                <a:spcPct val="110000"/>
              </a:lnSpc>
              <a:spcBef>
                <a:spcPts val="0"/>
              </a:spcBef>
              <a:buFont typeface="+mj-lt"/>
              <a:buAutoNum type="arabicPeriod"/>
            </a:pPr>
            <a:r>
              <a:rPr lang="en-US" sz="2400" dirty="0"/>
              <a:t>Actions and resolution of earlier problems</a:t>
            </a:r>
          </a:p>
          <a:p>
            <a:pPr marL="974725" indent="-457200">
              <a:lnSpc>
                <a:spcPct val="110000"/>
              </a:lnSpc>
              <a:spcBef>
                <a:spcPts val="0"/>
              </a:spcBef>
              <a:buFont typeface="+mj-lt"/>
              <a:buAutoNum type="arabicPeriod"/>
            </a:pPr>
            <a:r>
              <a:rPr lang="en-US" sz="2400" dirty="0"/>
              <a:t>New variances and problems identified</a:t>
            </a:r>
          </a:p>
          <a:p>
            <a:pPr>
              <a:lnSpc>
                <a:spcPct val="110000"/>
              </a:lnSpc>
              <a:spcBef>
                <a:spcPts val="0"/>
              </a:spcBef>
            </a:pPr>
            <a:r>
              <a:rPr lang="en-US" sz="2400" dirty="0"/>
              <a:t>Corrective action planned</a:t>
            </a:r>
          </a:p>
        </p:txBody>
      </p:sp>
    </p:spTree>
    <p:extLst>
      <p:ext uri="{BB962C8B-B14F-4D97-AF65-F5344CB8AC3E}">
        <p14:creationId xmlns:p14="http://schemas.microsoft.com/office/powerpoint/2010/main" val="258750927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79993" y="2543603"/>
            <a:ext cx="4222539" cy="1219886"/>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The Project </a:t>
            </a:r>
          </a:p>
          <a:p>
            <a:pPr>
              <a:lnSpc>
                <a:spcPct val="120000"/>
              </a:lnSpc>
            </a:pPr>
            <a:r>
              <a:rPr lang="en-US" sz="3200" dirty="0">
                <a:solidFill>
                  <a:schemeClr val="bg1"/>
                </a:solidFill>
                <a:latin typeface="Alexandria" charset="0"/>
                <a:cs typeface="Alexandria" charset="0"/>
              </a:rPr>
              <a:t>Control Process</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15430"/>
              <a:ext cx="4210883"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Progress and Performance Measurement and Evaluation</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7844072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The Project Control Process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a:extLst>
              <a:ext uri="{FF2B5EF4-FFF2-40B4-BE49-F238E27FC236}">
                <a16:creationId xmlns:a16="http://schemas.microsoft.com/office/drawing/2014/main" id="{835D89FF-7ABF-4588-A07D-88FC09A60D9D}"/>
              </a:ext>
            </a:extLst>
          </p:cNvPr>
          <p:cNvSpPr txBox="1">
            <a:spLocks/>
          </p:cNvSpPr>
          <p:nvPr/>
        </p:nvSpPr>
        <p:spPr>
          <a:xfrm>
            <a:off x="781878" y="3962400"/>
            <a:ext cx="10363200" cy="241671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The project control steps for measuring and evaluating project performance are</a:t>
            </a:r>
          </a:p>
          <a:p>
            <a:pPr marL="1023938" indent="-280988">
              <a:buFont typeface="+mj-lt"/>
              <a:buAutoNum type="arabicPeriod"/>
            </a:pPr>
            <a:r>
              <a:rPr lang="en-US" sz="2400" dirty="0"/>
              <a:t>Setting a baseline plan.</a:t>
            </a:r>
          </a:p>
          <a:p>
            <a:pPr marL="1023938" indent="-280988">
              <a:buFont typeface="+mj-lt"/>
              <a:buAutoNum type="arabicPeriod"/>
            </a:pPr>
            <a:r>
              <a:rPr lang="en-US" sz="2400" dirty="0"/>
              <a:t>Measuring progress and performance.</a:t>
            </a:r>
          </a:p>
          <a:p>
            <a:pPr marL="1023938" indent="-280988">
              <a:buFont typeface="+mj-lt"/>
              <a:buAutoNum type="arabicPeriod"/>
            </a:pPr>
            <a:r>
              <a:rPr lang="en-US" sz="2400" dirty="0"/>
              <a:t>Comparing plan against actual.</a:t>
            </a:r>
          </a:p>
          <a:p>
            <a:pPr marL="1023938" indent="-280988">
              <a:buFont typeface="+mj-lt"/>
              <a:buAutoNum type="arabicPeriod"/>
            </a:pPr>
            <a:r>
              <a:rPr lang="en-US" sz="2400" dirty="0"/>
              <a:t>Taking action.</a:t>
            </a:r>
          </a:p>
        </p:txBody>
      </p:sp>
      <p:sp>
        <p:nvSpPr>
          <p:cNvPr id="12" name="Rectangle: Rounded Corners 4">
            <a:extLst>
              <a:ext uri="{FF2B5EF4-FFF2-40B4-BE49-F238E27FC236}">
                <a16:creationId xmlns:a16="http://schemas.microsoft.com/office/drawing/2014/main" id="{EFFAE24F-B9AA-4B5E-A5D0-0C7763EE1F62}"/>
              </a:ext>
            </a:extLst>
          </p:cNvPr>
          <p:cNvSpPr/>
          <p:nvPr/>
        </p:nvSpPr>
        <p:spPr>
          <a:xfrm>
            <a:off x="991564" y="2162371"/>
            <a:ext cx="10064152" cy="1584008"/>
          </a:xfrm>
          <a:prstGeom prst="round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t>Control is the process of </a:t>
            </a:r>
            <a:r>
              <a:rPr lang="en-US" sz="2800" b="1" i="1" dirty="0"/>
              <a:t>comparing actual performance </a:t>
            </a:r>
            <a:r>
              <a:rPr lang="en-US" sz="2800" b="1" i="1" dirty="0">
                <a:solidFill>
                  <a:srgbClr val="C00000"/>
                </a:solidFill>
              </a:rPr>
              <a:t>against plan </a:t>
            </a:r>
            <a:r>
              <a:rPr lang="en-US" sz="2800" i="1" dirty="0">
                <a:solidFill>
                  <a:schemeClr val="accent2">
                    <a:lumMod val="50000"/>
                  </a:schemeClr>
                </a:solidFill>
              </a:rPr>
              <a:t>to identify </a:t>
            </a:r>
            <a:r>
              <a:rPr lang="en-US" sz="2800" b="1" dirty="0">
                <a:solidFill>
                  <a:schemeClr val="accent5">
                    <a:lumMod val="75000"/>
                  </a:schemeClr>
                </a:solidFill>
              </a:rPr>
              <a:t>deviations</a:t>
            </a:r>
            <a:r>
              <a:rPr lang="en-US" sz="2800" dirty="0"/>
              <a:t>, </a:t>
            </a:r>
            <a:r>
              <a:rPr lang="en-US" sz="2800" b="1" i="1" dirty="0">
                <a:solidFill>
                  <a:schemeClr val="accent6">
                    <a:lumMod val="50000"/>
                  </a:schemeClr>
                </a:solidFill>
              </a:rPr>
              <a:t>evaluate possible alternative courses of actions</a:t>
            </a:r>
            <a:r>
              <a:rPr lang="en-US" sz="2800" dirty="0"/>
              <a:t>, and </a:t>
            </a:r>
            <a:r>
              <a:rPr lang="en-US" sz="2800" b="1" dirty="0">
                <a:solidFill>
                  <a:schemeClr val="accent2">
                    <a:lumMod val="50000"/>
                  </a:schemeClr>
                </a:solidFill>
              </a:rPr>
              <a:t>take appropriate corrective action.</a:t>
            </a:r>
          </a:p>
        </p:txBody>
      </p:sp>
    </p:spTree>
    <p:extLst>
      <p:ext uri="{BB962C8B-B14F-4D97-AF65-F5344CB8AC3E}">
        <p14:creationId xmlns:p14="http://schemas.microsoft.com/office/powerpoint/2010/main" val="3571388975"/>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Step 1: Setting a Baseline Plan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895750" y="2081195"/>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dirty="0"/>
              <a:t>The baseline plan provides us with the elements for measuring performance. </a:t>
            </a:r>
          </a:p>
          <a:p>
            <a:pPr algn="just">
              <a:lnSpc>
                <a:spcPct val="250000"/>
              </a:lnSpc>
            </a:pPr>
            <a:r>
              <a:rPr lang="en-US" sz="2400" dirty="0"/>
              <a:t>The baseline is derived from the cost and duration information found in the work breakdown structure (WBS) database and time-sequence data from the network and resource scheduling decisions. </a:t>
            </a:r>
          </a:p>
        </p:txBody>
      </p:sp>
    </p:spTree>
    <p:extLst>
      <p:ext uri="{BB962C8B-B14F-4D97-AF65-F5344CB8AC3E}">
        <p14:creationId xmlns:p14="http://schemas.microsoft.com/office/powerpoint/2010/main" val="244901316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865843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Step 2: Measuring Progress and Performance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1908981"/>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b="1" i="1" dirty="0"/>
              <a:t>Qualitative measures </a:t>
            </a:r>
            <a:r>
              <a:rPr lang="en-US" dirty="0"/>
              <a:t>such as meeting customer technical specifications and product function are most frequently determined by on-site inspection or actual use.</a:t>
            </a:r>
          </a:p>
          <a:p>
            <a:pPr algn="just">
              <a:lnSpc>
                <a:spcPct val="200000"/>
              </a:lnSpc>
            </a:pPr>
            <a:r>
              <a:rPr lang="en-US" dirty="0"/>
              <a:t>Time and budgets are </a:t>
            </a:r>
            <a:r>
              <a:rPr lang="en-US" b="1" i="1" dirty="0"/>
              <a:t>quantitative measures </a:t>
            </a:r>
            <a:r>
              <a:rPr lang="en-US" dirty="0"/>
              <a:t>of performance that readily fit into the integrated information system. </a:t>
            </a:r>
          </a:p>
        </p:txBody>
      </p:sp>
    </p:spTree>
    <p:extLst>
      <p:ext uri="{BB962C8B-B14F-4D97-AF65-F5344CB8AC3E}">
        <p14:creationId xmlns:p14="http://schemas.microsoft.com/office/powerpoint/2010/main" val="2945823060"/>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83680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Step 3: Comparing Plan against Actual</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93913" y="1773354"/>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Because plans seldom materialize as expected, it becomes imperative to measure deviations from plan to determine if action is necessary. </a:t>
            </a:r>
          </a:p>
          <a:p>
            <a:pPr algn="just">
              <a:lnSpc>
                <a:spcPct val="200000"/>
              </a:lnSpc>
            </a:pPr>
            <a:r>
              <a:rPr lang="en-US" sz="2400" dirty="0"/>
              <a:t>Periodic monitoring and measuring the status of the project allow for comparisons of actual versus expected plans. </a:t>
            </a:r>
          </a:p>
          <a:p>
            <a:pPr algn="just">
              <a:lnSpc>
                <a:spcPct val="200000"/>
              </a:lnSpc>
            </a:pPr>
            <a:r>
              <a:rPr lang="en-US" sz="2400" dirty="0"/>
              <a:t>It is crucial that the timing of status reports be frequent enough to allow for early detection of variations from plan and early correction of causes. </a:t>
            </a:r>
          </a:p>
        </p:txBody>
      </p:sp>
    </p:spTree>
    <p:extLst>
      <p:ext uri="{BB962C8B-B14F-4D97-AF65-F5344CB8AC3E}">
        <p14:creationId xmlns:p14="http://schemas.microsoft.com/office/powerpoint/2010/main" val="2659670645"/>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83680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Step 4: Taking Action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895750" y="2095404"/>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dirty="0"/>
              <a:t>If deviations from plans are significant, corrective action will be needed to bring the project back in line with the original or revised plan. </a:t>
            </a:r>
          </a:p>
          <a:p>
            <a:pPr algn="just">
              <a:lnSpc>
                <a:spcPct val="250000"/>
              </a:lnSpc>
            </a:pPr>
            <a:r>
              <a:rPr lang="en-US" sz="2400" dirty="0"/>
              <a:t>In some cases, conditions or scope can change, which, in turn, will require a change in the baseline plan to recognize new information.</a:t>
            </a:r>
          </a:p>
        </p:txBody>
      </p:sp>
    </p:spTree>
    <p:extLst>
      <p:ext uri="{BB962C8B-B14F-4D97-AF65-F5344CB8AC3E}">
        <p14:creationId xmlns:p14="http://schemas.microsoft.com/office/powerpoint/2010/main" val="306439845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79993" y="2543603"/>
            <a:ext cx="4222539" cy="1219886"/>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Monitoring Time Performance</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15430"/>
              <a:ext cx="4210883"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Progress and Performance Measurement and Evaluation</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4" name="Picture 13">
            <a:extLst>
              <a:ext uri="{FF2B5EF4-FFF2-40B4-BE49-F238E27FC236}">
                <a16:creationId xmlns:a16="http://schemas.microsoft.com/office/drawing/2014/main" id="{C4ADEEE4-22B8-4096-BB47-1332E8667B52}"/>
              </a:ext>
            </a:extLst>
          </p:cNvPr>
          <p:cNvPicPr>
            <a:picLocks noChangeAspect="1"/>
          </p:cNvPicPr>
          <p:nvPr/>
        </p:nvPicPr>
        <p:blipFill rotWithShape="1">
          <a:blip r:embed="rId3"/>
          <a:srcRect l="7522" t="18805" r="9586" b="19797"/>
          <a:stretch/>
        </p:blipFill>
        <p:spPr>
          <a:xfrm>
            <a:off x="1827578" y="4268175"/>
            <a:ext cx="3568141" cy="2054901"/>
          </a:xfrm>
          <a:prstGeom prst="rect">
            <a:avLst/>
          </a:prstGeom>
        </p:spPr>
      </p:pic>
    </p:spTree>
    <p:extLst>
      <p:ext uri="{BB962C8B-B14F-4D97-AF65-F5344CB8AC3E}">
        <p14:creationId xmlns:p14="http://schemas.microsoft.com/office/powerpoint/2010/main" val="417406996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83680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Monitoring Time Performance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000139"/>
            <a:ext cx="10255779" cy="45114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60000"/>
              </a:lnSpc>
            </a:pPr>
            <a:r>
              <a:rPr lang="en-US" sz="2000" dirty="0"/>
              <a:t>A major goal of progress reporting is to catch any negative variances from plan as early as possible to determine if corrective action is necessary.</a:t>
            </a:r>
          </a:p>
          <a:p>
            <a:pPr algn="just">
              <a:lnSpc>
                <a:spcPct val="160000"/>
              </a:lnSpc>
            </a:pPr>
            <a:r>
              <a:rPr lang="en-US" sz="2000" dirty="0"/>
              <a:t>The project network schedule, derived from the WBS/OBS, serves as the baseline to compare against actual performance.</a:t>
            </a:r>
          </a:p>
          <a:p>
            <a:pPr algn="just">
              <a:lnSpc>
                <a:spcPct val="160000"/>
              </a:lnSpc>
            </a:pPr>
            <a:r>
              <a:rPr lang="en-US" sz="2000" dirty="0"/>
              <a:t>Tools used </a:t>
            </a:r>
          </a:p>
          <a:p>
            <a:pPr lvl="1" algn="just">
              <a:lnSpc>
                <a:spcPct val="160000"/>
              </a:lnSpc>
            </a:pPr>
            <a:r>
              <a:rPr lang="en-US" sz="2000" dirty="0"/>
              <a:t>Tracking Gantt Chart</a:t>
            </a:r>
          </a:p>
          <a:p>
            <a:pPr lvl="1" algn="just">
              <a:lnSpc>
                <a:spcPct val="160000"/>
              </a:lnSpc>
            </a:pPr>
            <a:r>
              <a:rPr lang="en-US" sz="2000" dirty="0"/>
              <a:t>Control Chart</a:t>
            </a:r>
          </a:p>
          <a:p>
            <a:pPr lvl="1" algn="just">
              <a:lnSpc>
                <a:spcPct val="160000"/>
              </a:lnSpc>
            </a:pPr>
            <a:r>
              <a:rPr lang="en-US" sz="2000" dirty="0"/>
              <a:t>Milestone Schedules</a:t>
            </a:r>
          </a:p>
        </p:txBody>
      </p:sp>
    </p:spTree>
    <p:extLst>
      <p:ext uri="{BB962C8B-B14F-4D97-AF65-F5344CB8AC3E}">
        <p14:creationId xmlns:p14="http://schemas.microsoft.com/office/powerpoint/2010/main" val="3684980454"/>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BDFB6-2CEB-4EE8-A48B-74C05D11FFA5}"/>
              </a:ext>
            </a:extLst>
          </p:cNvPr>
          <p:cNvSpPr>
            <a:spLocks noGrp="1"/>
          </p:cNvSpPr>
          <p:nvPr>
            <p:ph type="title"/>
          </p:nvPr>
        </p:nvSpPr>
        <p:spPr>
          <a:xfrm>
            <a:off x="279401" y="0"/>
            <a:ext cx="10515600" cy="806569"/>
          </a:xfrm>
        </p:spPr>
        <p:txBody>
          <a:bodyPr>
            <a:normAutofit/>
          </a:bodyPr>
          <a:lstStyle/>
          <a:p>
            <a:r>
              <a:rPr lang="en-US" sz="3600" b="1" dirty="0">
                <a:solidFill>
                  <a:srgbClr val="00AEEF"/>
                </a:solidFill>
              </a:rPr>
              <a:t>Tracking Gantt Chart</a:t>
            </a:r>
          </a:p>
        </p:txBody>
      </p:sp>
      <p:sp>
        <p:nvSpPr>
          <p:cNvPr id="3" name="Content Placeholder 2">
            <a:extLst>
              <a:ext uri="{FF2B5EF4-FFF2-40B4-BE49-F238E27FC236}">
                <a16:creationId xmlns:a16="http://schemas.microsoft.com/office/drawing/2014/main" id="{DB6BA71B-3467-4578-A965-80CBE15F1BD4}"/>
              </a:ext>
            </a:extLst>
          </p:cNvPr>
          <p:cNvSpPr>
            <a:spLocks noGrp="1"/>
          </p:cNvSpPr>
          <p:nvPr>
            <p:ph idx="1"/>
          </p:nvPr>
        </p:nvSpPr>
        <p:spPr>
          <a:xfrm>
            <a:off x="8258609" y="1856225"/>
            <a:ext cx="3788103" cy="2508512"/>
          </a:xfrm>
        </p:spPr>
        <p:txBody>
          <a:bodyPr>
            <a:normAutofit fontScale="92500"/>
          </a:bodyPr>
          <a:lstStyle/>
          <a:p>
            <a:pPr algn="ctr">
              <a:lnSpc>
                <a:spcPct val="200000"/>
              </a:lnSpc>
            </a:pPr>
            <a:r>
              <a:rPr lang="en-US" dirty="0"/>
              <a:t>The most favored, used, and understandable.</a:t>
            </a:r>
          </a:p>
          <a:p>
            <a:endParaRPr lang="en-US" dirty="0"/>
          </a:p>
        </p:txBody>
      </p:sp>
      <p:sp>
        <p:nvSpPr>
          <p:cNvPr id="4" name="Slide Number Placeholder 4">
            <a:extLst>
              <a:ext uri="{FF2B5EF4-FFF2-40B4-BE49-F238E27FC236}">
                <a16:creationId xmlns:a16="http://schemas.microsoft.com/office/drawing/2014/main" id="{21744EFD-AC62-45CC-B0B8-D15E7CC1091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21</a:t>
            </a:fld>
            <a:endParaRPr lang="en-US" sz="1600" dirty="0">
              <a:solidFill>
                <a:srgbClr val="44546A"/>
              </a:solidFill>
            </a:endParaRPr>
          </a:p>
        </p:txBody>
      </p:sp>
      <p:pic>
        <p:nvPicPr>
          <p:cNvPr id="5" name="Picture 4">
            <a:extLst>
              <a:ext uri="{FF2B5EF4-FFF2-40B4-BE49-F238E27FC236}">
                <a16:creationId xmlns:a16="http://schemas.microsoft.com/office/drawing/2014/main" id="{F7A49E12-FEF8-46E2-A074-AB705BB8AA97}"/>
              </a:ext>
            </a:extLst>
          </p:cNvPr>
          <p:cNvPicPr>
            <a:picLocks noChangeAspect="1"/>
          </p:cNvPicPr>
          <p:nvPr/>
        </p:nvPicPr>
        <p:blipFill>
          <a:blip r:embed="rId2"/>
          <a:stretch>
            <a:fillRect/>
          </a:stretch>
        </p:blipFill>
        <p:spPr>
          <a:xfrm>
            <a:off x="279400" y="806569"/>
            <a:ext cx="7645399" cy="6051431"/>
          </a:xfrm>
          <a:prstGeom prst="rect">
            <a:avLst/>
          </a:prstGeom>
        </p:spPr>
      </p:pic>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705828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83680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Control Chart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4" y="2159867"/>
            <a:ext cx="4504335"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000" dirty="0"/>
              <a:t>The chart is used to plot the difference between the scheduled time on the </a:t>
            </a:r>
            <a:r>
              <a:rPr lang="en-US" sz="2000" b="1" i="1" dirty="0"/>
              <a:t>critical path </a:t>
            </a:r>
            <a:r>
              <a:rPr lang="en-US" sz="2000" dirty="0"/>
              <a:t>at the report date with the actual point on the critical path.</a:t>
            </a:r>
          </a:p>
          <a:p>
            <a:pPr algn="just">
              <a:lnSpc>
                <a:spcPct val="100000"/>
              </a:lnSpc>
            </a:pPr>
            <a:r>
              <a:rPr lang="en-US" sz="2000" dirty="0"/>
              <a:t>The figure shows the project was behind early in the project, the plot suggests corrective action brought the project back on track.</a:t>
            </a:r>
          </a:p>
          <a:p>
            <a:pPr algn="just">
              <a:lnSpc>
                <a:spcPct val="100000"/>
              </a:lnSpc>
            </a:pPr>
            <a:r>
              <a:rPr lang="en-US" sz="2000" dirty="0"/>
              <a:t>Control chart trends are very useful for giving warning of potential problems so appropriate action can be taken if necessary.</a:t>
            </a:r>
          </a:p>
        </p:txBody>
      </p:sp>
      <p:pic>
        <p:nvPicPr>
          <p:cNvPr id="11" name="Picture 10">
            <a:extLst>
              <a:ext uri="{FF2B5EF4-FFF2-40B4-BE49-F238E27FC236}">
                <a16:creationId xmlns:a16="http://schemas.microsoft.com/office/drawing/2014/main" id="{FB98D05F-1D99-4EDB-B4D5-09C3C272B915}"/>
              </a:ext>
            </a:extLst>
          </p:cNvPr>
          <p:cNvPicPr>
            <a:picLocks noChangeAspect="1"/>
          </p:cNvPicPr>
          <p:nvPr/>
        </p:nvPicPr>
        <p:blipFill>
          <a:blip r:embed="rId3"/>
          <a:stretch>
            <a:fillRect/>
          </a:stretch>
        </p:blipFill>
        <p:spPr>
          <a:xfrm>
            <a:off x="5764696" y="2280663"/>
            <a:ext cx="6221848" cy="3715314"/>
          </a:xfrm>
          <a:prstGeom prst="rect">
            <a:avLst/>
          </a:prstGeom>
        </p:spPr>
      </p:pic>
    </p:spTree>
    <p:extLst>
      <p:ext uri="{BB962C8B-B14F-4D97-AF65-F5344CB8AC3E}">
        <p14:creationId xmlns:p14="http://schemas.microsoft.com/office/powerpoint/2010/main" val="113765337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83680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Milestone Schedules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762000" y="2144254"/>
            <a:ext cx="671744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000" dirty="0"/>
              <a:t>Stakeholders, whether it is senior management, the owner, or regulatory agencies often neither need or desire a detailed accounting of project progress. </a:t>
            </a:r>
          </a:p>
          <a:p>
            <a:pPr algn="just">
              <a:lnSpc>
                <a:spcPct val="100000"/>
              </a:lnSpc>
            </a:pPr>
            <a:r>
              <a:rPr lang="en-US" sz="2000" dirty="0"/>
              <a:t>Instead, their interests can be satisfied by reporting progress towards major project </a:t>
            </a:r>
            <a:r>
              <a:rPr lang="en-US" sz="2000" b="1" i="1" dirty="0"/>
              <a:t>milestones</a:t>
            </a:r>
            <a:r>
              <a:rPr lang="en-US" sz="2000" dirty="0"/>
              <a:t>.</a:t>
            </a:r>
          </a:p>
          <a:p>
            <a:pPr algn="just">
              <a:lnSpc>
                <a:spcPct val="100000"/>
              </a:lnSpc>
            </a:pPr>
            <a:r>
              <a:rPr lang="en-US" sz="2000" dirty="0"/>
              <a:t>Remember, milestones are significant project events that mark major accomplishments.</a:t>
            </a:r>
          </a:p>
          <a:p>
            <a:pPr algn="just">
              <a:lnSpc>
                <a:spcPct val="100000"/>
              </a:lnSpc>
            </a:pPr>
            <a:r>
              <a:rPr lang="en-US" sz="2000" dirty="0"/>
              <a:t>Project managers recognize the need to use</a:t>
            </a:r>
          </a:p>
          <a:p>
            <a:pPr marL="341313" lvl="1" indent="-179388" algn="just">
              <a:lnSpc>
                <a:spcPct val="100000"/>
              </a:lnSpc>
              <a:buFont typeface="Calibri" panose="020F0502020204030204" pitchFamily="34" charset="0"/>
              <a:buChar char="‐"/>
            </a:pPr>
            <a:r>
              <a:rPr lang="en-US" sz="2000" dirty="0"/>
              <a:t>A more macro schedule of significant deliverables to keep external stakeholders informed and </a:t>
            </a:r>
          </a:p>
          <a:p>
            <a:pPr marL="341313" lvl="1" indent="-179388" algn="just">
              <a:lnSpc>
                <a:spcPct val="100000"/>
              </a:lnSpc>
              <a:buFont typeface="Calibri" panose="020F0502020204030204" pitchFamily="34" charset="0"/>
              <a:buChar char="‐"/>
            </a:pPr>
            <a:r>
              <a:rPr lang="en-US" sz="2000" dirty="0"/>
              <a:t>A more detailed milestone driven schedule to manage and motivate the project team to achieve those deliverables.</a:t>
            </a:r>
          </a:p>
        </p:txBody>
      </p:sp>
      <p:pic>
        <p:nvPicPr>
          <p:cNvPr id="12" name="Picture 11">
            <a:extLst>
              <a:ext uri="{FF2B5EF4-FFF2-40B4-BE49-F238E27FC236}">
                <a16:creationId xmlns:a16="http://schemas.microsoft.com/office/drawing/2014/main" id="{BDAB9AA5-551E-4755-AF05-981507DE27D1}"/>
              </a:ext>
            </a:extLst>
          </p:cNvPr>
          <p:cNvPicPr>
            <a:picLocks noChangeAspect="1"/>
          </p:cNvPicPr>
          <p:nvPr/>
        </p:nvPicPr>
        <p:blipFill rotWithShape="1">
          <a:blip r:embed="rId3"/>
          <a:srcRect l="2005" r="2103"/>
          <a:stretch/>
        </p:blipFill>
        <p:spPr>
          <a:xfrm>
            <a:off x="7600569" y="2866827"/>
            <a:ext cx="4383422" cy="2463473"/>
          </a:xfrm>
          <a:prstGeom prst="rect">
            <a:avLst/>
          </a:prstGeom>
        </p:spPr>
      </p:pic>
    </p:spTree>
    <p:extLst>
      <p:ext uri="{BB962C8B-B14F-4D97-AF65-F5344CB8AC3E}">
        <p14:creationId xmlns:p14="http://schemas.microsoft.com/office/powerpoint/2010/main" val="247306576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79993" y="2543603"/>
            <a:ext cx="4222539" cy="1596014"/>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Development of an</a:t>
            </a:r>
          </a:p>
          <a:p>
            <a:pPr>
              <a:lnSpc>
                <a:spcPct val="120000"/>
              </a:lnSpc>
            </a:pPr>
            <a:r>
              <a:rPr lang="en-US" sz="2800" dirty="0">
                <a:solidFill>
                  <a:schemeClr val="bg1"/>
                </a:solidFill>
                <a:latin typeface="Alexandria" charset="0"/>
                <a:cs typeface="Alexandria" charset="0"/>
              </a:rPr>
              <a:t> Earned Value (EV) </a:t>
            </a:r>
          </a:p>
          <a:p>
            <a:pPr>
              <a:lnSpc>
                <a:spcPct val="120000"/>
              </a:lnSpc>
            </a:pPr>
            <a:r>
              <a:rPr lang="en-US" sz="2800" dirty="0">
                <a:solidFill>
                  <a:schemeClr val="bg1"/>
                </a:solidFill>
                <a:latin typeface="Alexandria" charset="0"/>
                <a:cs typeface="Alexandria" charset="0"/>
              </a:rPr>
              <a:t>Cost/Schedule System</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15430"/>
              <a:ext cx="4210883"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Progress and Performance Measurement and Evaluation</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96455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83680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Earned Value Cost/Schedule System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t>The earned value system starts with the time-phased costs that provide the project budget baseline, which is called the </a:t>
            </a:r>
            <a:r>
              <a:rPr lang="en-US" sz="2000" b="1" i="1" dirty="0"/>
              <a:t>planned budgeted value </a:t>
            </a:r>
            <a:r>
              <a:rPr lang="en-US" sz="2000" dirty="0"/>
              <a:t>(</a:t>
            </a:r>
            <a:r>
              <a:rPr lang="en-US" sz="2000" b="1" i="1" dirty="0"/>
              <a:t>PV</a:t>
            </a:r>
            <a:r>
              <a:rPr lang="en-US" sz="2000" dirty="0"/>
              <a:t>) of the work scheduled.</a:t>
            </a:r>
          </a:p>
          <a:p>
            <a:pPr algn="just">
              <a:lnSpc>
                <a:spcPct val="150000"/>
              </a:lnSpc>
            </a:pPr>
            <a:r>
              <a:rPr lang="en-US" sz="2000" dirty="0"/>
              <a:t>Given this time-phased baseline, comparisons are made with actual and planned schedule and costs using earned value. </a:t>
            </a:r>
          </a:p>
          <a:p>
            <a:pPr algn="just">
              <a:lnSpc>
                <a:spcPct val="150000"/>
              </a:lnSpc>
            </a:pPr>
            <a:r>
              <a:rPr lang="en-US" sz="2000" dirty="0"/>
              <a:t>The earned value approach provides the missing links not found in conventional cost-budget systems. </a:t>
            </a:r>
          </a:p>
          <a:p>
            <a:pPr algn="just">
              <a:lnSpc>
                <a:spcPct val="150000"/>
              </a:lnSpc>
            </a:pPr>
            <a:r>
              <a:rPr lang="en-US" sz="2000" dirty="0"/>
              <a:t>At any point in time, a status report can be developed for the project.</a:t>
            </a:r>
          </a:p>
          <a:p>
            <a:pPr algn="just">
              <a:lnSpc>
                <a:spcPct val="150000"/>
              </a:lnSpc>
            </a:pPr>
            <a:r>
              <a:rPr lang="en-US" sz="2000" dirty="0"/>
              <a:t>The earned value cost/schedule system uses several acronyms and equations for analysis.</a:t>
            </a:r>
          </a:p>
        </p:txBody>
      </p:sp>
    </p:spTree>
    <p:extLst>
      <p:ext uri="{BB962C8B-B14F-4D97-AF65-F5344CB8AC3E}">
        <p14:creationId xmlns:p14="http://schemas.microsoft.com/office/powerpoint/2010/main" val="1363624209"/>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83680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Glossary of Terms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Group 318">
            <a:extLst>
              <a:ext uri="{FF2B5EF4-FFF2-40B4-BE49-F238E27FC236}">
                <a16:creationId xmlns:a16="http://schemas.microsoft.com/office/drawing/2014/main" id="{BAEE4590-839D-4461-BCA1-5EF70E1E82B8}"/>
              </a:ext>
            </a:extLst>
          </p:cNvPr>
          <p:cNvGraphicFramePr>
            <a:graphicFrameLocks noGrp="1"/>
          </p:cNvGraphicFramePr>
          <p:nvPr>
            <p:extLst>
              <p:ext uri="{D42A27DB-BD31-4B8C-83A1-F6EECF244321}">
                <p14:modId xmlns:p14="http://schemas.microsoft.com/office/powerpoint/2010/main" val="2281061222"/>
              </p:ext>
            </p:extLst>
          </p:nvPr>
        </p:nvGraphicFramePr>
        <p:xfrm>
          <a:off x="862796" y="2206064"/>
          <a:ext cx="10363223" cy="4139613"/>
        </p:xfrm>
        <a:graphic>
          <a:graphicData uri="http://schemas.openxmlformats.org/drawingml/2006/table">
            <a:tbl>
              <a:tblPr/>
              <a:tblGrid>
                <a:gridCol w="587142">
                  <a:extLst>
                    <a:ext uri="{9D8B030D-6E8A-4147-A177-3AD203B41FA5}">
                      <a16:colId xmlns:a16="http://schemas.microsoft.com/office/drawing/2014/main" val="1538594581"/>
                    </a:ext>
                  </a:extLst>
                </a:gridCol>
                <a:gridCol w="9776081">
                  <a:extLst>
                    <a:ext uri="{9D8B030D-6E8A-4147-A177-3AD203B41FA5}">
                      <a16:colId xmlns:a16="http://schemas.microsoft.com/office/drawing/2014/main" val="4083029680"/>
                    </a:ext>
                  </a:extLst>
                </a:gridCol>
              </a:tblGrid>
              <a:tr h="431843">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EV </a:t>
                      </a:r>
                      <a:endParaRPr kumimoji="0" lang="en-US" altLang="en-US" sz="14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Earned value for a task is simply the </a:t>
                      </a:r>
                      <a:r>
                        <a:rPr kumimoji="0" lang="en-US" altLang="en-US" sz="1200" b="1" i="1" u="none" strike="noStrike" cap="none" normalizeH="0" baseline="0" dirty="0">
                          <a:ln>
                            <a:noFill/>
                          </a:ln>
                          <a:solidFill>
                            <a:srgbClr val="C00000"/>
                          </a:solidFill>
                          <a:effectLst/>
                          <a:latin typeface="Arial" panose="020B0604020202020204" pitchFamily="34" charset="0"/>
                          <a:cs typeface="Arial" panose="020B0604020202020204" pitchFamily="34" charset="0"/>
                        </a:rPr>
                        <a:t>percent complete </a:t>
                      </a:r>
                      <a:r>
                        <a:rPr kumimoji="0" lang="en-US"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times its original budget. Stated differently, EV is the percent of the original budget that has been earned by actual work completed</a:t>
                      </a:r>
                      <a:endParaRPr kumimoji="0" lang="en-US" altLang="en-US" sz="12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649027419"/>
                  </a:ext>
                </a:extLst>
              </a:tr>
              <a:tr h="426696">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PV </a:t>
                      </a:r>
                      <a:endParaRPr kumimoji="0" lang="en-US" altLang="en-US" sz="14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The planned time-phased baseline of the value of the work scheduled. An approved cost estimate of the resources scheduled in a time-phased cumulative baseline</a:t>
                      </a:r>
                      <a:endParaRPr kumimoji="0" lang="en-US" altLang="en-US" sz="12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19793419"/>
                  </a:ext>
                </a:extLst>
              </a:tr>
              <a:tr h="316684">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AC </a:t>
                      </a:r>
                      <a:endParaRPr kumimoji="0" lang="en-US" altLang="en-US" sz="14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Actual cost of the work completed. The sum of the costs incurred in accomplishing work. </a:t>
                      </a:r>
                      <a:endParaRPr kumimoji="0" lang="en-US" altLang="en-US" sz="12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650744798"/>
                  </a:ext>
                </a:extLst>
              </a:tr>
              <a:tr h="426696">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CV </a:t>
                      </a:r>
                      <a:endParaRPr kumimoji="0" lang="en-US" altLang="en-US" sz="14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Cost variance is the difference between the earned value and the actual costs for the work completed to date where CV = EV – AC. </a:t>
                      </a:r>
                      <a:endParaRPr kumimoji="0" lang="en-US" altLang="en-US" sz="12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0761653"/>
                  </a:ext>
                </a:extLst>
              </a:tr>
              <a:tr h="426696">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SV </a:t>
                      </a:r>
                      <a:endParaRPr kumimoji="0" lang="en-US" altLang="en-US" sz="14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Schedule variance is the difference between the earned value and the baseline line to date where SV = EV – PV. </a:t>
                      </a:r>
                      <a:endParaRPr kumimoji="0" lang="en-US" altLang="en-US" sz="12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179282601"/>
                  </a:ext>
                </a:extLst>
              </a:tr>
              <a:tr h="465487">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BAC </a:t>
                      </a:r>
                      <a:endParaRPr kumimoji="0" lang="en-US" altLang="en-US" sz="14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Budgeted cost at completion. Total budgeted cost of the baseline or project cost accounts. </a:t>
                      </a:r>
                      <a:endParaRPr kumimoji="0" lang="en-US" altLang="en-US" sz="12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39970900"/>
                  </a:ext>
                </a:extLst>
              </a:tr>
              <a:tr h="465487">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EAC </a:t>
                      </a:r>
                      <a:endParaRPr kumimoji="0" lang="en-US" altLang="en-US" sz="14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Estimated cost at completion. </a:t>
                      </a:r>
                      <a:endParaRPr kumimoji="0" lang="en-US" altLang="en-US" sz="12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16214068"/>
                  </a:ext>
                </a:extLst>
              </a:tr>
              <a:tr h="292157">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ETC </a:t>
                      </a:r>
                      <a:endParaRPr kumimoji="0" lang="en-US" altLang="en-US" sz="14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Estimated cost to complete remaining work. </a:t>
                      </a:r>
                      <a:endParaRPr kumimoji="0" lang="en-US" altLang="en-US" sz="12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76145196"/>
                  </a:ext>
                </a:extLst>
              </a:tr>
              <a:tr h="465487">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VAC </a:t>
                      </a:r>
                      <a:endParaRPr kumimoji="0" lang="en-US" altLang="en-US" sz="14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400">
                          <a:solidFill>
                            <a:srgbClr val="336699"/>
                          </a:solidFill>
                          <a:latin typeface="Arial" panose="020B0604020202020204" pitchFamily="34" charset="0"/>
                        </a:defRPr>
                      </a:lvl1pPr>
                      <a:lvl2pPr algn="l">
                        <a:spcBef>
                          <a:spcPct val="20000"/>
                        </a:spcBef>
                        <a:defRPr sz="2000">
                          <a:solidFill>
                            <a:srgbClr val="990033"/>
                          </a:solidFill>
                          <a:latin typeface="Arial" panose="020B0604020202020204" pitchFamily="34" charset="0"/>
                        </a:defRPr>
                      </a:lvl2pPr>
                      <a:lvl3pPr algn="l">
                        <a:spcBef>
                          <a:spcPct val="20000"/>
                        </a:spcBef>
                        <a:defRPr>
                          <a:solidFill>
                            <a:srgbClr val="006666"/>
                          </a:solidFill>
                          <a:latin typeface="Tahoma" panose="020B0604030504040204" pitchFamily="34" charset="0"/>
                        </a:defRPr>
                      </a:lvl3pPr>
                      <a:lvl4pPr algn="l">
                        <a:spcBef>
                          <a:spcPct val="20000"/>
                        </a:spcBef>
                        <a:defRPr>
                          <a:solidFill>
                            <a:schemeClr val="tx1"/>
                          </a:solidFill>
                          <a:latin typeface="Times New Roman" panose="02020603050405020304" pitchFamily="18" charset="0"/>
                        </a:defRPr>
                      </a:lvl4pPr>
                      <a:lvl5pPr algn="l">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Cost variance at completion. VAC indicates expected actual over- or under-run cost at completion. </a:t>
                      </a:r>
                      <a:endParaRPr kumimoji="0" lang="en-US" altLang="en-US" sz="1200" b="1" i="0" u="none" strike="noStrike" cap="none" normalizeH="0" baseline="0" dirty="0">
                        <a:ln>
                          <a:noFill/>
                        </a:ln>
                        <a:solidFill>
                          <a:schemeClr val="tx1"/>
                        </a:solidFill>
                        <a:effectLst/>
                        <a:latin typeface="Arial" panose="020B0604020202020204" pitchFamily="34" charset="0"/>
                      </a:endParaRPr>
                    </a:p>
                  </a:txBody>
                  <a:tcPr marT="91440" marB="91440"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8380535"/>
                  </a:ext>
                </a:extLst>
              </a:tr>
            </a:tbl>
          </a:graphicData>
        </a:graphic>
      </p:graphicFrame>
    </p:spTree>
    <p:extLst>
      <p:ext uri="{BB962C8B-B14F-4D97-AF65-F5344CB8AC3E}">
        <p14:creationId xmlns:p14="http://schemas.microsoft.com/office/powerpoint/2010/main" val="351762526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45573"/>
            <a:ext cx="8088591"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Development of an EV Cost/Schedule System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id="{9DE77348-4B01-433D-861A-7ABAF7EAF03A}"/>
              </a:ext>
            </a:extLst>
          </p:cNvPr>
          <p:cNvSpPr txBox="1">
            <a:spLocks noChangeArrowheads="1"/>
          </p:cNvSpPr>
          <p:nvPr/>
        </p:nvSpPr>
        <p:spPr bwMode="auto">
          <a:xfrm>
            <a:off x="742122" y="2186610"/>
            <a:ext cx="5950226" cy="3843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222250" indent="-222250" algn="l" rtl="0" fontAlgn="base">
              <a:spcBef>
                <a:spcPct val="20000"/>
              </a:spcBef>
              <a:spcAft>
                <a:spcPct val="0"/>
              </a:spcAft>
              <a:buChar char="•"/>
              <a:defRPr sz="2800" kern="1200">
                <a:solidFill>
                  <a:srgbClr val="336699"/>
                </a:solidFill>
                <a:latin typeface="+mn-lt"/>
                <a:ea typeface="+mn-ea"/>
                <a:cs typeface="+mn-cs"/>
              </a:defRPr>
            </a:lvl1pPr>
            <a:lvl2pPr marL="519113" indent="-182563" algn="l" rtl="0" fontAlgn="base">
              <a:spcBef>
                <a:spcPct val="20000"/>
              </a:spcBef>
              <a:spcAft>
                <a:spcPct val="0"/>
              </a:spcAft>
              <a:buChar char="–"/>
              <a:defRPr sz="2400" kern="1200">
                <a:solidFill>
                  <a:srgbClr val="990033"/>
                </a:solidFill>
                <a:latin typeface="+mn-lt"/>
                <a:ea typeface="+mn-ea"/>
                <a:cs typeface="+mn-cs"/>
              </a:defRPr>
            </a:lvl2pPr>
            <a:lvl3pPr marL="909638" indent="-174625" algn="l" rtl="0" fontAlgn="base">
              <a:spcBef>
                <a:spcPct val="20000"/>
              </a:spcBef>
              <a:spcAft>
                <a:spcPct val="0"/>
              </a:spcAft>
              <a:buChar char="•"/>
              <a:defRPr sz="2000" kern="1200">
                <a:solidFill>
                  <a:srgbClr val="006666"/>
                </a:solidFill>
                <a:latin typeface="Tahoma" panose="020B0604030504040204" pitchFamily="34" charset="0"/>
                <a:ea typeface="+mn-ea"/>
                <a:cs typeface="+mn-cs"/>
              </a:defRPr>
            </a:lvl3pPr>
            <a:lvl4pPr marL="1196975" indent="-173038"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1595438" indent="-160338"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4488" marR="0" lvl="0" indent="-344488" algn="l" defTabSz="914400" rtl="0" eaLnBrk="1" fontAlgn="base" latinLnBrk="0" hangingPunct="1">
              <a:spcBef>
                <a:spcPct val="40000"/>
              </a:spcBef>
              <a:spcAft>
                <a:spcPct val="0"/>
              </a:spcAft>
              <a:buClrTx/>
              <a:buSzTx/>
              <a:buFontTx/>
              <a:buAutoNum type="arabicPeriod"/>
              <a:tabLst/>
              <a:defRPr/>
            </a:pPr>
            <a:r>
              <a:rPr kumimoji="0" lang="en-US" altLang="en-US" sz="2000" b="0" i="0" u="none" strike="noStrike" kern="1200" cap="none" spc="0" normalizeH="0" baseline="0" noProof="0" dirty="0">
                <a:ln>
                  <a:noFill/>
                </a:ln>
                <a:solidFill>
                  <a:srgbClr val="336699"/>
                </a:solidFill>
                <a:effectLst/>
                <a:uLnTx/>
                <a:uFillTx/>
                <a:latin typeface="Arial"/>
                <a:ea typeface="+mn-ea"/>
                <a:cs typeface="+mn-cs"/>
              </a:rPr>
              <a:t>Define the work using a WBS.</a:t>
            </a:r>
          </a:p>
          <a:p>
            <a:pPr marL="795338" marR="0" lvl="1" indent="-333375" algn="l" defTabSz="914400" rtl="0" eaLnBrk="1" fontAlgn="base" latinLnBrk="0" hangingPunct="1">
              <a:spcBef>
                <a:spcPct val="40000"/>
              </a:spcBef>
              <a:spcAft>
                <a:spcPct val="0"/>
              </a:spcAft>
              <a:buClrTx/>
              <a:buSzTx/>
              <a:buFontTx/>
              <a:buAutoNum type="alphaLcPeriod"/>
              <a:tabLst/>
              <a:defRPr/>
            </a:pPr>
            <a:r>
              <a:rPr kumimoji="0" lang="en-US" altLang="en-US" sz="2000" b="0" i="0" u="none" strike="noStrike" kern="1200" cap="none" spc="0" normalizeH="0" baseline="0" noProof="0" dirty="0">
                <a:ln>
                  <a:noFill/>
                </a:ln>
                <a:solidFill>
                  <a:srgbClr val="990033"/>
                </a:solidFill>
                <a:effectLst/>
                <a:uLnTx/>
                <a:uFillTx/>
                <a:latin typeface="Arial"/>
                <a:ea typeface="+mn-ea"/>
                <a:cs typeface="+mn-cs"/>
              </a:rPr>
              <a:t>Scope</a:t>
            </a:r>
          </a:p>
          <a:p>
            <a:pPr marL="795338" marR="0" lvl="1" indent="-333375" algn="l" defTabSz="914400" rtl="0" eaLnBrk="1" fontAlgn="base" latinLnBrk="0" hangingPunct="1">
              <a:spcBef>
                <a:spcPct val="40000"/>
              </a:spcBef>
              <a:spcAft>
                <a:spcPct val="0"/>
              </a:spcAft>
              <a:buClrTx/>
              <a:buSzTx/>
              <a:buFontTx/>
              <a:buAutoNum type="alphaLcPeriod"/>
              <a:tabLst/>
              <a:defRPr/>
            </a:pPr>
            <a:r>
              <a:rPr kumimoji="0" lang="en-US" altLang="en-US" sz="2000" b="0" i="0" u="none" strike="noStrike" kern="1200" cap="none" spc="0" normalizeH="0" baseline="0" noProof="0" dirty="0">
                <a:ln>
                  <a:noFill/>
                </a:ln>
                <a:solidFill>
                  <a:srgbClr val="990033"/>
                </a:solidFill>
                <a:effectLst/>
                <a:uLnTx/>
                <a:uFillTx/>
                <a:latin typeface="Arial"/>
                <a:ea typeface="+mn-ea"/>
                <a:cs typeface="+mn-cs"/>
              </a:rPr>
              <a:t>Work packages</a:t>
            </a:r>
          </a:p>
          <a:p>
            <a:pPr marL="795338" marR="0" lvl="1" indent="-333375" algn="l" defTabSz="914400" rtl="0" eaLnBrk="1" fontAlgn="base" latinLnBrk="0" hangingPunct="1">
              <a:spcBef>
                <a:spcPct val="40000"/>
              </a:spcBef>
              <a:spcAft>
                <a:spcPct val="0"/>
              </a:spcAft>
              <a:buClrTx/>
              <a:buSzTx/>
              <a:buFontTx/>
              <a:buAutoNum type="alphaLcPeriod"/>
              <a:tabLst/>
              <a:defRPr/>
            </a:pPr>
            <a:r>
              <a:rPr kumimoji="0" lang="en-US" altLang="en-US" sz="2000" b="0" i="0" u="none" strike="noStrike" kern="1200" cap="none" spc="0" normalizeH="0" baseline="0" noProof="0" dirty="0">
                <a:ln>
                  <a:noFill/>
                </a:ln>
                <a:solidFill>
                  <a:srgbClr val="990033"/>
                </a:solidFill>
                <a:effectLst/>
                <a:uLnTx/>
                <a:uFillTx/>
                <a:latin typeface="Arial"/>
                <a:ea typeface="+mn-ea"/>
                <a:cs typeface="+mn-cs"/>
              </a:rPr>
              <a:t>Deliverables</a:t>
            </a:r>
          </a:p>
          <a:p>
            <a:pPr marL="795338" marR="0" lvl="1" indent="-333375" algn="l" defTabSz="914400" rtl="0" eaLnBrk="1" fontAlgn="base" latinLnBrk="0" hangingPunct="1">
              <a:spcBef>
                <a:spcPct val="40000"/>
              </a:spcBef>
              <a:spcAft>
                <a:spcPct val="0"/>
              </a:spcAft>
              <a:buClrTx/>
              <a:buSzTx/>
              <a:buFontTx/>
              <a:buAutoNum type="alphaLcPeriod"/>
              <a:tabLst/>
              <a:defRPr/>
            </a:pPr>
            <a:r>
              <a:rPr kumimoji="0" lang="en-US" altLang="en-US" sz="2000" b="0" i="0" u="none" strike="noStrike" kern="1200" cap="none" spc="0" normalizeH="0" baseline="0" noProof="0" dirty="0">
                <a:ln>
                  <a:noFill/>
                </a:ln>
                <a:solidFill>
                  <a:srgbClr val="990033"/>
                </a:solidFill>
                <a:effectLst/>
                <a:uLnTx/>
                <a:uFillTx/>
                <a:latin typeface="Arial"/>
                <a:ea typeface="+mn-ea"/>
                <a:cs typeface="+mn-cs"/>
              </a:rPr>
              <a:t>Organization units</a:t>
            </a:r>
          </a:p>
          <a:p>
            <a:pPr marL="795338" marR="0" lvl="1" indent="-333375" algn="l" defTabSz="914400" rtl="0" eaLnBrk="1" fontAlgn="base" latinLnBrk="0" hangingPunct="1">
              <a:spcBef>
                <a:spcPct val="40000"/>
              </a:spcBef>
              <a:spcAft>
                <a:spcPct val="0"/>
              </a:spcAft>
              <a:buClrTx/>
              <a:buSzTx/>
              <a:buFontTx/>
              <a:buAutoNum type="alphaLcPeriod"/>
              <a:tabLst/>
              <a:defRPr/>
            </a:pPr>
            <a:r>
              <a:rPr kumimoji="0" lang="en-US" altLang="en-US" sz="2000" b="0" i="0" u="none" strike="noStrike" kern="1200" cap="none" spc="0" normalizeH="0" baseline="0" noProof="0" dirty="0">
                <a:ln>
                  <a:noFill/>
                </a:ln>
                <a:solidFill>
                  <a:srgbClr val="990033"/>
                </a:solidFill>
                <a:effectLst/>
                <a:uLnTx/>
                <a:uFillTx/>
                <a:latin typeface="Arial"/>
                <a:ea typeface="+mn-ea"/>
                <a:cs typeface="+mn-cs"/>
              </a:rPr>
              <a:t>Resources</a:t>
            </a:r>
          </a:p>
          <a:p>
            <a:pPr marL="795338" marR="0" lvl="1" indent="-333375" algn="l" defTabSz="914400" rtl="0" eaLnBrk="1" fontAlgn="base" latinLnBrk="0" hangingPunct="1">
              <a:spcBef>
                <a:spcPct val="40000"/>
              </a:spcBef>
              <a:spcAft>
                <a:spcPct val="0"/>
              </a:spcAft>
              <a:buClrTx/>
              <a:buSzTx/>
              <a:buFontTx/>
              <a:buAutoNum type="alphaLcPeriod"/>
              <a:tabLst/>
              <a:defRPr/>
            </a:pPr>
            <a:r>
              <a:rPr kumimoji="0" lang="en-US" altLang="en-US" sz="2000" b="0" i="0" u="none" strike="noStrike" kern="1200" cap="none" spc="0" normalizeH="0" baseline="0" noProof="0" dirty="0">
                <a:ln>
                  <a:noFill/>
                </a:ln>
                <a:solidFill>
                  <a:srgbClr val="990033"/>
                </a:solidFill>
                <a:effectLst/>
                <a:uLnTx/>
                <a:uFillTx/>
                <a:latin typeface="Arial"/>
                <a:ea typeface="+mn-ea"/>
                <a:cs typeface="+mn-cs"/>
              </a:rPr>
              <a:t>Budgets</a:t>
            </a:r>
          </a:p>
          <a:p>
            <a:pPr marL="344488" marR="0" lvl="0" indent="-344488" algn="l" defTabSz="914400" rtl="0" eaLnBrk="1" fontAlgn="base" latinLnBrk="0" hangingPunct="1">
              <a:spcBef>
                <a:spcPct val="40000"/>
              </a:spcBef>
              <a:spcAft>
                <a:spcPct val="0"/>
              </a:spcAft>
              <a:buClrTx/>
              <a:buSzTx/>
              <a:buFontTx/>
              <a:buAutoNum type="arabicPeriod"/>
              <a:tabLst/>
              <a:defRPr/>
            </a:pPr>
            <a:r>
              <a:rPr kumimoji="0" lang="en-US" altLang="en-US" sz="2000" b="0" i="0" u="none" strike="noStrike" kern="1200" cap="none" spc="0" normalizeH="0" baseline="0" noProof="0" dirty="0">
                <a:ln>
                  <a:noFill/>
                </a:ln>
                <a:solidFill>
                  <a:srgbClr val="336699"/>
                </a:solidFill>
                <a:effectLst/>
                <a:uLnTx/>
                <a:uFillTx/>
                <a:latin typeface="Arial"/>
                <a:ea typeface="+mn-ea"/>
                <a:cs typeface="+mn-cs"/>
              </a:rPr>
              <a:t>Develop work and resource schedules.</a:t>
            </a:r>
          </a:p>
          <a:p>
            <a:pPr marL="795338" marR="0" lvl="1" indent="-333375" algn="l" defTabSz="914400" rtl="0" eaLnBrk="1" fontAlgn="base" latinLnBrk="0" hangingPunct="1">
              <a:spcBef>
                <a:spcPct val="40000"/>
              </a:spcBef>
              <a:spcAft>
                <a:spcPct val="0"/>
              </a:spcAft>
              <a:buClrTx/>
              <a:buSzTx/>
              <a:buFontTx/>
              <a:buAutoNum type="alphaLcPeriod"/>
              <a:tabLst/>
              <a:defRPr/>
            </a:pPr>
            <a:r>
              <a:rPr kumimoji="0" lang="en-US" altLang="en-US" sz="2000" b="0" i="0" u="none" strike="noStrike" kern="1200" cap="none" spc="0" normalizeH="0" baseline="0" noProof="0" dirty="0">
                <a:ln>
                  <a:noFill/>
                </a:ln>
                <a:solidFill>
                  <a:srgbClr val="990033"/>
                </a:solidFill>
                <a:effectLst/>
                <a:uLnTx/>
                <a:uFillTx/>
                <a:latin typeface="Arial"/>
                <a:ea typeface="+mn-ea"/>
                <a:cs typeface="+mn-cs"/>
              </a:rPr>
              <a:t>Schedule resources to activities</a:t>
            </a:r>
          </a:p>
          <a:p>
            <a:pPr marL="795338" marR="0" lvl="1" indent="-333375" algn="l" defTabSz="914400" rtl="0" eaLnBrk="1" fontAlgn="base" latinLnBrk="0" hangingPunct="1">
              <a:spcBef>
                <a:spcPct val="40000"/>
              </a:spcBef>
              <a:spcAft>
                <a:spcPct val="0"/>
              </a:spcAft>
              <a:buClrTx/>
              <a:buSzTx/>
              <a:buFontTx/>
              <a:buAutoNum type="alphaLcPeriod"/>
              <a:tabLst/>
              <a:defRPr/>
            </a:pPr>
            <a:r>
              <a:rPr kumimoji="0" lang="en-US" altLang="en-US" sz="2000" b="0" i="0" u="none" strike="noStrike" kern="1200" cap="none" spc="0" normalizeH="0" baseline="0" noProof="0" dirty="0">
                <a:ln>
                  <a:noFill/>
                </a:ln>
                <a:solidFill>
                  <a:srgbClr val="990033"/>
                </a:solidFill>
                <a:effectLst/>
                <a:uLnTx/>
                <a:uFillTx/>
                <a:latin typeface="Arial"/>
                <a:ea typeface="+mn-ea"/>
                <a:cs typeface="+mn-cs"/>
              </a:rPr>
              <a:t>Time-phase work packages into a network</a:t>
            </a:r>
          </a:p>
        </p:txBody>
      </p:sp>
      <p:sp>
        <p:nvSpPr>
          <p:cNvPr id="12" name="Rectangle 4">
            <a:extLst>
              <a:ext uri="{FF2B5EF4-FFF2-40B4-BE49-F238E27FC236}">
                <a16:creationId xmlns:a16="http://schemas.microsoft.com/office/drawing/2014/main" id="{4F5A6C16-1E2E-4485-90C8-943607818362}"/>
              </a:ext>
            </a:extLst>
          </p:cNvPr>
          <p:cNvSpPr txBox="1">
            <a:spLocks noChangeArrowheads="1"/>
          </p:cNvSpPr>
          <p:nvPr/>
        </p:nvSpPr>
        <p:spPr bwMode="auto">
          <a:xfrm>
            <a:off x="6830030" y="2186610"/>
            <a:ext cx="4434318" cy="40569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222250" indent="-222250" algn="l" rtl="0" fontAlgn="base">
              <a:spcBef>
                <a:spcPct val="20000"/>
              </a:spcBef>
              <a:spcAft>
                <a:spcPct val="0"/>
              </a:spcAft>
              <a:buChar char="•"/>
              <a:defRPr sz="2800" kern="1200">
                <a:solidFill>
                  <a:srgbClr val="336699"/>
                </a:solidFill>
                <a:latin typeface="+mn-lt"/>
                <a:ea typeface="+mn-ea"/>
                <a:cs typeface="+mn-cs"/>
              </a:defRPr>
            </a:lvl1pPr>
            <a:lvl2pPr marL="519113" indent="-182563" algn="l" rtl="0" fontAlgn="base">
              <a:spcBef>
                <a:spcPct val="20000"/>
              </a:spcBef>
              <a:spcAft>
                <a:spcPct val="0"/>
              </a:spcAft>
              <a:buChar char="–"/>
              <a:defRPr sz="2400" kern="1200">
                <a:solidFill>
                  <a:srgbClr val="990033"/>
                </a:solidFill>
                <a:latin typeface="+mn-lt"/>
                <a:ea typeface="+mn-ea"/>
                <a:cs typeface="+mn-cs"/>
              </a:defRPr>
            </a:lvl2pPr>
            <a:lvl3pPr marL="909638" indent="-174625" algn="l" rtl="0" fontAlgn="base">
              <a:spcBef>
                <a:spcPct val="20000"/>
              </a:spcBef>
              <a:spcAft>
                <a:spcPct val="0"/>
              </a:spcAft>
              <a:buChar char="•"/>
              <a:defRPr sz="2000" kern="1200">
                <a:solidFill>
                  <a:srgbClr val="006666"/>
                </a:solidFill>
                <a:latin typeface="Tahoma" panose="020B0604030504040204" pitchFamily="34" charset="0"/>
                <a:ea typeface="+mn-ea"/>
                <a:cs typeface="+mn-cs"/>
              </a:defRPr>
            </a:lvl3pPr>
            <a:lvl4pPr marL="1196975" indent="-173038"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1595438" indent="-160338"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0" indent="-457200" algn="just" defTabSz="914400" rtl="0" eaLnBrk="1" fontAlgn="base" latinLnBrk="0" hangingPunct="1">
              <a:spcBef>
                <a:spcPct val="40000"/>
              </a:spcBef>
              <a:spcAft>
                <a:spcPct val="0"/>
              </a:spcAft>
              <a:buClrTx/>
              <a:buSzTx/>
              <a:buFontTx/>
              <a:buAutoNum type="arabicPeriod" startAt="3"/>
              <a:tabLst/>
              <a:defRPr/>
            </a:pPr>
            <a:r>
              <a:rPr kumimoji="0" lang="en-US" altLang="en-US" sz="2000" b="0" i="0" u="none" strike="noStrike" kern="1200" cap="none" spc="0" normalizeH="0" baseline="0" noProof="0" dirty="0">
                <a:ln>
                  <a:noFill/>
                </a:ln>
                <a:solidFill>
                  <a:srgbClr val="336699"/>
                </a:solidFill>
                <a:effectLst/>
                <a:uLnTx/>
                <a:uFillTx/>
                <a:latin typeface="Arial"/>
                <a:ea typeface="+mn-ea"/>
                <a:cs typeface="+mn-cs"/>
              </a:rPr>
              <a:t>Develop a time-phased budget using work packages included in an activity. Accumulate budgets (PV).</a:t>
            </a:r>
          </a:p>
          <a:p>
            <a:pPr marL="457200" marR="0" lvl="0" indent="-457200" algn="just" defTabSz="914400" rtl="0" eaLnBrk="1" fontAlgn="base" latinLnBrk="0" hangingPunct="1">
              <a:spcBef>
                <a:spcPct val="40000"/>
              </a:spcBef>
              <a:spcAft>
                <a:spcPct val="0"/>
              </a:spcAft>
              <a:buClrTx/>
              <a:buSzTx/>
              <a:buFontTx/>
              <a:buAutoNum type="arabicPeriod" startAt="3"/>
              <a:tabLst/>
              <a:defRPr/>
            </a:pPr>
            <a:r>
              <a:rPr kumimoji="0" lang="en-US" altLang="en-US" sz="2000" b="0" i="0" u="none" strike="noStrike" kern="1200" cap="none" spc="0" normalizeH="0" baseline="0" noProof="0" dirty="0">
                <a:ln>
                  <a:noFill/>
                </a:ln>
                <a:solidFill>
                  <a:srgbClr val="336699"/>
                </a:solidFill>
                <a:effectLst/>
                <a:uLnTx/>
                <a:uFillTx/>
                <a:latin typeface="Arial"/>
                <a:ea typeface="+mn-ea"/>
                <a:cs typeface="+mn-cs"/>
              </a:rPr>
              <a:t>At the work package level, collect the actual costs for the work performed (AC). Multiply percent complete times original budget (EV).</a:t>
            </a:r>
          </a:p>
          <a:p>
            <a:pPr marL="457200" marR="0" lvl="0" indent="-457200" algn="just" defTabSz="914400" rtl="0" eaLnBrk="1" fontAlgn="base" latinLnBrk="0" hangingPunct="1">
              <a:spcBef>
                <a:spcPct val="40000"/>
              </a:spcBef>
              <a:spcAft>
                <a:spcPct val="0"/>
              </a:spcAft>
              <a:buClrTx/>
              <a:buSzTx/>
              <a:buFontTx/>
              <a:buAutoNum type="arabicPeriod" startAt="3"/>
              <a:tabLst/>
              <a:defRPr/>
            </a:pPr>
            <a:r>
              <a:rPr kumimoji="0" lang="en-US" altLang="en-US" sz="2000" b="0" i="0" u="none" strike="noStrike" kern="1200" cap="none" spc="0" normalizeH="0" baseline="0" noProof="0" dirty="0">
                <a:ln>
                  <a:noFill/>
                </a:ln>
                <a:solidFill>
                  <a:srgbClr val="336699"/>
                </a:solidFill>
                <a:effectLst/>
                <a:uLnTx/>
                <a:uFillTx/>
                <a:latin typeface="Arial"/>
                <a:ea typeface="+mn-ea"/>
                <a:cs typeface="+mn-cs"/>
              </a:rPr>
              <a:t>Compute the schedule variance (EV-PV) and the cost variance (EV-AC).</a:t>
            </a:r>
          </a:p>
        </p:txBody>
      </p:sp>
    </p:spTree>
    <p:extLst>
      <p:ext uri="{BB962C8B-B14F-4D97-AF65-F5344CB8AC3E}">
        <p14:creationId xmlns:p14="http://schemas.microsoft.com/office/powerpoint/2010/main" val="366639608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a:extLst>
              <a:ext uri="{FF2B5EF4-FFF2-40B4-BE49-F238E27FC236}">
                <a16:creationId xmlns:a16="http://schemas.microsoft.com/office/drawing/2014/main" id="{52FAE340-F04A-40A2-B18C-698DE2CAAB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068" y="68262"/>
            <a:ext cx="8151876" cy="672147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40FF4A3-C5D6-4BDD-9DB7-60D3DB304FC3}"/>
              </a:ext>
            </a:extLst>
          </p:cNvPr>
          <p:cNvSpPr>
            <a:spLocks noGrp="1"/>
          </p:cNvSpPr>
          <p:nvPr>
            <p:ph type="title"/>
          </p:nvPr>
        </p:nvSpPr>
        <p:spPr>
          <a:xfrm>
            <a:off x="8766048" y="1182624"/>
            <a:ext cx="3262884" cy="5352288"/>
          </a:xfrm>
        </p:spPr>
        <p:txBody>
          <a:bodyPr>
            <a:normAutofit/>
          </a:bodyPr>
          <a:lstStyle/>
          <a:p>
            <a:pPr algn="ctr">
              <a:lnSpc>
                <a:spcPct val="150000"/>
              </a:lnSpc>
            </a:pPr>
            <a:r>
              <a:rPr lang="en-US" sz="4000" b="1" dirty="0">
                <a:solidFill>
                  <a:srgbClr val="00AEEF"/>
                </a:solidFill>
              </a:rPr>
              <a:t>Project Management Information System Overview</a:t>
            </a:r>
          </a:p>
        </p:txBody>
      </p:sp>
      <p:sp>
        <p:nvSpPr>
          <p:cNvPr id="4" name="Slide Number Placeholder 4">
            <a:extLst>
              <a:ext uri="{FF2B5EF4-FFF2-40B4-BE49-F238E27FC236}">
                <a16:creationId xmlns:a16="http://schemas.microsoft.com/office/drawing/2014/main" id="{8C077770-58D0-4705-9784-C996EA39BA73}"/>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28</a:t>
            </a:fld>
            <a:endParaRPr lang="en-US" sz="1600" dirty="0">
              <a:solidFill>
                <a:srgbClr val="44546A"/>
              </a:solidFill>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98281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Righ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1092744"/>
            <a:ext cx="967885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Management Information System Overview</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dirty="0"/>
              <a:t>The major reasons for creating a baseline are to monitor and report progress and to estimate cash flow. </a:t>
            </a:r>
          </a:p>
          <a:p>
            <a:pPr algn="just">
              <a:lnSpc>
                <a:spcPct val="250000"/>
              </a:lnSpc>
            </a:pPr>
            <a:r>
              <a:rPr lang="en-US" sz="2400" dirty="0"/>
              <a:t>Therefore, it is crucial to integrate the baseline with the performance measurement system. </a:t>
            </a:r>
          </a:p>
        </p:txBody>
      </p:sp>
    </p:spTree>
    <p:extLst>
      <p:ext uri="{BB962C8B-B14F-4D97-AF65-F5344CB8AC3E}">
        <p14:creationId xmlns:p14="http://schemas.microsoft.com/office/powerpoint/2010/main" val="255977189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83680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Percent Complete Rule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895750" y="1824608"/>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b="1" i="1" dirty="0"/>
              <a:t>Percent Complete </a:t>
            </a:r>
            <a:r>
              <a:rPr lang="en-US" sz="2400" dirty="0"/>
              <a:t>is the workhorse most commonly used. </a:t>
            </a:r>
          </a:p>
          <a:p>
            <a:pPr algn="just">
              <a:lnSpc>
                <a:spcPct val="200000"/>
              </a:lnSpc>
            </a:pPr>
            <a:r>
              <a:rPr lang="en-US" sz="2400" dirty="0"/>
              <a:t>Someone familiar with each task estimates what percent of the task has been completed or how much of the task remains.</a:t>
            </a:r>
          </a:p>
          <a:p>
            <a:pPr algn="just">
              <a:lnSpc>
                <a:spcPct val="200000"/>
              </a:lnSpc>
            </a:pPr>
            <a:r>
              <a:rPr lang="en-US" sz="2400" dirty="0"/>
              <a:t>When measuring percent complete in the monitoring phase of the project, it is common to limit the amount earned to 80 or 90 percent until the work package is 100 percent complete.</a:t>
            </a:r>
          </a:p>
        </p:txBody>
      </p:sp>
    </p:spTree>
    <p:extLst>
      <p:ext uri="{BB962C8B-B14F-4D97-AF65-F5344CB8AC3E}">
        <p14:creationId xmlns:p14="http://schemas.microsoft.com/office/powerpoint/2010/main" val="3551183477"/>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83680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Methods of Variance Analysis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095404"/>
            <a:ext cx="10255779" cy="44162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400" dirty="0"/>
              <a:t>The method for measuring accomplishments centers on </a:t>
            </a:r>
            <a:r>
              <a:rPr lang="en-US" sz="2400" b="1" i="1" dirty="0"/>
              <a:t>Comparing Earned Value</a:t>
            </a:r>
          </a:p>
          <a:p>
            <a:pPr lvl="1" algn="just">
              <a:lnSpc>
                <a:spcPct val="100000"/>
              </a:lnSpc>
            </a:pPr>
            <a:r>
              <a:rPr lang="en-US" b="1" i="1" dirty="0"/>
              <a:t>With the expected schedule value.</a:t>
            </a:r>
          </a:p>
          <a:p>
            <a:pPr lvl="1" algn="just">
              <a:lnSpc>
                <a:spcPct val="100000"/>
              </a:lnSpc>
            </a:pPr>
            <a:r>
              <a:rPr lang="en-US" b="1" i="1" dirty="0"/>
              <a:t>With the actual costs.</a:t>
            </a:r>
          </a:p>
          <a:p>
            <a:pPr algn="just">
              <a:lnSpc>
                <a:spcPct val="100000"/>
              </a:lnSpc>
            </a:pPr>
            <a:r>
              <a:rPr lang="en-US" sz="2400" dirty="0"/>
              <a:t>These comparisons can be made at the project level or down to the cost account level. </a:t>
            </a:r>
          </a:p>
          <a:p>
            <a:pPr algn="just">
              <a:lnSpc>
                <a:spcPct val="100000"/>
              </a:lnSpc>
            </a:pPr>
            <a:r>
              <a:rPr lang="en-US" sz="2400" dirty="0"/>
              <a:t>Project status can be determined for the </a:t>
            </a:r>
          </a:p>
          <a:p>
            <a:pPr lvl="1" algn="just">
              <a:lnSpc>
                <a:spcPct val="100000"/>
              </a:lnSpc>
            </a:pPr>
            <a:r>
              <a:rPr lang="en-US" dirty="0"/>
              <a:t>latest period, </a:t>
            </a:r>
          </a:p>
          <a:p>
            <a:pPr lvl="1" algn="just">
              <a:lnSpc>
                <a:spcPct val="100000"/>
              </a:lnSpc>
            </a:pPr>
            <a:r>
              <a:rPr lang="en-US" dirty="0"/>
              <a:t>all periods to date, </a:t>
            </a:r>
          </a:p>
          <a:p>
            <a:pPr lvl="1" algn="just">
              <a:lnSpc>
                <a:spcPct val="100000"/>
              </a:lnSpc>
            </a:pPr>
            <a:r>
              <a:rPr lang="en-US" dirty="0"/>
              <a:t>and estimated to the end of the project.</a:t>
            </a:r>
          </a:p>
        </p:txBody>
      </p:sp>
    </p:spTree>
    <p:extLst>
      <p:ext uri="{BB962C8B-B14F-4D97-AF65-F5344CB8AC3E}">
        <p14:creationId xmlns:p14="http://schemas.microsoft.com/office/powerpoint/2010/main" val="3969714920"/>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83680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Methods of Variance Analysis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000139"/>
            <a:ext cx="10255779" cy="436269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300" dirty="0"/>
              <a:t>Assessing Status of a Project Required data elements</a:t>
            </a:r>
          </a:p>
          <a:p>
            <a:pPr lvl="1">
              <a:lnSpc>
                <a:spcPct val="150000"/>
              </a:lnSpc>
            </a:pPr>
            <a:r>
              <a:rPr lang="en-US" sz="2300" dirty="0"/>
              <a:t>Data Budgeted cost of the work scheduled (PV)</a:t>
            </a:r>
          </a:p>
          <a:p>
            <a:pPr lvl="1">
              <a:lnSpc>
                <a:spcPct val="150000"/>
              </a:lnSpc>
            </a:pPr>
            <a:r>
              <a:rPr lang="en-US" sz="2300" dirty="0"/>
              <a:t>Budgeted cost of the work completed (EV)</a:t>
            </a:r>
          </a:p>
          <a:p>
            <a:pPr lvl="1">
              <a:lnSpc>
                <a:spcPct val="150000"/>
              </a:lnSpc>
            </a:pPr>
            <a:r>
              <a:rPr lang="en-US" sz="2300" dirty="0"/>
              <a:t>Actual cost of the work completed (AC)</a:t>
            </a:r>
          </a:p>
          <a:p>
            <a:pPr>
              <a:lnSpc>
                <a:spcPct val="150000"/>
              </a:lnSpc>
            </a:pPr>
            <a:r>
              <a:rPr lang="en-US" sz="2300" dirty="0"/>
              <a:t>Calculate schedule and cost variances</a:t>
            </a:r>
          </a:p>
          <a:p>
            <a:pPr lvl="1">
              <a:lnSpc>
                <a:spcPct val="150000"/>
              </a:lnSpc>
            </a:pPr>
            <a:r>
              <a:rPr lang="en-US" sz="2300" dirty="0"/>
              <a:t>A positive variance indicates a desirable condition,  </a:t>
            </a:r>
          </a:p>
          <a:p>
            <a:pPr lvl="1">
              <a:lnSpc>
                <a:spcPct val="150000"/>
              </a:lnSpc>
            </a:pPr>
            <a:r>
              <a:rPr lang="en-US" sz="2300" dirty="0"/>
              <a:t>A negative variance suggests problems or changes that have taken place.</a:t>
            </a:r>
          </a:p>
        </p:txBody>
      </p:sp>
    </p:spTree>
    <p:extLst>
      <p:ext uri="{BB962C8B-B14F-4D97-AF65-F5344CB8AC3E}">
        <p14:creationId xmlns:p14="http://schemas.microsoft.com/office/powerpoint/2010/main" val="3480813800"/>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83680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Cost Variance (CV)</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31775" indent="-219075">
              <a:lnSpc>
                <a:spcPct val="250000"/>
              </a:lnSpc>
            </a:pPr>
            <a:r>
              <a:rPr lang="en-US" sz="2400" dirty="0"/>
              <a:t>Indicates if the work accomplished using labor and materials costs more or less than was planned at any point in the project.</a:t>
            </a:r>
          </a:p>
          <a:p>
            <a:pPr marL="231775" indent="-219075">
              <a:lnSpc>
                <a:spcPct val="250000"/>
              </a:lnSpc>
            </a:pPr>
            <a:r>
              <a:rPr lang="en-US" sz="2400" dirty="0"/>
              <a:t>Should be reviewed carefully to isolate the cause to either labor or materials—or to both.</a:t>
            </a:r>
          </a:p>
        </p:txBody>
      </p:sp>
    </p:spTree>
    <p:extLst>
      <p:ext uri="{BB962C8B-B14F-4D97-AF65-F5344CB8AC3E}">
        <p14:creationId xmlns:p14="http://schemas.microsoft.com/office/powerpoint/2010/main" val="572438467"/>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83680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Schedule Variance (SV)</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000139"/>
            <a:ext cx="10255779" cy="45114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31775" algn="just">
              <a:lnSpc>
                <a:spcPct val="160000"/>
              </a:lnSpc>
              <a:spcBef>
                <a:spcPts val="0"/>
              </a:spcBef>
            </a:pPr>
            <a:r>
              <a:rPr lang="en-US" sz="2000" dirty="0"/>
              <a:t>Critical and non-critical activities are combined in the calculation. </a:t>
            </a:r>
          </a:p>
          <a:p>
            <a:pPr marL="231775" algn="just">
              <a:lnSpc>
                <a:spcPct val="160000"/>
              </a:lnSpc>
              <a:spcBef>
                <a:spcPts val="0"/>
              </a:spcBef>
            </a:pPr>
            <a:r>
              <a:rPr lang="en-US" sz="2000" dirty="0"/>
              <a:t>Schedule variance measures progress in dollars rather than time units. Therefore, it is unlikely that any translation of dollars to time will yield accurate information telling if any milestone or critical path is early, on time, or late.</a:t>
            </a:r>
          </a:p>
          <a:p>
            <a:pPr marL="231775" algn="just">
              <a:lnSpc>
                <a:spcPct val="160000"/>
              </a:lnSpc>
              <a:spcBef>
                <a:spcPts val="0"/>
              </a:spcBef>
            </a:pPr>
            <a:r>
              <a:rPr lang="en-US" sz="2000" dirty="0"/>
              <a:t> </a:t>
            </a:r>
            <a:r>
              <a:rPr lang="en-US" sz="2000" b="1" i="1" dirty="0"/>
              <a:t>The only accurate method for determining the true time progress of the project is to compare the project network schedule against the actual network schedule to measure if the project is on time.</a:t>
            </a:r>
          </a:p>
          <a:p>
            <a:pPr marL="231775" algn="just">
              <a:lnSpc>
                <a:spcPct val="160000"/>
              </a:lnSpc>
              <a:spcBef>
                <a:spcPts val="0"/>
              </a:spcBef>
            </a:pPr>
            <a:r>
              <a:rPr lang="en-US" sz="2000" dirty="0"/>
              <a:t>However, SV is very useful in assessing the direction all the work in the project is taking—</a:t>
            </a:r>
            <a:r>
              <a:rPr lang="en-US" sz="2000" i="1" dirty="0"/>
              <a:t>after 20 or more percent of the project has been completed.</a:t>
            </a:r>
          </a:p>
        </p:txBody>
      </p:sp>
    </p:spTree>
    <p:extLst>
      <p:ext uri="{BB962C8B-B14F-4D97-AF65-F5344CB8AC3E}">
        <p14:creationId xmlns:p14="http://schemas.microsoft.com/office/powerpoint/2010/main" val="290469189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83680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Methods of Variance Analysis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US" dirty="0"/>
              <a:t>EV = % completed </a:t>
            </a:r>
            <a:r>
              <a:rPr lang="en-US" altLang="en-US" dirty="0"/>
              <a:t>* Original Budget</a:t>
            </a:r>
          </a:p>
          <a:p>
            <a:pPr>
              <a:lnSpc>
                <a:spcPct val="250000"/>
              </a:lnSpc>
            </a:pPr>
            <a:r>
              <a:rPr lang="en-US" dirty="0"/>
              <a:t>Cost Variance (CV) = EV – AC</a:t>
            </a:r>
          </a:p>
          <a:p>
            <a:pPr>
              <a:lnSpc>
                <a:spcPct val="250000"/>
              </a:lnSpc>
            </a:pPr>
            <a:r>
              <a:rPr lang="en-US" dirty="0"/>
              <a:t>Schedule Variance (SV) = EV – PV</a:t>
            </a:r>
          </a:p>
        </p:txBody>
      </p:sp>
    </p:spTree>
    <p:extLst>
      <p:ext uri="{BB962C8B-B14F-4D97-AF65-F5344CB8AC3E}">
        <p14:creationId xmlns:p14="http://schemas.microsoft.com/office/powerpoint/2010/main" val="59465385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06A66-CD65-4C7B-A35D-C6368EDC54BE}"/>
              </a:ext>
            </a:extLst>
          </p:cNvPr>
          <p:cNvSpPr>
            <a:spLocks noGrp="1"/>
          </p:cNvSpPr>
          <p:nvPr>
            <p:ph type="title"/>
          </p:nvPr>
        </p:nvSpPr>
        <p:spPr>
          <a:xfrm>
            <a:off x="7752522" y="1608917"/>
            <a:ext cx="4116390" cy="4037773"/>
          </a:xfrm>
        </p:spPr>
        <p:txBody>
          <a:bodyPr>
            <a:normAutofit/>
          </a:bodyPr>
          <a:lstStyle/>
          <a:p>
            <a:pPr algn="ctr">
              <a:lnSpc>
                <a:spcPct val="150000"/>
              </a:lnSpc>
            </a:pPr>
            <a:r>
              <a:rPr lang="en-US" sz="4000" b="1" dirty="0">
                <a:solidFill>
                  <a:srgbClr val="00AEEF"/>
                </a:solidFill>
              </a:rPr>
              <a:t>Cost/Schedule Graph</a:t>
            </a:r>
          </a:p>
        </p:txBody>
      </p:sp>
      <p:sp>
        <p:nvSpPr>
          <p:cNvPr id="4" name="Slide Number Placeholder 4">
            <a:extLst>
              <a:ext uri="{FF2B5EF4-FFF2-40B4-BE49-F238E27FC236}">
                <a16:creationId xmlns:a16="http://schemas.microsoft.com/office/drawing/2014/main" id="{6A3975C7-43CE-4509-9DB9-F66D0D865DE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36</a:t>
            </a:fld>
            <a:endParaRPr lang="en-US" sz="1600" dirty="0">
              <a:solidFill>
                <a:srgbClr val="44546A"/>
              </a:solidFill>
            </a:endParaRPr>
          </a:p>
        </p:txBody>
      </p:sp>
      <p:pic>
        <p:nvPicPr>
          <p:cNvPr id="5" name="Picture 5">
            <a:extLst>
              <a:ext uri="{FF2B5EF4-FFF2-40B4-BE49-F238E27FC236}">
                <a16:creationId xmlns:a16="http://schemas.microsoft.com/office/drawing/2014/main" id="{A772EA62-5CC9-4C26-94D9-642F63A786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904" y="276347"/>
            <a:ext cx="7377176" cy="6436112"/>
          </a:xfrm>
          <a:prstGeom prst="rect">
            <a:avLst/>
          </a:prstGeom>
          <a:noFill/>
          <a:extLst>
            <a:ext uri="{909E8E84-426E-40DD-AFC4-6F175D3DCCD1}">
              <a14:hiddenFill xmlns:a14="http://schemas.microsoft.com/office/drawing/2010/main">
                <a:solidFill>
                  <a:srgbClr val="FFFFFF"/>
                </a:solidFill>
              </a14:hiddenFill>
            </a:ext>
          </a:extLst>
        </p:spPr>
      </p:pic>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07186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Right)">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6A3975C7-43CE-4509-9DB9-F66D0D865DE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37</a:t>
            </a:fld>
            <a:endParaRPr lang="en-US" sz="1600" dirty="0">
              <a:solidFill>
                <a:srgbClr val="44546A"/>
              </a:solidFill>
            </a:endParaRPr>
          </a:p>
        </p:txBody>
      </p:sp>
      <p:pic>
        <p:nvPicPr>
          <p:cNvPr id="7" name="Picture 5">
            <a:extLst>
              <a:ext uri="{FF2B5EF4-FFF2-40B4-BE49-F238E27FC236}">
                <a16:creationId xmlns:a16="http://schemas.microsoft.com/office/drawing/2014/main" id="{2E58E0CA-79A6-4572-B0A1-09D76E6E61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8342" y="2462783"/>
            <a:ext cx="6794214" cy="3227451"/>
          </a:xfrm>
          <a:prstGeom prst="rect">
            <a:avLst/>
          </a:prstGeom>
          <a:noFill/>
          <a:extLst>
            <a:ext uri="{909E8E84-426E-40DD-AFC4-6F175D3DCCD1}">
              <a14:hiddenFill xmlns:a14="http://schemas.microsoft.com/office/drawing/2010/main">
                <a:solidFill>
                  <a:srgbClr val="FFFFFF"/>
                </a:solidFill>
              </a14:hiddenFill>
            </a:ext>
          </a:extLst>
        </p:spPr>
      </p:pic>
      <p:sp>
        <p:nvSpPr>
          <p:cNvPr id="5" name="Callout: Bent Line with Accent Bar 4">
            <a:extLst>
              <a:ext uri="{FF2B5EF4-FFF2-40B4-BE49-F238E27FC236}">
                <a16:creationId xmlns:a16="http://schemas.microsoft.com/office/drawing/2014/main" id="{61BA89C5-094B-43D4-B576-83F421F104A7}"/>
              </a:ext>
            </a:extLst>
          </p:cNvPr>
          <p:cNvSpPr/>
          <p:nvPr/>
        </p:nvSpPr>
        <p:spPr>
          <a:xfrm>
            <a:off x="9752854" y="1354645"/>
            <a:ext cx="2084292" cy="1108138"/>
          </a:xfrm>
          <a:prstGeom prst="accentCallout2">
            <a:avLst>
              <a:gd name="adj1" fmla="val 20044"/>
              <a:gd name="adj2" fmla="val -4823"/>
              <a:gd name="adj3" fmla="val 18750"/>
              <a:gd name="adj4" fmla="val -16667"/>
              <a:gd name="adj5" fmla="val 139098"/>
              <a:gd name="adj6" fmla="val -8499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Suggests the project may be ahead of schedule</a:t>
            </a:r>
          </a:p>
        </p:txBody>
      </p:sp>
      <p:sp>
        <p:nvSpPr>
          <p:cNvPr id="10" name="Callout: Bent Line with Accent Bar 9">
            <a:extLst>
              <a:ext uri="{FF2B5EF4-FFF2-40B4-BE49-F238E27FC236}">
                <a16:creationId xmlns:a16="http://schemas.microsoft.com/office/drawing/2014/main" id="{143C49ED-E48F-48FF-959D-B86F504059CE}"/>
              </a:ext>
            </a:extLst>
          </p:cNvPr>
          <p:cNvSpPr/>
          <p:nvPr/>
        </p:nvSpPr>
        <p:spPr>
          <a:xfrm>
            <a:off x="157750" y="5576030"/>
            <a:ext cx="2084292" cy="1145445"/>
          </a:xfrm>
          <a:prstGeom prst="accentCallout2">
            <a:avLst>
              <a:gd name="adj1" fmla="val 25221"/>
              <a:gd name="adj2" fmla="val 108072"/>
              <a:gd name="adj3" fmla="val 21339"/>
              <a:gd name="adj4" fmla="val 130155"/>
              <a:gd name="adj5" fmla="val -24699"/>
              <a:gd name="adj6" fmla="val 15717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Suggests the project may be ahead of schedule and under  budget </a:t>
            </a:r>
          </a:p>
        </p:txBody>
      </p:sp>
      <p:sp>
        <p:nvSpPr>
          <p:cNvPr id="11" name="Callout: Bent Line with Accent Bar 10">
            <a:extLst>
              <a:ext uri="{FF2B5EF4-FFF2-40B4-BE49-F238E27FC236}">
                <a16:creationId xmlns:a16="http://schemas.microsoft.com/office/drawing/2014/main" id="{CEB3F0B0-51A5-43C7-847B-3411DA187953}"/>
              </a:ext>
            </a:extLst>
          </p:cNvPr>
          <p:cNvSpPr/>
          <p:nvPr/>
        </p:nvSpPr>
        <p:spPr>
          <a:xfrm>
            <a:off x="9403755" y="5432362"/>
            <a:ext cx="2084292" cy="1108138"/>
          </a:xfrm>
          <a:prstGeom prst="accentCallout2">
            <a:avLst>
              <a:gd name="adj1" fmla="val 20044"/>
              <a:gd name="adj2" fmla="val -4823"/>
              <a:gd name="adj3" fmla="val 18750"/>
              <a:gd name="adj4" fmla="val -16667"/>
              <a:gd name="adj5" fmla="val -35838"/>
              <a:gd name="adj6" fmla="val -7738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Suggests the project behind of schedule</a:t>
            </a:r>
          </a:p>
        </p:txBody>
      </p:sp>
      <p:sp>
        <p:nvSpPr>
          <p:cNvPr id="12" name="Callout: Bent Line with Accent Bar 11">
            <a:extLst>
              <a:ext uri="{FF2B5EF4-FFF2-40B4-BE49-F238E27FC236}">
                <a16:creationId xmlns:a16="http://schemas.microsoft.com/office/drawing/2014/main" id="{FEBC3767-BC67-4C9F-8B40-662CFD1DDC57}"/>
              </a:ext>
            </a:extLst>
          </p:cNvPr>
          <p:cNvSpPr/>
          <p:nvPr/>
        </p:nvSpPr>
        <p:spPr>
          <a:xfrm>
            <a:off x="266700" y="1071134"/>
            <a:ext cx="2084292" cy="1145445"/>
          </a:xfrm>
          <a:prstGeom prst="accentCallout2">
            <a:avLst>
              <a:gd name="adj1" fmla="val 25221"/>
              <a:gd name="adj2" fmla="val 108072"/>
              <a:gd name="adj3" fmla="val 40498"/>
              <a:gd name="adj4" fmla="val 114946"/>
              <a:gd name="adj5" fmla="val 145603"/>
              <a:gd name="adj6" fmla="val 12441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Suggests the project behind of schedule and over budget </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7194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79993" y="2543603"/>
            <a:ext cx="4222539" cy="1078950"/>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Developing a Status Report</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15430"/>
              <a:ext cx="4210883"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Progress and Performance Measurement and Evaluation</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1093282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6A3975C7-43CE-4509-9DB9-F66D0D865DE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39</a:t>
            </a:fld>
            <a:endParaRPr lang="en-US" sz="1600" dirty="0">
              <a:solidFill>
                <a:srgbClr val="44546A"/>
              </a:solidFill>
            </a:endParaRPr>
          </a:p>
        </p:txBody>
      </p:sp>
      <p:pic>
        <p:nvPicPr>
          <p:cNvPr id="5" name="Picture 5">
            <a:extLst>
              <a:ext uri="{FF2B5EF4-FFF2-40B4-BE49-F238E27FC236}">
                <a16:creationId xmlns:a16="http://schemas.microsoft.com/office/drawing/2014/main" id="{1D7B89E4-404A-4074-A4E1-5FB73EBADA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02718"/>
            <a:ext cx="7729728" cy="355520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ABE9CE6-7EF5-449A-8ED6-4C76B76E36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6727" y="156306"/>
            <a:ext cx="8137525" cy="3046412"/>
          </a:xfrm>
          <a:prstGeom prst="rect">
            <a:avLst/>
          </a:prstGeom>
          <a:noFill/>
          <a:extLst>
            <a:ext uri="{909E8E84-426E-40DD-AFC4-6F175D3DCCD1}">
              <a14:hiddenFill xmlns:a14="http://schemas.microsoft.com/office/drawing/2010/main">
                <a:solidFill>
                  <a:srgbClr val="FFFFFF"/>
                </a:solidFill>
              </a14:hiddenFill>
            </a:ext>
          </a:extLst>
        </p:spPr>
      </p:pic>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992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1000"/>
                                        <p:tgtEl>
                                          <p:spTgt spid="5"/>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6A3975C7-43CE-4509-9DB9-F66D0D865DE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40</a:t>
            </a:fld>
            <a:endParaRPr lang="en-US" sz="1600" dirty="0">
              <a:solidFill>
                <a:srgbClr val="44546A"/>
              </a:solidFill>
            </a:endParaRPr>
          </a:p>
        </p:txBody>
      </p:sp>
      <p:pic>
        <p:nvPicPr>
          <p:cNvPr id="5" name="Picture 5">
            <a:extLst>
              <a:ext uri="{FF2B5EF4-FFF2-40B4-BE49-F238E27FC236}">
                <a16:creationId xmlns:a16="http://schemas.microsoft.com/office/drawing/2014/main" id="{1D7B89E4-404A-4074-A4E1-5FB73EBADA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237745" cy="332892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a:extLst>
              <a:ext uri="{FF2B5EF4-FFF2-40B4-BE49-F238E27FC236}">
                <a16:creationId xmlns:a16="http://schemas.microsoft.com/office/drawing/2014/main" id="{F1B0A26B-B9F2-44CB-B8F5-C8C22ACC2BF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1319"/>
          <a:stretch/>
        </p:blipFill>
        <p:spPr bwMode="auto">
          <a:xfrm>
            <a:off x="3411347" y="3592767"/>
            <a:ext cx="8137525" cy="2997771"/>
          </a:xfrm>
          <a:prstGeom prst="rect">
            <a:avLst/>
          </a:prstGeom>
          <a:noFill/>
          <a:extLst>
            <a:ext uri="{909E8E84-426E-40DD-AFC4-6F175D3DCCD1}">
              <a14:hiddenFill xmlns:a14="http://schemas.microsoft.com/office/drawing/2010/main">
                <a:solidFill>
                  <a:srgbClr val="FFFFFF"/>
                </a:solidFill>
              </a14:hiddenFill>
            </a:ext>
          </a:extLst>
        </p:spPr>
      </p:pic>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81487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1000"/>
                                        <p:tgtEl>
                                          <p:spTgt spid="5"/>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a:extLst>
              <a:ext uri="{FF2B5EF4-FFF2-40B4-BE49-F238E27FC236}">
                <a16:creationId xmlns:a16="http://schemas.microsoft.com/office/drawing/2014/main" id="{8F0D6679-4298-4E54-B236-FF463AA4F8EB}"/>
              </a:ext>
            </a:extLst>
          </p:cNvPr>
          <p:cNvPicPr>
            <a:picLocks noGrp="1" noChangeAspect="1"/>
          </p:cNvPicPr>
          <p:nvPr>
            <p:ph idx="1"/>
          </p:nvPr>
        </p:nvPicPr>
        <p:blipFill>
          <a:blip r:embed="rId2"/>
          <a:stretch>
            <a:fillRect/>
          </a:stretch>
        </p:blipFill>
        <p:spPr>
          <a:xfrm>
            <a:off x="7414316" y="1472739"/>
            <a:ext cx="4703420" cy="2163494"/>
          </a:xfrm>
          <a:prstGeom prst="rect">
            <a:avLst/>
          </a:prstGeom>
        </p:spPr>
      </p:pic>
      <p:sp>
        <p:nvSpPr>
          <p:cNvPr id="4" name="Slide Number Placeholder 4">
            <a:extLst>
              <a:ext uri="{FF2B5EF4-FFF2-40B4-BE49-F238E27FC236}">
                <a16:creationId xmlns:a16="http://schemas.microsoft.com/office/drawing/2014/main" id="{6A3975C7-43CE-4509-9DB9-F66D0D865DE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41</a:t>
            </a:fld>
            <a:endParaRPr lang="en-US" sz="1600" dirty="0">
              <a:solidFill>
                <a:srgbClr val="44546A"/>
              </a:solidFill>
            </a:endParaRPr>
          </a:p>
        </p:txBody>
      </p:sp>
      <p:grpSp>
        <p:nvGrpSpPr>
          <p:cNvPr id="9" name="Group 8">
            <a:extLst>
              <a:ext uri="{FF2B5EF4-FFF2-40B4-BE49-F238E27FC236}">
                <a16:creationId xmlns:a16="http://schemas.microsoft.com/office/drawing/2014/main" id="{0263C2A8-B3A4-4935-A952-3863C2361643}"/>
              </a:ext>
            </a:extLst>
          </p:cNvPr>
          <p:cNvGrpSpPr/>
          <p:nvPr/>
        </p:nvGrpSpPr>
        <p:grpSpPr>
          <a:xfrm>
            <a:off x="0" y="578358"/>
            <a:ext cx="7414316" cy="5701284"/>
            <a:chOff x="3566202" y="2133600"/>
            <a:chExt cx="5903934" cy="4456938"/>
          </a:xfrm>
        </p:grpSpPr>
        <p:pic>
          <p:nvPicPr>
            <p:cNvPr id="5" name="Picture 5">
              <a:extLst>
                <a:ext uri="{FF2B5EF4-FFF2-40B4-BE49-F238E27FC236}">
                  <a16:creationId xmlns:a16="http://schemas.microsoft.com/office/drawing/2014/main" id="{E76562C7-6008-4D64-8865-52392A905F4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7674"/>
            <a:stretch/>
          </p:blipFill>
          <p:spPr bwMode="auto">
            <a:xfrm>
              <a:off x="3627163" y="2133600"/>
              <a:ext cx="5754624" cy="15290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9">
              <a:extLst>
                <a:ext uri="{FF2B5EF4-FFF2-40B4-BE49-F238E27FC236}">
                  <a16:creationId xmlns:a16="http://schemas.microsoft.com/office/drawing/2014/main" id="{A4C792F4-015B-4C75-A881-4B4269D7A2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6202" y="3678424"/>
              <a:ext cx="5903934" cy="2912114"/>
            </a:xfrm>
            <a:prstGeom prst="rect">
              <a:avLst/>
            </a:prstGeom>
            <a:noFill/>
            <a:extLst>
              <a:ext uri="{909E8E84-426E-40DD-AFC4-6F175D3DCCD1}">
                <a14:hiddenFill xmlns:a14="http://schemas.microsoft.com/office/drawing/2010/main">
                  <a:solidFill>
                    <a:srgbClr val="FFFFFF"/>
                  </a:solidFill>
                </a14:hiddenFill>
              </a:ext>
            </a:extLst>
          </p:spPr>
        </p:pic>
      </p:gr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755030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6A3975C7-43CE-4509-9DB9-F66D0D865DE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42</a:t>
            </a:fld>
            <a:endParaRPr lang="en-US" sz="1600" dirty="0">
              <a:solidFill>
                <a:srgbClr val="44546A"/>
              </a:solidFill>
            </a:endParaRPr>
          </a:p>
        </p:txBody>
      </p:sp>
      <p:pic>
        <p:nvPicPr>
          <p:cNvPr id="8" name="Picture 5">
            <a:extLst>
              <a:ext uri="{FF2B5EF4-FFF2-40B4-BE49-F238E27FC236}">
                <a16:creationId xmlns:a16="http://schemas.microsoft.com/office/drawing/2014/main" id="{E7BD0D9A-2730-4C28-A234-CA066992B1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815" y="2442023"/>
            <a:ext cx="4803880" cy="414851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7">
            <a:extLst>
              <a:ext uri="{FF2B5EF4-FFF2-40B4-BE49-F238E27FC236}">
                <a16:creationId xmlns:a16="http://schemas.microsoft.com/office/drawing/2014/main" id="{4BB730F6-34D4-490B-9D3A-15E26A3A50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3347" y="1412050"/>
            <a:ext cx="6965605" cy="3835872"/>
          </a:xfrm>
          <a:prstGeom prst="rect">
            <a:avLst/>
          </a:prstGeom>
          <a:noFill/>
          <a:extLst>
            <a:ext uri="{909E8E84-426E-40DD-AFC4-6F175D3DCCD1}">
              <a14:hiddenFill xmlns:a14="http://schemas.microsoft.com/office/drawing/2010/main">
                <a:solidFill>
                  <a:srgbClr val="FFFFFF"/>
                </a:solidFill>
              </a14:hiddenFill>
            </a:ext>
          </a:extLst>
        </p:spPr>
      </p:pic>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69626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trips(upRight)">
                                      <p:cBhvr>
                                        <p:cTn id="7" dur="1000"/>
                                        <p:tgtEl>
                                          <p:spTgt spid="8"/>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79993" y="2543603"/>
            <a:ext cx="4222539" cy="1078950"/>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Indexes to Monitor Progress</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15430"/>
              <a:ext cx="4210883"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Progress and Performance Measurement and Evaluation</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61795266"/>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83680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Indexes to Monitor Progress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dirty="0"/>
              <a:t>Practitioners sometimes prefer to use schedule and cost indexes over the values of SV and CV, because indexes can be considered efficiency ratios.</a:t>
            </a:r>
          </a:p>
          <a:p>
            <a:pPr>
              <a:lnSpc>
                <a:spcPct val="200000"/>
              </a:lnSpc>
            </a:pPr>
            <a:r>
              <a:rPr lang="en-US" dirty="0"/>
              <a:t>Indexes are typically used at the cost account level and above.</a:t>
            </a:r>
          </a:p>
        </p:txBody>
      </p:sp>
    </p:spTree>
    <p:extLst>
      <p:ext uri="{BB962C8B-B14F-4D97-AF65-F5344CB8AC3E}">
        <p14:creationId xmlns:p14="http://schemas.microsoft.com/office/powerpoint/2010/main" val="3364378849"/>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2">
            <a:extLst>
              <a:ext uri="{FF2B5EF4-FFF2-40B4-BE49-F238E27FC236}">
                <a16:creationId xmlns:a16="http://schemas.microsoft.com/office/drawing/2014/main" id="{0883642D-2AF1-46FB-8149-B66DBB1D6CAB}"/>
              </a:ext>
            </a:extLst>
          </p:cNvPr>
          <p:cNvGraphicFramePr>
            <a:graphicFrameLocks noGrp="1"/>
          </p:cNvGraphicFramePr>
          <p:nvPr>
            <p:ph idx="1"/>
            <p:extLst>
              <p:ext uri="{D42A27DB-BD31-4B8C-83A1-F6EECF244321}">
                <p14:modId xmlns:p14="http://schemas.microsoft.com/office/powerpoint/2010/main" val="1747126334"/>
              </p:ext>
            </p:extLst>
          </p:nvPr>
        </p:nvGraphicFramePr>
        <p:xfrm>
          <a:off x="279400" y="0"/>
          <a:ext cx="116459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4">
            <a:extLst>
              <a:ext uri="{FF2B5EF4-FFF2-40B4-BE49-F238E27FC236}">
                <a16:creationId xmlns:a16="http://schemas.microsoft.com/office/drawing/2014/main" id="{14A7A530-7313-4A86-B60E-C525EAF48E3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9</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45</a:t>
            </a:fld>
            <a:endParaRPr lang="en-US" sz="1600" dirty="0">
              <a:solidFill>
                <a:srgbClr val="44546A"/>
              </a:solidFill>
            </a:endParaRPr>
          </a:p>
        </p:txBody>
      </p:sp>
      <p:pic>
        <p:nvPicPr>
          <p:cNvPr id="5"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713925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99895" y="1111833"/>
            <a:ext cx="85391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Performance Indexes- </a:t>
            </a:r>
            <a:r>
              <a:rPr lang="en-US" sz="2400" b="1" dirty="0">
                <a:solidFill>
                  <a:schemeClr val="accent2">
                    <a:lumMod val="75000"/>
                  </a:schemeClr>
                </a:solidFill>
                <a:latin typeface="+mj-lt"/>
                <a:ea typeface="+mj-ea"/>
                <a:cs typeface="+mj-cs"/>
              </a:rPr>
              <a:t>Cost Performance Index (CPI)</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200" dirty="0"/>
              <a:t>Cost Performance Index (CPI) measures cost efficiency of the work accomplished to date</a:t>
            </a:r>
          </a:p>
          <a:p>
            <a:pPr algn="just"/>
            <a:r>
              <a:rPr lang="en-US" sz="2200" dirty="0"/>
              <a:t>Most accurate, reliable, and stable</a:t>
            </a:r>
          </a:p>
          <a:p>
            <a:pPr algn="just"/>
            <a:r>
              <a:rPr lang="en-US" sz="2200" dirty="0"/>
              <a:t>The CPI can provide an “early warning signal” as to cost overruns so that adjustments can be made to the budget or scope of a project</a:t>
            </a:r>
          </a:p>
          <a:p>
            <a:pPr algn="just"/>
            <a:r>
              <a:rPr lang="en-US" sz="2200" dirty="0"/>
              <a:t>CPI = EV/AC = 160/230 = .7</a:t>
            </a:r>
          </a:p>
        </p:txBody>
      </p:sp>
      <p:pic>
        <p:nvPicPr>
          <p:cNvPr id="11" name="Picture 10">
            <a:extLst>
              <a:ext uri="{FF2B5EF4-FFF2-40B4-BE49-F238E27FC236}">
                <a16:creationId xmlns:a16="http://schemas.microsoft.com/office/drawing/2014/main" id="{8DB28A1A-2485-40A5-8588-2EC72B8A823D}"/>
              </a:ext>
            </a:extLst>
          </p:cNvPr>
          <p:cNvPicPr>
            <a:picLocks noChangeAspect="1"/>
          </p:cNvPicPr>
          <p:nvPr/>
        </p:nvPicPr>
        <p:blipFill rotWithShape="1">
          <a:blip r:embed="rId3"/>
          <a:srcRect t="41336"/>
          <a:stretch/>
        </p:blipFill>
        <p:spPr>
          <a:xfrm>
            <a:off x="4393815" y="4151634"/>
            <a:ext cx="6849408" cy="2211198"/>
          </a:xfrm>
          <a:prstGeom prst="rect">
            <a:avLst/>
          </a:prstGeom>
        </p:spPr>
      </p:pic>
      <p:pic>
        <p:nvPicPr>
          <p:cNvPr id="12" name="Picture 11">
            <a:extLst>
              <a:ext uri="{FF2B5EF4-FFF2-40B4-BE49-F238E27FC236}">
                <a16:creationId xmlns:a16="http://schemas.microsoft.com/office/drawing/2014/main" id="{1C468975-CA3C-48D2-AE4F-254891AFCA27}"/>
              </a:ext>
            </a:extLst>
          </p:cNvPr>
          <p:cNvPicPr>
            <a:picLocks noChangeAspect="1"/>
          </p:cNvPicPr>
          <p:nvPr/>
        </p:nvPicPr>
        <p:blipFill rotWithShape="1">
          <a:blip r:embed="rId4"/>
          <a:srcRect r="44447"/>
          <a:stretch/>
        </p:blipFill>
        <p:spPr>
          <a:xfrm>
            <a:off x="1106473" y="4652404"/>
            <a:ext cx="3072418" cy="1591160"/>
          </a:xfrm>
          <a:prstGeom prst="rect">
            <a:avLst/>
          </a:prstGeom>
        </p:spPr>
      </p:pic>
    </p:spTree>
    <p:extLst>
      <p:ext uri="{BB962C8B-B14F-4D97-AF65-F5344CB8AC3E}">
        <p14:creationId xmlns:p14="http://schemas.microsoft.com/office/powerpoint/2010/main" val="3621597736"/>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3" y="1151589"/>
            <a:ext cx="893010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Performance Indexes- </a:t>
            </a:r>
            <a:r>
              <a:rPr lang="en-US" sz="2400" b="1" dirty="0">
                <a:solidFill>
                  <a:schemeClr val="accent2">
                    <a:lumMod val="75000"/>
                  </a:schemeClr>
                </a:solidFill>
                <a:latin typeface="+mj-lt"/>
                <a:ea typeface="+mj-ea"/>
                <a:cs typeface="+mj-cs"/>
              </a:rPr>
              <a:t>Scheduling Performance Index (SPI)</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4" y="2159868"/>
            <a:ext cx="5378979" cy="14447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dirty="0"/>
              <a:t>Scheduling Performance Index (SPI) measures scheduling efficiency to date</a:t>
            </a:r>
          </a:p>
          <a:p>
            <a:pPr algn="just"/>
            <a:r>
              <a:rPr lang="en-US" sz="2400" dirty="0"/>
              <a:t>SPI = EV/PV = 160/200 = .8</a:t>
            </a:r>
          </a:p>
        </p:txBody>
      </p:sp>
      <p:pic>
        <p:nvPicPr>
          <p:cNvPr id="17" name="Picture 16">
            <a:extLst>
              <a:ext uri="{FF2B5EF4-FFF2-40B4-BE49-F238E27FC236}">
                <a16:creationId xmlns:a16="http://schemas.microsoft.com/office/drawing/2014/main" id="{8DB28A1A-2485-40A5-8588-2EC72B8A823D}"/>
              </a:ext>
            </a:extLst>
          </p:cNvPr>
          <p:cNvPicPr>
            <a:picLocks noChangeAspect="1"/>
          </p:cNvPicPr>
          <p:nvPr/>
        </p:nvPicPr>
        <p:blipFill rotWithShape="1">
          <a:blip r:embed="rId3"/>
          <a:srcRect t="41336"/>
          <a:stretch/>
        </p:blipFill>
        <p:spPr>
          <a:xfrm>
            <a:off x="916504" y="3604592"/>
            <a:ext cx="10255078" cy="2842003"/>
          </a:xfrm>
          <a:prstGeom prst="rect">
            <a:avLst/>
          </a:prstGeom>
        </p:spPr>
      </p:pic>
      <p:pic>
        <p:nvPicPr>
          <p:cNvPr id="18" name="Picture 17">
            <a:extLst>
              <a:ext uri="{FF2B5EF4-FFF2-40B4-BE49-F238E27FC236}">
                <a16:creationId xmlns:a16="http://schemas.microsoft.com/office/drawing/2014/main" id="{1C468975-CA3C-48D2-AE4F-254891AFCA27}"/>
              </a:ext>
            </a:extLst>
          </p:cNvPr>
          <p:cNvPicPr>
            <a:picLocks noChangeAspect="1"/>
          </p:cNvPicPr>
          <p:nvPr/>
        </p:nvPicPr>
        <p:blipFill rotWithShape="1">
          <a:blip r:embed="rId4"/>
          <a:srcRect l="1" r="121"/>
          <a:stretch/>
        </p:blipFill>
        <p:spPr>
          <a:xfrm>
            <a:off x="6785113" y="2198919"/>
            <a:ext cx="4386469" cy="1263534"/>
          </a:xfrm>
          <a:prstGeom prst="rect">
            <a:avLst/>
          </a:prstGeom>
        </p:spPr>
      </p:pic>
    </p:spTree>
    <p:extLst>
      <p:ext uri="{BB962C8B-B14F-4D97-AF65-F5344CB8AC3E}">
        <p14:creationId xmlns:p14="http://schemas.microsoft.com/office/powerpoint/2010/main" val="2984664741"/>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60045"/>
            <a:ext cx="7107930"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Project Percent Complete Indexes –</a:t>
            </a:r>
            <a:br>
              <a:rPr lang="en-US" sz="2400" b="1" dirty="0">
                <a:solidFill>
                  <a:srgbClr val="00B0F0"/>
                </a:solidFill>
                <a:latin typeface="Alexandria" charset="0"/>
                <a:cs typeface="Alexandria" charset="0"/>
              </a:rPr>
            </a:br>
            <a:r>
              <a:rPr lang="en-US" sz="2400" b="1" dirty="0">
                <a:solidFill>
                  <a:schemeClr val="accent4">
                    <a:lumMod val="50000"/>
                  </a:schemeClr>
                </a:solidFill>
                <a:latin typeface="+mj-lt"/>
                <a:ea typeface="+mj-ea"/>
                <a:cs typeface="+mj-cs"/>
              </a:rPr>
              <a:t>Percent Complete Index Budgeted Costs (PCIB)</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4" y="2159867"/>
            <a:ext cx="10136509" cy="401564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400" dirty="0"/>
              <a:t>This index is favored by many project managers when there is a high level of confidence in the original budget estimates (BAC).</a:t>
            </a:r>
          </a:p>
          <a:p>
            <a:pPr algn="just">
              <a:lnSpc>
                <a:spcPct val="100000"/>
              </a:lnSpc>
            </a:pPr>
            <a:r>
              <a:rPr lang="sv-SE" sz="2400" dirty="0"/>
              <a:t>PCIB = EV/BAC = 160/320 = .50 (50%)</a:t>
            </a:r>
          </a:p>
          <a:p>
            <a:pPr algn="just">
              <a:lnSpc>
                <a:spcPct val="100000"/>
              </a:lnSpc>
            </a:pPr>
            <a:r>
              <a:rPr lang="en-US" sz="2400" dirty="0"/>
              <a:t>Indicates the work accomplished represents 50 percent of the total budgeted (BAC) dollars to date.</a:t>
            </a:r>
          </a:p>
        </p:txBody>
      </p:sp>
      <p:pic>
        <p:nvPicPr>
          <p:cNvPr id="12" name="Picture 11">
            <a:extLst>
              <a:ext uri="{FF2B5EF4-FFF2-40B4-BE49-F238E27FC236}">
                <a16:creationId xmlns:a16="http://schemas.microsoft.com/office/drawing/2014/main" id="{B15CC365-D78B-460B-8A96-6C3B9D4AB273}"/>
              </a:ext>
            </a:extLst>
          </p:cNvPr>
          <p:cNvPicPr>
            <a:picLocks noChangeAspect="1"/>
          </p:cNvPicPr>
          <p:nvPr/>
        </p:nvPicPr>
        <p:blipFill>
          <a:blip r:embed="rId3"/>
          <a:stretch>
            <a:fillRect/>
          </a:stretch>
        </p:blipFill>
        <p:spPr>
          <a:xfrm>
            <a:off x="6254062" y="4058041"/>
            <a:ext cx="5096030" cy="2344547"/>
          </a:xfrm>
          <a:prstGeom prst="rect">
            <a:avLst/>
          </a:prstGeom>
        </p:spPr>
      </p:pic>
      <p:pic>
        <p:nvPicPr>
          <p:cNvPr id="19" name="Picture 18">
            <a:extLst>
              <a:ext uri="{FF2B5EF4-FFF2-40B4-BE49-F238E27FC236}">
                <a16:creationId xmlns:a16="http://schemas.microsoft.com/office/drawing/2014/main" id="{32D2EC89-5E1F-44E9-97B0-29365B92124C}"/>
              </a:ext>
            </a:extLst>
          </p:cNvPr>
          <p:cNvPicPr>
            <a:picLocks noChangeAspect="1"/>
          </p:cNvPicPr>
          <p:nvPr/>
        </p:nvPicPr>
        <p:blipFill rotWithShape="1">
          <a:blip r:embed="rId4"/>
          <a:srcRect t="41336"/>
          <a:stretch/>
        </p:blipFill>
        <p:spPr>
          <a:xfrm>
            <a:off x="763852" y="4525006"/>
            <a:ext cx="5410409" cy="1746645"/>
          </a:xfrm>
          <a:prstGeom prst="rect">
            <a:avLst/>
          </a:prstGeom>
        </p:spPr>
      </p:pic>
    </p:spTree>
    <p:extLst>
      <p:ext uri="{BB962C8B-B14F-4D97-AF65-F5344CB8AC3E}">
        <p14:creationId xmlns:p14="http://schemas.microsoft.com/office/powerpoint/2010/main" val="568120294"/>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60045"/>
            <a:ext cx="7107930"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Project Percent Complete Indexes –</a:t>
            </a:r>
            <a:br>
              <a:rPr lang="en-US" sz="2400" b="1" dirty="0">
                <a:solidFill>
                  <a:srgbClr val="00B0F0"/>
                </a:solidFill>
                <a:latin typeface="Alexandria" charset="0"/>
                <a:cs typeface="Alexandria" charset="0"/>
              </a:rPr>
            </a:br>
            <a:r>
              <a:rPr lang="en-US" sz="2400" b="1" dirty="0">
                <a:solidFill>
                  <a:schemeClr val="accent4">
                    <a:lumMod val="50000"/>
                  </a:schemeClr>
                </a:solidFill>
                <a:latin typeface="+mj-lt"/>
                <a:ea typeface="+mj-ea"/>
                <a:cs typeface="+mj-cs"/>
              </a:rPr>
              <a:t>Percent Complete Index Actual Costs (PCIC)</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762000" y="1933056"/>
            <a:ext cx="10136509" cy="401564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200" dirty="0"/>
              <a:t>This index assumes the actual costs-to-date and expected cost at completion are the most reliable for measuring project percent complete (</a:t>
            </a:r>
            <a:r>
              <a:rPr lang="en-US" sz="2200" dirty="0" err="1"/>
              <a:t>EAC</a:t>
            </a:r>
            <a:r>
              <a:rPr lang="en-US" sz="2200" baseline="-25000" dirty="0" err="1"/>
              <a:t>re</a:t>
            </a:r>
            <a:r>
              <a:rPr lang="en-US" sz="2200" dirty="0"/>
              <a:t>).</a:t>
            </a:r>
          </a:p>
          <a:p>
            <a:pPr algn="just">
              <a:lnSpc>
                <a:spcPct val="150000"/>
              </a:lnSpc>
            </a:pPr>
            <a:r>
              <a:rPr lang="en-US" sz="2200" dirty="0"/>
              <a:t>Example, at the end of period 7 the staff re-estimates that the </a:t>
            </a:r>
            <a:r>
              <a:rPr lang="en-US" sz="2200" dirty="0" err="1"/>
              <a:t>EAC</a:t>
            </a:r>
            <a:r>
              <a:rPr lang="en-US" sz="2200" baseline="-25000" dirty="0" err="1"/>
              <a:t>re</a:t>
            </a:r>
            <a:r>
              <a:rPr lang="en-US" sz="2200" dirty="0"/>
              <a:t> will be 575 instead of 320.</a:t>
            </a:r>
          </a:p>
          <a:p>
            <a:pPr algn="just">
              <a:lnSpc>
                <a:spcPct val="150000"/>
              </a:lnSpc>
            </a:pPr>
            <a:endParaRPr lang="en-US" sz="2200" dirty="0"/>
          </a:p>
          <a:p>
            <a:pPr algn="just">
              <a:lnSpc>
                <a:spcPct val="150000"/>
              </a:lnSpc>
            </a:pPr>
            <a:r>
              <a:rPr lang="en-US" sz="2200" dirty="0"/>
              <a:t>PCIC = AC/</a:t>
            </a:r>
            <a:r>
              <a:rPr lang="en-US" sz="2200" dirty="0" err="1"/>
              <a:t>EAC</a:t>
            </a:r>
            <a:r>
              <a:rPr lang="en-US" sz="2200" baseline="-25000" dirty="0" err="1"/>
              <a:t>re</a:t>
            </a:r>
            <a:r>
              <a:rPr lang="en-US" sz="2200" dirty="0"/>
              <a:t> = 230/575 = .40 (40%)</a:t>
            </a:r>
          </a:p>
          <a:p>
            <a:pPr algn="just">
              <a:lnSpc>
                <a:spcPct val="150000"/>
              </a:lnSpc>
            </a:pPr>
            <a:r>
              <a:rPr lang="en-US" sz="2200" dirty="0"/>
              <a:t>Some managers favor this index because it contains actual and revised estimates that include newer, more complete information.</a:t>
            </a:r>
          </a:p>
        </p:txBody>
      </p:sp>
      <p:pic>
        <p:nvPicPr>
          <p:cNvPr id="17" name="Picture 16">
            <a:extLst>
              <a:ext uri="{FF2B5EF4-FFF2-40B4-BE49-F238E27FC236}">
                <a16:creationId xmlns:a16="http://schemas.microsoft.com/office/drawing/2014/main" id="{32D2EC89-5E1F-44E9-97B0-29365B92124C}"/>
              </a:ext>
            </a:extLst>
          </p:cNvPr>
          <p:cNvPicPr>
            <a:picLocks noChangeAspect="1"/>
          </p:cNvPicPr>
          <p:nvPr/>
        </p:nvPicPr>
        <p:blipFill rotWithShape="1">
          <a:blip r:embed="rId3"/>
          <a:srcRect t="41336"/>
          <a:stretch/>
        </p:blipFill>
        <p:spPr>
          <a:xfrm>
            <a:off x="5830254" y="3620481"/>
            <a:ext cx="5539409" cy="1641966"/>
          </a:xfrm>
          <a:prstGeom prst="rect">
            <a:avLst/>
          </a:prstGeom>
        </p:spPr>
      </p:pic>
    </p:spTree>
    <p:extLst>
      <p:ext uri="{BB962C8B-B14F-4D97-AF65-F5344CB8AC3E}">
        <p14:creationId xmlns:p14="http://schemas.microsoft.com/office/powerpoint/2010/main" val="3942531515"/>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99896" y="1085329"/>
            <a:ext cx="710793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Performance Indexes </a:t>
            </a:r>
            <a:endParaRPr lang="en-US" sz="2800" b="1" dirty="0">
              <a:solidFill>
                <a:schemeClr val="accent4">
                  <a:lumMod val="50000"/>
                </a:schemeClr>
              </a:solidFill>
              <a:latin typeface="+mj-lt"/>
              <a:ea typeface="+mj-ea"/>
              <a:cs typeface="+mj-cs"/>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1C468975-CA3C-48D2-AE4F-254891AFCA27}"/>
              </a:ext>
            </a:extLst>
          </p:cNvPr>
          <p:cNvPicPr>
            <a:picLocks noChangeAspect="1"/>
          </p:cNvPicPr>
          <p:nvPr/>
        </p:nvPicPr>
        <p:blipFill rotWithShape="1">
          <a:blip r:embed="rId3"/>
          <a:srcRect l="1" r="121"/>
          <a:stretch/>
        </p:blipFill>
        <p:spPr>
          <a:xfrm>
            <a:off x="870746" y="3473713"/>
            <a:ext cx="4207256" cy="1211911"/>
          </a:xfrm>
          <a:prstGeom prst="rect">
            <a:avLst/>
          </a:prstGeom>
        </p:spPr>
      </p:pic>
      <p:pic>
        <p:nvPicPr>
          <p:cNvPr id="12" name="Picture 5">
            <a:extLst>
              <a:ext uri="{FF2B5EF4-FFF2-40B4-BE49-F238E27FC236}">
                <a16:creationId xmlns:a16="http://schemas.microsoft.com/office/drawing/2014/main" id="{4F4A6998-6486-4621-BF8D-686F58614F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14122" y="1788106"/>
            <a:ext cx="5878438" cy="4590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152851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upRight)">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79993" y="2543603"/>
            <a:ext cx="4222539" cy="1078950"/>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Forecasting Final Project Cost</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15430"/>
              <a:ext cx="4210883"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Progress and Performance Measurement and Evaluation</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82277591"/>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83680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Forecasting Final Project Cost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Basically, two methods used to revise estimates of future project costs.</a:t>
            </a:r>
          </a:p>
          <a:p>
            <a:pPr marL="457200" indent="-457200" algn="just">
              <a:lnSpc>
                <a:spcPct val="150000"/>
              </a:lnSpc>
              <a:buFont typeface="+mj-lt"/>
              <a:buAutoNum type="arabicPeriod"/>
            </a:pPr>
            <a:r>
              <a:rPr lang="en-US" sz="2400" dirty="0"/>
              <a:t>Revised Estimated Cost At Completion (</a:t>
            </a:r>
            <a:r>
              <a:rPr lang="en-US" sz="2400" dirty="0" err="1"/>
              <a:t>EAC</a:t>
            </a:r>
            <a:r>
              <a:rPr lang="en-US" sz="2400" baseline="-25000" dirty="0" err="1"/>
              <a:t>re</a:t>
            </a:r>
            <a:r>
              <a:rPr lang="en-US" sz="2400" dirty="0"/>
              <a:t>)</a:t>
            </a:r>
          </a:p>
          <a:p>
            <a:pPr lvl="1" algn="just">
              <a:lnSpc>
                <a:spcPct val="150000"/>
              </a:lnSpc>
            </a:pPr>
            <a:r>
              <a:rPr lang="en-US" sz="2000" dirty="0"/>
              <a:t>Allows experts in the field to change original baseline durations and costs because new information tells them the original estimates are not accurate.</a:t>
            </a:r>
          </a:p>
          <a:p>
            <a:pPr lvl="1" algn="just">
              <a:lnSpc>
                <a:spcPct val="150000"/>
              </a:lnSpc>
            </a:pPr>
            <a:r>
              <a:rPr lang="en-US" sz="2000" dirty="0"/>
              <a:t>Almost always used on smaller projects. </a:t>
            </a:r>
          </a:p>
          <a:p>
            <a:pPr marL="457200" indent="-457200" algn="just">
              <a:lnSpc>
                <a:spcPct val="150000"/>
              </a:lnSpc>
              <a:buFont typeface="+mj-lt"/>
              <a:buAutoNum type="arabicPeriod"/>
            </a:pPr>
            <a:r>
              <a:rPr lang="en-US" sz="2400" dirty="0"/>
              <a:t>Forecasted Total Cost At Completion (</a:t>
            </a:r>
            <a:r>
              <a:rPr lang="en-US" sz="2400" dirty="0" err="1"/>
              <a:t>EAC</a:t>
            </a:r>
            <a:r>
              <a:rPr lang="en-US" sz="2400" baseline="-25000" dirty="0" err="1"/>
              <a:t>f</a:t>
            </a:r>
            <a:r>
              <a:rPr lang="en-US" sz="2400" dirty="0"/>
              <a:t>)</a:t>
            </a:r>
          </a:p>
          <a:p>
            <a:pPr lvl="1" algn="just">
              <a:lnSpc>
                <a:spcPct val="150000"/>
              </a:lnSpc>
            </a:pPr>
            <a:r>
              <a:rPr lang="en-US" sz="2000" dirty="0"/>
              <a:t>Used in large projects where the original budget is reliable.</a:t>
            </a:r>
          </a:p>
        </p:txBody>
      </p:sp>
    </p:spTree>
    <p:extLst>
      <p:ext uri="{BB962C8B-B14F-4D97-AF65-F5344CB8AC3E}">
        <p14:creationId xmlns:p14="http://schemas.microsoft.com/office/powerpoint/2010/main" val="482096304"/>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83680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Revised Estimated Cost At Completion (</a:t>
            </a:r>
            <a:r>
              <a:rPr lang="en-US" sz="2400" b="1" dirty="0" err="1">
                <a:solidFill>
                  <a:srgbClr val="00B0F0"/>
                </a:solidFill>
                <a:latin typeface="Alexandria" charset="0"/>
                <a:cs typeface="Alexandria" charset="0"/>
              </a:rPr>
              <a:t>EAC</a:t>
            </a:r>
            <a:r>
              <a:rPr lang="en-US" b="1" dirty="0" err="1">
                <a:solidFill>
                  <a:srgbClr val="00B0F0"/>
                </a:solidFill>
                <a:latin typeface="Alexandria" charset="0"/>
                <a:cs typeface="Alexandria" charset="0"/>
              </a:rPr>
              <a:t>re</a:t>
            </a:r>
            <a:r>
              <a:rPr lang="en-US" sz="2400" b="1" dirty="0">
                <a:solidFill>
                  <a:srgbClr val="00B0F0"/>
                </a:solidFill>
                <a:latin typeface="Alexandria" charset="0"/>
                <a:cs typeface="Alexandria" charset="0"/>
              </a:rPr>
              <a: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pPr>
            <a:r>
              <a:rPr lang="en-US" dirty="0" err="1"/>
              <a:t>EAC</a:t>
            </a:r>
            <a:r>
              <a:rPr lang="en-US" baseline="-25000" dirty="0" err="1"/>
              <a:t>re</a:t>
            </a:r>
            <a:r>
              <a:rPr lang="en-US" dirty="0"/>
              <a:t> = AC + </a:t>
            </a:r>
            <a:r>
              <a:rPr lang="en-US" dirty="0" err="1"/>
              <a:t>ETC</a:t>
            </a:r>
            <a:r>
              <a:rPr lang="en-US" baseline="-25000" dirty="0" err="1"/>
              <a:t>re</a:t>
            </a:r>
            <a:endParaRPr lang="en-US" baseline="-25000" dirty="0"/>
          </a:p>
          <a:p>
            <a:pPr marL="0" indent="0">
              <a:lnSpc>
                <a:spcPct val="150000"/>
              </a:lnSpc>
              <a:buNone/>
            </a:pPr>
            <a:r>
              <a:rPr lang="en-US" dirty="0"/>
              <a:t>Where </a:t>
            </a:r>
          </a:p>
          <a:p>
            <a:pPr marL="854075">
              <a:lnSpc>
                <a:spcPct val="150000"/>
              </a:lnSpc>
            </a:pPr>
            <a:r>
              <a:rPr lang="en-US" dirty="0" err="1"/>
              <a:t>EAC</a:t>
            </a:r>
            <a:r>
              <a:rPr lang="en-US" baseline="-25000" dirty="0" err="1"/>
              <a:t>re</a:t>
            </a:r>
            <a:r>
              <a:rPr lang="en-US" dirty="0"/>
              <a:t> = revised estimated cost at completion.</a:t>
            </a:r>
          </a:p>
          <a:p>
            <a:pPr marL="854075">
              <a:lnSpc>
                <a:spcPct val="150000"/>
              </a:lnSpc>
            </a:pPr>
            <a:r>
              <a:rPr lang="en-US" dirty="0"/>
              <a:t>AC = cumulative actual cost of work completed to date.</a:t>
            </a:r>
          </a:p>
          <a:p>
            <a:pPr marL="854075">
              <a:lnSpc>
                <a:spcPct val="150000"/>
              </a:lnSpc>
            </a:pPr>
            <a:r>
              <a:rPr lang="en-US" dirty="0" err="1"/>
              <a:t>ETC</a:t>
            </a:r>
            <a:r>
              <a:rPr lang="en-US" baseline="-25000" dirty="0" err="1"/>
              <a:t>re</a:t>
            </a:r>
            <a:r>
              <a:rPr lang="en-US" dirty="0"/>
              <a:t> = revised estimated cost to complete remaining work.</a:t>
            </a:r>
          </a:p>
        </p:txBody>
      </p:sp>
    </p:spTree>
    <p:extLst>
      <p:ext uri="{BB962C8B-B14F-4D97-AF65-F5344CB8AC3E}">
        <p14:creationId xmlns:p14="http://schemas.microsoft.com/office/powerpoint/2010/main" val="4161488065"/>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83680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Forecasted Total Cost At Completion (</a:t>
            </a:r>
            <a:r>
              <a:rPr lang="en-US" sz="2400" b="1" dirty="0" err="1">
                <a:solidFill>
                  <a:srgbClr val="00B0F0"/>
                </a:solidFill>
                <a:latin typeface="Alexandria" charset="0"/>
                <a:cs typeface="Alexandria" charset="0"/>
              </a:rPr>
              <a:t>EAC</a:t>
            </a:r>
            <a:r>
              <a:rPr lang="en-US" b="1" dirty="0" err="1">
                <a:solidFill>
                  <a:srgbClr val="00B0F0"/>
                </a:solidFill>
                <a:latin typeface="Alexandria" charset="0"/>
                <a:cs typeface="Alexandria" charset="0"/>
              </a:rPr>
              <a:t>f</a:t>
            </a:r>
            <a:r>
              <a:rPr lang="en-US" sz="2400" b="1" dirty="0">
                <a:solidFill>
                  <a:srgbClr val="00B0F0"/>
                </a:solidFill>
                <a:latin typeface="Alexandria" charset="0"/>
                <a:cs typeface="Alexandria" charset="0"/>
              </a:rPr>
              <a: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US" sz="2400" dirty="0"/>
                  <a:t>EAC</a:t>
                </a:r>
                <a:r>
                  <a:rPr lang="en-US" sz="2400" baseline="-25000" dirty="0" err="1"/>
                  <a:t>f</a:t>
                </a:r>
                <a:r>
                  <a:rPr lang="en-US" sz="2400" dirty="0"/>
                  <a:t> = AC + ETC = </a:t>
                </a:r>
                <a14:m>
                  <m:oMath xmlns:m="http://schemas.openxmlformats.org/officeDocument/2006/math">
                    <m:r>
                      <m:rPr>
                        <m:sty m:val="p"/>
                      </m:rPr>
                      <a:rPr lang="en-US" sz="2400" dirty="0">
                        <a:latin typeface="Cambria Math" panose="02040503050406030204" pitchFamily="18" charset="0"/>
                      </a:rPr>
                      <m:t>AC</m:t>
                    </m:r>
                    <m:r>
                      <a:rPr lang="en-US" sz="2400" dirty="0">
                        <a:latin typeface="Cambria Math" panose="02040503050406030204" pitchFamily="18" charset="0"/>
                      </a:rPr>
                      <m:t>+ </m:t>
                    </m:r>
                    <m:f>
                      <m:fPr>
                        <m:ctrlPr>
                          <a:rPr lang="en-US" sz="2400" i="1" dirty="0">
                            <a:latin typeface="Cambria Math" panose="02040503050406030204" pitchFamily="18" charset="0"/>
                          </a:rPr>
                        </m:ctrlPr>
                      </m:fPr>
                      <m:num>
                        <m:r>
                          <a:rPr lang="en-US" sz="2400" i="1" dirty="0">
                            <a:latin typeface="Cambria Math" panose="02040503050406030204" pitchFamily="18" charset="0"/>
                          </a:rPr>
                          <m:t>𝐵𝐴𝐶</m:t>
                        </m:r>
                        <m:r>
                          <a:rPr lang="en-US" sz="2400" i="1" dirty="0">
                            <a:latin typeface="Cambria Math" panose="02040503050406030204" pitchFamily="18" charset="0"/>
                          </a:rPr>
                          <m:t> −</m:t>
                        </m:r>
                        <m:r>
                          <a:rPr lang="en-US" sz="2400" i="1" dirty="0">
                            <a:latin typeface="Cambria Math" panose="02040503050406030204" pitchFamily="18" charset="0"/>
                          </a:rPr>
                          <m:t>𝐸𝑉</m:t>
                        </m:r>
                      </m:num>
                      <m:den>
                        <m:r>
                          <a:rPr lang="en-US" sz="2400" i="1" dirty="0">
                            <a:latin typeface="Cambria Math" panose="02040503050406030204" pitchFamily="18" charset="0"/>
                          </a:rPr>
                          <m:t>𝐶𝑃𝐼</m:t>
                        </m:r>
                      </m:den>
                    </m:f>
                    <m:r>
                      <a:rPr lang="en-US" sz="2400" i="1" dirty="0">
                        <a:latin typeface="Cambria Math" panose="02040503050406030204" pitchFamily="18" charset="0"/>
                      </a:rPr>
                      <m:t>=</m:t>
                    </m:r>
                    <m:r>
                      <m:rPr>
                        <m:sty m:val="p"/>
                      </m:rPr>
                      <a:rPr lang="en-US" sz="2400" dirty="0">
                        <a:latin typeface="Cambria Math" panose="02040503050406030204" pitchFamily="18" charset="0"/>
                      </a:rPr>
                      <m:t>AC</m:t>
                    </m:r>
                    <m:r>
                      <a:rPr lang="en-US" sz="2400" dirty="0">
                        <a:latin typeface="Cambria Math" panose="02040503050406030204" pitchFamily="18" charset="0"/>
                      </a:rPr>
                      <m:t>+ </m:t>
                    </m:r>
                    <m:f>
                      <m:fPr>
                        <m:ctrlPr>
                          <a:rPr lang="en-US" sz="2400" i="1" dirty="0">
                            <a:latin typeface="Cambria Math" panose="02040503050406030204" pitchFamily="18" charset="0"/>
                          </a:rPr>
                        </m:ctrlPr>
                      </m:fPr>
                      <m:num>
                        <m:r>
                          <a:rPr lang="en-US" sz="2400" i="1" dirty="0">
                            <a:latin typeface="Cambria Math" panose="02040503050406030204" pitchFamily="18" charset="0"/>
                          </a:rPr>
                          <m:t>𝐵𝐴𝐶</m:t>
                        </m:r>
                        <m:r>
                          <a:rPr lang="en-US" sz="2400" i="1" dirty="0">
                            <a:latin typeface="Cambria Math" panose="02040503050406030204" pitchFamily="18" charset="0"/>
                          </a:rPr>
                          <m:t> −</m:t>
                        </m:r>
                        <m:r>
                          <a:rPr lang="en-US" sz="2400" i="1" dirty="0">
                            <a:latin typeface="Cambria Math" panose="02040503050406030204" pitchFamily="18" charset="0"/>
                          </a:rPr>
                          <m:t>𝐸𝑉</m:t>
                        </m:r>
                      </m:num>
                      <m:den>
                        <m:r>
                          <a:rPr lang="en-US" sz="2400" i="1" dirty="0">
                            <a:latin typeface="Cambria Math" panose="02040503050406030204" pitchFamily="18" charset="0"/>
                          </a:rPr>
                          <m:t>𝐸𝑉</m:t>
                        </m:r>
                        <m:r>
                          <a:rPr lang="en-US" sz="2400" i="1" dirty="0">
                            <a:latin typeface="Cambria Math" panose="02040503050406030204" pitchFamily="18" charset="0"/>
                          </a:rPr>
                          <m:t>/</m:t>
                        </m:r>
                        <m:r>
                          <a:rPr lang="en-US" sz="2400" i="1" dirty="0">
                            <a:latin typeface="Cambria Math" panose="02040503050406030204" pitchFamily="18" charset="0"/>
                          </a:rPr>
                          <m:t>𝐴𝐶</m:t>
                        </m:r>
                      </m:den>
                    </m:f>
                  </m:oMath>
                </a14:m>
                <a:endParaRPr lang="en-US" sz="2400" baseline="-25000" dirty="0"/>
              </a:p>
              <a:p>
                <a:pPr marL="0" indent="0">
                  <a:lnSpc>
                    <a:spcPct val="100000"/>
                  </a:lnSpc>
                  <a:buNone/>
                </a:pPr>
                <a:r>
                  <a:rPr lang="en-US" sz="2400" dirty="0"/>
                  <a:t>Where </a:t>
                </a:r>
              </a:p>
              <a:p>
                <a:pPr marL="742950" indent="-742950">
                  <a:lnSpc>
                    <a:spcPct val="100000"/>
                  </a:lnSpc>
                </a:pPr>
                <a:r>
                  <a:rPr lang="en-US" sz="2200" dirty="0" err="1"/>
                  <a:t>EAC</a:t>
                </a:r>
                <a:r>
                  <a:rPr lang="en-US" sz="2200" baseline="-25000" dirty="0" err="1"/>
                  <a:t>f</a:t>
                </a:r>
                <a:r>
                  <a:rPr lang="en-US" sz="2200" dirty="0"/>
                  <a:t> = forecasted total cost at completion.</a:t>
                </a:r>
              </a:p>
              <a:p>
                <a:pPr marL="742950" indent="-742950">
                  <a:lnSpc>
                    <a:spcPct val="100000"/>
                  </a:lnSpc>
                </a:pPr>
                <a:r>
                  <a:rPr lang="en-US" sz="2200" dirty="0"/>
                  <a:t>ETC = estimated cost to complete remaining work.</a:t>
                </a:r>
              </a:p>
              <a:p>
                <a:pPr marL="742950" indent="-742950">
                  <a:lnSpc>
                    <a:spcPct val="100000"/>
                  </a:lnSpc>
                </a:pPr>
                <a:r>
                  <a:rPr lang="en-US" sz="2200" dirty="0"/>
                  <a:t>AC = cumulative actual cost of work completed to date.</a:t>
                </a:r>
              </a:p>
              <a:p>
                <a:pPr marL="742950" indent="-742950">
                  <a:lnSpc>
                    <a:spcPct val="100000"/>
                  </a:lnSpc>
                </a:pPr>
                <a:r>
                  <a:rPr lang="en-US" sz="2200" dirty="0"/>
                  <a:t>CPI = cumulative cost index to date.</a:t>
                </a:r>
              </a:p>
              <a:p>
                <a:pPr marL="742950" indent="-742950">
                  <a:lnSpc>
                    <a:spcPct val="100000"/>
                  </a:lnSpc>
                </a:pPr>
                <a:r>
                  <a:rPr lang="en-US" sz="2200" dirty="0"/>
                  <a:t>BAC = total budget of the baseline.</a:t>
                </a:r>
              </a:p>
              <a:p>
                <a:pPr marL="742950" indent="-742950">
                  <a:lnSpc>
                    <a:spcPct val="100000"/>
                  </a:lnSpc>
                </a:pPr>
                <a:r>
                  <a:rPr lang="en-US" sz="2200" dirty="0"/>
                  <a:t>EV = cumulative budgeted cost of work completed to date.</a:t>
                </a:r>
              </a:p>
            </p:txBody>
          </p:sp>
        </mc:Choice>
        <mc:Fallback xmlns="">
          <p:sp>
            <p:nvSpPr>
              <p:cNvPr id="10" name="Content Placeholder 4">
                <a:extLst>
                  <a:ext uri="{FF2B5EF4-FFF2-40B4-BE49-F238E27FC236}">
                    <a16:creationId xmlns="" xmlns:a16="http://schemas.microsoft.com/office/drawing/2014/main" id="{990169C1-5DF2-45B9-864B-8E2661F2032F}"/>
                  </a:ext>
                </a:extLst>
              </p:cNvPr>
              <p:cNvSpPr txBox="1">
                <a:spLocks noRot="1" noChangeAspect="1" noMove="1" noResize="1" noEditPoints="1" noAdjustHandles="1" noChangeArrowheads="1" noChangeShapeType="1" noTextEdit="1"/>
              </p:cNvSpPr>
              <p:nvPr/>
            </p:nvSpPr>
            <p:spPr>
              <a:xfrm>
                <a:off x="915803" y="2159867"/>
                <a:ext cx="10255779" cy="4202965"/>
              </a:xfrm>
              <a:prstGeom prst="rect">
                <a:avLst/>
              </a:prstGeom>
              <a:blipFill rotWithShape="1">
                <a:blip r:embed="rId5"/>
                <a:stretch>
                  <a:fillRect l="-891"/>
                </a:stretch>
              </a:blipFill>
            </p:spPr>
            <p:txBody>
              <a:bodyPr/>
              <a:lstStyle/>
              <a:p>
                <a:r>
                  <a:rPr lang="ar-EG">
                    <a:noFill/>
                  </a:rPr>
                  <a:t> </a:t>
                </a:r>
              </a:p>
            </p:txBody>
          </p:sp>
        </mc:Fallback>
      </mc:AlternateContent>
      <p:pic>
        <p:nvPicPr>
          <p:cNvPr id="11" name="Picture 10" descr="Graphical user interface, text, application&#10;&#10;Description automatically generated">
            <a:extLst>
              <a:ext uri="{FF2B5EF4-FFF2-40B4-BE49-F238E27FC236}">
                <a16:creationId xmlns:a16="http://schemas.microsoft.com/office/drawing/2014/main" id="{E0119EEA-047F-4C06-8678-EC3D48D9F60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28144" y="3023010"/>
            <a:ext cx="3960807" cy="150337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28547856"/>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9B24A-F2A5-4808-860F-070BEA5BE584}"/>
              </a:ext>
            </a:extLst>
          </p:cNvPr>
          <p:cNvSpPr>
            <a:spLocks noGrp="1"/>
          </p:cNvSpPr>
          <p:nvPr>
            <p:ph type="title"/>
          </p:nvPr>
        </p:nvSpPr>
        <p:spPr>
          <a:xfrm>
            <a:off x="8680704" y="984504"/>
            <a:ext cx="2868168" cy="4888991"/>
          </a:xfrm>
        </p:spPr>
        <p:txBody>
          <a:bodyPr>
            <a:normAutofit/>
          </a:bodyPr>
          <a:lstStyle/>
          <a:p>
            <a:pPr algn="ctr">
              <a:lnSpc>
                <a:spcPct val="150000"/>
              </a:lnSpc>
            </a:pPr>
            <a:r>
              <a:rPr lang="en-US" sz="4000" b="1" dirty="0">
                <a:solidFill>
                  <a:srgbClr val="00AEEF"/>
                </a:solidFill>
              </a:rPr>
              <a:t>Monthly Status Report - Example</a:t>
            </a:r>
          </a:p>
        </p:txBody>
      </p:sp>
      <p:pic>
        <p:nvPicPr>
          <p:cNvPr id="6" name="Content Placeholder 5" descr="Text&#10;&#10;Description automatically generated with medium confidence">
            <a:extLst>
              <a:ext uri="{FF2B5EF4-FFF2-40B4-BE49-F238E27FC236}">
                <a16:creationId xmlns:a16="http://schemas.microsoft.com/office/drawing/2014/main" id="{AAD2DFD4-DC42-4FDB-A544-D665C43746F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1920" y="99629"/>
            <a:ext cx="7819825" cy="6658742"/>
          </a:xfrm>
        </p:spPr>
      </p:pic>
      <p:sp>
        <p:nvSpPr>
          <p:cNvPr id="4" name="Slide Number Placeholder 4">
            <a:extLst>
              <a:ext uri="{FF2B5EF4-FFF2-40B4-BE49-F238E27FC236}">
                <a16:creationId xmlns:a16="http://schemas.microsoft.com/office/drawing/2014/main" id="{14A7A530-7313-4A86-B60E-C525EAF48E3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057808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14A7A530-7313-4A86-B60E-C525EAF48E3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8" name="Content Placeholder 7" descr="Graphical user interface&#10;&#10;Description automatically generated with low confidence">
            <a:extLst>
              <a:ext uri="{FF2B5EF4-FFF2-40B4-BE49-F238E27FC236}">
                <a16:creationId xmlns:a16="http://schemas.microsoft.com/office/drawing/2014/main" id="{4A77F92B-6DA6-4953-9247-C41C76653DF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7680" y="0"/>
            <a:ext cx="10411968" cy="6889442"/>
          </a:xfrm>
        </p:spPr>
      </p:pic>
    </p:spTree>
    <p:extLst>
      <p:ext uri="{BB962C8B-B14F-4D97-AF65-F5344CB8AC3E}">
        <p14:creationId xmlns:p14="http://schemas.microsoft.com/office/powerpoint/2010/main" val="42707363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79993" y="2543603"/>
            <a:ext cx="4222539" cy="1078950"/>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Summary of Today Session </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15430"/>
              <a:ext cx="4210883"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Progress and Performance Measurement and Evaluation</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84673219"/>
      </p:ext>
    </p:extLst>
  </p:cSld>
  <p:clrMapOvr>
    <a:masterClrMapping/>
  </p:clrMapOvr>
  <p:transition spd="slow">
    <p:comb/>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14A7A530-7313-4A86-B60E-C525EAF48E3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32561" y="0"/>
            <a:ext cx="5665594" cy="30298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9078" y="54591"/>
            <a:ext cx="5761346" cy="30775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rotWithShape="1">
          <a:blip r:embed="rId4">
            <a:extLst>
              <a:ext uri="{28A0092B-C50C-407E-A947-70E740481C1C}">
                <a14:useLocalDpi xmlns:a14="http://schemas.microsoft.com/office/drawing/2010/main" val="0"/>
              </a:ext>
            </a:extLst>
          </a:blip>
          <a:srcRect b="2731"/>
          <a:stretch/>
        </p:blipFill>
        <p:spPr bwMode="auto">
          <a:xfrm>
            <a:off x="1411451" y="3132191"/>
            <a:ext cx="9315687" cy="3622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485091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14A7A530-7313-4A86-B60E-C525EAF48E3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07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0295" b="9408"/>
          <a:stretch/>
        </p:blipFill>
        <p:spPr bwMode="auto">
          <a:xfrm>
            <a:off x="183227" y="150126"/>
            <a:ext cx="5985561" cy="2852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04797" y="1332827"/>
            <a:ext cx="5546003" cy="3650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3226" y="3158215"/>
            <a:ext cx="5985561" cy="3679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365977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316179"/>
            <a:ext cx="733127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736526" y="1349559"/>
            <a:ext cx="4906728"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Resources</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Content Placeholder 2"/>
          <p:cNvSpPr txBox="1">
            <a:spLocks/>
          </p:cNvSpPr>
          <p:nvPr/>
        </p:nvSpPr>
        <p:spPr>
          <a:xfrm>
            <a:off x="815201" y="2183868"/>
            <a:ext cx="7331272" cy="464642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dirty="0"/>
              <a:t>Project Management: The Managerial Process Fifth Edition. By: Erik W. Larson, Oregon State University, Clifford F. Gray, Oregon State University</a:t>
            </a:r>
          </a:p>
        </p:txBody>
      </p:sp>
      <p:sp>
        <p:nvSpPr>
          <p:cNvPr id="7"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9-60</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23639722"/>
      </p:ext>
    </p:extLst>
  </p:cSld>
  <p:clrMapOvr>
    <a:masterClrMapping/>
  </p:clrMapOvr>
  <p:transition spd="slow">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http://schemas.microsoft.com/office/2006/documentManagement/types"/>
    <ds:schemaRef ds:uri="http://schemas.microsoft.com/office/infopath/2007/PartnerControls"/>
    <ds:schemaRef ds:uri="http://purl.org/dc/dcmitype/"/>
    <ds:schemaRef ds:uri="http://schemas.openxmlformats.org/package/2006/metadata/core-properties"/>
    <ds:schemaRef ds:uri="49100919-8a76-4266-be0c-7dc583902cb4"/>
    <ds:schemaRef ds:uri="http://www.w3.org/XML/1998/namespace"/>
    <ds:schemaRef ds:uri="d13aca44-ef33-4cf4-9980-7f0b00e6eeb9"/>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C42D9962-DE7B-4B04-88F5-574041A97D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1292</TotalTime>
  <Words>2860</Words>
  <Application>Microsoft Office PowerPoint</Application>
  <PresentationFormat>Widescreen</PresentationFormat>
  <Paragraphs>433</Paragraphs>
  <Slides>61</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61</vt:i4>
      </vt:variant>
    </vt:vector>
  </HeadingPairs>
  <TitlesOfParts>
    <vt:vector size="69" baseType="lpstr">
      <vt:lpstr>Alexandria</vt:lpstr>
      <vt:lpstr>Arial</vt:lpstr>
      <vt:lpstr>Calibri</vt:lpstr>
      <vt:lpstr>Calibri Light</vt:lpstr>
      <vt:lpstr>Cambria Math</vt:lpstr>
      <vt:lpstr>Roboto Light</vt:lpstr>
      <vt:lpstr>Times New Roman</vt:lpstr>
      <vt:lpstr>Office Theme</vt:lpstr>
      <vt:lpstr>PowerPoint Presentation</vt:lpstr>
      <vt:lpstr>PowerPoint Presentation</vt:lpstr>
      <vt:lpstr>PowerPoint Presentation</vt:lpstr>
      <vt:lpstr>PowerPoint Presentation</vt:lpstr>
      <vt:lpstr>Progress and Performance Measurement and Evaluation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Tracking Gantt Chart</vt:lpstr>
      <vt:lpstr>PowerPoint Presentation</vt:lpstr>
      <vt:lpstr>PowerPoint Presentation</vt:lpstr>
      <vt:lpstr>PowerPoint Presentation</vt:lpstr>
      <vt:lpstr>PowerPoint Presentation</vt:lpstr>
      <vt:lpstr>PowerPoint Presentation</vt:lpstr>
      <vt:lpstr>PowerPoint Presentation</vt:lpstr>
      <vt:lpstr>Project Management Information System 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Cost/Schedule Graph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Monthly Status Report - Example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AbdullahHalawany</cp:lastModifiedBy>
  <cp:revision>272</cp:revision>
  <dcterms:created xsi:type="dcterms:W3CDTF">2023-04-29T09:08:00Z</dcterms:created>
  <dcterms:modified xsi:type="dcterms:W3CDTF">2024-11-29T03:05:37Z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