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476B-5C60-4C3D-8EE8-92080A0AFF2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BE83-FBE7-47DE-9877-E6F019C6C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392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4476B-5C60-4C3D-8EE8-92080A0AFF2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5BE83-FBE7-47DE-9877-E6F019C6C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447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70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2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0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83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98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0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13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5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632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2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88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9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9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03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9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17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45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3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21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6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3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60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5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25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9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9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3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85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7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7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8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963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2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27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24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160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2024-06-28T11:56:52Z</dcterms:created>
  <dcterms:modified xsi:type="dcterms:W3CDTF">2024-06-28T11:56:52Z</dcterms:modified>
</cp:coreProperties>
</file>