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2" r:id="rId1"/>
  </p:sldMasterIdLst>
  <p:sldIdLst>
    <p:sldId id="280" r:id="rId2"/>
    <p:sldId id="279" r:id="rId3"/>
    <p:sldId id="257" r:id="rId4"/>
    <p:sldId id="258" r:id="rId5"/>
    <p:sldId id="259" r:id="rId6"/>
    <p:sldId id="260" r:id="rId7"/>
    <p:sldId id="261" r:id="rId8"/>
    <p:sldId id="266" r:id="rId9"/>
    <p:sldId id="262" r:id="rId10"/>
    <p:sldId id="267" r:id="rId11"/>
    <p:sldId id="268" r:id="rId12"/>
    <p:sldId id="269" r:id="rId13"/>
    <p:sldId id="263" r:id="rId14"/>
    <p:sldId id="264" r:id="rId15"/>
    <p:sldId id="265" r:id="rId16"/>
    <p:sldId id="28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9D5066-3A7E-92A6-02B4-195547E751E0}" v="6" dt="2026-04-28T22:02:06.0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1320" y="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09F515-96B6-49DA-85C3-269C5A3C3799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974C5D1-4E48-4ACA-B707-B51EAFA38181}">
      <dgm:prSet/>
      <dgm:spPr/>
      <dgm:t>
        <a:bodyPr/>
        <a:lstStyle/>
        <a:p>
          <a:pPr rtl="0"/>
          <a:endParaRPr lang="ar-SA" dirty="0"/>
        </a:p>
      </dgm:t>
    </dgm:pt>
    <dgm:pt modelId="{12F136CE-3641-4D0F-B050-82D42CF17494}" type="parTrans" cxnId="{960163BA-2164-4DF9-9002-5615F162D389}">
      <dgm:prSet/>
      <dgm:spPr/>
      <dgm:t>
        <a:bodyPr/>
        <a:lstStyle/>
        <a:p>
          <a:endParaRPr lang="en-US"/>
        </a:p>
      </dgm:t>
    </dgm:pt>
    <dgm:pt modelId="{3FF8AC8D-E76F-4360-BF0D-59AB5B5DB568}" type="sibTrans" cxnId="{960163BA-2164-4DF9-9002-5615F162D389}">
      <dgm:prSet/>
      <dgm:spPr/>
      <dgm:t>
        <a:bodyPr/>
        <a:lstStyle/>
        <a:p>
          <a:endParaRPr lang="en-US"/>
        </a:p>
      </dgm:t>
    </dgm:pt>
    <dgm:pt modelId="{3178ABD7-0E33-48ED-8383-87AC41308436}">
      <dgm:prSet/>
      <dgm:spPr/>
      <dgm:t>
        <a:bodyPr/>
        <a:lstStyle/>
        <a:p>
          <a:pPr rtl="0"/>
          <a:endParaRPr lang="ar-SA" dirty="0"/>
        </a:p>
      </dgm:t>
    </dgm:pt>
    <dgm:pt modelId="{5C980684-B65A-4B4D-A812-A7AB5E71A343}" type="parTrans" cxnId="{A70FC027-2FDE-437A-AAF2-49490B2591D6}">
      <dgm:prSet/>
      <dgm:spPr/>
      <dgm:t>
        <a:bodyPr/>
        <a:lstStyle/>
        <a:p>
          <a:endParaRPr lang="en-US"/>
        </a:p>
      </dgm:t>
    </dgm:pt>
    <dgm:pt modelId="{51C09633-3520-4B3D-AF4C-7B01AB28A04A}" type="sibTrans" cxnId="{A70FC027-2FDE-437A-AAF2-49490B2591D6}">
      <dgm:prSet/>
      <dgm:spPr/>
      <dgm:t>
        <a:bodyPr/>
        <a:lstStyle/>
        <a:p>
          <a:endParaRPr lang="en-US"/>
        </a:p>
      </dgm:t>
    </dgm:pt>
    <dgm:pt modelId="{18DF58FE-6B6A-4BD3-9594-F9F11BF0CA6A}">
      <dgm:prSet/>
      <dgm:spPr/>
      <dgm:t>
        <a:bodyPr/>
        <a:lstStyle/>
        <a:p>
          <a:pPr rtl="0"/>
          <a:endParaRPr lang="ar-SA" dirty="0"/>
        </a:p>
      </dgm:t>
    </dgm:pt>
    <dgm:pt modelId="{97838C6A-A169-4864-A6D6-93B9C15EE602}" type="parTrans" cxnId="{A2557D3E-3AC8-4F55-92AA-FE545FF3CD95}">
      <dgm:prSet/>
      <dgm:spPr/>
      <dgm:t>
        <a:bodyPr/>
        <a:lstStyle/>
        <a:p>
          <a:endParaRPr lang="en-US"/>
        </a:p>
      </dgm:t>
    </dgm:pt>
    <dgm:pt modelId="{7D995F4F-4E72-4FE8-91C4-D4ECF40BAD5D}" type="sibTrans" cxnId="{A2557D3E-3AC8-4F55-92AA-FE545FF3CD95}">
      <dgm:prSet/>
      <dgm:spPr/>
      <dgm:t>
        <a:bodyPr/>
        <a:lstStyle/>
        <a:p>
          <a:endParaRPr lang="en-US"/>
        </a:p>
      </dgm:t>
    </dgm:pt>
    <dgm:pt modelId="{FA400A4B-BCBC-4F96-B50C-18E60096C5CF}">
      <dgm:prSet/>
      <dgm:spPr/>
      <dgm:t>
        <a:bodyPr/>
        <a:lstStyle/>
        <a:p>
          <a:pPr rtl="0"/>
          <a:endParaRPr lang="ar-SA" dirty="0"/>
        </a:p>
      </dgm:t>
    </dgm:pt>
    <dgm:pt modelId="{941DCE05-A0C3-4452-B07E-0246A32FF113}" type="parTrans" cxnId="{44BE4048-3C8B-4D92-9E56-24EA849CC81D}">
      <dgm:prSet/>
      <dgm:spPr/>
      <dgm:t>
        <a:bodyPr/>
        <a:lstStyle/>
        <a:p>
          <a:endParaRPr lang="en-US"/>
        </a:p>
      </dgm:t>
    </dgm:pt>
    <dgm:pt modelId="{53175B28-8486-448D-A5CB-FE2336CA6436}" type="sibTrans" cxnId="{44BE4048-3C8B-4D92-9E56-24EA849CC81D}">
      <dgm:prSet/>
      <dgm:spPr/>
      <dgm:t>
        <a:bodyPr/>
        <a:lstStyle/>
        <a:p>
          <a:endParaRPr lang="en-US"/>
        </a:p>
      </dgm:t>
    </dgm:pt>
    <dgm:pt modelId="{4A8D2291-DA8F-4220-BD3B-CD0001801887}">
      <dgm:prSet/>
      <dgm:spPr/>
      <dgm:t>
        <a:bodyPr/>
        <a:lstStyle/>
        <a:p>
          <a:pPr rtl="0"/>
          <a:r>
            <a:rPr lang="ar-SA"/>
            <a:t>Windows applications are mostly static and non-adaptive</a:t>
          </a:r>
          <a:endParaRPr lang="en-US"/>
        </a:p>
      </dgm:t>
    </dgm:pt>
    <dgm:pt modelId="{771F891C-D693-419C-9F50-446C822BFD27}" type="parTrans" cxnId="{93550E96-3144-46E2-B92B-C30288E7490B}">
      <dgm:prSet/>
      <dgm:spPr/>
    </dgm:pt>
    <dgm:pt modelId="{B77AA5BE-A3BA-48A1-B61F-A2AB0096BDA6}" type="sibTrans" cxnId="{93550E96-3144-46E2-B92B-C30288E7490B}">
      <dgm:prSet/>
      <dgm:spPr/>
    </dgm:pt>
    <dgm:pt modelId="{91ABCC53-099C-48B1-9F3D-C8F07126CC2C}">
      <dgm:prSet/>
      <dgm:spPr/>
      <dgm:t>
        <a:bodyPr/>
        <a:lstStyle/>
        <a:p>
          <a:pPr rtl="0"/>
          <a:r>
            <a:rPr lang="ar-SA"/>
            <a:t>High task completion time and cognitive load</a:t>
          </a:r>
          <a:endParaRPr lang="en-US"/>
        </a:p>
      </dgm:t>
    </dgm:pt>
    <dgm:pt modelId="{51698CC7-DDF5-4EEB-A5CE-0E785E42712C}" type="parTrans" cxnId="{60E687D8-B254-4FF1-9ECA-8D116900AD7C}">
      <dgm:prSet/>
      <dgm:spPr/>
    </dgm:pt>
    <dgm:pt modelId="{C86F74A0-C41F-4C2A-9AD2-32B8BBDCC032}" type="sibTrans" cxnId="{60E687D8-B254-4FF1-9ECA-8D116900AD7C}">
      <dgm:prSet/>
      <dgm:spPr/>
    </dgm:pt>
    <dgm:pt modelId="{44088C3C-9CE6-4313-9FB7-88D6A85C7AC7}">
      <dgm:prSet/>
      <dgm:spPr/>
      <dgm:t>
        <a:bodyPr/>
        <a:lstStyle/>
        <a:p>
          <a:pPr rtl="0"/>
          <a:r>
            <a:rPr lang="ar-SA"/>
            <a:t>Limited personalization and Arabic UI challenges</a:t>
          </a:r>
          <a:endParaRPr lang="en-US"/>
        </a:p>
      </dgm:t>
    </dgm:pt>
    <dgm:pt modelId="{149470C6-9BE5-41CC-9DB5-9FF128561C41}" type="parTrans" cxnId="{4743511D-303F-4129-8407-46A0FCA850B1}">
      <dgm:prSet/>
      <dgm:spPr/>
    </dgm:pt>
    <dgm:pt modelId="{2C4AFE25-F41B-47FB-9368-AEBD778A9D22}" type="sibTrans" cxnId="{4743511D-303F-4129-8407-46A0FCA850B1}">
      <dgm:prSet/>
      <dgm:spPr/>
    </dgm:pt>
    <dgm:pt modelId="{B0563332-9BBA-4B85-8E1B-DE03BEBF2316}">
      <dgm:prSet/>
      <dgm:spPr/>
      <dgm:t>
        <a:bodyPr/>
        <a:lstStyle/>
        <a:p>
          <a:pPr rtl="0"/>
          <a:r>
            <a:rPr lang="ar-SA"/>
            <a:t>Lack of integrated AI-based adaptive frameworks</a:t>
          </a:r>
          <a:endParaRPr lang="en-US"/>
        </a:p>
      </dgm:t>
    </dgm:pt>
    <dgm:pt modelId="{52878941-EB05-4093-8312-74E1DCE5A541}" type="parTrans" cxnId="{4B9DFFB6-2E9F-4DA9-9486-6869AD748D38}">
      <dgm:prSet/>
      <dgm:spPr/>
    </dgm:pt>
    <dgm:pt modelId="{3ECC64DD-8C7B-4AD5-B0C6-E05BE4933536}" type="sibTrans" cxnId="{4B9DFFB6-2E9F-4DA9-9486-6869AD748D38}">
      <dgm:prSet/>
      <dgm:spPr/>
    </dgm:pt>
    <dgm:pt modelId="{4E73E496-FEB3-4024-91C7-F4750FFEE2DC}" type="pres">
      <dgm:prSet presAssocID="{6509F515-96B6-49DA-85C3-269C5A3C3799}" presName="linearFlow" presStyleCnt="0">
        <dgm:presLayoutVars>
          <dgm:dir/>
          <dgm:animLvl val="lvl"/>
          <dgm:resizeHandles val="exact"/>
        </dgm:presLayoutVars>
      </dgm:prSet>
      <dgm:spPr/>
    </dgm:pt>
    <dgm:pt modelId="{9AA0CF9E-4C8B-4580-BD24-982A1FC6A3CF}" type="pres">
      <dgm:prSet presAssocID="{2974C5D1-4E48-4ACA-B707-B51EAFA38181}" presName="composite" presStyleCnt="0"/>
      <dgm:spPr/>
    </dgm:pt>
    <dgm:pt modelId="{C7D1FB20-4CF3-4553-99B8-309470F41C24}" type="pres">
      <dgm:prSet presAssocID="{2974C5D1-4E48-4ACA-B707-B51EAFA38181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C061269E-8603-43AA-B647-F576571D436E}" type="pres">
      <dgm:prSet presAssocID="{2974C5D1-4E48-4ACA-B707-B51EAFA38181}" presName="descendantText" presStyleLbl="alignAcc1" presStyleIdx="0" presStyleCnt="4" custLinFactNeighborX="0" custLinFactNeighborY="0">
        <dgm:presLayoutVars>
          <dgm:bulletEnabled val="1"/>
        </dgm:presLayoutVars>
      </dgm:prSet>
      <dgm:spPr/>
    </dgm:pt>
    <dgm:pt modelId="{81C44324-E5BD-48C3-89C6-8D139F4CDF59}" type="pres">
      <dgm:prSet presAssocID="{3FF8AC8D-E76F-4360-BF0D-59AB5B5DB568}" presName="sp" presStyleCnt="0"/>
      <dgm:spPr/>
    </dgm:pt>
    <dgm:pt modelId="{3CD5859E-0AA8-4388-ACAA-D2055AAC9D0E}" type="pres">
      <dgm:prSet presAssocID="{3178ABD7-0E33-48ED-8383-87AC41308436}" presName="composite" presStyleCnt="0"/>
      <dgm:spPr/>
    </dgm:pt>
    <dgm:pt modelId="{9A3D4DB8-DA62-4171-B86C-C2B5D3A7439A}" type="pres">
      <dgm:prSet presAssocID="{3178ABD7-0E33-48ED-8383-87AC41308436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C446DD85-84B2-4A3E-AF4F-8A8788186ECC}" type="pres">
      <dgm:prSet presAssocID="{3178ABD7-0E33-48ED-8383-87AC41308436}" presName="descendantText" presStyleLbl="alignAcc1" presStyleIdx="1" presStyleCnt="4">
        <dgm:presLayoutVars>
          <dgm:bulletEnabled val="1"/>
        </dgm:presLayoutVars>
      </dgm:prSet>
      <dgm:spPr/>
    </dgm:pt>
    <dgm:pt modelId="{F50B85D6-7D2F-4768-8710-9F53D5F3B867}" type="pres">
      <dgm:prSet presAssocID="{51C09633-3520-4B3D-AF4C-7B01AB28A04A}" presName="sp" presStyleCnt="0"/>
      <dgm:spPr/>
    </dgm:pt>
    <dgm:pt modelId="{5112CDF6-AFFB-41C2-92D6-AADDCFCF1021}" type="pres">
      <dgm:prSet presAssocID="{18DF58FE-6B6A-4BD3-9594-F9F11BF0CA6A}" presName="composite" presStyleCnt="0"/>
      <dgm:spPr/>
    </dgm:pt>
    <dgm:pt modelId="{31C4ACF2-EE30-4E21-9F7C-D4AED556BB48}" type="pres">
      <dgm:prSet presAssocID="{18DF58FE-6B6A-4BD3-9594-F9F11BF0CA6A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24558580-5650-41A0-8813-E96F8646182C}" type="pres">
      <dgm:prSet presAssocID="{18DF58FE-6B6A-4BD3-9594-F9F11BF0CA6A}" presName="descendantText" presStyleLbl="alignAcc1" presStyleIdx="2" presStyleCnt="4">
        <dgm:presLayoutVars>
          <dgm:bulletEnabled val="1"/>
        </dgm:presLayoutVars>
      </dgm:prSet>
      <dgm:spPr/>
    </dgm:pt>
    <dgm:pt modelId="{28CCAFF1-0906-4ED2-A537-CF14519C944C}" type="pres">
      <dgm:prSet presAssocID="{7D995F4F-4E72-4FE8-91C4-D4ECF40BAD5D}" presName="sp" presStyleCnt="0"/>
      <dgm:spPr/>
    </dgm:pt>
    <dgm:pt modelId="{6019AEEA-E3BC-4627-8F24-ECEC0777485B}" type="pres">
      <dgm:prSet presAssocID="{FA400A4B-BCBC-4F96-B50C-18E60096C5CF}" presName="composite" presStyleCnt="0"/>
      <dgm:spPr/>
    </dgm:pt>
    <dgm:pt modelId="{FD51B90D-DF79-4B29-A8C1-1DE219B47065}" type="pres">
      <dgm:prSet presAssocID="{FA400A4B-BCBC-4F96-B50C-18E60096C5CF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721C3998-E02E-4BFF-A4A6-1C76B5750EC5}" type="pres">
      <dgm:prSet presAssocID="{FA400A4B-BCBC-4F96-B50C-18E60096C5CF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BCEF1401-867A-42DD-B9DB-7AD465369A56}" type="presOf" srcId="{FA400A4B-BCBC-4F96-B50C-18E60096C5CF}" destId="{FD51B90D-DF79-4B29-A8C1-1DE219B47065}" srcOrd="0" destOrd="0" presId="urn:microsoft.com/office/officeart/2005/8/layout/chevron2"/>
    <dgm:cxn modelId="{4743511D-303F-4129-8407-46A0FCA850B1}" srcId="{18DF58FE-6B6A-4BD3-9594-F9F11BF0CA6A}" destId="{44088C3C-9CE6-4313-9FB7-88D6A85C7AC7}" srcOrd="0" destOrd="0" parTransId="{149470C6-9BE5-41CC-9DB5-9FF128561C41}" sibTransId="{2C4AFE25-F41B-47FB-9368-AEBD778A9D22}"/>
    <dgm:cxn modelId="{A70FC027-2FDE-437A-AAF2-49490B2591D6}" srcId="{6509F515-96B6-49DA-85C3-269C5A3C3799}" destId="{3178ABD7-0E33-48ED-8383-87AC41308436}" srcOrd="1" destOrd="0" parTransId="{5C980684-B65A-4B4D-A812-A7AB5E71A343}" sibTransId="{51C09633-3520-4B3D-AF4C-7B01AB28A04A}"/>
    <dgm:cxn modelId="{1DCA5F3B-C1CC-4AFE-888A-BE4684DDFAC6}" type="presOf" srcId="{91ABCC53-099C-48B1-9F3D-C8F07126CC2C}" destId="{C446DD85-84B2-4A3E-AF4F-8A8788186ECC}" srcOrd="0" destOrd="0" presId="urn:microsoft.com/office/officeart/2005/8/layout/chevron2"/>
    <dgm:cxn modelId="{A2557D3E-3AC8-4F55-92AA-FE545FF3CD95}" srcId="{6509F515-96B6-49DA-85C3-269C5A3C3799}" destId="{18DF58FE-6B6A-4BD3-9594-F9F11BF0CA6A}" srcOrd="2" destOrd="0" parTransId="{97838C6A-A169-4864-A6D6-93B9C15EE602}" sibTransId="{7D995F4F-4E72-4FE8-91C4-D4ECF40BAD5D}"/>
    <dgm:cxn modelId="{AFD62C42-1F57-44CC-89AE-A07282D379E9}" type="presOf" srcId="{6509F515-96B6-49DA-85C3-269C5A3C3799}" destId="{4E73E496-FEB3-4024-91C7-F4750FFEE2DC}" srcOrd="0" destOrd="0" presId="urn:microsoft.com/office/officeart/2005/8/layout/chevron2"/>
    <dgm:cxn modelId="{131AC364-358E-405F-BC3A-2084E0873DC1}" type="presOf" srcId="{B0563332-9BBA-4B85-8E1B-DE03BEBF2316}" destId="{721C3998-E02E-4BFF-A4A6-1C76B5750EC5}" srcOrd="0" destOrd="0" presId="urn:microsoft.com/office/officeart/2005/8/layout/chevron2"/>
    <dgm:cxn modelId="{8FBC8447-1E6D-4CFC-A25F-A3B1842F54C4}" type="presOf" srcId="{44088C3C-9CE6-4313-9FB7-88D6A85C7AC7}" destId="{24558580-5650-41A0-8813-E96F8646182C}" srcOrd="0" destOrd="0" presId="urn:microsoft.com/office/officeart/2005/8/layout/chevron2"/>
    <dgm:cxn modelId="{97BA3568-38A1-4B09-A923-368B52F0757C}" type="presOf" srcId="{2974C5D1-4E48-4ACA-B707-B51EAFA38181}" destId="{C7D1FB20-4CF3-4553-99B8-309470F41C24}" srcOrd="0" destOrd="0" presId="urn:microsoft.com/office/officeart/2005/8/layout/chevron2"/>
    <dgm:cxn modelId="{44BE4048-3C8B-4D92-9E56-24EA849CC81D}" srcId="{6509F515-96B6-49DA-85C3-269C5A3C3799}" destId="{FA400A4B-BCBC-4F96-B50C-18E60096C5CF}" srcOrd="3" destOrd="0" parTransId="{941DCE05-A0C3-4452-B07E-0246A32FF113}" sibTransId="{53175B28-8486-448D-A5CB-FE2336CA6436}"/>
    <dgm:cxn modelId="{3E1D3953-7769-4912-97C9-AF284AF36077}" type="presOf" srcId="{3178ABD7-0E33-48ED-8383-87AC41308436}" destId="{9A3D4DB8-DA62-4171-B86C-C2B5D3A7439A}" srcOrd="0" destOrd="0" presId="urn:microsoft.com/office/officeart/2005/8/layout/chevron2"/>
    <dgm:cxn modelId="{79BD258C-7E0B-49CD-8C96-5D043DCEC9B1}" type="presOf" srcId="{18DF58FE-6B6A-4BD3-9594-F9F11BF0CA6A}" destId="{31C4ACF2-EE30-4E21-9F7C-D4AED556BB48}" srcOrd="0" destOrd="0" presId="urn:microsoft.com/office/officeart/2005/8/layout/chevron2"/>
    <dgm:cxn modelId="{93550E96-3144-46E2-B92B-C30288E7490B}" srcId="{2974C5D1-4E48-4ACA-B707-B51EAFA38181}" destId="{4A8D2291-DA8F-4220-BD3B-CD0001801887}" srcOrd="0" destOrd="0" parTransId="{771F891C-D693-419C-9F50-446C822BFD27}" sibTransId="{B77AA5BE-A3BA-48A1-B61F-A2AB0096BDA6}"/>
    <dgm:cxn modelId="{4B9DFFB6-2E9F-4DA9-9486-6869AD748D38}" srcId="{FA400A4B-BCBC-4F96-B50C-18E60096C5CF}" destId="{B0563332-9BBA-4B85-8E1B-DE03BEBF2316}" srcOrd="0" destOrd="0" parTransId="{52878941-EB05-4093-8312-74E1DCE5A541}" sibTransId="{3ECC64DD-8C7B-4AD5-B0C6-E05BE4933536}"/>
    <dgm:cxn modelId="{960163BA-2164-4DF9-9002-5615F162D389}" srcId="{6509F515-96B6-49DA-85C3-269C5A3C3799}" destId="{2974C5D1-4E48-4ACA-B707-B51EAFA38181}" srcOrd="0" destOrd="0" parTransId="{12F136CE-3641-4D0F-B050-82D42CF17494}" sibTransId="{3FF8AC8D-E76F-4360-BF0D-59AB5B5DB568}"/>
    <dgm:cxn modelId="{60E687D8-B254-4FF1-9ECA-8D116900AD7C}" srcId="{3178ABD7-0E33-48ED-8383-87AC41308436}" destId="{91ABCC53-099C-48B1-9F3D-C8F07126CC2C}" srcOrd="0" destOrd="0" parTransId="{51698CC7-DDF5-4EEB-A5CE-0E785E42712C}" sibTransId="{C86F74A0-C41F-4C2A-9AD2-32B8BBDCC032}"/>
    <dgm:cxn modelId="{F3AE53F8-C8B4-4CF4-B4F5-9796761A3204}" type="presOf" srcId="{4A8D2291-DA8F-4220-BD3B-CD0001801887}" destId="{C061269E-8603-43AA-B647-F576571D436E}" srcOrd="0" destOrd="0" presId="urn:microsoft.com/office/officeart/2005/8/layout/chevron2"/>
    <dgm:cxn modelId="{5445BE53-836B-4E46-8547-A4F8A9F18706}" type="presParOf" srcId="{4E73E496-FEB3-4024-91C7-F4750FFEE2DC}" destId="{9AA0CF9E-4C8B-4580-BD24-982A1FC6A3CF}" srcOrd="0" destOrd="0" presId="urn:microsoft.com/office/officeart/2005/8/layout/chevron2"/>
    <dgm:cxn modelId="{22CF3541-5A41-42CA-906F-ECDDA37849CA}" type="presParOf" srcId="{9AA0CF9E-4C8B-4580-BD24-982A1FC6A3CF}" destId="{C7D1FB20-4CF3-4553-99B8-309470F41C24}" srcOrd="0" destOrd="0" presId="urn:microsoft.com/office/officeart/2005/8/layout/chevron2"/>
    <dgm:cxn modelId="{0BBFC4C2-8DB2-4C41-92F1-C215E5A35A65}" type="presParOf" srcId="{9AA0CF9E-4C8B-4580-BD24-982A1FC6A3CF}" destId="{C061269E-8603-43AA-B647-F576571D436E}" srcOrd="1" destOrd="0" presId="urn:microsoft.com/office/officeart/2005/8/layout/chevron2"/>
    <dgm:cxn modelId="{A0A06D86-5541-4755-B36C-0AE18ACD6B9C}" type="presParOf" srcId="{4E73E496-FEB3-4024-91C7-F4750FFEE2DC}" destId="{81C44324-E5BD-48C3-89C6-8D139F4CDF59}" srcOrd="1" destOrd="0" presId="urn:microsoft.com/office/officeart/2005/8/layout/chevron2"/>
    <dgm:cxn modelId="{0B07195A-D9BC-4606-A9A9-585EFD773FDB}" type="presParOf" srcId="{4E73E496-FEB3-4024-91C7-F4750FFEE2DC}" destId="{3CD5859E-0AA8-4388-ACAA-D2055AAC9D0E}" srcOrd="2" destOrd="0" presId="urn:microsoft.com/office/officeart/2005/8/layout/chevron2"/>
    <dgm:cxn modelId="{9F356925-CCF9-4AD0-A5DA-0D6189FFB2AF}" type="presParOf" srcId="{3CD5859E-0AA8-4388-ACAA-D2055AAC9D0E}" destId="{9A3D4DB8-DA62-4171-B86C-C2B5D3A7439A}" srcOrd="0" destOrd="0" presId="urn:microsoft.com/office/officeart/2005/8/layout/chevron2"/>
    <dgm:cxn modelId="{CA27F8E6-52AD-44D4-B5EA-8A542B931507}" type="presParOf" srcId="{3CD5859E-0AA8-4388-ACAA-D2055AAC9D0E}" destId="{C446DD85-84B2-4A3E-AF4F-8A8788186ECC}" srcOrd="1" destOrd="0" presId="urn:microsoft.com/office/officeart/2005/8/layout/chevron2"/>
    <dgm:cxn modelId="{FDBDB290-F7D5-4BA5-8481-EFEF04EA4097}" type="presParOf" srcId="{4E73E496-FEB3-4024-91C7-F4750FFEE2DC}" destId="{F50B85D6-7D2F-4768-8710-9F53D5F3B867}" srcOrd="3" destOrd="0" presId="urn:microsoft.com/office/officeart/2005/8/layout/chevron2"/>
    <dgm:cxn modelId="{2E89185F-2D1F-4894-9A92-259106A82ACF}" type="presParOf" srcId="{4E73E496-FEB3-4024-91C7-F4750FFEE2DC}" destId="{5112CDF6-AFFB-41C2-92D6-AADDCFCF1021}" srcOrd="4" destOrd="0" presId="urn:microsoft.com/office/officeart/2005/8/layout/chevron2"/>
    <dgm:cxn modelId="{718C1275-EB82-416C-9603-123E4CDA6BCB}" type="presParOf" srcId="{5112CDF6-AFFB-41C2-92D6-AADDCFCF1021}" destId="{31C4ACF2-EE30-4E21-9F7C-D4AED556BB48}" srcOrd="0" destOrd="0" presId="urn:microsoft.com/office/officeart/2005/8/layout/chevron2"/>
    <dgm:cxn modelId="{45B8CD0C-80B8-402C-B4BC-CCF1EA187B3F}" type="presParOf" srcId="{5112CDF6-AFFB-41C2-92D6-AADDCFCF1021}" destId="{24558580-5650-41A0-8813-E96F8646182C}" srcOrd="1" destOrd="0" presId="urn:microsoft.com/office/officeart/2005/8/layout/chevron2"/>
    <dgm:cxn modelId="{13196AD1-3FF3-48DF-86ED-FA18008B8876}" type="presParOf" srcId="{4E73E496-FEB3-4024-91C7-F4750FFEE2DC}" destId="{28CCAFF1-0906-4ED2-A537-CF14519C944C}" srcOrd="5" destOrd="0" presId="urn:microsoft.com/office/officeart/2005/8/layout/chevron2"/>
    <dgm:cxn modelId="{AB5F4263-11AD-4047-8B35-4D9699B5B77D}" type="presParOf" srcId="{4E73E496-FEB3-4024-91C7-F4750FFEE2DC}" destId="{6019AEEA-E3BC-4627-8F24-ECEC0777485B}" srcOrd="6" destOrd="0" presId="urn:microsoft.com/office/officeart/2005/8/layout/chevron2"/>
    <dgm:cxn modelId="{6E1CB515-2475-402D-BE3C-1CE8077CE5A6}" type="presParOf" srcId="{6019AEEA-E3BC-4627-8F24-ECEC0777485B}" destId="{FD51B90D-DF79-4B29-A8C1-1DE219B47065}" srcOrd="0" destOrd="0" presId="urn:microsoft.com/office/officeart/2005/8/layout/chevron2"/>
    <dgm:cxn modelId="{6DDDC6CB-2C3D-456D-92A0-E54F851C6673}" type="presParOf" srcId="{6019AEEA-E3BC-4627-8F24-ECEC0777485B}" destId="{721C3998-E02E-4BFF-A4A6-1C76B5750EC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CA74F5-73E3-4B0B-A4DE-F57AF000A2C0}" type="doc">
      <dgm:prSet loTypeId="urn:microsoft.com/office/officeart/2005/8/layout/target1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ECC30C5-8181-4199-94DA-4E30E7B5F565}">
      <dgm:prSet custT="1"/>
      <dgm:spPr/>
      <dgm:t>
        <a:bodyPr/>
        <a:lstStyle/>
        <a:p>
          <a:pPr rtl="0"/>
          <a:r>
            <a:rPr lang="ar-SA" sz="1400" dirty="0">
              <a:latin typeface="Calibri" panose="020F0502020204030204" pitchFamily="34" charset="0"/>
              <a:cs typeface="Calibri" panose="020F0502020204030204" pitchFamily="34" charset="0"/>
            </a:rPr>
            <a:t>How to integrate CNN, LSTM, RL in HCI?</a:t>
          </a:r>
        </a:p>
      </dgm:t>
    </dgm:pt>
    <dgm:pt modelId="{1A3B683C-2B6F-4038-AB07-C59F51FDA8A1}" type="parTrans" cxnId="{1225D283-CAD5-444F-9D29-64CDC9763133}">
      <dgm:prSet/>
      <dgm:spPr/>
      <dgm:t>
        <a:bodyPr/>
        <a:lstStyle/>
        <a:p>
          <a:endParaRPr lang="en-US"/>
        </a:p>
      </dgm:t>
    </dgm:pt>
    <dgm:pt modelId="{AC98E30E-B891-463C-9283-26331364D65C}" type="sibTrans" cxnId="{1225D283-CAD5-444F-9D29-64CDC9763133}">
      <dgm:prSet/>
      <dgm:spPr/>
      <dgm:t>
        <a:bodyPr/>
        <a:lstStyle/>
        <a:p>
          <a:endParaRPr lang="en-US"/>
        </a:p>
      </dgm:t>
    </dgm:pt>
    <dgm:pt modelId="{3B41CE75-9527-4794-9382-F67A7D4AFD3A}">
      <dgm:prSet/>
      <dgm:spPr/>
      <dgm:t>
        <a:bodyPr/>
        <a:lstStyle/>
        <a:p>
          <a:pPr rtl="0"/>
          <a:r>
            <a:rPr lang="ar-SA" dirty="0">
              <a:latin typeface="Calibri" panose="020F0502020204030204" pitchFamily="34" charset="0"/>
              <a:cs typeface="Calibri" panose="020F0502020204030204" pitchFamily="34" charset="0"/>
            </a:rPr>
            <a:t>Do adaptive interfaces outperform static ones?</a:t>
          </a:r>
        </a:p>
      </dgm:t>
    </dgm:pt>
    <dgm:pt modelId="{F2DD262D-2729-497F-87A9-3D3D054110FA}" type="parTrans" cxnId="{4CBAC088-6764-4E61-B909-62D411B11352}">
      <dgm:prSet/>
      <dgm:spPr/>
      <dgm:t>
        <a:bodyPr/>
        <a:lstStyle/>
        <a:p>
          <a:endParaRPr lang="en-US"/>
        </a:p>
      </dgm:t>
    </dgm:pt>
    <dgm:pt modelId="{A3D3F1A5-02C8-4A73-8F4B-72063ABD580A}" type="sibTrans" cxnId="{4CBAC088-6764-4E61-B909-62D411B11352}">
      <dgm:prSet/>
      <dgm:spPr/>
      <dgm:t>
        <a:bodyPr/>
        <a:lstStyle/>
        <a:p>
          <a:endParaRPr lang="en-US"/>
        </a:p>
      </dgm:t>
    </dgm:pt>
    <dgm:pt modelId="{C1AB64A6-DFB4-404B-A685-2B445DC46C18}">
      <dgm:prSet/>
      <dgm:spPr/>
      <dgm:t>
        <a:bodyPr/>
        <a:lstStyle/>
        <a:p>
          <a:pPr rtl="0"/>
          <a:r>
            <a:rPr lang="ar-SA" dirty="0">
              <a:latin typeface="Calibri" panose="020F0502020204030204" pitchFamily="34" charset="0"/>
              <a:cs typeface="Calibri" panose="020F0502020204030204" pitchFamily="34" charset="0"/>
            </a:rPr>
            <a:t>What features impact usability in Arabic UI?</a:t>
          </a:r>
        </a:p>
      </dgm:t>
    </dgm:pt>
    <dgm:pt modelId="{B7A4B44A-D066-420C-8A76-57ECFFDAC55C}" type="parTrans" cxnId="{B586A479-FB86-4AE2-B244-2CC68BC6D8B6}">
      <dgm:prSet/>
      <dgm:spPr/>
      <dgm:t>
        <a:bodyPr/>
        <a:lstStyle/>
        <a:p>
          <a:endParaRPr lang="en-US"/>
        </a:p>
      </dgm:t>
    </dgm:pt>
    <dgm:pt modelId="{D4F0E260-AD39-4737-B267-1CC12F0B2405}" type="sibTrans" cxnId="{B586A479-FB86-4AE2-B244-2CC68BC6D8B6}">
      <dgm:prSet/>
      <dgm:spPr/>
      <dgm:t>
        <a:bodyPr/>
        <a:lstStyle/>
        <a:p>
          <a:endParaRPr lang="en-US"/>
        </a:p>
      </dgm:t>
    </dgm:pt>
    <dgm:pt modelId="{90C8C9A8-BCD8-4A69-A90F-57F37E1E1645}">
      <dgm:prSet/>
      <dgm:spPr/>
      <dgm:t>
        <a:bodyPr/>
        <a:lstStyle/>
        <a:p>
          <a:pPr rtl="0"/>
          <a:r>
            <a:rPr lang="ar-SA" dirty="0">
              <a:latin typeface="Calibri" panose="020F0502020204030204" pitchFamily="34" charset="0"/>
              <a:cs typeface="Calibri" panose="020F0502020204030204" pitchFamily="34" charset="0"/>
            </a:rPr>
            <a:t>Can RL personalize workflows effectively?</a:t>
          </a:r>
        </a:p>
      </dgm:t>
    </dgm:pt>
    <dgm:pt modelId="{F05F5A43-1C58-42F0-9213-74F2B2DB396E}" type="parTrans" cxnId="{A6D5F603-D411-4398-9C41-1CF7F246E9AB}">
      <dgm:prSet/>
      <dgm:spPr/>
      <dgm:t>
        <a:bodyPr/>
        <a:lstStyle/>
        <a:p>
          <a:endParaRPr lang="en-US"/>
        </a:p>
      </dgm:t>
    </dgm:pt>
    <dgm:pt modelId="{8A4F0D76-15DD-4E4D-9C44-68A877096D4C}" type="sibTrans" cxnId="{A6D5F603-D411-4398-9C41-1CF7F246E9AB}">
      <dgm:prSet/>
      <dgm:spPr/>
      <dgm:t>
        <a:bodyPr/>
        <a:lstStyle/>
        <a:p>
          <a:endParaRPr lang="en-US"/>
        </a:p>
      </dgm:t>
    </dgm:pt>
    <dgm:pt modelId="{576D27CD-A07B-4B64-9075-6A085A3EA675}" type="pres">
      <dgm:prSet presAssocID="{5ECA74F5-73E3-4B0B-A4DE-F57AF000A2C0}" presName="composite" presStyleCnt="0">
        <dgm:presLayoutVars>
          <dgm:chMax val="5"/>
          <dgm:dir/>
          <dgm:resizeHandles val="exact"/>
        </dgm:presLayoutVars>
      </dgm:prSet>
      <dgm:spPr/>
    </dgm:pt>
    <dgm:pt modelId="{6D83BE79-B69E-4D34-9365-8BADF85951A5}" type="pres">
      <dgm:prSet presAssocID="{CECC30C5-8181-4199-94DA-4E30E7B5F565}" presName="circle1" presStyleLbl="lnNode1" presStyleIdx="0" presStyleCnt="4"/>
      <dgm:spPr/>
    </dgm:pt>
    <dgm:pt modelId="{0054EEEE-8083-427E-AFF6-AB45C576E399}" type="pres">
      <dgm:prSet presAssocID="{CECC30C5-8181-4199-94DA-4E30E7B5F565}" presName="text1" presStyleLbl="revTx" presStyleIdx="0" presStyleCnt="4">
        <dgm:presLayoutVars>
          <dgm:bulletEnabled val="1"/>
        </dgm:presLayoutVars>
      </dgm:prSet>
      <dgm:spPr/>
    </dgm:pt>
    <dgm:pt modelId="{B451DACC-0947-415D-AD45-C5E7F498A8CD}" type="pres">
      <dgm:prSet presAssocID="{CECC30C5-8181-4199-94DA-4E30E7B5F565}" presName="line1" presStyleLbl="callout" presStyleIdx="0" presStyleCnt="8"/>
      <dgm:spPr/>
    </dgm:pt>
    <dgm:pt modelId="{BE6568E5-58CE-4812-BF0A-5EFA6C74B2EC}" type="pres">
      <dgm:prSet presAssocID="{CECC30C5-8181-4199-94DA-4E30E7B5F565}" presName="d1" presStyleLbl="callout" presStyleIdx="1" presStyleCnt="8"/>
      <dgm:spPr/>
    </dgm:pt>
    <dgm:pt modelId="{1E3B769C-00A6-4403-96C7-F69A15236D69}" type="pres">
      <dgm:prSet presAssocID="{3B41CE75-9527-4794-9382-F67A7D4AFD3A}" presName="circle2" presStyleLbl="lnNode1" presStyleIdx="1" presStyleCnt="4"/>
      <dgm:spPr/>
    </dgm:pt>
    <dgm:pt modelId="{53434A58-35D5-4890-9226-CDE720A574CF}" type="pres">
      <dgm:prSet presAssocID="{3B41CE75-9527-4794-9382-F67A7D4AFD3A}" presName="text2" presStyleLbl="revTx" presStyleIdx="1" presStyleCnt="4">
        <dgm:presLayoutVars>
          <dgm:bulletEnabled val="1"/>
        </dgm:presLayoutVars>
      </dgm:prSet>
      <dgm:spPr/>
    </dgm:pt>
    <dgm:pt modelId="{0F38A451-B514-4ACF-8626-5B45FE9A7CEE}" type="pres">
      <dgm:prSet presAssocID="{3B41CE75-9527-4794-9382-F67A7D4AFD3A}" presName="line2" presStyleLbl="callout" presStyleIdx="2" presStyleCnt="8"/>
      <dgm:spPr/>
    </dgm:pt>
    <dgm:pt modelId="{BF33F632-BDF3-4D29-A7D6-A37D355730E6}" type="pres">
      <dgm:prSet presAssocID="{3B41CE75-9527-4794-9382-F67A7D4AFD3A}" presName="d2" presStyleLbl="callout" presStyleIdx="3" presStyleCnt="8"/>
      <dgm:spPr/>
    </dgm:pt>
    <dgm:pt modelId="{2D6590B7-FCC8-4B94-BA0F-1A269B0F681A}" type="pres">
      <dgm:prSet presAssocID="{C1AB64A6-DFB4-404B-A685-2B445DC46C18}" presName="circle3" presStyleLbl="lnNode1" presStyleIdx="2" presStyleCnt="4"/>
      <dgm:spPr/>
    </dgm:pt>
    <dgm:pt modelId="{5FBD6684-494A-4C48-8DE1-876B6F9DF3BC}" type="pres">
      <dgm:prSet presAssocID="{C1AB64A6-DFB4-404B-A685-2B445DC46C18}" presName="text3" presStyleLbl="revTx" presStyleIdx="2" presStyleCnt="4">
        <dgm:presLayoutVars>
          <dgm:bulletEnabled val="1"/>
        </dgm:presLayoutVars>
      </dgm:prSet>
      <dgm:spPr/>
    </dgm:pt>
    <dgm:pt modelId="{DB17B077-D021-4B51-AB9D-4706C2B9562C}" type="pres">
      <dgm:prSet presAssocID="{C1AB64A6-DFB4-404B-A685-2B445DC46C18}" presName="line3" presStyleLbl="callout" presStyleIdx="4" presStyleCnt="8"/>
      <dgm:spPr/>
    </dgm:pt>
    <dgm:pt modelId="{8CD77B6B-7882-48E7-BB9B-0034D795FDEF}" type="pres">
      <dgm:prSet presAssocID="{C1AB64A6-DFB4-404B-A685-2B445DC46C18}" presName="d3" presStyleLbl="callout" presStyleIdx="5" presStyleCnt="8"/>
      <dgm:spPr/>
    </dgm:pt>
    <dgm:pt modelId="{1784A581-D0FA-459C-9282-29E74F30263E}" type="pres">
      <dgm:prSet presAssocID="{90C8C9A8-BCD8-4A69-A90F-57F37E1E1645}" presName="circle4" presStyleLbl="lnNode1" presStyleIdx="3" presStyleCnt="4"/>
      <dgm:spPr/>
    </dgm:pt>
    <dgm:pt modelId="{61EEDA58-7863-47BC-ABD6-70B7363CB52D}" type="pres">
      <dgm:prSet presAssocID="{90C8C9A8-BCD8-4A69-A90F-57F37E1E1645}" presName="text4" presStyleLbl="revTx" presStyleIdx="3" presStyleCnt="4">
        <dgm:presLayoutVars>
          <dgm:bulletEnabled val="1"/>
        </dgm:presLayoutVars>
      </dgm:prSet>
      <dgm:spPr/>
    </dgm:pt>
    <dgm:pt modelId="{11E2EC87-F8EF-46C8-8D11-B22E9490DBC5}" type="pres">
      <dgm:prSet presAssocID="{90C8C9A8-BCD8-4A69-A90F-57F37E1E1645}" presName="line4" presStyleLbl="callout" presStyleIdx="6" presStyleCnt="8"/>
      <dgm:spPr/>
    </dgm:pt>
    <dgm:pt modelId="{5A42BED7-EB6A-403C-B322-F64F45171C37}" type="pres">
      <dgm:prSet presAssocID="{90C8C9A8-BCD8-4A69-A90F-57F37E1E1645}" presName="d4" presStyleLbl="callout" presStyleIdx="7" presStyleCnt="8"/>
      <dgm:spPr/>
    </dgm:pt>
  </dgm:ptLst>
  <dgm:cxnLst>
    <dgm:cxn modelId="{A6D5F603-D411-4398-9C41-1CF7F246E9AB}" srcId="{5ECA74F5-73E3-4B0B-A4DE-F57AF000A2C0}" destId="{90C8C9A8-BCD8-4A69-A90F-57F37E1E1645}" srcOrd="3" destOrd="0" parTransId="{F05F5A43-1C58-42F0-9213-74F2B2DB396E}" sibTransId="{8A4F0D76-15DD-4E4D-9C44-68A877096D4C}"/>
    <dgm:cxn modelId="{57F33B3B-182E-4BBC-896A-8C416A57DE6D}" type="presOf" srcId="{C1AB64A6-DFB4-404B-A685-2B445DC46C18}" destId="{5FBD6684-494A-4C48-8DE1-876B6F9DF3BC}" srcOrd="0" destOrd="0" presId="urn:microsoft.com/office/officeart/2005/8/layout/target1"/>
    <dgm:cxn modelId="{C77BB65F-8210-4369-AAA0-999CE1D4E131}" type="presOf" srcId="{3B41CE75-9527-4794-9382-F67A7D4AFD3A}" destId="{53434A58-35D5-4890-9226-CDE720A574CF}" srcOrd="0" destOrd="0" presId="urn:microsoft.com/office/officeart/2005/8/layout/target1"/>
    <dgm:cxn modelId="{AD87D446-612C-4383-B8FF-221DABA47916}" type="presOf" srcId="{5ECA74F5-73E3-4B0B-A4DE-F57AF000A2C0}" destId="{576D27CD-A07B-4B64-9075-6A085A3EA675}" srcOrd="0" destOrd="0" presId="urn:microsoft.com/office/officeart/2005/8/layout/target1"/>
    <dgm:cxn modelId="{4354F54B-713A-46C6-BF39-37760607934B}" type="presOf" srcId="{CECC30C5-8181-4199-94DA-4E30E7B5F565}" destId="{0054EEEE-8083-427E-AFF6-AB45C576E399}" srcOrd="0" destOrd="0" presId="urn:microsoft.com/office/officeart/2005/8/layout/target1"/>
    <dgm:cxn modelId="{B586A479-FB86-4AE2-B244-2CC68BC6D8B6}" srcId="{5ECA74F5-73E3-4B0B-A4DE-F57AF000A2C0}" destId="{C1AB64A6-DFB4-404B-A685-2B445DC46C18}" srcOrd="2" destOrd="0" parTransId="{B7A4B44A-D066-420C-8A76-57ECFFDAC55C}" sibTransId="{D4F0E260-AD39-4737-B267-1CC12F0B2405}"/>
    <dgm:cxn modelId="{1225D283-CAD5-444F-9D29-64CDC9763133}" srcId="{5ECA74F5-73E3-4B0B-A4DE-F57AF000A2C0}" destId="{CECC30C5-8181-4199-94DA-4E30E7B5F565}" srcOrd="0" destOrd="0" parTransId="{1A3B683C-2B6F-4038-AB07-C59F51FDA8A1}" sibTransId="{AC98E30E-B891-463C-9283-26331364D65C}"/>
    <dgm:cxn modelId="{4CBAC088-6764-4E61-B909-62D411B11352}" srcId="{5ECA74F5-73E3-4B0B-A4DE-F57AF000A2C0}" destId="{3B41CE75-9527-4794-9382-F67A7D4AFD3A}" srcOrd="1" destOrd="0" parTransId="{F2DD262D-2729-497F-87A9-3D3D054110FA}" sibTransId="{A3D3F1A5-02C8-4A73-8F4B-72063ABD580A}"/>
    <dgm:cxn modelId="{D9A0F494-D7A1-420A-9C74-11AD9237C93B}" type="presOf" srcId="{90C8C9A8-BCD8-4A69-A90F-57F37E1E1645}" destId="{61EEDA58-7863-47BC-ABD6-70B7363CB52D}" srcOrd="0" destOrd="0" presId="urn:microsoft.com/office/officeart/2005/8/layout/target1"/>
    <dgm:cxn modelId="{F06B73F7-A8A5-4EE0-8B6D-23028D0C581B}" type="presParOf" srcId="{576D27CD-A07B-4B64-9075-6A085A3EA675}" destId="{6D83BE79-B69E-4D34-9365-8BADF85951A5}" srcOrd="0" destOrd="0" presId="urn:microsoft.com/office/officeart/2005/8/layout/target1"/>
    <dgm:cxn modelId="{52723F1D-A372-4F08-B9E7-7799705E03CA}" type="presParOf" srcId="{576D27CD-A07B-4B64-9075-6A085A3EA675}" destId="{0054EEEE-8083-427E-AFF6-AB45C576E399}" srcOrd="1" destOrd="0" presId="urn:microsoft.com/office/officeart/2005/8/layout/target1"/>
    <dgm:cxn modelId="{5FEFB6D3-A0D1-48E0-8EAE-CCFFFB694CD2}" type="presParOf" srcId="{576D27CD-A07B-4B64-9075-6A085A3EA675}" destId="{B451DACC-0947-415D-AD45-C5E7F498A8CD}" srcOrd="2" destOrd="0" presId="urn:microsoft.com/office/officeart/2005/8/layout/target1"/>
    <dgm:cxn modelId="{5A307CD3-E1F3-40B1-8388-9B280EC2225C}" type="presParOf" srcId="{576D27CD-A07B-4B64-9075-6A085A3EA675}" destId="{BE6568E5-58CE-4812-BF0A-5EFA6C74B2EC}" srcOrd="3" destOrd="0" presId="urn:microsoft.com/office/officeart/2005/8/layout/target1"/>
    <dgm:cxn modelId="{1CD0E26F-58BC-435E-9D41-43B48030AECE}" type="presParOf" srcId="{576D27CD-A07B-4B64-9075-6A085A3EA675}" destId="{1E3B769C-00A6-4403-96C7-F69A15236D69}" srcOrd="4" destOrd="0" presId="urn:microsoft.com/office/officeart/2005/8/layout/target1"/>
    <dgm:cxn modelId="{70ACB50A-E02E-4A7E-9544-98E1436546D0}" type="presParOf" srcId="{576D27CD-A07B-4B64-9075-6A085A3EA675}" destId="{53434A58-35D5-4890-9226-CDE720A574CF}" srcOrd="5" destOrd="0" presId="urn:microsoft.com/office/officeart/2005/8/layout/target1"/>
    <dgm:cxn modelId="{590D6309-8ED0-4BF9-A536-345EAF7BA367}" type="presParOf" srcId="{576D27CD-A07B-4B64-9075-6A085A3EA675}" destId="{0F38A451-B514-4ACF-8626-5B45FE9A7CEE}" srcOrd="6" destOrd="0" presId="urn:microsoft.com/office/officeart/2005/8/layout/target1"/>
    <dgm:cxn modelId="{DD2EA08A-C60D-4434-87E5-E00F42D9E89F}" type="presParOf" srcId="{576D27CD-A07B-4B64-9075-6A085A3EA675}" destId="{BF33F632-BDF3-4D29-A7D6-A37D355730E6}" srcOrd="7" destOrd="0" presId="urn:microsoft.com/office/officeart/2005/8/layout/target1"/>
    <dgm:cxn modelId="{F594813B-FD51-4789-AF2E-2B8A18ABC65E}" type="presParOf" srcId="{576D27CD-A07B-4B64-9075-6A085A3EA675}" destId="{2D6590B7-FCC8-4B94-BA0F-1A269B0F681A}" srcOrd="8" destOrd="0" presId="urn:microsoft.com/office/officeart/2005/8/layout/target1"/>
    <dgm:cxn modelId="{2A7CEA8B-EF5A-4C07-9379-34204FD7D060}" type="presParOf" srcId="{576D27CD-A07B-4B64-9075-6A085A3EA675}" destId="{5FBD6684-494A-4C48-8DE1-876B6F9DF3BC}" srcOrd="9" destOrd="0" presId="urn:microsoft.com/office/officeart/2005/8/layout/target1"/>
    <dgm:cxn modelId="{4E8DCC0A-A48C-4367-8A35-0071906CD04E}" type="presParOf" srcId="{576D27CD-A07B-4B64-9075-6A085A3EA675}" destId="{DB17B077-D021-4B51-AB9D-4706C2B9562C}" srcOrd="10" destOrd="0" presId="urn:microsoft.com/office/officeart/2005/8/layout/target1"/>
    <dgm:cxn modelId="{2094B3D2-4DFA-4F3B-9360-AECAB885D509}" type="presParOf" srcId="{576D27CD-A07B-4B64-9075-6A085A3EA675}" destId="{8CD77B6B-7882-48E7-BB9B-0034D795FDEF}" srcOrd="11" destOrd="0" presId="urn:microsoft.com/office/officeart/2005/8/layout/target1"/>
    <dgm:cxn modelId="{99EB12E3-963C-4CB8-BD3B-7B5DD14AAD7F}" type="presParOf" srcId="{576D27CD-A07B-4B64-9075-6A085A3EA675}" destId="{1784A581-D0FA-459C-9282-29E74F30263E}" srcOrd="12" destOrd="0" presId="urn:microsoft.com/office/officeart/2005/8/layout/target1"/>
    <dgm:cxn modelId="{08F1E9C7-9240-46DF-84ED-74E972A800DC}" type="presParOf" srcId="{576D27CD-A07B-4B64-9075-6A085A3EA675}" destId="{61EEDA58-7863-47BC-ABD6-70B7363CB52D}" srcOrd="13" destOrd="0" presId="urn:microsoft.com/office/officeart/2005/8/layout/target1"/>
    <dgm:cxn modelId="{C448425C-3B4C-4F20-BCD5-01F2269427EA}" type="presParOf" srcId="{576D27CD-A07B-4B64-9075-6A085A3EA675}" destId="{11E2EC87-F8EF-46C8-8D11-B22E9490DBC5}" srcOrd="14" destOrd="0" presId="urn:microsoft.com/office/officeart/2005/8/layout/target1"/>
    <dgm:cxn modelId="{326F817B-AA27-4B87-9691-58BF2E1636CC}" type="presParOf" srcId="{576D27CD-A07B-4B64-9075-6A085A3EA675}" destId="{5A42BED7-EB6A-403C-B322-F64F45171C37}" srcOrd="15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1AAF6F-2C86-4C3C-80DB-6023E5BAC4C8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DFA3C12-2DA0-4D2B-B0C4-F43BC8403F5C}">
      <dgm:prSet/>
      <dgm:spPr/>
      <dgm:t>
        <a:bodyPr/>
        <a:lstStyle/>
        <a:p>
          <a:pPr rtl="0"/>
          <a:r>
            <a:rPr lang="ar-SA"/>
            <a:t>Develop hybrid AI-HCI model (CNN + LSTM + RL)</a:t>
          </a:r>
        </a:p>
      </dgm:t>
    </dgm:pt>
    <dgm:pt modelId="{8A423DDE-AB42-493A-A5B4-BFC0B52B96DF}" type="parTrans" cxnId="{AA4D655D-7BE3-4B98-9603-1A924417030A}">
      <dgm:prSet/>
      <dgm:spPr/>
      <dgm:t>
        <a:bodyPr/>
        <a:lstStyle/>
        <a:p>
          <a:endParaRPr lang="en-US"/>
        </a:p>
      </dgm:t>
    </dgm:pt>
    <dgm:pt modelId="{DDE6C2F6-71B4-4F44-9BFA-37485F52871A}" type="sibTrans" cxnId="{AA4D655D-7BE3-4B98-9603-1A924417030A}">
      <dgm:prSet/>
      <dgm:spPr/>
      <dgm:t>
        <a:bodyPr/>
        <a:lstStyle/>
        <a:p>
          <a:endParaRPr lang="en-US"/>
        </a:p>
      </dgm:t>
    </dgm:pt>
    <dgm:pt modelId="{E36D776D-AEB8-45CF-BF2B-FF83219ADA3C}">
      <dgm:prSet/>
      <dgm:spPr/>
      <dgm:t>
        <a:bodyPr/>
        <a:lstStyle/>
        <a:p>
          <a:pPr rtl="0"/>
          <a:r>
            <a:rPr lang="ar-SA"/>
            <a:t>Improve prediction accuracy and usability</a:t>
          </a:r>
        </a:p>
      </dgm:t>
    </dgm:pt>
    <dgm:pt modelId="{9F40E550-D804-4D58-A507-79ED8A567D10}" type="parTrans" cxnId="{FEF0C130-DD9C-4CA0-94FA-97470C6A4B14}">
      <dgm:prSet/>
      <dgm:spPr/>
      <dgm:t>
        <a:bodyPr/>
        <a:lstStyle/>
        <a:p>
          <a:endParaRPr lang="en-US"/>
        </a:p>
      </dgm:t>
    </dgm:pt>
    <dgm:pt modelId="{4257EA34-3743-4185-9D4A-4D9DB39489F4}" type="sibTrans" cxnId="{FEF0C130-DD9C-4CA0-94FA-97470C6A4B14}">
      <dgm:prSet/>
      <dgm:spPr/>
      <dgm:t>
        <a:bodyPr/>
        <a:lstStyle/>
        <a:p>
          <a:endParaRPr lang="en-US"/>
        </a:p>
      </dgm:t>
    </dgm:pt>
    <dgm:pt modelId="{B90BF117-BED2-4B75-A1F4-D90C1C0BC3F9}">
      <dgm:prSet/>
      <dgm:spPr/>
      <dgm:t>
        <a:bodyPr/>
        <a:lstStyle/>
        <a:p>
          <a:pPr rtl="0"/>
          <a:r>
            <a:rPr lang="ar-SA"/>
            <a:t>Reduce task completion time (&gt;20%)</a:t>
          </a:r>
        </a:p>
      </dgm:t>
    </dgm:pt>
    <dgm:pt modelId="{08C524D3-42D2-495C-B6FA-3F29C0E1D994}" type="parTrans" cxnId="{8678C523-320B-4B4E-9CA2-41341523EBA2}">
      <dgm:prSet/>
      <dgm:spPr/>
      <dgm:t>
        <a:bodyPr/>
        <a:lstStyle/>
        <a:p>
          <a:endParaRPr lang="en-US"/>
        </a:p>
      </dgm:t>
    </dgm:pt>
    <dgm:pt modelId="{AAB67E19-66B0-4A29-8065-A304AF97EE2C}" type="sibTrans" cxnId="{8678C523-320B-4B4E-9CA2-41341523EBA2}">
      <dgm:prSet/>
      <dgm:spPr/>
      <dgm:t>
        <a:bodyPr/>
        <a:lstStyle/>
        <a:p>
          <a:endParaRPr lang="en-US"/>
        </a:p>
      </dgm:t>
    </dgm:pt>
    <dgm:pt modelId="{55938C13-0C56-4B25-B8E9-FA6D48944DCB}">
      <dgm:prSet/>
      <dgm:spPr/>
      <dgm:t>
        <a:bodyPr/>
        <a:lstStyle/>
        <a:p>
          <a:pPr rtl="0"/>
          <a:r>
            <a:rPr lang="ar-SA"/>
            <a:t>Evaluate using SUS, NASA-TLX, accuracy metrics</a:t>
          </a:r>
        </a:p>
      </dgm:t>
    </dgm:pt>
    <dgm:pt modelId="{83D2D331-C0AD-43B6-877D-DF748DF4F0E2}" type="parTrans" cxnId="{843036BA-4635-4D3F-B7CC-9008014F6AF6}">
      <dgm:prSet/>
      <dgm:spPr/>
      <dgm:t>
        <a:bodyPr/>
        <a:lstStyle/>
        <a:p>
          <a:endParaRPr lang="en-US"/>
        </a:p>
      </dgm:t>
    </dgm:pt>
    <dgm:pt modelId="{1C0EF3EC-07B6-4AF6-8229-9CBE65496019}" type="sibTrans" cxnId="{843036BA-4635-4D3F-B7CC-9008014F6AF6}">
      <dgm:prSet/>
      <dgm:spPr/>
      <dgm:t>
        <a:bodyPr/>
        <a:lstStyle/>
        <a:p>
          <a:endParaRPr lang="en-US"/>
        </a:p>
      </dgm:t>
    </dgm:pt>
    <dgm:pt modelId="{EBF0556A-3DDA-4B2A-B996-6FE7AE5A6689}" type="pres">
      <dgm:prSet presAssocID="{881AAF6F-2C86-4C3C-80DB-6023E5BAC4C8}" presName="compositeShape" presStyleCnt="0">
        <dgm:presLayoutVars>
          <dgm:chMax val="7"/>
          <dgm:dir/>
          <dgm:resizeHandles val="exact"/>
        </dgm:presLayoutVars>
      </dgm:prSet>
      <dgm:spPr/>
    </dgm:pt>
    <dgm:pt modelId="{829A1822-C92C-4788-9282-C2F8DFBF987E}" type="pres">
      <dgm:prSet presAssocID="{EDFA3C12-2DA0-4D2B-B0C4-F43BC8403F5C}" presName="circ1" presStyleLbl="vennNode1" presStyleIdx="0" presStyleCnt="4"/>
      <dgm:spPr/>
    </dgm:pt>
    <dgm:pt modelId="{1F6D1D9E-81F1-4112-AC3C-928329705935}" type="pres">
      <dgm:prSet presAssocID="{EDFA3C12-2DA0-4D2B-B0C4-F43BC8403F5C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A94F960-63BF-4C00-BCDD-780E87E72048}" type="pres">
      <dgm:prSet presAssocID="{E36D776D-AEB8-45CF-BF2B-FF83219ADA3C}" presName="circ2" presStyleLbl="vennNode1" presStyleIdx="1" presStyleCnt="4"/>
      <dgm:spPr/>
    </dgm:pt>
    <dgm:pt modelId="{EFAA485A-01F5-4793-97E3-2567E0B65BE3}" type="pres">
      <dgm:prSet presAssocID="{E36D776D-AEB8-45CF-BF2B-FF83219ADA3C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01342DAB-3C7B-4367-A97C-6BE0FAB9E788}" type="pres">
      <dgm:prSet presAssocID="{B90BF117-BED2-4B75-A1F4-D90C1C0BC3F9}" presName="circ3" presStyleLbl="vennNode1" presStyleIdx="2" presStyleCnt="4"/>
      <dgm:spPr/>
    </dgm:pt>
    <dgm:pt modelId="{9A9A939A-A9D0-4773-8B9B-B6A207BCD43A}" type="pres">
      <dgm:prSet presAssocID="{B90BF117-BED2-4B75-A1F4-D90C1C0BC3F9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552C1798-9076-46D0-831D-ABA30F678F14}" type="pres">
      <dgm:prSet presAssocID="{55938C13-0C56-4B25-B8E9-FA6D48944DCB}" presName="circ4" presStyleLbl="vennNode1" presStyleIdx="3" presStyleCnt="4"/>
      <dgm:spPr/>
    </dgm:pt>
    <dgm:pt modelId="{FFF8860B-606C-4631-8D75-A68FD1AC1D59}" type="pres">
      <dgm:prSet presAssocID="{55938C13-0C56-4B25-B8E9-FA6D48944DCB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8678C523-320B-4B4E-9CA2-41341523EBA2}" srcId="{881AAF6F-2C86-4C3C-80DB-6023E5BAC4C8}" destId="{B90BF117-BED2-4B75-A1F4-D90C1C0BC3F9}" srcOrd="2" destOrd="0" parTransId="{08C524D3-42D2-495C-B6FA-3F29C0E1D994}" sibTransId="{AAB67E19-66B0-4A29-8065-A304AF97EE2C}"/>
    <dgm:cxn modelId="{EF938028-4334-4992-AAFC-F002793388D9}" type="presOf" srcId="{B90BF117-BED2-4B75-A1F4-D90C1C0BC3F9}" destId="{01342DAB-3C7B-4367-A97C-6BE0FAB9E788}" srcOrd="0" destOrd="0" presId="urn:microsoft.com/office/officeart/2005/8/layout/venn1"/>
    <dgm:cxn modelId="{F62D3B29-4E3A-452C-936E-6B541DB42C5C}" type="presOf" srcId="{881AAF6F-2C86-4C3C-80DB-6023E5BAC4C8}" destId="{EBF0556A-3DDA-4B2A-B996-6FE7AE5A6689}" srcOrd="0" destOrd="0" presId="urn:microsoft.com/office/officeart/2005/8/layout/venn1"/>
    <dgm:cxn modelId="{FEF0C130-DD9C-4CA0-94FA-97470C6A4B14}" srcId="{881AAF6F-2C86-4C3C-80DB-6023E5BAC4C8}" destId="{E36D776D-AEB8-45CF-BF2B-FF83219ADA3C}" srcOrd="1" destOrd="0" parTransId="{9F40E550-D804-4D58-A507-79ED8A567D10}" sibTransId="{4257EA34-3743-4185-9D4A-4D9DB39489F4}"/>
    <dgm:cxn modelId="{6D0CB736-C492-4194-ACDA-E1363C4815D9}" type="presOf" srcId="{EDFA3C12-2DA0-4D2B-B0C4-F43BC8403F5C}" destId="{1F6D1D9E-81F1-4112-AC3C-928329705935}" srcOrd="1" destOrd="0" presId="urn:microsoft.com/office/officeart/2005/8/layout/venn1"/>
    <dgm:cxn modelId="{AA4D655D-7BE3-4B98-9603-1A924417030A}" srcId="{881AAF6F-2C86-4C3C-80DB-6023E5BAC4C8}" destId="{EDFA3C12-2DA0-4D2B-B0C4-F43BC8403F5C}" srcOrd="0" destOrd="0" parTransId="{8A423DDE-AB42-493A-A5B4-BFC0B52B96DF}" sibTransId="{DDE6C2F6-71B4-4F44-9BFA-37485F52871A}"/>
    <dgm:cxn modelId="{F64D2C66-F68A-452E-B09E-0D15246910E1}" type="presOf" srcId="{E36D776D-AEB8-45CF-BF2B-FF83219ADA3C}" destId="{EFAA485A-01F5-4793-97E3-2567E0B65BE3}" srcOrd="1" destOrd="0" presId="urn:microsoft.com/office/officeart/2005/8/layout/venn1"/>
    <dgm:cxn modelId="{B5395350-384B-4961-ABE7-D7D38CD6BDEA}" type="presOf" srcId="{B90BF117-BED2-4B75-A1F4-D90C1C0BC3F9}" destId="{9A9A939A-A9D0-4773-8B9B-B6A207BCD43A}" srcOrd="1" destOrd="0" presId="urn:microsoft.com/office/officeart/2005/8/layout/venn1"/>
    <dgm:cxn modelId="{213F0579-26B5-4682-8C4B-453A0AA8EFF9}" type="presOf" srcId="{55938C13-0C56-4B25-B8E9-FA6D48944DCB}" destId="{FFF8860B-606C-4631-8D75-A68FD1AC1D59}" srcOrd="1" destOrd="0" presId="urn:microsoft.com/office/officeart/2005/8/layout/venn1"/>
    <dgm:cxn modelId="{FA84C459-88CE-4F64-BBBD-1FBBBF75155F}" type="presOf" srcId="{55938C13-0C56-4B25-B8E9-FA6D48944DCB}" destId="{552C1798-9076-46D0-831D-ABA30F678F14}" srcOrd="0" destOrd="0" presId="urn:microsoft.com/office/officeart/2005/8/layout/venn1"/>
    <dgm:cxn modelId="{CD85E492-5AD8-4BEE-B1E6-F6EE963EBA96}" type="presOf" srcId="{E36D776D-AEB8-45CF-BF2B-FF83219ADA3C}" destId="{AA94F960-63BF-4C00-BCDD-780E87E72048}" srcOrd="0" destOrd="0" presId="urn:microsoft.com/office/officeart/2005/8/layout/venn1"/>
    <dgm:cxn modelId="{843036BA-4635-4D3F-B7CC-9008014F6AF6}" srcId="{881AAF6F-2C86-4C3C-80DB-6023E5BAC4C8}" destId="{55938C13-0C56-4B25-B8E9-FA6D48944DCB}" srcOrd="3" destOrd="0" parTransId="{83D2D331-C0AD-43B6-877D-DF748DF4F0E2}" sibTransId="{1C0EF3EC-07B6-4AF6-8229-9CBE65496019}"/>
    <dgm:cxn modelId="{F0BF0ACF-4058-40E8-B3DA-AE1B35993473}" type="presOf" srcId="{EDFA3C12-2DA0-4D2B-B0C4-F43BC8403F5C}" destId="{829A1822-C92C-4788-9282-C2F8DFBF987E}" srcOrd="0" destOrd="0" presId="urn:microsoft.com/office/officeart/2005/8/layout/venn1"/>
    <dgm:cxn modelId="{128A521F-925E-4A5C-9DD4-DAD92FA88234}" type="presParOf" srcId="{EBF0556A-3DDA-4B2A-B996-6FE7AE5A6689}" destId="{829A1822-C92C-4788-9282-C2F8DFBF987E}" srcOrd="0" destOrd="0" presId="urn:microsoft.com/office/officeart/2005/8/layout/venn1"/>
    <dgm:cxn modelId="{4D140F5C-1502-4CEC-AFA4-0116A3A3905D}" type="presParOf" srcId="{EBF0556A-3DDA-4B2A-B996-6FE7AE5A6689}" destId="{1F6D1D9E-81F1-4112-AC3C-928329705935}" srcOrd="1" destOrd="0" presId="urn:microsoft.com/office/officeart/2005/8/layout/venn1"/>
    <dgm:cxn modelId="{A2A170E4-C1AC-47B1-A6CD-902CAC6558AE}" type="presParOf" srcId="{EBF0556A-3DDA-4B2A-B996-6FE7AE5A6689}" destId="{AA94F960-63BF-4C00-BCDD-780E87E72048}" srcOrd="2" destOrd="0" presId="urn:microsoft.com/office/officeart/2005/8/layout/venn1"/>
    <dgm:cxn modelId="{CBC230F2-FBC5-472B-8EB1-7DD5A3357C19}" type="presParOf" srcId="{EBF0556A-3DDA-4B2A-B996-6FE7AE5A6689}" destId="{EFAA485A-01F5-4793-97E3-2567E0B65BE3}" srcOrd="3" destOrd="0" presId="urn:microsoft.com/office/officeart/2005/8/layout/venn1"/>
    <dgm:cxn modelId="{8B5148A4-C1F9-4A45-96E6-09597B22C8DC}" type="presParOf" srcId="{EBF0556A-3DDA-4B2A-B996-6FE7AE5A6689}" destId="{01342DAB-3C7B-4367-A97C-6BE0FAB9E788}" srcOrd="4" destOrd="0" presId="urn:microsoft.com/office/officeart/2005/8/layout/venn1"/>
    <dgm:cxn modelId="{2FA7A2C5-0A8F-46FC-9F42-0AEC8EA8DDAF}" type="presParOf" srcId="{EBF0556A-3DDA-4B2A-B996-6FE7AE5A6689}" destId="{9A9A939A-A9D0-4773-8B9B-B6A207BCD43A}" srcOrd="5" destOrd="0" presId="urn:microsoft.com/office/officeart/2005/8/layout/venn1"/>
    <dgm:cxn modelId="{8EB0056C-CFFE-4E60-A04B-AE1399BD57F8}" type="presParOf" srcId="{EBF0556A-3DDA-4B2A-B996-6FE7AE5A6689}" destId="{552C1798-9076-46D0-831D-ABA30F678F14}" srcOrd="6" destOrd="0" presId="urn:microsoft.com/office/officeart/2005/8/layout/venn1"/>
    <dgm:cxn modelId="{7904D264-0484-4218-859E-74AE797E1D0A}" type="presParOf" srcId="{EBF0556A-3DDA-4B2A-B996-6FE7AE5A6689}" destId="{FFF8860B-606C-4631-8D75-A68FD1AC1D59}" srcOrd="7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79CB75-6847-4BAC-9A17-CC1197860695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4FC9D71-2D47-4568-9BA2-790A081A80EB}">
      <dgm:prSet/>
      <dgm:spPr/>
      <dgm:t>
        <a:bodyPr/>
        <a:lstStyle/>
        <a:p>
          <a:pPr rtl="0"/>
          <a:r>
            <a:rPr lang="ar-SA" dirty="0"/>
            <a:t>AI enhances adaptive user interfaces</a:t>
          </a:r>
        </a:p>
      </dgm:t>
    </dgm:pt>
    <dgm:pt modelId="{8888AE25-492F-4EF2-AC5E-B8403A74B339}" type="parTrans" cxnId="{3145FA03-3B9D-4471-81BA-93830FD7575B}">
      <dgm:prSet/>
      <dgm:spPr/>
      <dgm:t>
        <a:bodyPr/>
        <a:lstStyle/>
        <a:p>
          <a:endParaRPr lang="en-US"/>
        </a:p>
      </dgm:t>
    </dgm:pt>
    <dgm:pt modelId="{BA029492-4E36-4571-979D-EC6314642843}" type="sibTrans" cxnId="{3145FA03-3B9D-4471-81BA-93830FD7575B}">
      <dgm:prSet/>
      <dgm:spPr/>
      <dgm:t>
        <a:bodyPr/>
        <a:lstStyle/>
        <a:p>
          <a:endParaRPr lang="en-US"/>
        </a:p>
      </dgm:t>
    </dgm:pt>
    <dgm:pt modelId="{8F7A5F16-452B-4CDC-8EBC-F8779992F20B}">
      <dgm:prSet/>
      <dgm:spPr/>
      <dgm:t>
        <a:bodyPr/>
        <a:lstStyle/>
        <a:p>
          <a:pPr rtl="0"/>
          <a:r>
            <a:rPr lang="ar-SA" dirty="0"/>
            <a:t>CNN: GUI recognition, LSTM: sequence prediction</a:t>
          </a:r>
        </a:p>
      </dgm:t>
    </dgm:pt>
    <dgm:pt modelId="{B9A1BF22-BCE7-4C2F-9824-DFDC52E0C4BC}" type="parTrans" cxnId="{846E1286-D99B-4EF3-8C95-2B2EB9DF8248}">
      <dgm:prSet/>
      <dgm:spPr/>
      <dgm:t>
        <a:bodyPr/>
        <a:lstStyle/>
        <a:p>
          <a:endParaRPr lang="en-US"/>
        </a:p>
      </dgm:t>
    </dgm:pt>
    <dgm:pt modelId="{EE8A0133-DA1B-4A73-88E1-4339ED16D7B0}" type="sibTrans" cxnId="{846E1286-D99B-4EF3-8C95-2B2EB9DF8248}">
      <dgm:prSet/>
      <dgm:spPr/>
      <dgm:t>
        <a:bodyPr/>
        <a:lstStyle/>
        <a:p>
          <a:endParaRPr lang="en-US"/>
        </a:p>
      </dgm:t>
    </dgm:pt>
    <dgm:pt modelId="{77A95CB6-0E07-4C3E-87C9-0A622B22B666}">
      <dgm:prSet/>
      <dgm:spPr/>
      <dgm:t>
        <a:bodyPr/>
        <a:lstStyle/>
        <a:p>
          <a:pPr rtl="0"/>
          <a:r>
            <a:rPr lang="ar-SA"/>
            <a:t>RL: decision-making and adaptation</a:t>
          </a:r>
        </a:p>
      </dgm:t>
    </dgm:pt>
    <dgm:pt modelId="{1E5859D2-7D9D-4139-AC4D-4BFCDFECB27A}" type="parTrans" cxnId="{8A861F78-FF12-4F97-BBD8-03744E9CD1DE}">
      <dgm:prSet/>
      <dgm:spPr/>
      <dgm:t>
        <a:bodyPr/>
        <a:lstStyle/>
        <a:p>
          <a:endParaRPr lang="en-US"/>
        </a:p>
      </dgm:t>
    </dgm:pt>
    <dgm:pt modelId="{FF3CB42E-8F57-4BD7-895D-DA4F8AC97E28}" type="sibTrans" cxnId="{8A861F78-FF12-4F97-BBD8-03744E9CD1DE}">
      <dgm:prSet/>
      <dgm:spPr/>
      <dgm:t>
        <a:bodyPr/>
        <a:lstStyle/>
        <a:p>
          <a:endParaRPr lang="en-US"/>
        </a:p>
      </dgm:t>
    </dgm:pt>
    <dgm:pt modelId="{40A50CED-15E9-462D-8453-B4553BB4D80F}">
      <dgm:prSet/>
      <dgm:spPr/>
      <dgm:t>
        <a:bodyPr/>
        <a:lstStyle/>
        <a:p>
          <a:pPr rtl="0"/>
          <a:r>
            <a:rPr lang="ar-SA" dirty="0"/>
            <a:t>Gap: No integrated model for Windows + Arabic context</a:t>
          </a:r>
        </a:p>
      </dgm:t>
    </dgm:pt>
    <dgm:pt modelId="{D5C95316-A5C4-4119-972D-A9CABEB2CBF7}" type="parTrans" cxnId="{22A5B7FB-E42D-4B11-A895-D9CEADD1704B}">
      <dgm:prSet/>
      <dgm:spPr/>
      <dgm:t>
        <a:bodyPr/>
        <a:lstStyle/>
        <a:p>
          <a:endParaRPr lang="en-US"/>
        </a:p>
      </dgm:t>
    </dgm:pt>
    <dgm:pt modelId="{2957650A-62FC-4D7D-924C-071D9C5E7A55}" type="sibTrans" cxnId="{22A5B7FB-E42D-4B11-A895-D9CEADD1704B}">
      <dgm:prSet/>
      <dgm:spPr/>
      <dgm:t>
        <a:bodyPr/>
        <a:lstStyle/>
        <a:p>
          <a:endParaRPr lang="en-US"/>
        </a:p>
      </dgm:t>
    </dgm:pt>
    <dgm:pt modelId="{E47B81DA-F174-486C-8C18-EE97E0709CE8}" type="pres">
      <dgm:prSet presAssocID="{4979CB75-6847-4BAC-9A17-CC1197860695}" presName="linearFlow" presStyleCnt="0">
        <dgm:presLayoutVars>
          <dgm:dir/>
          <dgm:resizeHandles val="exact"/>
        </dgm:presLayoutVars>
      </dgm:prSet>
      <dgm:spPr/>
    </dgm:pt>
    <dgm:pt modelId="{E58126EE-7FB6-4C01-98D2-8ABB086A9698}" type="pres">
      <dgm:prSet presAssocID="{64FC9D71-2D47-4568-9BA2-790A081A80EB}" presName="composite" presStyleCnt="0"/>
      <dgm:spPr/>
    </dgm:pt>
    <dgm:pt modelId="{95C2565A-83A9-43B4-8851-16A4C3AD3F4E}" type="pres">
      <dgm:prSet presAssocID="{64FC9D71-2D47-4568-9BA2-790A081A80EB}" presName="imgShp" presStyleLbl="fgImgPlace1" presStyleIdx="0" presStyleCnt="4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>
        <a:solidFill>
          <a:schemeClr val="accent1">
            <a:lumMod val="20000"/>
            <a:lumOff val="80000"/>
          </a:schemeClr>
        </a:solidFill>
      </dgm:spPr>
    </dgm:pt>
    <dgm:pt modelId="{910AD370-D1F2-4CD6-9981-08CB0FFE3AE4}" type="pres">
      <dgm:prSet presAssocID="{64FC9D71-2D47-4568-9BA2-790A081A80EB}" presName="txShp" presStyleLbl="node1" presStyleIdx="0" presStyleCnt="4" custScaleX="109047">
        <dgm:presLayoutVars>
          <dgm:bulletEnabled val="1"/>
        </dgm:presLayoutVars>
      </dgm:prSet>
      <dgm:spPr/>
    </dgm:pt>
    <dgm:pt modelId="{E42902DD-4289-4FAB-A857-624410F39A40}" type="pres">
      <dgm:prSet presAssocID="{BA029492-4E36-4571-979D-EC6314642843}" presName="spacing" presStyleCnt="0"/>
      <dgm:spPr/>
    </dgm:pt>
    <dgm:pt modelId="{D3B57C6B-580C-4E46-80C6-39FB442A32EE}" type="pres">
      <dgm:prSet presAssocID="{8F7A5F16-452B-4CDC-8EBC-F8779992F20B}" presName="composite" presStyleCnt="0"/>
      <dgm:spPr/>
    </dgm:pt>
    <dgm:pt modelId="{458BDB31-91B1-4301-A08E-F647CD785802}" type="pres">
      <dgm:prSet presAssocID="{8F7A5F16-452B-4CDC-8EBC-F8779992F20B}" presName="imgShp" presStyleLbl="fgImgPlace1" presStyleIdx="1" presStyleCnt="4"/>
      <dgm:spPr>
        <a:solidFill>
          <a:schemeClr val="accent1">
            <a:lumMod val="20000"/>
            <a:lumOff val="80000"/>
          </a:schemeClr>
        </a:solidFill>
        <a:ln>
          <a:solidFill>
            <a:schemeClr val="accent2">
              <a:lumMod val="50000"/>
            </a:schemeClr>
          </a:solidFill>
        </a:ln>
      </dgm:spPr>
    </dgm:pt>
    <dgm:pt modelId="{9C8BF084-0C90-4120-A2FA-FAABA485BCC3}" type="pres">
      <dgm:prSet presAssocID="{8F7A5F16-452B-4CDC-8EBC-F8779992F20B}" presName="txShp" presStyleLbl="node1" presStyleIdx="1" presStyleCnt="4">
        <dgm:presLayoutVars>
          <dgm:bulletEnabled val="1"/>
        </dgm:presLayoutVars>
      </dgm:prSet>
      <dgm:spPr/>
    </dgm:pt>
    <dgm:pt modelId="{E3EADD77-3CA1-47C8-B432-E19DC7519276}" type="pres">
      <dgm:prSet presAssocID="{EE8A0133-DA1B-4A73-88E1-4339ED16D7B0}" presName="spacing" presStyleCnt="0"/>
      <dgm:spPr/>
    </dgm:pt>
    <dgm:pt modelId="{497E416B-3D47-4990-AA1E-B6766AC4BBFD}" type="pres">
      <dgm:prSet presAssocID="{77A95CB6-0E07-4C3E-87C9-0A622B22B666}" presName="composite" presStyleCnt="0"/>
      <dgm:spPr/>
    </dgm:pt>
    <dgm:pt modelId="{743E2536-24BD-4B85-B75B-4FA4BFBFDDD6}" type="pres">
      <dgm:prSet presAssocID="{77A95CB6-0E07-4C3E-87C9-0A622B22B666}" presName="imgShp" presStyleLbl="fgImgPlace1" presStyleIdx="2" presStyleCnt="4"/>
      <dgm:spPr>
        <a:solidFill>
          <a:schemeClr val="accent1">
            <a:lumMod val="20000"/>
            <a:lumOff val="80000"/>
          </a:schemeClr>
        </a:solidFill>
        <a:ln>
          <a:solidFill>
            <a:schemeClr val="accent1">
              <a:lumMod val="50000"/>
            </a:schemeClr>
          </a:solidFill>
        </a:ln>
      </dgm:spPr>
    </dgm:pt>
    <dgm:pt modelId="{DBBA1459-4180-458A-8DE4-53D33B968FC5}" type="pres">
      <dgm:prSet presAssocID="{77A95CB6-0E07-4C3E-87C9-0A622B22B666}" presName="txShp" presStyleLbl="node1" presStyleIdx="2" presStyleCnt="4">
        <dgm:presLayoutVars>
          <dgm:bulletEnabled val="1"/>
        </dgm:presLayoutVars>
      </dgm:prSet>
      <dgm:spPr/>
    </dgm:pt>
    <dgm:pt modelId="{23A4F000-B019-4A55-A21A-E6D183A92971}" type="pres">
      <dgm:prSet presAssocID="{FF3CB42E-8F57-4BD7-895D-DA4F8AC97E28}" presName="spacing" presStyleCnt="0"/>
      <dgm:spPr/>
    </dgm:pt>
    <dgm:pt modelId="{7D74695F-07C5-47BB-8401-D19E5BBCCB1B}" type="pres">
      <dgm:prSet presAssocID="{40A50CED-15E9-462D-8453-B4553BB4D80F}" presName="composite" presStyleCnt="0"/>
      <dgm:spPr/>
    </dgm:pt>
    <dgm:pt modelId="{903F39FE-D3EA-48F1-9BD9-6413CEF6754D}" type="pres">
      <dgm:prSet presAssocID="{40A50CED-15E9-462D-8453-B4553BB4D80F}" presName="imgShp" presStyleLbl="fgImgPlace1" presStyleIdx="3" presStyleCnt="4"/>
      <dgm:spPr>
        <a:solidFill>
          <a:schemeClr val="accent1">
            <a:lumMod val="20000"/>
            <a:lumOff val="80000"/>
          </a:schemeClr>
        </a:solidFill>
        <a:ln>
          <a:solidFill>
            <a:schemeClr val="accent1">
              <a:lumMod val="50000"/>
            </a:schemeClr>
          </a:solidFill>
        </a:ln>
      </dgm:spPr>
    </dgm:pt>
    <dgm:pt modelId="{F685F2F1-9640-46E9-A6D8-8B440AD479E6}" type="pres">
      <dgm:prSet presAssocID="{40A50CED-15E9-462D-8453-B4553BB4D80F}" presName="txShp" presStyleLbl="node1" presStyleIdx="3" presStyleCnt="4">
        <dgm:presLayoutVars>
          <dgm:bulletEnabled val="1"/>
        </dgm:presLayoutVars>
      </dgm:prSet>
      <dgm:spPr/>
    </dgm:pt>
  </dgm:ptLst>
  <dgm:cxnLst>
    <dgm:cxn modelId="{3145FA03-3B9D-4471-81BA-93830FD7575B}" srcId="{4979CB75-6847-4BAC-9A17-CC1197860695}" destId="{64FC9D71-2D47-4568-9BA2-790A081A80EB}" srcOrd="0" destOrd="0" parTransId="{8888AE25-492F-4EF2-AC5E-B8403A74B339}" sibTransId="{BA029492-4E36-4571-979D-EC6314642843}"/>
    <dgm:cxn modelId="{8A861F78-FF12-4F97-BBD8-03744E9CD1DE}" srcId="{4979CB75-6847-4BAC-9A17-CC1197860695}" destId="{77A95CB6-0E07-4C3E-87C9-0A622B22B666}" srcOrd="2" destOrd="0" parTransId="{1E5859D2-7D9D-4139-AC4D-4BFCDFECB27A}" sibTransId="{FF3CB42E-8F57-4BD7-895D-DA4F8AC97E28}"/>
    <dgm:cxn modelId="{14F1E184-6034-46C0-855B-933E4E442CA1}" type="presOf" srcId="{40A50CED-15E9-462D-8453-B4553BB4D80F}" destId="{F685F2F1-9640-46E9-A6D8-8B440AD479E6}" srcOrd="0" destOrd="0" presId="urn:microsoft.com/office/officeart/2005/8/layout/vList3"/>
    <dgm:cxn modelId="{846E1286-D99B-4EF3-8C95-2B2EB9DF8248}" srcId="{4979CB75-6847-4BAC-9A17-CC1197860695}" destId="{8F7A5F16-452B-4CDC-8EBC-F8779992F20B}" srcOrd="1" destOrd="0" parTransId="{B9A1BF22-BCE7-4C2F-9824-DFDC52E0C4BC}" sibTransId="{EE8A0133-DA1B-4A73-88E1-4339ED16D7B0}"/>
    <dgm:cxn modelId="{A6299AA5-EC28-49DE-B2A5-D415A4CA4F77}" type="presOf" srcId="{77A95CB6-0E07-4C3E-87C9-0A622B22B666}" destId="{DBBA1459-4180-458A-8DE4-53D33B968FC5}" srcOrd="0" destOrd="0" presId="urn:microsoft.com/office/officeart/2005/8/layout/vList3"/>
    <dgm:cxn modelId="{C52689B7-C7F4-4D64-B95A-BCBA8305C248}" type="presOf" srcId="{8F7A5F16-452B-4CDC-8EBC-F8779992F20B}" destId="{9C8BF084-0C90-4120-A2FA-FAABA485BCC3}" srcOrd="0" destOrd="0" presId="urn:microsoft.com/office/officeart/2005/8/layout/vList3"/>
    <dgm:cxn modelId="{67D21CC2-AA40-4415-8B3A-30AE95BB4EF1}" type="presOf" srcId="{64FC9D71-2D47-4568-9BA2-790A081A80EB}" destId="{910AD370-D1F2-4CD6-9981-08CB0FFE3AE4}" srcOrd="0" destOrd="0" presId="urn:microsoft.com/office/officeart/2005/8/layout/vList3"/>
    <dgm:cxn modelId="{7D630AF6-CB8A-4E88-A1BB-5DC307C90CEB}" type="presOf" srcId="{4979CB75-6847-4BAC-9A17-CC1197860695}" destId="{E47B81DA-F174-486C-8C18-EE97E0709CE8}" srcOrd="0" destOrd="0" presId="urn:microsoft.com/office/officeart/2005/8/layout/vList3"/>
    <dgm:cxn modelId="{22A5B7FB-E42D-4B11-A895-D9CEADD1704B}" srcId="{4979CB75-6847-4BAC-9A17-CC1197860695}" destId="{40A50CED-15E9-462D-8453-B4553BB4D80F}" srcOrd="3" destOrd="0" parTransId="{D5C95316-A5C4-4119-972D-A9CABEB2CBF7}" sibTransId="{2957650A-62FC-4D7D-924C-071D9C5E7A55}"/>
    <dgm:cxn modelId="{31B601BD-8A7B-471D-A2E0-2E0B66137755}" type="presParOf" srcId="{E47B81DA-F174-486C-8C18-EE97E0709CE8}" destId="{E58126EE-7FB6-4C01-98D2-8ABB086A9698}" srcOrd="0" destOrd="0" presId="urn:microsoft.com/office/officeart/2005/8/layout/vList3"/>
    <dgm:cxn modelId="{13DC0ECF-A48D-4A88-94E2-5D7632C16803}" type="presParOf" srcId="{E58126EE-7FB6-4C01-98D2-8ABB086A9698}" destId="{95C2565A-83A9-43B4-8851-16A4C3AD3F4E}" srcOrd="0" destOrd="0" presId="urn:microsoft.com/office/officeart/2005/8/layout/vList3"/>
    <dgm:cxn modelId="{E24F1EF4-5E33-42D5-9260-1D73B0D87310}" type="presParOf" srcId="{E58126EE-7FB6-4C01-98D2-8ABB086A9698}" destId="{910AD370-D1F2-4CD6-9981-08CB0FFE3AE4}" srcOrd="1" destOrd="0" presId="urn:microsoft.com/office/officeart/2005/8/layout/vList3"/>
    <dgm:cxn modelId="{68C12B16-6269-48EA-BF55-23D59EB4DCEA}" type="presParOf" srcId="{E47B81DA-F174-486C-8C18-EE97E0709CE8}" destId="{E42902DD-4289-4FAB-A857-624410F39A40}" srcOrd="1" destOrd="0" presId="urn:microsoft.com/office/officeart/2005/8/layout/vList3"/>
    <dgm:cxn modelId="{F468E1F6-A53F-40FA-B7FB-C9F5229B6DB6}" type="presParOf" srcId="{E47B81DA-F174-486C-8C18-EE97E0709CE8}" destId="{D3B57C6B-580C-4E46-80C6-39FB442A32EE}" srcOrd="2" destOrd="0" presId="urn:microsoft.com/office/officeart/2005/8/layout/vList3"/>
    <dgm:cxn modelId="{60A08D5B-FAAE-4B70-8E4D-6FF523719586}" type="presParOf" srcId="{D3B57C6B-580C-4E46-80C6-39FB442A32EE}" destId="{458BDB31-91B1-4301-A08E-F647CD785802}" srcOrd="0" destOrd="0" presId="urn:microsoft.com/office/officeart/2005/8/layout/vList3"/>
    <dgm:cxn modelId="{9F61A793-695B-49F5-B7A1-455B73554C13}" type="presParOf" srcId="{D3B57C6B-580C-4E46-80C6-39FB442A32EE}" destId="{9C8BF084-0C90-4120-A2FA-FAABA485BCC3}" srcOrd="1" destOrd="0" presId="urn:microsoft.com/office/officeart/2005/8/layout/vList3"/>
    <dgm:cxn modelId="{299361F1-801D-45AD-A26C-AA1965F7E0FB}" type="presParOf" srcId="{E47B81DA-F174-486C-8C18-EE97E0709CE8}" destId="{E3EADD77-3CA1-47C8-B432-E19DC7519276}" srcOrd="3" destOrd="0" presId="urn:microsoft.com/office/officeart/2005/8/layout/vList3"/>
    <dgm:cxn modelId="{9B4A7B52-90B4-4411-95A6-BD28370C3C9D}" type="presParOf" srcId="{E47B81DA-F174-486C-8C18-EE97E0709CE8}" destId="{497E416B-3D47-4990-AA1E-B6766AC4BBFD}" srcOrd="4" destOrd="0" presId="urn:microsoft.com/office/officeart/2005/8/layout/vList3"/>
    <dgm:cxn modelId="{918EF24D-BB00-45ED-AFBA-C8B27410A677}" type="presParOf" srcId="{497E416B-3D47-4990-AA1E-B6766AC4BBFD}" destId="{743E2536-24BD-4B85-B75B-4FA4BFBFDDD6}" srcOrd="0" destOrd="0" presId="urn:microsoft.com/office/officeart/2005/8/layout/vList3"/>
    <dgm:cxn modelId="{F4A8A503-8B3A-4C97-B57F-74686CCC5492}" type="presParOf" srcId="{497E416B-3D47-4990-AA1E-B6766AC4BBFD}" destId="{DBBA1459-4180-458A-8DE4-53D33B968FC5}" srcOrd="1" destOrd="0" presId="urn:microsoft.com/office/officeart/2005/8/layout/vList3"/>
    <dgm:cxn modelId="{29B90D5E-D564-4089-BD21-844C8605D21C}" type="presParOf" srcId="{E47B81DA-F174-486C-8C18-EE97E0709CE8}" destId="{23A4F000-B019-4A55-A21A-E6D183A92971}" srcOrd="5" destOrd="0" presId="urn:microsoft.com/office/officeart/2005/8/layout/vList3"/>
    <dgm:cxn modelId="{609ED57F-7834-4FB4-BA76-5616FD8D1495}" type="presParOf" srcId="{E47B81DA-F174-486C-8C18-EE97E0709CE8}" destId="{7D74695F-07C5-47BB-8401-D19E5BBCCB1B}" srcOrd="6" destOrd="0" presId="urn:microsoft.com/office/officeart/2005/8/layout/vList3"/>
    <dgm:cxn modelId="{86CDCAE4-4FDC-444B-A9CF-34D39174CF20}" type="presParOf" srcId="{7D74695F-07C5-47BB-8401-D19E5BBCCB1B}" destId="{903F39FE-D3EA-48F1-9BD9-6413CEF6754D}" srcOrd="0" destOrd="0" presId="urn:microsoft.com/office/officeart/2005/8/layout/vList3"/>
    <dgm:cxn modelId="{CA0506B0-681D-46C9-BDB6-1F52F36D050E}" type="presParOf" srcId="{7D74695F-07C5-47BB-8401-D19E5BBCCB1B}" destId="{F685F2F1-9640-46E9-A6D8-8B440AD479E6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2EF281-0DE0-43D4-91A9-2DB96DF7B94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F36892-F566-4920-A628-435062F85811}">
      <dgm:prSet/>
      <dgm:spPr/>
      <dgm:t>
        <a:bodyPr/>
        <a:lstStyle/>
        <a:p>
          <a:pPr rtl="0"/>
          <a:r>
            <a:rPr lang="ar-SA"/>
            <a:t>Quantitative experimental design</a:t>
          </a:r>
        </a:p>
      </dgm:t>
    </dgm:pt>
    <dgm:pt modelId="{7B7930FC-625A-4648-8094-858D6FC18664}" type="parTrans" cxnId="{9168A42C-4F92-4F0A-8944-705D16037725}">
      <dgm:prSet/>
      <dgm:spPr/>
      <dgm:t>
        <a:bodyPr/>
        <a:lstStyle/>
        <a:p>
          <a:endParaRPr lang="en-US"/>
        </a:p>
      </dgm:t>
    </dgm:pt>
    <dgm:pt modelId="{A9B19F39-383A-4A51-BA27-1258299EC127}" type="sibTrans" cxnId="{9168A42C-4F92-4F0A-8944-705D16037725}">
      <dgm:prSet/>
      <dgm:spPr/>
      <dgm:t>
        <a:bodyPr/>
        <a:lstStyle/>
        <a:p>
          <a:endParaRPr lang="en-US"/>
        </a:p>
      </dgm:t>
    </dgm:pt>
    <dgm:pt modelId="{3C77553A-188C-46D4-A793-F3AA25100C49}">
      <dgm:prSet/>
      <dgm:spPr/>
      <dgm:t>
        <a:bodyPr/>
        <a:lstStyle/>
        <a:p>
          <a:pPr rtl="0"/>
          <a:r>
            <a:rPr lang="ar-SA"/>
            <a:t>Datasets: RICO, Open-UI, Microsoft GUI</a:t>
          </a:r>
        </a:p>
      </dgm:t>
    </dgm:pt>
    <dgm:pt modelId="{316BF9AD-5CDD-4A6D-B977-C3D30C3A3DA3}" type="parTrans" cxnId="{C334C97F-53DF-43F4-A642-C0351F5EED51}">
      <dgm:prSet/>
      <dgm:spPr/>
      <dgm:t>
        <a:bodyPr/>
        <a:lstStyle/>
        <a:p>
          <a:endParaRPr lang="en-US"/>
        </a:p>
      </dgm:t>
    </dgm:pt>
    <dgm:pt modelId="{54B84B18-19AF-4CCA-BD8C-FE5B08E27142}" type="sibTrans" cxnId="{C334C97F-53DF-43F4-A642-C0351F5EED51}">
      <dgm:prSet/>
      <dgm:spPr/>
      <dgm:t>
        <a:bodyPr/>
        <a:lstStyle/>
        <a:p>
          <a:endParaRPr lang="en-US"/>
        </a:p>
      </dgm:t>
    </dgm:pt>
    <dgm:pt modelId="{270B96B4-5AB7-4DF9-AB63-3669647C290F}">
      <dgm:prSet/>
      <dgm:spPr/>
      <dgm:t>
        <a:bodyPr/>
        <a:lstStyle/>
        <a:p>
          <a:pPr rtl="0"/>
          <a:r>
            <a:rPr lang="ar-SA"/>
            <a:t>Model: CNN + LSTM + RL integration</a:t>
          </a:r>
        </a:p>
      </dgm:t>
    </dgm:pt>
    <dgm:pt modelId="{1DF9BE43-4E0A-448C-A768-E68BB2EC3F12}" type="parTrans" cxnId="{21402AED-260F-4B10-A032-878F2088D59A}">
      <dgm:prSet/>
      <dgm:spPr/>
      <dgm:t>
        <a:bodyPr/>
        <a:lstStyle/>
        <a:p>
          <a:endParaRPr lang="en-US"/>
        </a:p>
      </dgm:t>
    </dgm:pt>
    <dgm:pt modelId="{6830EC22-6740-4050-9A48-6C07CCC89D3C}" type="sibTrans" cxnId="{21402AED-260F-4B10-A032-878F2088D59A}">
      <dgm:prSet/>
      <dgm:spPr/>
      <dgm:t>
        <a:bodyPr/>
        <a:lstStyle/>
        <a:p>
          <a:endParaRPr lang="en-US"/>
        </a:p>
      </dgm:t>
    </dgm:pt>
    <dgm:pt modelId="{05F70BBB-C6D4-4C08-9DDD-D49829A2990B}">
      <dgm:prSet/>
      <dgm:spPr/>
      <dgm:t>
        <a:bodyPr/>
        <a:lstStyle/>
        <a:p>
          <a:pPr rtl="0"/>
          <a:r>
            <a:rPr lang="ar-SA" dirty="0"/>
            <a:t>Evaluation: Accuracy, </a:t>
          </a:r>
          <a:r>
            <a:rPr lang="en-US" dirty="0"/>
            <a:t>F</a:t>
          </a:r>
          <a:r>
            <a:rPr lang="ar-SA" dirty="0"/>
            <a:t>1 </a:t>
          </a:r>
          <a:r>
            <a:rPr lang="en-US" dirty="0"/>
            <a:t>, </a:t>
          </a:r>
          <a:r>
            <a:rPr lang="ar-SA" dirty="0"/>
            <a:t>SUS, task time</a:t>
          </a:r>
        </a:p>
      </dgm:t>
    </dgm:pt>
    <dgm:pt modelId="{F240DE4B-1DEF-43A8-AA79-164A7470317F}" type="parTrans" cxnId="{3E21323F-B5AB-4345-96A2-02288E16AEDF}">
      <dgm:prSet/>
      <dgm:spPr/>
      <dgm:t>
        <a:bodyPr/>
        <a:lstStyle/>
        <a:p>
          <a:endParaRPr lang="en-US"/>
        </a:p>
      </dgm:t>
    </dgm:pt>
    <dgm:pt modelId="{85572ADC-3641-4720-B234-1E44953F4035}" type="sibTrans" cxnId="{3E21323F-B5AB-4345-96A2-02288E16AEDF}">
      <dgm:prSet/>
      <dgm:spPr/>
      <dgm:t>
        <a:bodyPr/>
        <a:lstStyle/>
        <a:p>
          <a:endParaRPr lang="en-US"/>
        </a:p>
      </dgm:t>
    </dgm:pt>
    <dgm:pt modelId="{949B67C3-E43A-469D-8011-2AE5D99C769D}" type="pres">
      <dgm:prSet presAssocID="{D82EF281-0DE0-43D4-91A9-2DB96DF7B947}" presName="linear" presStyleCnt="0">
        <dgm:presLayoutVars>
          <dgm:animLvl val="lvl"/>
          <dgm:resizeHandles val="exact"/>
        </dgm:presLayoutVars>
      </dgm:prSet>
      <dgm:spPr/>
    </dgm:pt>
    <dgm:pt modelId="{1F8F95C4-74F0-4561-8CAD-AAE5CEE451E3}" type="pres">
      <dgm:prSet presAssocID="{05F36892-F566-4920-A628-435062F8581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5CCF594-1225-425D-A4EB-C6A8D98F4139}" type="pres">
      <dgm:prSet presAssocID="{A9B19F39-383A-4A51-BA27-1258299EC127}" presName="spacer" presStyleCnt="0"/>
      <dgm:spPr/>
    </dgm:pt>
    <dgm:pt modelId="{F5B50037-84ED-4C70-8569-67F0AD5DB2A8}" type="pres">
      <dgm:prSet presAssocID="{3C77553A-188C-46D4-A793-F3AA25100C4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AA3EE90-07F1-40C0-AA2A-89671A53F856}" type="pres">
      <dgm:prSet presAssocID="{54B84B18-19AF-4CCA-BD8C-FE5B08E27142}" presName="spacer" presStyleCnt="0"/>
      <dgm:spPr/>
    </dgm:pt>
    <dgm:pt modelId="{B23A710C-01F5-49B6-AB8D-6DED938FB305}" type="pres">
      <dgm:prSet presAssocID="{270B96B4-5AB7-4DF9-AB63-3669647C290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111AC62-4439-4A13-8AF0-3A18221B3687}" type="pres">
      <dgm:prSet presAssocID="{6830EC22-6740-4050-9A48-6C07CCC89D3C}" presName="spacer" presStyleCnt="0"/>
      <dgm:spPr/>
    </dgm:pt>
    <dgm:pt modelId="{498FC6F4-FC08-4465-9B46-D2167FC9D98A}" type="pres">
      <dgm:prSet presAssocID="{05F70BBB-C6D4-4C08-9DDD-D49829A2990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CB3CE09-5A0E-446C-B43B-A3C7C243DF10}" type="presOf" srcId="{3C77553A-188C-46D4-A793-F3AA25100C49}" destId="{F5B50037-84ED-4C70-8569-67F0AD5DB2A8}" srcOrd="0" destOrd="0" presId="urn:microsoft.com/office/officeart/2005/8/layout/vList2"/>
    <dgm:cxn modelId="{9168A42C-4F92-4F0A-8944-705D16037725}" srcId="{D82EF281-0DE0-43D4-91A9-2DB96DF7B947}" destId="{05F36892-F566-4920-A628-435062F85811}" srcOrd="0" destOrd="0" parTransId="{7B7930FC-625A-4648-8094-858D6FC18664}" sibTransId="{A9B19F39-383A-4A51-BA27-1258299EC127}"/>
    <dgm:cxn modelId="{3E21323F-B5AB-4345-96A2-02288E16AEDF}" srcId="{D82EF281-0DE0-43D4-91A9-2DB96DF7B947}" destId="{05F70BBB-C6D4-4C08-9DDD-D49829A2990B}" srcOrd="3" destOrd="0" parTransId="{F240DE4B-1DEF-43A8-AA79-164A7470317F}" sibTransId="{85572ADC-3641-4720-B234-1E44953F4035}"/>
    <dgm:cxn modelId="{BD207543-DB8E-4AFA-A38B-5A6E31A7B359}" type="presOf" srcId="{D82EF281-0DE0-43D4-91A9-2DB96DF7B947}" destId="{949B67C3-E43A-469D-8011-2AE5D99C769D}" srcOrd="0" destOrd="0" presId="urn:microsoft.com/office/officeart/2005/8/layout/vList2"/>
    <dgm:cxn modelId="{46FEE567-A9AD-4868-B96A-86F94C232DD3}" type="presOf" srcId="{270B96B4-5AB7-4DF9-AB63-3669647C290F}" destId="{B23A710C-01F5-49B6-AB8D-6DED938FB305}" srcOrd="0" destOrd="0" presId="urn:microsoft.com/office/officeart/2005/8/layout/vList2"/>
    <dgm:cxn modelId="{C334C97F-53DF-43F4-A642-C0351F5EED51}" srcId="{D82EF281-0DE0-43D4-91A9-2DB96DF7B947}" destId="{3C77553A-188C-46D4-A793-F3AA25100C49}" srcOrd="1" destOrd="0" parTransId="{316BF9AD-5CDD-4A6D-B977-C3D30C3A3DA3}" sibTransId="{54B84B18-19AF-4CCA-BD8C-FE5B08E27142}"/>
    <dgm:cxn modelId="{B4BF2286-12DE-4A01-BD13-43DFDB06B068}" type="presOf" srcId="{05F36892-F566-4920-A628-435062F85811}" destId="{1F8F95C4-74F0-4561-8CAD-AAE5CEE451E3}" srcOrd="0" destOrd="0" presId="urn:microsoft.com/office/officeart/2005/8/layout/vList2"/>
    <dgm:cxn modelId="{E8C43DAE-B9D0-4C97-8265-26DB4F786693}" type="presOf" srcId="{05F70BBB-C6D4-4C08-9DDD-D49829A2990B}" destId="{498FC6F4-FC08-4465-9B46-D2167FC9D98A}" srcOrd="0" destOrd="0" presId="urn:microsoft.com/office/officeart/2005/8/layout/vList2"/>
    <dgm:cxn modelId="{21402AED-260F-4B10-A032-878F2088D59A}" srcId="{D82EF281-0DE0-43D4-91A9-2DB96DF7B947}" destId="{270B96B4-5AB7-4DF9-AB63-3669647C290F}" srcOrd="2" destOrd="0" parTransId="{1DF9BE43-4E0A-448C-A768-E68BB2EC3F12}" sibTransId="{6830EC22-6740-4050-9A48-6C07CCC89D3C}"/>
    <dgm:cxn modelId="{BF587D5C-1737-4022-A376-E5D5D816E543}" type="presParOf" srcId="{949B67C3-E43A-469D-8011-2AE5D99C769D}" destId="{1F8F95C4-74F0-4561-8CAD-AAE5CEE451E3}" srcOrd="0" destOrd="0" presId="urn:microsoft.com/office/officeart/2005/8/layout/vList2"/>
    <dgm:cxn modelId="{0B1E9B01-6375-45BB-BE6E-90DAB3FB2D45}" type="presParOf" srcId="{949B67C3-E43A-469D-8011-2AE5D99C769D}" destId="{C5CCF594-1225-425D-A4EB-C6A8D98F4139}" srcOrd="1" destOrd="0" presId="urn:microsoft.com/office/officeart/2005/8/layout/vList2"/>
    <dgm:cxn modelId="{D3842D31-08C7-49A7-BD6E-53CE2CE69292}" type="presParOf" srcId="{949B67C3-E43A-469D-8011-2AE5D99C769D}" destId="{F5B50037-84ED-4C70-8569-67F0AD5DB2A8}" srcOrd="2" destOrd="0" presId="urn:microsoft.com/office/officeart/2005/8/layout/vList2"/>
    <dgm:cxn modelId="{6FDB195D-7D98-4C29-A598-4276724C2084}" type="presParOf" srcId="{949B67C3-E43A-469D-8011-2AE5D99C769D}" destId="{CAA3EE90-07F1-40C0-AA2A-89671A53F856}" srcOrd="3" destOrd="0" presId="urn:microsoft.com/office/officeart/2005/8/layout/vList2"/>
    <dgm:cxn modelId="{24008B97-7257-4835-8297-E34F80F63C4B}" type="presParOf" srcId="{949B67C3-E43A-469D-8011-2AE5D99C769D}" destId="{B23A710C-01F5-49B6-AB8D-6DED938FB305}" srcOrd="4" destOrd="0" presId="urn:microsoft.com/office/officeart/2005/8/layout/vList2"/>
    <dgm:cxn modelId="{15B15DF4-0709-4876-A9B5-86E1DD8518D5}" type="presParOf" srcId="{949B67C3-E43A-469D-8011-2AE5D99C769D}" destId="{B111AC62-4439-4A13-8AF0-3A18221B3687}" srcOrd="5" destOrd="0" presId="urn:microsoft.com/office/officeart/2005/8/layout/vList2"/>
    <dgm:cxn modelId="{6126381D-186B-4823-88D4-8D42D3064F8E}" type="presParOf" srcId="{949B67C3-E43A-469D-8011-2AE5D99C769D}" destId="{498FC6F4-FC08-4465-9B46-D2167FC9D98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C0206EA-E993-4E47-A5D7-BED87ECE2EB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280910B-EE42-47E0-80F1-17DF4FEBE5F8}">
      <dgm:prSet/>
      <dgm:spPr/>
      <dgm:t>
        <a:bodyPr/>
        <a:lstStyle/>
        <a:p>
          <a:pPr rtl="0"/>
          <a:r>
            <a:rPr lang="ar-SA"/>
            <a:t>CNN Accuracy: ~92%</a:t>
          </a:r>
        </a:p>
      </dgm:t>
    </dgm:pt>
    <dgm:pt modelId="{3428E165-3AFF-4414-A0EF-FE40831AE9F2}" type="parTrans" cxnId="{E40B1D87-8313-4CC0-80CE-DDD1946272A2}">
      <dgm:prSet/>
      <dgm:spPr/>
      <dgm:t>
        <a:bodyPr/>
        <a:lstStyle/>
        <a:p>
          <a:endParaRPr lang="en-US"/>
        </a:p>
      </dgm:t>
    </dgm:pt>
    <dgm:pt modelId="{DAAF96EE-10E3-4476-BDED-FBC8A2947A7F}" type="sibTrans" cxnId="{E40B1D87-8313-4CC0-80CE-DDD1946272A2}">
      <dgm:prSet/>
      <dgm:spPr/>
      <dgm:t>
        <a:bodyPr/>
        <a:lstStyle/>
        <a:p>
          <a:endParaRPr lang="en-US"/>
        </a:p>
      </dgm:t>
    </dgm:pt>
    <dgm:pt modelId="{9E100FA1-2EBF-4310-8FDD-D0B584245FD5}">
      <dgm:prSet/>
      <dgm:spPr/>
      <dgm:t>
        <a:bodyPr/>
        <a:lstStyle/>
        <a:p>
          <a:pPr rtl="0"/>
          <a:r>
            <a:rPr lang="ar-SA"/>
            <a:t>LSTM Accuracy: ~87%</a:t>
          </a:r>
        </a:p>
      </dgm:t>
    </dgm:pt>
    <dgm:pt modelId="{BF1F4A73-C962-4DB9-8C8C-CE0364435ECE}" type="parTrans" cxnId="{C5D1A838-7746-40AB-8489-C013A92D94CB}">
      <dgm:prSet/>
      <dgm:spPr/>
      <dgm:t>
        <a:bodyPr/>
        <a:lstStyle/>
        <a:p>
          <a:endParaRPr lang="en-US"/>
        </a:p>
      </dgm:t>
    </dgm:pt>
    <dgm:pt modelId="{4984446D-49B6-4DF4-9328-04CC66A22F7A}" type="sibTrans" cxnId="{C5D1A838-7746-40AB-8489-C013A92D94CB}">
      <dgm:prSet/>
      <dgm:spPr/>
      <dgm:t>
        <a:bodyPr/>
        <a:lstStyle/>
        <a:p>
          <a:endParaRPr lang="en-US"/>
        </a:p>
      </dgm:t>
    </dgm:pt>
    <dgm:pt modelId="{A632C07D-9D20-41CA-96A4-ED0118F94FAC}">
      <dgm:prSet/>
      <dgm:spPr/>
      <dgm:t>
        <a:bodyPr/>
        <a:lstStyle/>
        <a:p>
          <a:pPr rtl="0"/>
          <a:r>
            <a:rPr lang="ar-SA" dirty="0"/>
            <a:t>Task completion time reduced by ~22%</a:t>
          </a:r>
        </a:p>
      </dgm:t>
    </dgm:pt>
    <dgm:pt modelId="{56B123A8-7CCA-4EA1-AE15-8F94966A1868}" type="parTrans" cxnId="{FAE4D923-0B1E-4275-96CA-E8A14DF046F7}">
      <dgm:prSet/>
      <dgm:spPr/>
      <dgm:t>
        <a:bodyPr/>
        <a:lstStyle/>
        <a:p>
          <a:endParaRPr lang="en-US"/>
        </a:p>
      </dgm:t>
    </dgm:pt>
    <dgm:pt modelId="{3A8B2F61-A9AF-4259-A02C-0165B5DFE2A9}" type="sibTrans" cxnId="{FAE4D923-0B1E-4275-96CA-E8A14DF046F7}">
      <dgm:prSet/>
      <dgm:spPr/>
      <dgm:t>
        <a:bodyPr/>
        <a:lstStyle/>
        <a:p>
          <a:endParaRPr lang="en-US"/>
        </a:p>
      </dgm:t>
    </dgm:pt>
    <dgm:pt modelId="{5B09F8BB-F561-4546-962B-7618808A2EB4}">
      <dgm:prSet/>
      <dgm:spPr/>
      <dgm:t>
        <a:bodyPr/>
        <a:lstStyle/>
        <a:p>
          <a:pPr rtl="0"/>
          <a:r>
            <a:rPr lang="ar-SA" dirty="0"/>
            <a:t>Improved usability and satisfaction</a:t>
          </a:r>
        </a:p>
      </dgm:t>
    </dgm:pt>
    <dgm:pt modelId="{CD11FAAE-02FB-4E26-8533-C7825A0C5669}" type="parTrans" cxnId="{EA26398B-EC09-4239-84DF-8B753B19D7AD}">
      <dgm:prSet/>
      <dgm:spPr/>
      <dgm:t>
        <a:bodyPr/>
        <a:lstStyle/>
        <a:p>
          <a:endParaRPr lang="en-US"/>
        </a:p>
      </dgm:t>
    </dgm:pt>
    <dgm:pt modelId="{5DC7FD5B-4627-4EC8-AA53-C55139991B85}" type="sibTrans" cxnId="{EA26398B-EC09-4239-84DF-8B753B19D7AD}">
      <dgm:prSet/>
      <dgm:spPr/>
      <dgm:t>
        <a:bodyPr/>
        <a:lstStyle/>
        <a:p>
          <a:endParaRPr lang="en-US"/>
        </a:p>
      </dgm:t>
    </dgm:pt>
    <dgm:pt modelId="{1A85039F-4A84-426D-9ECB-1E11E9B0BA33}" type="pres">
      <dgm:prSet presAssocID="{3C0206EA-E993-4E47-A5D7-BED87ECE2EBF}" presName="Name0" presStyleCnt="0">
        <dgm:presLayoutVars>
          <dgm:dir/>
          <dgm:resizeHandles val="exact"/>
        </dgm:presLayoutVars>
      </dgm:prSet>
      <dgm:spPr/>
    </dgm:pt>
    <dgm:pt modelId="{ED31653F-E796-4D34-A224-E8C26327EE11}" type="pres">
      <dgm:prSet presAssocID="{E280910B-EE42-47E0-80F1-17DF4FEBE5F8}" presName="node" presStyleLbl="node1" presStyleIdx="0" presStyleCnt="4">
        <dgm:presLayoutVars>
          <dgm:bulletEnabled val="1"/>
        </dgm:presLayoutVars>
      </dgm:prSet>
      <dgm:spPr/>
    </dgm:pt>
    <dgm:pt modelId="{16DDE63B-4C0D-4765-AAA0-EB8C1727D36B}" type="pres">
      <dgm:prSet presAssocID="{DAAF96EE-10E3-4476-BDED-FBC8A2947A7F}" presName="sibTrans" presStyleLbl="sibTrans2D1" presStyleIdx="0" presStyleCnt="3"/>
      <dgm:spPr/>
    </dgm:pt>
    <dgm:pt modelId="{A0BAF2D5-91AB-4670-84DA-55C31C2E47E0}" type="pres">
      <dgm:prSet presAssocID="{DAAF96EE-10E3-4476-BDED-FBC8A2947A7F}" presName="connectorText" presStyleLbl="sibTrans2D1" presStyleIdx="0" presStyleCnt="3"/>
      <dgm:spPr/>
    </dgm:pt>
    <dgm:pt modelId="{C4175495-01D6-49B4-B377-DB58C12EBBF4}" type="pres">
      <dgm:prSet presAssocID="{9E100FA1-2EBF-4310-8FDD-D0B584245FD5}" presName="node" presStyleLbl="node1" presStyleIdx="1" presStyleCnt="4">
        <dgm:presLayoutVars>
          <dgm:bulletEnabled val="1"/>
        </dgm:presLayoutVars>
      </dgm:prSet>
      <dgm:spPr/>
    </dgm:pt>
    <dgm:pt modelId="{21288159-E5DD-40E7-9AD5-B489B3977980}" type="pres">
      <dgm:prSet presAssocID="{4984446D-49B6-4DF4-9328-04CC66A22F7A}" presName="sibTrans" presStyleLbl="sibTrans2D1" presStyleIdx="1" presStyleCnt="3"/>
      <dgm:spPr/>
    </dgm:pt>
    <dgm:pt modelId="{9D666A92-F850-4080-9D5D-043745E0ABD9}" type="pres">
      <dgm:prSet presAssocID="{4984446D-49B6-4DF4-9328-04CC66A22F7A}" presName="connectorText" presStyleLbl="sibTrans2D1" presStyleIdx="1" presStyleCnt="3"/>
      <dgm:spPr/>
    </dgm:pt>
    <dgm:pt modelId="{7A86900B-72A7-44FC-97DD-205AFF71513B}" type="pres">
      <dgm:prSet presAssocID="{A632C07D-9D20-41CA-96A4-ED0118F94FAC}" presName="node" presStyleLbl="node1" presStyleIdx="2" presStyleCnt="4">
        <dgm:presLayoutVars>
          <dgm:bulletEnabled val="1"/>
        </dgm:presLayoutVars>
      </dgm:prSet>
      <dgm:spPr/>
    </dgm:pt>
    <dgm:pt modelId="{C38FA7F6-AC4E-40D5-B1E9-A1E10FE75CE0}" type="pres">
      <dgm:prSet presAssocID="{3A8B2F61-A9AF-4259-A02C-0165B5DFE2A9}" presName="sibTrans" presStyleLbl="sibTrans2D1" presStyleIdx="2" presStyleCnt="3"/>
      <dgm:spPr/>
    </dgm:pt>
    <dgm:pt modelId="{824AAD50-00A8-4E8F-ADD1-28A2C70EA35C}" type="pres">
      <dgm:prSet presAssocID="{3A8B2F61-A9AF-4259-A02C-0165B5DFE2A9}" presName="connectorText" presStyleLbl="sibTrans2D1" presStyleIdx="2" presStyleCnt="3"/>
      <dgm:spPr/>
    </dgm:pt>
    <dgm:pt modelId="{3E1DEBB9-8AEC-4C40-B324-2A1D84E575E6}" type="pres">
      <dgm:prSet presAssocID="{5B09F8BB-F561-4546-962B-7618808A2EB4}" presName="node" presStyleLbl="node1" presStyleIdx="3" presStyleCnt="4">
        <dgm:presLayoutVars>
          <dgm:bulletEnabled val="1"/>
        </dgm:presLayoutVars>
      </dgm:prSet>
      <dgm:spPr/>
    </dgm:pt>
  </dgm:ptLst>
  <dgm:cxnLst>
    <dgm:cxn modelId="{FAE4D923-0B1E-4275-96CA-E8A14DF046F7}" srcId="{3C0206EA-E993-4E47-A5D7-BED87ECE2EBF}" destId="{A632C07D-9D20-41CA-96A4-ED0118F94FAC}" srcOrd="2" destOrd="0" parTransId="{56B123A8-7CCA-4EA1-AE15-8F94966A1868}" sibTransId="{3A8B2F61-A9AF-4259-A02C-0165B5DFE2A9}"/>
    <dgm:cxn modelId="{C5D1A838-7746-40AB-8489-C013A92D94CB}" srcId="{3C0206EA-E993-4E47-A5D7-BED87ECE2EBF}" destId="{9E100FA1-2EBF-4310-8FDD-D0B584245FD5}" srcOrd="1" destOrd="0" parTransId="{BF1F4A73-C962-4DB9-8C8C-CE0364435ECE}" sibTransId="{4984446D-49B6-4DF4-9328-04CC66A22F7A}"/>
    <dgm:cxn modelId="{BFC02C67-A83B-43C5-8D4E-014707408CC5}" type="presOf" srcId="{5B09F8BB-F561-4546-962B-7618808A2EB4}" destId="{3E1DEBB9-8AEC-4C40-B324-2A1D84E575E6}" srcOrd="0" destOrd="0" presId="urn:microsoft.com/office/officeart/2005/8/layout/process1"/>
    <dgm:cxn modelId="{5ABF4583-4177-419B-B659-33919C7397B9}" type="presOf" srcId="{DAAF96EE-10E3-4476-BDED-FBC8A2947A7F}" destId="{A0BAF2D5-91AB-4670-84DA-55C31C2E47E0}" srcOrd="1" destOrd="0" presId="urn:microsoft.com/office/officeart/2005/8/layout/process1"/>
    <dgm:cxn modelId="{629B8784-B6A5-41C6-B2AF-7577DE3E63E0}" type="presOf" srcId="{4984446D-49B6-4DF4-9328-04CC66A22F7A}" destId="{9D666A92-F850-4080-9D5D-043745E0ABD9}" srcOrd="1" destOrd="0" presId="urn:microsoft.com/office/officeart/2005/8/layout/process1"/>
    <dgm:cxn modelId="{E40B1D87-8313-4CC0-80CE-DDD1946272A2}" srcId="{3C0206EA-E993-4E47-A5D7-BED87ECE2EBF}" destId="{E280910B-EE42-47E0-80F1-17DF4FEBE5F8}" srcOrd="0" destOrd="0" parTransId="{3428E165-3AFF-4414-A0EF-FE40831AE9F2}" sibTransId="{DAAF96EE-10E3-4476-BDED-FBC8A2947A7F}"/>
    <dgm:cxn modelId="{EA26398B-EC09-4239-84DF-8B753B19D7AD}" srcId="{3C0206EA-E993-4E47-A5D7-BED87ECE2EBF}" destId="{5B09F8BB-F561-4546-962B-7618808A2EB4}" srcOrd="3" destOrd="0" parTransId="{CD11FAAE-02FB-4E26-8533-C7825A0C5669}" sibTransId="{5DC7FD5B-4627-4EC8-AA53-C55139991B85}"/>
    <dgm:cxn modelId="{451D4B9A-2A7F-4ADC-ADAA-1AAD7D96D0DB}" type="presOf" srcId="{3A8B2F61-A9AF-4259-A02C-0165B5DFE2A9}" destId="{824AAD50-00A8-4E8F-ADD1-28A2C70EA35C}" srcOrd="1" destOrd="0" presId="urn:microsoft.com/office/officeart/2005/8/layout/process1"/>
    <dgm:cxn modelId="{1970FD9F-8C69-4EC5-A0A7-C0EFAFE78B02}" type="presOf" srcId="{A632C07D-9D20-41CA-96A4-ED0118F94FAC}" destId="{7A86900B-72A7-44FC-97DD-205AFF71513B}" srcOrd="0" destOrd="0" presId="urn:microsoft.com/office/officeart/2005/8/layout/process1"/>
    <dgm:cxn modelId="{72F2DEA2-9884-40B0-8247-A2A6DBB2552C}" type="presOf" srcId="{DAAF96EE-10E3-4476-BDED-FBC8A2947A7F}" destId="{16DDE63B-4C0D-4765-AAA0-EB8C1727D36B}" srcOrd="0" destOrd="0" presId="urn:microsoft.com/office/officeart/2005/8/layout/process1"/>
    <dgm:cxn modelId="{3E0BBCAB-8213-4711-B731-ECE214F6E143}" type="presOf" srcId="{E280910B-EE42-47E0-80F1-17DF4FEBE5F8}" destId="{ED31653F-E796-4D34-A224-E8C26327EE11}" srcOrd="0" destOrd="0" presId="urn:microsoft.com/office/officeart/2005/8/layout/process1"/>
    <dgm:cxn modelId="{2A89BDBB-73CF-4325-A514-2FC53678C8D4}" type="presOf" srcId="{3A8B2F61-A9AF-4259-A02C-0165B5DFE2A9}" destId="{C38FA7F6-AC4E-40D5-B1E9-A1E10FE75CE0}" srcOrd="0" destOrd="0" presId="urn:microsoft.com/office/officeart/2005/8/layout/process1"/>
    <dgm:cxn modelId="{D6E3A8CB-BF2A-474C-96F5-76B6F7B75C5D}" type="presOf" srcId="{9E100FA1-2EBF-4310-8FDD-D0B584245FD5}" destId="{C4175495-01D6-49B4-B377-DB58C12EBBF4}" srcOrd="0" destOrd="0" presId="urn:microsoft.com/office/officeart/2005/8/layout/process1"/>
    <dgm:cxn modelId="{489ED5DF-151A-4F5C-91DD-BD0802611334}" type="presOf" srcId="{4984446D-49B6-4DF4-9328-04CC66A22F7A}" destId="{21288159-E5DD-40E7-9AD5-B489B3977980}" srcOrd="0" destOrd="0" presId="urn:microsoft.com/office/officeart/2005/8/layout/process1"/>
    <dgm:cxn modelId="{39583DE5-93EA-4AD2-A330-729D6E8D448F}" type="presOf" srcId="{3C0206EA-E993-4E47-A5D7-BED87ECE2EBF}" destId="{1A85039F-4A84-426D-9ECB-1E11E9B0BA33}" srcOrd="0" destOrd="0" presId="urn:microsoft.com/office/officeart/2005/8/layout/process1"/>
    <dgm:cxn modelId="{5B726910-D3E8-48F9-9A33-B284954C385C}" type="presParOf" srcId="{1A85039F-4A84-426D-9ECB-1E11E9B0BA33}" destId="{ED31653F-E796-4D34-A224-E8C26327EE11}" srcOrd="0" destOrd="0" presId="urn:microsoft.com/office/officeart/2005/8/layout/process1"/>
    <dgm:cxn modelId="{A50694A8-1810-4473-80B8-E716563BDEF4}" type="presParOf" srcId="{1A85039F-4A84-426D-9ECB-1E11E9B0BA33}" destId="{16DDE63B-4C0D-4765-AAA0-EB8C1727D36B}" srcOrd="1" destOrd="0" presId="urn:microsoft.com/office/officeart/2005/8/layout/process1"/>
    <dgm:cxn modelId="{1221178C-A3BD-44C7-9419-BD102238AFB6}" type="presParOf" srcId="{16DDE63B-4C0D-4765-AAA0-EB8C1727D36B}" destId="{A0BAF2D5-91AB-4670-84DA-55C31C2E47E0}" srcOrd="0" destOrd="0" presId="urn:microsoft.com/office/officeart/2005/8/layout/process1"/>
    <dgm:cxn modelId="{286419C0-FB13-48CF-8D0C-A08646E1A767}" type="presParOf" srcId="{1A85039F-4A84-426D-9ECB-1E11E9B0BA33}" destId="{C4175495-01D6-49B4-B377-DB58C12EBBF4}" srcOrd="2" destOrd="0" presId="urn:microsoft.com/office/officeart/2005/8/layout/process1"/>
    <dgm:cxn modelId="{667E7251-6511-4AF4-9B6B-222E7CA668CD}" type="presParOf" srcId="{1A85039F-4A84-426D-9ECB-1E11E9B0BA33}" destId="{21288159-E5DD-40E7-9AD5-B489B3977980}" srcOrd="3" destOrd="0" presId="urn:microsoft.com/office/officeart/2005/8/layout/process1"/>
    <dgm:cxn modelId="{FCB37649-74E4-4BDE-8262-35490F1590F1}" type="presParOf" srcId="{21288159-E5DD-40E7-9AD5-B489B3977980}" destId="{9D666A92-F850-4080-9D5D-043745E0ABD9}" srcOrd="0" destOrd="0" presId="urn:microsoft.com/office/officeart/2005/8/layout/process1"/>
    <dgm:cxn modelId="{C59F2265-3A2C-474B-8927-F36F9E42965F}" type="presParOf" srcId="{1A85039F-4A84-426D-9ECB-1E11E9B0BA33}" destId="{7A86900B-72A7-44FC-97DD-205AFF71513B}" srcOrd="4" destOrd="0" presId="urn:microsoft.com/office/officeart/2005/8/layout/process1"/>
    <dgm:cxn modelId="{EA77235A-F694-40D2-AECF-28B1C86ABA9E}" type="presParOf" srcId="{1A85039F-4A84-426D-9ECB-1E11E9B0BA33}" destId="{C38FA7F6-AC4E-40D5-B1E9-A1E10FE75CE0}" srcOrd="5" destOrd="0" presId="urn:microsoft.com/office/officeart/2005/8/layout/process1"/>
    <dgm:cxn modelId="{7EC34FAD-1A8E-4919-AB66-70CBBD2BA5C3}" type="presParOf" srcId="{C38FA7F6-AC4E-40D5-B1E9-A1E10FE75CE0}" destId="{824AAD50-00A8-4E8F-ADD1-28A2C70EA35C}" srcOrd="0" destOrd="0" presId="urn:microsoft.com/office/officeart/2005/8/layout/process1"/>
    <dgm:cxn modelId="{BBAF8C9D-2D63-496F-9209-A6F5087FDC01}" type="presParOf" srcId="{1A85039F-4A84-426D-9ECB-1E11E9B0BA33}" destId="{3E1DEBB9-8AEC-4C40-B324-2A1D84E575E6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538533D-F68C-4FCB-9B44-4D86D49735AD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7A1DB46-23B9-45D9-B69F-0FCB987226BD}">
      <dgm:prSet/>
      <dgm:spPr/>
      <dgm:t>
        <a:bodyPr/>
        <a:lstStyle/>
        <a:p>
          <a:pPr rtl="0"/>
          <a:r>
            <a:rPr lang="ar-SA"/>
            <a:t>Adaptive model outperforms static interfaces</a:t>
          </a:r>
        </a:p>
      </dgm:t>
    </dgm:pt>
    <dgm:pt modelId="{C9AF3359-3E66-4078-B283-ADB953BDC7A5}" type="parTrans" cxnId="{FF09D98C-5B57-4E7F-A308-3B5EA7CE3D61}">
      <dgm:prSet/>
      <dgm:spPr/>
      <dgm:t>
        <a:bodyPr/>
        <a:lstStyle/>
        <a:p>
          <a:endParaRPr lang="en-US"/>
        </a:p>
      </dgm:t>
    </dgm:pt>
    <dgm:pt modelId="{DCC769B4-D0C4-4E60-83DC-DD9CC712E0EC}" type="sibTrans" cxnId="{FF09D98C-5B57-4E7F-A308-3B5EA7CE3D61}">
      <dgm:prSet/>
      <dgm:spPr/>
      <dgm:t>
        <a:bodyPr/>
        <a:lstStyle/>
        <a:p>
          <a:endParaRPr lang="en-US"/>
        </a:p>
      </dgm:t>
    </dgm:pt>
    <dgm:pt modelId="{4199404B-9AD3-497B-AF18-039D6BB8AD5D}">
      <dgm:prSet/>
      <dgm:spPr/>
      <dgm:t>
        <a:bodyPr/>
        <a:lstStyle/>
        <a:p>
          <a:pPr rtl="0"/>
          <a:r>
            <a:rPr lang="ar-SA"/>
            <a:t>Better personalization and efficiency</a:t>
          </a:r>
        </a:p>
      </dgm:t>
    </dgm:pt>
    <dgm:pt modelId="{BEF3EF81-A0DF-473C-992F-1CD3CFB948E3}" type="parTrans" cxnId="{F452DEB4-B59C-43D1-816D-E9CF8C1B3BCC}">
      <dgm:prSet/>
      <dgm:spPr/>
      <dgm:t>
        <a:bodyPr/>
        <a:lstStyle/>
        <a:p>
          <a:endParaRPr lang="en-US"/>
        </a:p>
      </dgm:t>
    </dgm:pt>
    <dgm:pt modelId="{6FF9F75F-B029-4640-9C26-9638385ED1A4}" type="sibTrans" cxnId="{F452DEB4-B59C-43D1-816D-E9CF8C1B3BCC}">
      <dgm:prSet/>
      <dgm:spPr/>
      <dgm:t>
        <a:bodyPr/>
        <a:lstStyle/>
        <a:p>
          <a:endParaRPr lang="en-US"/>
        </a:p>
      </dgm:t>
    </dgm:pt>
    <dgm:pt modelId="{AF773131-729F-4C3C-8B00-04522406E34D}">
      <dgm:prSet/>
      <dgm:spPr/>
      <dgm:t>
        <a:bodyPr/>
        <a:lstStyle/>
        <a:p>
          <a:pPr rtl="0"/>
          <a:r>
            <a:rPr lang="ar-SA"/>
            <a:t>Supports Arabic UI challenges</a:t>
          </a:r>
        </a:p>
      </dgm:t>
    </dgm:pt>
    <dgm:pt modelId="{EB9ABA18-FA76-4345-B46B-29923DE02A7F}" type="parTrans" cxnId="{46DEEEC6-B351-4595-95C3-5AA09CEC009D}">
      <dgm:prSet/>
      <dgm:spPr/>
      <dgm:t>
        <a:bodyPr/>
        <a:lstStyle/>
        <a:p>
          <a:endParaRPr lang="en-US"/>
        </a:p>
      </dgm:t>
    </dgm:pt>
    <dgm:pt modelId="{B643D57D-2029-43C3-BF7C-54574137A7F5}" type="sibTrans" cxnId="{46DEEEC6-B351-4595-95C3-5AA09CEC009D}">
      <dgm:prSet/>
      <dgm:spPr/>
      <dgm:t>
        <a:bodyPr/>
        <a:lstStyle/>
        <a:p>
          <a:endParaRPr lang="en-US"/>
        </a:p>
      </dgm:t>
    </dgm:pt>
    <dgm:pt modelId="{748682DC-A6BC-4EB3-81BA-C6C69BE8C5A6}">
      <dgm:prSet/>
      <dgm:spPr/>
      <dgm:t>
        <a:bodyPr/>
        <a:lstStyle/>
        <a:p>
          <a:pPr rtl="0"/>
          <a:r>
            <a:rPr lang="ar-SA"/>
            <a:t>Aligns with Saudi Vision 2030</a:t>
          </a:r>
        </a:p>
      </dgm:t>
    </dgm:pt>
    <dgm:pt modelId="{0B66EA09-B7C3-4111-B448-6DC410CC962E}" type="parTrans" cxnId="{8B9448D4-B776-43E3-BAA0-727D2AD7C71B}">
      <dgm:prSet/>
      <dgm:spPr/>
      <dgm:t>
        <a:bodyPr/>
        <a:lstStyle/>
        <a:p>
          <a:endParaRPr lang="en-US"/>
        </a:p>
      </dgm:t>
    </dgm:pt>
    <dgm:pt modelId="{567E02CF-B38A-48F6-8E73-485E006D0EB2}" type="sibTrans" cxnId="{8B9448D4-B776-43E3-BAA0-727D2AD7C71B}">
      <dgm:prSet/>
      <dgm:spPr/>
      <dgm:t>
        <a:bodyPr/>
        <a:lstStyle/>
        <a:p>
          <a:endParaRPr lang="en-US"/>
        </a:p>
      </dgm:t>
    </dgm:pt>
    <dgm:pt modelId="{E980601D-B7F3-47AA-AB1B-4DEAFAF7F169}" type="pres">
      <dgm:prSet presAssocID="{C538533D-F68C-4FCB-9B44-4D86D49735AD}" presName="CompostProcess" presStyleCnt="0">
        <dgm:presLayoutVars>
          <dgm:dir/>
          <dgm:resizeHandles val="exact"/>
        </dgm:presLayoutVars>
      </dgm:prSet>
      <dgm:spPr/>
    </dgm:pt>
    <dgm:pt modelId="{69331B82-746F-4728-B577-4A5ACA772C1E}" type="pres">
      <dgm:prSet presAssocID="{C538533D-F68C-4FCB-9B44-4D86D49735AD}" presName="arrow" presStyleLbl="bgShp" presStyleIdx="0" presStyleCnt="1"/>
      <dgm:spPr/>
    </dgm:pt>
    <dgm:pt modelId="{3CA2CF53-9338-4C4A-9B76-D67B02ABD9BA}" type="pres">
      <dgm:prSet presAssocID="{C538533D-F68C-4FCB-9B44-4D86D49735AD}" presName="linearProcess" presStyleCnt="0"/>
      <dgm:spPr/>
    </dgm:pt>
    <dgm:pt modelId="{2A952AFC-36F5-41E9-9C26-E9FB487E4579}" type="pres">
      <dgm:prSet presAssocID="{27A1DB46-23B9-45D9-B69F-0FCB987226BD}" presName="textNode" presStyleLbl="node1" presStyleIdx="0" presStyleCnt="4">
        <dgm:presLayoutVars>
          <dgm:bulletEnabled val="1"/>
        </dgm:presLayoutVars>
      </dgm:prSet>
      <dgm:spPr/>
    </dgm:pt>
    <dgm:pt modelId="{46A2C205-CEDB-48D6-AAC2-AE984F11CD49}" type="pres">
      <dgm:prSet presAssocID="{DCC769B4-D0C4-4E60-83DC-DD9CC712E0EC}" presName="sibTrans" presStyleCnt="0"/>
      <dgm:spPr/>
    </dgm:pt>
    <dgm:pt modelId="{BF68ACE4-BB70-4555-9037-66285E19DC48}" type="pres">
      <dgm:prSet presAssocID="{4199404B-9AD3-497B-AF18-039D6BB8AD5D}" presName="textNode" presStyleLbl="node1" presStyleIdx="1" presStyleCnt="4">
        <dgm:presLayoutVars>
          <dgm:bulletEnabled val="1"/>
        </dgm:presLayoutVars>
      </dgm:prSet>
      <dgm:spPr/>
    </dgm:pt>
    <dgm:pt modelId="{5D93BE04-414D-4469-AFC1-F3D5973136F1}" type="pres">
      <dgm:prSet presAssocID="{6FF9F75F-B029-4640-9C26-9638385ED1A4}" presName="sibTrans" presStyleCnt="0"/>
      <dgm:spPr/>
    </dgm:pt>
    <dgm:pt modelId="{32C5EDD5-451D-42CA-9321-87256D26ED37}" type="pres">
      <dgm:prSet presAssocID="{AF773131-729F-4C3C-8B00-04522406E34D}" presName="textNode" presStyleLbl="node1" presStyleIdx="2" presStyleCnt="4">
        <dgm:presLayoutVars>
          <dgm:bulletEnabled val="1"/>
        </dgm:presLayoutVars>
      </dgm:prSet>
      <dgm:spPr/>
    </dgm:pt>
    <dgm:pt modelId="{E6A06F4A-FB5C-453B-A5CE-E79505D6A85C}" type="pres">
      <dgm:prSet presAssocID="{B643D57D-2029-43C3-BF7C-54574137A7F5}" presName="sibTrans" presStyleCnt="0"/>
      <dgm:spPr/>
    </dgm:pt>
    <dgm:pt modelId="{9BBAD3CE-B403-4BCF-B942-5B6C4E0EFF25}" type="pres">
      <dgm:prSet presAssocID="{748682DC-A6BC-4EB3-81BA-C6C69BE8C5A6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6B75FE1E-D43D-4478-8E81-3AC20180CAF1}" type="presOf" srcId="{27A1DB46-23B9-45D9-B69F-0FCB987226BD}" destId="{2A952AFC-36F5-41E9-9C26-E9FB487E4579}" srcOrd="0" destOrd="0" presId="urn:microsoft.com/office/officeart/2005/8/layout/hProcess9"/>
    <dgm:cxn modelId="{23454560-923B-4EC6-9095-9ED3650F871F}" type="presOf" srcId="{4199404B-9AD3-497B-AF18-039D6BB8AD5D}" destId="{BF68ACE4-BB70-4555-9037-66285E19DC48}" srcOrd="0" destOrd="0" presId="urn:microsoft.com/office/officeart/2005/8/layout/hProcess9"/>
    <dgm:cxn modelId="{D81FF64A-7AAB-4535-9ACA-A4C630216DE2}" type="presOf" srcId="{C538533D-F68C-4FCB-9B44-4D86D49735AD}" destId="{E980601D-B7F3-47AA-AB1B-4DEAFAF7F169}" srcOrd="0" destOrd="0" presId="urn:microsoft.com/office/officeart/2005/8/layout/hProcess9"/>
    <dgm:cxn modelId="{4BA57078-0FF6-48A7-A353-9E937CF776F3}" type="presOf" srcId="{AF773131-729F-4C3C-8B00-04522406E34D}" destId="{32C5EDD5-451D-42CA-9321-87256D26ED37}" srcOrd="0" destOrd="0" presId="urn:microsoft.com/office/officeart/2005/8/layout/hProcess9"/>
    <dgm:cxn modelId="{FF09D98C-5B57-4E7F-A308-3B5EA7CE3D61}" srcId="{C538533D-F68C-4FCB-9B44-4D86D49735AD}" destId="{27A1DB46-23B9-45D9-B69F-0FCB987226BD}" srcOrd="0" destOrd="0" parTransId="{C9AF3359-3E66-4078-B283-ADB953BDC7A5}" sibTransId="{DCC769B4-D0C4-4E60-83DC-DD9CC712E0EC}"/>
    <dgm:cxn modelId="{F452DEB4-B59C-43D1-816D-E9CF8C1B3BCC}" srcId="{C538533D-F68C-4FCB-9B44-4D86D49735AD}" destId="{4199404B-9AD3-497B-AF18-039D6BB8AD5D}" srcOrd="1" destOrd="0" parTransId="{BEF3EF81-A0DF-473C-992F-1CD3CFB948E3}" sibTransId="{6FF9F75F-B029-4640-9C26-9638385ED1A4}"/>
    <dgm:cxn modelId="{9ACE78C6-4F40-471E-A437-42C922B91696}" type="presOf" srcId="{748682DC-A6BC-4EB3-81BA-C6C69BE8C5A6}" destId="{9BBAD3CE-B403-4BCF-B942-5B6C4E0EFF25}" srcOrd="0" destOrd="0" presId="urn:microsoft.com/office/officeart/2005/8/layout/hProcess9"/>
    <dgm:cxn modelId="{46DEEEC6-B351-4595-95C3-5AA09CEC009D}" srcId="{C538533D-F68C-4FCB-9B44-4D86D49735AD}" destId="{AF773131-729F-4C3C-8B00-04522406E34D}" srcOrd="2" destOrd="0" parTransId="{EB9ABA18-FA76-4345-B46B-29923DE02A7F}" sibTransId="{B643D57D-2029-43C3-BF7C-54574137A7F5}"/>
    <dgm:cxn modelId="{8B9448D4-B776-43E3-BAA0-727D2AD7C71B}" srcId="{C538533D-F68C-4FCB-9B44-4D86D49735AD}" destId="{748682DC-A6BC-4EB3-81BA-C6C69BE8C5A6}" srcOrd="3" destOrd="0" parTransId="{0B66EA09-B7C3-4111-B448-6DC410CC962E}" sibTransId="{567E02CF-B38A-48F6-8E73-485E006D0EB2}"/>
    <dgm:cxn modelId="{ED34A60E-BB7B-41CD-B35F-6AFDD72E64EF}" type="presParOf" srcId="{E980601D-B7F3-47AA-AB1B-4DEAFAF7F169}" destId="{69331B82-746F-4728-B577-4A5ACA772C1E}" srcOrd="0" destOrd="0" presId="urn:microsoft.com/office/officeart/2005/8/layout/hProcess9"/>
    <dgm:cxn modelId="{508AA1B6-45F6-4D37-9283-10B5A3FC38CE}" type="presParOf" srcId="{E980601D-B7F3-47AA-AB1B-4DEAFAF7F169}" destId="{3CA2CF53-9338-4C4A-9B76-D67B02ABD9BA}" srcOrd="1" destOrd="0" presId="urn:microsoft.com/office/officeart/2005/8/layout/hProcess9"/>
    <dgm:cxn modelId="{4F582808-B0C8-458C-854F-20F4F044106F}" type="presParOf" srcId="{3CA2CF53-9338-4C4A-9B76-D67B02ABD9BA}" destId="{2A952AFC-36F5-41E9-9C26-E9FB487E4579}" srcOrd="0" destOrd="0" presId="urn:microsoft.com/office/officeart/2005/8/layout/hProcess9"/>
    <dgm:cxn modelId="{2A0F803D-AD82-48A3-A741-92BBED4E8A65}" type="presParOf" srcId="{3CA2CF53-9338-4C4A-9B76-D67B02ABD9BA}" destId="{46A2C205-CEDB-48D6-AAC2-AE984F11CD49}" srcOrd="1" destOrd="0" presId="urn:microsoft.com/office/officeart/2005/8/layout/hProcess9"/>
    <dgm:cxn modelId="{0B07D72D-7483-4B4F-872F-87CE81B55294}" type="presParOf" srcId="{3CA2CF53-9338-4C4A-9B76-D67B02ABD9BA}" destId="{BF68ACE4-BB70-4555-9037-66285E19DC48}" srcOrd="2" destOrd="0" presId="urn:microsoft.com/office/officeart/2005/8/layout/hProcess9"/>
    <dgm:cxn modelId="{A380665A-D1C1-409C-8242-5456EC6001E5}" type="presParOf" srcId="{3CA2CF53-9338-4C4A-9B76-D67B02ABD9BA}" destId="{5D93BE04-414D-4469-AFC1-F3D5973136F1}" srcOrd="3" destOrd="0" presId="urn:microsoft.com/office/officeart/2005/8/layout/hProcess9"/>
    <dgm:cxn modelId="{D6F473EC-CFCD-41F2-9B09-3F7BE3568D5D}" type="presParOf" srcId="{3CA2CF53-9338-4C4A-9B76-D67B02ABD9BA}" destId="{32C5EDD5-451D-42CA-9321-87256D26ED37}" srcOrd="4" destOrd="0" presId="urn:microsoft.com/office/officeart/2005/8/layout/hProcess9"/>
    <dgm:cxn modelId="{32E3420B-9BB0-4C68-A06C-B464AD5274D7}" type="presParOf" srcId="{3CA2CF53-9338-4C4A-9B76-D67B02ABD9BA}" destId="{E6A06F4A-FB5C-453B-A5CE-E79505D6A85C}" srcOrd="5" destOrd="0" presId="urn:microsoft.com/office/officeart/2005/8/layout/hProcess9"/>
    <dgm:cxn modelId="{ADC37199-973C-458B-8970-4177DDB87867}" type="presParOf" srcId="{3CA2CF53-9338-4C4A-9B76-D67B02ABD9BA}" destId="{9BBAD3CE-B403-4BCF-B942-5B6C4E0EFF25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36CE912-5D82-4461-8157-5992936C7EB2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955060C-917D-40AB-B1D3-7921D771DD67}">
      <dgm:prSet/>
      <dgm:spPr/>
      <dgm:t>
        <a:bodyPr/>
        <a:lstStyle/>
        <a:p>
          <a:pPr rtl="0"/>
          <a:r>
            <a:rPr lang="ar-SA"/>
            <a:t>Proposed model improves HCI significantly</a:t>
          </a:r>
        </a:p>
      </dgm:t>
    </dgm:pt>
    <dgm:pt modelId="{ABCFF524-4BF2-41D2-A658-9E1B47E18B19}" type="parTrans" cxnId="{2A1959D1-449B-40E6-BDD4-15A057CE3384}">
      <dgm:prSet/>
      <dgm:spPr/>
      <dgm:t>
        <a:bodyPr/>
        <a:lstStyle/>
        <a:p>
          <a:endParaRPr lang="en-US"/>
        </a:p>
      </dgm:t>
    </dgm:pt>
    <dgm:pt modelId="{45625C11-D6E4-47BF-9C0F-613921D4DB36}" type="sibTrans" cxnId="{2A1959D1-449B-40E6-BDD4-15A057CE3384}">
      <dgm:prSet/>
      <dgm:spPr/>
      <dgm:t>
        <a:bodyPr/>
        <a:lstStyle/>
        <a:p>
          <a:endParaRPr lang="en-US"/>
        </a:p>
      </dgm:t>
    </dgm:pt>
    <dgm:pt modelId="{71001D56-4C72-4629-9C03-FAB21867B5DB}">
      <dgm:prSet/>
      <dgm:spPr/>
      <dgm:t>
        <a:bodyPr/>
        <a:lstStyle/>
        <a:p>
          <a:pPr rtl="0"/>
          <a:r>
            <a:rPr lang="ar-SA"/>
            <a:t>Combines multiple AI techniques effectively</a:t>
          </a:r>
        </a:p>
      </dgm:t>
    </dgm:pt>
    <dgm:pt modelId="{3414B38F-5A56-4EE8-B31E-194632DE820A}" type="parTrans" cxnId="{16DDC601-5510-4CAD-8857-82720C49DE49}">
      <dgm:prSet/>
      <dgm:spPr/>
      <dgm:t>
        <a:bodyPr/>
        <a:lstStyle/>
        <a:p>
          <a:endParaRPr lang="en-US"/>
        </a:p>
      </dgm:t>
    </dgm:pt>
    <dgm:pt modelId="{449D1A16-EBF2-416A-B259-5B7F41CA51BE}" type="sibTrans" cxnId="{16DDC601-5510-4CAD-8857-82720C49DE49}">
      <dgm:prSet/>
      <dgm:spPr/>
      <dgm:t>
        <a:bodyPr/>
        <a:lstStyle/>
        <a:p>
          <a:endParaRPr lang="en-US"/>
        </a:p>
      </dgm:t>
    </dgm:pt>
    <dgm:pt modelId="{2195C641-D737-494E-81D4-69F3B352E2B2}">
      <dgm:prSet/>
      <dgm:spPr/>
      <dgm:t>
        <a:bodyPr/>
        <a:lstStyle/>
        <a:p>
          <a:pPr rtl="0"/>
          <a:r>
            <a:rPr lang="ar-SA"/>
            <a:t>Applicable to government and education systems</a:t>
          </a:r>
        </a:p>
      </dgm:t>
    </dgm:pt>
    <dgm:pt modelId="{9DAA7482-21FF-448C-8A45-CFC9B95694D1}" type="parTrans" cxnId="{7022AD58-EF76-4F92-BE00-526E05712203}">
      <dgm:prSet/>
      <dgm:spPr/>
      <dgm:t>
        <a:bodyPr/>
        <a:lstStyle/>
        <a:p>
          <a:endParaRPr lang="en-US"/>
        </a:p>
      </dgm:t>
    </dgm:pt>
    <dgm:pt modelId="{1A056578-8C01-405B-9707-3659F9FB7569}" type="sibTrans" cxnId="{7022AD58-EF76-4F92-BE00-526E05712203}">
      <dgm:prSet/>
      <dgm:spPr/>
      <dgm:t>
        <a:bodyPr/>
        <a:lstStyle/>
        <a:p>
          <a:endParaRPr lang="en-US"/>
        </a:p>
      </dgm:t>
    </dgm:pt>
    <dgm:pt modelId="{7DE4628C-0A22-46D3-B621-A77C5B53C080}" type="pres">
      <dgm:prSet presAssocID="{236CE912-5D82-4461-8157-5992936C7EB2}" presName="CompostProcess" presStyleCnt="0">
        <dgm:presLayoutVars>
          <dgm:dir/>
          <dgm:resizeHandles val="exact"/>
        </dgm:presLayoutVars>
      </dgm:prSet>
      <dgm:spPr/>
    </dgm:pt>
    <dgm:pt modelId="{3BCE7A2E-E0D7-43D7-A18F-DE322BF78F71}" type="pres">
      <dgm:prSet presAssocID="{236CE912-5D82-4461-8157-5992936C7EB2}" presName="arrow" presStyleLbl="bgShp" presStyleIdx="0" presStyleCnt="1"/>
      <dgm:spPr/>
    </dgm:pt>
    <dgm:pt modelId="{EE3C7903-FA60-4F13-9678-83CE402EBAA1}" type="pres">
      <dgm:prSet presAssocID="{236CE912-5D82-4461-8157-5992936C7EB2}" presName="linearProcess" presStyleCnt="0"/>
      <dgm:spPr/>
    </dgm:pt>
    <dgm:pt modelId="{55F7AC41-BF1A-4F2E-B4E6-F6B3B2ADB2CB}" type="pres">
      <dgm:prSet presAssocID="{A955060C-917D-40AB-B1D3-7921D771DD67}" presName="textNode" presStyleLbl="node1" presStyleIdx="0" presStyleCnt="3">
        <dgm:presLayoutVars>
          <dgm:bulletEnabled val="1"/>
        </dgm:presLayoutVars>
      </dgm:prSet>
      <dgm:spPr/>
    </dgm:pt>
    <dgm:pt modelId="{FE896EC6-504B-46EA-A404-DB152F952DB6}" type="pres">
      <dgm:prSet presAssocID="{45625C11-D6E4-47BF-9C0F-613921D4DB36}" presName="sibTrans" presStyleCnt="0"/>
      <dgm:spPr/>
    </dgm:pt>
    <dgm:pt modelId="{110BD5AF-4451-4613-99A8-C12FAD7372B4}" type="pres">
      <dgm:prSet presAssocID="{71001D56-4C72-4629-9C03-FAB21867B5DB}" presName="textNode" presStyleLbl="node1" presStyleIdx="1" presStyleCnt="3">
        <dgm:presLayoutVars>
          <dgm:bulletEnabled val="1"/>
        </dgm:presLayoutVars>
      </dgm:prSet>
      <dgm:spPr/>
    </dgm:pt>
    <dgm:pt modelId="{37580D8B-1934-48B1-B659-7D02D397B24B}" type="pres">
      <dgm:prSet presAssocID="{449D1A16-EBF2-416A-B259-5B7F41CA51BE}" presName="sibTrans" presStyleCnt="0"/>
      <dgm:spPr/>
    </dgm:pt>
    <dgm:pt modelId="{C1C889AC-B780-47B4-9906-B5F47D260D2E}" type="pres">
      <dgm:prSet presAssocID="{2195C641-D737-494E-81D4-69F3B352E2B2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16DDC601-5510-4CAD-8857-82720C49DE49}" srcId="{236CE912-5D82-4461-8157-5992936C7EB2}" destId="{71001D56-4C72-4629-9C03-FAB21867B5DB}" srcOrd="1" destOrd="0" parTransId="{3414B38F-5A56-4EE8-B31E-194632DE820A}" sibTransId="{449D1A16-EBF2-416A-B259-5B7F41CA51BE}"/>
    <dgm:cxn modelId="{6B79F320-0872-42D3-B4E4-2F85F40709CB}" type="presOf" srcId="{236CE912-5D82-4461-8157-5992936C7EB2}" destId="{7DE4628C-0A22-46D3-B621-A77C5B53C080}" srcOrd="0" destOrd="0" presId="urn:microsoft.com/office/officeart/2005/8/layout/hProcess9"/>
    <dgm:cxn modelId="{490C4B71-5A61-4547-9573-06EB9E1A850D}" type="presOf" srcId="{2195C641-D737-494E-81D4-69F3B352E2B2}" destId="{C1C889AC-B780-47B4-9906-B5F47D260D2E}" srcOrd="0" destOrd="0" presId="urn:microsoft.com/office/officeart/2005/8/layout/hProcess9"/>
    <dgm:cxn modelId="{7022AD58-EF76-4F92-BE00-526E05712203}" srcId="{236CE912-5D82-4461-8157-5992936C7EB2}" destId="{2195C641-D737-494E-81D4-69F3B352E2B2}" srcOrd="2" destOrd="0" parTransId="{9DAA7482-21FF-448C-8A45-CFC9B95694D1}" sibTransId="{1A056578-8C01-405B-9707-3659F9FB7569}"/>
    <dgm:cxn modelId="{B4657F8A-D421-4255-AA14-C783B459361A}" type="presOf" srcId="{A955060C-917D-40AB-B1D3-7921D771DD67}" destId="{55F7AC41-BF1A-4F2E-B4E6-F6B3B2ADB2CB}" srcOrd="0" destOrd="0" presId="urn:microsoft.com/office/officeart/2005/8/layout/hProcess9"/>
    <dgm:cxn modelId="{2A1959D1-449B-40E6-BDD4-15A057CE3384}" srcId="{236CE912-5D82-4461-8157-5992936C7EB2}" destId="{A955060C-917D-40AB-B1D3-7921D771DD67}" srcOrd="0" destOrd="0" parTransId="{ABCFF524-4BF2-41D2-A658-9E1B47E18B19}" sibTransId="{45625C11-D6E4-47BF-9C0F-613921D4DB36}"/>
    <dgm:cxn modelId="{7C5E5EE9-F8BF-421F-8CF8-FA1B94B7EAC9}" type="presOf" srcId="{71001D56-4C72-4629-9C03-FAB21867B5DB}" destId="{110BD5AF-4451-4613-99A8-C12FAD7372B4}" srcOrd="0" destOrd="0" presId="urn:microsoft.com/office/officeart/2005/8/layout/hProcess9"/>
    <dgm:cxn modelId="{84545512-7DCD-417B-B54D-C54353F8A311}" type="presParOf" srcId="{7DE4628C-0A22-46D3-B621-A77C5B53C080}" destId="{3BCE7A2E-E0D7-43D7-A18F-DE322BF78F71}" srcOrd="0" destOrd="0" presId="urn:microsoft.com/office/officeart/2005/8/layout/hProcess9"/>
    <dgm:cxn modelId="{69528E38-5FCA-4A23-B3AF-DA3436990F96}" type="presParOf" srcId="{7DE4628C-0A22-46D3-B621-A77C5B53C080}" destId="{EE3C7903-FA60-4F13-9678-83CE402EBAA1}" srcOrd="1" destOrd="0" presId="urn:microsoft.com/office/officeart/2005/8/layout/hProcess9"/>
    <dgm:cxn modelId="{C4CD549E-74E6-42C9-8A82-81F013BC702C}" type="presParOf" srcId="{EE3C7903-FA60-4F13-9678-83CE402EBAA1}" destId="{55F7AC41-BF1A-4F2E-B4E6-F6B3B2ADB2CB}" srcOrd="0" destOrd="0" presId="urn:microsoft.com/office/officeart/2005/8/layout/hProcess9"/>
    <dgm:cxn modelId="{0833FB97-A18F-4C5A-B6B5-64464B5FE150}" type="presParOf" srcId="{EE3C7903-FA60-4F13-9678-83CE402EBAA1}" destId="{FE896EC6-504B-46EA-A404-DB152F952DB6}" srcOrd="1" destOrd="0" presId="urn:microsoft.com/office/officeart/2005/8/layout/hProcess9"/>
    <dgm:cxn modelId="{7241E6DC-5D31-46CD-B324-1309A6F3CE9C}" type="presParOf" srcId="{EE3C7903-FA60-4F13-9678-83CE402EBAA1}" destId="{110BD5AF-4451-4613-99A8-C12FAD7372B4}" srcOrd="2" destOrd="0" presId="urn:microsoft.com/office/officeart/2005/8/layout/hProcess9"/>
    <dgm:cxn modelId="{CBDB37ED-E407-42DF-933F-7517625CFE0E}" type="presParOf" srcId="{EE3C7903-FA60-4F13-9678-83CE402EBAA1}" destId="{37580D8B-1934-48B1-B659-7D02D397B24B}" srcOrd="3" destOrd="0" presId="urn:microsoft.com/office/officeart/2005/8/layout/hProcess9"/>
    <dgm:cxn modelId="{DDF621E4-B4A3-469E-BD4D-1DD454D83687}" type="presParOf" srcId="{EE3C7903-FA60-4F13-9678-83CE402EBAA1}" destId="{C1C889AC-B780-47B4-9906-B5F47D260D2E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216C9BF-3B5C-4D67-B013-F3EC59A6BC11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9379E78-04FD-4FBE-9565-94877182BB39}">
      <dgm:prSet/>
      <dgm:spPr/>
      <dgm:t>
        <a:bodyPr/>
        <a:lstStyle/>
        <a:p>
          <a:pPr rtl="0"/>
          <a:r>
            <a:rPr lang="ar-SA"/>
            <a:t>Real-world deployment in Saudi systems</a:t>
          </a:r>
        </a:p>
      </dgm:t>
    </dgm:pt>
    <dgm:pt modelId="{8D963E77-781A-4C37-9A30-E398894DC7F4}" type="parTrans" cxnId="{EF2C96FF-B482-45A7-A5F9-EC85B905E415}">
      <dgm:prSet/>
      <dgm:spPr/>
      <dgm:t>
        <a:bodyPr/>
        <a:lstStyle/>
        <a:p>
          <a:endParaRPr lang="en-US"/>
        </a:p>
      </dgm:t>
    </dgm:pt>
    <dgm:pt modelId="{C3059F70-5DA8-4C3F-9782-FAA36F885BB6}" type="sibTrans" cxnId="{EF2C96FF-B482-45A7-A5F9-EC85B905E415}">
      <dgm:prSet/>
      <dgm:spPr/>
      <dgm:t>
        <a:bodyPr/>
        <a:lstStyle/>
        <a:p>
          <a:endParaRPr lang="en-US"/>
        </a:p>
      </dgm:t>
    </dgm:pt>
    <dgm:pt modelId="{2BFC7C89-1F1E-41C9-89B6-AF2E53AED8B8}">
      <dgm:prSet/>
      <dgm:spPr/>
      <dgm:t>
        <a:bodyPr/>
        <a:lstStyle/>
        <a:p>
          <a:pPr rtl="0"/>
          <a:r>
            <a:rPr lang="ar-SA"/>
            <a:t>Expand datasets with real user data</a:t>
          </a:r>
        </a:p>
      </dgm:t>
    </dgm:pt>
    <dgm:pt modelId="{AD4CD288-89F7-4DBA-A844-28BAA81F31C3}" type="parTrans" cxnId="{D9F811D0-9E6F-464C-82DC-AEEBE2B4EDE9}">
      <dgm:prSet/>
      <dgm:spPr/>
      <dgm:t>
        <a:bodyPr/>
        <a:lstStyle/>
        <a:p>
          <a:endParaRPr lang="en-US"/>
        </a:p>
      </dgm:t>
    </dgm:pt>
    <dgm:pt modelId="{5C42189B-5416-4020-BE87-9FF0B47D248B}" type="sibTrans" cxnId="{D9F811D0-9E6F-464C-82DC-AEEBE2B4EDE9}">
      <dgm:prSet/>
      <dgm:spPr/>
      <dgm:t>
        <a:bodyPr/>
        <a:lstStyle/>
        <a:p>
          <a:endParaRPr lang="en-US"/>
        </a:p>
      </dgm:t>
    </dgm:pt>
    <dgm:pt modelId="{727DAD56-2DA8-4F99-B739-0EB56008FD4A}">
      <dgm:prSet/>
      <dgm:spPr/>
      <dgm:t>
        <a:bodyPr/>
        <a:lstStyle/>
        <a:p>
          <a:pPr rtl="0"/>
          <a:r>
            <a:rPr lang="ar-SA"/>
            <a:t>Enhance explainability (XAI)</a:t>
          </a:r>
        </a:p>
      </dgm:t>
    </dgm:pt>
    <dgm:pt modelId="{87F6A54B-36AC-48E7-8E72-FC92EDA6B03B}" type="parTrans" cxnId="{09DB09F6-7557-4ADA-90CD-E71995DE253B}">
      <dgm:prSet/>
      <dgm:spPr/>
      <dgm:t>
        <a:bodyPr/>
        <a:lstStyle/>
        <a:p>
          <a:endParaRPr lang="en-US"/>
        </a:p>
      </dgm:t>
    </dgm:pt>
    <dgm:pt modelId="{CF7186E1-F540-4E61-B7C8-1EBE79F38EC5}" type="sibTrans" cxnId="{09DB09F6-7557-4ADA-90CD-E71995DE253B}">
      <dgm:prSet/>
      <dgm:spPr/>
      <dgm:t>
        <a:bodyPr/>
        <a:lstStyle/>
        <a:p>
          <a:endParaRPr lang="en-US"/>
        </a:p>
      </dgm:t>
    </dgm:pt>
    <dgm:pt modelId="{61C67321-07C1-43D5-A071-700A66FAF1BD}">
      <dgm:prSet/>
      <dgm:spPr/>
      <dgm:t>
        <a:bodyPr/>
        <a:lstStyle/>
        <a:p>
          <a:pPr rtl="0"/>
          <a:r>
            <a:rPr lang="ar-SA"/>
            <a:t>Extend to mobile and web platforms</a:t>
          </a:r>
        </a:p>
      </dgm:t>
    </dgm:pt>
    <dgm:pt modelId="{742954B7-8641-42AB-AD76-2CA132EB2745}" type="parTrans" cxnId="{9E537BB0-170B-46C5-9895-3BA06594DE13}">
      <dgm:prSet/>
      <dgm:spPr/>
      <dgm:t>
        <a:bodyPr/>
        <a:lstStyle/>
        <a:p>
          <a:endParaRPr lang="en-US"/>
        </a:p>
      </dgm:t>
    </dgm:pt>
    <dgm:pt modelId="{2601F410-75D5-4675-892D-5EFFAD45C8B7}" type="sibTrans" cxnId="{9E537BB0-170B-46C5-9895-3BA06594DE13}">
      <dgm:prSet/>
      <dgm:spPr/>
      <dgm:t>
        <a:bodyPr/>
        <a:lstStyle/>
        <a:p>
          <a:endParaRPr lang="en-US"/>
        </a:p>
      </dgm:t>
    </dgm:pt>
    <dgm:pt modelId="{C0026C9F-119E-4A79-BC4B-3C17D36D3955}" type="pres">
      <dgm:prSet presAssocID="{8216C9BF-3B5C-4D67-B013-F3EC59A6BC11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377B76AE-791C-4153-9111-43C2E91340DC}" type="pres">
      <dgm:prSet presAssocID="{D9379E78-04FD-4FBE-9565-94877182BB39}" presName="circle1" presStyleLbl="node1" presStyleIdx="0" presStyleCnt="4"/>
      <dgm:spPr/>
    </dgm:pt>
    <dgm:pt modelId="{3DDF7EFA-949D-4C5D-A5FC-70B78F395787}" type="pres">
      <dgm:prSet presAssocID="{D9379E78-04FD-4FBE-9565-94877182BB39}" presName="space" presStyleCnt="0"/>
      <dgm:spPr/>
    </dgm:pt>
    <dgm:pt modelId="{05F2429F-E882-4B29-9275-2B7161F57B8F}" type="pres">
      <dgm:prSet presAssocID="{D9379E78-04FD-4FBE-9565-94877182BB39}" presName="rect1" presStyleLbl="alignAcc1" presStyleIdx="0" presStyleCnt="4"/>
      <dgm:spPr/>
    </dgm:pt>
    <dgm:pt modelId="{F8B6E621-68F7-4FCA-B20E-92D64CC11263}" type="pres">
      <dgm:prSet presAssocID="{2BFC7C89-1F1E-41C9-89B6-AF2E53AED8B8}" presName="vertSpace2" presStyleLbl="node1" presStyleIdx="0" presStyleCnt="4"/>
      <dgm:spPr/>
    </dgm:pt>
    <dgm:pt modelId="{11FB2851-3CAC-4E2C-B49C-CFDA9D717450}" type="pres">
      <dgm:prSet presAssocID="{2BFC7C89-1F1E-41C9-89B6-AF2E53AED8B8}" presName="circle2" presStyleLbl="node1" presStyleIdx="1" presStyleCnt="4"/>
      <dgm:spPr/>
    </dgm:pt>
    <dgm:pt modelId="{525CCA33-B396-441D-9051-D83AC0AD6ACE}" type="pres">
      <dgm:prSet presAssocID="{2BFC7C89-1F1E-41C9-89B6-AF2E53AED8B8}" presName="rect2" presStyleLbl="alignAcc1" presStyleIdx="1" presStyleCnt="4"/>
      <dgm:spPr/>
    </dgm:pt>
    <dgm:pt modelId="{3892CAFA-7BB7-4356-9615-68E5BFEBA226}" type="pres">
      <dgm:prSet presAssocID="{727DAD56-2DA8-4F99-B739-0EB56008FD4A}" presName="vertSpace3" presStyleLbl="node1" presStyleIdx="1" presStyleCnt="4"/>
      <dgm:spPr/>
    </dgm:pt>
    <dgm:pt modelId="{61CB5E38-ED7F-4758-AA7C-2064A7B9557C}" type="pres">
      <dgm:prSet presAssocID="{727DAD56-2DA8-4F99-B739-0EB56008FD4A}" presName="circle3" presStyleLbl="node1" presStyleIdx="2" presStyleCnt="4"/>
      <dgm:spPr/>
    </dgm:pt>
    <dgm:pt modelId="{F8457685-390C-4CC8-A61B-7AB466B900E4}" type="pres">
      <dgm:prSet presAssocID="{727DAD56-2DA8-4F99-B739-0EB56008FD4A}" presName="rect3" presStyleLbl="alignAcc1" presStyleIdx="2" presStyleCnt="4"/>
      <dgm:spPr/>
    </dgm:pt>
    <dgm:pt modelId="{9D25BCB1-4FEF-42B9-8539-5346803B3EB8}" type="pres">
      <dgm:prSet presAssocID="{61C67321-07C1-43D5-A071-700A66FAF1BD}" presName="vertSpace4" presStyleLbl="node1" presStyleIdx="2" presStyleCnt="4"/>
      <dgm:spPr/>
    </dgm:pt>
    <dgm:pt modelId="{88C5EE22-BEC3-411F-BDC8-063AAFD950A0}" type="pres">
      <dgm:prSet presAssocID="{61C67321-07C1-43D5-A071-700A66FAF1BD}" presName="circle4" presStyleLbl="node1" presStyleIdx="3" presStyleCnt="4"/>
      <dgm:spPr/>
    </dgm:pt>
    <dgm:pt modelId="{E551EEA0-FF91-42E5-943F-CD4817958BD8}" type="pres">
      <dgm:prSet presAssocID="{61C67321-07C1-43D5-A071-700A66FAF1BD}" presName="rect4" presStyleLbl="alignAcc1" presStyleIdx="3" presStyleCnt="4"/>
      <dgm:spPr/>
    </dgm:pt>
    <dgm:pt modelId="{D41D9F83-FC36-4980-A987-36DC1CA9746D}" type="pres">
      <dgm:prSet presAssocID="{D9379E78-04FD-4FBE-9565-94877182BB39}" presName="rect1ParTxNoCh" presStyleLbl="alignAcc1" presStyleIdx="3" presStyleCnt="4">
        <dgm:presLayoutVars>
          <dgm:chMax val="1"/>
          <dgm:bulletEnabled val="1"/>
        </dgm:presLayoutVars>
      </dgm:prSet>
      <dgm:spPr/>
    </dgm:pt>
    <dgm:pt modelId="{99C106B7-ED28-4A28-8C73-12E94138D45F}" type="pres">
      <dgm:prSet presAssocID="{2BFC7C89-1F1E-41C9-89B6-AF2E53AED8B8}" presName="rect2ParTxNoCh" presStyleLbl="alignAcc1" presStyleIdx="3" presStyleCnt="4">
        <dgm:presLayoutVars>
          <dgm:chMax val="1"/>
          <dgm:bulletEnabled val="1"/>
        </dgm:presLayoutVars>
      </dgm:prSet>
      <dgm:spPr/>
    </dgm:pt>
    <dgm:pt modelId="{0806254E-63D6-426A-AB4F-586DF12746C5}" type="pres">
      <dgm:prSet presAssocID="{727DAD56-2DA8-4F99-B739-0EB56008FD4A}" presName="rect3ParTxNoCh" presStyleLbl="alignAcc1" presStyleIdx="3" presStyleCnt="4">
        <dgm:presLayoutVars>
          <dgm:chMax val="1"/>
          <dgm:bulletEnabled val="1"/>
        </dgm:presLayoutVars>
      </dgm:prSet>
      <dgm:spPr/>
    </dgm:pt>
    <dgm:pt modelId="{2C1013B3-1E63-43AA-9BC0-C3D840B92E91}" type="pres">
      <dgm:prSet presAssocID="{61C67321-07C1-43D5-A071-700A66FAF1BD}" presName="rect4ParTxNoCh" presStyleLbl="alignAcc1" presStyleIdx="3" presStyleCnt="4">
        <dgm:presLayoutVars>
          <dgm:chMax val="1"/>
          <dgm:bulletEnabled val="1"/>
        </dgm:presLayoutVars>
      </dgm:prSet>
      <dgm:spPr/>
    </dgm:pt>
  </dgm:ptLst>
  <dgm:cxnLst>
    <dgm:cxn modelId="{9828CC0A-8C47-47E7-B4A8-B41951054761}" type="presOf" srcId="{727DAD56-2DA8-4F99-B739-0EB56008FD4A}" destId="{0806254E-63D6-426A-AB4F-586DF12746C5}" srcOrd="1" destOrd="0" presId="urn:microsoft.com/office/officeart/2005/8/layout/target3"/>
    <dgm:cxn modelId="{93BB0129-8957-4123-AE55-5410322D941F}" type="presOf" srcId="{8216C9BF-3B5C-4D67-B013-F3EC59A6BC11}" destId="{C0026C9F-119E-4A79-BC4B-3C17D36D3955}" srcOrd="0" destOrd="0" presId="urn:microsoft.com/office/officeart/2005/8/layout/target3"/>
    <dgm:cxn modelId="{2A20BD3D-74AF-45A5-ADF7-65EFFCE084D2}" type="presOf" srcId="{61C67321-07C1-43D5-A071-700A66FAF1BD}" destId="{E551EEA0-FF91-42E5-943F-CD4817958BD8}" srcOrd="0" destOrd="0" presId="urn:microsoft.com/office/officeart/2005/8/layout/target3"/>
    <dgm:cxn modelId="{8B4E1798-3C35-4C15-9DED-0DA186D8FB70}" type="presOf" srcId="{D9379E78-04FD-4FBE-9565-94877182BB39}" destId="{05F2429F-E882-4B29-9275-2B7161F57B8F}" srcOrd="0" destOrd="0" presId="urn:microsoft.com/office/officeart/2005/8/layout/target3"/>
    <dgm:cxn modelId="{3E16A699-9333-495E-9F44-0DF3588CE548}" type="presOf" srcId="{2BFC7C89-1F1E-41C9-89B6-AF2E53AED8B8}" destId="{525CCA33-B396-441D-9051-D83AC0AD6ACE}" srcOrd="0" destOrd="0" presId="urn:microsoft.com/office/officeart/2005/8/layout/target3"/>
    <dgm:cxn modelId="{D397199B-3B78-492D-80D7-DF6BE00AD820}" type="presOf" srcId="{D9379E78-04FD-4FBE-9565-94877182BB39}" destId="{D41D9F83-FC36-4980-A987-36DC1CA9746D}" srcOrd="1" destOrd="0" presId="urn:microsoft.com/office/officeart/2005/8/layout/target3"/>
    <dgm:cxn modelId="{B18CC69B-D211-40AB-85E6-A4FFC3EA5D7A}" type="presOf" srcId="{2BFC7C89-1F1E-41C9-89B6-AF2E53AED8B8}" destId="{99C106B7-ED28-4A28-8C73-12E94138D45F}" srcOrd="1" destOrd="0" presId="urn:microsoft.com/office/officeart/2005/8/layout/target3"/>
    <dgm:cxn modelId="{36CA0C9F-A76B-4634-A69F-82CDB6634C05}" type="presOf" srcId="{61C67321-07C1-43D5-A071-700A66FAF1BD}" destId="{2C1013B3-1E63-43AA-9BC0-C3D840B92E91}" srcOrd="1" destOrd="0" presId="urn:microsoft.com/office/officeart/2005/8/layout/target3"/>
    <dgm:cxn modelId="{9E537BB0-170B-46C5-9895-3BA06594DE13}" srcId="{8216C9BF-3B5C-4D67-B013-F3EC59A6BC11}" destId="{61C67321-07C1-43D5-A071-700A66FAF1BD}" srcOrd="3" destOrd="0" parTransId="{742954B7-8641-42AB-AD76-2CA132EB2745}" sibTransId="{2601F410-75D5-4675-892D-5EFFAD45C8B7}"/>
    <dgm:cxn modelId="{D86822C4-37BB-426E-9E16-0197142F3BD9}" type="presOf" srcId="{727DAD56-2DA8-4F99-B739-0EB56008FD4A}" destId="{F8457685-390C-4CC8-A61B-7AB466B900E4}" srcOrd="0" destOrd="0" presId="urn:microsoft.com/office/officeart/2005/8/layout/target3"/>
    <dgm:cxn modelId="{D9F811D0-9E6F-464C-82DC-AEEBE2B4EDE9}" srcId="{8216C9BF-3B5C-4D67-B013-F3EC59A6BC11}" destId="{2BFC7C89-1F1E-41C9-89B6-AF2E53AED8B8}" srcOrd="1" destOrd="0" parTransId="{AD4CD288-89F7-4DBA-A844-28BAA81F31C3}" sibTransId="{5C42189B-5416-4020-BE87-9FF0B47D248B}"/>
    <dgm:cxn modelId="{09DB09F6-7557-4ADA-90CD-E71995DE253B}" srcId="{8216C9BF-3B5C-4D67-B013-F3EC59A6BC11}" destId="{727DAD56-2DA8-4F99-B739-0EB56008FD4A}" srcOrd="2" destOrd="0" parTransId="{87F6A54B-36AC-48E7-8E72-FC92EDA6B03B}" sibTransId="{CF7186E1-F540-4E61-B7C8-1EBE79F38EC5}"/>
    <dgm:cxn modelId="{EF2C96FF-B482-45A7-A5F9-EC85B905E415}" srcId="{8216C9BF-3B5C-4D67-B013-F3EC59A6BC11}" destId="{D9379E78-04FD-4FBE-9565-94877182BB39}" srcOrd="0" destOrd="0" parTransId="{8D963E77-781A-4C37-9A30-E398894DC7F4}" sibTransId="{C3059F70-5DA8-4C3F-9782-FAA36F885BB6}"/>
    <dgm:cxn modelId="{AFE395C2-1F3C-409E-85BA-EC7C771E4F0F}" type="presParOf" srcId="{C0026C9F-119E-4A79-BC4B-3C17D36D3955}" destId="{377B76AE-791C-4153-9111-43C2E91340DC}" srcOrd="0" destOrd="0" presId="urn:microsoft.com/office/officeart/2005/8/layout/target3"/>
    <dgm:cxn modelId="{D2B9BF81-60AA-4386-A80F-707A4393EE57}" type="presParOf" srcId="{C0026C9F-119E-4A79-BC4B-3C17D36D3955}" destId="{3DDF7EFA-949D-4C5D-A5FC-70B78F395787}" srcOrd="1" destOrd="0" presId="urn:microsoft.com/office/officeart/2005/8/layout/target3"/>
    <dgm:cxn modelId="{7BD13FB9-74F0-44E8-892E-2043A6138932}" type="presParOf" srcId="{C0026C9F-119E-4A79-BC4B-3C17D36D3955}" destId="{05F2429F-E882-4B29-9275-2B7161F57B8F}" srcOrd="2" destOrd="0" presId="urn:microsoft.com/office/officeart/2005/8/layout/target3"/>
    <dgm:cxn modelId="{366E2FBA-C3B9-4D57-A48B-F1891F09E0E6}" type="presParOf" srcId="{C0026C9F-119E-4A79-BC4B-3C17D36D3955}" destId="{F8B6E621-68F7-4FCA-B20E-92D64CC11263}" srcOrd="3" destOrd="0" presId="urn:microsoft.com/office/officeart/2005/8/layout/target3"/>
    <dgm:cxn modelId="{42BB9406-14A2-4ECB-BE92-E325CA56518D}" type="presParOf" srcId="{C0026C9F-119E-4A79-BC4B-3C17D36D3955}" destId="{11FB2851-3CAC-4E2C-B49C-CFDA9D717450}" srcOrd="4" destOrd="0" presId="urn:microsoft.com/office/officeart/2005/8/layout/target3"/>
    <dgm:cxn modelId="{91CC8E14-BE60-4E92-BE88-8BFA3D04077A}" type="presParOf" srcId="{C0026C9F-119E-4A79-BC4B-3C17D36D3955}" destId="{525CCA33-B396-441D-9051-D83AC0AD6ACE}" srcOrd="5" destOrd="0" presId="urn:microsoft.com/office/officeart/2005/8/layout/target3"/>
    <dgm:cxn modelId="{3D89F514-8E71-4A4D-BA02-01A5E86C8F44}" type="presParOf" srcId="{C0026C9F-119E-4A79-BC4B-3C17D36D3955}" destId="{3892CAFA-7BB7-4356-9615-68E5BFEBA226}" srcOrd="6" destOrd="0" presId="urn:microsoft.com/office/officeart/2005/8/layout/target3"/>
    <dgm:cxn modelId="{93B2857B-1FD1-4894-AD3B-2B96F14E71CD}" type="presParOf" srcId="{C0026C9F-119E-4A79-BC4B-3C17D36D3955}" destId="{61CB5E38-ED7F-4758-AA7C-2064A7B9557C}" srcOrd="7" destOrd="0" presId="urn:microsoft.com/office/officeart/2005/8/layout/target3"/>
    <dgm:cxn modelId="{FA75FEAB-F2AD-4C86-85FB-2B01F7C6693F}" type="presParOf" srcId="{C0026C9F-119E-4A79-BC4B-3C17D36D3955}" destId="{F8457685-390C-4CC8-A61B-7AB466B900E4}" srcOrd="8" destOrd="0" presId="urn:microsoft.com/office/officeart/2005/8/layout/target3"/>
    <dgm:cxn modelId="{21F7085C-391C-42FA-AEC9-6B9EE1BEACDC}" type="presParOf" srcId="{C0026C9F-119E-4A79-BC4B-3C17D36D3955}" destId="{9D25BCB1-4FEF-42B9-8539-5346803B3EB8}" srcOrd="9" destOrd="0" presId="urn:microsoft.com/office/officeart/2005/8/layout/target3"/>
    <dgm:cxn modelId="{973AD78A-2CC5-44FB-9E3C-808AC4376F23}" type="presParOf" srcId="{C0026C9F-119E-4A79-BC4B-3C17D36D3955}" destId="{88C5EE22-BEC3-411F-BDC8-063AAFD950A0}" srcOrd="10" destOrd="0" presId="urn:microsoft.com/office/officeart/2005/8/layout/target3"/>
    <dgm:cxn modelId="{421425EA-990E-4F06-B1DA-69D770CADA34}" type="presParOf" srcId="{C0026C9F-119E-4A79-BC4B-3C17D36D3955}" destId="{E551EEA0-FF91-42E5-943F-CD4817958BD8}" srcOrd="11" destOrd="0" presId="urn:microsoft.com/office/officeart/2005/8/layout/target3"/>
    <dgm:cxn modelId="{1D36980A-4686-4ADD-BF72-F378DB4E2856}" type="presParOf" srcId="{C0026C9F-119E-4A79-BC4B-3C17D36D3955}" destId="{D41D9F83-FC36-4980-A987-36DC1CA9746D}" srcOrd="12" destOrd="0" presId="urn:microsoft.com/office/officeart/2005/8/layout/target3"/>
    <dgm:cxn modelId="{ECC14F30-18AB-489C-AC8A-B60219916124}" type="presParOf" srcId="{C0026C9F-119E-4A79-BC4B-3C17D36D3955}" destId="{99C106B7-ED28-4A28-8C73-12E94138D45F}" srcOrd="13" destOrd="0" presId="urn:microsoft.com/office/officeart/2005/8/layout/target3"/>
    <dgm:cxn modelId="{75FF2D0B-61FD-42C7-9C6B-EBDF25F83EDD}" type="presParOf" srcId="{C0026C9F-119E-4A79-BC4B-3C17D36D3955}" destId="{0806254E-63D6-426A-AB4F-586DF12746C5}" srcOrd="14" destOrd="0" presId="urn:microsoft.com/office/officeart/2005/8/layout/target3"/>
    <dgm:cxn modelId="{326D35E1-1FB1-407F-A194-48F327E8BB59}" type="presParOf" srcId="{C0026C9F-119E-4A79-BC4B-3C17D36D3955}" destId="{2C1013B3-1E63-43AA-9BC0-C3D840B92E91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D1FB20-4CF3-4553-99B8-309470F41C24}">
      <dsp:nvSpPr>
        <dsp:cNvPr id="0" name=""/>
        <dsp:cNvSpPr/>
      </dsp:nvSpPr>
      <dsp:spPr>
        <a:xfrm rot="5400000">
          <a:off x="-162298" y="162727"/>
          <a:ext cx="1081992" cy="75739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SA" sz="2100" kern="1200" dirty="0"/>
        </a:p>
      </dsp:txBody>
      <dsp:txXfrm rot="-5400000">
        <a:off x="1" y="379127"/>
        <a:ext cx="757395" cy="324597"/>
      </dsp:txXfrm>
    </dsp:sp>
    <dsp:sp modelId="{C061269E-8603-43AA-B647-F576571D436E}">
      <dsp:nvSpPr>
        <dsp:cNvPr id="0" name=""/>
        <dsp:cNvSpPr/>
      </dsp:nvSpPr>
      <dsp:spPr>
        <a:xfrm rot="5400000">
          <a:off x="3200906" y="-2443082"/>
          <a:ext cx="703295" cy="559031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3970" rIns="13970" bIns="13970" numCol="1" spcCol="1270" anchor="ctr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200" kern="1200"/>
            <a:t>Windows applications are mostly static and non-adaptive</a:t>
          </a:r>
          <a:endParaRPr lang="en-US" sz="2200" kern="1200"/>
        </a:p>
      </dsp:txBody>
      <dsp:txXfrm rot="-5400000">
        <a:off x="757395" y="34761"/>
        <a:ext cx="5555986" cy="634631"/>
      </dsp:txXfrm>
    </dsp:sp>
    <dsp:sp modelId="{9A3D4DB8-DA62-4171-B86C-C2B5D3A7439A}">
      <dsp:nvSpPr>
        <dsp:cNvPr id="0" name=""/>
        <dsp:cNvSpPr/>
      </dsp:nvSpPr>
      <dsp:spPr>
        <a:xfrm rot="5400000">
          <a:off x="-162298" y="1095368"/>
          <a:ext cx="1081992" cy="75739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SA" sz="2100" kern="1200" dirty="0"/>
        </a:p>
      </dsp:txBody>
      <dsp:txXfrm rot="-5400000">
        <a:off x="1" y="1311768"/>
        <a:ext cx="757395" cy="324597"/>
      </dsp:txXfrm>
    </dsp:sp>
    <dsp:sp modelId="{C446DD85-84B2-4A3E-AF4F-8A8788186ECC}">
      <dsp:nvSpPr>
        <dsp:cNvPr id="0" name=""/>
        <dsp:cNvSpPr/>
      </dsp:nvSpPr>
      <dsp:spPr>
        <a:xfrm rot="5400000">
          <a:off x="3200906" y="-1510442"/>
          <a:ext cx="703295" cy="559031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3970" rIns="13970" bIns="13970" numCol="1" spcCol="1270" anchor="ctr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200" kern="1200"/>
            <a:t>High task completion time and cognitive load</a:t>
          </a:r>
          <a:endParaRPr lang="en-US" sz="2200" kern="1200"/>
        </a:p>
      </dsp:txBody>
      <dsp:txXfrm rot="-5400000">
        <a:off x="757395" y="967401"/>
        <a:ext cx="5555986" cy="634631"/>
      </dsp:txXfrm>
    </dsp:sp>
    <dsp:sp modelId="{31C4ACF2-EE30-4E21-9F7C-D4AED556BB48}">
      <dsp:nvSpPr>
        <dsp:cNvPr id="0" name=""/>
        <dsp:cNvSpPr/>
      </dsp:nvSpPr>
      <dsp:spPr>
        <a:xfrm rot="5400000">
          <a:off x="-162298" y="2028009"/>
          <a:ext cx="1081992" cy="75739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SA" sz="2100" kern="1200" dirty="0"/>
        </a:p>
      </dsp:txBody>
      <dsp:txXfrm rot="-5400000">
        <a:off x="1" y="2244409"/>
        <a:ext cx="757395" cy="324597"/>
      </dsp:txXfrm>
    </dsp:sp>
    <dsp:sp modelId="{24558580-5650-41A0-8813-E96F8646182C}">
      <dsp:nvSpPr>
        <dsp:cNvPr id="0" name=""/>
        <dsp:cNvSpPr/>
      </dsp:nvSpPr>
      <dsp:spPr>
        <a:xfrm rot="5400000">
          <a:off x="3200906" y="-577801"/>
          <a:ext cx="703295" cy="559031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3970" rIns="13970" bIns="13970" numCol="1" spcCol="1270" anchor="ctr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200" kern="1200"/>
            <a:t>Limited personalization and Arabic UI challenges</a:t>
          </a:r>
          <a:endParaRPr lang="en-US" sz="2200" kern="1200"/>
        </a:p>
      </dsp:txBody>
      <dsp:txXfrm rot="-5400000">
        <a:off x="757395" y="1900042"/>
        <a:ext cx="5555986" cy="634631"/>
      </dsp:txXfrm>
    </dsp:sp>
    <dsp:sp modelId="{FD51B90D-DF79-4B29-A8C1-1DE219B47065}">
      <dsp:nvSpPr>
        <dsp:cNvPr id="0" name=""/>
        <dsp:cNvSpPr/>
      </dsp:nvSpPr>
      <dsp:spPr>
        <a:xfrm rot="5400000">
          <a:off x="-162298" y="2960650"/>
          <a:ext cx="1081992" cy="75739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SA" sz="2100" kern="1200" dirty="0"/>
        </a:p>
      </dsp:txBody>
      <dsp:txXfrm rot="-5400000">
        <a:off x="1" y="3177050"/>
        <a:ext cx="757395" cy="324597"/>
      </dsp:txXfrm>
    </dsp:sp>
    <dsp:sp modelId="{721C3998-E02E-4BFF-A4A6-1C76B5750EC5}">
      <dsp:nvSpPr>
        <dsp:cNvPr id="0" name=""/>
        <dsp:cNvSpPr/>
      </dsp:nvSpPr>
      <dsp:spPr>
        <a:xfrm rot="5400000">
          <a:off x="3200906" y="354839"/>
          <a:ext cx="703295" cy="559031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3970" rIns="13970" bIns="13970" numCol="1" spcCol="1270" anchor="ctr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200" kern="1200"/>
            <a:t>Lack of integrated AI-based adaptive frameworks</a:t>
          </a:r>
          <a:endParaRPr lang="en-US" sz="2200" kern="1200"/>
        </a:p>
      </dsp:txBody>
      <dsp:txXfrm rot="-5400000">
        <a:off x="757395" y="2832682"/>
        <a:ext cx="5555986" cy="6346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84A581-D0FA-459C-9282-29E74F30263E}">
      <dsp:nvSpPr>
        <dsp:cNvPr id="0" name=""/>
        <dsp:cNvSpPr/>
      </dsp:nvSpPr>
      <dsp:spPr>
        <a:xfrm>
          <a:off x="589699" y="1175415"/>
          <a:ext cx="3526245" cy="35262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590B7-FCC8-4B94-BA0F-1A269B0F681A}">
      <dsp:nvSpPr>
        <dsp:cNvPr id="0" name=""/>
        <dsp:cNvSpPr/>
      </dsp:nvSpPr>
      <dsp:spPr>
        <a:xfrm>
          <a:off x="1093658" y="1679374"/>
          <a:ext cx="2518327" cy="25183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B769C-00A6-4403-96C7-F69A15236D69}">
      <dsp:nvSpPr>
        <dsp:cNvPr id="0" name=""/>
        <dsp:cNvSpPr/>
      </dsp:nvSpPr>
      <dsp:spPr>
        <a:xfrm>
          <a:off x="1597324" y="2183039"/>
          <a:ext cx="1510996" cy="15109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3BE79-B69E-4D34-9365-8BADF85951A5}">
      <dsp:nvSpPr>
        <dsp:cNvPr id="0" name=""/>
        <dsp:cNvSpPr/>
      </dsp:nvSpPr>
      <dsp:spPr>
        <a:xfrm>
          <a:off x="2100989" y="2686705"/>
          <a:ext cx="503665" cy="5036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54EEEE-8083-427E-AFF6-AB45C576E399}">
      <dsp:nvSpPr>
        <dsp:cNvPr id="0" name=""/>
        <dsp:cNvSpPr/>
      </dsp:nvSpPr>
      <dsp:spPr>
        <a:xfrm>
          <a:off x="4703652" y="0"/>
          <a:ext cx="1763122" cy="84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400" kern="1200" dirty="0">
              <a:latin typeface="Calibri" panose="020F0502020204030204" pitchFamily="34" charset="0"/>
              <a:cs typeface="Calibri" panose="020F0502020204030204" pitchFamily="34" charset="0"/>
            </a:rPr>
            <a:t>How to integrate CNN, LSTM, RL in HCI?</a:t>
          </a:r>
        </a:p>
      </dsp:txBody>
      <dsp:txXfrm>
        <a:off x="4703652" y="0"/>
        <a:ext cx="1763122" cy="843360"/>
      </dsp:txXfrm>
    </dsp:sp>
    <dsp:sp modelId="{B451DACC-0947-415D-AD45-C5E7F498A8CD}">
      <dsp:nvSpPr>
        <dsp:cNvPr id="0" name=""/>
        <dsp:cNvSpPr/>
      </dsp:nvSpPr>
      <dsp:spPr>
        <a:xfrm>
          <a:off x="4262872" y="421680"/>
          <a:ext cx="4407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6568E5-58CE-4812-BF0A-5EFA6C74B2EC}">
      <dsp:nvSpPr>
        <dsp:cNvPr id="0" name=""/>
        <dsp:cNvSpPr/>
      </dsp:nvSpPr>
      <dsp:spPr>
        <a:xfrm rot="5400000">
          <a:off x="2047214" y="699372"/>
          <a:ext cx="2491880" cy="1939435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434A58-35D5-4890-9226-CDE720A574CF}">
      <dsp:nvSpPr>
        <dsp:cNvPr id="0" name=""/>
        <dsp:cNvSpPr/>
      </dsp:nvSpPr>
      <dsp:spPr>
        <a:xfrm>
          <a:off x="4703652" y="843360"/>
          <a:ext cx="1763122" cy="84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400" kern="1200" dirty="0">
              <a:latin typeface="Calibri" panose="020F0502020204030204" pitchFamily="34" charset="0"/>
              <a:cs typeface="Calibri" panose="020F0502020204030204" pitchFamily="34" charset="0"/>
            </a:rPr>
            <a:t>Do adaptive interfaces outperform static ones?</a:t>
          </a:r>
        </a:p>
      </dsp:txBody>
      <dsp:txXfrm>
        <a:off x="4703652" y="843360"/>
        <a:ext cx="1763122" cy="843360"/>
      </dsp:txXfrm>
    </dsp:sp>
    <dsp:sp modelId="{0F38A451-B514-4ACF-8626-5B45FE9A7CEE}">
      <dsp:nvSpPr>
        <dsp:cNvPr id="0" name=""/>
        <dsp:cNvSpPr/>
      </dsp:nvSpPr>
      <dsp:spPr>
        <a:xfrm>
          <a:off x="4262872" y="1265040"/>
          <a:ext cx="4407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33F632-BDF3-4D29-A7D6-A37D355730E6}">
      <dsp:nvSpPr>
        <dsp:cNvPr id="0" name=""/>
        <dsp:cNvSpPr/>
      </dsp:nvSpPr>
      <dsp:spPr>
        <a:xfrm rot="5400000">
          <a:off x="2478591" y="1528921"/>
          <a:ext cx="2046397" cy="1519224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BD6684-494A-4C48-8DE1-876B6F9DF3BC}">
      <dsp:nvSpPr>
        <dsp:cNvPr id="0" name=""/>
        <dsp:cNvSpPr/>
      </dsp:nvSpPr>
      <dsp:spPr>
        <a:xfrm>
          <a:off x="4703652" y="1686720"/>
          <a:ext cx="1763122" cy="84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400" kern="1200" dirty="0">
              <a:latin typeface="Calibri" panose="020F0502020204030204" pitchFamily="34" charset="0"/>
              <a:cs typeface="Calibri" panose="020F0502020204030204" pitchFamily="34" charset="0"/>
            </a:rPr>
            <a:t>What features impact usability in Arabic UI?</a:t>
          </a:r>
        </a:p>
      </dsp:txBody>
      <dsp:txXfrm>
        <a:off x="4703652" y="1686720"/>
        <a:ext cx="1763122" cy="843360"/>
      </dsp:txXfrm>
    </dsp:sp>
    <dsp:sp modelId="{DB17B077-D021-4B51-AB9D-4706C2B9562C}">
      <dsp:nvSpPr>
        <dsp:cNvPr id="0" name=""/>
        <dsp:cNvSpPr/>
      </dsp:nvSpPr>
      <dsp:spPr>
        <a:xfrm>
          <a:off x="4262872" y="2108401"/>
          <a:ext cx="4407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D77B6B-7882-48E7-BB9B-0034D795FDEF}">
      <dsp:nvSpPr>
        <dsp:cNvPr id="0" name=""/>
        <dsp:cNvSpPr/>
      </dsp:nvSpPr>
      <dsp:spPr>
        <a:xfrm rot="5400000">
          <a:off x="2896157" y="2302050"/>
          <a:ext cx="1560951" cy="1172476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EEDA58-7863-47BC-ABD6-70B7363CB52D}">
      <dsp:nvSpPr>
        <dsp:cNvPr id="0" name=""/>
        <dsp:cNvSpPr/>
      </dsp:nvSpPr>
      <dsp:spPr>
        <a:xfrm>
          <a:off x="4703652" y="2530081"/>
          <a:ext cx="1763122" cy="84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400" kern="1200" dirty="0">
              <a:latin typeface="Calibri" panose="020F0502020204030204" pitchFamily="34" charset="0"/>
              <a:cs typeface="Calibri" panose="020F0502020204030204" pitchFamily="34" charset="0"/>
            </a:rPr>
            <a:t>Can RL personalize workflows effectively?</a:t>
          </a:r>
        </a:p>
      </dsp:txBody>
      <dsp:txXfrm>
        <a:off x="4703652" y="2530081"/>
        <a:ext cx="1763122" cy="843360"/>
      </dsp:txXfrm>
    </dsp:sp>
    <dsp:sp modelId="{11E2EC87-F8EF-46C8-8D11-B22E9490DBC5}">
      <dsp:nvSpPr>
        <dsp:cNvPr id="0" name=""/>
        <dsp:cNvSpPr/>
      </dsp:nvSpPr>
      <dsp:spPr>
        <a:xfrm>
          <a:off x="4262872" y="2951761"/>
          <a:ext cx="4407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42BED7-EB6A-403C-B322-F64F45171C37}">
      <dsp:nvSpPr>
        <dsp:cNvPr id="0" name=""/>
        <dsp:cNvSpPr/>
      </dsp:nvSpPr>
      <dsp:spPr>
        <a:xfrm rot="5400000">
          <a:off x="3314723" y="3078236"/>
          <a:ext cx="1072919" cy="819264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9A1822-C92C-4788-9282-C2F8DFBF987E}">
      <dsp:nvSpPr>
        <dsp:cNvPr id="0" name=""/>
        <dsp:cNvSpPr/>
      </dsp:nvSpPr>
      <dsp:spPr>
        <a:xfrm>
          <a:off x="1869445" y="47441"/>
          <a:ext cx="2466979" cy="246697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kern="1200"/>
            <a:t>Develop hybrid AI-HCI model (CNN + LSTM + RL)</a:t>
          </a:r>
        </a:p>
      </dsp:txBody>
      <dsp:txXfrm>
        <a:off x="2154097" y="379535"/>
        <a:ext cx="1897676" cy="782791"/>
      </dsp:txXfrm>
    </dsp:sp>
    <dsp:sp modelId="{AA94F960-63BF-4C00-BCDD-780E87E72048}">
      <dsp:nvSpPr>
        <dsp:cNvPr id="0" name=""/>
        <dsp:cNvSpPr/>
      </dsp:nvSpPr>
      <dsp:spPr>
        <a:xfrm>
          <a:off x="2960609" y="1138605"/>
          <a:ext cx="2466979" cy="246697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kern="1200"/>
            <a:t>Improve prediction accuracy and usability</a:t>
          </a:r>
        </a:p>
      </dsp:txBody>
      <dsp:txXfrm>
        <a:off x="4288983" y="1423257"/>
        <a:ext cx="948838" cy="1897676"/>
      </dsp:txXfrm>
    </dsp:sp>
    <dsp:sp modelId="{01342DAB-3C7B-4367-A97C-6BE0FAB9E788}">
      <dsp:nvSpPr>
        <dsp:cNvPr id="0" name=""/>
        <dsp:cNvSpPr/>
      </dsp:nvSpPr>
      <dsp:spPr>
        <a:xfrm>
          <a:off x="1869445" y="2229769"/>
          <a:ext cx="2466979" cy="246697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kern="1200"/>
            <a:t>Reduce task completion time (&gt;20%)</a:t>
          </a:r>
        </a:p>
      </dsp:txBody>
      <dsp:txXfrm>
        <a:off x="2154097" y="3581864"/>
        <a:ext cx="1897676" cy="782791"/>
      </dsp:txXfrm>
    </dsp:sp>
    <dsp:sp modelId="{552C1798-9076-46D0-831D-ABA30F678F14}">
      <dsp:nvSpPr>
        <dsp:cNvPr id="0" name=""/>
        <dsp:cNvSpPr/>
      </dsp:nvSpPr>
      <dsp:spPr>
        <a:xfrm>
          <a:off x="778281" y="1138605"/>
          <a:ext cx="2466979" cy="246697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kern="1200"/>
            <a:t>Evaluate using SUS, NASA-TLX, accuracy metrics</a:t>
          </a:r>
        </a:p>
      </dsp:txBody>
      <dsp:txXfrm>
        <a:off x="968049" y="1423257"/>
        <a:ext cx="948838" cy="18976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0AD370-D1F2-4CD6-9981-08CB0FFE3AE4}">
      <dsp:nvSpPr>
        <dsp:cNvPr id="0" name=""/>
        <dsp:cNvSpPr/>
      </dsp:nvSpPr>
      <dsp:spPr>
        <a:xfrm rot="10800000">
          <a:off x="974881" y="1172"/>
          <a:ext cx="4603124" cy="79223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9356" tIns="80010" rIns="149352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100" kern="1200" dirty="0"/>
            <a:t>AI enhances adaptive user interfaces</a:t>
          </a:r>
        </a:p>
      </dsp:txBody>
      <dsp:txXfrm rot="10800000">
        <a:off x="1172941" y="1172"/>
        <a:ext cx="4405064" cy="792239"/>
      </dsp:txXfrm>
    </dsp:sp>
    <dsp:sp modelId="{95C2565A-83A9-43B4-8851-16A4C3AD3F4E}">
      <dsp:nvSpPr>
        <dsp:cNvPr id="0" name=""/>
        <dsp:cNvSpPr/>
      </dsp:nvSpPr>
      <dsp:spPr>
        <a:xfrm>
          <a:off x="769708" y="1172"/>
          <a:ext cx="792239" cy="792239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9050" cap="rnd" cmpd="sng" algn="ctr">
          <a:solidFill>
            <a:schemeClr val="accent2">
              <a:shade val="50000"/>
            </a:schemeClr>
          </a:solidFill>
          <a:prstDash val="solid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</dsp:sp>
    <dsp:sp modelId="{9C8BF084-0C90-4120-A2FA-FAABA485BCC3}">
      <dsp:nvSpPr>
        <dsp:cNvPr id="0" name=""/>
        <dsp:cNvSpPr/>
      </dsp:nvSpPr>
      <dsp:spPr>
        <a:xfrm rot="10800000">
          <a:off x="1261302" y="1029901"/>
          <a:ext cx="4221229" cy="79223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9356" tIns="80010" rIns="149352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100" kern="1200" dirty="0"/>
            <a:t>CNN: GUI recognition, LSTM: sequence prediction</a:t>
          </a:r>
        </a:p>
      </dsp:txBody>
      <dsp:txXfrm rot="10800000">
        <a:off x="1459362" y="1029901"/>
        <a:ext cx="4023169" cy="792239"/>
      </dsp:txXfrm>
    </dsp:sp>
    <dsp:sp modelId="{458BDB31-91B1-4301-A08E-F647CD785802}">
      <dsp:nvSpPr>
        <dsp:cNvPr id="0" name=""/>
        <dsp:cNvSpPr/>
      </dsp:nvSpPr>
      <dsp:spPr>
        <a:xfrm>
          <a:off x="865182" y="1029901"/>
          <a:ext cx="792239" cy="792239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9050" cap="rnd" cmpd="sng" algn="ctr">
          <a:solidFill>
            <a:schemeClr val="accent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BA1459-4180-458A-8DE4-53D33B968FC5}">
      <dsp:nvSpPr>
        <dsp:cNvPr id="0" name=""/>
        <dsp:cNvSpPr/>
      </dsp:nvSpPr>
      <dsp:spPr>
        <a:xfrm rot="10800000">
          <a:off x="1261302" y="2058631"/>
          <a:ext cx="4221229" cy="79223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9356" tIns="80010" rIns="149352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100" kern="1200"/>
            <a:t>RL: decision-making and adaptation</a:t>
          </a:r>
        </a:p>
      </dsp:txBody>
      <dsp:txXfrm rot="10800000">
        <a:off x="1459362" y="2058631"/>
        <a:ext cx="4023169" cy="792239"/>
      </dsp:txXfrm>
    </dsp:sp>
    <dsp:sp modelId="{743E2536-24BD-4B85-B75B-4FA4BFBFDDD6}">
      <dsp:nvSpPr>
        <dsp:cNvPr id="0" name=""/>
        <dsp:cNvSpPr/>
      </dsp:nvSpPr>
      <dsp:spPr>
        <a:xfrm>
          <a:off x="865182" y="2058631"/>
          <a:ext cx="792239" cy="792239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9050" cap="rnd" cmpd="sng" algn="ctr">
          <a:solidFill>
            <a:schemeClr val="accent1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85F2F1-9640-46E9-A6D8-8B440AD479E6}">
      <dsp:nvSpPr>
        <dsp:cNvPr id="0" name=""/>
        <dsp:cNvSpPr/>
      </dsp:nvSpPr>
      <dsp:spPr>
        <a:xfrm rot="10800000">
          <a:off x="1261302" y="3087360"/>
          <a:ext cx="4221229" cy="79223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9356" tIns="80010" rIns="149352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100" kern="1200" dirty="0"/>
            <a:t>Gap: No integrated model for Windows + Arabic context</a:t>
          </a:r>
        </a:p>
      </dsp:txBody>
      <dsp:txXfrm rot="10800000">
        <a:off x="1459362" y="3087360"/>
        <a:ext cx="4023169" cy="792239"/>
      </dsp:txXfrm>
    </dsp:sp>
    <dsp:sp modelId="{903F39FE-D3EA-48F1-9BD9-6413CEF6754D}">
      <dsp:nvSpPr>
        <dsp:cNvPr id="0" name=""/>
        <dsp:cNvSpPr/>
      </dsp:nvSpPr>
      <dsp:spPr>
        <a:xfrm>
          <a:off x="865182" y="3087360"/>
          <a:ext cx="792239" cy="792239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9050" cap="rnd" cmpd="sng" algn="ctr">
          <a:solidFill>
            <a:schemeClr val="accent1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8F95C4-74F0-4561-8CAD-AAE5CEE451E3}">
      <dsp:nvSpPr>
        <dsp:cNvPr id="0" name=""/>
        <dsp:cNvSpPr/>
      </dsp:nvSpPr>
      <dsp:spPr>
        <a:xfrm>
          <a:off x="0" y="633136"/>
          <a:ext cx="6347714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500" kern="1200"/>
            <a:t>Quantitative experimental design</a:t>
          </a:r>
        </a:p>
      </dsp:txBody>
      <dsp:txXfrm>
        <a:off x="29271" y="662407"/>
        <a:ext cx="6289172" cy="541083"/>
      </dsp:txXfrm>
    </dsp:sp>
    <dsp:sp modelId="{F5B50037-84ED-4C70-8569-67F0AD5DB2A8}">
      <dsp:nvSpPr>
        <dsp:cNvPr id="0" name=""/>
        <dsp:cNvSpPr/>
      </dsp:nvSpPr>
      <dsp:spPr>
        <a:xfrm>
          <a:off x="0" y="1304761"/>
          <a:ext cx="6347714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500" kern="1200"/>
            <a:t>Datasets: RICO, Open-UI, Microsoft GUI</a:t>
          </a:r>
        </a:p>
      </dsp:txBody>
      <dsp:txXfrm>
        <a:off x="29271" y="1334032"/>
        <a:ext cx="6289172" cy="541083"/>
      </dsp:txXfrm>
    </dsp:sp>
    <dsp:sp modelId="{B23A710C-01F5-49B6-AB8D-6DED938FB305}">
      <dsp:nvSpPr>
        <dsp:cNvPr id="0" name=""/>
        <dsp:cNvSpPr/>
      </dsp:nvSpPr>
      <dsp:spPr>
        <a:xfrm>
          <a:off x="0" y="1976386"/>
          <a:ext cx="6347714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500" kern="1200"/>
            <a:t>Model: CNN + LSTM + RL integration</a:t>
          </a:r>
        </a:p>
      </dsp:txBody>
      <dsp:txXfrm>
        <a:off x="29271" y="2005657"/>
        <a:ext cx="6289172" cy="541083"/>
      </dsp:txXfrm>
    </dsp:sp>
    <dsp:sp modelId="{498FC6F4-FC08-4465-9B46-D2167FC9D98A}">
      <dsp:nvSpPr>
        <dsp:cNvPr id="0" name=""/>
        <dsp:cNvSpPr/>
      </dsp:nvSpPr>
      <dsp:spPr>
        <a:xfrm>
          <a:off x="0" y="2648011"/>
          <a:ext cx="6347714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500" kern="1200" dirty="0"/>
            <a:t>Evaluation: Accuracy, </a:t>
          </a:r>
          <a:r>
            <a:rPr lang="en-US" sz="2500" kern="1200" dirty="0"/>
            <a:t>F</a:t>
          </a:r>
          <a:r>
            <a:rPr lang="ar-SA" sz="2500" kern="1200" dirty="0"/>
            <a:t>1 </a:t>
          </a:r>
          <a:r>
            <a:rPr lang="en-US" sz="2500" kern="1200" dirty="0"/>
            <a:t>, </a:t>
          </a:r>
          <a:r>
            <a:rPr lang="ar-SA" sz="2500" kern="1200" dirty="0"/>
            <a:t>SUS, task time</a:t>
          </a:r>
        </a:p>
      </dsp:txBody>
      <dsp:txXfrm>
        <a:off x="29271" y="2677282"/>
        <a:ext cx="6289172" cy="5410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31653F-E796-4D34-A224-E8C26327EE11}">
      <dsp:nvSpPr>
        <dsp:cNvPr id="0" name=""/>
        <dsp:cNvSpPr/>
      </dsp:nvSpPr>
      <dsp:spPr>
        <a:xfrm>
          <a:off x="2789" y="1341344"/>
          <a:ext cx="1219641" cy="11980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500" kern="1200"/>
            <a:t>CNN Accuracy: ~92%</a:t>
          </a:r>
        </a:p>
      </dsp:txBody>
      <dsp:txXfrm>
        <a:off x="37880" y="1376435"/>
        <a:ext cx="1149459" cy="1127901"/>
      </dsp:txXfrm>
    </dsp:sp>
    <dsp:sp modelId="{16DDE63B-4C0D-4765-AAA0-EB8C1727D36B}">
      <dsp:nvSpPr>
        <dsp:cNvPr id="0" name=""/>
        <dsp:cNvSpPr/>
      </dsp:nvSpPr>
      <dsp:spPr>
        <a:xfrm>
          <a:off x="1344394" y="1789150"/>
          <a:ext cx="258563" cy="3024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1344394" y="1849644"/>
        <a:ext cx="180994" cy="181483"/>
      </dsp:txXfrm>
    </dsp:sp>
    <dsp:sp modelId="{C4175495-01D6-49B4-B377-DB58C12EBBF4}">
      <dsp:nvSpPr>
        <dsp:cNvPr id="0" name=""/>
        <dsp:cNvSpPr/>
      </dsp:nvSpPr>
      <dsp:spPr>
        <a:xfrm>
          <a:off x="1710287" y="1341344"/>
          <a:ext cx="1219641" cy="11980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500" kern="1200"/>
            <a:t>LSTM Accuracy: ~87%</a:t>
          </a:r>
        </a:p>
      </dsp:txBody>
      <dsp:txXfrm>
        <a:off x="1745378" y="1376435"/>
        <a:ext cx="1149459" cy="1127901"/>
      </dsp:txXfrm>
    </dsp:sp>
    <dsp:sp modelId="{21288159-E5DD-40E7-9AD5-B489B3977980}">
      <dsp:nvSpPr>
        <dsp:cNvPr id="0" name=""/>
        <dsp:cNvSpPr/>
      </dsp:nvSpPr>
      <dsp:spPr>
        <a:xfrm>
          <a:off x="3051892" y="1789150"/>
          <a:ext cx="258563" cy="3024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3051892" y="1849644"/>
        <a:ext cx="180994" cy="181483"/>
      </dsp:txXfrm>
    </dsp:sp>
    <dsp:sp modelId="{7A86900B-72A7-44FC-97DD-205AFF71513B}">
      <dsp:nvSpPr>
        <dsp:cNvPr id="0" name=""/>
        <dsp:cNvSpPr/>
      </dsp:nvSpPr>
      <dsp:spPr>
        <a:xfrm>
          <a:off x="3417785" y="1341344"/>
          <a:ext cx="1219641" cy="11980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500" kern="1200" dirty="0"/>
            <a:t>Task completion time reduced by ~22%</a:t>
          </a:r>
        </a:p>
      </dsp:txBody>
      <dsp:txXfrm>
        <a:off x="3452876" y="1376435"/>
        <a:ext cx="1149459" cy="1127901"/>
      </dsp:txXfrm>
    </dsp:sp>
    <dsp:sp modelId="{C38FA7F6-AC4E-40D5-B1E9-A1E10FE75CE0}">
      <dsp:nvSpPr>
        <dsp:cNvPr id="0" name=""/>
        <dsp:cNvSpPr/>
      </dsp:nvSpPr>
      <dsp:spPr>
        <a:xfrm>
          <a:off x="4759390" y="1789150"/>
          <a:ext cx="258563" cy="3024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4759390" y="1849644"/>
        <a:ext cx="180994" cy="181483"/>
      </dsp:txXfrm>
    </dsp:sp>
    <dsp:sp modelId="{3E1DEBB9-8AEC-4C40-B324-2A1D84E575E6}">
      <dsp:nvSpPr>
        <dsp:cNvPr id="0" name=""/>
        <dsp:cNvSpPr/>
      </dsp:nvSpPr>
      <dsp:spPr>
        <a:xfrm>
          <a:off x="5125283" y="1341344"/>
          <a:ext cx="1219641" cy="11980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500" kern="1200" dirty="0"/>
            <a:t>Improved usability and satisfaction</a:t>
          </a:r>
        </a:p>
      </dsp:txBody>
      <dsp:txXfrm>
        <a:off x="5160374" y="1376435"/>
        <a:ext cx="1149459" cy="11279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331B82-746F-4728-B577-4A5ACA772C1E}">
      <dsp:nvSpPr>
        <dsp:cNvPr id="0" name=""/>
        <dsp:cNvSpPr/>
      </dsp:nvSpPr>
      <dsp:spPr>
        <a:xfrm>
          <a:off x="476078" y="0"/>
          <a:ext cx="5395556" cy="411096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952AFC-36F5-41E9-9C26-E9FB487E4579}">
      <dsp:nvSpPr>
        <dsp:cNvPr id="0" name=""/>
        <dsp:cNvSpPr/>
      </dsp:nvSpPr>
      <dsp:spPr>
        <a:xfrm>
          <a:off x="3176" y="1233288"/>
          <a:ext cx="1528038" cy="16443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400" kern="1200"/>
            <a:t>Adaptive model outperforms static interfaces</a:t>
          </a:r>
        </a:p>
      </dsp:txBody>
      <dsp:txXfrm>
        <a:off x="77769" y="1307881"/>
        <a:ext cx="1378852" cy="1495199"/>
      </dsp:txXfrm>
    </dsp:sp>
    <dsp:sp modelId="{BF68ACE4-BB70-4555-9037-66285E19DC48}">
      <dsp:nvSpPr>
        <dsp:cNvPr id="0" name=""/>
        <dsp:cNvSpPr/>
      </dsp:nvSpPr>
      <dsp:spPr>
        <a:xfrm>
          <a:off x="1607617" y="1233288"/>
          <a:ext cx="1528038" cy="16443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400" kern="1200"/>
            <a:t>Better personalization and efficiency</a:t>
          </a:r>
        </a:p>
      </dsp:txBody>
      <dsp:txXfrm>
        <a:off x="1682210" y="1307881"/>
        <a:ext cx="1378852" cy="1495199"/>
      </dsp:txXfrm>
    </dsp:sp>
    <dsp:sp modelId="{32C5EDD5-451D-42CA-9321-87256D26ED37}">
      <dsp:nvSpPr>
        <dsp:cNvPr id="0" name=""/>
        <dsp:cNvSpPr/>
      </dsp:nvSpPr>
      <dsp:spPr>
        <a:xfrm>
          <a:off x="3212057" y="1233288"/>
          <a:ext cx="1528038" cy="16443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400" kern="1200"/>
            <a:t>Supports Arabic UI challenges</a:t>
          </a:r>
        </a:p>
      </dsp:txBody>
      <dsp:txXfrm>
        <a:off x="3286650" y="1307881"/>
        <a:ext cx="1378852" cy="1495199"/>
      </dsp:txXfrm>
    </dsp:sp>
    <dsp:sp modelId="{9BBAD3CE-B403-4BCF-B942-5B6C4E0EFF25}">
      <dsp:nvSpPr>
        <dsp:cNvPr id="0" name=""/>
        <dsp:cNvSpPr/>
      </dsp:nvSpPr>
      <dsp:spPr>
        <a:xfrm>
          <a:off x="4816498" y="1233288"/>
          <a:ext cx="1528038" cy="16443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400" kern="1200"/>
            <a:t>Aligns with Saudi Vision 2030</a:t>
          </a:r>
        </a:p>
      </dsp:txBody>
      <dsp:txXfrm>
        <a:off x="4891091" y="1307881"/>
        <a:ext cx="1378852" cy="149519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CE7A2E-E0D7-43D7-A18F-DE322BF78F71}">
      <dsp:nvSpPr>
        <dsp:cNvPr id="0" name=""/>
        <dsp:cNvSpPr/>
      </dsp:nvSpPr>
      <dsp:spPr>
        <a:xfrm>
          <a:off x="476078" y="0"/>
          <a:ext cx="5395556" cy="388077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F7AC41-BF1A-4F2E-B4E6-F6B3B2ADB2CB}">
      <dsp:nvSpPr>
        <dsp:cNvPr id="0" name=""/>
        <dsp:cNvSpPr/>
      </dsp:nvSpPr>
      <dsp:spPr>
        <a:xfrm>
          <a:off x="6818" y="1164231"/>
          <a:ext cx="2043170" cy="15523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100" kern="1200"/>
            <a:t>Proposed model improves HCI significantly</a:t>
          </a:r>
        </a:p>
      </dsp:txBody>
      <dsp:txXfrm>
        <a:off x="82595" y="1240008"/>
        <a:ext cx="1891616" cy="1400755"/>
      </dsp:txXfrm>
    </dsp:sp>
    <dsp:sp modelId="{110BD5AF-4451-4613-99A8-C12FAD7372B4}">
      <dsp:nvSpPr>
        <dsp:cNvPr id="0" name=""/>
        <dsp:cNvSpPr/>
      </dsp:nvSpPr>
      <dsp:spPr>
        <a:xfrm>
          <a:off x="2152271" y="1164231"/>
          <a:ext cx="2043170" cy="15523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100" kern="1200"/>
            <a:t>Combines multiple AI techniques effectively</a:t>
          </a:r>
        </a:p>
      </dsp:txBody>
      <dsp:txXfrm>
        <a:off x="2228048" y="1240008"/>
        <a:ext cx="1891616" cy="1400755"/>
      </dsp:txXfrm>
    </dsp:sp>
    <dsp:sp modelId="{C1C889AC-B780-47B4-9906-B5F47D260D2E}">
      <dsp:nvSpPr>
        <dsp:cNvPr id="0" name=""/>
        <dsp:cNvSpPr/>
      </dsp:nvSpPr>
      <dsp:spPr>
        <a:xfrm>
          <a:off x="4297724" y="1164231"/>
          <a:ext cx="2043170" cy="15523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100" kern="1200"/>
            <a:t>Applicable to government and education systems</a:t>
          </a:r>
        </a:p>
      </dsp:txBody>
      <dsp:txXfrm>
        <a:off x="4373501" y="1240008"/>
        <a:ext cx="1891616" cy="140075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7B76AE-791C-4153-9111-43C2E91340DC}">
      <dsp:nvSpPr>
        <dsp:cNvPr id="0" name=""/>
        <dsp:cNvSpPr/>
      </dsp:nvSpPr>
      <dsp:spPr>
        <a:xfrm>
          <a:off x="0" y="36072"/>
          <a:ext cx="3808628" cy="380862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F2429F-E882-4B29-9275-2B7161F57B8F}">
      <dsp:nvSpPr>
        <dsp:cNvPr id="0" name=""/>
        <dsp:cNvSpPr/>
      </dsp:nvSpPr>
      <dsp:spPr>
        <a:xfrm>
          <a:off x="1904314" y="36072"/>
          <a:ext cx="4443399" cy="38086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300" kern="1200"/>
            <a:t>Real-world deployment in Saudi systems</a:t>
          </a:r>
        </a:p>
      </dsp:txBody>
      <dsp:txXfrm>
        <a:off x="1904314" y="36072"/>
        <a:ext cx="4443399" cy="809333"/>
      </dsp:txXfrm>
    </dsp:sp>
    <dsp:sp modelId="{11FB2851-3CAC-4E2C-B49C-CFDA9D717450}">
      <dsp:nvSpPr>
        <dsp:cNvPr id="0" name=""/>
        <dsp:cNvSpPr/>
      </dsp:nvSpPr>
      <dsp:spPr>
        <a:xfrm>
          <a:off x="499882" y="845405"/>
          <a:ext cx="2808863" cy="2808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5CCA33-B396-441D-9051-D83AC0AD6ACE}">
      <dsp:nvSpPr>
        <dsp:cNvPr id="0" name=""/>
        <dsp:cNvSpPr/>
      </dsp:nvSpPr>
      <dsp:spPr>
        <a:xfrm>
          <a:off x="1904314" y="845405"/>
          <a:ext cx="4443399" cy="2808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300" kern="1200"/>
            <a:t>Expand datasets with real user data</a:t>
          </a:r>
        </a:p>
      </dsp:txBody>
      <dsp:txXfrm>
        <a:off x="1904314" y="845405"/>
        <a:ext cx="4443399" cy="809333"/>
      </dsp:txXfrm>
    </dsp:sp>
    <dsp:sp modelId="{61CB5E38-ED7F-4758-AA7C-2064A7B9557C}">
      <dsp:nvSpPr>
        <dsp:cNvPr id="0" name=""/>
        <dsp:cNvSpPr/>
      </dsp:nvSpPr>
      <dsp:spPr>
        <a:xfrm>
          <a:off x="999764" y="1654739"/>
          <a:ext cx="1809098" cy="18090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57685-390C-4CC8-A61B-7AB466B900E4}">
      <dsp:nvSpPr>
        <dsp:cNvPr id="0" name=""/>
        <dsp:cNvSpPr/>
      </dsp:nvSpPr>
      <dsp:spPr>
        <a:xfrm>
          <a:off x="1904314" y="1654739"/>
          <a:ext cx="4443399" cy="18090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300" kern="1200"/>
            <a:t>Enhance explainability (XAI)</a:t>
          </a:r>
        </a:p>
      </dsp:txBody>
      <dsp:txXfrm>
        <a:off x="1904314" y="1654739"/>
        <a:ext cx="4443399" cy="809333"/>
      </dsp:txXfrm>
    </dsp:sp>
    <dsp:sp modelId="{88C5EE22-BEC3-411F-BDC8-063AAFD950A0}">
      <dsp:nvSpPr>
        <dsp:cNvPr id="0" name=""/>
        <dsp:cNvSpPr/>
      </dsp:nvSpPr>
      <dsp:spPr>
        <a:xfrm>
          <a:off x="1499647" y="2464072"/>
          <a:ext cx="809333" cy="8093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51EEA0-FF91-42E5-943F-CD4817958BD8}">
      <dsp:nvSpPr>
        <dsp:cNvPr id="0" name=""/>
        <dsp:cNvSpPr/>
      </dsp:nvSpPr>
      <dsp:spPr>
        <a:xfrm>
          <a:off x="1904314" y="2464072"/>
          <a:ext cx="4443399" cy="8093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300" kern="1200"/>
            <a:t>Extend to mobile and web platforms</a:t>
          </a:r>
        </a:p>
      </dsp:txBody>
      <dsp:txXfrm>
        <a:off x="1904314" y="2464072"/>
        <a:ext cx="4443399" cy="8093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865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65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758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191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843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636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024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988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121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06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21358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5973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525750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8334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9756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781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221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  <p:sldLayoutId id="2147483766" r:id="rId14"/>
    <p:sldLayoutId id="2147483767" r:id="rId15"/>
    <p:sldLayoutId id="2147483768" r:id="rId16"/>
  </p:sldLayoutIdLst>
  <p:txStyles>
    <p:titleStyle>
      <a:lvl1pPr algn="l" defTabSz="457200" rtl="1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rtl="1" eaLnBrk="1" hangingPunct="1">
        <a:defRPr>
          <a:solidFill>
            <a:schemeClr val="tx2"/>
          </a:solidFill>
        </a:defRPr>
      </a:lvl2pPr>
      <a:lvl3pPr rtl="1" eaLnBrk="1" hangingPunct="1">
        <a:defRPr>
          <a:solidFill>
            <a:schemeClr val="tx2"/>
          </a:solidFill>
        </a:defRPr>
      </a:lvl3pPr>
      <a:lvl4pPr rtl="1" eaLnBrk="1" hangingPunct="1">
        <a:defRPr>
          <a:solidFill>
            <a:schemeClr val="tx2"/>
          </a:solidFill>
        </a:defRPr>
      </a:lvl4pPr>
      <a:lvl5pPr rtl="1" eaLnBrk="1" hangingPunct="1">
        <a:defRPr>
          <a:solidFill>
            <a:schemeClr val="tx2"/>
          </a:solidFill>
        </a:defRPr>
      </a:lvl5pPr>
      <a:lvl6pPr rtl="1" eaLnBrk="1" hangingPunct="1">
        <a:defRPr>
          <a:solidFill>
            <a:schemeClr val="tx2"/>
          </a:solidFill>
        </a:defRPr>
      </a:lvl6pPr>
      <a:lvl7pPr rtl="1" eaLnBrk="1" hangingPunct="1">
        <a:defRPr>
          <a:solidFill>
            <a:schemeClr val="tx2"/>
          </a:solidFill>
        </a:defRPr>
      </a:lvl7pPr>
      <a:lvl8pPr rtl="1" eaLnBrk="1" hangingPunct="1">
        <a:defRPr>
          <a:solidFill>
            <a:schemeClr val="tx2"/>
          </a:solidFill>
        </a:defRPr>
      </a:lvl8pPr>
      <a:lvl9pPr rtl="1" eaLnBrk="1" hangingPunct="1">
        <a:defRPr>
          <a:solidFill>
            <a:schemeClr val="tx2"/>
          </a:solidFill>
        </a:defRPr>
      </a:lvl9pPr>
    </p:titleStyle>
    <p:bodyStyle>
      <a:lvl1pPr marL="342900" indent="-342900" algn="r" defTabSz="457200" rtl="1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r" defTabSz="457200" rtl="1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r" defTabSz="457200" rtl="1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r" defTabSz="457200" rtl="1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r" defTabSz="457200" rtl="1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r" defTabSz="457200" rtl="1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r" defTabSz="457200" rtl="1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r" defTabSz="457200" rtl="1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r" defTabSz="457200" rtl="1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4572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1.wdp"/><Relationship Id="rId7" Type="http://schemas.openxmlformats.org/officeDocument/2006/relationships/image" Target="../media/image5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10" Type="http://schemas.openxmlformats.org/officeDocument/2006/relationships/image" Target="../media/image1.png"/><Relationship Id="rId4" Type="http://schemas.openxmlformats.org/officeDocument/2006/relationships/image" Target="../media/image3.JPG"/><Relationship Id="rId9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1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1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1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1515301"/>
            <a:ext cx="5826719" cy="1646302"/>
          </a:xfrm>
        </p:spPr>
        <p:txBody>
          <a:bodyPr/>
          <a:lstStyle/>
          <a:p>
            <a:pPr algn="ctr"/>
            <a:r>
              <a:rPr sz="2400" dirty="0"/>
              <a:t>Adaptive AI-HCI Model for Windows Applications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3425" y="3282212"/>
            <a:ext cx="5826719" cy="1096899"/>
          </a:xfrm>
        </p:spPr>
        <p:txBody>
          <a:bodyPr>
            <a:normAutofit fontScale="25000" lnSpcReduction="20000"/>
          </a:bodyPr>
          <a:lstStyle/>
          <a:p>
            <a:endParaRPr lang="en-US" sz="5600" b="1" dirty="0">
              <a:solidFill>
                <a:schemeClr val="tx1"/>
              </a:solidFill>
            </a:endParaRPr>
          </a:p>
          <a:p>
            <a:pPr algn="l"/>
            <a:r>
              <a:rPr lang="en-US" sz="5600" b="1" dirty="0">
                <a:solidFill>
                  <a:schemeClr val="tx1"/>
                </a:solidFill>
              </a:rPr>
              <a:t> </a:t>
            </a:r>
            <a:endParaRPr lang="en-US" sz="5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US" sz="5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6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Eng. Anwar Alhumidi Aba Alwakl </a:t>
            </a:r>
          </a:p>
          <a:p>
            <a:pPr algn="l"/>
            <a:r>
              <a:rPr lang="en-US" sz="6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ID No.: 252000911 </a:t>
            </a:r>
          </a:p>
          <a:p>
            <a:pPr algn="l"/>
            <a:r>
              <a:rPr lang="en-US" sz="6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algn="l"/>
            <a:endParaRPr lang="en-US" sz="64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US" sz="6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Supervisor Name: </a:t>
            </a:r>
            <a:r>
              <a:rPr lang="en-US" sz="6400" b="1" dirty="0" err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Dr</a:t>
            </a:r>
            <a:r>
              <a:rPr lang="en-US" sz="6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, Khaled Eskaf </a:t>
            </a:r>
          </a:p>
          <a:p>
            <a:r>
              <a:rPr lang="en-US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endParaRPr dirty="0"/>
          </a:p>
        </p:txBody>
      </p:sp>
      <p:pic>
        <p:nvPicPr>
          <p:cNvPr id="4" name="drawing" title="D:\Midocean University\Logo and templates 2-2025\logo-midocean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5068" y="-1"/>
            <a:ext cx="6140741" cy="2315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531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67112"/>
            <a:ext cx="9144000" cy="679088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1" anchor="ctr"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endParaRPr lang="ar-SA" b="1">
              <a:ln/>
              <a:solidFill>
                <a:schemeClr val="accent4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33" b="69056" l="1275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</p:spPr>
      </p:pic>
      <p:cxnSp>
        <p:nvCxnSpPr>
          <p:cNvPr id="5" name="Elbow Connector 4"/>
          <p:cNvCxnSpPr/>
          <p:nvPr/>
        </p:nvCxnSpPr>
        <p:spPr>
          <a:xfrm flipV="1">
            <a:off x="5201174" y="2105637"/>
            <a:ext cx="1426129" cy="763398"/>
          </a:xfrm>
          <a:prstGeom prst="bentConnector3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7303" y="1351676"/>
            <a:ext cx="1213258" cy="1213258"/>
          </a:xfrm>
          <a:prstGeom prst="rect">
            <a:avLst/>
          </a:prstGeom>
        </p:spPr>
      </p:pic>
      <p:cxnSp>
        <p:nvCxnSpPr>
          <p:cNvPr id="7" name="Elbow Connector 6"/>
          <p:cNvCxnSpPr/>
          <p:nvPr/>
        </p:nvCxnSpPr>
        <p:spPr>
          <a:xfrm>
            <a:off x="1560352" y="2281806"/>
            <a:ext cx="1470171" cy="726696"/>
          </a:xfrm>
          <a:prstGeom prst="bentConnector3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62" y="1431228"/>
            <a:ext cx="2225532" cy="1213926"/>
          </a:xfrm>
          <a:prstGeom prst="rect">
            <a:avLst/>
          </a:prstGeom>
        </p:spPr>
      </p:pic>
      <p:cxnSp>
        <p:nvCxnSpPr>
          <p:cNvPr id="8" name="Elbow Connector 7"/>
          <p:cNvCxnSpPr/>
          <p:nvPr/>
        </p:nvCxnSpPr>
        <p:spPr>
          <a:xfrm flipV="1">
            <a:off x="2484889" y="4075825"/>
            <a:ext cx="1396068" cy="857425"/>
          </a:xfrm>
          <a:prstGeom prst="bentConnector3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352" y="4302767"/>
            <a:ext cx="965607" cy="1448411"/>
          </a:xfrm>
          <a:prstGeom prst="rect">
            <a:avLst/>
          </a:prstGeom>
        </p:spPr>
      </p:pic>
      <p:cxnSp>
        <p:nvCxnSpPr>
          <p:cNvPr id="10" name="Elbow Connector 9"/>
          <p:cNvCxnSpPr/>
          <p:nvPr/>
        </p:nvCxnSpPr>
        <p:spPr>
          <a:xfrm>
            <a:off x="5390626" y="4171773"/>
            <a:ext cx="1666263" cy="665527"/>
          </a:xfrm>
          <a:prstGeom prst="bentConnector3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5417" y="4635287"/>
            <a:ext cx="1340627" cy="1138756"/>
          </a:xfrm>
          <a:prstGeom prst="rect">
            <a:avLst/>
          </a:prstGeom>
        </p:spPr>
      </p:pic>
      <p:pic>
        <p:nvPicPr>
          <p:cNvPr id="13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13B8E1C6-0623-2DC6-A18B-63CFF84643D4}"/>
              </a:ext>
            </a:extLst>
          </p:cNvPr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040240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dirty="0"/>
              <a:t>Problem Statement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4088774"/>
              </p:ext>
            </p:extLst>
          </p:nvPr>
        </p:nvGraphicFramePr>
        <p:xfrm>
          <a:off x="609599" y="2160590"/>
          <a:ext cx="6347714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3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61066800-74D0-66E0-C53E-633E5E99D2A1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dirty="0"/>
              <a:t>Research Questions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2670065"/>
              </p:ext>
            </p:extLst>
          </p:nvPr>
        </p:nvGraphicFramePr>
        <p:xfrm>
          <a:off x="609598" y="1339702"/>
          <a:ext cx="7056475" cy="47016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2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DD61C08A-D833-C9F6-8062-3A8A43985ECE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dirty="0"/>
              <a:t>Aim &amp; Objectives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0592805"/>
              </p:ext>
            </p:extLst>
          </p:nvPr>
        </p:nvGraphicFramePr>
        <p:xfrm>
          <a:off x="609599" y="1297172"/>
          <a:ext cx="6205871" cy="47441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5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FC72071D-4E32-7231-10DA-F49A7BB8056F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7101" y="716339"/>
            <a:ext cx="6347713" cy="1320800"/>
          </a:xfrm>
        </p:spPr>
        <p:txBody>
          <a:bodyPr/>
          <a:lstStyle/>
          <a:p>
            <a:r>
              <a:t>Literature Review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6251360"/>
              </p:ext>
            </p:extLst>
          </p:nvPr>
        </p:nvGraphicFramePr>
        <p:xfrm>
          <a:off x="609599" y="2160590"/>
          <a:ext cx="6347714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3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CD54A603-C911-23D1-5948-964D610519FE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t>Methodology</a:t>
            </a:r>
            <a:endParaRPr lang="ar-SA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5411677"/>
              </p:ext>
            </p:extLst>
          </p:nvPr>
        </p:nvGraphicFramePr>
        <p:xfrm>
          <a:off x="609599" y="2160590"/>
          <a:ext cx="6347714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5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62472BC5-8456-4305-3479-F086F50EB932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The proposed </a:t>
            </a:r>
            <a:br>
              <a:rPr lang="en-US" dirty="0"/>
            </a:br>
            <a:r>
              <a:rPr lang="en-US" dirty="0"/>
              <a:t>Adaptive HCI Model</a:t>
            </a:r>
          </a:p>
        </p:txBody>
      </p:sp>
      <p:pic>
        <p:nvPicPr>
          <p:cNvPr id="37" name="Content Placeholder 3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60384" y="2160588"/>
            <a:ext cx="1446844" cy="3881437"/>
          </a:xfrm>
          <a:prstGeom prst="rect">
            <a:avLst/>
          </a:prstGeom>
        </p:spPr>
      </p:pic>
      <p:pic>
        <p:nvPicPr>
          <p:cNvPr id="4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A0C42FE4-1BA8-C52F-3268-A4A62E9B14D8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754313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dirty="0"/>
              <a:t>Results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8005637"/>
              </p:ext>
            </p:extLst>
          </p:nvPr>
        </p:nvGraphicFramePr>
        <p:xfrm>
          <a:off x="609599" y="2160590"/>
          <a:ext cx="6347714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1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919CFBFE-8144-23CB-C730-2CB22CFEBE19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6106584"/>
              </p:ext>
            </p:extLst>
          </p:nvPr>
        </p:nvGraphicFramePr>
        <p:xfrm>
          <a:off x="1041297" y="718335"/>
          <a:ext cx="7063530" cy="23241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634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646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007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355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7980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21552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Metric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Training Set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Validation Set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Test Set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Cross-Validation Mean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Accuracy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93.7%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91.8%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92.1%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91.9% (±0.9%)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Precision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91.5%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90.3%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90.8%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90.5% (±0.7%)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Recall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91.2%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89.9%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90.1%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90.1% (±0.6%)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F1-Score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0.913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0.901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0.904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0.902 (±0.006)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Loss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0.208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0.245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0.238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0.241 (±0.015)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2526163" y="346903"/>
            <a:ext cx="5653454" cy="3693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LSTM Sequence Prediction Performance Metrics</a:t>
            </a:r>
            <a:endParaRPr lang="en-US" dirty="0"/>
          </a:p>
        </p:txBody>
      </p:sp>
      <p:pic>
        <p:nvPicPr>
          <p:cNvPr id="3073" name="Picture 1" descr="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52"/>
          <a:stretch>
            <a:fillRect/>
          </a:stretch>
        </p:blipFill>
        <p:spPr bwMode="auto">
          <a:xfrm>
            <a:off x="114609" y="3398443"/>
            <a:ext cx="5438775" cy="3459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0" y="3037746"/>
            <a:ext cx="4154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LSTM Training Progress Over 100 Epochs</a:t>
            </a:r>
            <a:endParaRPr lang="en-US" dirty="0"/>
          </a:p>
        </p:txBody>
      </p:sp>
      <p:pic>
        <p:nvPicPr>
          <p:cNvPr id="8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90088A69-0D1C-45C8-7EDD-CA4C14842851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162784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3421896"/>
              </p:ext>
            </p:extLst>
          </p:nvPr>
        </p:nvGraphicFramePr>
        <p:xfrm>
          <a:off x="114300" y="840326"/>
          <a:ext cx="8229600" cy="30988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977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3472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021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182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7668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GUI Component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Precision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Recall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F1-Score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Support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Button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0.954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0.932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0.943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4,250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Text Input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0.942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0.921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0.931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3,850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Menu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0.969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0.955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0.962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2,520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Icon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0.915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0.898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0.906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3,150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Table Cell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0.941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0.928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0.934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4,550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Arabic Text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0.958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0.934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0.946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3,850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Macro Average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0.946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0.928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0.937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22,170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2695167" y="479889"/>
            <a:ext cx="4390946" cy="36933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r"/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CNN GUI Element Recognition Performance</a:t>
            </a:r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0239813"/>
              </p:ext>
            </p:extLst>
          </p:nvPr>
        </p:nvGraphicFramePr>
        <p:xfrm>
          <a:off x="114300" y="4410414"/>
          <a:ext cx="8229600" cy="23241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776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282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961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565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7101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Episode Range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Average Reward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Success Rate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Exploration Rate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Steps per Episode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1-1000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-35.2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0.15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1001-3000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18.7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0.52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0.65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58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3001-6000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42.8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0.76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0.38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41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6001-10000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68.3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0.92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0.12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28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Final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71.8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0.94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0.05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marL="0" marR="0" algn="just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25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114300" y="3948749"/>
            <a:ext cx="516108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RL Training Performance Across Episode Ranges</a:t>
            </a:r>
            <a:endParaRPr lang="en-US" dirty="0"/>
          </a:p>
        </p:txBody>
      </p:sp>
      <p:pic>
        <p:nvPicPr>
          <p:cNvPr id="3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2EB640EA-39C0-7A1F-EF71-54035AA474AB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842835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 descr="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7"/>
          <a:stretch>
            <a:fillRect/>
          </a:stretch>
        </p:blipFill>
        <p:spPr bwMode="auto">
          <a:xfrm>
            <a:off x="0" y="1149235"/>
            <a:ext cx="4854192" cy="4558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-1" y="5716671"/>
            <a:ext cx="529296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CNN Confusion Matrix for GUI Element Classification</a:t>
            </a:r>
            <a:endParaRPr lang="en-US" sz="1400" dirty="0"/>
          </a:p>
        </p:txBody>
      </p:sp>
      <p:pic>
        <p:nvPicPr>
          <p:cNvPr id="5122" name="Picture 2" descr="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6"/>
          <a:stretch>
            <a:fillRect/>
          </a:stretch>
        </p:blipFill>
        <p:spPr bwMode="auto">
          <a:xfrm>
            <a:off x="4989343" y="3924300"/>
            <a:ext cx="4154657" cy="2459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4783221" y="6389980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RL Reward Convergence Across Training Episodes</a:t>
            </a:r>
            <a:endParaRPr lang="en-US" sz="1400" dirty="0"/>
          </a:p>
        </p:txBody>
      </p:sp>
      <p:pic>
        <p:nvPicPr>
          <p:cNvPr id="5123" name="Picture 3" descr="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75"/>
          <a:stretch>
            <a:fillRect/>
          </a:stretch>
        </p:blipFill>
        <p:spPr bwMode="auto">
          <a:xfrm>
            <a:off x="4992508" y="0"/>
            <a:ext cx="4151492" cy="2646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4991788" y="2649455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Task Completion Time Comparison Across Applications</a:t>
            </a:r>
            <a:endParaRPr lang="en-US" sz="1400" dirty="0"/>
          </a:p>
        </p:txBody>
      </p:sp>
      <p:pic>
        <p:nvPicPr>
          <p:cNvPr id="3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9A08EB3E-64AD-BC5C-FB4F-5B7C442FEEF8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073398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dirty="0"/>
              <a:t>Analysis &amp; Discussion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4749991"/>
              </p:ext>
            </p:extLst>
          </p:nvPr>
        </p:nvGraphicFramePr>
        <p:xfrm>
          <a:off x="609599" y="1930400"/>
          <a:ext cx="6347714" cy="4110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7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0B863D60-6EFB-687D-F3F2-933A74647FFF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dirty="0"/>
              <a:t>Conclusion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5148036"/>
              </p:ext>
            </p:extLst>
          </p:nvPr>
        </p:nvGraphicFramePr>
        <p:xfrm>
          <a:off x="609599" y="2160590"/>
          <a:ext cx="6347714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5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C714722C-6F52-9ACC-2E5C-7E205C218667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dirty="0"/>
              <a:t>Future Work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0283168"/>
              </p:ext>
            </p:extLst>
          </p:nvPr>
        </p:nvGraphicFramePr>
        <p:xfrm>
          <a:off x="609599" y="2160590"/>
          <a:ext cx="6347714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3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46237769-D3D7-88A2-4773-1154DD5525E3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12954" y="2192594"/>
            <a:ext cx="6347714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Thank you</a:t>
            </a: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Q&amp;R</a:t>
            </a:r>
            <a:endParaRPr lang="ar-SA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5-Point Star 7"/>
          <p:cNvSpPr/>
          <p:nvPr/>
        </p:nvSpPr>
        <p:spPr>
          <a:xfrm>
            <a:off x="-829" y="1899138"/>
            <a:ext cx="1594789" cy="191729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pic>
        <p:nvPicPr>
          <p:cNvPr id="3" name="drawing" descr="صورة تحتوي على لقطة شاشة, الخط, الرسومات, نص&#10;&#10;قد يكون المحتوى الذي تم إنشاؤه بواسطة الذكاء الاصطناعي غير صحيح." title="D:\Midocean University\Logo and templates 2-2025\logo-midocean.png">
            <a:extLst>
              <a:ext uri="{FF2B5EF4-FFF2-40B4-BE49-F238E27FC236}">
                <a16:creationId xmlns:a16="http://schemas.microsoft.com/office/drawing/2014/main" id="{1BA64F39-902D-95B0-5970-AD5B66171B50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7" r="2985" b="-4124"/>
          <a:stretch>
            <a:fillRect/>
          </a:stretch>
        </p:blipFill>
        <p:spPr>
          <a:xfrm>
            <a:off x="-2950" y="-1"/>
            <a:ext cx="1509913" cy="94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69905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108</TotalTime>
  <Words>468</Words>
  <Application>Microsoft Office PowerPoint</Application>
  <PresentationFormat>عرض على الشاشة (4:3)</PresentationFormat>
  <Paragraphs>162</Paragraphs>
  <Slides>16</Slides>
  <Notes>0</Notes>
  <HiddenSlides>0</HiddenSlides>
  <MMClips>0</MMClips>
  <ScaleCrop>false</ScaleCrop>
  <HeadingPairs>
    <vt:vector size="4" baseType="variant">
      <vt:variant>
        <vt:lpstr>نسق</vt:lpstr>
      </vt:variant>
      <vt:variant>
        <vt:i4>1</vt:i4>
      </vt:variant>
      <vt:variant>
        <vt:lpstr>عناوين الشرائح</vt:lpstr>
      </vt:variant>
      <vt:variant>
        <vt:i4>16</vt:i4>
      </vt:variant>
    </vt:vector>
  </HeadingPairs>
  <TitlesOfParts>
    <vt:vector size="17" baseType="lpstr">
      <vt:lpstr>Facet</vt:lpstr>
      <vt:lpstr>Adaptive AI-HCI Model for Windows Applications</vt:lpstr>
      <vt:lpstr>عرض تقديمي في PowerPoint</vt:lpstr>
      <vt:lpstr>Problem Statement</vt:lpstr>
      <vt:lpstr>Research Questions</vt:lpstr>
      <vt:lpstr>Aim &amp; Objectives</vt:lpstr>
      <vt:lpstr>Literature Review</vt:lpstr>
      <vt:lpstr>Methodology</vt:lpstr>
      <vt:lpstr>The proposed  Adaptive HCI Model</vt:lpstr>
      <vt:lpstr>Results</vt:lpstr>
      <vt:lpstr>عرض تقديمي في PowerPoint</vt:lpstr>
      <vt:lpstr>عرض تقديمي في PowerPoint</vt:lpstr>
      <vt:lpstr>عرض تقديمي في PowerPoint</vt:lpstr>
      <vt:lpstr>Analysis &amp; Discussion</vt:lpstr>
      <vt:lpstr>Conclusion</vt:lpstr>
      <vt:lpstr>Future Work</vt:lpstr>
      <vt:lpstr>Thank you   Q&amp;R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Adaptive AI-HCI Model for Windows Applications</dc:title>
  <dc:subject/>
  <dc:creator>Anwar Abaalwakl</dc:creator>
  <cp:keywords/>
  <dc:description>generated using python-pptx</dc:description>
  <cp:lastModifiedBy>Anwar Abaalwakl</cp:lastModifiedBy>
  <cp:revision>89</cp:revision>
  <dcterms:created xsi:type="dcterms:W3CDTF">2013-01-27T09:14:16Z</dcterms:created>
  <dcterms:modified xsi:type="dcterms:W3CDTF">2026-04-28T22:02:13Z</dcterms:modified>
  <cp:category/>
</cp:coreProperties>
</file>