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03785-C2A7-D654-CA8E-CD1F982F6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3B75A8-D525-A4C7-0837-A83F1AD28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60EA5-30AD-4782-9514-F11F99CD9D18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2FFAA2-560F-BAF5-2982-8CBE7463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98988-6EA9-03A8-6E0C-D3C33B7B9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0C272-CE23-4EE4-A724-0E95A3A71D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005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7EA788-8C6E-3AC5-0B2C-DD900415F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04C0DB-080B-662A-4465-A87A6F459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029DA-59E9-3835-5910-66DBFD0DF5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60EA5-30AD-4782-9514-F11F99CD9D18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3AA75-26DC-95EE-5B64-C7C8C52A94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56CCA-AF7B-70DD-8F69-715FD81C7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C272-CE23-4EE4-A724-0E95A3A71D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94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B0CFA5-A4BF-A12E-FA73-1723639EE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AB7FE1-AC1F-0668-804C-0719750165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0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BBE39D-3AE5-7156-421B-5D8766896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7358F-8AEB-BFD9-A140-BB162FBC7E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1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53049-EC9A-899E-6616-A89A1C7D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D723E-6CB0-1A04-BECE-1C4BFE6C2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5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C0AB6-667F-CF08-39DD-2C146DCD4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3DDDD-F458-1389-381A-60C3FFAD7D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9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0E6B14-6C74-B38F-0853-4977D6F2E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CF247-0F83-8047-02DD-6149E84E8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5890F-D7D9-72EA-5853-80AD56F22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ED897-B00B-D4D4-49CB-3262C49533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8AEAF9-65C8-6C92-68D6-8E3EFB072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FE2EA-4C0B-29AA-0E04-331BE580D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7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F0F1C3-36CE-BB4A-4D4D-4CE68A7F5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4F2EA-1995-8AB3-B2A3-36BE17B34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87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F22E3B-45A8-2104-B660-2BCA0FFB8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BB033D-3C4F-C365-3B40-C4947F726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5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E2AC9A-88A0-3C2B-2ECC-9852254A1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F11BC-36DA-38DB-60E7-59C17798B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D7B39-B2D9-589B-1C74-0ACA255AE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39461-124B-8457-2699-F4B28875A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658EE5-DBF2-29F1-2499-210D5145F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DDBE4-8B7E-9D31-E13D-D2B2F42728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67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6332A6-56D9-1247-6913-F63A3B675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617B2A-D88D-E548-7F2F-9C93B95A8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7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C7A9F-9ECA-B119-03C5-10B426858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27179-8E39-2F5C-8A3B-3C987017C6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2CE134-2832-9F99-F611-2900FFB45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7CCC7-578C-283D-B121-A26C6A57C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0D7F6-1F93-8245-20DD-B0D014676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9D906-6FAF-40CD-BB8E-A7326DE95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36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581C00-ED86-1D39-29D4-BB6D03B66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F2B99-5EA3-03A1-EDF6-39AE928F8F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7C0C3-246B-BCFE-DC64-167D4A6D7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D9BE63-BADC-EF8A-C810-3854EA170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50F36-6F5C-D202-D6C8-A48AF7D0E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C1033B-CBE1-59ED-E7CE-33D3A83D2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6CBA70-F994-ED86-F185-B620C57AB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7ADF6-D7F0-EDE5-008B-446550EB7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58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D105D2-A4C4-D10E-11D5-5B0C0577C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56857-0511-E897-4BD2-DAAA8E7653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55719-A390-3FE5-3B95-49C4E9313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0589E-89C4-9598-5D41-F75657CDDB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2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9F5F0-56F6-1DDC-1546-23E9842B8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964F27-0B75-8230-4480-7FCC56201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2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A0A1D8-F2CE-4F87-A4FF-25093021B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10680-C568-7CA5-CBA2-8BE0D597E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15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D76FCD-A2E0-8DC5-DA8E-A7E00AD50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BA82F-A378-C195-2079-DD20739EA4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8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221E9-9CD0-A2DC-807C-5C98AFA69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F476A4-C9A6-B007-006D-8281530009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292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79136D-288B-A588-C2A7-2473AFFC0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FD41F-61EA-1F14-431F-0798483C33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4325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CC0BE4-B664-5ADD-B8A0-21C587CC3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14F38-1D82-AE39-FC07-627A3BCA6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957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CE423-48D4-53DD-1DAA-E4C9C71C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73D026-3390-8614-0C12-9F0EA6252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557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6BA397-A1DE-0A70-CBEF-FD217CFC3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13AE1-9C7B-2852-4BBA-4A3667EAA8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476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19D0C-BCAF-BAEB-8CDD-3892089D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E2A66B-C9CC-2DB7-F1B3-051D5181B0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770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CA99E-CB75-1DF1-8AC9-68387624F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F74AB-2109-1DB5-CFC7-CE0E493910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0166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7E3F8-AEFC-D650-BCF1-3556DB574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2B22D-B8F8-826C-A8B4-B3970566E6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98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DE8D1-45B9-2BA7-7863-86F94675C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B9875-FFD8-C41F-4F94-6835F1E0F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662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476293-CF5C-816B-D607-759E0A0AE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948A7-0BE6-1B74-F65F-94D031E4A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6335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565D51-C8C4-5D04-0A34-21010BD68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89CDB-54C5-574D-7B0B-E3880ED517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55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2024-08-09T15:20:46Z</dcterms:created>
  <dcterms:modified xsi:type="dcterms:W3CDTF">2024-08-09T15:20:46Z</dcterms:modified>
</cp:coreProperties>
</file>