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602" r:id="rId2"/>
    <p:sldId id="604" r:id="rId3"/>
    <p:sldId id="609" r:id="rId4"/>
    <p:sldId id="605" r:id="rId5"/>
    <p:sldId id="603" r:id="rId6"/>
    <p:sldId id="606" r:id="rId7"/>
    <p:sldId id="607" r:id="rId8"/>
    <p:sldId id="608" r:id="rId9"/>
    <p:sldId id="610" r:id="rId10"/>
    <p:sldId id="611" r:id="rId11"/>
    <p:sldId id="612"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5" d="100"/>
          <a:sy n="75" d="100"/>
        </p:scale>
        <p:origin x="902" y="21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 y="6622634"/>
            <a:ext cx="12179280" cy="219131"/>
          </a:xfrm>
          <a:custGeom>
            <a:avLst/>
            <a:gdLst/>
            <a:ahLst/>
            <a:cxnLst/>
            <a:rect l="l" t="t" r="r" b="b"/>
            <a:pathLst>
              <a:path w="7903845" h="137160">
                <a:moveTo>
                  <a:pt x="0" y="137160"/>
                </a:moveTo>
                <a:lnTo>
                  <a:pt x="7903845" y="137160"/>
                </a:lnTo>
                <a:lnTo>
                  <a:pt x="7903845" y="0"/>
                </a:lnTo>
                <a:lnTo>
                  <a:pt x="0" y="0"/>
                </a:lnTo>
                <a:lnTo>
                  <a:pt x="0" y="137160"/>
                </a:lnTo>
                <a:close/>
              </a:path>
            </a:pathLst>
          </a:custGeom>
          <a:solidFill>
            <a:srgbClr val="C4C4C4"/>
          </a:solidFill>
        </p:spPr>
        <p:txBody>
          <a:bodyPr wrap="square" lIns="0" tIns="0" rIns="0" bIns="0" rtlCol="0"/>
          <a:lstStyle/>
          <a:p>
            <a:endParaRPr sz="2774"/>
          </a:p>
        </p:txBody>
      </p:sp>
      <p:sp>
        <p:nvSpPr>
          <p:cNvPr id="17" name="bk object 17"/>
          <p:cNvSpPr/>
          <p:nvPr/>
        </p:nvSpPr>
        <p:spPr>
          <a:xfrm>
            <a:off x="1" y="1"/>
            <a:ext cx="1096889" cy="146088"/>
          </a:xfrm>
          <a:custGeom>
            <a:avLst/>
            <a:gdLst/>
            <a:ahLst/>
            <a:cxnLst/>
            <a:rect l="l" t="t" r="r" b="b"/>
            <a:pathLst>
              <a:path w="711835" h="91440">
                <a:moveTo>
                  <a:pt x="0" y="91438"/>
                </a:moveTo>
                <a:lnTo>
                  <a:pt x="711581" y="91438"/>
                </a:lnTo>
                <a:lnTo>
                  <a:pt x="711581" y="0"/>
                </a:lnTo>
                <a:lnTo>
                  <a:pt x="0" y="0"/>
                </a:lnTo>
                <a:lnTo>
                  <a:pt x="0" y="91438"/>
                </a:lnTo>
                <a:close/>
              </a:path>
            </a:pathLst>
          </a:custGeom>
          <a:solidFill>
            <a:srgbClr val="F8C36D"/>
          </a:solidFill>
        </p:spPr>
        <p:txBody>
          <a:bodyPr wrap="square" lIns="0" tIns="0" rIns="0" bIns="0" rtlCol="0"/>
          <a:lstStyle/>
          <a:p>
            <a:endParaRPr sz="2774"/>
          </a:p>
        </p:txBody>
      </p:sp>
      <p:sp>
        <p:nvSpPr>
          <p:cNvPr id="18" name="bk object 18"/>
          <p:cNvSpPr/>
          <p:nvPr/>
        </p:nvSpPr>
        <p:spPr>
          <a:xfrm>
            <a:off x="1096694" y="1"/>
            <a:ext cx="5323970" cy="146088"/>
          </a:xfrm>
          <a:custGeom>
            <a:avLst/>
            <a:gdLst/>
            <a:ahLst/>
            <a:cxnLst/>
            <a:rect l="l" t="t" r="r" b="b"/>
            <a:pathLst>
              <a:path w="3455035" h="91440">
                <a:moveTo>
                  <a:pt x="0" y="91438"/>
                </a:moveTo>
                <a:lnTo>
                  <a:pt x="3454780" y="91438"/>
                </a:lnTo>
                <a:lnTo>
                  <a:pt x="3454780" y="0"/>
                </a:lnTo>
                <a:lnTo>
                  <a:pt x="0" y="0"/>
                </a:lnTo>
                <a:lnTo>
                  <a:pt x="0" y="91438"/>
                </a:lnTo>
                <a:close/>
              </a:path>
            </a:pathLst>
          </a:custGeom>
          <a:solidFill>
            <a:srgbClr val="F69E66"/>
          </a:solidFill>
        </p:spPr>
        <p:txBody>
          <a:bodyPr wrap="square" lIns="0" tIns="0" rIns="0" bIns="0" rtlCol="0"/>
          <a:lstStyle/>
          <a:p>
            <a:endParaRPr sz="2774"/>
          </a:p>
        </p:txBody>
      </p:sp>
      <p:sp>
        <p:nvSpPr>
          <p:cNvPr id="19" name="bk object 19"/>
          <p:cNvSpPr/>
          <p:nvPr/>
        </p:nvSpPr>
        <p:spPr>
          <a:xfrm>
            <a:off x="6420466" y="1"/>
            <a:ext cx="1054813" cy="146088"/>
          </a:xfrm>
          <a:custGeom>
            <a:avLst/>
            <a:gdLst/>
            <a:ahLst/>
            <a:cxnLst/>
            <a:rect l="l" t="t" r="r" b="b"/>
            <a:pathLst>
              <a:path w="684529" h="91440">
                <a:moveTo>
                  <a:pt x="0" y="91438"/>
                </a:moveTo>
                <a:lnTo>
                  <a:pt x="684022" y="91438"/>
                </a:lnTo>
                <a:lnTo>
                  <a:pt x="684022" y="0"/>
                </a:lnTo>
                <a:lnTo>
                  <a:pt x="0" y="0"/>
                </a:lnTo>
                <a:lnTo>
                  <a:pt x="0" y="91438"/>
                </a:lnTo>
                <a:close/>
              </a:path>
            </a:pathLst>
          </a:custGeom>
          <a:solidFill>
            <a:srgbClr val="F38573"/>
          </a:solidFill>
        </p:spPr>
        <p:txBody>
          <a:bodyPr wrap="square" lIns="0" tIns="0" rIns="0" bIns="0" rtlCol="0"/>
          <a:lstStyle/>
          <a:p>
            <a:endParaRPr sz="2774"/>
          </a:p>
        </p:txBody>
      </p:sp>
      <p:sp>
        <p:nvSpPr>
          <p:cNvPr id="20" name="bk object 20"/>
          <p:cNvSpPr/>
          <p:nvPr/>
        </p:nvSpPr>
        <p:spPr>
          <a:xfrm>
            <a:off x="7474888" y="1"/>
            <a:ext cx="352257" cy="146088"/>
          </a:xfrm>
          <a:custGeom>
            <a:avLst/>
            <a:gdLst/>
            <a:ahLst/>
            <a:cxnLst/>
            <a:rect l="l" t="t" r="r" b="b"/>
            <a:pathLst>
              <a:path w="228600" h="91440">
                <a:moveTo>
                  <a:pt x="0" y="91438"/>
                </a:moveTo>
                <a:lnTo>
                  <a:pt x="228600" y="91438"/>
                </a:lnTo>
                <a:lnTo>
                  <a:pt x="228600" y="0"/>
                </a:lnTo>
                <a:lnTo>
                  <a:pt x="0" y="0"/>
                </a:lnTo>
                <a:lnTo>
                  <a:pt x="0" y="91438"/>
                </a:lnTo>
                <a:close/>
              </a:path>
            </a:pathLst>
          </a:custGeom>
          <a:solidFill>
            <a:srgbClr val="F8C36D"/>
          </a:solidFill>
        </p:spPr>
        <p:txBody>
          <a:bodyPr wrap="square" lIns="0" tIns="0" rIns="0" bIns="0" rtlCol="0"/>
          <a:lstStyle/>
          <a:p>
            <a:endParaRPr sz="2774"/>
          </a:p>
        </p:txBody>
      </p:sp>
      <p:sp>
        <p:nvSpPr>
          <p:cNvPr id="21" name="bk object 21"/>
          <p:cNvSpPr/>
          <p:nvPr/>
        </p:nvSpPr>
        <p:spPr>
          <a:xfrm>
            <a:off x="7951611" y="1"/>
            <a:ext cx="1252469" cy="146088"/>
          </a:xfrm>
          <a:custGeom>
            <a:avLst/>
            <a:gdLst/>
            <a:ahLst/>
            <a:cxnLst/>
            <a:rect l="l" t="t" r="r" b="b"/>
            <a:pathLst>
              <a:path w="812800" h="91440">
                <a:moveTo>
                  <a:pt x="0" y="91438"/>
                </a:moveTo>
                <a:lnTo>
                  <a:pt x="812546" y="91438"/>
                </a:lnTo>
                <a:lnTo>
                  <a:pt x="812546" y="0"/>
                </a:lnTo>
                <a:lnTo>
                  <a:pt x="0" y="0"/>
                </a:lnTo>
                <a:lnTo>
                  <a:pt x="0" y="91438"/>
                </a:lnTo>
                <a:close/>
              </a:path>
            </a:pathLst>
          </a:custGeom>
          <a:solidFill>
            <a:srgbClr val="9CDAEB"/>
          </a:solidFill>
        </p:spPr>
        <p:txBody>
          <a:bodyPr wrap="square" lIns="0" tIns="0" rIns="0" bIns="0" rtlCol="0"/>
          <a:lstStyle/>
          <a:p>
            <a:endParaRPr sz="2774"/>
          </a:p>
        </p:txBody>
      </p:sp>
      <p:sp>
        <p:nvSpPr>
          <p:cNvPr id="22" name="bk object 22"/>
          <p:cNvSpPr/>
          <p:nvPr/>
        </p:nvSpPr>
        <p:spPr>
          <a:xfrm>
            <a:off x="9203295" y="1"/>
            <a:ext cx="2984398" cy="146088"/>
          </a:xfrm>
          <a:custGeom>
            <a:avLst/>
            <a:gdLst/>
            <a:ahLst/>
            <a:cxnLst/>
            <a:rect l="l" t="t" r="r" b="b"/>
            <a:pathLst>
              <a:path w="1936750" h="91440">
                <a:moveTo>
                  <a:pt x="0" y="91438"/>
                </a:moveTo>
                <a:lnTo>
                  <a:pt x="1936623" y="91438"/>
                </a:lnTo>
                <a:lnTo>
                  <a:pt x="1936623" y="0"/>
                </a:lnTo>
                <a:lnTo>
                  <a:pt x="0" y="0"/>
                </a:lnTo>
                <a:lnTo>
                  <a:pt x="0" y="91438"/>
                </a:lnTo>
                <a:close/>
              </a:path>
            </a:pathLst>
          </a:custGeom>
          <a:solidFill>
            <a:srgbClr val="5FB4DF"/>
          </a:solidFill>
        </p:spPr>
        <p:txBody>
          <a:bodyPr wrap="square" lIns="0" tIns="0" rIns="0" bIns="0" rtlCol="0"/>
          <a:lstStyle/>
          <a:p>
            <a:endParaRPr sz="2774"/>
          </a:p>
        </p:txBody>
      </p:sp>
      <p:sp>
        <p:nvSpPr>
          <p:cNvPr id="23" name="bk object 23"/>
          <p:cNvSpPr/>
          <p:nvPr/>
        </p:nvSpPr>
        <p:spPr>
          <a:xfrm>
            <a:off x="4695" y="657395"/>
            <a:ext cx="10525434" cy="29216"/>
          </a:xfrm>
          <a:prstGeom prst="rect">
            <a:avLst/>
          </a:prstGeom>
          <a:blipFill>
            <a:blip r:embed="rId2" cstate="print"/>
            <a:stretch>
              <a:fillRect/>
            </a:stretch>
          </a:blipFill>
        </p:spPr>
        <p:txBody>
          <a:bodyPr wrap="square" lIns="0" tIns="0" rIns="0" bIns="0" rtlCol="0"/>
          <a:lstStyle/>
          <a:p>
            <a:endParaRPr sz="2774"/>
          </a:p>
        </p:txBody>
      </p:sp>
      <p:sp>
        <p:nvSpPr>
          <p:cNvPr id="2" name="Holder 2"/>
          <p:cNvSpPr>
            <a:spLocks noGrp="1"/>
          </p:cNvSpPr>
          <p:nvPr>
            <p:ph type="ctrTitle"/>
          </p:nvPr>
        </p:nvSpPr>
        <p:spPr>
          <a:xfrm>
            <a:off x="121723" y="129450"/>
            <a:ext cx="11948551" cy="215444"/>
          </a:xfrm>
          <a:prstGeom prst="rect">
            <a:avLst/>
          </a:prstGeom>
        </p:spPr>
        <p:txBody>
          <a:bodyPr wrap="square" lIns="0" tIns="0" rIns="0" bIns="0">
            <a:spAutoFit/>
          </a:bodyPr>
          <a:lstStyle>
            <a:lvl1pPr>
              <a:defRPr b="0" i="0">
                <a:solidFill>
                  <a:schemeClr val="tx1"/>
                </a:solidFill>
                <a:latin typeface="Cocon® Next Arabic" panose="020A0503020102020204" pitchFamily="18" charset="-78"/>
                <a:cs typeface="Cocon® Next Arabic" panose="020A0503020102020204" pitchFamily="18" charset="-78"/>
              </a:defRPr>
            </a:lvl1pPr>
          </a:lstStyle>
          <a:p>
            <a:endParaRPr dirty="0"/>
          </a:p>
        </p:txBody>
      </p:sp>
      <p:sp>
        <p:nvSpPr>
          <p:cNvPr id="3" name="Holder 3"/>
          <p:cNvSpPr>
            <a:spLocks noGrp="1"/>
          </p:cNvSpPr>
          <p:nvPr>
            <p:ph type="subTitle" idx="4"/>
          </p:nvPr>
        </p:nvSpPr>
        <p:spPr>
          <a:xfrm>
            <a:off x="1828800" y="3840480"/>
            <a:ext cx="8534400" cy="215444"/>
          </a:xfrm>
          <a:prstGeom prst="rect">
            <a:avLst/>
          </a:prstGeom>
        </p:spPr>
        <p:txBody>
          <a:bodyPr wrap="square" lIns="0" tIns="0" rIns="0" bIns="0">
            <a:spAutoFit/>
          </a:bodyPr>
          <a:lstStyle>
            <a:lvl1pPr>
              <a:defRPr>
                <a:latin typeface="Cocon® Next Arabic" panose="020A0503020102020204" pitchFamily="18" charset="-78"/>
                <a:cs typeface="Cocon® Next Arabic" panose="020A0503020102020204" pitchFamily="18" charset="-78"/>
              </a:defRPr>
            </a:lvl1pPr>
          </a:lstStyle>
          <a:p>
            <a:endParaRPr/>
          </a:p>
        </p:txBody>
      </p:sp>
      <p:sp>
        <p:nvSpPr>
          <p:cNvPr id="4" name="Holder 4"/>
          <p:cNvSpPr>
            <a:spLocks noGrp="1"/>
          </p:cNvSpPr>
          <p:nvPr>
            <p:ph type="ftr" sz="quarter" idx="5"/>
          </p:nvPr>
        </p:nvSpPr>
        <p:spPr>
          <a:xfrm>
            <a:off x="4145280" y="6377941"/>
            <a:ext cx="3901440" cy="276999"/>
          </a:xfrm>
        </p:spPr>
        <p:txBody>
          <a:bodyPr lIns="0" tIns="0" rIns="0" bIns="0"/>
          <a:lstStyle>
            <a:lvl1pPr algn="ctr">
              <a:defRPr>
                <a:solidFill>
                  <a:schemeClr val="tx1">
                    <a:tint val="75000"/>
                  </a:schemeClr>
                </a:solidFill>
                <a:latin typeface="Cocon® Next Arabic" panose="020A0503020102020204" pitchFamily="18" charset="-78"/>
                <a:cs typeface="Cocon® Next Arabic" panose="020A0503020102020204" pitchFamily="18" charset="-78"/>
              </a:defRPr>
            </a:lvl1pPr>
          </a:lstStyle>
          <a:p>
            <a:endParaRPr lang="ar-SA"/>
          </a:p>
        </p:txBody>
      </p:sp>
      <p:sp>
        <p:nvSpPr>
          <p:cNvPr id="5" name="Holder 5"/>
          <p:cNvSpPr>
            <a:spLocks noGrp="1"/>
          </p:cNvSpPr>
          <p:nvPr>
            <p:ph type="dt" sz="half" idx="6"/>
          </p:nvPr>
        </p:nvSpPr>
        <p:spPr>
          <a:xfrm>
            <a:off x="609601" y="6377941"/>
            <a:ext cx="2804160" cy="276999"/>
          </a:xfrm>
        </p:spPr>
        <p:txBody>
          <a:bodyPr lIns="0" tIns="0" rIns="0" bIns="0"/>
          <a:lstStyle>
            <a:lvl1pPr algn="l">
              <a:defRPr>
                <a:solidFill>
                  <a:schemeClr val="tx1">
                    <a:tint val="75000"/>
                  </a:schemeClr>
                </a:solidFill>
                <a:latin typeface="Cocon® Next Arabic" panose="020A0503020102020204" pitchFamily="18" charset="-78"/>
                <a:cs typeface="Cocon® Next Arabic" panose="020A0503020102020204" pitchFamily="18" charset="-78"/>
              </a:defRPr>
            </a:lvl1pPr>
          </a:lstStyle>
          <a:p>
            <a:fld id="{1D8BD707-D9CF-40AE-B4C6-C98DA3205C09}" type="datetimeFigureOut">
              <a:rPr lang="en-US" smtClean="0"/>
              <a:pPr/>
              <a:t>11/10/2021</a:t>
            </a:fld>
            <a:endParaRPr lang="en-US"/>
          </a:p>
        </p:txBody>
      </p:sp>
      <p:sp>
        <p:nvSpPr>
          <p:cNvPr id="6" name="Holder 6"/>
          <p:cNvSpPr>
            <a:spLocks noGrp="1"/>
          </p:cNvSpPr>
          <p:nvPr>
            <p:ph type="sldNum" sz="quarter" idx="7"/>
          </p:nvPr>
        </p:nvSpPr>
        <p:spPr/>
        <p:txBody>
          <a:bodyPr lIns="0" tIns="0" rIns="0" bIns="0"/>
          <a:lstStyle>
            <a:lvl1pPr>
              <a:defRPr sz="1387" b="0" i="0">
                <a:solidFill>
                  <a:srgbClr val="575757"/>
                </a:solidFill>
                <a:latin typeface="Arial"/>
                <a:cs typeface="Arial"/>
              </a:defRPr>
            </a:lvl1pPr>
          </a:lstStyle>
          <a:p>
            <a:pPr marL="57730">
              <a:spcBef>
                <a:spcPts val="69"/>
              </a:spcBef>
            </a:pPr>
            <a:fld id="{81D60167-4931-47E6-BA6A-407CBD079E47}" type="slidenum">
              <a:rPr lang="en-US" smtClean="0"/>
              <a:pPr marL="57730">
                <a:spcBef>
                  <a:spcPts val="69"/>
                </a:spcBef>
              </a:pPr>
              <a:t>‹#›</a:t>
            </a:fld>
            <a:endParaRPr lang="en-US"/>
          </a:p>
        </p:txBody>
      </p:sp>
    </p:spTree>
    <p:extLst>
      <p:ext uri="{BB962C8B-B14F-4D97-AF65-F5344CB8AC3E}">
        <p14:creationId xmlns:p14="http://schemas.microsoft.com/office/powerpoint/2010/main" val="3005016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a:xfrm>
            <a:off x="306853" y="554726"/>
            <a:ext cx="11578290" cy="331950"/>
          </a:xfrm>
        </p:spPr>
        <p:txBody>
          <a:bodyPr lIns="0" tIns="0" rIns="0" bIns="0"/>
          <a:lstStyle>
            <a:lvl1pPr>
              <a:defRPr sz="2157" b="0" i="0">
                <a:solidFill>
                  <a:schemeClr val="tx1"/>
                </a:solidFill>
                <a:latin typeface="Cocon® Next Arabic" panose="020A0503020102020204" pitchFamily="18" charset="-78"/>
                <a:cs typeface="Cocon® Next Arabic" panose="020A0503020102020204" pitchFamily="18" charset="-78"/>
              </a:defRPr>
            </a:lvl1pPr>
          </a:lstStyle>
          <a:p>
            <a:endParaRPr dirty="0"/>
          </a:p>
        </p:txBody>
      </p:sp>
      <p:sp>
        <p:nvSpPr>
          <p:cNvPr id="3" name="Holder 3"/>
          <p:cNvSpPr>
            <a:spLocks noGrp="1"/>
          </p:cNvSpPr>
          <p:nvPr>
            <p:ph type="body" idx="1"/>
          </p:nvPr>
        </p:nvSpPr>
        <p:spPr>
          <a:xfrm>
            <a:off x="727017" y="1518418"/>
            <a:ext cx="10737962" cy="331950"/>
          </a:xfrm>
        </p:spPr>
        <p:txBody>
          <a:bodyPr lIns="0" tIns="0" rIns="0" bIns="0"/>
          <a:lstStyle>
            <a:lvl1pPr>
              <a:defRPr sz="2157" b="0" i="0">
                <a:solidFill>
                  <a:schemeClr val="tx1"/>
                </a:solidFill>
                <a:latin typeface="Cocon® Next Arabic" panose="020A0503020102020204" pitchFamily="18" charset="-78"/>
                <a:cs typeface="Cocon® Next Arabic" panose="020A0503020102020204" pitchFamily="18" charset="-78"/>
              </a:defRPr>
            </a:lvl1pPr>
          </a:lstStyle>
          <a:p>
            <a:endParaRPr dirty="0"/>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11/10/2021</a:t>
            </a:fld>
            <a:endParaRPr lang="en-US"/>
          </a:p>
        </p:txBody>
      </p:sp>
      <p:sp>
        <p:nvSpPr>
          <p:cNvPr id="6" name="Holder 6"/>
          <p:cNvSpPr>
            <a:spLocks noGrp="1"/>
          </p:cNvSpPr>
          <p:nvPr>
            <p:ph type="sldNum" sz="quarter" idx="7"/>
          </p:nvPr>
        </p:nvSpPr>
        <p:spPr/>
        <p:txBody>
          <a:bodyPr lIns="0" tIns="0" rIns="0" bIns="0"/>
          <a:lstStyle>
            <a:lvl1pPr>
              <a:defRPr sz="1387" b="0" i="0">
                <a:solidFill>
                  <a:srgbClr val="575757"/>
                </a:solidFill>
                <a:latin typeface="Arial"/>
                <a:cs typeface="Arial"/>
              </a:defRPr>
            </a:lvl1pPr>
          </a:lstStyle>
          <a:p>
            <a:pPr marL="57730">
              <a:spcBef>
                <a:spcPts val="69"/>
              </a:spcBef>
            </a:pPr>
            <a:fld id="{81D60167-4931-47E6-BA6A-407CBD079E47}" type="slidenum">
              <a:rPr lang="en-US" smtClean="0"/>
              <a:pPr marL="57730">
                <a:spcBef>
                  <a:spcPts val="69"/>
                </a:spcBef>
              </a:pPr>
              <a:t>‹#›</a:t>
            </a:fld>
            <a:endParaRPr lang="en-US"/>
          </a:p>
        </p:txBody>
      </p:sp>
    </p:spTree>
    <p:extLst>
      <p:ext uri="{BB962C8B-B14F-4D97-AF65-F5344CB8AC3E}">
        <p14:creationId xmlns:p14="http://schemas.microsoft.com/office/powerpoint/2010/main" val="355389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a:xfrm>
            <a:off x="306853" y="554726"/>
            <a:ext cx="11578290" cy="331950"/>
          </a:xfrm>
        </p:spPr>
        <p:txBody>
          <a:bodyPr lIns="0" tIns="0" rIns="0" bIns="0"/>
          <a:lstStyle>
            <a:lvl1pPr>
              <a:defRPr sz="2157" b="0" i="0">
                <a:solidFill>
                  <a:schemeClr val="tx1"/>
                </a:solidFill>
                <a:latin typeface="Cocon® Next Arabic" panose="020A0503020102020204" pitchFamily="18" charset="-78"/>
                <a:cs typeface="Cocon® Next Arabic" panose="020A0503020102020204" pitchFamily="18" charset="-78"/>
              </a:defRPr>
            </a:lvl1pPr>
          </a:lstStyle>
          <a:p>
            <a:endParaRPr dirty="0"/>
          </a:p>
        </p:txBody>
      </p:sp>
      <p:sp>
        <p:nvSpPr>
          <p:cNvPr id="3" name="Holder 3"/>
          <p:cNvSpPr>
            <a:spLocks noGrp="1"/>
          </p:cNvSpPr>
          <p:nvPr>
            <p:ph sz="half" idx="2"/>
          </p:nvPr>
        </p:nvSpPr>
        <p:spPr>
          <a:xfrm>
            <a:off x="609601" y="1577340"/>
            <a:ext cx="5303519" cy="215444"/>
          </a:xfrm>
          <a:prstGeom prst="rect">
            <a:avLst/>
          </a:prstGeom>
        </p:spPr>
        <p:txBody>
          <a:bodyPr wrap="square" lIns="0" tIns="0" rIns="0" bIns="0">
            <a:spAutoFit/>
          </a:bodyPr>
          <a:lstStyle>
            <a:lvl1pPr>
              <a:defRPr>
                <a:latin typeface="Cocon® Next Arabic" panose="020A0503020102020204" pitchFamily="18" charset="-78"/>
                <a:cs typeface="Cocon® Next Arabic" panose="020A0503020102020204" pitchFamily="18" charset="-78"/>
              </a:defRPr>
            </a:lvl1pPr>
          </a:lstStyle>
          <a:p>
            <a:endParaRPr/>
          </a:p>
        </p:txBody>
      </p:sp>
      <p:sp>
        <p:nvSpPr>
          <p:cNvPr id="4" name="Holder 4"/>
          <p:cNvSpPr>
            <a:spLocks noGrp="1"/>
          </p:cNvSpPr>
          <p:nvPr>
            <p:ph sz="half" idx="3"/>
          </p:nvPr>
        </p:nvSpPr>
        <p:spPr>
          <a:xfrm>
            <a:off x="6278880" y="1577340"/>
            <a:ext cx="5303519" cy="215444"/>
          </a:xfrm>
          <a:prstGeom prst="rect">
            <a:avLst/>
          </a:prstGeom>
        </p:spPr>
        <p:txBody>
          <a:bodyPr wrap="square" lIns="0" tIns="0" rIns="0" bIns="0">
            <a:spAutoFit/>
          </a:bodyPr>
          <a:lstStyle>
            <a:lvl1pPr>
              <a:defRPr>
                <a:latin typeface="Cocon® Next Arabic" panose="020A0503020102020204" pitchFamily="18" charset="-78"/>
                <a:cs typeface="Cocon® Next Arabic" panose="020A0503020102020204" pitchFamily="18" charset="-78"/>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11/10/2021</a:t>
            </a:fld>
            <a:endParaRPr lang="en-US"/>
          </a:p>
        </p:txBody>
      </p:sp>
      <p:sp>
        <p:nvSpPr>
          <p:cNvPr id="7" name="Holder 7"/>
          <p:cNvSpPr>
            <a:spLocks noGrp="1"/>
          </p:cNvSpPr>
          <p:nvPr>
            <p:ph type="sldNum" sz="quarter" idx="7"/>
          </p:nvPr>
        </p:nvSpPr>
        <p:spPr/>
        <p:txBody>
          <a:bodyPr lIns="0" tIns="0" rIns="0" bIns="0"/>
          <a:lstStyle>
            <a:lvl1pPr>
              <a:defRPr sz="1387" b="0" i="0">
                <a:solidFill>
                  <a:srgbClr val="575757"/>
                </a:solidFill>
                <a:latin typeface="Arial"/>
                <a:cs typeface="Arial"/>
              </a:defRPr>
            </a:lvl1pPr>
          </a:lstStyle>
          <a:p>
            <a:pPr marL="57730">
              <a:spcBef>
                <a:spcPts val="69"/>
              </a:spcBef>
            </a:pPr>
            <a:fld id="{81D60167-4931-47E6-BA6A-407CBD079E47}" type="slidenum">
              <a:rPr lang="en-US" smtClean="0"/>
              <a:pPr marL="57730">
                <a:spcBef>
                  <a:spcPts val="69"/>
                </a:spcBef>
              </a:pPr>
              <a:t>‹#›</a:t>
            </a:fld>
            <a:endParaRPr lang="en-US"/>
          </a:p>
        </p:txBody>
      </p:sp>
    </p:spTree>
    <p:extLst>
      <p:ext uri="{BB962C8B-B14F-4D97-AF65-F5344CB8AC3E}">
        <p14:creationId xmlns:p14="http://schemas.microsoft.com/office/powerpoint/2010/main" val="834879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a:xfrm>
            <a:off x="306853" y="554726"/>
            <a:ext cx="11578290" cy="331950"/>
          </a:xfrm>
        </p:spPr>
        <p:txBody>
          <a:bodyPr lIns="0" tIns="0" rIns="0" bIns="0"/>
          <a:lstStyle>
            <a:lvl1pPr>
              <a:defRPr sz="2157" b="0" i="0">
                <a:solidFill>
                  <a:schemeClr val="tx1"/>
                </a:solidFill>
                <a:latin typeface="Cocon® Next Arabic" panose="020A0503020102020204" pitchFamily="18" charset="-78"/>
                <a:cs typeface="Cocon® Next Arabic" panose="020A0503020102020204" pitchFamily="18" charset="-78"/>
              </a:defRPr>
            </a:lvl1pPr>
          </a:lstStyle>
          <a:p>
            <a:endParaRPr dirty="0"/>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11/10/2021</a:t>
            </a:fld>
            <a:endParaRPr lang="en-US"/>
          </a:p>
        </p:txBody>
      </p:sp>
      <p:sp>
        <p:nvSpPr>
          <p:cNvPr id="5" name="Holder 5"/>
          <p:cNvSpPr>
            <a:spLocks noGrp="1"/>
          </p:cNvSpPr>
          <p:nvPr>
            <p:ph type="sldNum" sz="quarter" idx="7"/>
          </p:nvPr>
        </p:nvSpPr>
        <p:spPr/>
        <p:txBody>
          <a:bodyPr lIns="0" tIns="0" rIns="0" bIns="0"/>
          <a:lstStyle>
            <a:lvl1pPr>
              <a:defRPr sz="1387" b="0" i="0">
                <a:solidFill>
                  <a:srgbClr val="575757"/>
                </a:solidFill>
                <a:latin typeface="Arial"/>
                <a:cs typeface="Arial"/>
              </a:defRPr>
            </a:lvl1pPr>
          </a:lstStyle>
          <a:p>
            <a:pPr marL="57730">
              <a:spcBef>
                <a:spcPts val="69"/>
              </a:spcBef>
            </a:pPr>
            <a:fld id="{81D60167-4931-47E6-BA6A-407CBD079E47}" type="slidenum">
              <a:rPr lang="en-US" smtClean="0"/>
              <a:pPr marL="57730">
                <a:spcBef>
                  <a:spcPts val="69"/>
                </a:spcBef>
              </a:pPr>
              <a:t>‹#›</a:t>
            </a:fld>
            <a:endParaRPr lang="en-US"/>
          </a:p>
        </p:txBody>
      </p:sp>
    </p:spTree>
    <p:extLst>
      <p:ext uri="{BB962C8B-B14F-4D97-AF65-F5344CB8AC3E}">
        <p14:creationId xmlns:p14="http://schemas.microsoft.com/office/powerpoint/2010/main" val="1990377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11/10/2021</a:t>
            </a:fld>
            <a:endParaRPr lang="en-US"/>
          </a:p>
        </p:txBody>
      </p:sp>
      <p:sp>
        <p:nvSpPr>
          <p:cNvPr id="4" name="Holder 4"/>
          <p:cNvSpPr>
            <a:spLocks noGrp="1"/>
          </p:cNvSpPr>
          <p:nvPr>
            <p:ph type="sldNum" sz="quarter" idx="7"/>
          </p:nvPr>
        </p:nvSpPr>
        <p:spPr/>
        <p:txBody>
          <a:bodyPr lIns="0" tIns="0" rIns="0" bIns="0"/>
          <a:lstStyle>
            <a:lvl1pPr>
              <a:defRPr sz="1387" b="0" i="0">
                <a:solidFill>
                  <a:srgbClr val="575757"/>
                </a:solidFill>
                <a:latin typeface="Arial"/>
                <a:cs typeface="Arial"/>
              </a:defRPr>
            </a:lvl1pPr>
          </a:lstStyle>
          <a:p>
            <a:pPr marL="57730">
              <a:spcBef>
                <a:spcPts val="69"/>
              </a:spcBef>
            </a:pPr>
            <a:fld id="{81D60167-4931-47E6-BA6A-407CBD079E47}" type="slidenum">
              <a:rPr lang="en-US" smtClean="0"/>
              <a:pPr marL="57730">
                <a:spcBef>
                  <a:spcPts val="69"/>
                </a:spcBef>
              </a:pPr>
              <a:t>‹#›</a:t>
            </a:fld>
            <a:endParaRPr lang="en-US"/>
          </a:p>
        </p:txBody>
      </p:sp>
    </p:spTree>
    <p:extLst>
      <p:ext uri="{BB962C8B-B14F-4D97-AF65-F5344CB8AC3E}">
        <p14:creationId xmlns:p14="http://schemas.microsoft.com/office/powerpoint/2010/main" val="1702761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2" y="1122364"/>
            <a:ext cx="9144000" cy="2387600"/>
          </a:xfrm>
        </p:spPr>
        <p:txBody>
          <a:bodyPr anchor="b"/>
          <a:lstStyle>
            <a:lvl1pPr algn="ctr">
              <a:defRPr sz="5786"/>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2" y="3602038"/>
            <a:ext cx="9144000" cy="1655761"/>
          </a:xfrm>
        </p:spPr>
        <p:txBody>
          <a:bodyPr/>
          <a:lstStyle>
            <a:lvl1pPr marL="0" indent="0" algn="ctr">
              <a:buNone/>
              <a:defRPr sz="2314"/>
            </a:lvl1pPr>
            <a:lvl2pPr marL="440945" indent="0" algn="ctr">
              <a:buNone/>
              <a:defRPr sz="1929"/>
            </a:lvl2pPr>
            <a:lvl3pPr marL="881893" indent="0" algn="ctr">
              <a:buNone/>
              <a:defRPr sz="1737"/>
            </a:lvl3pPr>
            <a:lvl4pPr marL="1322838" indent="0" algn="ctr">
              <a:buNone/>
              <a:defRPr sz="1542"/>
            </a:lvl4pPr>
            <a:lvl5pPr marL="1763785" indent="0" algn="ctr">
              <a:buNone/>
              <a:defRPr sz="1542"/>
            </a:lvl5pPr>
            <a:lvl6pPr marL="2204731" indent="0" algn="ctr">
              <a:buNone/>
              <a:defRPr sz="1542"/>
            </a:lvl6pPr>
            <a:lvl7pPr marL="2645678" indent="0" algn="ctr">
              <a:buNone/>
              <a:defRPr sz="1542"/>
            </a:lvl7pPr>
            <a:lvl8pPr marL="3086623" indent="0" algn="ctr">
              <a:buNone/>
              <a:defRPr sz="1542"/>
            </a:lvl8pPr>
            <a:lvl9pPr marL="3527570" indent="0" algn="ctr">
              <a:buNone/>
              <a:defRPr sz="1542"/>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11/10/2021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1466686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 y="6622634"/>
            <a:ext cx="12179280" cy="219131"/>
          </a:xfrm>
          <a:custGeom>
            <a:avLst/>
            <a:gdLst/>
            <a:ahLst/>
            <a:cxnLst/>
            <a:rect l="l" t="t" r="r" b="b"/>
            <a:pathLst>
              <a:path w="7903845" h="137160">
                <a:moveTo>
                  <a:pt x="0" y="137160"/>
                </a:moveTo>
                <a:lnTo>
                  <a:pt x="7903845" y="137160"/>
                </a:lnTo>
                <a:lnTo>
                  <a:pt x="7903845" y="0"/>
                </a:lnTo>
                <a:lnTo>
                  <a:pt x="0" y="0"/>
                </a:lnTo>
                <a:lnTo>
                  <a:pt x="0" y="137160"/>
                </a:lnTo>
                <a:close/>
              </a:path>
            </a:pathLst>
          </a:custGeom>
          <a:solidFill>
            <a:srgbClr val="C4C4C4"/>
          </a:solidFill>
        </p:spPr>
        <p:txBody>
          <a:bodyPr wrap="square" lIns="0" tIns="0" rIns="0" bIns="0" rtlCol="0"/>
          <a:lstStyle/>
          <a:p>
            <a:endParaRPr sz="2774"/>
          </a:p>
        </p:txBody>
      </p:sp>
      <p:sp>
        <p:nvSpPr>
          <p:cNvPr id="2" name="Holder 2"/>
          <p:cNvSpPr>
            <a:spLocks noGrp="1"/>
          </p:cNvSpPr>
          <p:nvPr>
            <p:ph type="title"/>
          </p:nvPr>
        </p:nvSpPr>
        <p:spPr>
          <a:xfrm>
            <a:off x="306853" y="554726"/>
            <a:ext cx="11578290" cy="215444"/>
          </a:xfrm>
          <a:prstGeom prst="rect">
            <a:avLst/>
          </a:prstGeom>
        </p:spPr>
        <p:txBody>
          <a:bodyPr wrap="square" lIns="0" tIns="0" rIns="0" bIns="0">
            <a:spAutoFit/>
          </a:bodyPr>
          <a:lstStyle>
            <a:lvl1pPr>
              <a:defRPr sz="1400" b="0" i="0">
                <a:solidFill>
                  <a:schemeClr val="tx1"/>
                </a:solidFill>
                <a:latin typeface="Arial"/>
                <a:cs typeface="Arial"/>
              </a:defRPr>
            </a:lvl1pPr>
          </a:lstStyle>
          <a:p>
            <a:endParaRPr dirty="0"/>
          </a:p>
        </p:txBody>
      </p:sp>
      <p:sp>
        <p:nvSpPr>
          <p:cNvPr id="3" name="Holder 3"/>
          <p:cNvSpPr>
            <a:spLocks noGrp="1"/>
          </p:cNvSpPr>
          <p:nvPr>
            <p:ph type="body" idx="1"/>
          </p:nvPr>
        </p:nvSpPr>
        <p:spPr>
          <a:xfrm>
            <a:off x="727017" y="1518418"/>
            <a:ext cx="10737962" cy="215444"/>
          </a:xfrm>
          <a:prstGeom prst="rect">
            <a:avLst/>
          </a:prstGeom>
        </p:spPr>
        <p:txBody>
          <a:bodyPr wrap="square" lIns="0" tIns="0" rIns="0" bIns="0">
            <a:spAutoFit/>
          </a:bodyPr>
          <a:lstStyle>
            <a:lvl1pPr>
              <a:defRPr sz="1400" b="0" i="0">
                <a:solidFill>
                  <a:schemeClr val="tx1"/>
                </a:solidFill>
                <a:latin typeface="Arial"/>
                <a:cs typeface="Arial"/>
              </a:defRPr>
            </a:lvl1pPr>
          </a:lstStyle>
          <a:p>
            <a:endParaRPr dirty="0"/>
          </a:p>
        </p:txBody>
      </p:sp>
      <p:sp>
        <p:nvSpPr>
          <p:cNvPr id="4" name="Holder 4"/>
          <p:cNvSpPr>
            <a:spLocks noGrp="1"/>
          </p:cNvSpPr>
          <p:nvPr>
            <p:ph type="ftr" sz="quarter" idx="5"/>
          </p:nvPr>
        </p:nvSpPr>
        <p:spPr>
          <a:xfrm>
            <a:off x="4145280" y="637794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1"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11/10/2021</a:t>
            </a:fld>
            <a:endParaRPr lang="en-US"/>
          </a:p>
        </p:txBody>
      </p:sp>
      <p:sp>
        <p:nvSpPr>
          <p:cNvPr id="6" name="Holder 6"/>
          <p:cNvSpPr>
            <a:spLocks noGrp="1"/>
          </p:cNvSpPr>
          <p:nvPr>
            <p:ph type="sldNum" sz="quarter" idx="7"/>
          </p:nvPr>
        </p:nvSpPr>
        <p:spPr>
          <a:xfrm>
            <a:off x="11460087" y="6594485"/>
            <a:ext cx="273978" cy="426912"/>
          </a:xfrm>
          <a:prstGeom prst="rect">
            <a:avLst/>
          </a:prstGeom>
        </p:spPr>
        <p:txBody>
          <a:bodyPr wrap="square" lIns="0" tIns="0" rIns="0" bIns="0">
            <a:spAutoFit/>
          </a:bodyPr>
          <a:lstStyle>
            <a:lvl1pPr>
              <a:defRPr sz="1387" b="0" i="0">
                <a:solidFill>
                  <a:srgbClr val="575757"/>
                </a:solidFill>
                <a:latin typeface="Arial"/>
                <a:cs typeface="Arial"/>
              </a:defRPr>
            </a:lvl1pPr>
          </a:lstStyle>
          <a:p>
            <a:pPr marL="57730">
              <a:spcBef>
                <a:spcPts val="69"/>
              </a:spcBef>
            </a:pPr>
            <a:fld id="{81D60167-4931-47E6-BA6A-407CBD079E47}" type="slidenum">
              <a:rPr lang="en-US" smtClean="0"/>
              <a:pPr marL="57730">
                <a:spcBef>
                  <a:spcPts val="69"/>
                </a:spcBef>
              </a:pPr>
              <a:t>‹#›</a:t>
            </a:fld>
            <a:endParaRPr lang="en-US"/>
          </a:p>
        </p:txBody>
      </p:sp>
    </p:spTree>
    <p:extLst>
      <p:ext uri="{BB962C8B-B14F-4D97-AF65-F5344CB8AC3E}">
        <p14:creationId xmlns:p14="http://schemas.microsoft.com/office/powerpoint/2010/main" val="7431745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defRPr>
          <a:latin typeface="Cocon® Next Arabic" panose="020A0503020102020204" pitchFamily="18" charset="-78"/>
          <a:ea typeface="+mj-ea"/>
          <a:cs typeface="Cocon® Next Arabic" panose="020A0503020102020204" pitchFamily="18" charset="-78"/>
        </a:defRPr>
      </a:lvl1pPr>
    </p:titleStyle>
    <p:bodyStyle>
      <a:lvl1pPr marL="0">
        <a:defRPr>
          <a:latin typeface="Cocon® Next Arabic" panose="020A0503020102020204" pitchFamily="18" charset="-78"/>
          <a:ea typeface="+mn-ea"/>
          <a:cs typeface="Cocon® Next Arabic" panose="020A0503020102020204" pitchFamily="18" charset="-78"/>
        </a:defRPr>
      </a:lvl1pPr>
      <a:lvl2pPr marL="704499">
        <a:defRPr>
          <a:latin typeface="+mn-lt"/>
          <a:ea typeface="+mn-ea"/>
          <a:cs typeface="+mn-cs"/>
        </a:defRPr>
      </a:lvl2pPr>
      <a:lvl3pPr marL="1408999">
        <a:defRPr>
          <a:latin typeface="+mn-lt"/>
          <a:ea typeface="+mn-ea"/>
          <a:cs typeface="+mn-cs"/>
        </a:defRPr>
      </a:lvl3pPr>
      <a:lvl4pPr marL="2113498">
        <a:defRPr>
          <a:latin typeface="+mn-lt"/>
          <a:ea typeface="+mn-ea"/>
          <a:cs typeface="+mn-cs"/>
        </a:defRPr>
      </a:lvl4pPr>
      <a:lvl5pPr marL="2817998">
        <a:defRPr>
          <a:latin typeface="+mn-lt"/>
          <a:ea typeface="+mn-ea"/>
          <a:cs typeface="+mn-cs"/>
        </a:defRPr>
      </a:lvl5pPr>
      <a:lvl6pPr marL="3522497">
        <a:defRPr>
          <a:latin typeface="+mn-lt"/>
          <a:ea typeface="+mn-ea"/>
          <a:cs typeface="+mn-cs"/>
        </a:defRPr>
      </a:lvl6pPr>
      <a:lvl7pPr marL="4226997">
        <a:defRPr>
          <a:latin typeface="+mn-lt"/>
          <a:ea typeface="+mn-ea"/>
          <a:cs typeface="+mn-cs"/>
        </a:defRPr>
      </a:lvl7pPr>
      <a:lvl8pPr marL="4931496">
        <a:defRPr>
          <a:latin typeface="+mn-lt"/>
          <a:ea typeface="+mn-ea"/>
          <a:cs typeface="+mn-cs"/>
        </a:defRPr>
      </a:lvl8pPr>
      <a:lvl9pPr marL="5635996">
        <a:defRPr>
          <a:latin typeface="+mn-lt"/>
          <a:ea typeface="+mn-ea"/>
          <a:cs typeface="+mn-cs"/>
        </a:defRPr>
      </a:lvl9pPr>
    </p:bodyStyle>
    <p:otherStyle>
      <a:lvl1pPr marL="0">
        <a:defRPr>
          <a:latin typeface="+mn-lt"/>
          <a:ea typeface="+mn-ea"/>
          <a:cs typeface="+mn-cs"/>
        </a:defRPr>
      </a:lvl1pPr>
      <a:lvl2pPr marL="704499">
        <a:defRPr>
          <a:latin typeface="+mn-lt"/>
          <a:ea typeface="+mn-ea"/>
          <a:cs typeface="+mn-cs"/>
        </a:defRPr>
      </a:lvl2pPr>
      <a:lvl3pPr marL="1408999">
        <a:defRPr>
          <a:latin typeface="+mn-lt"/>
          <a:ea typeface="+mn-ea"/>
          <a:cs typeface="+mn-cs"/>
        </a:defRPr>
      </a:lvl3pPr>
      <a:lvl4pPr marL="2113498">
        <a:defRPr>
          <a:latin typeface="+mn-lt"/>
          <a:ea typeface="+mn-ea"/>
          <a:cs typeface="+mn-cs"/>
        </a:defRPr>
      </a:lvl4pPr>
      <a:lvl5pPr marL="2817998">
        <a:defRPr>
          <a:latin typeface="+mn-lt"/>
          <a:ea typeface="+mn-ea"/>
          <a:cs typeface="+mn-cs"/>
        </a:defRPr>
      </a:lvl5pPr>
      <a:lvl6pPr marL="3522497">
        <a:defRPr>
          <a:latin typeface="+mn-lt"/>
          <a:ea typeface="+mn-ea"/>
          <a:cs typeface="+mn-cs"/>
        </a:defRPr>
      </a:lvl6pPr>
      <a:lvl7pPr marL="4226997">
        <a:defRPr>
          <a:latin typeface="+mn-lt"/>
          <a:ea typeface="+mn-ea"/>
          <a:cs typeface="+mn-cs"/>
        </a:defRPr>
      </a:lvl7pPr>
      <a:lvl8pPr marL="4931496">
        <a:defRPr>
          <a:latin typeface="+mn-lt"/>
          <a:ea typeface="+mn-ea"/>
          <a:cs typeface="+mn-cs"/>
        </a:defRPr>
      </a:lvl8pPr>
      <a:lvl9pPr marL="5635996">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711989" y="969060"/>
            <a:ext cx="8263657" cy="3320270"/>
          </a:xfrm>
          <a:solidFill>
            <a:srgbClr val="53728A"/>
          </a:solidFill>
        </p:spPr>
        <p:txBody>
          <a:bodyPr vert="horz" lIns="264584" tIns="88195" rIns="176389" bIns="88195" rtlCol="0" anchor="ctr">
            <a:normAutofit/>
          </a:bodyPr>
          <a:lstStyle/>
          <a:p>
            <a:pPr algn="l"/>
            <a:r>
              <a:rPr lang="en-US" dirty="0">
                <a:solidFill>
                  <a:schemeClr val="bg1"/>
                </a:solidFill>
                <a:latin typeface="+mn-lt"/>
              </a:rPr>
              <a:t>Risk Registers</a:t>
            </a:r>
            <a:br>
              <a:rPr lang="en-US" b="1" dirty="0">
                <a:solidFill>
                  <a:schemeClr val="bg1"/>
                </a:solidFill>
                <a:latin typeface="+mn-lt"/>
              </a:rPr>
            </a:br>
            <a:r>
              <a:rPr lang="en-US" sz="2701" dirty="0">
                <a:solidFill>
                  <a:schemeClr val="bg1"/>
                </a:solidFill>
                <a:latin typeface="+mn-lt"/>
              </a:rPr>
              <a:t>Lecture 9</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711989" y="4382912"/>
            <a:ext cx="8263657" cy="1506029"/>
          </a:xfrm>
          <a:solidFill>
            <a:schemeClr val="tx1">
              <a:lumMod val="65000"/>
              <a:lumOff val="35000"/>
            </a:schemeClr>
          </a:solidFill>
        </p:spPr>
        <p:txBody>
          <a:bodyPr vert="horz" lIns="264584" tIns="88195" rIns="176389" bIns="88195" rtlCol="0">
            <a:normAutofit/>
          </a:bodyPr>
          <a:lstStyle/>
          <a:p>
            <a:pPr algn="l"/>
            <a:r>
              <a:rPr lang="en-US" b="1" dirty="0">
                <a:solidFill>
                  <a:schemeClr val="bg1">
                    <a:lumMod val="95000"/>
                  </a:schemeClr>
                </a:solidFill>
              </a:rPr>
              <a:t>PMG510</a:t>
            </a:r>
          </a:p>
          <a:p>
            <a:pPr algn="l"/>
            <a:r>
              <a:rPr lang="en-US" b="1" dirty="0">
                <a:solidFill>
                  <a:schemeClr val="bg1">
                    <a:lumMod val="95000"/>
                  </a:schemeClr>
                </a:solidFill>
              </a:rPr>
              <a:t>Risk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216357" y="969062"/>
            <a:ext cx="3390201" cy="491988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881893" rtl="0" eaLnBrk="1" fontAlgn="auto" latinLnBrk="0" hangingPunct="1">
              <a:lnSpc>
                <a:spcPct val="100000"/>
              </a:lnSpc>
              <a:spcBef>
                <a:spcPts val="0"/>
              </a:spcBef>
              <a:spcAft>
                <a:spcPts val="0"/>
              </a:spcAft>
              <a:buClrTx/>
              <a:buSzTx/>
              <a:buFontTx/>
              <a:buNone/>
              <a:tabLst/>
              <a:defRPr/>
            </a:pPr>
            <a:endParaRPr kumimoji="0" lang="en-US" sz="3086"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881893" rtl="0" eaLnBrk="1" fontAlgn="auto" latinLnBrk="0" hangingPunct="1">
              <a:lnSpc>
                <a:spcPct val="100000"/>
              </a:lnSpc>
              <a:spcBef>
                <a:spcPts val="0"/>
              </a:spcBef>
              <a:spcAft>
                <a:spcPts val="0"/>
              </a:spcAft>
              <a:buClrTx/>
              <a:buSzTx/>
              <a:buFontTx/>
              <a:buNone/>
              <a:tabLst/>
              <a:defRPr/>
            </a:pPr>
            <a:endParaRPr kumimoji="0" lang="en-US" sz="3086"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881893" rtl="0" eaLnBrk="1" fontAlgn="auto" latinLnBrk="0" hangingPunct="1">
              <a:lnSpc>
                <a:spcPct val="100000"/>
              </a:lnSpc>
              <a:spcBef>
                <a:spcPts val="0"/>
              </a:spcBef>
              <a:spcAft>
                <a:spcPts val="0"/>
              </a:spcAft>
              <a:buClrTx/>
              <a:buSzTx/>
              <a:buFontTx/>
              <a:buNone/>
              <a:tabLst/>
              <a:defRPr/>
            </a:pPr>
            <a:r>
              <a:rPr kumimoji="0" lang="en-US" sz="2894" b="1" i="0" u="none" strike="noStrike" kern="1200" cap="none" spc="0" normalizeH="0" baseline="0" noProof="0" dirty="0">
                <a:ln>
                  <a:noFill/>
                </a:ln>
                <a:solidFill>
                  <a:srgbClr val="53728A"/>
                </a:solidFill>
                <a:effectLst/>
                <a:uLnTx/>
                <a:uFillTx/>
                <a:latin typeface="Calibri" panose="020F0502020204030204"/>
                <a:ea typeface="+mn-ea"/>
                <a:cs typeface="+mn-cs"/>
              </a:rPr>
              <a:t>Everyone’s Smart</a:t>
            </a:r>
            <a:br>
              <a:rPr kumimoji="0" lang="en-US" sz="2894"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2894"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cstate="print">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293185" y="1807774"/>
            <a:ext cx="2598910" cy="1426674"/>
          </a:xfrm>
          <a:prstGeom prst="rect">
            <a:avLst/>
          </a:prstGeom>
        </p:spPr>
      </p:pic>
    </p:spTree>
    <p:extLst>
      <p:ext uri="{BB962C8B-B14F-4D97-AF65-F5344CB8AC3E}">
        <p14:creationId xmlns:p14="http://schemas.microsoft.com/office/powerpoint/2010/main" val="3192823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a:ln>
                <a:noFill/>
              </a:ln>
              <a:solidFill>
                <a:prstClr val="black"/>
              </a:solidFill>
              <a:effectLst/>
              <a:uLnTx/>
              <a:uFillTx/>
              <a:latin typeface="Calibri"/>
              <a:ea typeface="+mn-ea"/>
              <a:cs typeface="+mn-cs"/>
            </a:endParaRPr>
          </a:p>
        </p:txBody>
      </p:sp>
      <p:sp>
        <p:nvSpPr>
          <p:cNvPr id="9" name="object 9"/>
          <p:cNvSpPr txBox="1">
            <a:spLocks noGrp="1"/>
          </p:cNvSpPr>
          <p:nvPr>
            <p:ph type="title"/>
          </p:nvPr>
        </p:nvSpPr>
        <p:spPr>
          <a:xfrm>
            <a:off x="121722" y="229161"/>
            <a:ext cx="7697331" cy="450648"/>
          </a:xfrm>
          <a:prstGeom prst="rect">
            <a:avLst/>
          </a:prstGeom>
        </p:spPr>
        <p:txBody>
          <a:bodyPr vert="horz" wrap="square" lIns="0" tIns="19570" rIns="0" bIns="0" rtlCol="0" anchor="ctr">
            <a:spAutoFit/>
          </a:bodyPr>
          <a:lstStyle/>
          <a:p>
            <a:pPr marL="19569">
              <a:lnSpc>
                <a:spcPct val="100000"/>
              </a:lnSpc>
              <a:spcBef>
                <a:spcPts val="154"/>
              </a:spcBef>
            </a:pPr>
            <a:r>
              <a:rPr lang="en-US" sz="2800" b="1" dirty="0"/>
              <a:t>Key success factors for risk management </a:t>
            </a:r>
          </a:p>
        </p:txBody>
      </p:sp>
      <p:pic>
        <p:nvPicPr>
          <p:cNvPr id="104" name="عنصر نائب للمحتوى 6">
            <a:extLst>
              <a:ext uri="{FF2B5EF4-FFF2-40B4-BE49-F238E27FC236}">
                <a16:creationId xmlns:a16="http://schemas.microsoft.com/office/drawing/2014/main" id="{42DC0136-B8D7-44A5-89D8-D520450AD0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pic>
        <p:nvPicPr>
          <p:cNvPr id="3" name="صورة 2">
            <a:extLst>
              <a:ext uri="{FF2B5EF4-FFF2-40B4-BE49-F238E27FC236}">
                <a16:creationId xmlns:a16="http://schemas.microsoft.com/office/drawing/2014/main" id="{DB58DF6D-FD82-47F5-9B18-E9860742D852}"/>
              </a:ext>
            </a:extLst>
          </p:cNvPr>
          <p:cNvPicPr>
            <a:picLocks noChangeAspect="1"/>
          </p:cNvPicPr>
          <p:nvPr/>
        </p:nvPicPr>
        <p:blipFill rotWithShape="1">
          <a:blip r:embed="rId4"/>
          <a:srcRect l="33061" t="26397" r="34184" b="13485"/>
          <a:stretch/>
        </p:blipFill>
        <p:spPr>
          <a:xfrm>
            <a:off x="3369899" y="988033"/>
            <a:ext cx="5315352" cy="5487505"/>
          </a:xfrm>
          <a:prstGeom prst="rect">
            <a:avLst/>
          </a:prstGeom>
        </p:spPr>
      </p:pic>
    </p:spTree>
    <p:extLst>
      <p:ext uri="{BB962C8B-B14F-4D97-AF65-F5344CB8AC3E}">
        <p14:creationId xmlns:p14="http://schemas.microsoft.com/office/powerpoint/2010/main" val="21282364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a:ln>
                <a:noFill/>
              </a:ln>
              <a:solidFill>
                <a:prstClr val="black"/>
              </a:solidFill>
              <a:effectLst/>
              <a:uLnTx/>
              <a:uFillTx/>
              <a:latin typeface="Calibri"/>
              <a:ea typeface="+mn-ea"/>
              <a:cs typeface="+mn-cs"/>
            </a:endParaRPr>
          </a:p>
        </p:txBody>
      </p:sp>
      <p:sp>
        <p:nvSpPr>
          <p:cNvPr id="9" name="object 9"/>
          <p:cNvSpPr txBox="1">
            <a:spLocks noGrp="1"/>
          </p:cNvSpPr>
          <p:nvPr>
            <p:ph type="title"/>
          </p:nvPr>
        </p:nvSpPr>
        <p:spPr>
          <a:xfrm>
            <a:off x="121723" y="254937"/>
            <a:ext cx="4982122" cy="399096"/>
          </a:xfrm>
          <a:prstGeom prst="rect">
            <a:avLst/>
          </a:prstGeom>
        </p:spPr>
        <p:txBody>
          <a:bodyPr vert="horz" wrap="square" lIns="0" tIns="19570" rIns="0" bIns="0" rtlCol="0" anchor="ctr">
            <a:spAutoFit/>
          </a:bodyPr>
          <a:lstStyle/>
          <a:p>
            <a:pPr marL="19569">
              <a:lnSpc>
                <a:spcPct val="100000"/>
              </a:lnSpc>
              <a:spcBef>
                <a:spcPts val="154"/>
              </a:spcBef>
            </a:pPr>
            <a:r>
              <a:rPr lang="en-US" sz="2465" b="1" dirty="0"/>
              <a:t>Plan Risk Responses </a:t>
            </a:r>
          </a:p>
        </p:txBody>
      </p:sp>
      <p:pic>
        <p:nvPicPr>
          <p:cNvPr id="104" name="عنصر نائب للمحتوى 6">
            <a:extLst>
              <a:ext uri="{FF2B5EF4-FFF2-40B4-BE49-F238E27FC236}">
                <a16:creationId xmlns:a16="http://schemas.microsoft.com/office/drawing/2014/main" id="{42DC0136-B8D7-44A5-89D8-D520450AD0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05" name="TextBox 104">
            <a:extLst>
              <a:ext uri="{FF2B5EF4-FFF2-40B4-BE49-F238E27FC236}">
                <a16:creationId xmlns:a16="http://schemas.microsoft.com/office/drawing/2014/main" id="{0C3BF18D-B6B8-4777-963A-0A6C6246F66B}"/>
              </a:ext>
            </a:extLst>
          </p:cNvPr>
          <p:cNvSpPr txBox="1"/>
          <p:nvPr/>
        </p:nvSpPr>
        <p:spPr>
          <a:xfrm>
            <a:off x="578498" y="1164096"/>
            <a:ext cx="714724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Comic Sans MS" pitchFamily="66" charset="0"/>
                <a:ea typeface="+mn-ea"/>
                <a:cs typeface="+mn-cs"/>
              </a:rPr>
              <a:t>What is The objectives of project risk management?!</a:t>
            </a:r>
            <a:endParaRPr kumimoji="0" lang="ar-SA" sz="1600" b="1" i="0" u="none" strike="noStrike" kern="1200" cap="none" spc="0" normalizeH="0" baseline="0" noProof="0" dirty="0">
              <a:ln>
                <a:noFill/>
              </a:ln>
              <a:solidFill>
                <a:srgbClr val="FF0000"/>
              </a:solidFill>
              <a:effectLst/>
              <a:uLnTx/>
              <a:uFillTx/>
              <a:latin typeface="Comic Sans MS" pitchFamily="66" charset="0"/>
              <a:ea typeface="+mn-ea"/>
              <a:cs typeface="Arial" panose="020B0604020202020204" pitchFamily="34" charset="0"/>
            </a:endParaRPr>
          </a:p>
        </p:txBody>
      </p:sp>
      <p:sp>
        <p:nvSpPr>
          <p:cNvPr id="106" name="TextBox 105">
            <a:extLst>
              <a:ext uri="{FF2B5EF4-FFF2-40B4-BE49-F238E27FC236}">
                <a16:creationId xmlns:a16="http://schemas.microsoft.com/office/drawing/2014/main" id="{D0F01BA6-25E3-4322-801D-C8B335F4470E}"/>
              </a:ext>
            </a:extLst>
          </p:cNvPr>
          <p:cNvSpPr txBox="1"/>
          <p:nvPr/>
        </p:nvSpPr>
        <p:spPr>
          <a:xfrm>
            <a:off x="578498" y="1622181"/>
            <a:ext cx="10972800"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18B08"/>
                </a:solidFill>
                <a:effectLst/>
                <a:uLnTx/>
                <a:uFillTx/>
                <a:latin typeface="Calibri"/>
                <a:ea typeface="+mn-ea"/>
                <a:cs typeface="+mn-cs"/>
              </a:rPr>
              <a:t>The objectives </a:t>
            </a:r>
            <a:r>
              <a:rPr kumimoji="0" lang="en-US" sz="1800" b="0" i="0" u="none" strike="noStrike" kern="1200" cap="none" spc="0" normalizeH="0" baseline="0" noProof="0" dirty="0">
                <a:ln>
                  <a:noFill/>
                </a:ln>
                <a:solidFill>
                  <a:srgbClr val="202F3F"/>
                </a:solidFill>
                <a:effectLst/>
                <a:uLnTx/>
                <a:uFillTx/>
                <a:latin typeface="Calibri"/>
                <a:ea typeface="+mn-ea"/>
                <a:cs typeface="+mn-cs"/>
              </a:rPr>
              <a:t>of project risk management are to increase the probability and/or impact of positive risks and to decrease the probability and/or impact of negative risks, in order to optimize the chances of project success.</a:t>
            </a:r>
          </a:p>
        </p:txBody>
      </p:sp>
      <p:sp>
        <p:nvSpPr>
          <p:cNvPr id="108" name="TextBox 107">
            <a:extLst>
              <a:ext uri="{FF2B5EF4-FFF2-40B4-BE49-F238E27FC236}">
                <a16:creationId xmlns:a16="http://schemas.microsoft.com/office/drawing/2014/main" id="{D522F32D-0F1A-4849-88B6-E21B78DB402F}"/>
              </a:ext>
            </a:extLst>
          </p:cNvPr>
          <p:cNvSpPr txBox="1"/>
          <p:nvPr/>
        </p:nvSpPr>
        <p:spPr>
          <a:xfrm>
            <a:off x="1899502" y="5201818"/>
            <a:ext cx="2855435" cy="584775"/>
          </a:xfrm>
          <a:prstGeom prst="rect">
            <a:avLst/>
          </a:prstGeom>
          <a:solidFill>
            <a:schemeClr val="bg2"/>
          </a:solidFill>
          <a:ln>
            <a:solidFill>
              <a:srgbClr val="FF0000"/>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02F3F"/>
                </a:solidFill>
                <a:effectLst/>
                <a:uLnTx/>
                <a:uFillTx/>
                <a:latin typeface="Calibri"/>
                <a:ea typeface="+mn-ea"/>
                <a:cs typeface="+mn-cs"/>
              </a:rPr>
              <a:t>IMPACT</a:t>
            </a:r>
            <a:endParaRPr kumimoji="0" lang="en-US" sz="32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109" name="Graphic 108" descr="Play outline">
            <a:extLst>
              <a:ext uri="{FF2B5EF4-FFF2-40B4-BE49-F238E27FC236}">
                <a16:creationId xmlns:a16="http://schemas.microsoft.com/office/drawing/2014/main" id="{E043C02D-6CE4-4747-BF07-A16CCA56226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16200000">
            <a:off x="4773464" y="5037005"/>
            <a:ext cx="914400" cy="914400"/>
          </a:xfrm>
          <a:prstGeom prst="rect">
            <a:avLst/>
          </a:prstGeom>
        </p:spPr>
      </p:pic>
      <p:pic>
        <p:nvPicPr>
          <p:cNvPr id="110" name="Graphic 109" descr="Play outline">
            <a:extLst>
              <a:ext uri="{FF2B5EF4-FFF2-40B4-BE49-F238E27FC236}">
                <a16:creationId xmlns:a16="http://schemas.microsoft.com/office/drawing/2014/main" id="{1D39D86D-7812-4467-BCC8-DB883DE584D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5400000">
            <a:off x="933788" y="5037005"/>
            <a:ext cx="914400" cy="914400"/>
          </a:xfrm>
          <a:prstGeom prst="rect">
            <a:avLst/>
          </a:prstGeom>
        </p:spPr>
      </p:pic>
      <p:sp>
        <p:nvSpPr>
          <p:cNvPr id="113" name="TextBox 112">
            <a:extLst>
              <a:ext uri="{FF2B5EF4-FFF2-40B4-BE49-F238E27FC236}">
                <a16:creationId xmlns:a16="http://schemas.microsoft.com/office/drawing/2014/main" id="{7BA9CD99-521A-4CD2-99E3-03C0F4467EE4}"/>
              </a:ext>
            </a:extLst>
          </p:cNvPr>
          <p:cNvSpPr txBox="1"/>
          <p:nvPr/>
        </p:nvSpPr>
        <p:spPr>
          <a:xfrm>
            <a:off x="6886978" y="5201818"/>
            <a:ext cx="2855435" cy="584775"/>
          </a:xfrm>
          <a:prstGeom prst="rect">
            <a:avLst/>
          </a:prstGeom>
          <a:solidFill>
            <a:schemeClr val="bg2"/>
          </a:solidFill>
          <a:ln>
            <a:solidFill>
              <a:srgbClr val="FF0000"/>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02F3F"/>
                </a:solidFill>
                <a:effectLst/>
                <a:uLnTx/>
                <a:uFillTx/>
                <a:latin typeface="Calibri"/>
                <a:ea typeface="+mn-ea"/>
                <a:cs typeface="+mn-cs"/>
              </a:rPr>
              <a:t>PROBABILITY</a:t>
            </a:r>
            <a:endParaRPr kumimoji="0" lang="en-US" sz="32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114" name="Graphic 113" descr="Play outline">
            <a:extLst>
              <a:ext uri="{FF2B5EF4-FFF2-40B4-BE49-F238E27FC236}">
                <a16:creationId xmlns:a16="http://schemas.microsoft.com/office/drawing/2014/main" id="{D6D02ECE-26C2-47BD-A7D7-19B54A5DFC0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16200000">
            <a:off x="9760940" y="5037005"/>
            <a:ext cx="914400" cy="914400"/>
          </a:xfrm>
          <a:prstGeom prst="rect">
            <a:avLst/>
          </a:prstGeom>
        </p:spPr>
      </p:pic>
      <p:pic>
        <p:nvPicPr>
          <p:cNvPr id="115" name="Graphic 114" descr="Play outline">
            <a:extLst>
              <a:ext uri="{FF2B5EF4-FFF2-40B4-BE49-F238E27FC236}">
                <a16:creationId xmlns:a16="http://schemas.microsoft.com/office/drawing/2014/main" id="{6500461C-3018-4F60-B521-647C79A957D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5400000">
            <a:off x="5921264" y="5037005"/>
            <a:ext cx="914400" cy="914400"/>
          </a:xfrm>
          <a:prstGeom prst="rect">
            <a:avLst/>
          </a:prstGeom>
        </p:spPr>
      </p:pic>
      <p:sp>
        <p:nvSpPr>
          <p:cNvPr id="116" name="Right Brace 115">
            <a:extLst>
              <a:ext uri="{FF2B5EF4-FFF2-40B4-BE49-F238E27FC236}">
                <a16:creationId xmlns:a16="http://schemas.microsoft.com/office/drawing/2014/main" id="{7C71E323-9286-4ADC-8FE3-223B04A6D750}"/>
              </a:ext>
            </a:extLst>
          </p:cNvPr>
          <p:cNvSpPr/>
          <p:nvPr/>
        </p:nvSpPr>
        <p:spPr>
          <a:xfrm rot="16200000">
            <a:off x="5568968" y="2419888"/>
            <a:ext cx="512457" cy="5051402"/>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120" name="Group 119">
            <a:extLst>
              <a:ext uri="{FF2B5EF4-FFF2-40B4-BE49-F238E27FC236}">
                <a16:creationId xmlns:a16="http://schemas.microsoft.com/office/drawing/2014/main" id="{A45AA568-4F08-4633-AB50-862487B5DB4B}"/>
              </a:ext>
            </a:extLst>
          </p:cNvPr>
          <p:cNvGrpSpPr/>
          <p:nvPr/>
        </p:nvGrpSpPr>
        <p:grpSpPr>
          <a:xfrm>
            <a:off x="3147310" y="3453528"/>
            <a:ext cx="5355771" cy="1067154"/>
            <a:chOff x="2995127" y="2370653"/>
            <a:chExt cx="5355771" cy="1067154"/>
          </a:xfrm>
        </p:grpSpPr>
        <p:sp>
          <p:nvSpPr>
            <p:cNvPr id="117" name="Explosion: 8 Points 116">
              <a:extLst>
                <a:ext uri="{FF2B5EF4-FFF2-40B4-BE49-F238E27FC236}">
                  <a16:creationId xmlns:a16="http://schemas.microsoft.com/office/drawing/2014/main" id="{23235398-738F-4AB4-AECF-AFC60CC2B26D}"/>
                </a:ext>
              </a:extLst>
            </p:cNvPr>
            <p:cNvSpPr/>
            <p:nvPr/>
          </p:nvSpPr>
          <p:spPr>
            <a:xfrm>
              <a:off x="6149841" y="2416474"/>
              <a:ext cx="1575906" cy="949927"/>
            </a:xfrm>
            <a:prstGeom prst="irregularSeal1">
              <a:avLst/>
            </a:prstGeom>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Threats </a:t>
              </a:r>
            </a:p>
          </p:txBody>
        </p:sp>
        <p:sp>
          <p:nvSpPr>
            <p:cNvPr id="118" name="Wave 117">
              <a:extLst>
                <a:ext uri="{FF2B5EF4-FFF2-40B4-BE49-F238E27FC236}">
                  <a16:creationId xmlns:a16="http://schemas.microsoft.com/office/drawing/2014/main" id="{0DE4C424-E8E9-4382-AF1D-AD321651A45A}"/>
                </a:ext>
              </a:extLst>
            </p:cNvPr>
            <p:cNvSpPr/>
            <p:nvPr/>
          </p:nvSpPr>
          <p:spPr>
            <a:xfrm>
              <a:off x="3425809" y="2633390"/>
              <a:ext cx="1678036" cy="551126"/>
            </a:xfrm>
            <a:prstGeom prst="wave">
              <a:avLst/>
            </a:prstGeom>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Opportunities </a:t>
              </a:r>
            </a:p>
          </p:txBody>
        </p:sp>
        <p:sp>
          <p:nvSpPr>
            <p:cNvPr id="119" name="Rectangle 118">
              <a:extLst>
                <a:ext uri="{FF2B5EF4-FFF2-40B4-BE49-F238E27FC236}">
                  <a16:creationId xmlns:a16="http://schemas.microsoft.com/office/drawing/2014/main" id="{32F9F1E1-9F49-47A5-AAE0-2C43A9E619ED}"/>
                </a:ext>
              </a:extLst>
            </p:cNvPr>
            <p:cNvSpPr/>
            <p:nvPr/>
          </p:nvSpPr>
          <p:spPr>
            <a:xfrm>
              <a:off x="2995127" y="2370653"/>
              <a:ext cx="5355771" cy="1067154"/>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sp>
        <p:nvSpPr>
          <p:cNvPr id="124" name="Rectangle 123">
            <a:extLst>
              <a:ext uri="{FF2B5EF4-FFF2-40B4-BE49-F238E27FC236}">
                <a16:creationId xmlns:a16="http://schemas.microsoft.com/office/drawing/2014/main" id="{8343913C-1545-47DB-AEF8-27B136F7F517}"/>
              </a:ext>
            </a:extLst>
          </p:cNvPr>
          <p:cNvSpPr/>
          <p:nvPr/>
        </p:nvSpPr>
        <p:spPr>
          <a:xfrm>
            <a:off x="2264043" y="3136758"/>
            <a:ext cx="7128531" cy="1562420"/>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6" name="TextBox 125">
            <a:extLst>
              <a:ext uri="{FF2B5EF4-FFF2-40B4-BE49-F238E27FC236}">
                <a16:creationId xmlns:a16="http://schemas.microsoft.com/office/drawing/2014/main" id="{06A5EA03-7B4F-4DFE-882C-C76872FDA137}"/>
              </a:ext>
            </a:extLst>
          </p:cNvPr>
          <p:cNvSpPr txBox="1"/>
          <p:nvPr/>
        </p:nvSpPr>
        <p:spPr>
          <a:xfrm>
            <a:off x="1379697" y="3587339"/>
            <a:ext cx="1773001"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Comic Sans MS" pitchFamily="66" charset="0"/>
                <a:ea typeface="+mn-ea"/>
                <a:cs typeface="+mn-cs"/>
              </a:rPr>
              <a:t>Individual Risk</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7" name="TextBox 126">
            <a:extLst>
              <a:ext uri="{FF2B5EF4-FFF2-40B4-BE49-F238E27FC236}">
                <a16:creationId xmlns:a16="http://schemas.microsoft.com/office/drawing/2014/main" id="{D1202F1C-93B2-4E6C-BB23-08DC8EE22813}"/>
              </a:ext>
            </a:extLst>
          </p:cNvPr>
          <p:cNvSpPr txBox="1"/>
          <p:nvPr/>
        </p:nvSpPr>
        <p:spPr>
          <a:xfrm>
            <a:off x="8758477" y="3586419"/>
            <a:ext cx="146529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Comic Sans MS" pitchFamily="66" charset="0"/>
                <a:ea typeface="+mn-ea"/>
                <a:cs typeface="+mn-cs"/>
              </a:rPr>
              <a:t>Overall Risk</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737907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a:ln>
                <a:noFill/>
              </a:ln>
              <a:solidFill>
                <a:prstClr val="black"/>
              </a:solidFill>
              <a:effectLst/>
              <a:uLnTx/>
              <a:uFillTx/>
              <a:latin typeface="Calibri"/>
              <a:ea typeface="+mn-ea"/>
              <a:cs typeface="+mn-cs"/>
            </a:endParaRPr>
          </a:p>
        </p:txBody>
      </p:sp>
      <p:sp>
        <p:nvSpPr>
          <p:cNvPr id="9" name="object 9"/>
          <p:cNvSpPr txBox="1">
            <a:spLocks noGrp="1"/>
          </p:cNvSpPr>
          <p:nvPr>
            <p:ph type="title"/>
          </p:nvPr>
        </p:nvSpPr>
        <p:spPr>
          <a:xfrm>
            <a:off x="121723" y="254937"/>
            <a:ext cx="4982122" cy="399096"/>
          </a:xfrm>
          <a:prstGeom prst="rect">
            <a:avLst/>
          </a:prstGeom>
        </p:spPr>
        <p:txBody>
          <a:bodyPr vert="horz" wrap="square" lIns="0" tIns="19570" rIns="0" bIns="0" rtlCol="0" anchor="ctr">
            <a:spAutoFit/>
          </a:bodyPr>
          <a:lstStyle/>
          <a:p>
            <a:pPr marL="19569">
              <a:lnSpc>
                <a:spcPct val="100000"/>
              </a:lnSpc>
              <a:spcBef>
                <a:spcPts val="154"/>
              </a:spcBef>
            </a:pPr>
            <a:r>
              <a:rPr lang="en-US" sz="2465" b="1" dirty="0"/>
              <a:t>Plan Risk Responses (cont.) </a:t>
            </a:r>
          </a:p>
        </p:txBody>
      </p:sp>
      <p:pic>
        <p:nvPicPr>
          <p:cNvPr id="104" name="عنصر نائب للمحتوى 6">
            <a:extLst>
              <a:ext uri="{FF2B5EF4-FFF2-40B4-BE49-F238E27FC236}">
                <a16:creationId xmlns:a16="http://schemas.microsoft.com/office/drawing/2014/main" id="{42DC0136-B8D7-44A5-89D8-D520450AD0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22" name="TextBox 21">
            <a:extLst>
              <a:ext uri="{FF2B5EF4-FFF2-40B4-BE49-F238E27FC236}">
                <a16:creationId xmlns:a16="http://schemas.microsoft.com/office/drawing/2014/main" id="{0E493CC1-F339-43AC-85F3-14444F023A69}"/>
              </a:ext>
            </a:extLst>
          </p:cNvPr>
          <p:cNvSpPr txBox="1"/>
          <p:nvPr/>
        </p:nvSpPr>
        <p:spPr>
          <a:xfrm>
            <a:off x="456501" y="1116257"/>
            <a:ext cx="5058578" cy="480131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mn-ea"/>
                <a:cs typeface="+mn-cs"/>
              </a:rPr>
              <a:t>STRATEGIES FOR THREATS</a:t>
            </a:r>
          </a:p>
          <a:p>
            <a:pPr marL="342900" marR="0" lvl="0" indent="-225425"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1" i="0" u="none" strike="noStrike" kern="1200" cap="none" spc="0" normalizeH="0" baseline="0" noProof="0" dirty="0">
                <a:ln>
                  <a:noFill/>
                </a:ln>
                <a:solidFill>
                  <a:prstClr val="black"/>
                </a:solidFill>
                <a:effectLst/>
                <a:uLnTx/>
                <a:uFillTx/>
                <a:latin typeface="Calibri"/>
                <a:ea typeface="+mn-ea"/>
                <a:cs typeface="+mn-cs"/>
              </a:rPr>
              <a:t>Escalate. </a:t>
            </a:r>
            <a:r>
              <a:rPr kumimoji="0" lang="en-US" sz="1600" b="0" i="0" u="none" strike="noStrike" kern="1200" cap="none" spc="0" normalizeH="0" baseline="0" noProof="0" dirty="0">
                <a:ln>
                  <a:noFill/>
                </a:ln>
                <a:solidFill>
                  <a:prstClr val="black"/>
                </a:solidFill>
                <a:effectLst/>
                <a:uLnTx/>
                <a:uFillTx/>
                <a:latin typeface="Calibri"/>
                <a:ea typeface="+mn-ea"/>
                <a:cs typeface="+mn-cs"/>
              </a:rPr>
              <a:t>appropriate when a threat is </a:t>
            </a:r>
            <a:r>
              <a:rPr kumimoji="0" lang="en-US" sz="1600" b="1" i="0" u="none" strike="noStrike" kern="1200" cap="none" spc="0" normalizeH="0" baseline="0" noProof="0" dirty="0">
                <a:ln>
                  <a:noFill/>
                </a:ln>
                <a:solidFill>
                  <a:srgbClr val="C00000"/>
                </a:solidFill>
                <a:effectLst/>
                <a:uLnTx/>
                <a:uFillTx/>
                <a:latin typeface="Calibri"/>
                <a:ea typeface="+mn-ea"/>
                <a:cs typeface="+mn-cs"/>
              </a:rPr>
              <a:t>outside</a:t>
            </a:r>
            <a:r>
              <a:rPr kumimoji="0" lang="en-US" sz="1600" b="0" i="0" u="none" strike="noStrike" kern="1200" cap="none" spc="0" normalizeH="0" baseline="0" noProof="0" dirty="0">
                <a:ln>
                  <a:noFill/>
                </a:ln>
                <a:solidFill>
                  <a:prstClr val="black"/>
                </a:solidFill>
                <a:effectLst/>
                <a:uLnTx/>
                <a:uFillTx/>
                <a:latin typeface="Calibri"/>
                <a:ea typeface="+mn-ea"/>
                <a:cs typeface="+mn-cs"/>
              </a:rPr>
              <a:t> the scope of the project. PM determines who should be notified about the threat and communicates the details to it.</a:t>
            </a:r>
            <a:br>
              <a:rPr kumimoji="0" lang="en-US" sz="1600" b="0" i="0" u="none" strike="noStrike" kern="1200" cap="none" spc="0" normalizeH="0" baseline="0" noProof="0" dirty="0">
                <a:ln>
                  <a:noFill/>
                </a:ln>
                <a:solidFill>
                  <a:prstClr val="black"/>
                </a:solidFill>
                <a:effectLst/>
                <a:uLnTx/>
                <a:uFillTx/>
                <a:latin typeface="Calibri"/>
                <a:ea typeface="+mn-ea"/>
                <a:cs typeface="+mn-cs"/>
              </a:rPr>
            </a:br>
            <a:endParaRPr kumimoji="0" lang="en-US" sz="9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225425"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1" i="0" u="none" strike="noStrike" kern="1200" cap="none" spc="0" normalizeH="0" baseline="0" noProof="0" dirty="0">
                <a:ln>
                  <a:noFill/>
                </a:ln>
                <a:solidFill>
                  <a:prstClr val="black"/>
                </a:solidFill>
                <a:effectLst/>
                <a:uLnTx/>
                <a:uFillTx/>
                <a:latin typeface="Calibri"/>
                <a:ea typeface="+mn-ea"/>
                <a:cs typeface="+mn-cs"/>
              </a:rPr>
              <a:t>Avoid. </a:t>
            </a:r>
            <a:r>
              <a:rPr kumimoji="0" lang="en-US" sz="1600" b="0" i="0" u="none" strike="noStrike" kern="1200" cap="none" spc="0" normalizeH="0" baseline="0" noProof="0" dirty="0">
                <a:ln>
                  <a:noFill/>
                </a:ln>
                <a:solidFill>
                  <a:prstClr val="black"/>
                </a:solidFill>
                <a:effectLst/>
                <a:uLnTx/>
                <a:uFillTx/>
                <a:latin typeface="Calibri"/>
                <a:ea typeface="+mn-ea"/>
                <a:cs typeface="+mn-cs"/>
              </a:rPr>
              <a:t>when the project team acts to eliminate the threat or protect the project from its impact. appropriate for high-priority threats with a high probability of occurrence and a large negative impact.</a:t>
            </a:r>
            <a:br>
              <a:rPr kumimoji="0" lang="en-US" sz="1600" b="0" i="0" u="none" strike="noStrike" kern="1200" cap="none" spc="0" normalizeH="0" baseline="0" noProof="0" dirty="0">
                <a:ln>
                  <a:noFill/>
                </a:ln>
                <a:solidFill>
                  <a:prstClr val="black"/>
                </a:solidFill>
                <a:effectLst/>
                <a:uLnTx/>
                <a:uFillTx/>
                <a:latin typeface="Calibri"/>
                <a:ea typeface="+mn-ea"/>
                <a:cs typeface="+mn-cs"/>
              </a:rPr>
            </a:br>
            <a:r>
              <a:rPr kumimoji="0" lang="en-US" sz="1600" b="0" i="0" u="none" strike="noStrike" kern="1200" cap="none" spc="0" normalizeH="0" baseline="0" noProof="0" dirty="0">
                <a:ln>
                  <a:noFill/>
                </a:ln>
                <a:solidFill>
                  <a:prstClr val="black"/>
                </a:solidFill>
                <a:effectLst/>
                <a:uLnTx/>
                <a:uFillTx/>
                <a:latin typeface="Calibri"/>
                <a:ea typeface="+mn-ea"/>
                <a:cs typeface="+mn-cs"/>
              </a:rPr>
              <a:t> </a:t>
            </a:r>
            <a:endParaRPr kumimoji="0" lang="en-US" sz="9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225425"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1" i="0" u="none" strike="noStrike" kern="1200" cap="none" spc="0" normalizeH="0" baseline="0" noProof="0" dirty="0">
                <a:ln>
                  <a:noFill/>
                </a:ln>
                <a:solidFill>
                  <a:prstClr val="black"/>
                </a:solidFill>
                <a:effectLst/>
                <a:uLnTx/>
                <a:uFillTx/>
                <a:latin typeface="Calibri"/>
                <a:ea typeface="+mn-ea"/>
                <a:cs typeface="+mn-cs"/>
              </a:rPr>
              <a:t>Transfer. </a:t>
            </a:r>
            <a:r>
              <a:rPr kumimoji="0" lang="en-US" sz="1600" b="0" i="0" u="none" strike="noStrike" kern="1200" cap="none" spc="0" normalizeH="0" baseline="0" noProof="0" dirty="0">
                <a:ln>
                  <a:noFill/>
                </a:ln>
                <a:solidFill>
                  <a:prstClr val="black"/>
                </a:solidFill>
                <a:effectLst/>
                <a:uLnTx/>
                <a:uFillTx/>
                <a:latin typeface="Calibri"/>
                <a:ea typeface="+mn-ea"/>
                <a:cs typeface="+mn-cs"/>
              </a:rPr>
              <a:t>shifting ownership of a threat to a third party to manage the risk </a:t>
            </a:r>
            <a:br>
              <a:rPr kumimoji="0" lang="en-US" sz="1600" b="0" i="0" u="none" strike="noStrike" kern="1200" cap="none" spc="0" normalizeH="0" baseline="0" noProof="0" dirty="0">
                <a:ln>
                  <a:noFill/>
                </a:ln>
                <a:solidFill>
                  <a:prstClr val="black"/>
                </a:solidFill>
                <a:effectLst/>
                <a:uLnTx/>
                <a:uFillTx/>
                <a:latin typeface="Calibri"/>
                <a:ea typeface="+mn-ea"/>
                <a:cs typeface="+mn-cs"/>
              </a:rPr>
            </a:br>
            <a:endParaRPr kumimoji="0" lang="en-US" sz="9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225425"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1" i="0" u="none" strike="noStrike" kern="1200" cap="none" spc="0" normalizeH="0" baseline="0" noProof="0" dirty="0">
                <a:ln>
                  <a:noFill/>
                </a:ln>
                <a:solidFill>
                  <a:prstClr val="black"/>
                </a:solidFill>
                <a:effectLst/>
                <a:uLnTx/>
                <a:uFillTx/>
                <a:latin typeface="Calibri"/>
                <a:ea typeface="+mn-ea"/>
                <a:cs typeface="+mn-cs"/>
              </a:rPr>
              <a:t>Mitigate. </a:t>
            </a:r>
            <a:r>
              <a:rPr kumimoji="0" lang="en-US" sz="1600" b="0" i="0" u="none" strike="noStrike" kern="1200" cap="none" spc="0" normalizeH="0" baseline="0" noProof="0" dirty="0">
                <a:ln>
                  <a:noFill/>
                </a:ln>
                <a:solidFill>
                  <a:prstClr val="black"/>
                </a:solidFill>
                <a:effectLst/>
                <a:uLnTx/>
                <a:uFillTx/>
                <a:latin typeface="Calibri"/>
                <a:ea typeface="+mn-ea"/>
                <a:cs typeface="+mn-cs"/>
              </a:rPr>
              <a:t>action is taken to reduce the probability of occurrence and/or impact of a threat. </a:t>
            </a:r>
            <a:br>
              <a:rPr kumimoji="0" lang="en-US" sz="1600" b="0" i="0" u="none" strike="noStrike" kern="1200" cap="none" spc="0" normalizeH="0" baseline="0" noProof="0" dirty="0">
                <a:ln>
                  <a:noFill/>
                </a:ln>
                <a:solidFill>
                  <a:prstClr val="black"/>
                </a:solidFill>
                <a:effectLst/>
                <a:uLnTx/>
                <a:uFillTx/>
                <a:latin typeface="Calibri"/>
                <a:ea typeface="+mn-ea"/>
                <a:cs typeface="+mn-cs"/>
              </a:rPr>
            </a:br>
            <a:endParaRPr kumimoji="0" lang="en-US" sz="9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225425"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1" i="0" u="none" strike="noStrike" kern="1200" cap="none" spc="0" normalizeH="0" baseline="0" noProof="0" dirty="0">
                <a:ln>
                  <a:noFill/>
                </a:ln>
                <a:solidFill>
                  <a:prstClr val="black"/>
                </a:solidFill>
                <a:effectLst/>
                <a:uLnTx/>
                <a:uFillTx/>
                <a:latin typeface="Calibri"/>
                <a:ea typeface="+mn-ea"/>
                <a:cs typeface="+mn-cs"/>
              </a:rPr>
              <a:t>Accept. </a:t>
            </a:r>
            <a:r>
              <a:rPr kumimoji="0" lang="en-US" sz="1600" b="0" i="0" u="none" strike="noStrike" kern="1200" cap="none" spc="0" normalizeH="0" baseline="0" noProof="0" dirty="0">
                <a:ln>
                  <a:noFill/>
                </a:ln>
                <a:solidFill>
                  <a:prstClr val="black"/>
                </a:solidFill>
                <a:effectLst/>
                <a:uLnTx/>
                <a:uFillTx/>
                <a:latin typeface="Calibri"/>
                <a:ea typeface="+mn-ea"/>
                <a:cs typeface="+mn-cs"/>
              </a:rPr>
              <a:t>acknowledges the existence of a threat, but no proactive action is taken, appropriate for low-priority threats.</a:t>
            </a:r>
          </a:p>
        </p:txBody>
      </p:sp>
      <p:sp>
        <p:nvSpPr>
          <p:cNvPr id="24" name="TextBox 23">
            <a:extLst>
              <a:ext uri="{FF2B5EF4-FFF2-40B4-BE49-F238E27FC236}">
                <a16:creationId xmlns:a16="http://schemas.microsoft.com/office/drawing/2014/main" id="{A02D486C-5141-4547-AC18-0E6E6FDF4090}"/>
              </a:ext>
            </a:extLst>
          </p:cNvPr>
          <p:cNvSpPr txBox="1"/>
          <p:nvPr/>
        </p:nvSpPr>
        <p:spPr>
          <a:xfrm>
            <a:off x="6071120" y="1116257"/>
            <a:ext cx="5235167" cy="507831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mn-ea"/>
                <a:cs typeface="+mn-cs"/>
              </a:rPr>
              <a:t>STRATEGIES FOR OPPORTUNITIES</a:t>
            </a:r>
          </a:p>
          <a:p>
            <a:pPr marL="342900" marR="0" lvl="0" indent="-342900" algn="l" defTabSz="914400" rtl="0" eaLnBrk="1" fontAlgn="auto" latinLnBrk="0" hangingPunct="1">
              <a:lnSpc>
                <a:spcPct val="200000"/>
              </a:lnSpc>
              <a:spcBef>
                <a:spcPts val="0"/>
              </a:spcBef>
              <a:spcAft>
                <a:spcPts val="0"/>
              </a:spcAft>
              <a:buClrTx/>
              <a:buSzTx/>
              <a:buFont typeface="+mj-lt"/>
              <a:buAutoNum type="arabicPeriod"/>
              <a:tabLst/>
              <a:defRPr/>
            </a:pPr>
            <a:r>
              <a:rPr kumimoji="0" lang="en-US" sz="1600" b="1" i="0" u="none" strike="noStrike" kern="1200" cap="none" spc="0" normalizeH="0" baseline="0" noProof="0" dirty="0">
                <a:ln>
                  <a:noFill/>
                </a:ln>
                <a:solidFill>
                  <a:prstClr val="black"/>
                </a:solidFill>
                <a:effectLst/>
                <a:uLnTx/>
                <a:uFillTx/>
                <a:latin typeface="Calibri"/>
                <a:ea typeface="+mn-ea"/>
                <a:cs typeface="+mn-cs"/>
              </a:rPr>
              <a:t>Escalate.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1" i="0" u="none" strike="noStrike" kern="1200" cap="none" spc="0" normalizeH="0" baseline="0" noProof="0" dirty="0">
                <a:ln>
                  <a:noFill/>
                </a:ln>
                <a:solidFill>
                  <a:prstClr val="black"/>
                </a:solidFill>
                <a:effectLst/>
                <a:uLnTx/>
                <a:uFillTx/>
                <a:latin typeface="Calibri"/>
                <a:ea typeface="+mn-ea"/>
                <a:cs typeface="+mn-cs"/>
              </a:rPr>
              <a:t>Exploit. </a:t>
            </a:r>
            <a:r>
              <a:rPr kumimoji="0" lang="en-US" sz="1600" b="0" i="0" u="none" strike="noStrike" kern="1200" cap="none" spc="0" normalizeH="0" baseline="0" noProof="0" dirty="0">
                <a:ln>
                  <a:noFill/>
                </a:ln>
                <a:solidFill>
                  <a:prstClr val="black"/>
                </a:solidFill>
                <a:effectLst/>
                <a:uLnTx/>
                <a:uFillTx/>
                <a:latin typeface="Calibri"/>
                <a:ea typeface="+mn-ea"/>
                <a:cs typeface="+mn-cs"/>
              </a:rPr>
              <a:t>The exploit strategy may be selected for high-priority opportunities where the organization wants to ensure that the opportunity is realized. by ensuring that it definitely happens, increasing the probability of occurrence to 100%</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16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1" i="0" u="none" strike="noStrike" kern="1200" cap="none" spc="0" normalizeH="0" baseline="0" noProof="0" dirty="0">
                <a:ln>
                  <a:noFill/>
                </a:ln>
                <a:solidFill>
                  <a:prstClr val="black"/>
                </a:solidFill>
                <a:effectLst/>
                <a:uLnTx/>
                <a:uFillTx/>
                <a:latin typeface="Calibri"/>
                <a:ea typeface="+mn-ea"/>
                <a:cs typeface="+mn-cs"/>
              </a:rPr>
              <a:t>Share. </a:t>
            </a:r>
            <a:r>
              <a:rPr kumimoji="0" lang="en-US" sz="1600" b="0" i="0" u="none" strike="noStrike" kern="1200" cap="none" spc="0" normalizeH="0" baseline="0" noProof="0" dirty="0">
                <a:ln>
                  <a:noFill/>
                </a:ln>
                <a:solidFill>
                  <a:prstClr val="black"/>
                </a:solidFill>
                <a:effectLst/>
                <a:uLnTx/>
                <a:uFillTx/>
                <a:latin typeface="Calibri"/>
                <a:ea typeface="+mn-ea"/>
                <a:cs typeface="+mn-cs"/>
              </a:rPr>
              <a:t>Sharing involves transferring ownership of an opportunity to a third party so that it shares some of the benefit if the opportunity occurs.</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16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1" i="0" u="none" strike="noStrike" kern="1200" cap="none" spc="0" normalizeH="0" baseline="0" noProof="0" dirty="0">
                <a:ln>
                  <a:noFill/>
                </a:ln>
                <a:solidFill>
                  <a:prstClr val="black"/>
                </a:solidFill>
                <a:effectLst/>
                <a:uLnTx/>
                <a:uFillTx/>
                <a:latin typeface="Calibri"/>
                <a:ea typeface="+mn-ea"/>
                <a:cs typeface="+mn-cs"/>
              </a:rPr>
              <a:t>Enhance. </a:t>
            </a:r>
            <a:r>
              <a:rPr kumimoji="0" lang="en-US" sz="1600" b="0" i="0" u="none" strike="noStrike" kern="1200" cap="none" spc="0" normalizeH="0" baseline="0" noProof="0" dirty="0">
                <a:ln>
                  <a:noFill/>
                </a:ln>
                <a:solidFill>
                  <a:prstClr val="black"/>
                </a:solidFill>
                <a:effectLst/>
                <a:uLnTx/>
                <a:uFillTx/>
                <a:latin typeface="Calibri"/>
                <a:ea typeface="+mn-ea"/>
                <a:cs typeface="+mn-cs"/>
              </a:rPr>
              <a:t>used to increase the probability and/or impact of an opportunity.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16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1" i="0" u="none" strike="noStrike" kern="1200" cap="none" spc="0" normalizeH="0" baseline="0" noProof="0" dirty="0">
                <a:ln>
                  <a:noFill/>
                </a:ln>
                <a:solidFill>
                  <a:prstClr val="black"/>
                </a:solidFill>
                <a:effectLst/>
                <a:uLnTx/>
                <a:uFillTx/>
                <a:latin typeface="Calibri"/>
                <a:ea typeface="+mn-ea"/>
                <a:cs typeface="+mn-cs"/>
              </a:rPr>
              <a:t>Accept. </a:t>
            </a:r>
            <a:r>
              <a:rPr kumimoji="0" lang="en-US" sz="1600" b="0" i="0" u="none" strike="noStrike" kern="1200" cap="none" spc="0" normalizeH="0" baseline="0" noProof="0" dirty="0">
                <a:ln>
                  <a:noFill/>
                </a:ln>
                <a:solidFill>
                  <a:prstClr val="black"/>
                </a:solidFill>
                <a:effectLst/>
                <a:uLnTx/>
                <a:uFillTx/>
                <a:latin typeface="Calibri"/>
                <a:ea typeface="+mn-ea"/>
                <a:cs typeface="+mn-cs"/>
              </a:rPr>
              <a:t>Accepting an opportunity acknowledges its existence but no proactive action is taken. This strategy may be appropriate for low-priority opportunities.</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p:txBody>
      </p:sp>
      <p:cxnSp>
        <p:nvCxnSpPr>
          <p:cNvPr id="5" name="Straight Connector 4">
            <a:extLst>
              <a:ext uri="{FF2B5EF4-FFF2-40B4-BE49-F238E27FC236}">
                <a16:creationId xmlns:a16="http://schemas.microsoft.com/office/drawing/2014/main" id="{52BAFCE1-278B-4937-B577-84DDE92A546D}"/>
              </a:ext>
            </a:extLst>
          </p:cNvPr>
          <p:cNvCxnSpPr/>
          <p:nvPr/>
        </p:nvCxnSpPr>
        <p:spPr>
          <a:xfrm>
            <a:off x="5747657" y="1116257"/>
            <a:ext cx="0" cy="5247221"/>
          </a:xfrm>
          <a:prstGeom prst="line">
            <a:avLst/>
          </a:prstGeom>
          <a:ln w="28575"/>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17909067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object 9"/>
          <p:cNvSpPr txBox="1">
            <a:spLocks noGrp="1"/>
          </p:cNvSpPr>
          <p:nvPr>
            <p:ph type="title"/>
          </p:nvPr>
        </p:nvSpPr>
        <p:spPr>
          <a:xfrm>
            <a:off x="542673" y="167603"/>
            <a:ext cx="3543061" cy="573759"/>
          </a:xfrm>
          <a:prstGeom prst="rect">
            <a:avLst/>
          </a:prstGeom>
        </p:spPr>
        <p:txBody>
          <a:bodyPr vert="horz" wrap="square" lIns="0" tIns="19570" rIns="0" bIns="0" rtlCol="0" anchor="ctr">
            <a:spAutoFit/>
          </a:bodyPr>
          <a:lstStyle/>
          <a:p>
            <a:pPr marL="19569">
              <a:lnSpc>
                <a:spcPct val="100000"/>
              </a:lnSpc>
              <a:spcBef>
                <a:spcPts val="154"/>
              </a:spcBef>
            </a:pPr>
            <a:r>
              <a:rPr lang="en-US" sz="3600" dirty="0">
                <a:latin typeface="+mn-lt"/>
              </a:rPr>
              <a:t>Risk Registers</a:t>
            </a:r>
            <a:endParaRPr sz="1200" dirty="0"/>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4" name="TextBox 13">
            <a:extLst>
              <a:ext uri="{FF2B5EF4-FFF2-40B4-BE49-F238E27FC236}">
                <a16:creationId xmlns:a16="http://schemas.microsoft.com/office/drawing/2014/main" id="{C06AD162-4B21-4B09-AEB2-C0F6134F46E7}"/>
              </a:ext>
            </a:extLst>
          </p:cNvPr>
          <p:cNvSpPr txBox="1"/>
          <p:nvPr/>
        </p:nvSpPr>
        <p:spPr>
          <a:xfrm>
            <a:off x="1036957" y="2828835"/>
            <a:ext cx="8937466"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Lato" panose="020B0604020202020204" pitchFamily="34" charset="0"/>
                <a:ea typeface="+mn-ea"/>
                <a:cs typeface="+mn-cs"/>
              </a:rPr>
              <a:t>Risk Register</a:t>
            </a:r>
            <a:r>
              <a:rPr kumimoji="0" lang="en-US" sz="1800" b="0" i="0" u="none" strike="noStrike" kern="1200" cap="none" spc="0" normalizeH="0" baseline="0" noProof="0" dirty="0">
                <a:ln>
                  <a:noFill/>
                </a:ln>
                <a:solidFill>
                  <a:prstClr val="black"/>
                </a:solidFill>
                <a:effectLst/>
                <a:uLnTx/>
                <a:uFillTx/>
                <a:latin typeface="Lato" panose="020B0604020202020204" pitchFamily="34" charset="0"/>
                <a:ea typeface="+mn-ea"/>
                <a:cs typeface="+mn-cs"/>
              </a:rPr>
              <a:t> is a Log file which works as a master database of all the risks ever captured and other related information like Qualitative Analysis, Quantitative Analysis and risk response planned with the owner. </a:t>
            </a:r>
          </a:p>
        </p:txBody>
      </p:sp>
      <p:sp>
        <p:nvSpPr>
          <p:cNvPr id="15" name="TextBox 14">
            <a:extLst>
              <a:ext uri="{FF2B5EF4-FFF2-40B4-BE49-F238E27FC236}">
                <a16:creationId xmlns:a16="http://schemas.microsoft.com/office/drawing/2014/main" id="{A5FBFEE8-83B5-468D-8827-6462423F459C}"/>
              </a:ext>
            </a:extLst>
          </p:cNvPr>
          <p:cNvSpPr txBox="1"/>
          <p:nvPr/>
        </p:nvSpPr>
        <p:spPr>
          <a:xfrm>
            <a:off x="1036956" y="1696912"/>
            <a:ext cx="893746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Lato" panose="020B0604020202020204" pitchFamily="34" charset="0"/>
                <a:ea typeface="+mn-ea"/>
                <a:cs typeface="+mn-cs"/>
              </a:rPr>
              <a:t>Risk</a:t>
            </a:r>
            <a:r>
              <a:rPr kumimoji="0" lang="en-US" sz="1800" b="1" i="0" u="none" strike="noStrike" kern="1200" cap="none" spc="0" normalizeH="0" baseline="0" noProof="0" dirty="0">
                <a:ln>
                  <a:noFill/>
                </a:ln>
                <a:solidFill>
                  <a:prstClr val="black"/>
                </a:solidFill>
                <a:effectLst/>
                <a:uLnTx/>
                <a:uFillTx/>
                <a:latin typeface="Lato" panose="020B0604020202020204" pitchFamily="34" charset="0"/>
                <a:ea typeface="+mn-ea"/>
                <a:cs typeface="+mn-cs"/>
              </a:rPr>
              <a:t> </a:t>
            </a:r>
            <a:r>
              <a:rPr kumimoji="0" lang="en-US" sz="1800" b="0" i="0" u="none" strike="noStrike" kern="1200" cap="none" spc="0" normalizeH="0" baseline="0" noProof="0" dirty="0">
                <a:ln>
                  <a:noFill/>
                </a:ln>
                <a:solidFill>
                  <a:prstClr val="black"/>
                </a:solidFill>
                <a:effectLst/>
                <a:uLnTx/>
                <a:uFillTx/>
                <a:latin typeface="Lato" panose="020B0604020202020204" pitchFamily="34" charset="0"/>
                <a:ea typeface="+mn-ea"/>
                <a:cs typeface="+mn-cs"/>
              </a:rPr>
              <a:t>is an uncertain event that, if it occurs has a positive or negative effect on one or more project objectives</a:t>
            </a:r>
          </a:p>
        </p:txBody>
      </p:sp>
      <p:sp>
        <p:nvSpPr>
          <p:cNvPr id="16" name="TextBox 15">
            <a:extLst>
              <a:ext uri="{FF2B5EF4-FFF2-40B4-BE49-F238E27FC236}">
                <a16:creationId xmlns:a16="http://schemas.microsoft.com/office/drawing/2014/main" id="{43CBC68C-BA5C-468A-8AB1-FA4CB8921432}"/>
              </a:ext>
            </a:extLst>
          </p:cNvPr>
          <p:cNvSpPr txBox="1"/>
          <p:nvPr/>
        </p:nvSpPr>
        <p:spPr>
          <a:xfrm>
            <a:off x="1887167" y="4303263"/>
            <a:ext cx="7386336" cy="92333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Lato" panose="020B0604020202020204" pitchFamily="34" charset="0"/>
                <a:ea typeface="+mn-ea"/>
                <a:cs typeface="+mn-cs"/>
              </a:rPr>
              <a:t>There is No such standard as risk  register template,</a:t>
            </a:r>
            <a:r>
              <a:rPr kumimoji="0" lang="en-US" sz="1800" b="1" i="0" u="none" strike="noStrike" kern="1200" cap="none" spc="0" normalizeH="0" baseline="0" noProof="0" dirty="0">
                <a:ln>
                  <a:noFill/>
                </a:ln>
                <a:solidFill>
                  <a:prstClr val="black"/>
                </a:solidFill>
                <a:effectLst/>
                <a:uLnTx/>
                <a:uFillTx/>
                <a:latin typeface="Lato" panose="020B0604020202020204" pitchFamily="34" charset="0"/>
                <a:ea typeface="+mn-ea"/>
                <a:cs typeface="+mn-cs"/>
              </a:rPr>
              <a:t> it Based on organizations and industries, project managers should develop register as per there organization assets.</a:t>
            </a:r>
            <a:endParaRPr kumimoji="0" lang="en-US" sz="1800" b="0" i="0" u="none" strike="noStrike" kern="1200" cap="none" spc="0" normalizeH="0" baseline="0" noProof="0" dirty="0">
              <a:ln>
                <a:noFill/>
              </a:ln>
              <a:solidFill>
                <a:prstClr val="black"/>
              </a:solidFill>
              <a:effectLst/>
              <a:uLnTx/>
              <a:uFillTx/>
              <a:latin typeface="Lato" panose="020B0604020202020204" pitchFamily="34" charset="0"/>
              <a:ea typeface="+mn-ea"/>
              <a:cs typeface="+mn-cs"/>
            </a:endParaRPr>
          </a:p>
        </p:txBody>
      </p:sp>
    </p:spTree>
    <p:extLst>
      <p:ext uri="{BB962C8B-B14F-4D97-AF65-F5344CB8AC3E}">
        <p14:creationId xmlns:p14="http://schemas.microsoft.com/office/powerpoint/2010/main" val="11696671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object 9"/>
          <p:cNvSpPr txBox="1">
            <a:spLocks noGrp="1"/>
          </p:cNvSpPr>
          <p:nvPr>
            <p:ph type="title"/>
          </p:nvPr>
        </p:nvSpPr>
        <p:spPr>
          <a:xfrm>
            <a:off x="542673" y="167603"/>
            <a:ext cx="6194029" cy="573759"/>
          </a:xfrm>
          <a:prstGeom prst="rect">
            <a:avLst/>
          </a:prstGeom>
        </p:spPr>
        <p:txBody>
          <a:bodyPr vert="horz" wrap="square" lIns="0" tIns="19570" rIns="0" bIns="0" rtlCol="0" anchor="ctr">
            <a:spAutoFit/>
          </a:bodyPr>
          <a:lstStyle/>
          <a:p>
            <a:pPr marL="19569">
              <a:lnSpc>
                <a:spcPct val="100000"/>
              </a:lnSpc>
              <a:spcBef>
                <a:spcPts val="154"/>
              </a:spcBef>
            </a:pPr>
            <a:r>
              <a:rPr lang="en-US" sz="3600" dirty="0">
                <a:latin typeface="+mn-lt"/>
              </a:rPr>
              <a:t>Common Risk Register attributes</a:t>
            </a:r>
            <a:endParaRPr sz="1200" dirty="0"/>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0" name="TextBox 9">
            <a:extLst>
              <a:ext uri="{FF2B5EF4-FFF2-40B4-BE49-F238E27FC236}">
                <a16:creationId xmlns:a16="http://schemas.microsoft.com/office/drawing/2014/main" id="{D9BE4E1F-7E72-4704-A041-BFAE6628F079}"/>
              </a:ext>
            </a:extLst>
          </p:cNvPr>
          <p:cNvSpPr txBox="1"/>
          <p:nvPr/>
        </p:nvSpPr>
        <p:spPr>
          <a:xfrm>
            <a:off x="400004" y="1306182"/>
            <a:ext cx="254958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C00000"/>
                </a:solidFill>
                <a:effectLst/>
                <a:uLnTx/>
                <a:uFillTx/>
                <a:latin typeface="Helvetica Neue"/>
                <a:ea typeface="+mn-ea"/>
                <a:cs typeface="+mn-cs"/>
              </a:rPr>
              <a:t> </a:t>
            </a: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Identification </a:t>
            </a:r>
            <a:endParaRPr kumimoji="0" lang="en-US" sz="1800" b="0" i="0" u="none" strike="noStrike" kern="1200" cap="none" spc="0" normalizeH="0" baseline="0" noProof="0" dirty="0">
              <a:ln>
                <a:noFill/>
              </a:ln>
              <a:solidFill>
                <a:srgbClr val="C00000"/>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CCF5D148-6B3E-4347-A899-804EA89ED5C5}"/>
              </a:ext>
            </a:extLst>
          </p:cNvPr>
          <p:cNvSpPr txBox="1"/>
          <p:nvPr/>
        </p:nvSpPr>
        <p:spPr>
          <a:xfrm>
            <a:off x="400004" y="1718094"/>
            <a:ext cx="10525434" cy="1991379"/>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 Risk ID</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 This is a unique identification number used to identify and track the risk in the risk register. If Resources is Category 8, then the first risk identified in this category has a unique ID of 8.1.</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2. Risk Category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This is where you categorize your risk. Does it fall under the category of scope, time, cost, resources, environmental, or another key category? Using these categories helps tease out likely risks and groups them into relevant categories for future reference.</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3. Risk Description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A brief description of the potential risk</a:t>
            </a:r>
          </a:p>
        </p:txBody>
      </p:sp>
      <p:sp>
        <p:nvSpPr>
          <p:cNvPr id="17" name="TextBox 16">
            <a:extLst>
              <a:ext uri="{FF2B5EF4-FFF2-40B4-BE49-F238E27FC236}">
                <a16:creationId xmlns:a16="http://schemas.microsoft.com/office/drawing/2014/main" id="{29B6D3B0-3F1C-42B5-BB3F-04D160796644}"/>
              </a:ext>
            </a:extLst>
          </p:cNvPr>
          <p:cNvSpPr txBox="1"/>
          <p:nvPr/>
        </p:nvSpPr>
        <p:spPr>
          <a:xfrm>
            <a:off x="400004" y="4024661"/>
            <a:ext cx="6097554"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Analysis</a:t>
            </a:r>
            <a:r>
              <a:rPr kumimoji="0" lang="ar-SA" sz="1800" b="1" i="0" u="none" strike="noStrike" kern="1200" cap="none" spc="0" normalizeH="0" baseline="0" noProof="0" dirty="0">
                <a:ln>
                  <a:noFill/>
                </a:ln>
                <a:solidFill>
                  <a:srgbClr val="C00000"/>
                </a:solidFill>
                <a:effectLst/>
                <a:uLnTx/>
                <a:uFillTx/>
                <a:latin typeface="Helvetica Neue"/>
                <a:ea typeface="+mn-ea"/>
                <a:cs typeface="Arial" panose="020B0604020202020204" pitchFamily="34" charset="0"/>
              </a:rPr>
              <a:t> </a:t>
            </a:r>
            <a:r>
              <a:rPr kumimoji="0" lang="en-US" sz="1800" b="1" i="0" u="none" strike="noStrike" kern="1200" cap="none" spc="0" normalizeH="0" baseline="0" noProof="0" dirty="0">
                <a:ln>
                  <a:noFill/>
                </a:ln>
                <a:solidFill>
                  <a:srgbClr val="C00000"/>
                </a:solidFill>
                <a:effectLst/>
                <a:uLnTx/>
                <a:uFillTx/>
                <a:latin typeface="Helvetica Neue"/>
                <a:ea typeface="+mn-ea"/>
                <a:cs typeface="+mn-cs"/>
              </a:rPr>
              <a:t>data</a:t>
            </a:r>
            <a:endParaRPr kumimoji="0" lang="en-US" sz="1800" b="1" i="0" u="none" strike="noStrike" kern="1200" cap="none" spc="0" normalizeH="0" baseline="0" noProof="0" dirty="0">
              <a:ln>
                <a:noFill/>
              </a:ln>
              <a:solidFill>
                <a:srgbClr val="C00000"/>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CB9C1012-98F2-42E8-91C5-16E87ACBDB6B}"/>
              </a:ext>
            </a:extLst>
          </p:cNvPr>
          <p:cNvSpPr txBox="1"/>
          <p:nvPr/>
        </p:nvSpPr>
        <p:spPr>
          <a:xfrm>
            <a:off x="400004" y="4393993"/>
            <a:ext cx="10525433" cy="1668214"/>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4. Project Impact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A description of the potential impact on the project as a result of the risk</a:t>
            </a:r>
            <a:r>
              <a:rPr kumimoji="0" lang="en-US" sz="1400" b="1" i="0" u="none" strike="noStrike" kern="1200" cap="none" spc="0" normalizeH="0" baseline="0" noProof="0" dirty="0">
                <a:ln>
                  <a:noFill/>
                </a:ln>
                <a:solidFill>
                  <a:srgbClr val="4E443C"/>
                </a:solidFill>
                <a:effectLst/>
                <a:uLnTx/>
                <a:uFillTx/>
                <a:latin typeface="Helvetica Neue"/>
                <a:ea typeface="+mn-ea"/>
                <a:cs typeface="+mn-cs"/>
              </a:rPr>
              <a:t>. </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5. Likelihood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The estimated likelihood or probability that the risk will occur at some point and become a project issue. This can be qualitative: high, medium, or low; but it can also be quantitative if enough information is available.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6. Consequence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The potential consequence or impact of the risk if it did become a project issue. For our project, time is a fixed constraint, and so any risk that has the potential to significantly delay the project schedule has a “High” consequence.</a:t>
            </a:r>
          </a:p>
        </p:txBody>
      </p:sp>
    </p:spTree>
    <p:extLst>
      <p:ext uri="{BB962C8B-B14F-4D97-AF65-F5344CB8AC3E}">
        <p14:creationId xmlns:p14="http://schemas.microsoft.com/office/powerpoint/2010/main" val="25218227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object 9"/>
          <p:cNvSpPr txBox="1">
            <a:spLocks noGrp="1"/>
          </p:cNvSpPr>
          <p:nvPr>
            <p:ph type="title"/>
          </p:nvPr>
        </p:nvSpPr>
        <p:spPr>
          <a:xfrm>
            <a:off x="542673" y="167603"/>
            <a:ext cx="6194029" cy="573759"/>
          </a:xfrm>
          <a:prstGeom prst="rect">
            <a:avLst/>
          </a:prstGeom>
        </p:spPr>
        <p:txBody>
          <a:bodyPr vert="horz" wrap="square" lIns="0" tIns="19570" rIns="0" bIns="0" rtlCol="0" anchor="ctr">
            <a:spAutoFit/>
          </a:bodyPr>
          <a:lstStyle/>
          <a:p>
            <a:pPr marL="19569">
              <a:lnSpc>
                <a:spcPct val="100000"/>
              </a:lnSpc>
              <a:spcBef>
                <a:spcPts val="154"/>
              </a:spcBef>
            </a:pPr>
            <a:r>
              <a:rPr lang="en-US" sz="3600" dirty="0">
                <a:latin typeface="+mn-lt"/>
              </a:rPr>
              <a:t>Common Risk Register attributes</a:t>
            </a:r>
            <a:endParaRPr sz="1200" dirty="0"/>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0" name="TextBox 9">
            <a:extLst>
              <a:ext uri="{FF2B5EF4-FFF2-40B4-BE49-F238E27FC236}">
                <a16:creationId xmlns:a16="http://schemas.microsoft.com/office/drawing/2014/main" id="{D9BE4E1F-7E72-4704-A041-BFAE6628F079}"/>
              </a:ext>
            </a:extLst>
          </p:cNvPr>
          <p:cNvSpPr txBox="1"/>
          <p:nvPr/>
        </p:nvSpPr>
        <p:spPr>
          <a:xfrm>
            <a:off x="400004" y="1306182"/>
            <a:ext cx="254958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Evaluation </a:t>
            </a:r>
            <a:endParaRPr kumimoji="0" lang="en-US" sz="1800" b="0" i="0" u="none" strike="noStrike" kern="1200" cap="none" spc="0" normalizeH="0" baseline="0" noProof="0" dirty="0">
              <a:ln>
                <a:noFill/>
              </a:ln>
              <a:solidFill>
                <a:srgbClr val="C00000"/>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CCF5D148-6B3E-4347-A899-804EA89ED5C5}"/>
              </a:ext>
            </a:extLst>
          </p:cNvPr>
          <p:cNvSpPr txBox="1"/>
          <p:nvPr/>
        </p:nvSpPr>
        <p:spPr>
          <a:xfrm>
            <a:off x="400004" y="1718094"/>
            <a:ext cx="10525434" cy="134504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7. Risk Rank</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 This is the magnitude or the level of the risk. It is a combination of likelihood and consequence. As they are both “High” in our example, then the risk rank is also “High.”</a:t>
            </a:r>
            <a:br>
              <a:rPr kumimoji="0" lang="en-US" sz="1400" b="0" i="0" u="none" strike="noStrike" kern="1200" cap="none" spc="0" normalizeH="0" baseline="0" noProof="0" dirty="0">
                <a:ln>
                  <a:noFill/>
                </a:ln>
                <a:solidFill>
                  <a:prstClr val="black"/>
                </a:solidFill>
                <a:effectLst/>
                <a:uLnTx/>
                <a:uFillTx/>
                <a:latin typeface="Calibri"/>
                <a:ea typeface="+mn-ea"/>
                <a:cs typeface="+mn-cs"/>
              </a:rPr>
            </a:br>
            <a:r>
              <a:rPr kumimoji="0" lang="en-US" sz="1400" b="1" i="0" u="none" strike="noStrike" kern="1200" cap="none" spc="0" normalizeH="0" baseline="0" noProof="0" dirty="0">
                <a:ln>
                  <a:noFill/>
                </a:ln>
                <a:solidFill>
                  <a:srgbClr val="4E443C"/>
                </a:solidFill>
                <a:effectLst/>
                <a:uLnTx/>
                <a:uFillTx/>
                <a:latin typeface="Helvetica Neue"/>
                <a:ea typeface="+mn-ea"/>
                <a:cs typeface="+mn-cs"/>
              </a:rPr>
              <a:t>8. Risk Trigger –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What are the triggers that would indicate the need to implement contingency plans? </a:t>
            </a:r>
            <a:r>
              <a:rPr kumimoji="0" lang="en-US" sz="1400" b="0" i="1" u="none" strike="noStrike" kern="1200" cap="none" spc="0" normalizeH="0" baseline="0" noProof="0" dirty="0">
                <a:ln>
                  <a:noFill/>
                </a:ln>
                <a:solidFill>
                  <a:srgbClr val="333333"/>
                </a:solidFill>
                <a:effectLst/>
                <a:uLnTx/>
                <a:uFillTx/>
                <a:latin typeface="Helvetica Neue"/>
                <a:ea typeface="+mn-ea"/>
                <a:cs typeface="+mn-cs"/>
              </a:rPr>
              <a:t>“If resource conflicts have not been resolved three weeks before the scheduled start date, then implement contingency plans.”</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p:txBody>
      </p:sp>
      <p:sp>
        <p:nvSpPr>
          <p:cNvPr id="17" name="TextBox 16">
            <a:extLst>
              <a:ext uri="{FF2B5EF4-FFF2-40B4-BE49-F238E27FC236}">
                <a16:creationId xmlns:a16="http://schemas.microsoft.com/office/drawing/2014/main" id="{29B6D3B0-3F1C-42B5-BB3F-04D160796644}"/>
              </a:ext>
            </a:extLst>
          </p:cNvPr>
          <p:cNvSpPr txBox="1"/>
          <p:nvPr/>
        </p:nvSpPr>
        <p:spPr>
          <a:xfrm>
            <a:off x="400004" y="3511474"/>
            <a:ext cx="6097554"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Treatment</a:t>
            </a:r>
            <a:endParaRPr kumimoji="0" lang="en-US" sz="1800" b="1" i="0" u="none" strike="noStrike" kern="1200" cap="none" spc="0" normalizeH="0" baseline="0" noProof="0" dirty="0">
              <a:ln>
                <a:noFill/>
              </a:ln>
              <a:solidFill>
                <a:srgbClr val="C00000"/>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CB9C1012-98F2-42E8-91C5-16E87ACBDB6B}"/>
              </a:ext>
            </a:extLst>
          </p:cNvPr>
          <p:cNvSpPr txBox="1"/>
          <p:nvPr/>
        </p:nvSpPr>
        <p:spPr>
          <a:xfrm>
            <a:off x="400004" y="3880806"/>
            <a:ext cx="10525433" cy="1668214"/>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9. Prevention Plan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This is an action plan to prevent the risk from occurring.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10. Contingency Plan –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This is an action plan to address the risk if it does occur.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11. Risk Owner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This is the person responsible for managing the risk and implementing the Prevention or Contingency Plans. </a:t>
            </a:r>
            <a:r>
              <a:rPr kumimoji="0" lang="en-US" sz="1400" b="1" i="0" u="none" strike="noStrike" kern="1200" cap="none" spc="0" normalizeH="0" baseline="0" noProof="0" dirty="0">
                <a:ln>
                  <a:noFill/>
                </a:ln>
                <a:solidFill>
                  <a:srgbClr val="4E443C"/>
                </a:solidFill>
                <a:effectLst/>
                <a:uLnTx/>
                <a:uFillTx/>
                <a:latin typeface="Helvetica Neue"/>
                <a:ea typeface="+mn-ea"/>
                <a:cs typeface="+mn-cs"/>
              </a:rPr>
              <a:t>12. Residual Risk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This is the risk that remains after treatment is carried out. After treatment, we assess the residual risk level as “Low.”</a:t>
            </a:r>
          </a:p>
        </p:txBody>
      </p:sp>
    </p:spTree>
    <p:extLst>
      <p:ext uri="{BB962C8B-B14F-4D97-AF65-F5344CB8AC3E}">
        <p14:creationId xmlns:p14="http://schemas.microsoft.com/office/powerpoint/2010/main" val="16761382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object 9"/>
          <p:cNvSpPr txBox="1">
            <a:spLocks noGrp="1"/>
          </p:cNvSpPr>
          <p:nvPr>
            <p:ph type="title"/>
          </p:nvPr>
        </p:nvSpPr>
        <p:spPr>
          <a:xfrm>
            <a:off x="542673" y="167603"/>
            <a:ext cx="6194029" cy="573759"/>
          </a:xfrm>
          <a:prstGeom prst="rect">
            <a:avLst/>
          </a:prstGeom>
        </p:spPr>
        <p:txBody>
          <a:bodyPr vert="horz" wrap="square" lIns="0" tIns="19570" rIns="0" bIns="0" rtlCol="0" anchor="ctr">
            <a:spAutoFit/>
          </a:bodyPr>
          <a:lstStyle/>
          <a:p>
            <a:pPr marL="19569">
              <a:lnSpc>
                <a:spcPct val="100000"/>
              </a:lnSpc>
              <a:spcBef>
                <a:spcPts val="154"/>
              </a:spcBef>
            </a:pPr>
            <a:r>
              <a:rPr lang="en-US" sz="3600" dirty="0">
                <a:latin typeface="+mn-lt"/>
              </a:rPr>
              <a:t>Common Risk Register attributes</a:t>
            </a:r>
            <a:endParaRPr sz="1200" dirty="0"/>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0" name="TextBox 9">
            <a:extLst>
              <a:ext uri="{FF2B5EF4-FFF2-40B4-BE49-F238E27FC236}">
                <a16:creationId xmlns:a16="http://schemas.microsoft.com/office/drawing/2014/main" id="{D9BE4E1F-7E72-4704-A041-BFAE6628F079}"/>
              </a:ext>
            </a:extLst>
          </p:cNvPr>
          <p:cNvSpPr txBox="1"/>
          <p:nvPr/>
        </p:nvSpPr>
        <p:spPr>
          <a:xfrm>
            <a:off x="400004" y="1306182"/>
            <a:ext cx="254958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Evaluation </a:t>
            </a:r>
            <a:endParaRPr kumimoji="0" lang="en-US" sz="1800" b="0" i="0" u="none" strike="noStrike" kern="1200" cap="none" spc="0" normalizeH="0" baseline="0" noProof="0" dirty="0">
              <a:ln>
                <a:noFill/>
              </a:ln>
              <a:solidFill>
                <a:srgbClr val="C00000"/>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CCF5D148-6B3E-4347-A899-804EA89ED5C5}"/>
              </a:ext>
            </a:extLst>
          </p:cNvPr>
          <p:cNvSpPr txBox="1"/>
          <p:nvPr/>
        </p:nvSpPr>
        <p:spPr>
          <a:xfrm>
            <a:off x="400004" y="1718094"/>
            <a:ext cx="10525434" cy="134504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7. Risk Rank</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 This is the magnitude or the level of the risk. It is a combination of likelihood and consequence. As they are both “High” in our example, then the risk rank is also “High.”</a:t>
            </a:r>
            <a:br>
              <a:rPr kumimoji="0" lang="en-US" sz="1400" b="0" i="0" u="none" strike="noStrike" kern="1200" cap="none" spc="0" normalizeH="0" baseline="0" noProof="0" dirty="0">
                <a:ln>
                  <a:noFill/>
                </a:ln>
                <a:solidFill>
                  <a:prstClr val="black"/>
                </a:solidFill>
                <a:effectLst/>
                <a:uLnTx/>
                <a:uFillTx/>
                <a:latin typeface="Calibri"/>
                <a:ea typeface="+mn-ea"/>
                <a:cs typeface="+mn-cs"/>
              </a:rPr>
            </a:br>
            <a:r>
              <a:rPr kumimoji="0" lang="en-US" sz="1400" b="1" i="0" u="none" strike="noStrike" kern="1200" cap="none" spc="0" normalizeH="0" baseline="0" noProof="0" dirty="0">
                <a:ln>
                  <a:noFill/>
                </a:ln>
                <a:solidFill>
                  <a:srgbClr val="4E443C"/>
                </a:solidFill>
                <a:effectLst/>
                <a:uLnTx/>
                <a:uFillTx/>
                <a:latin typeface="Helvetica Neue"/>
                <a:ea typeface="+mn-ea"/>
                <a:cs typeface="+mn-cs"/>
              </a:rPr>
              <a:t>8. Risk Trigger –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What are the triggers that would indicate the need to implement contingency plans? </a:t>
            </a:r>
            <a:r>
              <a:rPr kumimoji="0" lang="en-US" sz="1400" b="0" i="1" u="none" strike="noStrike" kern="1200" cap="none" spc="0" normalizeH="0" baseline="0" noProof="0" dirty="0">
                <a:ln>
                  <a:noFill/>
                </a:ln>
                <a:solidFill>
                  <a:srgbClr val="333333"/>
                </a:solidFill>
                <a:effectLst/>
                <a:uLnTx/>
                <a:uFillTx/>
                <a:latin typeface="Helvetica Neue"/>
                <a:ea typeface="+mn-ea"/>
                <a:cs typeface="+mn-cs"/>
              </a:rPr>
              <a:t>“If resource conflicts have not been resolved three weeks before the scheduled start date, then implement contingency plans.”</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p:txBody>
      </p:sp>
      <p:sp>
        <p:nvSpPr>
          <p:cNvPr id="17" name="TextBox 16">
            <a:extLst>
              <a:ext uri="{FF2B5EF4-FFF2-40B4-BE49-F238E27FC236}">
                <a16:creationId xmlns:a16="http://schemas.microsoft.com/office/drawing/2014/main" id="{29B6D3B0-3F1C-42B5-BB3F-04D160796644}"/>
              </a:ext>
            </a:extLst>
          </p:cNvPr>
          <p:cNvSpPr txBox="1"/>
          <p:nvPr/>
        </p:nvSpPr>
        <p:spPr>
          <a:xfrm>
            <a:off x="400004" y="3511474"/>
            <a:ext cx="6097554"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Treatment</a:t>
            </a:r>
            <a:endParaRPr kumimoji="0" lang="en-US" sz="1800" b="1" i="0" u="none" strike="noStrike" kern="1200" cap="none" spc="0" normalizeH="0" baseline="0" noProof="0" dirty="0">
              <a:ln>
                <a:noFill/>
              </a:ln>
              <a:solidFill>
                <a:srgbClr val="C00000"/>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CB9C1012-98F2-42E8-91C5-16E87ACBDB6B}"/>
              </a:ext>
            </a:extLst>
          </p:cNvPr>
          <p:cNvSpPr txBox="1"/>
          <p:nvPr/>
        </p:nvSpPr>
        <p:spPr>
          <a:xfrm>
            <a:off x="400004" y="3880806"/>
            <a:ext cx="10525433" cy="1668214"/>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9. Prevention Plan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This is an action plan to prevent the risk from occurring.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10. Contingency Plan –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This is an action plan to address the risk if it does occur.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11. Risk Owner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This is the person responsible for managing the risk and implementing the Prevention or Contingency Plans. </a:t>
            </a:r>
            <a:r>
              <a:rPr kumimoji="0" lang="en-US" sz="1400" b="1" i="0" u="none" strike="noStrike" kern="1200" cap="none" spc="0" normalizeH="0" baseline="0" noProof="0" dirty="0">
                <a:ln>
                  <a:noFill/>
                </a:ln>
                <a:solidFill>
                  <a:srgbClr val="4E443C"/>
                </a:solidFill>
                <a:effectLst/>
                <a:uLnTx/>
                <a:uFillTx/>
                <a:latin typeface="Helvetica Neue"/>
                <a:ea typeface="+mn-ea"/>
                <a:cs typeface="+mn-cs"/>
              </a:rPr>
              <a:t>12. Residual Risk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This is the risk that remains after treatment is carried out. After treatment, we assess the residual risk level as “Low.”</a:t>
            </a:r>
          </a:p>
        </p:txBody>
      </p:sp>
    </p:spTree>
    <p:extLst>
      <p:ext uri="{BB962C8B-B14F-4D97-AF65-F5344CB8AC3E}">
        <p14:creationId xmlns:p14="http://schemas.microsoft.com/office/powerpoint/2010/main" val="23528986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2" name="TextBox 16">
            <a:extLst>
              <a:ext uri="{FF2B5EF4-FFF2-40B4-BE49-F238E27FC236}">
                <a16:creationId xmlns:a16="http://schemas.microsoft.com/office/drawing/2014/main" id="{14D89737-5B84-4682-9829-9C8BB0A52B49}"/>
              </a:ext>
            </a:extLst>
          </p:cNvPr>
          <p:cNvSpPr txBox="1"/>
          <p:nvPr/>
        </p:nvSpPr>
        <p:spPr>
          <a:xfrm>
            <a:off x="104273" y="108729"/>
            <a:ext cx="7165445"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C00000"/>
                </a:solidFill>
                <a:effectLst/>
                <a:uLnTx/>
                <a:uFillTx/>
                <a:latin typeface="Helvetica Neue"/>
                <a:ea typeface="+mn-ea"/>
                <a:cs typeface="+mn-cs"/>
              </a:rPr>
              <a:t>Developing Risk management Unit</a:t>
            </a:r>
            <a:endParaRPr kumimoji="0" lang="en-US" sz="3200" b="1" i="0" u="none" strike="noStrike" kern="1200" cap="none" spc="0" normalizeH="0" baseline="0" noProof="0" dirty="0">
              <a:ln>
                <a:noFill/>
              </a:ln>
              <a:solidFill>
                <a:srgbClr val="C00000"/>
              </a:solidFill>
              <a:effectLst/>
              <a:uLnTx/>
              <a:uFillTx/>
              <a:latin typeface="Calibri"/>
              <a:ea typeface="+mn-ea"/>
              <a:cs typeface="+mn-cs"/>
            </a:endParaRPr>
          </a:p>
        </p:txBody>
      </p:sp>
      <p:grpSp>
        <p:nvGrpSpPr>
          <p:cNvPr id="14" name="Group 4">
            <a:extLst>
              <a:ext uri="{FF2B5EF4-FFF2-40B4-BE49-F238E27FC236}">
                <a16:creationId xmlns:a16="http://schemas.microsoft.com/office/drawing/2014/main" id="{828B277E-5373-4CCB-B31B-A6A2EE818D7E}"/>
              </a:ext>
            </a:extLst>
          </p:cNvPr>
          <p:cNvGrpSpPr/>
          <p:nvPr/>
        </p:nvGrpSpPr>
        <p:grpSpPr>
          <a:xfrm>
            <a:off x="2931249" y="1198683"/>
            <a:ext cx="5926773" cy="5019951"/>
            <a:chOff x="6586626" y="1710525"/>
            <a:chExt cx="11240765" cy="9520882"/>
          </a:xfrm>
        </p:grpSpPr>
        <p:sp>
          <p:nvSpPr>
            <p:cNvPr id="15" name="Freeform 9">
              <a:extLst>
                <a:ext uri="{FF2B5EF4-FFF2-40B4-BE49-F238E27FC236}">
                  <a16:creationId xmlns:a16="http://schemas.microsoft.com/office/drawing/2014/main" id="{57DB815B-C5D0-49B0-A784-6FF9EAC03D08}"/>
                </a:ext>
              </a:extLst>
            </p:cNvPr>
            <p:cNvSpPr>
              <a:spLocks noChangeArrowheads="1"/>
            </p:cNvSpPr>
            <p:nvPr/>
          </p:nvSpPr>
          <p:spPr bwMode="auto">
            <a:xfrm>
              <a:off x="6586626" y="7428457"/>
              <a:ext cx="3190637" cy="3802950"/>
            </a:xfrm>
            <a:custGeom>
              <a:avLst/>
              <a:gdLst>
                <a:gd name="T0" fmla="*/ 0 w 4688"/>
                <a:gd name="T1" fmla="*/ 0 h 5587"/>
                <a:gd name="T2" fmla="*/ 0 w 4688"/>
                <a:gd name="T3" fmla="*/ 0 h 5587"/>
                <a:gd name="T4" fmla="*/ 2312 w 4688"/>
                <a:gd name="T5" fmla="*/ 5586 h 5587"/>
                <a:gd name="T6" fmla="*/ 4687 w 4688"/>
                <a:gd name="T7" fmla="*/ 3211 h 5587"/>
                <a:gd name="T8" fmla="*/ 4687 w 4688"/>
                <a:gd name="T9" fmla="*/ 3211 h 5587"/>
                <a:gd name="T10" fmla="*/ 3358 w 4688"/>
                <a:gd name="T11" fmla="*/ 0 h 5587"/>
                <a:gd name="T12" fmla="*/ 0 w 4688"/>
                <a:gd name="T13" fmla="*/ 0 h 5587"/>
              </a:gdLst>
              <a:ahLst/>
              <a:cxnLst>
                <a:cxn ang="0">
                  <a:pos x="T0" y="T1"/>
                </a:cxn>
                <a:cxn ang="0">
                  <a:pos x="T2" y="T3"/>
                </a:cxn>
                <a:cxn ang="0">
                  <a:pos x="T4" y="T5"/>
                </a:cxn>
                <a:cxn ang="0">
                  <a:pos x="T6" y="T7"/>
                </a:cxn>
                <a:cxn ang="0">
                  <a:pos x="T8" y="T9"/>
                </a:cxn>
                <a:cxn ang="0">
                  <a:pos x="T10" y="T11"/>
                </a:cxn>
                <a:cxn ang="0">
                  <a:pos x="T12" y="T13"/>
                </a:cxn>
              </a:cxnLst>
              <a:rect l="0" t="0" r="r" b="b"/>
              <a:pathLst>
                <a:path w="4688" h="5587">
                  <a:moveTo>
                    <a:pt x="0" y="0"/>
                  </a:moveTo>
                  <a:lnTo>
                    <a:pt x="0" y="0"/>
                  </a:lnTo>
                  <a:cubicBezTo>
                    <a:pt x="38" y="2169"/>
                    <a:pt x="911" y="4133"/>
                    <a:pt x="2312" y="5586"/>
                  </a:cubicBezTo>
                  <a:lnTo>
                    <a:pt x="4687" y="3211"/>
                  </a:lnTo>
                  <a:lnTo>
                    <a:pt x="4687" y="3211"/>
                  </a:lnTo>
                  <a:cubicBezTo>
                    <a:pt x="3892" y="2367"/>
                    <a:pt x="3394" y="1242"/>
                    <a:pt x="3358" y="0"/>
                  </a:cubicBezTo>
                  <a:lnTo>
                    <a:pt x="0" y="0"/>
                  </a:lnTo>
                </a:path>
              </a:pathLst>
            </a:custGeom>
            <a:solidFill>
              <a:schemeClr val="accent1"/>
            </a:solidFill>
            <a:ln>
              <a:noFill/>
            </a:ln>
            <a:effectLst/>
          </p:spPr>
          <p:txBody>
            <a:bodyPr wrap="none" anchor="ctr"/>
            <a:lstStyle/>
            <a:p>
              <a:endParaRPr lang="en-US" sz="3600" dirty="0">
                <a:latin typeface="+mj-lt"/>
              </a:endParaRPr>
            </a:p>
          </p:txBody>
        </p:sp>
        <p:sp>
          <p:nvSpPr>
            <p:cNvPr id="16" name="Freeform 10">
              <a:extLst>
                <a:ext uri="{FF2B5EF4-FFF2-40B4-BE49-F238E27FC236}">
                  <a16:creationId xmlns:a16="http://schemas.microsoft.com/office/drawing/2014/main" id="{BC5B9C95-59CB-4808-8405-7353EA8ECE59}"/>
                </a:ext>
              </a:extLst>
            </p:cNvPr>
            <p:cNvSpPr>
              <a:spLocks noChangeArrowheads="1"/>
            </p:cNvSpPr>
            <p:nvPr/>
          </p:nvSpPr>
          <p:spPr bwMode="auto">
            <a:xfrm>
              <a:off x="6586626" y="3427406"/>
              <a:ext cx="3190637" cy="3799948"/>
            </a:xfrm>
            <a:custGeom>
              <a:avLst/>
              <a:gdLst>
                <a:gd name="T0" fmla="*/ 0 w 4689"/>
                <a:gd name="T1" fmla="*/ 5582 h 5583"/>
                <a:gd name="T2" fmla="*/ 3358 w 4689"/>
                <a:gd name="T3" fmla="*/ 5582 h 5583"/>
                <a:gd name="T4" fmla="*/ 3358 w 4689"/>
                <a:gd name="T5" fmla="*/ 5582 h 5583"/>
                <a:gd name="T6" fmla="*/ 4688 w 4689"/>
                <a:gd name="T7" fmla="*/ 2374 h 5583"/>
                <a:gd name="T8" fmla="*/ 2314 w 4689"/>
                <a:gd name="T9" fmla="*/ 0 h 5583"/>
                <a:gd name="T10" fmla="*/ 2314 w 4689"/>
                <a:gd name="T11" fmla="*/ 0 h 5583"/>
                <a:gd name="T12" fmla="*/ 0 w 4689"/>
                <a:gd name="T13" fmla="*/ 5582 h 5583"/>
              </a:gdLst>
              <a:ahLst/>
              <a:cxnLst>
                <a:cxn ang="0">
                  <a:pos x="T0" y="T1"/>
                </a:cxn>
                <a:cxn ang="0">
                  <a:pos x="T2" y="T3"/>
                </a:cxn>
                <a:cxn ang="0">
                  <a:pos x="T4" y="T5"/>
                </a:cxn>
                <a:cxn ang="0">
                  <a:pos x="T6" y="T7"/>
                </a:cxn>
                <a:cxn ang="0">
                  <a:pos x="T8" y="T9"/>
                </a:cxn>
                <a:cxn ang="0">
                  <a:pos x="T10" y="T11"/>
                </a:cxn>
                <a:cxn ang="0">
                  <a:pos x="T12" y="T13"/>
                </a:cxn>
              </a:cxnLst>
              <a:rect l="0" t="0" r="r" b="b"/>
              <a:pathLst>
                <a:path w="4689" h="5583">
                  <a:moveTo>
                    <a:pt x="0" y="5582"/>
                  </a:moveTo>
                  <a:lnTo>
                    <a:pt x="3358" y="5582"/>
                  </a:lnTo>
                  <a:lnTo>
                    <a:pt x="3358" y="5582"/>
                  </a:lnTo>
                  <a:cubicBezTo>
                    <a:pt x="3395" y="4343"/>
                    <a:pt x="3894" y="3218"/>
                    <a:pt x="4688" y="2374"/>
                  </a:cubicBezTo>
                  <a:lnTo>
                    <a:pt x="2314" y="0"/>
                  </a:lnTo>
                  <a:lnTo>
                    <a:pt x="2314" y="0"/>
                  </a:lnTo>
                  <a:cubicBezTo>
                    <a:pt x="912" y="1451"/>
                    <a:pt x="39" y="3415"/>
                    <a:pt x="0" y="5582"/>
                  </a:cubicBezTo>
                </a:path>
              </a:pathLst>
            </a:custGeom>
            <a:solidFill>
              <a:schemeClr val="accent2"/>
            </a:solidFill>
            <a:ln>
              <a:noFill/>
            </a:ln>
            <a:effectLst/>
          </p:spPr>
          <p:txBody>
            <a:bodyPr wrap="none" anchor="ctr"/>
            <a:lstStyle/>
            <a:p>
              <a:endParaRPr lang="en-US" sz="3600" dirty="0">
                <a:latin typeface="+mj-lt"/>
              </a:endParaRPr>
            </a:p>
          </p:txBody>
        </p:sp>
        <p:sp>
          <p:nvSpPr>
            <p:cNvPr id="19" name="Freeform 11">
              <a:extLst>
                <a:ext uri="{FF2B5EF4-FFF2-40B4-BE49-F238E27FC236}">
                  <a16:creationId xmlns:a16="http://schemas.microsoft.com/office/drawing/2014/main" id="{486676A9-E52E-4BA5-9DF2-85D6B2D02230}"/>
                </a:ext>
              </a:extLst>
            </p:cNvPr>
            <p:cNvSpPr>
              <a:spLocks noChangeArrowheads="1"/>
            </p:cNvSpPr>
            <p:nvPr/>
          </p:nvSpPr>
          <p:spPr bwMode="auto">
            <a:xfrm>
              <a:off x="8306509" y="1710525"/>
              <a:ext cx="3799949" cy="3190635"/>
            </a:xfrm>
            <a:custGeom>
              <a:avLst/>
              <a:gdLst>
                <a:gd name="T0" fmla="*/ 2375 w 5583"/>
                <a:gd name="T1" fmla="*/ 4686 h 4687"/>
                <a:gd name="T2" fmla="*/ 2375 w 5583"/>
                <a:gd name="T3" fmla="*/ 4686 h 4687"/>
                <a:gd name="T4" fmla="*/ 5582 w 5583"/>
                <a:gd name="T5" fmla="*/ 3358 h 4687"/>
                <a:gd name="T6" fmla="*/ 5582 w 5583"/>
                <a:gd name="T7" fmla="*/ 0 h 4687"/>
                <a:gd name="T8" fmla="*/ 5582 w 5583"/>
                <a:gd name="T9" fmla="*/ 0 h 4687"/>
                <a:gd name="T10" fmla="*/ 0 w 5583"/>
                <a:gd name="T11" fmla="*/ 2312 h 4687"/>
                <a:gd name="T12" fmla="*/ 2375 w 5583"/>
                <a:gd name="T13" fmla="*/ 4686 h 4687"/>
              </a:gdLst>
              <a:ahLst/>
              <a:cxnLst>
                <a:cxn ang="0">
                  <a:pos x="T0" y="T1"/>
                </a:cxn>
                <a:cxn ang="0">
                  <a:pos x="T2" y="T3"/>
                </a:cxn>
                <a:cxn ang="0">
                  <a:pos x="T4" y="T5"/>
                </a:cxn>
                <a:cxn ang="0">
                  <a:pos x="T6" y="T7"/>
                </a:cxn>
                <a:cxn ang="0">
                  <a:pos x="T8" y="T9"/>
                </a:cxn>
                <a:cxn ang="0">
                  <a:pos x="T10" y="T11"/>
                </a:cxn>
                <a:cxn ang="0">
                  <a:pos x="T12" y="T13"/>
                </a:cxn>
              </a:cxnLst>
              <a:rect l="0" t="0" r="r" b="b"/>
              <a:pathLst>
                <a:path w="5583" h="4687">
                  <a:moveTo>
                    <a:pt x="2375" y="4686"/>
                  </a:moveTo>
                  <a:lnTo>
                    <a:pt x="2375" y="4686"/>
                  </a:lnTo>
                  <a:cubicBezTo>
                    <a:pt x="3218" y="3893"/>
                    <a:pt x="4342" y="3395"/>
                    <a:pt x="5582" y="3358"/>
                  </a:cubicBezTo>
                  <a:lnTo>
                    <a:pt x="5582" y="0"/>
                  </a:lnTo>
                  <a:lnTo>
                    <a:pt x="5582" y="0"/>
                  </a:lnTo>
                  <a:cubicBezTo>
                    <a:pt x="3416" y="38"/>
                    <a:pt x="1452" y="912"/>
                    <a:pt x="0" y="2312"/>
                  </a:cubicBezTo>
                  <a:lnTo>
                    <a:pt x="2375" y="4686"/>
                  </a:lnTo>
                </a:path>
              </a:pathLst>
            </a:custGeom>
            <a:solidFill>
              <a:schemeClr val="accent3"/>
            </a:solidFill>
            <a:ln>
              <a:noFill/>
            </a:ln>
            <a:effectLst/>
          </p:spPr>
          <p:txBody>
            <a:bodyPr wrap="none" anchor="ctr"/>
            <a:lstStyle/>
            <a:p>
              <a:endParaRPr lang="en-US" sz="3600" dirty="0">
                <a:latin typeface="+mj-lt"/>
              </a:endParaRPr>
            </a:p>
          </p:txBody>
        </p:sp>
        <p:sp>
          <p:nvSpPr>
            <p:cNvPr id="20" name="Freeform 12">
              <a:extLst>
                <a:ext uri="{FF2B5EF4-FFF2-40B4-BE49-F238E27FC236}">
                  <a16:creationId xmlns:a16="http://schemas.microsoft.com/office/drawing/2014/main" id="{D9CFF42D-3BBB-4311-9ABD-F46A0A459291}"/>
                </a:ext>
              </a:extLst>
            </p:cNvPr>
            <p:cNvSpPr>
              <a:spLocks noChangeArrowheads="1"/>
            </p:cNvSpPr>
            <p:nvPr/>
          </p:nvSpPr>
          <p:spPr bwMode="auto">
            <a:xfrm>
              <a:off x="12307561" y="1710525"/>
              <a:ext cx="3799949" cy="3190635"/>
            </a:xfrm>
            <a:custGeom>
              <a:avLst/>
              <a:gdLst>
                <a:gd name="T0" fmla="*/ 0 w 5584"/>
                <a:gd name="T1" fmla="*/ 3358 h 4688"/>
                <a:gd name="T2" fmla="*/ 0 w 5584"/>
                <a:gd name="T3" fmla="*/ 3358 h 4688"/>
                <a:gd name="T4" fmla="*/ 3208 w 5584"/>
                <a:gd name="T5" fmla="*/ 4687 h 4688"/>
                <a:gd name="T6" fmla="*/ 5583 w 5584"/>
                <a:gd name="T7" fmla="*/ 2312 h 4688"/>
                <a:gd name="T8" fmla="*/ 5583 w 5584"/>
                <a:gd name="T9" fmla="*/ 2312 h 4688"/>
                <a:gd name="T10" fmla="*/ 0 w 5584"/>
                <a:gd name="T11" fmla="*/ 0 h 4688"/>
                <a:gd name="T12" fmla="*/ 0 w 5584"/>
                <a:gd name="T13" fmla="*/ 3358 h 4688"/>
              </a:gdLst>
              <a:ahLst/>
              <a:cxnLst>
                <a:cxn ang="0">
                  <a:pos x="T0" y="T1"/>
                </a:cxn>
                <a:cxn ang="0">
                  <a:pos x="T2" y="T3"/>
                </a:cxn>
                <a:cxn ang="0">
                  <a:pos x="T4" y="T5"/>
                </a:cxn>
                <a:cxn ang="0">
                  <a:pos x="T6" y="T7"/>
                </a:cxn>
                <a:cxn ang="0">
                  <a:pos x="T8" y="T9"/>
                </a:cxn>
                <a:cxn ang="0">
                  <a:pos x="T10" y="T11"/>
                </a:cxn>
                <a:cxn ang="0">
                  <a:pos x="T12" y="T13"/>
                </a:cxn>
              </a:cxnLst>
              <a:rect l="0" t="0" r="r" b="b"/>
              <a:pathLst>
                <a:path w="5584" h="4688">
                  <a:moveTo>
                    <a:pt x="0" y="3358"/>
                  </a:moveTo>
                  <a:lnTo>
                    <a:pt x="0" y="3358"/>
                  </a:lnTo>
                  <a:cubicBezTo>
                    <a:pt x="1241" y="3395"/>
                    <a:pt x="2365" y="3893"/>
                    <a:pt x="3208" y="4687"/>
                  </a:cubicBezTo>
                  <a:lnTo>
                    <a:pt x="5583" y="2312"/>
                  </a:lnTo>
                  <a:lnTo>
                    <a:pt x="5583" y="2312"/>
                  </a:lnTo>
                  <a:cubicBezTo>
                    <a:pt x="4131" y="912"/>
                    <a:pt x="2168" y="38"/>
                    <a:pt x="0" y="0"/>
                  </a:cubicBezTo>
                  <a:lnTo>
                    <a:pt x="0" y="3358"/>
                  </a:lnTo>
                </a:path>
              </a:pathLst>
            </a:custGeom>
            <a:solidFill>
              <a:schemeClr val="accent4"/>
            </a:solidFill>
            <a:ln>
              <a:noFill/>
            </a:ln>
            <a:effectLst/>
          </p:spPr>
          <p:txBody>
            <a:bodyPr wrap="none" anchor="ctr"/>
            <a:lstStyle/>
            <a:p>
              <a:endParaRPr lang="en-US" sz="3600" dirty="0">
                <a:latin typeface="+mj-lt"/>
              </a:endParaRPr>
            </a:p>
          </p:txBody>
        </p:sp>
        <p:sp>
          <p:nvSpPr>
            <p:cNvPr id="21" name="Freeform 13">
              <a:extLst>
                <a:ext uri="{FF2B5EF4-FFF2-40B4-BE49-F238E27FC236}">
                  <a16:creationId xmlns:a16="http://schemas.microsoft.com/office/drawing/2014/main" id="{0BC93443-DE23-4216-99D1-AD472C4656DF}"/>
                </a:ext>
              </a:extLst>
            </p:cNvPr>
            <p:cNvSpPr>
              <a:spLocks noChangeArrowheads="1"/>
            </p:cNvSpPr>
            <p:nvPr/>
          </p:nvSpPr>
          <p:spPr bwMode="auto">
            <a:xfrm>
              <a:off x="14636754" y="7428457"/>
              <a:ext cx="3190637" cy="3802950"/>
            </a:xfrm>
            <a:custGeom>
              <a:avLst/>
              <a:gdLst>
                <a:gd name="T0" fmla="*/ 0 w 4688"/>
                <a:gd name="T1" fmla="*/ 3211 h 5587"/>
                <a:gd name="T2" fmla="*/ 2375 w 4688"/>
                <a:gd name="T3" fmla="*/ 5586 h 5587"/>
                <a:gd name="T4" fmla="*/ 2375 w 4688"/>
                <a:gd name="T5" fmla="*/ 5586 h 5587"/>
                <a:gd name="T6" fmla="*/ 4687 w 4688"/>
                <a:gd name="T7" fmla="*/ 0 h 5587"/>
                <a:gd name="T8" fmla="*/ 1329 w 4688"/>
                <a:gd name="T9" fmla="*/ 0 h 5587"/>
                <a:gd name="T10" fmla="*/ 1329 w 4688"/>
                <a:gd name="T11" fmla="*/ 0 h 5587"/>
                <a:gd name="T12" fmla="*/ 0 w 4688"/>
                <a:gd name="T13" fmla="*/ 3211 h 5587"/>
              </a:gdLst>
              <a:ahLst/>
              <a:cxnLst>
                <a:cxn ang="0">
                  <a:pos x="T0" y="T1"/>
                </a:cxn>
                <a:cxn ang="0">
                  <a:pos x="T2" y="T3"/>
                </a:cxn>
                <a:cxn ang="0">
                  <a:pos x="T4" y="T5"/>
                </a:cxn>
                <a:cxn ang="0">
                  <a:pos x="T6" y="T7"/>
                </a:cxn>
                <a:cxn ang="0">
                  <a:pos x="T8" y="T9"/>
                </a:cxn>
                <a:cxn ang="0">
                  <a:pos x="T10" y="T11"/>
                </a:cxn>
                <a:cxn ang="0">
                  <a:pos x="T12" y="T13"/>
                </a:cxn>
              </a:cxnLst>
              <a:rect l="0" t="0" r="r" b="b"/>
              <a:pathLst>
                <a:path w="4688" h="5587">
                  <a:moveTo>
                    <a:pt x="0" y="3211"/>
                  </a:moveTo>
                  <a:lnTo>
                    <a:pt x="2375" y="5586"/>
                  </a:lnTo>
                  <a:lnTo>
                    <a:pt x="2375" y="5586"/>
                  </a:lnTo>
                  <a:cubicBezTo>
                    <a:pt x="3776" y="4133"/>
                    <a:pt x="4649" y="2169"/>
                    <a:pt x="4687" y="0"/>
                  </a:cubicBezTo>
                  <a:lnTo>
                    <a:pt x="1329" y="0"/>
                  </a:lnTo>
                  <a:lnTo>
                    <a:pt x="1329" y="0"/>
                  </a:lnTo>
                  <a:cubicBezTo>
                    <a:pt x="1292" y="1242"/>
                    <a:pt x="794" y="2367"/>
                    <a:pt x="0" y="3211"/>
                  </a:cubicBezTo>
                </a:path>
              </a:pathLst>
            </a:custGeom>
            <a:solidFill>
              <a:schemeClr val="accent6">
                <a:lumMod val="75000"/>
              </a:schemeClr>
            </a:solidFill>
            <a:ln>
              <a:noFill/>
            </a:ln>
            <a:effectLst/>
          </p:spPr>
          <p:txBody>
            <a:bodyPr wrap="none" anchor="ctr"/>
            <a:lstStyle/>
            <a:p>
              <a:endParaRPr lang="en-US" sz="3600" dirty="0">
                <a:latin typeface="+mj-lt"/>
              </a:endParaRPr>
            </a:p>
          </p:txBody>
        </p:sp>
        <p:sp>
          <p:nvSpPr>
            <p:cNvPr id="22" name="Freeform 14">
              <a:extLst>
                <a:ext uri="{FF2B5EF4-FFF2-40B4-BE49-F238E27FC236}">
                  <a16:creationId xmlns:a16="http://schemas.microsoft.com/office/drawing/2014/main" id="{58903211-8A0F-47E5-9BC5-522359BD1134}"/>
                </a:ext>
              </a:extLst>
            </p:cNvPr>
            <p:cNvSpPr>
              <a:spLocks noChangeArrowheads="1"/>
            </p:cNvSpPr>
            <p:nvPr/>
          </p:nvSpPr>
          <p:spPr bwMode="auto">
            <a:xfrm>
              <a:off x="14633753" y="3427406"/>
              <a:ext cx="3193638" cy="3799948"/>
            </a:xfrm>
            <a:custGeom>
              <a:avLst/>
              <a:gdLst>
                <a:gd name="T0" fmla="*/ 0 w 4690"/>
                <a:gd name="T1" fmla="*/ 2374 h 5583"/>
                <a:gd name="T2" fmla="*/ 0 w 4690"/>
                <a:gd name="T3" fmla="*/ 2374 h 5583"/>
                <a:gd name="T4" fmla="*/ 1331 w 4690"/>
                <a:gd name="T5" fmla="*/ 5582 h 5583"/>
                <a:gd name="T6" fmla="*/ 4689 w 4690"/>
                <a:gd name="T7" fmla="*/ 5582 h 5583"/>
                <a:gd name="T8" fmla="*/ 4689 w 4690"/>
                <a:gd name="T9" fmla="*/ 5582 h 5583"/>
                <a:gd name="T10" fmla="*/ 2375 w 4690"/>
                <a:gd name="T11" fmla="*/ 0 h 5583"/>
                <a:gd name="T12" fmla="*/ 0 w 4690"/>
                <a:gd name="T13" fmla="*/ 2374 h 5583"/>
              </a:gdLst>
              <a:ahLst/>
              <a:cxnLst>
                <a:cxn ang="0">
                  <a:pos x="T0" y="T1"/>
                </a:cxn>
                <a:cxn ang="0">
                  <a:pos x="T2" y="T3"/>
                </a:cxn>
                <a:cxn ang="0">
                  <a:pos x="T4" y="T5"/>
                </a:cxn>
                <a:cxn ang="0">
                  <a:pos x="T6" y="T7"/>
                </a:cxn>
                <a:cxn ang="0">
                  <a:pos x="T8" y="T9"/>
                </a:cxn>
                <a:cxn ang="0">
                  <a:pos x="T10" y="T11"/>
                </a:cxn>
                <a:cxn ang="0">
                  <a:pos x="T12" y="T13"/>
                </a:cxn>
              </a:cxnLst>
              <a:rect l="0" t="0" r="r" b="b"/>
              <a:pathLst>
                <a:path w="4690" h="5583">
                  <a:moveTo>
                    <a:pt x="0" y="2374"/>
                  </a:moveTo>
                  <a:lnTo>
                    <a:pt x="0" y="2374"/>
                  </a:lnTo>
                  <a:cubicBezTo>
                    <a:pt x="794" y="3218"/>
                    <a:pt x="1293" y="4343"/>
                    <a:pt x="1331" y="5582"/>
                  </a:cubicBezTo>
                  <a:lnTo>
                    <a:pt x="4689" y="5582"/>
                  </a:lnTo>
                  <a:lnTo>
                    <a:pt x="4689" y="5582"/>
                  </a:lnTo>
                  <a:cubicBezTo>
                    <a:pt x="4650" y="3415"/>
                    <a:pt x="3776" y="1451"/>
                    <a:pt x="2375" y="0"/>
                  </a:cubicBezTo>
                  <a:lnTo>
                    <a:pt x="0" y="2374"/>
                  </a:lnTo>
                </a:path>
              </a:pathLst>
            </a:custGeom>
            <a:solidFill>
              <a:schemeClr val="accent5">
                <a:lumMod val="75000"/>
                <a:lumOff val="25000"/>
              </a:schemeClr>
            </a:solidFill>
            <a:ln>
              <a:noFill/>
            </a:ln>
            <a:effectLst/>
          </p:spPr>
          <p:txBody>
            <a:bodyPr wrap="none" anchor="ctr"/>
            <a:lstStyle/>
            <a:p>
              <a:endParaRPr lang="en-US" sz="3600" dirty="0">
                <a:latin typeface="+mj-lt"/>
              </a:endParaRPr>
            </a:p>
          </p:txBody>
        </p:sp>
        <p:sp>
          <p:nvSpPr>
            <p:cNvPr id="23" name="Freeform 775">
              <a:extLst>
                <a:ext uri="{FF2B5EF4-FFF2-40B4-BE49-F238E27FC236}">
                  <a16:creationId xmlns:a16="http://schemas.microsoft.com/office/drawing/2014/main" id="{100CE8D1-F2B6-4FB8-B54F-2489C7F179FD}"/>
                </a:ext>
              </a:extLst>
            </p:cNvPr>
            <p:cNvSpPr>
              <a:spLocks noChangeArrowheads="1"/>
            </p:cNvSpPr>
            <p:nvPr/>
          </p:nvSpPr>
          <p:spPr bwMode="auto">
            <a:xfrm>
              <a:off x="9921336" y="3994696"/>
              <a:ext cx="2181438" cy="1235955"/>
            </a:xfrm>
            <a:custGeom>
              <a:avLst/>
              <a:gdLst>
                <a:gd name="connsiteX0" fmla="*/ 2093326 w 2093326"/>
                <a:gd name="connsiteY0" fmla="*/ 0 h 1186033"/>
                <a:gd name="connsiteX1" fmla="*/ 2093326 w 2093326"/>
                <a:gd name="connsiteY1" fmla="*/ 451449 h 1186033"/>
                <a:gd name="connsiteX2" fmla="*/ 1354649 w 2093326"/>
                <a:gd name="connsiteY2" fmla="*/ 579578 h 1186033"/>
                <a:gd name="connsiteX3" fmla="*/ 1267152 w 2093326"/>
                <a:gd name="connsiteY3" fmla="*/ 611918 h 1186033"/>
                <a:gd name="connsiteX4" fmla="*/ 1225752 w 2093326"/>
                <a:gd name="connsiteY4" fmla="*/ 949846 h 1186033"/>
                <a:gd name="connsiteX5" fmla="*/ 954079 w 2093326"/>
                <a:gd name="connsiteY5" fmla="*/ 745615 h 1186033"/>
                <a:gd name="connsiteX6" fmla="*/ 905951 w 2093326"/>
                <a:gd name="connsiteY6" fmla="*/ 768460 h 1186033"/>
                <a:gd name="connsiteX7" fmla="*/ 319188 w 2093326"/>
                <a:gd name="connsiteY7" fmla="*/ 1186033 h 1186033"/>
                <a:gd name="connsiteX8" fmla="*/ 0 w 2093326"/>
                <a:gd name="connsiteY8" fmla="*/ 866365 h 1186033"/>
                <a:gd name="connsiteX9" fmla="*/ 2093326 w 2093326"/>
                <a:gd name="connsiteY9" fmla="*/ 0 h 1186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3326" h="1186033">
                  <a:moveTo>
                    <a:pt x="2093326" y="0"/>
                  </a:moveTo>
                  <a:lnTo>
                    <a:pt x="2093326" y="451449"/>
                  </a:lnTo>
                  <a:cubicBezTo>
                    <a:pt x="1836556" y="460501"/>
                    <a:pt x="1588781" y="504782"/>
                    <a:pt x="1354649" y="579578"/>
                  </a:cubicBezTo>
                  <a:lnTo>
                    <a:pt x="1267152" y="611918"/>
                  </a:lnTo>
                  <a:lnTo>
                    <a:pt x="1225752" y="949846"/>
                  </a:lnTo>
                  <a:lnTo>
                    <a:pt x="954079" y="745615"/>
                  </a:lnTo>
                  <a:lnTo>
                    <a:pt x="905951" y="768460"/>
                  </a:lnTo>
                  <a:cubicBezTo>
                    <a:pt x="692074" y="881849"/>
                    <a:pt x="494937" y="1022611"/>
                    <a:pt x="319188" y="1186033"/>
                  </a:cubicBezTo>
                  <a:lnTo>
                    <a:pt x="0" y="866365"/>
                  </a:lnTo>
                  <a:cubicBezTo>
                    <a:pt x="550257" y="349025"/>
                    <a:pt x="1283933" y="24138"/>
                    <a:pt x="2093326" y="0"/>
                  </a:cubicBezTo>
                  <a:close/>
                </a:path>
              </a:pathLst>
            </a:custGeom>
            <a:solidFill>
              <a:schemeClr val="accent3">
                <a:lumMod val="75000"/>
              </a:schemeClr>
            </a:solidFill>
            <a:ln>
              <a:noFill/>
            </a:ln>
            <a:effectLst/>
          </p:spPr>
          <p:txBody>
            <a:bodyPr wrap="square" anchor="ctr">
              <a:noAutofit/>
            </a:bodyPr>
            <a:lstStyle/>
            <a:p>
              <a:endParaRPr lang="en-US" sz="3600" dirty="0">
                <a:latin typeface="+mj-lt"/>
              </a:endParaRPr>
            </a:p>
          </p:txBody>
        </p:sp>
        <p:sp>
          <p:nvSpPr>
            <p:cNvPr id="24" name="Freeform 776">
              <a:extLst>
                <a:ext uri="{FF2B5EF4-FFF2-40B4-BE49-F238E27FC236}">
                  <a16:creationId xmlns:a16="http://schemas.microsoft.com/office/drawing/2014/main" id="{1D863013-22A2-436C-B30B-594060E36269}"/>
                </a:ext>
              </a:extLst>
            </p:cNvPr>
            <p:cNvSpPr>
              <a:spLocks noChangeArrowheads="1"/>
            </p:cNvSpPr>
            <p:nvPr/>
          </p:nvSpPr>
          <p:spPr bwMode="auto">
            <a:xfrm>
              <a:off x="12307561" y="3994696"/>
              <a:ext cx="2184440" cy="1235955"/>
            </a:xfrm>
            <a:custGeom>
              <a:avLst/>
              <a:gdLst>
                <a:gd name="connsiteX0" fmla="*/ 0 w 2096207"/>
                <a:gd name="connsiteY0" fmla="*/ 0 h 1186033"/>
                <a:gd name="connsiteX1" fmla="*/ 2096207 w 2096207"/>
                <a:gd name="connsiteY1" fmla="*/ 867017 h 1186033"/>
                <a:gd name="connsiteX2" fmla="*/ 1776679 w 2096207"/>
                <a:gd name="connsiteY2" fmla="*/ 1186033 h 1186033"/>
                <a:gd name="connsiteX3" fmla="*/ 1189257 w 2096207"/>
                <a:gd name="connsiteY3" fmla="*/ 768460 h 1186033"/>
                <a:gd name="connsiteX4" fmla="*/ 1081426 w 2096207"/>
                <a:gd name="connsiteY4" fmla="*/ 717341 h 1186033"/>
                <a:gd name="connsiteX5" fmla="*/ 805877 w 2096207"/>
                <a:gd name="connsiteY5" fmla="*/ 932567 h 1186033"/>
                <a:gd name="connsiteX6" fmla="*/ 757143 w 2096207"/>
                <a:gd name="connsiteY6" fmla="*/ 585921 h 1186033"/>
                <a:gd name="connsiteX7" fmla="*/ 739957 w 2096207"/>
                <a:gd name="connsiteY7" fmla="*/ 579578 h 1186033"/>
                <a:gd name="connsiteX8" fmla="*/ 0 w 2096207"/>
                <a:gd name="connsiteY8" fmla="*/ 451449 h 1186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96207" h="1186033">
                  <a:moveTo>
                    <a:pt x="0" y="0"/>
                  </a:moveTo>
                  <a:cubicBezTo>
                    <a:pt x="810908" y="24138"/>
                    <a:pt x="1545364" y="349025"/>
                    <a:pt x="2096207" y="867017"/>
                  </a:cubicBezTo>
                  <a:lnTo>
                    <a:pt x="1776679" y="1186033"/>
                  </a:lnTo>
                  <a:cubicBezTo>
                    <a:pt x="1600742" y="1022611"/>
                    <a:pt x="1403396" y="881849"/>
                    <a:pt x="1189257" y="768460"/>
                  </a:cubicBezTo>
                  <a:lnTo>
                    <a:pt x="1081426" y="717341"/>
                  </a:lnTo>
                  <a:lnTo>
                    <a:pt x="805877" y="932567"/>
                  </a:lnTo>
                  <a:lnTo>
                    <a:pt x="757143" y="585921"/>
                  </a:lnTo>
                  <a:lnTo>
                    <a:pt x="739957" y="579578"/>
                  </a:lnTo>
                  <a:cubicBezTo>
                    <a:pt x="505480" y="504782"/>
                    <a:pt x="257288" y="460501"/>
                    <a:pt x="0" y="451449"/>
                  </a:cubicBezTo>
                  <a:close/>
                </a:path>
              </a:pathLst>
            </a:custGeom>
            <a:solidFill>
              <a:schemeClr val="accent4">
                <a:lumMod val="75000"/>
              </a:schemeClr>
            </a:solidFill>
            <a:ln>
              <a:noFill/>
            </a:ln>
            <a:effectLst/>
          </p:spPr>
          <p:txBody>
            <a:bodyPr wrap="square" anchor="ctr">
              <a:noAutofit/>
            </a:bodyPr>
            <a:lstStyle/>
            <a:p>
              <a:endParaRPr lang="en-US" sz="3600" dirty="0">
                <a:latin typeface="+mj-lt"/>
              </a:endParaRPr>
            </a:p>
          </p:txBody>
        </p:sp>
        <p:sp>
          <p:nvSpPr>
            <p:cNvPr id="25" name="Freeform 778">
              <a:extLst>
                <a:ext uri="{FF2B5EF4-FFF2-40B4-BE49-F238E27FC236}">
                  <a16:creationId xmlns:a16="http://schemas.microsoft.com/office/drawing/2014/main" id="{79C44593-6134-4A7E-8A38-C071D9A9026F}"/>
                </a:ext>
              </a:extLst>
            </p:cNvPr>
            <p:cNvSpPr>
              <a:spLocks noChangeArrowheads="1"/>
            </p:cNvSpPr>
            <p:nvPr/>
          </p:nvSpPr>
          <p:spPr bwMode="auto">
            <a:xfrm>
              <a:off x="14303583" y="7428457"/>
              <a:ext cx="1235955" cy="2184439"/>
            </a:xfrm>
            <a:custGeom>
              <a:avLst/>
              <a:gdLst>
                <a:gd name="connsiteX0" fmla="*/ 734583 w 1186033"/>
                <a:gd name="connsiteY0" fmla="*/ 0 h 2096207"/>
                <a:gd name="connsiteX1" fmla="*/ 1186033 w 1186033"/>
                <a:gd name="connsiteY1" fmla="*/ 0 h 2096207"/>
                <a:gd name="connsiteX2" fmla="*/ 319015 w 1186033"/>
                <a:gd name="connsiteY2" fmla="*/ 2096207 h 2096207"/>
                <a:gd name="connsiteX3" fmla="*/ 0 w 1186033"/>
                <a:gd name="connsiteY3" fmla="*/ 1776325 h 2096207"/>
                <a:gd name="connsiteX4" fmla="*/ 417859 w 1186033"/>
                <a:gd name="connsiteY4" fmla="*/ 1189039 h 2096207"/>
                <a:gd name="connsiteX5" fmla="*/ 460963 w 1186033"/>
                <a:gd name="connsiteY5" fmla="*/ 1098064 h 2096207"/>
                <a:gd name="connsiteX6" fmla="*/ 241947 w 1186033"/>
                <a:gd name="connsiteY6" fmla="*/ 818051 h 2096207"/>
                <a:gd name="connsiteX7" fmla="*/ 596239 w 1186033"/>
                <a:gd name="connsiteY7" fmla="*/ 767850 h 2096207"/>
                <a:gd name="connsiteX8" fmla="*/ 606627 w 1186033"/>
                <a:gd name="connsiteY8" fmla="*/ 739679 h 2096207"/>
                <a:gd name="connsiteX9" fmla="*/ 734583 w 1186033"/>
                <a:gd name="connsiteY9" fmla="*/ 0 h 2096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86033" h="2096207">
                  <a:moveTo>
                    <a:pt x="734583" y="0"/>
                  </a:moveTo>
                  <a:lnTo>
                    <a:pt x="1186033" y="0"/>
                  </a:lnTo>
                  <a:cubicBezTo>
                    <a:pt x="1161895" y="810803"/>
                    <a:pt x="837008" y="1545227"/>
                    <a:pt x="319015" y="2096207"/>
                  </a:cubicBezTo>
                  <a:lnTo>
                    <a:pt x="0" y="1776325"/>
                  </a:lnTo>
                  <a:cubicBezTo>
                    <a:pt x="163667" y="1600553"/>
                    <a:pt x="304489" y="1403208"/>
                    <a:pt x="417859" y="1189039"/>
                  </a:cubicBezTo>
                  <a:lnTo>
                    <a:pt x="460963" y="1098064"/>
                  </a:lnTo>
                  <a:lnTo>
                    <a:pt x="241947" y="818051"/>
                  </a:lnTo>
                  <a:lnTo>
                    <a:pt x="596239" y="767850"/>
                  </a:lnTo>
                  <a:lnTo>
                    <a:pt x="606627" y="739679"/>
                  </a:lnTo>
                  <a:cubicBezTo>
                    <a:pt x="681343" y="505192"/>
                    <a:pt x="725531" y="257048"/>
                    <a:pt x="734583" y="0"/>
                  </a:cubicBezTo>
                  <a:close/>
                </a:path>
              </a:pathLst>
            </a:custGeom>
            <a:solidFill>
              <a:schemeClr val="accent6">
                <a:lumMod val="50000"/>
              </a:schemeClr>
            </a:solidFill>
            <a:ln>
              <a:noFill/>
            </a:ln>
            <a:effectLst/>
          </p:spPr>
          <p:txBody>
            <a:bodyPr wrap="square" anchor="ctr">
              <a:noAutofit/>
            </a:bodyPr>
            <a:lstStyle/>
            <a:p>
              <a:endParaRPr lang="en-US" sz="3600" dirty="0">
                <a:latin typeface="+mj-lt"/>
              </a:endParaRPr>
            </a:p>
          </p:txBody>
        </p:sp>
        <p:sp>
          <p:nvSpPr>
            <p:cNvPr id="26" name="Freeform 777">
              <a:extLst>
                <a:ext uri="{FF2B5EF4-FFF2-40B4-BE49-F238E27FC236}">
                  <a16:creationId xmlns:a16="http://schemas.microsoft.com/office/drawing/2014/main" id="{50FE3654-7339-4870-86B4-A1559E6B0277}"/>
                </a:ext>
              </a:extLst>
            </p:cNvPr>
            <p:cNvSpPr>
              <a:spLocks noChangeArrowheads="1"/>
            </p:cNvSpPr>
            <p:nvPr/>
          </p:nvSpPr>
          <p:spPr bwMode="auto">
            <a:xfrm>
              <a:off x="14300582" y="5042234"/>
              <a:ext cx="1238956" cy="2184439"/>
            </a:xfrm>
            <a:custGeom>
              <a:avLst/>
              <a:gdLst>
                <a:gd name="connsiteX0" fmla="*/ 319439 w 1188913"/>
                <a:gd name="connsiteY0" fmla="*/ 0 h 2096207"/>
                <a:gd name="connsiteX1" fmla="*/ 1188913 w 1188913"/>
                <a:gd name="connsiteY1" fmla="*/ 2096207 h 2096207"/>
                <a:gd name="connsiteX2" fmla="*/ 736211 w 1188913"/>
                <a:gd name="connsiteY2" fmla="*/ 2096207 h 2096207"/>
                <a:gd name="connsiteX3" fmla="*/ 607878 w 1188913"/>
                <a:gd name="connsiteY3" fmla="*/ 1356744 h 2096207"/>
                <a:gd name="connsiteX4" fmla="*/ 580839 w 1188913"/>
                <a:gd name="connsiteY4" fmla="*/ 1283648 h 2096207"/>
                <a:gd name="connsiteX5" fmla="*/ 227546 w 1188913"/>
                <a:gd name="connsiteY5" fmla="*/ 1240155 h 2096207"/>
                <a:gd name="connsiteX6" fmla="*/ 441289 w 1188913"/>
                <a:gd name="connsiteY6" fmla="*/ 955276 h 2096207"/>
                <a:gd name="connsiteX7" fmla="*/ 418620 w 1188913"/>
                <a:gd name="connsiteY7" fmla="*/ 907569 h 2096207"/>
                <a:gd name="connsiteX8" fmla="*/ 0 w 1188913"/>
                <a:gd name="connsiteY8" fmla="*/ 320181 h 2096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88913" h="2096207">
                  <a:moveTo>
                    <a:pt x="319439" y="0"/>
                  </a:moveTo>
                  <a:cubicBezTo>
                    <a:pt x="838118" y="551496"/>
                    <a:pt x="1164089" y="1286606"/>
                    <a:pt x="1188913" y="2096207"/>
                  </a:cubicBezTo>
                  <a:lnTo>
                    <a:pt x="736211" y="2096207"/>
                  </a:lnTo>
                  <a:cubicBezTo>
                    <a:pt x="727147" y="1839163"/>
                    <a:pt x="682808" y="1591125"/>
                    <a:pt x="607878" y="1356744"/>
                  </a:cubicBezTo>
                  <a:lnTo>
                    <a:pt x="580839" y="1283648"/>
                  </a:lnTo>
                  <a:lnTo>
                    <a:pt x="227546" y="1240155"/>
                  </a:lnTo>
                  <a:lnTo>
                    <a:pt x="441289" y="955276"/>
                  </a:lnTo>
                  <a:lnTo>
                    <a:pt x="418620" y="907569"/>
                  </a:lnTo>
                  <a:cubicBezTo>
                    <a:pt x="304985" y="693464"/>
                    <a:pt x="163884" y="496118"/>
                    <a:pt x="0" y="320181"/>
                  </a:cubicBezTo>
                  <a:close/>
                </a:path>
              </a:pathLst>
            </a:custGeom>
            <a:solidFill>
              <a:schemeClr val="accent5"/>
            </a:solidFill>
            <a:ln>
              <a:noFill/>
            </a:ln>
            <a:effectLst/>
          </p:spPr>
          <p:txBody>
            <a:bodyPr wrap="square" anchor="ctr">
              <a:noAutofit/>
            </a:bodyPr>
            <a:lstStyle/>
            <a:p>
              <a:endParaRPr lang="en-US" sz="3600" dirty="0">
                <a:latin typeface="+mj-lt"/>
              </a:endParaRPr>
            </a:p>
          </p:txBody>
        </p:sp>
        <p:sp>
          <p:nvSpPr>
            <p:cNvPr id="27" name="Freeform 774">
              <a:extLst>
                <a:ext uri="{FF2B5EF4-FFF2-40B4-BE49-F238E27FC236}">
                  <a16:creationId xmlns:a16="http://schemas.microsoft.com/office/drawing/2014/main" id="{9C145FB2-17D6-489E-9716-C4D97629F8FF}"/>
                </a:ext>
              </a:extLst>
            </p:cNvPr>
            <p:cNvSpPr>
              <a:spLocks noChangeArrowheads="1"/>
            </p:cNvSpPr>
            <p:nvPr/>
          </p:nvSpPr>
          <p:spPr bwMode="auto">
            <a:xfrm>
              <a:off x="8870799" y="5042233"/>
              <a:ext cx="1238954" cy="2184439"/>
            </a:xfrm>
            <a:custGeom>
              <a:avLst/>
              <a:gdLst>
                <a:gd name="connsiteX0" fmla="*/ 868819 w 1188911"/>
                <a:gd name="connsiteY0" fmla="*/ 0 h 2096207"/>
                <a:gd name="connsiteX1" fmla="*/ 1188911 w 1188911"/>
                <a:gd name="connsiteY1" fmla="*/ 320181 h 2096207"/>
                <a:gd name="connsiteX2" fmla="*/ 769970 w 1188911"/>
                <a:gd name="connsiteY2" fmla="*/ 907569 h 2096207"/>
                <a:gd name="connsiteX3" fmla="*/ 717433 w 1188911"/>
                <a:gd name="connsiteY3" fmla="*/ 1018131 h 2096207"/>
                <a:gd name="connsiteX4" fmla="*/ 921044 w 1188911"/>
                <a:gd name="connsiteY4" fmla="*/ 1278809 h 2096207"/>
                <a:gd name="connsiteX5" fmla="*/ 592442 w 1188911"/>
                <a:gd name="connsiteY5" fmla="*/ 1325007 h 2096207"/>
                <a:gd name="connsiteX6" fmla="*/ 580702 w 1188911"/>
                <a:gd name="connsiteY6" fmla="*/ 1356744 h 2096207"/>
                <a:gd name="connsiteX7" fmla="*/ 452047 w 1188911"/>
                <a:gd name="connsiteY7" fmla="*/ 2096207 h 2096207"/>
                <a:gd name="connsiteX8" fmla="*/ 0 w 1188911"/>
                <a:gd name="connsiteY8" fmla="*/ 2096207 h 2096207"/>
                <a:gd name="connsiteX9" fmla="*/ 868819 w 1188911"/>
                <a:gd name="connsiteY9" fmla="*/ 0 h 2096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88911" h="2096207">
                  <a:moveTo>
                    <a:pt x="868819" y="0"/>
                  </a:moveTo>
                  <a:lnTo>
                    <a:pt x="1188911" y="320181"/>
                  </a:lnTo>
                  <a:cubicBezTo>
                    <a:pt x="1024782" y="496117"/>
                    <a:pt x="883620" y="693463"/>
                    <a:pt x="769970" y="907569"/>
                  </a:cubicBezTo>
                  <a:lnTo>
                    <a:pt x="717433" y="1018131"/>
                  </a:lnTo>
                  <a:lnTo>
                    <a:pt x="921044" y="1278809"/>
                  </a:lnTo>
                  <a:lnTo>
                    <a:pt x="592442" y="1325007"/>
                  </a:lnTo>
                  <a:lnTo>
                    <a:pt x="580702" y="1356744"/>
                  </a:lnTo>
                  <a:cubicBezTo>
                    <a:pt x="505757" y="1591125"/>
                    <a:pt x="461356" y="1839163"/>
                    <a:pt x="452047" y="2096207"/>
                  </a:cubicBezTo>
                  <a:lnTo>
                    <a:pt x="0" y="2096207"/>
                  </a:lnTo>
                  <a:cubicBezTo>
                    <a:pt x="24170" y="1286606"/>
                    <a:pt x="350141" y="551496"/>
                    <a:pt x="868819" y="0"/>
                  </a:cubicBezTo>
                  <a:close/>
                </a:path>
              </a:pathLst>
            </a:custGeom>
            <a:solidFill>
              <a:schemeClr val="accent2">
                <a:lumMod val="75000"/>
              </a:schemeClr>
            </a:solidFill>
            <a:ln>
              <a:noFill/>
            </a:ln>
            <a:effectLst/>
          </p:spPr>
          <p:txBody>
            <a:bodyPr wrap="square" anchor="ctr">
              <a:noAutofit/>
            </a:bodyPr>
            <a:lstStyle/>
            <a:p>
              <a:endParaRPr lang="en-US" sz="3600" dirty="0">
                <a:latin typeface="+mj-lt"/>
              </a:endParaRPr>
            </a:p>
          </p:txBody>
        </p:sp>
        <p:sp>
          <p:nvSpPr>
            <p:cNvPr id="28" name="Freeform 773">
              <a:extLst>
                <a:ext uri="{FF2B5EF4-FFF2-40B4-BE49-F238E27FC236}">
                  <a16:creationId xmlns:a16="http://schemas.microsoft.com/office/drawing/2014/main" id="{3A1CD00D-C757-41BF-898A-B1A4EEAE2912}"/>
                </a:ext>
              </a:extLst>
            </p:cNvPr>
            <p:cNvSpPr>
              <a:spLocks noChangeArrowheads="1"/>
            </p:cNvSpPr>
            <p:nvPr/>
          </p:nvSpPr>
          <p:spPr bwMode="auto">
            <a:xfrm>
              <a:off x="8870798" y="7428456"/>
              <a:ext cx="1235955" cy="2184439"/>
            </a:xfrm>
            <a:custGeom>
              <a:avLst/>
              <a:gdLst>
                <a:gd name="connsiteX0" fmla="*/ 0 w 1186033"/>
                <a:gd name="connsiteY0" fmla="*/ 0 h 2096207"/>
                <a:gd name="connsiteX1" fmla="*/ 451449 w 1186033"/>
                <a:gd name="connsiteY1" fmla="*/ 0 h 2096207"/>
                <a:gd name="connsiteX2" fmla="*/ 579119 w 1186033"/>
                <a:gd name="connsiteY2" fmla="*/ 739679 h 2096207"/>
                <a:gd name="connsiteX3" fmla="*/ 609367 w 1186033"/>
                <a:gd name="connsiteY3" fmla="*/ 821671 h 2096207"/>
                <a:gd name="connsiteX4" fmla="*/ 935447 w 1186033"/>
                <a:gd name="connsiteY4" fmla="*/ 861814 h 2096207"/>
                <a:gd name="connsiteX5" fmla="*/ 737910 w 1186033"/>
                <a:gd name="connsiteY5" fmla="*/ 1125574 h 2096207"/>
                <a:gd name="connsiteX6" fmla="*/ 768002 w 1186033"/>
                <a:gd name="connsiteY6" fmla="*/ 1189039 h 2096207"/>
                <a:gd name="connsiteX7" fmla="*/ 1186033 w 1186033"/>
                <a:gd name="connsiteY7" fmla="*/ 1776325 h 2096207"/>
                <a:gd name="connsiteX8" fmla="*/ 867017 w 1186033"/>
                <a:gd name="connsiteY8" fmla="*/ 2096207 h 2096207"/>
                <a:gd name="connsiteX9" fmla="*/ 0 w 1186033"/>
                <a:gd name="connsiteY9" fmla="*/ 0 h 2096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86033" h="2096207">
                  <a:moveTo>
                    <a:pt x="0" y="0"/>
                  </a:moveTo>
                  <a:lnTo>
                    <a:pt x="451449" y="0"/>
                  </a:lnTo>
                  <a:cubicBezTo>
                    <a:pt x="460256" y="257048"/>
                    <a:pt x="504384" y="505191"/>
                    <a:pt x="579119" y="739679"/>
                  </a:cubicBezTo>
                  <a:lnTo>
                    <a:pt x="609367" y="821671"/>
                  </a:lnTo>
                  <a:lnTo>
                    <a:pt x="935447" y="861814"/>
                  </a:lnTo>
                  <a:lnTo>
                    <a:pt x="737910" y="1125574"/>
                  </a:lnTo>
                  <a:lnTo>
                    <a:pt x="768002" y="1189039"/>
                  </a:lnTo>
                  <a:cubicBezTo>
                    <a:pt x="881451" y="1403208"/>
                    <a:pt x="1022366" y="1600553"/>
                    <a:pt x="1186033" y="1776325"/>
                  </a:cubicBezTo>
                  <a:lnTo>
                    <a:pt x="867017" y="2096207"/>
                  </a:lnTo>
                  <a:cubicBezTo>
                    <a:pt x="348373" y="1545227"/>
                    <a:pt x="23486" y="810803"/>
                    <a:pt x="0" y="0"/>
                  </a:cubicBezTo>
                  <a:close/>
                </a:path>
              </a:pathLst>
            </a:custGeom>
            <a:solidFill>
              <a:schemeClr val="accent1">
                <a:lumMod val="75000"/>
              </a:schemeClr>
            </a:solidFill>
            <a:ln>
              <a:noFill/>
            </a:ln>
            <a:effectLst/>
          </p:spPr>
          <p:txBody>
            <a:bodyPr wrap="square" anchor="ctr">
              <a:noAutofit/>
            </a:bodyPr>
            <a:lstStyle/>
            <a:p>
              <a:endParaRPr lang="en-US" sz="3600" dirty="0">
                <a:latin typeface="+mj-lt"/>
              </a:endParaRPr>
            </a:p>
          </p:txBody>
        </p:sp>
      </p:grpSp>
      <p:sp>
        <p:nvSpPr>
          <p:cNvPr id="29" name="Freeform 5">
            <a:extLst>
              <a:ext uri="{FF2B5EF4-FFF2-40B4-BE49-F238E27FC236}">
                <a16:creationId xmlns:a16="http://schemas.microsoft.com/office/drawing/2014/main" id="{60894CC3-F704-42A2-ABE2-A14E76061E1B}"/>
              </a:ext>
            </a:extLst>
          </p:cNvPr>
          <p:cNvSpPr>
            <a:spLocks noChangeArrowheads="1"/>
          </p:cNvSpPr>
          <p:nvPr/>
        </p:nvSpPr>
        <p:spPr bwMode="auto">
          <a:xfrm>
            <a:off x="4525872" y="3620679"/>
            <a:ext cx="1254446" cy="765050"/>
          </a:xfrm>
          <a:custGeom>
            <a:avLst/>
            <a:gdLst>
              <a:gd name="T0" fmla="*/ 1419 w 2768"/>
              <a:gd name="T1" fmla="*/ 953 h 1690"/>
              <a:gd name="T2" fmla="*/ 1419 w 2768"/>
              <a:gd name="T3" fmla="*/ 953 h 1690"/>
              <a:gd name="T4" fmla="*/ 1397 w 2768"/>
              <a:gd name="T5" fmla="*/ 918 h 1690"/>
              <a:gd name="T6" fmla="*/ 1397 w 2768"/>
              <a:gd name="T7" fmla="*/ 918 h 1690"/>
              <a:gd name="T8" fmla="*/ 1434 w 2768"/>
              <a:gd name="T9" fmla="*/ 938 h 1690"/>
              <a:gd name="T10" fmla="*/ 1434 w 2768"/>
              <a:gd name="T11" fmla="*/ 938 h 1690"/>
              <a:gd name="T12" fmla="*/ 1419 w 2768"/>
              <a:gd name="T13" fmla="*/ 953 h 1690"/>
              <a:gd name="T14" fmla="*/ 2290 w 2768"/>
              <a:gd name="T15" fmla="*/ 495 h 1690"/>
              <a:gd name="T16" fmla="*/ 2290 w 2768"/>
              <a:gd name="T17" fmla="*/ 495 h 1690"/>
              <a:gd name="T18" fmla="*/ 2149 w 2768"/>
              <a:gd name="T19" fmla="*/ 517 h 1690"/>
              <a:gd name="T20" fmla="*/ 2149 w 2768"/>
              <a:gd name="T21" fmla="*/ 517 h 1690"/>
              <a:gd name="T22" fmla="*/ 2150 w 2768"/>
              <a:gd name="T23" fmla="*/ 495 h 1690"/>
              <a:gd name="T24" fmla="*/ 2150 w 2768"/>
              <a:gd name="T25" fmla="*/ 495 h 1690"/>
              <a:gd name="T26" fmla="*/ 1655 w 2768"/>
              <a:gd name="T27" fmla="*/ 0 h 1690"/>
              <a:gd name="T28" fmla="*/ 1655 w 2768"/>
              <a:gd name="T29" fmla="*/ 0 h 1690"/>
              <a:gd name="T30" fmla="*/ 1264 w 2768"/>
              <a:gd name="T31" fmla="*/ 192 h 1690"/>
              <a:gd name="T32" fmla="*/ 1264 w 2768"/>
              <a:gd name="T33" fmla="*/ 192 h 1690"/>
              <a:gd name="T34" fmla="*/ 967 w 2768"/>
              <a:gd name="T35" fmla="*/ 74 h 1690"/>
              <a:gd name="T36" fmla="*/ 967 w 2768"/>
              <a:gd name="T37" fmla="*/ 74 h 1690"/>
              <a:gd name="T38" fmla="*/ 573 w 2768"/>
              <a:gd name="T39" fmla="*/ 328 h 1690"/>
              <a:gd name="T40" fmla="*/ 573 w 2768"/>
              <a:gd name="T41" fmla="*/ 328 h 1690"/>
              <a:gd name="T42" fmla="*/ 421 w 2768"/>
              <a:gd name="T43" fmla="*/ 299 h 1690"/>
              <a:gd name="T44" fmla="*/ 421 w 2768"/>
              <a:gd name="T45" fmla="*/ 299 h 1690"/>
              <a:gd name="T46" fmla="*/ 0 w 2768"/>
              <a:gd name="T47" fmla="*/ 719 h 1690"/>
              <a:gd name="T48" fmla="*/ 0 w 2768"/>
              <a:gd name="T49" fmla="*/ 719 h 1690"/>
              <a:gd name="T50" fmla="*/ 421 w 2768"/>
              <a:gd name="T51" fmla="*/ 1139 h 1690"/>
              <a:gd name="T52" fmla="*/ 421 w 2768"/>
              <a:gd name="T53" fmla="*/ 1139 h 1690"/>
              <a:gd name="T54" fmla="*/ 518 w 2768"/>
              <a:gd name="T55" fmla="*/ 1128 h 1690"/>
              <a:gd name="T56" fmla="*/ 518 w 2768"/>
              <a:gd name="T57" fmla="*/ 1128 h 1690"/>
              <a:gd name="T58" fmla="*/ 515 w 2768"/>
              <a:gd name="T59" fmla="*/ 1184 h 1690"/>
              <a:gd name="T60" fmla="*/ 515 w 2768"/>
              <a:gd name="T61" fmla="*/ 1184 h 1690"/>
              <a:gd name="T62" fmla="*/ 996 w 2768"/>
              <a:gd name="T63" fmla="*/ 1665 h 1690"/>
              <a:gd name="T64" fmla="*/ 996 w 2768"/>
              <a:gd name="T65" fmla="*/ 1665 h 1690"/>
              <a:gd name="T66" fmla="*/ 1361 w 2768"/>
              <a:gd name="T67" fmla="*/ 1497 h 1690"/>
              <a:gd name="T68" fmla="*/ 1361 w 2768"/>
              <a:gd name="T69" fmla="*/ 1497 h 1690"/>
              <a:gd name="T70" fmla="*/ 1720 w 2768"/>
              <a:gd name="T71" fmla="*/ 1689 h 1690"/>
              <a:gd name="T72" fmla="*/ 1720 w 2768"/>
              <a:gd name="T73" fmla="*/ 1689 h 1690"/>
              <a:gd name="T74" fmla="*/ 2120 w 2768"/>
              <a:gd name="T75" fmla="*/ 1416 h 1690"/>
              <a:gd name="T76" fmla="*/ 2120 w 2768"/>
              <a:gd name="T77" fmla="*/ 1416 h 1690"/>
              <a:gd name="T78" fmla="*/ 2290 w 2768"/>
              <a:gd name="T79" fmla="*/ 1448 h 1690"/>
              <a:gd name="T80" fmla="*/ 2290 w 2768"/>
              <a:gd name="T81" fmla="*/ 1448 h 1690"/>
              <a:gd name="T82" fmla="*/ 2767 w 2768"/>
              <a:gd name="T83" fmla="*/ 971 h 1690"/>
              <a:gd name="T84" fmla="*/ 2767 w 2768"/>
              <a:gd name="T85" fmla="*/ 971 h 1690"/>
              <a:gd name="T86" fmla="*/ 2290 w 2768"/>
              <a:gd name="T87" fmla="*/ 495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768" h="1690">
                <a:moveTo>
                  <a:pt x="1419" y="953"/>
                </a:moveTo>
                <a:lnTo>
                  <a:pt x="1419" y="953"/>
                </a:lnTo>
                <a:cubicBezTo>
                  <a:pt x="1412" y="941"/>
                  <a:pt x="1404" y="929"/>
                  <a:pt x="1397" y="918"/>
                </a:cubicBezTo>
                <a:lnTo>
                  <a:pt x="1397" y="918"/>
                </a:lnTo>
                <a:cubicBezTo>
                  <a:pt x="1409" y="924"/>
                  <a:pt x="1421" y="932"/>
                  <a:pt x="1434" y="938"/>
                </a:cubicBezTo>
                <a:lnTo>
                  <a:pt x="1434" y="938"/>
                </a:lnTo>
                <a:cubicBezTo>
                  <a:pt x="1429" y="943"/>
                  <a:pt x="1424" y="948"/>
                  <a:pt x="1419" y="953"/>
                </a:cubicBezTo>
                <a:close/>
                <a:moveTo>
                  <a:pt x="2290" y="495"/>
                </a:moveTo>
                <a:lnTo>
                  <a:pt x="2290" y="495"/>
                </a:lnTo>
                <a:cubicBezTo>
                  <a:pt x="2241" y="495"/>
                  <a:pt x="2194" y="503"/>
                  <a:pt x="2149" y="517"/>
                </a:cubicBezTo>
                <a:lnTo>
                  <a:pt x="2149" y="517"/>
                </a:lnTo>
                <a:cubicBezTo>
                  <a:pt x="2150" y="510"/>
                  <a:pt x="2150" y="503"/>
                  <a:pt x="2150" y="495"/>
                </a:cubicBezTo>
                <a:lnTo>
                  <a:pt x="2150" y="495"/>
                </a:lnTo>
                <a:cubicBezTo>
                  <a:pt x="2150" y="222"/>
                  <a:pt x="1928" y="0"/>
                  <a:pt x="1655" y="0"/>
                </a:cubicBezTo>
                <a:lnTo>
                  <a:pt x="1655" y="0"/>
                </a:lnTo>
                <a:cubicBezTo>
                  <a:pt x="1496" y="0"/>
                  <a:pt x="1355" y="75"/>
                  <a:pt x="1264" y="192"/>
                </a:cubicBezTo>
                <a:lnTo>
                  <a:pt x="1264" y="192"/>
                </a:lnTo>
                <a:cubicBezTo>
                  <a:pt x="1186" y="119"/>
                  <a:pt x="1082" y="74"/>
                  <a:pt x="967" y="74"/>
                </a:cubicBezTo>
                <a:lnTo>
                  <a:pt x="967" y="74"/>
                </a:lnTo>
                <a:cubicBezTo>
                  <a:pt x="792" y="74"/>
                  <a:pt x="642" y="179"/>
                  <a:pt x="573" y="328"/>
                </a:cubicBezTo>
                <a:lnTo>
                  <a:pt x="573" y="328"/>
                </a:lnTo>
                <a:cubicBezTo>
                  <a:pt x="526" y="309"/>
                  <a:pt x="475" y="299"/>
                  <a:pt x="421" y="299"/>
                </a:cubicBezTo>
                <a:lnTo>
                  <a:pt x="421" y="299"/>
                </a:lnTo>
                <a:cubicBezTo>
                  <a:pt x="189" y="299"/>
                  <a:pt x="0" y="487"/>
                  <a:pt x="0" y="719"/>
                </a:cubicBezTo>
                <a:lnTo>
                  <a:pt x="0" y="719"/>
                </a:lnTo>
                <a:cubicBezTo>
                  <a:pt x="0" y="951"/>
                  <a:pt x="189" y="1139"/>
                  <a:pt x="421" y="1139"/>
                </a:cubicBezTo>
                <a:lnTo>
                  <a:pt x="421" y="1139"/>
                </a:lnTo>
                <a:cubicBezTo>
                  <a:pt x="454" y="1139"/>
                  <a:pt x="487" y="1135"/>
                  <a:pt x="518" y="1128"/>
                </a:cubicBezTo>
                <a:lnTo>
                  <a:pt x="518" y="1128"/>
                </a:lnTo>
                <a:cubicBezTo>
                  <a:pt x="516" y="1146"/>
                  <a:pt x="515" y="1165"/>
                  <a:pt x="515" y="1184"/>
                </a:cubicBezTo>
                <a:lnTo>
                  <a:pt x="515" y="1184"/>
                </a:lnTo>
                <a:cubicBezTo>
                  <a:pt x="515" y="1449"/>
                  <a:pt x="730" y="1665"/>
                  <a:pt x="996" y="1665"/>
                </a:cubicBezTo>
                <a:lnTo>
                  <a:pt x="996" y="1665"/>
                </a:lnTo>
                <a:cubicBezTo>
                  <a:pt x="1142" y="1665"/>
                  <a:pt x="1273" y="1599"/>
                  <a:pt x="1361" y="1497"/>
                </a:cubicBezTo>
                <a:lnTo>
                  <a:pt x="1361" y="1497"/>
                </a:lnTo>
                <a:cubicBezTo>
                  <a:pt x="1439" y="1613"/>
                  <a:pt x="1570" y="1689"/>
                  <a:pt x="1720" y="1689"/>
                </a:cubicBezTo>
                <a:lnTo>
                  <a:pt x="1720" y="1689"/>
                </a:lnTo>
                <a:cubicBezTo>
                  <a:pt x="1902" y="1689"/>
                  <a:pt x="2057" y="1577"/>
                  <a:pt x="2120" y="1416"/>
                </a:cubicBezTo>
                <a:lnTo>
                  <a:pt x="2120" y="1416"/>
                </a:lnTo>
                <a:cubicBezTo>
                  <a:pt x="2173" y="1437"/>
                  <a:pt x="2230" y="1448"/>
                  <a:pt x="2290" y="1448"/>
                </a:cubicBezTo>
                <a:lnTo>
                  <a:pt x="2290" y="1448"/>
                </a:lnTo>
                <a:cubicBezTo>
                  <a:pt x="2553" y="1448"/>
                  <a:pt x="2767" y="1234"/>
                  <a:pt x="2767" y="971"/>
                </a:cubicBezTo>
                <a:lnTo>
                  <a:pt x="2767" y="971"/>
                </a:lnTo>
                <a:cubicBezTo>
                  <a:pt x="2767" y="709"/>
                  <a:pt x="2553" y="495"/>
                  <a:pt x="2290" y="495"/>
                </a:cubicBezTo>
                <a:close/>
              </a:path>
            </a:pathLst>
          </a:custGeom>
          <a:solidFill>
            <a:schemeClr val="bg1">
              <a:lumMod val="95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600" dirty="0">
              <a:latin typeface="+mj-lt"/>
            </a:endParaRPr>
          </a:p>
        </p:txBody>
      </p:sp>
      <p:grpSp>
        <p:nvGrpSpPr>
          <p:cNvPr id="30" name="Group 8">
            <a:extLst>
              <a:ext uri="{FF2B5EF4-FFF2-40B4-BE49-F238E27FC236}">
                <a16:creationId xmlns:a16="http://schemas.microsoft.com/office/drawing/2014/main" id="{CE3F6E40-0D7B-4DDE-BBFC-0888718DBB48}"/>
              </a:ext>
            </a:extLst>
          </p:cNvPr>
          <p:cNvGrpSpPr/>
          <p:nvPr/>
        </p:nvGrpSpPr>
        <p:grpSpPr>
          <a:xfrm>
            <a:off x="5523765" y="5448185"/>
            <a:ext cx="832968" cy="1130600"/>
            <a:chOff x="11641219" y="10294926"/>
            <a:chExt cx="1251643" cy="1698871"/>
          </a:xfrm>
        </p:grpSpPr>
        <p:sp>
          <p:nvSpPr>
            <p:cNvPr id="31" name="Freeform 750">
              <a:extLst>
                <a:ext uri="{FF2B5EF4-FFF2-40B4-BE49-F238E27FC236}">
                  <a16:creationId xmlns:a16="http://schemas.microsoft.com/office/drawing/2014/main" id="{D9DDECA0-4FAB-4A7F-97A7-745F5AF41FB0}"/>
                </a:ext>
              </a:extLst>
            </p:cNvPr>
            <p:cNvSpPr>
              <a:spLocks noChangeArrowheads="1"/>
            </p:cNvSpPr>
            <p:nvPr/>
          </p:nvSpPr>
          <p:spPr bwMode="auto">
            <a:xfrm>
              <a:off x="11782292" y="10294926"/>
              <a:ext cx="1110570" cy="1698871"/>
            </a:xfrm>
            <a:custGeom>
              <a:avLst/>
              <a:gdLst>
                <a:gd name="T0" fmla="*/ 795 w 1633"/>
                <a:gd name="T1" fmla="*/ 12 h 2497"/>
                <a:gd name="T2" fmla="*/ 795 w 1633"/>
                <a:gd name="T3" fmla="*/ 12 h 2497"/>
                <a:gd name="T4" fmla="*/ 9 w 1633"/>
                <a:gd name="T5" fmla="*/ 850 h 2497"/>
                <a:gd name="T6" fmla="*/ 9 w 1633"/>
                <a:gd name="T7" fmla="*/ 850 h 2497"/>
                <a:gd name="T8" fmla="*/ 858 w 1633"/>
                <a:gd name="T9" fmla="*/ 2496 h 2497"/>
                <a:gd name="T10" fmla="*/ 858 w 1633"/>
                <a:gd name="T11" fmla="*/ 2496 h 2497"/>
                <a:gd name="T12" fmla="*/ 1624 w 1633"/>
                <a:gd name="T13" fmla="*/ 809 h 2497"/>
                <a:gd name="T14" fmla="*/ 1624 w 1633"/>
                <a:gd name="T15" fmla="*/ 809 h 2497"/>
                <a:gd name="T16" fmla="*/ 795 w 1633"/>
                <a:gd name="T17" fmla="*/ 12 h 2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33" h="2497">
                  <a:moveTo>
                    <a:pt x="795" y="12"/>
                  </a:moveTo>
                  <a:lnTo>
                    <a:pt x="795" y="12"/>
                  </a:lnTo>
                  <a:cubicBezTo>
                    <a:pt x="367" y="22"/>
                    <a:pt x="0" y="506"/>
                    <a:pt x="9" y="850"/>
                  </a:cubicBezTo>
                  <a:lnTo>
                    <a:pt x="9" y="850"/>
                  </a:lnTo>
                  <a:cubicBezTo>
                    <a:pt x="17" y="1194"/>
                    <a:pt x="858" y="2496"/>
                    <a:pt x="858" y="2496"/>
                  </a:cubicBezTo>
                  <a:lnTo>
                    <a:pt x="858" y="2496"/>
                  </a:lnTo>
                  <a:cubicBezTo>
                    <a:pt x="1095" y="1899"/>
                    <a:pt x="1632" y="1147"/>
                    <a:pt x="1624" y="809"/>
                  </a:cubicBezTo>
                  <a:lnTo>
                    <a:pt x="1624" y="809"/>
                  </a:lnTo>
                  <a:cubicBezTo>
                    <a:pt x="1615" y="471"/>
                    <a:pt x="1224" y="0"/>
                    <a:pt x="795" y="12"/>
                  </a:cubicBezTo>
                </a:path>
              </a:pathLst>
            </a:custGeom>
            <a:solidFill>
              <a:schemeClr val="bg1">
                <a:lumMod val="75000"/>
              </a:schemeClr>
            </a:solidFill>
            <a:ln>
              <a:noFill/>
            </a:ln>
            <a:effectLst/>
          </p:spPr>
          <p:txBody>
            <a:bodyPr wrap="none" anchor="ctr"/>
            <a:lstStyle/>
            <a:p>
              <a:endParaRPr lang="en-US" sz="3266" dirty="0">
                <a:latin typeface="Lato Light" panose="020F0502020204030203" pitchFamily="34" charset="0"/>
              </a:endParaRPr>
            </a:p>
          </p:txBody>
        </p:sp>
        <p:sp>
          <p:nvSpPr>
            <p:cNvPr id="32" name="Freeform 751">
              <a:extLst>
                <a:ext uri="{FF2B5EF4-FFF2-40B4-BE49-F238E27FC236}">
                  <a16:creationId xmlns:a16="http://schemas.microsoft.com/office/drawing/2014/main" id="{2B451138-494F-40D5-973D-BF181C63F5F5}"/>
                </a:ext>
              </a:extLst>
            </p:cNvPr>
            <p:cNvSpPr>
              <a:spLocks noChangeArrowheads="1"/>
            </p:cNvSpPr>
            <p:nvPr/>
          </p:nvSpPr>
          <p:spPr bwMode="auto">
            <a:xfrm>
              <a:off x="11881341" y="10312935"/>
              <a:ext cx="909468" cy="1389711"/>
            </a:xfrm>
            <a:custGeom>
              <a:avLst/>
              <a:gdLst>
                <a:gd name="T0" fmla="*/ 650 w 1335"/>
                <a:gd name="T1" fmla="*/ 9 h 2040"/>
                <a:gd name="T2" fmla="*/ 650 w 1335"/>
                <a:gd name="T3" fmla="*/ 9 h 2040"/>
                <a:gd name="T4" fmla="*/ 7 w 1335"/>
                <a:gd name="T5" fmla="*/ 695 h 2040"/>
                <a:gd name="T6" fmla="*/ 7 w 1335"/>
                <a:gd name="T7" fmla="*/ 695 h 2040"/>
                <a:gd name="T8" fmla="*/ 701 w 1335"/>
                <a:gd name="T9" fmla="*/ 2039 h 2040"/>
                <a:gd name="T10" fmla="*/ 701 w 1335"/>
                <a:gd name="T11" fmla="*/ 2039 h 2040"/>
                <a:gd name="T12" fmla="*/ 1327 w 1335"/>
                <a:gd name="T13" fmla="*/ 661 h 2040"/>
                <a:gd name="T14" fmla="*/ 1327 w 1335"/>
                <a:gd name="T15" fmla="*/ 661 h 2040"/>
                <a:gd name="T16" fmla="*/ 650 w 1335"/>
                <a:gd name="T17" fmla="*/ 9 h 20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35" h="2040">
                  <a:moveTo>
                    <a:pt x="650" y="9"/>
                  </a:moveTo>
                  <a:lnTo>
                    <a:pt x="650" y="9"/>
                  </a:lnTo>
                  <a:cubicBezTo>
                    <a:pt x="299" y="18"/>
                    <a:pt x="0" y="413"/>
                    <a:pt x="7" y="695"/>
                  </a:cubicBezTo>
                  <a:lnTo>
                    <a:pt x="7" y="695"/>
                  </a:lnTo>
                  <a:cubicBezTo>
                    <a:pt x="14" y="975"/>
                    <a:pt x="701" y="2039"/>
                    <a:pt x="701" y="2039"/>
                  </a:cubicBezTo>
                  <a:lnTo>
                    <a:pt x="701" y="2039"/>
                  </a:lnTo>
                  <a:cubicBezTo>
                    <a:pt x="896" y="1552"/>
                    <a:pt x="1334" y="937"/>
                    <a:pt x="1327" y="661"/>
                  </a:cubicBezTo>
                  <a:lnTo>
                    <a:pt x="1327" y="661"/>
                  </a:lnTo>
                  <a:cubicBezTo>
                    <a:pt x="1320" y="385"/>
                    <a:pt x="1000" y="0"/>
                    <a:pt x="650" y="9"/>
                  </a:cubicBezTo>
                </a:path>
              </a:pathLst>
            </a:custGeom>
            <a:solidFill>
              <a:schemeClr val="bg1">
                <a:lumMod val="95000"/>
              </a:schemeClr>
            </a:solidFill>
            <a:ln>
              <a:noFill/>
            </a:ln>
            <a:effectLst/>
          </p:spPr>
          <p:txBody>
            <a:bodyPr wrap="none" anchor="ctr"/>
            <a:lstStyle/>
            <a:p>
              <a:endParaRPr lang="en-US" sz="3266" dirty="0">
                <a:latin typeface="Lato Light" panose="020F0502020204030203" pitchFamily="34" charset="0"/>
              </a:endParaRPr>
            </a:p>
          </p:txBody>
        </p:sp>
        <p:sp>
          <p:nvSpPr>
            <p:cNvPr id="33" name="Freeform 752">
              <a:extLst>
                <a:ext uri="{FF2B5EF4-FFF2-40B4-BE49-F238E27FC236}">
                  <a16:creationId xmlns:a16="http://schemas.microsoft.com/office/drawing/2014/main" id="{E29C268C-E418-4036-81FA-8D513134159B}"/>
                </a:ext>
              </a:extLst>
            </p:cNvPr>
            <p:cNvSpPr>
              <a:spLocks noChangeArrowheads="1"/>
            </p:cNvSpPr>
            <p:nvPr/>
          </p:nvSpPr>
          <p:spPr bwMode="auto">
            <a:xfrm>
              <a:off x="11983393" y="10312935"/>
              <a:ext cx="699359" cy="1068548"/>
            </a:xfrm>
            <a:custGeom>
              <a:avLst/>
              <a:gdLst>
                <a:gd name="T0" fmla="*/ 500 w 1029"/>
                <a:gd name="T1" fmla="*/ 6 h 1571"/>
                <a:gd name="T2" fmla="*/ 500 w 1029"/>
                <a:gd name="T3" fmla="*/ 6 h 1571"/>
                <a:gd name="T4" fmla="*/ 6 w 1029"/>
                <a:gd name="T5" fmla="*/ 534 h 1571"/>
                <a:gd name="T6" fmla="*/ 6 w 1029"/>
                <a:gd name="T7" fmla="*/ 534 h 1571"/>
                <a:gd name="T8" fmla="*/ 540 w 1029"/>
                <a:gd name="T9" fmla="*/ 1570 h 1571"/>
                <a:gd name="T10" fmla="*/ 540 w 1029"/>
                <a:gd name="T11" fmla="*/ 1570 h 1571"/>
                <a:gd name="T12" fmla="*/ 1022 w 1029"/>
                <a:gd name="T13" fmla="*/ 508 h 1571"/>
                <a:gd name="T14" fmla="*/ 1022 w 1029"/>
                <a:gd name="T15" fmla="*/ 508 h 1571"/>
                <a:gd name="T16" fmla="*/ 500 w 1029"/>
                <a:gd name="T17" fmla="*/ 6 h 1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29" h="1571">
                  <a:moveTo>
                    <a:pt x="500" y="6"/>
                  </a:moveTo>
                  <a:lnTo>
                    <a:pt x="500" y="6"/>
                  </a:lnTo>
                  <a:cubicBezTo>
                    <a:pt x="230" y="13"/>
                    <a:pt x="0" y="318"/>
                    <a:pt x="6" y="534"/>
                  </a:cubicBezTo>
                  <a:lnTo>
                    <a:pt x="6" y="534"/>
                  </a:lnTo>
                  <a:cubicBezTo>
                    <a:pt x="11" y="751"/>
                    <a:pt x="540" y="1570"/>
                    <a:pt x="540" y="1570"/>
                  </a:cubicBezTo>
                  <a:lnTo>
                    <a:pt x="540" y="1570"/>
                  </a:lnTo>
                  <a:cubicBezTo>
                    <a:pt x="690" y="1195"/>
                    <a:pt x="1028" y="722"/>
                    <a:pt x="1022" y="508"/>
                  </a:cubicBezTo>
                  <a:lnTo>
                    <a:pt x="1022" y="508"/>
                  </a:lnTo>
                  <a:cubicBezTo>
                    <a:pt x="1017" y="296"/>
                    <a:pt x="771" y="0"/>
                    <a:pt x="500" y="6"/>
                  </a:cubicBezTo>
                </a:path>
              </a:pathLst>
            </a:custGeom>
            <a:solidFill>
              <a:schemeClr val="bg1"/>
            </a:solidFill>
            <a:ln>
              <a:noFill/>
            </a:ln>
            <a:effectLst/>
          </p:spPr>
          <p:txBody>
            <a:bodyPr wrap="none" anchor="ctr"/>
            <a:lstStyle/>
            <a:p>
              <a:endParaRPr lang="en-US" sz="3266" dirty="0">
                <a:latin typeface="Lato Light" panose="020F0502020204030203" pitchFamily="34" charset="0"/>
              </a:endParaRPr>
            </a:p>
          </p:txBody>
        </p:sp>
        <p:sp>
          <p:nvSpPr>
            <p:cNvPr id="34" name="Freeform 753">
              <a:extLst>
                <a:ext uri="{FF2B5EF4-FFF2-40B4-BE49-F238E27FC236}">
                  <a16:creationId xmlns:a16="http://schemas.microsoft.com/office/drawing/2014/main" id="{A3B1E982-399D-4742-BEDE-08EFF6018A83}"/>
                </a:ext>
              </a:extLst>
            </p:cNvPr>
            <p:cNvSpPr>
              <a:spLocks noChangeArrowheads="1"/>
            </p:cNvSpPr>
            <p:nvPr/>
          </p:nvSpPr>
          <p:spPr bwMode="auto">
            <a:xfrm>
              <a:off x="11641219" y="10384974"/>
              <a:ext cx="777399" cy="1143585"/>
            </a:xfrm>
            <a:custGeom>
              <a:avLst/>
              <a:gdLst>
                <a:gd name="T0" fmla="*/ 677 w 1143"/>
                <a:gd name="T1" fmla="*/ 56 h 1678"/>
                <a:gd name="T2" fmla="*/ 677 w 1143"/>
                <a:gd name="T3" fmla="*/ 56 h 1678"/>
                <a:gd name="T4" fmla="*/ 45 w 1143"/>
                <a:gd name="T5" fmla="*/ 485 h 1678"/>
                <a:gd name="T6" fmla="*/ 45 w 1143"/>
                <a:gd name="T7" fmla="*/ 485 h 1678"/>
                <a:gd name="T8" fmla="*/ 357 w 1143"/>
                <a:gd name="T9" fmla="*/ 1677 h 1678"/>
                <a:gd name="T10" fmla="*/ 357 w 1143"/>
                <a:gd name="T11" fmla="*/ 1677 h 1678"/>
                <a:gd name="T12" fmla="*/ 1099 w 1143"/>
                <a:gd name="T13" fmla="*/ 694 h 1678"/>
                <a:gd name="T14" fmla="*/ 1099 w 1143"/>
                <a:gd name="T15" fmla="*/ 694 h 1678"/>
                <a:gd name="T16" fmla="*/ 677 w 1143"/>
                <a:gd name="T17" fmla="*/ 56 h 16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3" h="1678">
                  <a:moveTo>
                    <a:pt x="677" y="56"/>
                  </a:moveTo>
                  <a:lnTo>
                    <a:pt x="677" y="56"/>
                  </a:lnTo>
                  <a:cubicBezTo>
                    <a:pt x="398" y="0"/>
                    <a:pt x="89" y="261"/>
                    <a:pt x="45" y="485"/>
                  </a:cubicBezTo>
                  <a:lnTo>
                    <a:pt x="45" y="485"/>
                  </a:lnTo>
                  <a:cubicBezTo>
                    <a:pt x="0" y="710"/>
                    <a:pt x="357" y="1677"/>
                    <a:pt x="357" y="1677"/>
                  </a:cubicBezTo>
                  <a:lnTo>
                    <a:pt x="357" y="1677"/>
                  </a:lnTo>
                  <a:cubicBezTo>
                    <a:pt x="598" y="1325"/>
                    <a:pt x="1055" y="915"/>
                    <a:pt x="1099" y="694"/>
                  </a:cubicBezTo>
                  <a:lnTo>
                    <a:pt x="1099" y="694"/>
                  </a:lnTo>
                  <a:cubicBezTo>
                    <a:pt x="1142" y="474"/>
                    <a:pt x="957" y="111"/>
                    <a:pt x="677" y="56"/>
                  </a:cubicBezTo>
                </a:path>
              </a:pathLst>
            </a:custGeom>
            <a:solidFill>
              <a:schemeClr val="bg1">
                <a:lumMod val="75000"/>
              </a:schemeClr>
            </a:solidFill>
            <a:ln>
              <a:noFill/>
            </a:ln>
            <a:effectLst/>
          </p:spPr>
          <p:txBody>
            <a:bodyPr wrap="none" anchor="ctr"/>
            <a:lstStyle/>
            <a:p>
              <a:endParaRPr lang="en-US" sz="3266" dirty="0">
                <a:latin typeface="Lato Light" panose="020F0502020204030203" pitchFamily="34" charset="0"/>
              </a:endParaRPr>
            </a:p>
          </p:txBody>
        </p:sp>
        <p:sp>
          <p:nvSpPr>
            <p:cNvPr id="35" name="Freeform 754">
              <a:extLst>
                <a:ext uri="{FF2B5EF4-FFF2-40B4-BE49-F238E27FC236}">
                  <a16:creationId xmlns:a16="http://schemas.microsoft.com/office/drawing/2014/main" id="{D0308DF6-71E3-484E-A0DC-9C733D5D88A4}"/>
                </a:ext>
              </a:extLst>
            </p:cNvPr>
            <p:cNvSpPr>
              <a:spLocks noChangeArrowheads="1"/>
            </p:cNvSpPr>
            <p:nvPr/>
          </p:nvSpPr>
          <p:spPr bwMode="auto">
            <a:xfrm>
              <a:off x="11722260" y="10405983"/>
              <a:ext cx="636326" cy="933479"/>
            </a:xfrm>
            <a:custGeom>
              <a:avLst/>
              <a:gdLst>
                <a:gd name="T0" fmla="*/ 553 w 935"/>
                <a:gd name="T1" fmla="*/ 45 h 1371"/>
                <a:gd name="T2" fmla="*/ 553 w 935"/>
                <a:gd name="T3" fmla="*/ 45 h 1371"/>
                <a:gd name="T4" fmla="*/ 37 w 935"/>
                <a:gd name="T5" fmla="*/ 396 h 1371"/>
                <a:gd name="T6" fmla="*/ 37 w 935"/>
                <a:gd name="T7" fmla="*/ 396 h 1371"/>
                <a:gd name="T8" fmla="*/ 292 w 935"/>
                <a:gd name="T9" fmla="*/ 1370 h 1371"/>
                <a:gd name="T10" fmla="*/ 292 w 935"/>
                <a:gd name="T11" fmla="*/ 1370 h 1371"/>
                <a:gd name="T12" fmla="*/ 898 w 935"/>
                <a:gd name="T13" fmla="*/ 567 h 1371"/>
                <a:gd name="T14" fmla="*/ 898 w 935"/>
                <a:gd name="T15" fmla="*/ 567 h 1371"/>
                <a:gd name="T16" fmla="*/ 553 w 935"/>
                <a:gd name="T17" fmla="*/ 45 h 1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5" h="1371">
                  <a:moveTo>
                    <a:pt x="553" y="45"/>
                  </a:moveTo>
                  <a:lnTo>
                    <a:pt x="553" y="45"/>
                  </a:lnTo>
                  <a:cubicBezTo>
                    <a:pt x="325" y="0"/>
                    <a:pt x="73" y="212"/>
                    <a:pt x="37" y="396"/>
                  </a:cubicBezTo>
                  <a:lnTo>
                    <a:pt x="37" y="396"/>
                  </a:lnTo>
                  <a:cubicBezTo>
                    <a:pt x="0" y="579"/>
                    <a:pt x="292" y="1370"/>
                    <a:pt x="292" y="1370"/>
                  </a:cubicBezTo>
                  <a:lnTo>
                    <a:pt x="292" y="1370"/>
                  </a:lnTo>
                  <a:cubicBezTo>
                    <a:pt x="489" y="1082"/>
                    <a:pt x="862" y="747"/>
                    <a:pt x="898" y="567"/>
                  </a:cubicBezTo>
                  <a:lnTo>
                    <a:pt x="898" y="567"/>
                  </a:lnTo>
                  <a:cubicBezTo>
                    <a:pt x="934" y="386"/>
                    <a:pt x="782" y="90"/>
                    <a:pt x="553" y="45"/>
                  </a:cubicBezTo>
                </a:path>
              </a:pathLst>
            </a:custGeom>
            <a:solidFill>
              <a:schemeClr val="bg1">
                <a:lumMod val="95000"/>
              </a:schemeClr>
            </a:solidFill>
            <a:ln>
              <a:noFill/>
            </a:ln>
            <a:effectLst/>
          </p:spPr>
          <p:txBody>
            <a:bodyPr wrap="none" anchor="ctr"/>
            <a:lstStyle/>
            <a:p>
              <a:endParaRPr lang="en-US" sz="3266" dirty="0">
                <a:latin typeface="Lato Light" panose="020F0502020204030203" pitchFamily="34" charset="0"/>
              </a:endParaRPr>
            </a:p>
          </p:txBody>
        </p:sp>
        <p:sp>
          <p:nvSpPr>
            <p:cNvPr id="36" name="Freeform 755">
              <a:extLst>
                <a:ext uri="{FF2B5EF4-FFF2-40B4-BE49-F238E27FC236}">
                  <a16:creationId xmlns:a16="http://schemas.microsoft.com/office/drawing/2014/main" id="{74BC775E-41CF-453F-BA42-9EED199410D3}"/>
                </a:ext>
              </a:extLst>
            </p:cNvPr>
            <p:cNvSpPr>
              <a:spLocks noChangeArrowheads="1"/>
            </p:cNvSpPr>
            <p:nvPr/>
          </p:nvSpPr>
          <p:spPr bwMode="auto">
            <a:xfrm>
              <a:off x="11809305" y="10411986"/>
              <a:ext cx="489252" cy="717368"/>
            </a:xfrm>
            <a:custGeom>
              <a:avLst/>
              <a:gdLst>
                <a:gd name="T0" fmla="*/ 426 w 720"/>
                <a:gd name="T1" fmla="*/ 34 h 1056"/>
                <a:gd name="T2" fmla="*/ 426 w 720"/>
                <a:gd name="T3" fmla="*/ 34 h 1056"/>
                <a:gd name="T4" fmla="*/ 28 w 720"/>
                <a:gd name="T5" fmla="*/ 304 h 1056"/>
                <a:gd name="T6" fmla="*/ 28 w 720"/>
                <a:gd name="T7" fmla="*/ 304 h 1056"/>
                <a:gd name="T8" fmla="*/ 225 w 720"/>
                <a:gd name="T9" fmla="*/ 1055 h 1056"/>
                <a:gd name="T10" fmla="*/ 225 w 720"/>
                <a:gd name="T11" fmla="*/ 1055 h 1056"/>
                <a:gd name="T12" fmla="*/ 691 w 720"/>
                <a:gd name="T13" fmla="*/ 436 h 1056"/>
                <a:gd name="T14" fmla="*/ 691 w 720"/>
                <a:gd name="T15" fmla="*/ 436 h 1056"/>
                <a:gd name="T16" fmla="*/ 426 w 720"/>
                <a:gd name="T17" fmla="*/ 34 h 10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0" h="1056">
                  <a:moveTo>
                    <a:pt x="426" y="34"/>
                  </a:moveTo>
                  <a:lnTo>
                    <a:pt x="426" y="34"/>
                  </a:lnTo>
                  <a:cubicBezTo>
                    <a:pt x="250" y="0"/>
                    <a:pt x="56" y="163"/>
                    <a:pt x="28" y="304"/>
                  </a:cubicBezTo>
                  <a:lnTo>
                    <a:pt x="28" y="304"/>
                  </a:lnTo>
                  <a:cubicBezTo>
                    <a:pt x="0" y="446"/>
                    <a:pt x="225" y="1055"/>
                    <a:pt x="225" y="1055"/>
                  </a:cubicBezTo>
                  <a:lnTo>
                    <a:pt x="225" y="1055"/>
                  </a:lnTo>
                  <a:cubicBezTo>
                    <a:pt x="376" y="834"/>
                    <a:pt x="664" y="575"/>
                    <a:pt x="691" y="436"/>
                  </a:cubicBezTo>
                  <a:lnTo>
                    <a:pt x="691" y="436"/>
                  </a:lnTo>
                  <a:cubicBezTo>
                    <a:pt x="719" y="297"/>
                    <a:pt x="602" y="70"/>
                    <a:pt x="426" y="34"/>
                  </a:cubicBezTo>
                </a:path>
              </a:pathLst>
            </a:custGeom>
            <a:solidFill>
              <a:schemeClr val="bg1"/>
            </a:solidFill>
            <a:ln>
              <a:noFill/>
            </a:ln>
            <a:effectLst/>
          </p:spPr>
          <p:txBody>
            <a:bodyPr wrap="none" anchor="ctr"/>
            <a:lstStyle/>
            <a:p>
              <a:endParaRPr lang="en-US" sz="3266" dirty="0">
                <a:latin typeface="Lato Light" panose="020F0502020204030203" pitchFamily="34" charset="0"/>
              </a:endParaRPr>
            </a:p>
          </p:txBody>
        </p:sp>
        <p:sp>
          <p:nvSpPr>
            <p:cNvPr id="37" name="Freeform 756">
              <a:extLst>
                <a:ext uri="{FF2B5EF4-FFF2-40B4-BE49-F238E27FC236}">
                  <a16:creationId xmlns:a16="http://schemas.microsoft.com/office/drawing/2014/main" id="{D275ECD5-642A-4B56-8B2D-A9603E0D7278}"/>
                </a:ext>
              </a:extLst>
            </p:cNvPr>
            <p:cNvSpPr>
              <a:spLocks noChangeArrowheads="1"/>
            </p:cNvSpPr>
            <p:nvPr/>
          </p:nvSpPr>
          <p:spPr bwMode="auto">
            <a:xfrm>
              <a:off x="12028417" y="10327943"/>
              <a:ext cx="504259" cy="705363"/>
            </a:xfrm>
            <a:custGeom>
              <a:avLst/>
              <a:gdLst>
                <a:gd name="T0" fmla="*/ 233 w 742"/>
                <a:gd name="T1" fmla="*/ 72 h 1036"/>
                <a:gd name="T2" fmla="*/ 233 w 742"/>
                <a:gd name="T3" fmla="*/ 72 h 1036"/>
                <a:gd name="T4" fmla="*/ 58 w 742"/>
                <a:gd name="T5" fmla="*/ 525 h 1036"/>
                <a:gd name="T6" fmla="*/ 58 w 742"/>
                <a:gd name="T7" fmla="*/ 525 h 1036"/>
                <a:gd name="T8" fmla="*/ 651 w 742"/>
                <a:gd name="T9" fmla="*/ 1035 h 1036"/>
                <a:gd name="T10" fmla="*/ 651 w 742"/>
                <a:gd name="T11" fmla="*/ 1035 h 1036"/>
                <a:gd name="T12" fmla="*/ 684 w 742"/>
                <a:gd name="T13" fmla="*/ 253 h 1036"/>
                <a:gd name="T14" fmla="*/ 684 w 742"/>
                <a:gd name="T15" fmla="*/ 253 h 1036"/>
                <a:gd name="T16" fmla="*/ 233 w 742"/>
                <a:gd name="T17" fmla="*/ 72 h 10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42" h="1036">
                  <a:moveTo>
                    <a:pt x="233" y="72"/>
                  </a:moveTo>
                  <a:lnTo>
                    <a:pt x="233" y="72"/>
                  </a:lnTo>
                  <a:cubicBezTo>
                    <a:pt x="67" y="144"/>
                    <a:pt x="0" y="392"/>
                    <a:pt x="58" y="525"/>
                  </a:cubicBezTo>
                  <a:lnTo>
                    <a:pt x="58" y="525"/>
                  </a:lnTo>
                  <a:cubicBezTo>
                    <a:pt x="115" y="659"/>
                    <a:pt x="651" y="1035"/>
                    <a:pt x="651" y="1035"/>
                  </a:cubicBezTo>
                  <a:lnTo>
                    <a:pt x="651" y="1035"/>
                  </a:lnTo>
                  <a:cubicBezTo>
                    <a:pt x="650" y="764"/>
                    <a:pt x="741" y="384"/>
                    <a:pt x="684" y="253"/>
                  </a:cubicBezTo>
                  <a:lnTo>
                    <a:pt x="684" y="253"/>
                  </a:lnTo>
                  <a:cubicBezTo>
                    <a:pt x="627" y="122"/>
                    <a:pt x="399" y="0"/>
                    <a:pt x="233" y="72"/>
                  </a:cubicBezTo>
                </a:path>
              </a:pathLst>
            </a:custGeom>
            <a:solidFill>
              <a:schemeClr val="bg1">
                <a:lumMod val="75000"/>
              </a:schemeClr>
            </a:solidFill>
            <a:ln>
              <a:noFill/>
            </a:ln>
            <a:effectLst/>
          </p:spPr>
          <p:txBody>
            <a:bodyPr wrap="none" anchor="ctr"/>
            <a:lstStyle/>
            <a:p>
              <a:endParaRPr lang="en-US" sz="3266" dirty="0">
                <a:latin typeface="Lato Light" panose="020F0502020204030203" pitchFamily="34" charset="0"/>
              </a:endParaRPr>
            </a:p>
          </p:txBody>
        </p:sp>
        <p:sp>
          <p:nvSpPr>
            <p:cNvPr id="38" name="Freeform 757">
              <a:extLst>
                <a:ext uri="{FF2B5EF4-FFF2-40B4-BE49-F238E27FC236}">
                  <a16:creationId xmlns:a16="http://schemas.microsoft.com/office/drawing/2014/main" id="{9A427687-1DF3-4EF3-9DCC-865CEEBAAE51}"/>
                </a:ext>
              </a:extLst>
            </p:cNvPr>
            <p:cNvSpPr>
              <a:spLocks noChangeArrowheads="1"/>
            </p:cNvSpPr>
            <p:nvPr/>
          </p:nvSpPr>
          <p:spPr bwMode="auto">
            <a:xfrm>
              <a:off x="12061433" y="10345951"/>
              <a:ext cx="411211" cy="576295"/>
            </a:xfrm>
            <a:custGeom>
              <a:avLst/>
              <a:gdLst>
                <a:gd name="T0" fmla="*/ 190 w 606"/>
                <a:gd name="T1" fmla="*/ 59 h 846"/>
                <a:gd name="T2" fmla="*/ 190 w 606"/>
                <a:gd name="T3" fmla="*/ 59 h 846"/>
                <a:gd name="T4" fmla="*/ 47 w 606"/>
                <a:gd name="T5" fmla="*/ 429 h 846"/>
                <a:gd name="T6" fmla="*/ 47 w 606"/>
                <a:gd name="T7" fmla="*/ 429 h 846"/>
                <a:gd name="T8" fmla="*/ 532 w 606"/>
                <a:gd name="T9" fmla="*/ 845 h 846"/>
                <a:gd name="T10" fmla="*/ 532 w 606"/>
                <a:gd name="T11" fmla="*/ 845 h 846"/>
                <a:gd name="T12" fmla="*/ 559 w 606"/>
                <a:gd name="T13" fmla="*/ 207 h 846"/>
                <a:gd name="T14" fmla="*/ 559 w 606"/>
                <a:gd name="T15" fmla="*/ 207 h 846"/>
                <a:gd name="T16" fmla="*/ 190 w 606"/>
                <a:gd name="T17" fmla="*/ 59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6" h="846">
                  <a:moveTo>
                    <a:pt x="190" y="59"/>
                  </a:moveTo>
                  <a:lnTo>
                    <a:pt x="190" y="59"/>
                  </a:lnTo>
                  <a:cubicBezTo>
                    <a:pt x="54" y="118"/>
                    <a:pt x="0" y="320"/>
                    <a:pt x="47" y="429"/>
                  </a:cubicBezTo>
                  <a:lnTo>
                    <a:pt x="47" y="429"/>
                  </a:lnTo>
                  <a:cubicBezTo>
                    <a:pt x="94" y="538"/>
                    <a:pt x="532" y="845"/>
                    <a:pt x="532" y="845"/>
                  </a:cubicBezTo>
                  <a:lnTo>
                    <a:pt x="532" y="845"/>
                  </a:lnTo>
                  <a:cubicBezTo>
                    <a:pt x="531" y="624"/>
                    <a:pt x="605" y="314"/>
                    <a:pt x="559" y="207"/>
                  </a:cubicBezTo>
                  <a:lnTo>
                    <a:pt x="559" y="207"/>
                  </a:lnTo>
                  <a:cubicBezTo>
                    <a:pt x="512" y="99"/>
                    <a:pt x="326" y="0"/>
                    <a:pt x="190" y="59"/>
                  </a:cubicBezTo>
                </a:path>
              </a:pathLst>
            </a:custGeom>
            <a:solidFill>
              <a:schemeClr val="bg1">
                <a:lumMod val="95000"/>
              </a:schemeClr>
            </a:solidFill>
            <a:ln>
              <a:noFill/>
            </a:ln>
            <a:effectLst/>
          </p:spPr>
          <p:txBody>
            <a:bodyPr wrap="none" anchor="ctr"/>
            <a:lstStyle/>
            <a:p>
              <a:endParaRPr lang="en-US" sz="3266" dirty="0">
                <a:latin typeface="Lato Light" panose="020F0502020204030203" pitchFamily="34" charset="0"/>
              </a:endParaRPr>
            </a:p>
          </p:txBody>
        </p:sp>
        <p:sp>
          <p:nvSpPr>
            <p:cNvPr id="39" name="Freeform 758">
              <a:extLst>
                <a:ext uri="{FF2B5EF4-FFF2-40B4-BE49-F238E27FC236}">
                  <a16:creationId xmlns:a16="http://schemas.microsoft.com/office/drawing/2014/main" id="{298297A2-61E9-4D76-9B56-D759B8AE4B81}"/>
                </a:ext>
              </a:extLst>
            </p:cNvPr>
            <p:cNvSpPr>
              <a:spLocks noChangeArrowheads="1"/>
            </p:cNvSpPr>
            <p:nvPr/>
          </p:nvSpPr>
          <p:spPr bwMode="auto">
            <a:xfrm>
              <a:off x="12091450" y="10351954"/>
              <a:ext cx="318163" cy="444228"/>
            </a:xfrm>
            <a:custGeom>
              <a:avLst/>
              <a:gdLst>
                <a:gd name="T0" fmla="*/ 146 w 468"/>
                <a:gd name="T1" fmla="*/ 46 h 653"/>
                <a:gd name="T2" fmla="*/ 146 w 468"/>
                <a:gd name="T3" fmla="*/ 46 h 653"/>
                <a:gd name="T4" fmla="*/ 36 w 468"/>
                <a:gd name="T5" fmla="*/ 331 h 653"/>
                <a:gd name="T6" fmla="*/ 36 w 468"/>
                <a:gd name="T7" fmla="*/ 331 h 653"/>
                <a:gd name="T8" fmla="*/ 410 w 468"/>
                <a:gd name="T9" fmla="*/ 652 h 653"/>
                <a:gd name="T10" fmla="*/ 410 w 468"/>
                <a:gd name="T11" fmla="*/ 652 h 653"/>
                <a:gd name="T12" fmla="*/ 431 w 468"/>
                <a:gd name="T13" fmla="*/ 160 h 653"/>
                <a:gd name="T14" fmla="*/ 431 w 468"/>
                <a:gd name="T15" fmla="*/ 160 h 653"/>
                <a:gd name="T16" fmla="*/ 146 w 468"/>
                <a:gd name="T17" fmla="*/ 46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8" h="653">
                  <a:moveTo>
                    <a:pt x="146" y="46"/>
                  </a:moveTo>
                  <a:lnTo>
                    <a:pt x="146" y="46"/>
                  </a:lnTo>
                  <a:cubicBezTo>
                    <a:pt x="42" y="91"/>
                    <a:pt x="0" y="247"/>
                    <a:pt x="36" y="331"/>
                  </a:cubicBezTo>
                  <a:lnTo>
                    <a:pt x="36" y="331"/>
                  </a:lnTo>
                  <a:cubicBezTo>
                    <a:pt x="73" y="415"/>
                    <a:pt x="410" y="652"/>
                    <a:pt x="410" y="652"/>
                  </a:cubicBezTo>
                  <a:lnTo>
                    <a:pt x="410" y="652"/>
                  </a:lnTo>
                  <a:cubicBezTo>
                    <a:pt x="409" y="481"/>
                    <a:pt x="467" y="242"/>
                    <a:pt x="431" y="160"/>
                  </a:cubicBezTo>
                  <a:lnTo>
                    <a:pt x="431" y="160"/>
                  </a:lnTo>
                  <a:cubicBezTo>
                    <a:pt x="395" y="77"/>
                    <a:pt x="252" y="0"/>
                    <a:pt x="146" y="46"/>
                  </a:cubicBezTo>
                </a:path>
              </a:pathLst>
            </a:custGeom>
            <a:solidFill>
              <a:schemeClr val="bg1"/>
            </a:solidFill>
            <a:ln>
              <a:noFill/>
            </a:ln>
            <a:effectLst/>
          </p:spPr>
          <p:txBody>
            <a:bodyPr wrap="none" anchor="ctr"/>
            <a:lstStyle/>
            <a:p>
              <a:endParaRPr lang="en-US" sz="3266" dirty="0">
                <a:latin typeface="Lato Light" panose="020F0502020204030203" pitchFamily="34" charset="0"/>
              </a:endParaRPr>
            </a:p>
          </p:txBody>
        </p:sp>
      </p:grpSp>
      <p:grpSp>
        <p:nvGrpSpPr>
          <p:cNvPr id="40" name="Group 9">
            <a:extLst>
              <a:ext uri="{FF2B5EF4-FFF2-40B4-BE49-F238E27FC236}">
                <a16:creationId xmlns:a16="http://schemas.microsoft.com/office/drawing/2014/main" id="{B0245614-9197-45E0-9CDD-2FDE431BE1C8}"/>
              </a:ext>
            </a:extLst>
          </p:cNvPr>
          <p:cNvGrpSpPr/>
          <p:nvPr/>
        </p:nvGrpSpPr>
        <p:grpSpPr>
          <a:xfrm>
            <a:off x="4866832" y="2805259"/>
            <a:ext cx="2084963" cy="3267497"/>
            <a:chOff x="10638704" y="5540488"/>
            <a:chExt cx="3132927" cy="4909838"/>
          </a:xfrm>
        </p:grpSpPr>
        <p:sp>
          <p:nvSpPr>
            <p:cNvPr id="41" name="Freeform 781">
              <a:extLst>
                <a:ext uri="{FF2B5EF4-FFF2-40B4-BE49-F238E27FC236}">
                  <a16:creationId xmlns:a16="http://schemas.microsoft.com/office/drawing/2014/main" id="{9D349343-6C08-4B42-837E-5442E7096EB9}"/>
                </a:ext>
              </a:extLst>
            </p:cNvPr>
            <p:cNvSpPr>
              <a:spLocks noChangeArrowheads="1"/>
            </p:cNvSpPr>
            <p:nvPr/>
          </p:nvSpPr>
          <p:spPr bwMode="auto">
            <a:xfrm>
              <a:off x="10638704" y="5540488"/>
              <a:ext cx="3132927" cy="3941546"/>
            </a:xfrm>
            <a:custGeom>
              <a:avLst/>
              <a:gdLst>
                <a:gd name="connsiteX0" fmla="*/ 1502865 w 3006383"/>
                <a:gd name="connsiteY0" fmla="*/ 0 h 3782342"/>
                <a:gd name="connsiteX1" fmla="*/ 3006383 w 3006383"/>
                <a:gd name="connsiteY1" fmla="*/ 1502881 h 3782342"/>
                <a:gd name="connsiteX2" fmla="*/ 3005555 w 3006383"/>
                <a:gd name="connsiteY2" fmla="*/ 1503934 h 3782342"/>
                <a:gd name="connsiteX3" fmla="*/ 2998135 w 3006383"/>
                <a:gd name="connsiteY3" fmla="*/ 1625546 h 3782342"/>
                <a:gd name="connsiteX4" fmla="*/ 2222674 w 3006383"/>
                <a:gd name="connsiteY4" fmla="*/ 3607440 h 3782342"/>
                <a:gd name="connsiteX5" fmla="*/ 864519 w 3006383"/>
                <a:gd name="connsiteY5" fmla="*/ 3536900 h 3782342"/>
                <a:gd name="connsiteX6" fmla="*/ 1 w 3006383"/>
                <a:gd name="connsiteY6" fmla="*/ 1503664 h 3782342"/>
                <a:gd name="connsiteX7" fmla="*/ 170 w 3006383"/>
                <a:gd name="connsiteY7" fmla="*/ 1503041 h 3782342"/>
                <a:gd name="connsiteX8" fmla="*/ 0 w 3006383"/>
                <a:gd name="connsiteY8" fmla="*/ 1502881 h 3782342"/>
                <a:gd name="connsiteX9" fmla="*/ 1502865 w 3006383"/>
                <a:gd name="connsiteY9" fmla="*/ 0 h 3782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06383" h="3782342">
                  <a:moveTo>
                    <a:pt x="1502865" y="0"/>
                  </a:moveTo>
                  <a:cubicBezTo>
                    <a:pt x="2333000" y="0"/>
                    <a:pt x="3006383" y="672445"/>
                    <a:pt x="3006383" y="1502881"/>
                  </a:cubicBezTo>
                  <a:lnTo>
                    <a:pt x="3005555" y="1503934"/>
                  </a:lnTo>
                  <a:lnTo>
                    <a:pt x="2998135" y="1625546"/>
                  </a:lnTo>
                  <a:cubicBezTo>
                    <a:pt x="2925229" y="2229562"/>
                    <a:pt x="2338370" y="2761211"/>
                    <a:pt x="2222674" y="3607440"/>
                  </a:cubicBezTo>
                  <a:cubicBezTo>
                    <a:pt x="1360115" y="3811221"/>
                    <a:pt x="1400598" y="3893517"/>
                    <a:pt x="864519" y="3536900"/>
                  </a:cubicBezTo>
                  <a:cubicBezTo>
                    <a:pt x="617700" y="2555878"/>
                    <a:pt x="164547" y="2441578"/>
                    <a:pt x="1" y="1503664"/>
                  </a:cubicBezTo>
                  <a:lnTo>
                    <a:pt x="170" y="1503041"/>
                  </a:lnTo>
                  <a:lnTo>
                    <a:pt x="0" y="1502881"/>
                  </a:lnTo>
                  <a:cubicBezTo>
                    <a:pt x="0" y="672445"/>
                    <a:pt x="672730" y="0"/>
                    <a:pt x="1502865" y="0"/>
                  </a:cubicBezTo>
                  <a:close/>
                </a:path>
              </a:pathLst>
            </a:custGeom>
            <a:solidFill>
              <a:schemeClr val="bg1">
                <a:lumMod val="85000"/>
              </a:schemeClr>
            </a:solidFill>
            <a:ln>
              <a:noFill/>
            </a:ln>
            <a:effectLst/>
          </p:spPr>
          <p:txBody>
            <a:bodyPr wrap="square" anchor="ctr">
              <a:noAutofit/>
            </a:bodyPr>
            <a:lstStyle/>
            <a:p>
              <a:endParaRPr lang="en-US" sz="3600" dirty="0">
                <a:latin typeface="+mj-lt"/>
              </a:endParaRPr>
            </a:p>
          </p:txBody>
        </p:sp>
        <p:sp>
          <p:nvSpPr>
            <p:cNvPr id="42" name="Freeform 780">
              <a:extLst>
                <a:ext uri="{FF2B5EF4-FFF2-40B4-BE49-F238E27FC236}">
                  <a16:creationId xmlns:a16="http://schemas.microsoft.com/office/drawing/2014/main" id="{09E541FD-6FE3-4C77-BA68-0703C59E2787}"/>
                </a:ext>
              </a:extLst>
            </p:cNvPr>
            <p:cNvSpPr>
              <a:spLocks noChangeArrowheads="1"/>
            </p:cNvSpPr>
            <p:nvPr/>
          </p:nvSpPr>
          <p:spPr bwMode="auto">
            <a:xfrm>
              <a:off x="11443116" y="9103314"/>
              <a:ext cx="1614148" cy="1347012"/>
            </a:xfrm>
            <a:custGeom>
              <a:avLst/>
              <a:gdLst>
                <a:gd name="connsiteX0" fmla="*/ 0 w 1548950"/>
                <a:gd name="connsiteY0" fmla="*/ 0 h 1292604"/>
                <a:gd name="connsiteX1" fmla="*/ 1548950 w 1548950"/>
                <a:gd name="connsiteY1" fmla="*/ 0 h 1292604"/>
                <a:gd name="connsiteX2" fmla="*/ 1548950 w 1548950"/>
                <a:gd name="connsiteY2" fmla="*/ 752362 h 1292604"/>
                <a:gd name="connsiteX3" fmla="*/ 1290247 w 1548950"/>
                <a:gd name="connsiteY3" fmla="*/ 1010334 h 1292604"/>
                <a:gd name="connsiteX4" fmla="*/ 1289721 w 1548950"/>
                <a:gd name="connsiteY4" fmla="*/ 1010334 h 1292604"/>
                <a:gd name="connsiteX5" fmla="*/ 1289721 w 1548950"/>
                <a:gd name="connsiteY5" fmla="*/ 1034638 h 1292604"/>
                <a:gd name="connsiteX6" fmla="*/ 1083177 w 1548950"/>
                <a:gd name="connsiteY6" fmla="*/ 1292604 h 1292604"/>
                <a:gd name="connsiteX7" fmla="*/ 462891 w 1548950"/>
                <a:gd name="connsiteY7" fmla="*/ 1292604 h 1292604"/>
                <a:gd name="connsiteX8" fmla="*/ 256347 w 1548950"/>
                <a:gd name="connsiteY8" fmla="*/ 1034638 h 1292604"/>
                <a:gd name="connsiteX9" fmla="*/ 256347 w 1548950"/>
                <a:gd name="connsiteY9" fmla="*/ 1010098 h 1292604"/>
                <a:gd name="connsiteX10" fmla="*/ 206510 w 1548950"/>
                <a:gd name="connsiteY10" fmla="*/ 1005116 h 1292604"/>
                <a:gd name="connsiteX11" fmla="*/ 0 w 1548950"/>
                <a:gd name="connsiteY11" fmla="*/ 752362 h 1292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8950" h="1292604">
                  <a:moveTo>
                    <a:pt x="0" y="0"/>
                  </a:moveTo>
                  <a:lnTo>
                    <a:pt x="1548950" y="0"/>
                  </a:lnTo>
                  <a:lnTo>
                    <a:pt x="1548950" y="752362"/>
                  </a:lnTo>
                  <a:cubicBezTo>
                    <a:pt x="1548950" y="895390"/>
                    <a:pt x="1433317" y="1010334"/>
                    <a:pt x="1290247" y="1010334"/>
                  </a:cubicBezTo>
                  <a:lnTo>
                    <a:pt x="1289721" y="1010334"/>
                  </a:lnTo>
                  <a:lnTo>
                    <a:pt x="1289721" y="1034638"/>
                  </a:lnTo>
                  <a:cubicBezTo>
                    <a:pt x="1289721" y="1177009"/>
                    <a:pt x="1197561" y="1292604"/>
                    <a:pt x="1083177" y="1292604"/>
                  </a:cubicBezTo>
                  <a:lnTo>
                    <a:pt x="462891" y="1292604"/>
                  </a:lnTo>
                  <a:cubicBezTo>
                    <a:pt x="348508" y="1292604"/>
                    <a:pt x="256347" y="1177009"/>
                    <a:pt x="256347" y="1034638"/>
                  </a:cubicBezTo>
                  <a:lnTo>
                    <a:pt x="256347" y="1010098"/>
                  </a:lnTo>
                  <a:lnTo>
                    <a:pt x="206510" y="1005116"/>
                  </a:lnTo>
                  <a:cubicBezTo>
                    <a:pt x="88531" y="981159"/>
                    <a:pt x="0" y="877512"/>
                    <a:pt x="0" y="752362"/>
                  </a:cubicBezTo>
                  <a:close/>
                </a:path>
              </a:pathLst>
            </a:custGeom>
            <a:solidFill>
              <a:schemeClr val="bg1">
                <a:lumMod val="65000"/>
              </a:schemeClr>
            </a:solidFill>
            <a:ln>
              <a:noFill/>
            </a:ln>
            <a:effectLst/>
          </p:spPr>
          <p:txBody>
            <a:bodyPr wrap="square" anchor="ctr">
              <a:noAutofit/>
            </a:bodyPr>
            <a:lstStyle/>
            <a:p>
              <a:endParaRPr lang="en-US" sz="3600" dirty="0">
                <a:latin typeface="+mj-lt"/>
              </a:endParaRPr>
            </a:p>
          </p:txBody>
        </p:sp>
        <p:grpSp>
          <p:nvGrpSpPr>
            <p:cNvPr id="43" name="Group 1">
              <a:extLst>
                <a:ext uri="{FF2B5EF4-FFF2-40B4-BE49-F238E27FC236}">
                  <a16:creationId xmlns:a16="http://schemas.microsoft.com/office/drawing/2014/main" id="{D3A6B099-6B60-4FFE-90AC-F9FED5E8BA7C}"/>
                </a:ext>
              </a:extLst>
            </p:cNvPr>
            <p:cNvGrpSpPr/>
            <p:nvPr/>
          </p:nvGrpSpPr>
          <p:grpSpPr>
            <a:xfrm>
              <a:off x="11497144" y="7404444"/>
              <a:ext cx="1524781" cy="1791919"/>
              <a:chOff x="11771182" y="6757191"/>
              <a:chExt cx="1463193" cy="1719541"/>
            </a:xfrm>
          </p:grpSpPr>
          <p:sp>
            <p:nvSpPr>
              <p:cNvPr id="46" name="Freeform 761">
                <a:extLst>
                  <a:ext uri="{FF2B5EF4-FFF2-40B4-BE49-F238E27FC236}">
                    <a16:creationId xmlns:a16="http://schemas.microsoft.com/office/drawing/2014/main" id="{8C79C541-7CA4-4E88-9750-EB3C99B3A3D3}"/>
                  </a:ext>
                </a:extLst>
              </p:cNvPr>
              <p:cNvSpPr>
                <a:spLocks noChangeArrowheads="1"/>
              </p:cNvSpPr>
              <p:nvPr/>
            </p:nvSpPr>
            <p:spPr bwMode="auto">
              <a:xfrm>
                <a:off x="11771182" y="6757191"/>
                <a:ext cx="460848" cy="1719541"/>
              </a:xfrm>
              <a:custGeom>
                <a:avLst/>
                <a:gdLst>
                  <a:gd name="T0" fmla="*/ 0 w 705"/>
                  <a:gd name="T1" fmla="*/ 0 h 2633"/>
                  <a:gd name="T2" fmla="*/ 0 w 705"/>
                  <a:gd name="T3" fmla="*/ 0 h 2633"/>
                  <a:gd name="T4" fmla="*/ 569 w 705"/>
                  <a:gd name="T5" fmla="*/ 1373 h 2633"/>
                  <a:gd name="T6" fmla="*/ 569 w 705"/>
                  <a:gd name="T7" fmla="*/ 1373 h 2633"/>
                  <a:gd name="T8" fmla="*/ 704 w 705"/>
                  <a:gd name="T9" fmla="*/ 2632 h 2633"/>
                </a:gdLst>
                <a:ahLst/>
                <a:cxnLst>
                  <a:cxn ang="0">
                    <a:pos x="T0" y="T1"/>
                  </a:cxn>
                  <a:cxn ang="0">
                    <a:pos x="T2" y="T3"/>
                  </a:cxn>
                  <a:cxn ang="0">
                    <a:pos x="T4" y="T5"/>
                  </a:cxn>
                  <a:cxn ang="0">
                    <a:pos x="T6" y="T7"/>
                  </a:cxn>
                  <a:cxn ang="0">
                    <a:pos x="T8" y="T9"/>
                  </a:cxn>
                </a:cxnLst>
                <a:rect l="0" t="0" r="r" b="b"/>
                <a:pathLst>
                  <a:path w="705" h="2633">
                    <a:moveTo>
                      <a:pt x="0" y="0"/>
                    </a:moveTo>
                    <a:lnTo>
                      <a:pt x="0" y="0"/>
                    </a:lnTo>
                    <a:cubicBezTo>
                      <a:pt x="0" y="0"/>
                      <a:pt x="437" y="1002"/>
                      <a:pt x="569" y="1373"/>
                    </a:cubicBezTo>
                    <a:lnTo>
                      <a:pt x="569" y="1373"/>
                    </a:lnTo>
                    <a:cubicBezTo>
                      <a:pt x="700" y="1745"/>
                      <a:pt x="704" y="2632"/>
                      <a:pt x="704" y="2632"/>
                    </a:cubicBezTo>
                  </a:path>
                </a:pathLst>
              </a:custGeom>
              <a:noFill/>
              <a:ln w="50800" cap="flat">
                <a:solidFill>
                  <a:srgbClr val="403F4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sz="3600" dirty="0">
                  <a:latin typeface="+mj-lt"/>
                </a:endParaRPr>
              </a:p>
            </p:txBody>
          </p:sp>
          <p:sp>
            <p:nvSpPr>
              <p:cNvPr id="47" name="Freeform 762">
                <a:extLst>
                  <a:ext uri="{FF2B5EF4-FFF2-40B4-BE49-F238E27FC236}">
                    <a16:creationId xmlns:a16="http://schemas.microsoft.com/office/drawing/2014/main" id="{506F252F-3A00-493C-8C8D-CD9F566E534E}"/>
                  </a:ext>
                </a:extLst>
              </p:cNvPr>
              <p:cNvSpPr>
                <a:spLocks noChangeArrowheads="1"/>
              </p:cNvSpPr>
              <p:nvPr/>
            </p:nvSpPr>
            <p:spPr bwMode="auto">
              <a:xfrm>
                <a:off x="12773527" y="6757191"/>
                <a:ext cx="460848" cy="1719541"/>
              </a:xfrm>
              <a:custGeom>
                <a:avLst/>
                <a:gdLst>
                  <a:gd name="T0" fmla="*/ 704 w 705"/>
                  <a:gd name="T1" fmla="*/ 0 h 2633"/>
                  <a:gd name="T2" fmla="*/ 704 w 705"/>
                  <a:gd name="T3" fmla="*/ 0 h 2633"/>
                  <a:gd name="T4" fmla="*/ 136 w 705"/>
                  <a:gd name="T5" fmla="*/ 1373 h 2633"/>
                  <a:gd name="T6" fmla="*/ 136 w 705"/>
                  <a:gd name="T7" fmla="*/ 1373 h 2633"/>
                  <a:gd name="T8" fmla="*/ 0 w 705"/>
                  <a:gd name="T9" fmla="*/ 2632 h 2633"/>
                </a:gdLst>
                <a:ahLst/>
                <a:cxnLst>
                  <a:cxn ang="0">
                    <a:pos x="T0" y="T1"/>
                  </a:cxn>
                  <a:cxn ang="0">
                    <a:pos x="T2" y="T3"/>
                  </a:cxn>
                  <a:cxn ang="0">
                    <a:pos x="T4" y="T5"/>
                  </a:cxn>
                  <a:cxn ang="0">
                    <a:pos x="T6" y="T7"/>
                  </a:cxn>
                  <a:cxn ang="0">
                    <a:pos x="T8" y="T9"/>
                  </a:cxn>
                </a:cxnLst>
                <a:rect l="0" t="0" r="r" b="b"/>
                <a:pathLst>
                  <a:path w="705" h="2633">
                    <a:moveTo>
                      <a:pt x="704" y="0"/>
                    </a:moveTo>
                    <a:lnTo>
                      <a:pt x="704" y="0"/>
                    </a:lnTo>
                    <a:cubicBezTo>
                      <a:pt x="704" y="0"/>
                      <a:pt x="268" y="1002"/>
                      <a:pt x="136" y="1373"/>
                    </a:cubicBezTo>
                    <a:lnTo>
                      <a:pt x="136" y="1373"/>
                    </a:lnTo>
                    <a:cubicBezTo>
                      <a:pt x="4" y="1745"/>
                      <a:pt x="0" y="2632"/>
                      <a:pt x="0" y="2632"/>
                    </a:cubicBezTo>
                  </a:path>
                </a:pathLst>
              </a:custGeom>
              <a:noFill/>
              <a:ln w="50800" cap="flat">
                <a:solidFill>
                  <a:srgbClr val="403F4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sz="3600" dirty="0">
                  <a:latin typeface="+mj-lt"/>
                </a:endParaRPr>
              </a:p>
            </p:txBody>
          </p:sp>
          <p:sp>
            <p:nvSpPr>
              <p:cNvPr id="48" name="Freeform 783">
                <a:extLst>
                  <a:ext uri="{FF2B5EF4-FFF2-40B4-BE49-F238E27FC236}">
                    <a16:creationId xmlns:a16="http://schemas.microsoft.com/office/drawing/2014/main" id="{EA313465-CC0B-48E7-A5FF-2A975DE398DD}"/>
                  </a:ext>
                </a:extLst>
              </p:cNvPr>
              <p:cNvSpPr>
                <a:spLocks noChangeArrowheads="1"/>
              </p:cNvSpPr>
              <p:nvPr/>
            </p:nvSpPr>
            <p:spPr bwMode="auto">
              <a:xfrm>
                <a:off x="11903676" y="6797516"/>
                <a:ext cx="1200431" cy="393949"/>
              </a:xfrm>
              <a:custGeom>
                <a:avLst/>
                <a:gdLst>
                  <a:gd name="connsiteX0" fmla="*/ 1050199 w 1200431"/>
                  <a:gd name="connsiteY0" fmla="*/ 0 h 393949"/>
                  <a:gd name="connsiteX1" fmla="*/ 1200431 w 1200431"/>
                  <a:gd name="connsiteY1" fmla="*/ 197301 h 393949"/>
                  <a:gd name="connsiteX2" fmla="*/ 1050199 w 1200431"/>
                  <a:gd name="connsiteY2" fmla="*/ 393949 h 393949"/>
                  <a:gd name="connsiteX3" fmla="*/ 898654 w 1200431"/>
                  <a:gd name="connsiteY3" fmla="*/ 197301 h 393949"/>
                  <a:gd name="connsiteX4" fmla="*/ 1050199 w 1200431"/>
                  <a:gd name="connsiteY4" fmla="*/ 0 h 393949"/>
                  <a:gd name="connsiteX5" fmla="*/ 748878 w 1200431"/>
                  <a:gd name="connsiteY5" fmla="*/ 0 h 393949"/>
                  <a:gd name="connsiteX6" fmla="*/ 898003 w 1200431"/>
                  <a:gd name="connsiteY6" fmla="*/ 197301 h 393949"/>
                  <a:gd name="connsiteX7" fmla="*/ 748878 w 1200431"/>
                  <a:gd name="connsiteY7" fmla="*/ 393949 h 393949"/>
                  <a:gd name="connsiteX8" fmla="*/ 599103 w 1200431"/>
                  <a:gd name="connsiteY8" fmla="*/ 197301 h 393949"/>
                  <a:gd name="connsiteX9" fmla="*/ 748878 w 1200431"/>
                  <a:gd name="connsiteY9" fmla="*/ 0 h 393949"/>
                  <a:gd name="connsiteX10" fmla="*/ 449001 w 1200431"/>
                  <a:gd name="connsiteY10" fmla="*/ 0 h 393949"/>
                  <a:gd name="connsiteX11" fmla="*/ 598450 w 1200431"/>
                  <a:gd name="connsiteY11" fmla="*/ 197301 h 393949"/>
                  <a:gd name="connsiteX12" fmla="*/ 449001 w 1200431"/>
                  <a:gd name="connsiteY12" fmla="*/ 393949 h 393949"/>
                  <a:gd name="connsiteX13" fmla="*/ 299552 w 1200431"/>
                  <a:gd name="connsiteY13" fmla="*/ 197301 h 393949"/>
                  <a:gd name="connsiteX14" fmla="*/ 449001 w 1200431"/>
                  <a:gd name="connsiteY14" fmla="*/ 0 h 393949"/>
                  <a:gd name="connsiteX15" fmla="*/ 149124 w 1200431"/>
                  <a:gd name="connsiteY15" fmla="*/ 0 h 393949"/>
                  <a:gd name="connsiteX16" fmla="*/ 298900 w 1200431"/>
                  <a:gd name="connsiteY16" fmla="*/ 197301 h 393949"/>
                  <a:gd name="connsiteX17" fmla="*/ 149124 w 1200431"/>
                  <a:gd name="connsiteY17" fmla="*/ 393949 h 393949"/>
                  <a:gd name="connsiteX18" fmla="*/ 0 w 1200431"/>
                  <a:gd name="connsiteY18" fmla="*/ 197301 h 393949"/>
                  <a:gd name="connsiteX19" fmla="*/ 149124 w 1200431"/>
                  <a:gd name="connsiteY19" fmla="*/ 0 h 3939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00431" h="393949">
                    <a:moveTo>
                      <a:pt x="1050199" y="0"/>
                    </a:moveTo>
                    <a:cubicBezTo>
                      <a:pt x="1132859" y="0"/>
                      <a:pt x="1200431" y="88198"/>
                      <a:pt x="1200431" y="197301"/>
                    </a:cubicBezTo>
                    <a:cubicBezTo>
                      <a:pt x="1200431" y="305751"/>
                      <a:pt x="1132859" y="393949"/>
                      <a:pt x="1050199" y="393949"/>
                    </a:cubicBezTo>
                    <a:cubicBezTo>
                      <a:pt x="966882" y="393949"/>
                      <a:pt x="898654" y="305751"/>
                      <a:pt x="898654" y="197301"/>
                    </a:cubicBezTo>
                    <a:cubicBezTo>
                      <a:pt x="898654" y="88198"/>
                      <a:pt x="966882" y="0"/>
                      <a:pt x="1050199" y="0"/>
                    </a:cubicBezTo>
                    <a:close/>
                    <a:moveTo>
                      <a:pt x="748878" y="0"/>
                    </a:moveTo>
                    <a:cubicBezTo>
                      <a:pt x="831581" y="0"/>
                      <a:pt x="898003" y="88198"/>
                      <a:pt x="898003" y="197301"/>
                    </a:cubicBezTo>
                    <a:cubicBezTo>
                      <a:pt x="898003" y="305751"/>
                      <a:pt x="831581" y="393949"/>
                      <a:pt x="748878" y="393949"/>
                    </a:cubicBezTo>
                    <a:cubicBezTo>
                      <a:pt x="666176" y="393949"/>
                      <a:pt x="599103" y="305751"/>
                      <a:pt x="599103" y="197301"/>
                    </a:cubicBezTo>
                    <a:cubicBezTo>
                      <a:pt x="599103" y="88198"/>
                      <a:pt x="666176" y="0"/>
                      <a:pt x="748878" y="0"/>
                    </a:cubicBezTo>
                    <a:close/>
                    <a:moveTo>
                      <a:pt x="449001" y="0"/>
                    </a:moveTo>
                    <a:cubicBezTo>
                      <a:pt x="531231" y="0"/>
                      <a:pt x="598450" y="88198"/>
                      <a:pt x="598450" y="197301"/>
                    </a:cubicBezTo>
                    <a:cubicBezTo>
                      <a:pt x="598450" y="305751"/>
                      <a:pt x="531231" y="393949"/>
                      <a:pt x="449001" y="393949"/>
                    </a:cubicBezTo>
                    <a:cubicBezTo>
                      <a:pt x="366772" y="393949"/>
                      <a:pt x="299552" y="305751"/>
                      <a:pt x="299552" y="197301"/>
                    </a:cubicBezTo>
                    <a:cubicBezTo>
                      <a:pt x="299552" y="88198"/>
                      <a:pt x="366772" y="0"/>
                      <a:pt x="449001" y="0"/>
                    </a:cubicBezTo>
                    <a:close/>
                    <a:moveTo>
                      <a:pt x="149124" y="0"/>
                    </a:moveTo>
                    <a:cubicBezTo>
                      <a:pt x="231826" y="0"/>
                      <a:pt x="298900" y="88198"/>
                      <a:pt x="298900" y="197301"/>
                    </a:cubicBezTo>
                    <a:cubicBezTo>
                      <a:pt x="298900" y="305751"/>
                      <a:pt x="231826" y="393949"/>
                      <a:pt x="149124" y="393949"/>
                    </a:cubicBezTo>
                    <a:cubicBezTo>
                      <a:pt x="66422" y="393949"/>
                      <a:pt x="0" y="305751"/>
                      <a:pt x="0" y="197301"/>
                    </a:cubicBezTo>
                    <a:cubicBezTo>
                      <a:pt x="0" y="88198"/>
                      <a:pt x="66422" y="0"/>
                      <a:pt x="149124" y="0"/>
                    </a:cubicBezTo>
                    <a:close/>
                  </a:path>
                </a:pathLst>
              </a:custGeom>
              <a:noFill/>
              <a:ln w="50800" cap="flat">
                <a:solidFill>
                  <a:srgbClr val="403F4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nchor="ctr">
                <a:noAutofit/>
              </a:bodyPr>
              <a:lstStyle/>
              <a:p>
                <a:endParaRPr lang="en-US" sz="3600" dirty="0">
                  <a:latin typeface="+mj-lt"/>
                </a:endParaRPr>
              </a:p>
            </p:txBody>
          </p:sp>
        </p:grpSp>
        <p:sp>
          <p:nvSpPr>
            <p:cNvPr id="44" name="Freeform 769">
              <a:extLst>
                <a:ext uri="{FF2B5EF4-FFF2-40B4-BE49-F238E27FC236}">
                  <a16:creationId xmlns:a16="http://schemas.microsoft.com/office/drawing/2014/main" id="{61388460-CBB4-4301-8D5C-45E609FB2B4F}"/>
                </a:ext>
              </a:extLst>
            </p:cNvPr>
            <p:cNvSpPr>
              <a:spLocks noChangeArrowheads="1"/>
            </p:cNvSpPr>
            <p:nvPr/>
          </p:nvSpPr>
          <p:spPr bwMode="auto">
            <a:xfrm>
              <a:off x="11326058" y="5540490"/>
              <a:ext cx="2335197" cy="2653360"/>
            </a:xfrm>
            <a:custGeom>
              <a:avLst/>
              <a:gdLst>
                <a:gd name="T0" fmla="*/ 2521 w 3429"/>
                <a:gd name="T1" fmla="*/ 630 h 3897"/>
                <a:gd name="T2" fmla="*/ 2521 w 3429"/>
                <a:gd name="T3" fmla="*/ 630 h 3897"/>
                <a:gd name="T4" fmla="*/ 565 w 3429"/>
                <a:gd name="T5" fmla="*/ 420 h 3897"/>
                <a:gd name="T6" fmla="*/ 565 w 3429"/>
                <a:gd name="T7" fmla="*/ 420 h 3897"/>
                <a:gd name="T8" fmla="*/ 956 w 3429"/>
                <a:gd name="T9" fmla="*/ 1212 h 3897"/>
                <a:gd name="T10" fmla="*/ 956 w 3429"/>
                <a:gd name="T11" fmla="*/ 1212 h 3897"/>
                <a:gd name="T12" fmla="*/ 2718 w 3429"/>
                <a:gd name="T13" fmla="*/ 2194 h 3897"/>
                <a:gd name="T14" fmla="*/ 2718 w 3429"/>
                <a:gd name="T15" fmla="*/ 2194 h 3897"/>
                <a:gd name="T16" fmla="*/ 2866 w 3429"/>
                <a:gd name="T17" fmla="*/ 3717 h 3897"/>
                <a:gd name="T18" fmla="*/ 2866 w 3429"/>
                <a:gd name="T19" fmla="*/ 3717 h 3897"/>
                <a:gd name="T20" fmla="*/ 3368 w 3429"/>
                <a:gd name="T21" fmla="*/ 2387 h 3897"/>
                <a:gd name="T22" fmla="*/ 3368 w 3429"/>
                <a:gd name="T23" fmla="*/ 2387 h 3897"/>
                <a:gd name="T24" fmla="*/ 2521 w 3429"/>
                <a:gd name="T25" fmla="*/ 630 h 3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29" h="3897">
                  <a:moveTo>
                    <a:pt x="2521" y="630"/>
                  </a:moveTo>
                  <a:lnTo>
                    <a:pt x="2521" y="630"/>
                  </a:lnTo>
                  <a:cubicBezTo>
                    <a:pt x="2145" y="357"/>
                    <a:pt x="1132" y="0"/>
                    <a:pt x="565" y="420"/>
                  </a:cubicBezTo>
                  <a:lnTo>
                    <a:pt x="565" y="420"/>
                  </a:lnTo>
                  <a:cubicBezTo>
                    <a:pt x="0" y="837"/>
                    <a:pt x="549" y="1164"/>
                    <a:pt x="956" y="1212"/>
                  </a:cubicBezTo>
                  <a:lnTo>
                    <a:pt x="956" y="1212"/>
                  </a:lnTo>
                  <a:cubicBezTo>
                    <a:pt x="1537" y="1279"/>
                    <a:pt x="2414" y="1465"/>
                    <a:pt x="2718" y="2194"/>
                  </a:cubicBezTo>
                  <a:lnTo>
                    <a:pt x="2718" y="2194"/>
                  </a:lnTo>
                  <a:cubicBezTo>
                    <a:pt x="3125" y="3171"/>
                    <a:pt x="2790" y="3896"/>
                    <a:pt x="2866" y="3717"/>
                  </a:cubicBezTo>
                  <a:lnTo>
                    <a:pt x="2866" y="3717"/>
                  </a:lnTo>
                  <a:cubicBezTo>
                    <a:pt x="3078" y="3213"/>
                    <a:pt x="3308" y="2928"/>
                    <a:pt x="3368" y="2387"/>
                  </a:cubicBezTo>
                  <a:lnTo>
                    <a:pt x="3368" y="2387"/>
                  </a:lnTo>
                  <a:cubicBezTo>
                    <a:pt x="3428" y="1846"/>
                    <a:pt x="3043" y="1009"/>
                    <a:pt x="2521" y="630"/>
                  </a:cubicBezTo>
                </a:path>
              </a:pathLst>
            </a:custGeom>
            <a:solidFill>
              <a:schemeClr val="bg1">
                <a:lumMod val="95000"/>
              </a:schemeClr>
            </a:solidFill>
            <a:ln>
              <a:noFill/>
            </a:ln>
            <a:effectLst/>
          </p:spPr>
          <p:txBody>
            <a:bodyPr wrap="none" anchor="ctr"/>
            <a:lstStyle/>
            <a:p>
              <a:endParaRPr lang="en-US" sz="3600" dirty="0">
                <a:latin typeface="+mj-lt"/>
              </a:endParaRPr>
            </a:p>
          </p:txBody>
        </p:sp>
        <p:sp>
          <p:nvSpPr>
            <p:cNvPr id="45" name="Freeform 779">
              <a:extLst>
                <a:ext uri="{FF2B5EF4-FFF2-40B4-BE49-F238E27FC236}">
                  <a16:creationId xmlns:a16="http://schemas.microsoft.com/office/drawing/2014/main" id="{C9178D50-0C02-420A-AB01-B59795CE4C00}"/>
                </a:ext>
              </a:extLst>
            </p:cNvPr>
            <p:cNvSpPr>
              <a:spLocks noChangeArrowheads="1"/>
            </p:cNvSpPr>
            <p:nvPr/>
          </p:nvSpPr>
          <p:spPr bwMode="auto">
            <a:xfrm>
              <a:off x="11380086" y="9235382"/>
              <a:ext cx="1734208" cy="608625"/>
            </a:xfrm>
            <a:custGeom>
              <a:avLst/>
              <a:gdLst>
                <a:gd name="connsiteX0" fmla="*/ 38809 w 1664161"/>
                <a:gd name="connsiteY0" fmla="*/ 443566 h 584042"/>
                <a:gd name="connsiteX1" fmla="*/ 1628884 w 1664161"/>
                <a:gd name="connsiteY1" fmla="*/ 443566 h 584042"/>
                <a:gd name="connsiteX2" fmla="*/ 1664161 w 1664161"/>
                <a:gd name="connsiteY2" fmla="*/ 481158 h 584042"/>
                <a:gd name="connsiteX3" fmla="*/ 1664161 w 1664161"/>
                <a:gd name="connsiteY3" fmla="*/ 546450 h 584042"/>
                <a:gd name="connsiteX4" fmla="*/ 1628884 w 1664161"/>
                <a:gd name="connsiteY4" fmla="*/ 584042 h 584042"/>
                <a:gd name="connsiteX5" fmla="*/ 38809 w 1664161"/>
                <a:gd name="connsiteY5" fmla="*/ 584042 h 584042"/>
                <a:gd name="connsiteX6" fmla="*/ 2879 w 1664161"/>
                <a:gd name="connsiteY6" fmla="*/ 546450 h 584042"/>
                <a:gd name="connsiteX7" fmla="*/ 2879 w 1664161"/>
                <a:gd name="connsiteY7" fmla="*/ 481158 h 584042"/>
                <a:gd name="connsiteX8" fmla="*/ 38809 w 1664161"/>
                <a:gd name="connsiteY8" fmla="*/ 443566 h 584042"/>
                <a:gd name="connsiteX9" fmla="*/ 35291 w 1664161"/>
                <a:gd name="connsiteY9" fmla="*/ 221785 h 584042"/>
                <a:gd name="connsiteX10" fmla="*/ 1625990 w 1664161"/>
                <a:gd name="connsiteY10" fmla="*/ 221785 h 584042"/>
                <a:gd name="connsiteX11" fmla="*/ 1661280 w 1664161"/>
                <a:gd name="connsiteY11" fmla="*/ 259377 h 584042"/>
                <a:gd name="connsiteX12" fmla="*/ 1661280 w 1664161"/>
                <a:gd name="connsiteY12" fmla="*/ 324668 h 584042"/>
                <a:gd name="connsiteX13" fmla="*/ 1625990 w 1664161"/>
                <a:gd name="connsiteY13" fmla="*/ 362259 h 584042"/>
                <a:gd name="connsiteX14" fmla="*/ 35291 w 1664161"/>
                <a:gd name="connsiteY14" fmla="*/ 362259 h 584042"/>
                <a:gd name="connsiteX15" fmla="*/ 0 w 1664161"/>
                <a:gd name="connsiteY15" fmla="*/ 324668 h 584042"/>
                <a:gd name="connsiteX16" fmla="*/ 0 w 1664161"/>
                <a:gd name="connsiteY16" fmla="*/ 259377 h 584042"/>
                <a:gd name="connsiteX17" fmla="*/ 35291 w 1664161"/>
                <a:gd name="connsiteY17" fmla="*/ 221785 h 584042"/>
                <a:gd name="connsiteX18" fmla="*/ 35291 w 1664161"/>
                <a:gd name="connsiteY18" fmla="*/ 0 h 584042"/>
                <a:gd name="connsiteX19" fmla="*/ 1625990 w 1664161"/>
                <a:gd name="connsiteY19" fmla="*/ 0 h 584042"/>
                <a:gd name="connsiteX20" fmla="*/ 1661280 w 1664161"/>
                <a:gd name="connsiteY20" fmla="*/ 37592 h 584042"/>
                <a:gd name="connsiteX21" fmla="*/ 1661280 w 1664161"/>
                <a:gd name="connsiteY21" fmla="*/ 102884 h 584042"/>
                <a:gd name="connsiteX22" fmla="*/ 1625990 w 1664161"/>
                <a:gd name="connsiteY22" fmla="*/ 140476 h 584042"/>
                <a:gd name="connsiteX23" fmla="*/ 35291 w 1664161"/>
                <a:gd name="connsiteY23" fmla="*/ 140476 h 584042"/>
                <a:gd name="connsiteX24" fmla="*/ 0 w 1664161"/>
                <a:gd name="connsiteY24" fmla="*/ 102884 h 584042"/>
                <a:gd name="connsiteX25" fmla="*/ 0 w 1664161"/>
                <a:gd name="connsiteY25" fmla="*/ 37592 h 584042"/>
                <a:gd name="connsiteX26" fmla="*/ 35291 w 1664161"/>
                <a:gd name="connsiteY26" fmla="*/ 0 h 584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664161" h="584042">
                  <a:moveTo>
                    <a:pt x="38809" y="443566"/>
                  </a:moveTo>
                  <a:lnTo>
                    <a:pt x="1628884" y="443566"/>
                  </a:lnTo>
                  <a:cubicBezTo>
                    <a:pt x="1648482" y="443566"/>
                    <a:pt x="1664161" y="460713"/>
                    <a:pt x="1664161" y="481158"/>
                  </a:cubicBezTo>
                  <a:lnTo>
                    <a:pt x="1664161" y="546450"/>
                  </a:lnTo>
                  <a:cubicBezTo>
                    <a:pt x="1664161" y="567555"/>
                    <a:pt x="1648482" y="584042"/>
                    <a:pt x="1628884" y="584042"/>
                  </a:cubicBezTo>
                  <a:lnTo>
                    <a:pt x="38809" y="584042"/>
                  </a:lnTo>
                  <a:cubicBezTo>
                    <a:pt x="19211" y="584042"/>
                    <a:pt x="2879" y="567555"/>
                    <a:pt x="2879" y="546450"/>
                  </a:cubicBezTo>
                  <a:lnTo>
                    <a:pt x="2879" y="481158"/>
                  </a:lnTo>
                  <a:cubicBezTo>
                    <a:pt x="2879" y="460713"/>
                    <a:pt x="19211" y="443566"/>
                    <a:pt x="38809" y="443566"/>
                  </a:cubicBezTo>
                  <a:close/>
                  <a:moveTo>
                    <a:pt x="35291" y="221785"/>
                  </a:moveTo>
                  <a:lnTo>
                    <a:pt x="1625990" y="221785"/>
                  </a:lnTo>
                  <a:cubicBezTo>
                    <a:pt x="1645596" y="221785"/>
                    <a:pt x="1661280" y="238932"/>
                    <a:pt x="1661280" y="259377"/>
                  </a:cubicBezTo>
                  <a:lnTo>
                    <a:pt x="1661280" y="324668"/>
                  </a:lnTo>
                  <a:cubicBezTo>
                    <a:pt x="1661280" y="345772"/>
                    <a:pt x="1645596" y="362259"/>
                    <a:pt x="1625990" y="362259"/>
                  </a:cubicBezTo>
                  <a:lnTo>
                    <a:pt x="35291" y="362259"/>
                  </a:lnTo>
                  <a:cubicBezTo>
                    <a:pt x="15685" y="362259"/>
                    <a:pt x="0" y="345772"/>
                    <a:pt x="0" y="324668"/>
                  </a:cubicBezTo>
                  <a:lnTo>
                    <a:pt x="0" y="259377"/>
                  </a:lnTo>
                  <a:cubicBezTo>
                    <a:pt x="0" y="238932"/>
                    <a:pt x="15685" y="221785"/>
                    <a:pt x="35291" y="221785"/>
                  </a:cubicBezTo>
                  <a:close/>
                  <a:moveTo>
                    <a:pt x="35291" y="0"/>
                  </a:moveTo>
                  <a:lnTo>
                    <a:pt x="1625990" y="0"/>
                  </a:lnTo>
                  <a:cubicBezTo>
                    <a:pt x="1645596" y="0"/>
                    <a:pt x="1661280" y="17147"/>
                    <a:pt x="1661280" y="37592"/>
                  </a:cubicBezTo>
                  <a:lnTo>
                    <a:pt x="1661280" y="102884"/>
                  </a:lnTo>
                  <a:cubicBezTo>
                    <a:pt x="1661280" y="123989"/>
                    <a:pt x="1645596" y="140476"/>
                    <a:pt x="1625990" y="140476"/>
                  </a:cubicBezTo>
                  <a:lnTo>
                    <a:pt x="35291" y="140476"/>
                  </a:lnTo>
                  <a:cubicBezTo>
                    <a:pt x="15685" y="140476"/>
                    <a:pt x="0" y="123989"/>
                    <a:pt x="0" y="102884"/>
                  </a:cubicBezTo>
                  <a:lnTo>
                    <a:pt x="0" y="37592"/>
                  </a:lnTo>
                  <a:cubicBezTo>
                    <a:pt x="0" y="17147"/>
                    <a:pt x="15685" y="0"/>
                    <a:pt x="35291" y="0"/>
                  </a:cubicBezTo>
                  <a:close/>
                </a:path>
              </a:pathLst>
            </a:custGeom>
            <a:solidFill>
              <a:schemeClr val="bg1">
                <a:lumMod val="75000"/>
              </a:schemeClr>
            </a:solidFill>
            <a:ln>
              <a:noFill/>
            </a:ln>
            <a:effectLst/>
          </p:spPr>
          <p:txBody>
            <a:bodyPr wrap="square" anchor="ctr">
              <a:noAutofit/>
            </a:bodyPr>
            <a:lstStyle/>
            <a:p>
              <a:endParaRPr lang="en-US" sz="3600" dirty="0">
                <a:latin typeface="+mj-lt"/>
              </a:endParaRPr>
            </a:p>
          </p:txBody>
        </p:sp>
      </p:grpSp>
      <p:sp>
        <p:nvSpPr>
          <p:cNvPr id="49" name="Subtitle 2">
            <a:extLst>
              <a:ext uri="{FF2B5EF4-FFF2-40B4-BE49-F238E27FC236}">
                <a16:creationId xmlns:a16="http://schemas.microsoft.com/office/drawing/2014/main" id="{1A4357B7-3D87-42D5-A633-487805A55458}"/>
              </a:ext>
            </a:extLst>
          </p:cNvPr>
          <p:cNvSpPr txBox="1">
            <a:spLocks/>
          </p:cNvSpPr>
          <p:nvPr/>
        </p:nvSpPr>
        <p:spPr>
          <a:xfrm>
            <a:off x="6008237" y="1700415"/>
            <a:ext cx="1632466" cy="738664"/>
          </a:xfrm>
          <a:prstGeom prst="rect">
            <a:avLst/>
          </a:prstGeom>
        </p:spPr>
        <p:txBody>
          <a:bodyPr vert="horz" wrap="square" lIns="91440" tIns="45720" rIns="91440" bIns="4572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pPr>
            <a:r>
              <a:rPr lang="en-US" sz="1400" b="1" dirty="0">
                <a:solidFill>
                  <a:schemeClr val="bg1"/>
                </a:solidFill>
                <a:latin typeface="+mj-lt"/>
                <a:ea typeface="Lato Light" panose="020F0502020204030203" pitchFamily="34" charset="0"/>
                <a:cs typeface="Mukta ExtraLight" panose="020B0000000000000000" pitchFamily="34" charset="77"/>
              </a:rPr>
              <a:t>Develop framework and templates </a:t>
            </a:r>
          </a:p>
        </p:txBody>
      </p:sp>
      <p:sp>
        <p:nvSpPr>
          <p:cNvPr id="50" name="Subtitle 2">
            <a:extLst>
              <a:ext uri="{FF2B5EF4-FFF2-40B4-BE49-F238E27FC236}">
                <a16:creationId xmlns:a16="http://schemas.microsoft.com/office/drawing/2014/main" id="{79128950-83E2-4A10-9255-F5106D161CD2}"/>
              </a:ext>
            </a:extLst>
          </p:cNvPr>
          <p:cNvSpPr txBox="1">
            <a:spLocks/>
          </p:cNvSpPr>
          <p:nvPr/>
        </p:nvSpPr>
        <p:spPr>
          <a:xfrm>
            <a:off x="4249471" y="1704234"/>
            <a:ext cx="1572336" cy="738664"/>
          </a:xfrm>
          <a:prstGeom prst="rect">
            <a:avLst/>
          </a:prstGeom>
        </p:spPr>
        <p:txBody>
          <a:bodyPr vert="horz" wrap="square" lIns="91440" tIns="45720" rIns="91440" bIns="4572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pPr>
            <a:r>
              <a:rPr lang="en-US" sz="1400" b="1" dirty="0">
                <a:solidFill>
                  <a:schemeClr val="bg1"/>
                </a:solidFill>
                <a:latin typeface="+mj-lt"/>
                <a:ea typeface="Lato Light" panose="020F0502020204030203" pitchFamily="34" charset="0"/>
                <a:cs typeface="Mukta ExtraLight" panose="020B0000000000000000" pitchFamily="34" charset="77"/>
              </a:rPr>
              <a:t>Train the risk team by apply the framework </a:t>
            </a:r>
          </a:p>
        </p:txBody>
      </p:sp>
      <p:sp>
        <p:nvSpPr>
          <p:cNvPr id="51" name="Subtitle 2">
            <a:extLst>
              <a:ext uri="{FF2B5EF4-FFF2-40B4-BE49-F238E27FC236}">
                <a16:creationId xmlns:a16="http://schemas.microsoft.com/office/drawing/2014/main" id="{C8CF6998-2B57-47B9-9F4A-9E8446CC5DBB}"/>
              </a:ext>
            </a:extLst>
          </p:cNvPr>
          <p:cNvSpPr txBox="1">
            <a:spLocks/>
          </p:cNvSpPr>
          <p:nvPr/>
        </p:nvSpPr>
        <p:spPr>
          <a:xfrm>
            <a:off x="3114867" y="2967570"/>
            <a:ext cx="1459094" cy="738664"/>
          </a:xfrm>
          <a:prstGeom prst="rect">
            <a:avLst/>
          </a:prstGeom>
        </p:spPr>
        <p:txBody>
          <a:bodyPr vert="horz" wrap="square" lIns="91440" tIns="45720" rIns="91440" bIns="4572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pPr>
            <a:r>
              <a:rPr lang="en-US" sz="1400" b="1" dirty="0">
                <a:solidFill>
                  <a:schemeClr val="bg1"/>
                </a:solidFill>
                <a:latin typeface="+mj-lt"/>
                <a:ea typeface="Lato Light" panose="020F0502020204030203" pitchFamily="34" charset="0"/>
                <a:cs typeface="Mukta ExtraLight" panose="020B0000000000000000" pitchFamily="34" charset="77"/>
              </a:rPr>
              <a:t>Sustain the operation and create the value</a:t>
            </a:r>
          </a:p>
        </p:txBody>
      </p:sp>
      <p:sp>
        <p:nvSpPr>
          <p:cNvPr id="52" name="Subtitle 2">
            <a:extLst>
              <a:ext uri="{FF2B5EF4-FFF2-40B4-BE49-F238E27FC236}">
                <a16:creationId xmlns:a16="http://schemas.microsoft.com/office/drawing/2014/main" id="{DC974DF9-BCBA-45E2-A3F8-A4B83A70FE73}"/>
              </a:ext>
            </a:extLst>
          </p:cNvPr>
          <p:cNvSpPr txBox="1">
            <a:spLocks/>
          </p:cNvSpPr>
          <p:nvPr/>
        </p:nvSpPr>
        <p:spPr>
          <a:xfrm>
            <a:off x="7355426" y="3068317"/>
            <a:ext cx="1427605" cy="738664"/>
          </a:xfrm>
          <a:prstGeom prst="rect">
            <a:avLst/>
          </a:prstGeom>
        </p:spPr>
        <p:txBody>
          <a:bodyPr vert="horz" wrap="square" lIns="91440" tIns="45720" rIns="91440" bIns="4572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pPr>
            <a:r>
              <a:rPr lang="en-US" sz="1400" b="1" dirty="0">
                <a:solidFill>
                  <a:schemeClr val="bg1"/>
                </a:solidFill>
                <a:latin typeface="+mj-lt"/>
                <a:ea typeface="Lato Light" panose="020F0502020204030203" pitchFamily="34" charset="0"/>
                <a:cs typeface="Mukta ExtraLight" panose="020B0000000000000000" pitchFamily="34" charset="77"/>
              </a:rPr>
              <a:t>Develop governance model </a:t>
            </a:r>
          </a:p>
        </p:txBody>
      </p:sp>
      <p:sp>
        <p:nvSpPr>
          <p:cNvPr id="53" name="Subtitle 2">
            <a:extLst>
              <a:ext uri="{FF2B5EF4-FFF2-40B4-BE49-F238E27FC236}">
                <a16:creationId xmlns:a16="http://schemas.microsoft.com/office/drawing/2014/main" id="{74254786-531E-443A-80F8-44F3362C813F}"/>
              </a:ext>
            </a:extLst>
          </p:cNvPr>
          <p:cNvSpPr txBox="1">
            <a:spLocks/>
          </p:cNvSpPr>
          <p:nvPr/>
        </p:nvSpPr>
        <p:spPr>
          <a:xfrm>
            <a:off x="3182624" y="4615367"/>
            <a:ext cx="1720615" cy="523220"/>
          </a:xfrm>
          <a:prstGeom prst="rect">
            <a:avLst/>
          </a:prstGeom>
        </p:spPr>
        <p:txBody>
          <a:bodyPr vert="horz" wrap="square" lIns="91440" tIns="45720" rIns="91440" bIns="4572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pPr>
            <a:r>
              <a:rPr lang="en-US" sz="1400" b="1" dirty="0">
                <a:solidFill>
                  <a:schemeClr val="bg1"/>
                </a:solidFill>
                <a:latin typeface="+mj-lt"/>
                <a:ea typeface="Lato Light" panose="020F0502020204030203" pitchFamily="34" charset="0"/>
                <a:cs typeface="Mukta ExtraLight" panose="020B0000000000000000" pitchFamily="34" charset="77"/>
              </a:rPr>
              <a:t>Reporting and enhancing </a:t>
            </a:r>
          </a:p>
        </p:txBody>
      </p:sp>
      <p:sp>
        <p:nvSpPr>
          <p:cNvPr id="54" name="Subtitle 2">
            <a:extLst>
              <a:ext uri="{FF2B5EF4-FFF2-40B4-BE49-F238E27FC236}">
                <a16:creationId xmlns:a16="http://schemas.microsoft.com/office/drawing/2014/main" id="{62A3FE26-3F86-4D04-853C-5293B6F38AA2}"/>
              </a:ext>
            </a:extLst>
          </p:cNvPr>
          <p:cNvSpPr txBox="1">
            <a:spLocks/>
          </p:cNvSpPr>
          <p:nvPr/>
        </p:nvSpPr>
        <p:spPr>
          <a:xfrm>
            <a:off x="7444914" y="4615367"/>
            <a:ext cx="1351631" cy="738664"/>
          </a:xfrm>
          <a:prstGeom prst="rect">
            <a:avLst/>
          </a:prstGeom>
        </p:spPr>
        <p:txBody>
          <a:bodyPr vert="horz" wrap="square" lIns="91440" tIns="45720" rIns="91440" bIns="4572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pPr>
            <a:r>
              <a:rPr lang="en-US" sz="1400" b="1" dirty="0">
                <a:solidFill>
                  <a:schemeClr val="bg1"/>
                </a:solidFill>
                <a:latin typeface="+mj-lt"/>
                <a:ea typeface="Lato Light" panose="020F0502020204030203" pitchFamily="34" charset="0"/>
                <a:cs typeface="Mukta ExtraLight" panose="020B0000000000000000" pitchFamily="34" charset="77"/>
              </a:rPr>
              <a:t>Define the service boundaries </a:t>
            </a:r>
          </a:p>
        </p:txBody>
      </p:sp>
    </p:spTree>
    <p:extLst>
      <p:ext uri="{BB962C8B-B14F-4D97-AF65-F5344CB8AC3E}">
        <p14:creationId xmlns:p14="http://schemas.microsoft.com/office/powerpoint/2010/main" val="4933175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2" name="TextBox 16">
            <a:extLst>
              <a:ext uri="{FF2B5EF4-FFF2-40B4-BE49-F238E27FC236}">
                <a16:creationId xmlns:a16="http://schemas.microsoft.com/office/drawing/2014/main" id="{14D89737-5B84-4682-9829-9C8BB0A52B49}"/>
              </a:ext>
            </a:extLst>
          </p:cNvPr>
          <p:cNvSpPr txBox="1"/>
          <p:nvPr/>
        </p:nvSpPr>
        <p:spPr>
          <a:xfrm>
            <a:off x="104273" y="108729"/>
            <a:ext cx="7165445" cy="584775"/>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3200" b="1" dirty="0">
                <a:solidFill>
                  <a:srgbClr val="C00000"/>
                </a:solidFill>
                <a:latin typeface="Helvetica Neue"/>
              </a:rPr>
              <a:t>Case Study </a:t>
            </a:r>
            <a:endParaRPr kumimoji="0" lang="en-US" sz="3200" b="1" i="0" u="none" strike="noStrike" kern="1200" cap="none" spc="0" normalizeH="0" baseline="0" noProof="0" dirty="0">
              <a:ln>
                <a:noFill/>
              </a:ln>
              <a:solidFill>
                <a:srgbClr val="C00000"/>
              </a:solidFill>
              <a:effectLst/>
              <a:uLnTx/>
              <a:uFillTx/>
              <a:latin typeface="Calibri"/>
              <a:ea typeface="+mn-ea"/>
              <a:cs typeface="+mn-cs"/>
            </a:endParaRPr>
          </a:p>
        </p:txBody>
      </p:sp>
      <p:sp>
        <p:nvSpPr>
          <p:cNvPr id="55" name="TextBox 9">
            <a:extLst>
              <a:ext uri="{FF2B5EF4-FFF2-40B4-BE49-F238E27FC236}">
                <a16:creationId xmlns:a16="http://schemas.microsoft.com/office/drawing/2014/main" id="{9D1F27A8-5853-4C89-8D63-4A210B5F9B1F}"/>
              </a:ext>
            </a:extLst>
          </p:cNvPr>
          <p:cNvSpPr txBox="1"/>
          <p:nvPr/>
        </p:nvSpPr>
        <p:spPr>
          <a:xfrm>
            <a:off x="400004" y="3673462"/>
            <a:ext cx="254958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Evaluation </a:t>
            </a:r>
            <a:endParaRPr kumimoji="0" lang="en-US" sz="1800" b="0" i="0" u="none" strike="noStrike" kern="1200" cap="none" spc="0" normalizeH="0" baseline="0" noProof="0" dirty="0">
              <a:ln>
                <a:noFill/>
              </a:ln>
              <a:solidFill>
                <a:srgbClr val="C00000"/>
              </a:solidFill>
              <a:effectLst/>
              <a:uLnTx/>
              <a:uFillTx/>
              <a:latin typeface="Calibri"/>
              <a:ea typeface="+mn-ea"/>
              <a:cs typeface="+mn-cs"/>
            </a:endParaRPr>
          </a:p>
        </p:txBody>
      </p:sp>
      <p:sp>
        <p:nvSpPr>
          <p:cNvPr id="56" name="TextBox 10">
            <a:extLst>
              <a:ext uri="{FF2B5EF4-FFF2-40B4-BE49-F238E27FC236}">
                <a16:creationId xmlns:a16="http://schemas.microsoft.com/office/drawing/2014/main" id="{D5B99912-18F2-4CBB-8760-ABB99E2AAEE2}"/>
              </a:ext>
            </a:extLst>
          </p:cNvPr>
          <p:cNvSpPr txBox="1"/>
          <p:nvPr/>
        </p:nvSpPr>
        <p:spPr>
          <a:xfrm>
            <a:off x="400004" y="4034574"/>
            <a:ext cx="2458432" cy="698717"/>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7. Risk Rank</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8. Risk Trigger</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p:txBody>
      </p:sp>
      <p:sp>
        <p:nvSpPr>
          <p:cNvPr id="57" name="TextBox 16">
            <a:extLst>
              <a:ext uri="{FF2B5EF4-FFF2-40B4-BE49-F238E27FC236}">
                <a16:creationId xmlns:a16="http://schemas.microsoft.com/office/drawing/2014/main" id="{8F6AC07A-811F-44CC-93F9-F0285EC7A391}"/>
              </a:ext>
            </a:extLst>
          </p:cNvPr>
          <p:cNvSpPr txBox="1"/>
          <p:nvPr/>
        </p:nvSpPr>
        <p:spPr>
          <a:xfrm>
            <a:off x="400004" y="4781474"/>
            <a:ext cx="3752993"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Treatment</a:t>
            </a:r>
            <a:endParaRPr kumimoji="0" lang="en-US" sz="1800" b="1" i="0" u="none" strike="noStrike" kern="1200" cap="none" spc="0" normalizeH="0" baseline="0" noProof="0" dirty="0">
              <a:ln>
                <a:noFill/>
              </a:ln>
              <a:solidFill>
                <a:srgbClr val="C00000"/>
              </a:solidFill>
              <a:effectLst/>
              <a:uLnTx/>
              <a:uFillTx/>
              <a:latin typeface="Calibri"/>
              <a:ea typeface="+mn-ea"/>
              <a:cs typeface="+mn-cs"/>
            </a:endParaRPr>
          </a:p>
        </p:txBody>
      </p:sp>
      <p:sp>
        <p:nvSpPr>
          <p:cNvPr id="58" name="TextBox 17">
            <a:extLst>
              <a:ext uri="{FF2B5EF4-FFF2-40B4-BE49-F238E27FC236}">
                <a16:creationId xmlns:a16="http://schemas.microsoft.com/office/drawing/2014/main" id="{C17AA36E-12D3-433F-8B50-B8988C4D6C5A}"/>
              </a:ext>
            </a:extLst>
          </p:cNvPr>
          <p:cNvSpPr txBox="1"/>
          <p:nvPr/>
        </p:nvSpPr>
        <p:spPr>
          <a:xfrm>
            <a:off x="400005" y="5150806"/>
            <a:ext cx="2458432" cy="134504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9. Prevention Plan </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10. Contingency Plan</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11. Risk Owner </a:t>
            </a:r>
            <a:endParaRPr lang="en-US" sz="1400" b="1" dirty="0">
              <a:solidFill>
                <a:srgbClr val="4E443C"/>
              </a:solidFill>
              <a:latin typeface="Helvetica Neue"/>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12. Residual Risk</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p:txBody>
      </p:sp>
      <p:sp>
        <p:nvSpPr>
          <p:cNvPr id="59" name="TextBox 9">
            <a:extLst>
              <a:ext uri="{FF2B5EF4-FFF2-40B4-BE49-F238E27FC236}">
                <a16:creationId xmlns:a16="http://schemas.microsoft.com/office/drawing/2014/main" id="{F27CD053-C3FD-4FE8-8FE6-335D9356B897}"/>
              </a:ext>
            </a:extLst>
          </p:cNvPr>
          <p:cNvSpPr txBox="1"/>
          <p:nvPr/>
        </p:nvSpPr>
        <p:spPr>
          <a:xfrm>
            <a:off x="400004" y="879462"/>
            <a:ext cx="254958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C00000"/>
                </a:solidFill>
                <a:effectLst/>
                <a:uLnTx/>
                <a:uFillTx/>
                <a:latin typeface="Helvetica Neue"/>
                <a:ea typeface="+mn-ea"/>
                <a:cs typeface="+mn-cs"/>
              </a:rPr>
              <a:t> </a:t>
            </a: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Identification </a:t>
            </a:r>
            <a:endParaRPr kumimoji="0" lang="en-US" sz="1800" b="0" i="0" u="none" strike="noStrike" kern="1200" cap="none" spc="0" normalizeH="0" baseline="0" noProof="0" dirty="0">
              <a:ln>
                <a:noFill/>
              </a:ln>
              <a:solidFill>
                <a:srgbClr val="C00000"/>
              </a:solidFill>
              <a:effectLst/>
              <a:uLnTx/>
              <a:uFillTx/>
              <a:latin typeface="Calibri"/>
              <a:ea typeface="+mn-ea"/>
              <a:cs typeface="+mn-cs"/>
            </a:endParaRPr>
          </a:p>
        </p:txBody>
      </p:sp>
      <p:sp>
        <p:nvSpPr>
          <p:cNvPr id="60" name="TextBox 10">
            <a:extLst>
              <a:ext uri="{FF2B5EF4-FFF2-40B4-BE49-F238E27FC236}">
                <a16:creationId xmlns:a16="http://schemas.microsoft.com/office/drawing/2014/main" id="{B47ECD32-6E2B-428D-8DD0-DFBFD0BC6B17}"/>
              </a:ext>
            </a:extLst>
          </p:cNvPr>
          <p:cNvSpPr txBox="1"/>
          <p:nvPr/>
        </p:nvSpPr>
        <p:spPr>
          <a:xfrm>
            <a:off x="400004" y="1169454"/>
            <a:ext cx="2469631" cy="1021883"/>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 Risk ID</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2. Risk Category </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3. Risk Description</a:t>
            </a:r>
          </a:p>
        </p:txBody>
      </p:sp>
      <p:sp>
        <p:nvSpPr>
          <p:cNvPr id="61" name="TextBox 16">
            <a:extLst>
              <a:ext uri="{FF2B5EF4-FFF2-40B4-BE49-F238E27FC236}">
                <a16:creationId xmlns:a16="http://schemas.microsoft.com/office/drawing/2014/main" id="{6A5658FE-8FE4-44A2-BE21-E8942A53BF02}"/>
              </a:ext>
            </a:extLst>
          </p:cNvPr>
          <p:cNvSpPr txBox="1"/>
          <p:nvPr/>
        </p:nvSpPr>
        <p:spPr>
          <a:xfrm>
            <a:off x="400004" y="2297461"/>
            <a:ext cx="3752993"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Analysis</a:t>
            </a:r>
            <a:r>
              <a:rPr kumimoji="0" lang="ar-SA" sz="1800" b="1" i="0" u="none" strike="noStrike" kern="1200" cap="none" spc="0" normalizeH="0" baseline="0" noProof="0" dirty="0">
                <a:ln>
                  <a:noFill/>
                </a:ln>
                <a:solidFill>
                  <a:srgbClr val="C00000"/>
                </a:solidFill>
                <a:effectLst/>
                <a:uLnTx/>
                <a:uFillTx/>
                <a:latin typeface="Helvetica Neue"/>
                <a:ea typeface="+mn-ea"/>
                <a:cs typeface="Arial" panose="020B0604020202020204" pitchFamily="34" charset="0"/>
              </a:rPr>
              <a:t> </a:t>
            </a:r>
            <a:r>
              <a:rPr kumimoji="0" lang="en-US" sz="1800" b="1" i="0" u="none" strike="noStrike" kern="1200" cap="none" spc="0" normalizeH="0" baseline="0" noProof="0" dirty="0">
                <a:ln>
                  <a:noFill/>
                </a:ln>
                <a:solidFill>
                  <a:srgbClr val="C00000"/>
                </a:solidFill>
                <a:effectLst/>
                <a:uLnTx/>
                <a:uFillTx/>
                <a:latin typeface="Helvetica Neue"/>
                <a:ea typeface="+mn-ea"/>
                <a:cs typeface="+mn-cs"/>
              </a:rPr>
              <a:t>data</a:t>
            </a:r>
            <a:endParaRPr kumimoji="0" lang="en-US" sz="1800" b="1" i="0" u="none" strike="noStrike" kern="1200" cap="none" spc="0" normalizeH="0" baseline="0" noProof="0" dirty="0">
              <a:ln>
                <a:noFill/>
              </a:ln>
              <a:solidFill>
                <a:srgbClr val="C00000"/>
              </a:solidFill>
              <a:effectLst/>
              <a:uLnTx/>
              <a:uFillTx/>
              <a:latin typeface="Calibri"/>
              <a:ea typeface="+mn-ea"/>
              <a:cs typeface="+mn-cs"/>
            </a:endParaRPr>
          </a:p>
        </p:txBody>
      </p:sp>
      <p:sp>
        <p:nvSpPr>
          <p:cNvPr id="62" name="TextBox 17">
            <a:extLst>
              <a:ext uri="{FF2B5EF4-FFF2-40B4-BE49-F238E27FC236}">
                <a16:creationId xmlns:a16="http://schemas.microsoft.com/office/drawing/2014/main" id="{EFC0BEF3-4E8D-4788-90C2-37978CE81DA4}"/>
              </a:ext>
            </a:extLst>
          </p:cNvPr>
          <p:cNvSpPr txBox="1"/>
          <p:nvPr/>
        </p:nvSpPr>
        <p:spPr>
          <a:xfrm>
            <a:off x="400005" y="2632860"/>
            <a:ext cx="2469629" cy="1021883"/>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4. Project Impact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5. Likelihood</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6. Consequence</a:t>
            </a:r>
          </a:p>
        </p:txBody>
      </p:sp>
      <p:cxnSp>
        <p:nvCxnSpPr>
          <p:cNvPr id="4" name="رابط مستقيم 3">
            <a:extLst>
              <a:ext uri="{FF2B5EF4-FFF2-40B4-BE49-F238E27FC236}">
                <a16:creationId xmlns:a16="http://schemas.microsoft.com/office/drawing/2014/main" id="{90CE3F2E-6400-46B4-BEC5-CB3E1DCBAF56}"/>
              </a:ext>
            </a:extLst>
          </p:cNvPr>
          <p:cNvCxnSpPr/>
          <p:nvPr/>
        </p:nvCxnSpPr>
        <p:spPr>
          <a:xfrm>
            <a:off x="3108960" y="1443476"/>
            <a:ext cx="0" cy="4651768"/>
          </a:xfrm>
          <a:prstGeom prst="line">
            <a:avLst/>
          </a:prstGeom>
        </p:spPr>
        <p:style>
          <a:lnRef idx="3">
            <a:schemeClr val="accent1"/>
          </a:lnRef>
          <a:fillRef idx="0">
            <a:schemeClr val="accent1"/>
          </a:fillRef>
          <a:effectRef idx="2">
            <a:schemeClr val="accent1"/>
          </a:effectRef>
          <a:fontRef idx="minor">
            <a:schemeClr val="tx1"/>
          </a:fontRef>
        </p:style>
      </p:cxnSp>
      <p:sp>
        <p:nvSpPr>
          <p:cNvPr id="63" name="مربع نص 62">
            <a:extLst>
              <a:ext uri="{FF2B5EF4-FFF2-40B4-BE49-F238E27FC236}">
                <a16:creationId xmlns:a16="http://schemas.microsoft.com/office/drawing/2014/main" id="{35D0DA6A-E015-4FB6-9943-88DBB1170400}"/>
              </a:ext>
            </a:extLst>
          </p:cNvPr>
          <p:cNvSpPr txBox="1"/>
          <p:nvPr/>
        </p:nvSpPr>
        <p:spPr>
          <a:xfrm>
            <a:off x="3359485" y="3576328"/>
            <a:ext cx="2136609" cy="923330"/>
          </a:xfrm>
          <a:prstGeom prst="rect">
            <a:avLst/>
          </a:prstGeom>
          <a:noFill/>
        </p:spPr>
        <p:txBody>
          <a:bodyPr wrap="square">
            <a:spAutoFit/>
          </a:bodyPr>
          <a:lstStyle/>
          <a:p>
            <a:r>
              <a:rPr lang="en-US" dirty="0"/>
              <a:t>https://www.youtube.com/watch?v=Pc4UWaL6nWQ</a:t>
            </a:r>
          </a:p>
        </p:txBody>
      </p:sp>
      <p:sp>
        <p:nvSpPr>
          <p:cNvPr id="64" name="مربع نص 63">
            <a:extLst>
              <a:ext uri="{FF2B5EF4-FFF2-40B4-BE49-F238E27FC236}">
                <a16:creationId xmlns:a16="http://schemas.microsoft.com/office/drawing/2014/main" id="{5D254C37-4E2E-42BF-A7D0-2076BD66299B}"/>
              </a:ext>
            </a:extLst>
          </p:cNvPr>
          <p:cNvSpPr txBox="1"/>
          <p:nvPr/>
        </p:nvSpPr>
        <p:spPr>
          <a:xfrm>
            <a:off x="3348286" y="3059668"/>
            <a:ext cx="2136611" cy="369332"/>
          </a:xfrm>
          <a:prstGeom prst="rect">
            <a:avLst/>
          </a:prstGeom>
          <a:noFill/>
        </p:spPr>
        <p:txBody>
          <a:bodyPr wrap="square">
            <a:spAutoFit/>
          </a:bodyPr>
          <a:lstStyle/>
          <a:p>
            <a:pPr algn="ctr"/>
            <a:r>
              <a:rPr lang="ar-SA" b="0" i="0" dirty="0">
                <a:effectLst/>
                <a:latin typeface="Roboto" panose="02000000000000000000" pitchFamily="2" charset="0"/>
              </a:rPr>
              <a:t>مشروع مترو الرياض</a:t>
            </a:r>
          </a:p>
        </p:txBody>
      </p:sp>
      <p:cxnSp>
        <p:nvCxnSpPr>
          <p:cNvPr id="65" name="رابط مستقيم 64">
            <a:extLst>
              <a:ext uri="{FF2B5EF4-FFF2-40B4-BE49-F238E27FC236}">
                <a16:creationId xmlns:a16="http://schemas.microsoft.com/office/drawing/2014/main" id="{B58DBCCE-8061-459B-B0B3-4A7E75158CBB}"/>
              </a:ext>
            </a:extLst>
          </p:cNvPr>
          <p:cNvCxnSpPr/>
          <p:nvPr/>
        </p:nvCxnSpPr>
        <p:spPr>
          <a:xfrm>
            <a:off x="5648961" y="1430459"/>
            <a:ext cx="0" cy="4651768"/>
          </a:xfrm>
          <a:prstGeom prst="line">
            <a:avLst/>
          </a:prstGeom>
        </p:spPr>
        <p:style>
          <a:lnRef idx="3">
            <a:schemeClr val="accent1"/>
          </a:lnRef>
          <a:fillRef idx="0">
            <a:schemeClr val="accent1"/>
          </a:fillRef>
          <a:effectRef idx="2">
            <a:schemeClr val="accent1"/>
          </a:effectRef>
          <a:fontRef idx="minor">
            <a:schemeClr val="tx1"/>
          </a:fontRef>
        </p:style>
      </p:cxnSp>
      <p:sp>
        <p:nvSpPr>
          <p:cNvPr id="66" name="مربع نص 65">
            <a:extLst>
              <a:ext uri="{FF2B5EF4-FFF2-40B4-BE49-F238E27FC236}">
                <a16:creationId xmlns:a16="http://schemas.microsoft.com/office/drawing/2014/main" id="{AD3DFD58-E854-445A-B1F6-D414842AB934}"/>
              </a:ext>
            </a:extLst>
          </p:cNvPr>
          <p:cNvSpPr txBox="1"/>
          <p:nvPr/>
        </p:nvSpPr>
        <p:spPr>
          <a:xfrm>
            <a:off x="5769293" y="3576328"/>
            <a:ext cx="2372175" cy="923330"/>
          </a:xfrm>
          <a:prstGeom prst="rect">
            <a:avLst/>
          </a:prstGeom>
          <a:noFill/>
        </p:spPr>
        <p:txBody>
          <a:bodyPr wrap="square">
            <a:spAutoFit/>
          </a:bodyPr>
          <a:lstStyle/>
          <a:p>
            <a:r>
              <a:rPr lang="en-US" dirty="0"/>
              <a:t>https://www.youtube.com/watch?v=samP9vrgmGg&amp;t=78s</a:t>
            </a:r>
          </a:p>
        </p:txBody>
      </p:sp>
      <p:sp>
        <p:nvSpPr>
          <p:cNvPr id="67" name="مربع نص 66">
            <a:extLst>
              <a:ext uri="{FF2B5EF4-FFF2-40B4-BE49-F238E27FC236}">
                <a16:creationId xmlns:a16="http://schemas.microsoft.com/office/drawing/2014/main" id="{40DD9FFC-75E2-4A6C-9AF7-024AB4A2EAEB}"/>
              </a:ext>
            </a:extLst>
          </p:cNvPr>
          <p:cNvSpPr txBox="1"/>
          <p:nvPr/>
        </p:nvSpPr>
        <p:spPr>
          <a:xfrm>
            <a:off x="8637775" y="3673462"/>
            <a:ext cx="2350272" cy="369332"/>
          </a:xfrm>
          <a:prstGeom prst="rect">
            <a:avLst/>
          </a:prstGeom>
          <a:noFill/>
        </p:spPr>
        <p:txBody>
          <a:bodyPr wrap="square">
            <a:spAutoFit/>
          </a:bodyPr>
          <a:lstStyle/>
          <a:p>
            <a:r>
              <a:rPr lang="en-US" dirty="0"/>
              <a:t>https://www.youtube.com/watch?v=SMlb_QboAxM</a:t>
            </a:r>
          </a:p>
        </p:txBody>
      </p:sp>
      <p:cxnSp>
        <p:nvCxnSpPr>
          <p:cNvPr id="68" name="رابط مستقيم 67">
            <a:extLst>
              <a:ext uri="{FF2B5EF4-FFF2-40B4-BE49-F238E27FC236}">
                <a16:creationId xmlns:a16="http://schemas.microsoft.com/office/drawing/2014/main" id="{170726D8-2BFC-4C26-A488-662D515E9516}"/>
              </a:ext>
            </a:extLst>
          </p:cNvPr>
          <p:cNvCxnSpPr/>
          <p:nvPr/>
        </p:nvCxnSpPr>
        <p:spPr>
          <a:xfrm>
            <a:off x="8270241" y="1378437"/>
            <a:ext cx="0" cy="4651768"/>
          </a:xfrm>
          <a:prstGeom prst="line">
            <a:avLst/>
          </a:prstGeom>
        </p:spPr>
        <p:style>
          <a:lnRef idx="3">
            <a:schemeClr val="accent1"/>
          </a:lnRef>
          <a:fillRef idx="0">
            <a:schemeClr val="accent1"/>
          </a:fillRef>
          <a:effectRef idx="2">
            <a:schemeClr val="accent1"/>
          </a:effectRef>
          <a:fontRef idx="minor">
            <a:schemeClr val="tx1"/>
          </a:fontRef>
        </p:style>
      </p:cxnSp>
      <p:sp>
        <p:nvSpPr>
          <p:cNvPr id="69" name="مربع نص 68">
            <a:extLst>
              <a:ext uri="{FF2B5EF4-FFF2-40B4-BE49-F238E27FC236}">
                <a16:creationId xmlns:a16="http://schemas.microsoft.com/office/drawing/2014/main" id="{C1E5B0EA-E998-46BD-B4BC-27D904DF3595}"/>
              </a:ext>
            </a:extLst>
          </p:cNvPr>
          <p:cNvSpPr txBox="1"/>
          <p:nvPr/>
        </p:nvSpPr>
        <p:spPr>
          <a:xfrm>
            <a:off x="8402748" y="3138736"/>
            <a:ext cx="2585299" cy="646331"/>
          </a:xfrm>
          <a:prstGeom prst="rect">
            <a:avLst/>
          </a:prstGeom>
          <a:noFill/>
        </p:spPr>
        <p:txBody>
          <a:bodyPr wrap="square">
            <a:spAutoFit/>
          </a:bodyPr>
          <a:lstStyle/>
          <a:p>
            <a:pPr algn="ctr"/>
            <a:r>
              <a:rPr lang="ar-SA" b="0" i="0" dirty="0">
                <a:effectLst/>
                <a:latin typeface="Roboto" panose="02000000000000000000" pitchFamily="2" charset="0"/>
              </a:rPr>
              <a:t>مشروع مرآة للطاقة الشمسية</a:t>
            </a:r>
          </a:p>
        </p:txBody>
      </p:sp>
      <p:sp>
        <p:nvSpPr>
          <p:cNvPr id="70" name="مربع نص 69">
            <a:extLst>
              <a:ext uri="{FF2B5EF4-FFF2-40B4-BE49-F238E27FC236}">
                <a16:creationId xmlns:a16="http://schemas.microsoft.com/office/drawing/2014/main" id="{E514CC70-C30F-4B11-8B87-A40AFE2A9B37}"/>
              </a:ext>
            </a:extLst>
          </p:cNvPr>
          <p:cNvSpPr txBox="1"/>
          <p:nvPr/>
        </p:nvSpPr>
        <p:spPr>
          <a:xfrm>
            <a:off x="5923280" y="3092569"/>
            <a:ext cx="2136611" cy="369332"/>
          </a:xfrm>
          <a:prstGeom prst="rect">
            <a:avLst/>
          </a:prstGeom>
          <a:noFill/>
        </p:spPr>
        <p:txBody>
          <a:bodyPr wrap="square">
            <a:spAutoFit/>
          </a:bodyPr>
          <a:lstStyle/>
          <a:p>
            <a:pPr algn="ctr"/>
            <a:r>
              <a:rPr lang="ar-SA" b="0" i="0" dirty="0">
                <a:effectLst/>
                <a:latin typeface="Roboto" panose="02000000000000000000" pitchFamily="2" charset="0"/>
              </a:rPr>
              <a:t>مشروع الهايبر لوب</a:t>
            </a:r>
          </a:p>
        </p:txBody>
      </p:sp>
    </p:spTree>
    <p:extLst>
      <p:ext uri="{BB962C8B-B14F-4D97-AF65-F5344CB8AC3E}">
        <p14:creationId xmlns:p14="http://schemas.microsoft.com/office/powerpoint/2010/main" val="26982985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2" name="TextBox 16">
            <a:extLst>
              <a:ext uri="{FF2B5EF4-FFF2-40B4-BE49-F238E27FC236}">
                <a16:creationId xmlns:a16="http://schemas.microsoft.com/office/drawing/2014/main" id="{14D89737-5B84-4682-9829-9C8BB0A52B49}"/>
              </a:ext>
            </a:extLst>
          </p:cNvPr>
          <p:cNvSpPr txBox="1"/>
          <p:nvPr/>
        </p:nvSpPr>
        <p:spPr>
          <a:xfrm>
            <a:off x="104273" y="108729"/>
            <a:ext cx="7165445" cy="584775"/>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3200" b="1" dirty="0">
                <a:solidFill>
                  <a:srgbClr val="C00000"/>
                </a:solidFill>
                <a:latin typeface="Helvetica Neue"/>
              </a:rPr>
              <a:t>Case Study </a:t>
            </a:r>
            <a:endParaRPr kumimoji="0" lang="en-US" sz="3200" b="1" i="0" u="none" strike="noStrike" kern="1200" cap="none" spc="0" normalizeH="0" baseline="0" noProof="0" dirty="0">
              <a:ln>
                <a:noFill/>
              </a:ln>
              <a:solidFill>
                <a:srgbClr val="C00000"/>
              </a:solidFill>
              <a:effectLst/>
              <a:uLnTx/>
              <a:uFillTx/>
              <a:latin typeface="Calibri"/>
              <a:ea typeface="+mn-ea"/>
              <a:cs typeface="+mn-cs"/>
            </a:endParaRPr>
          </a:p>
        </p:txBody>
      </p:sp>
      <p:sp>
        <p:nvSpPr>
          <p:cNvPr id="55" name="TextBox 9">
            <a:extLst>
              <a:ext uri="{FF2B5EF4-FFF2-40B4-BE49-F238E27FC236}">
                <a16:creationId xmlns:a16="http://schemas.microsoft.com/office/drawing/2014/main" id="{9D1F27A8-5853-4C89-8D63-4A210B5F9B1F}"/>
              </a:ext>
            </a:extLst>
          </p:cNvPr>
          <p:cNvSpPr txBox="1"/>
          <p:nvPr/>
        </p:nvSpPr>
        <p:spPr>
          <a:xfrm>
            <a:off x="400004" y="3673462"/>
            <a:ext cx="254958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Evaluation </a:t>
            </a:r>
            <a:endParaRPr kumimoji="0" lang="en-US" sz="1800" b="0" i="0" u="none" strike="noStrike" kern="1200" cap="none" spc="0" normalizeH="0" baseline="0" noProof="0" dirty="0">
              <a:ln>
                <a:noFill/>
              </a:ln>
              <a:solidFill>
                <a:srgbClr val="C00000"/>
              </a:solidFill>
              <a:effectLst/>
              <a:uLnTx/>
              <a:uFillTx/>
              <a:latin typeface="Calibri"/>
              <a:ea typeface="+mn-ea"/>
              <a:cs typeface="+mn-cs"/>
            </a:endParaRPr>
          </a:p>
        </p:txBody>
      </p:sp>
      <p:sp>
        <p:nvSpPr>
          <p:cNvPr id="56" name="TextBox 10">
            <a:extLst>
              <a:ext uri="{FF2B5EF4-FFF2-40B4-BE49-F238E27FC236}">
                <a16:creationId xmlns:a16="http://schemas.microsoft.com/office/drawing/2014/main" id="{D5B99912-18F2-4CBB-8760-ABB99E2AAEE2}"/>
              </a:ext>
            </a:extLst>
          </p:cNvPr>
          <p:cNvSpPr txBox="1"/>
          <p:nvPr/>
        </p:nvSpPr>
        <p:spPr>
          <a:xfrm>
            <a:off x="400004" y="4034574"/>
            <a:ext cx="2458432" cy="698717"/>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7. Risk Rank</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8. Risk Trigger</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p:txBody>
      </p:sp>
      <p:sp>
        <p:nvSpPr>
          <p:cNvPr id="57" name="TextBox 16">
            <a:extLst>
              <a:ext uri="{FF2B5EF4-FFF2-40B4-BE49-F238E27FC236}">
                <a16:creationId xmlns:a16="http://schemas.microsoft.com/office/drawing/2014/main" id="{8F6AC07A-811F-44CC-93F9-F0285EC7A391}"/>
              </a:ext>
            </a:extLst>
          </p:cNvPr>
          <p:cNvSpPr txBox="1"/>
          <p:nvPr/>
        </p:nvSpPr>
        <p:spPr>
          <a:xfrm>
            <a:off x="400004" y="4781474"/>
            <a:ext cx="3752993"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Treatment</a:t>
            </a:r>
            <a:endParaRPr kumimoji="0" lang="en-US" sz="1800" b="1" i="0" u="none" strike="noStrike" kern="1200" cap="none" spc="0" normalizeH="0" baseline="0" noProof="0" dirty="0">
              <a:ln>
                <a:noFill/>
              </a:ln>
              <a:solidFill>
                <a:srgbClr val="C00000"/>
              </a:solidFill>
              <a:effectLst/>
              <a:uLnTx/>
              <a:uFillTx/>
              <a:latin typeface="Calibri"/>
              <a:ea typeface="+mn-ea"/>
              <a:cs typeface="+mn-cs"/>
            </a:endParaRPr>
          </a:p>
        </p:txBody>
      </p:sp>
      <p:sp>
        <p:nvSpPr>
          <p:cNvPr id="58" name="TextBox 17">
            <a:extLst>
              <a:ext uri="{FF2B5EF4-FFF2-40B4-BE49-F238E27FC236}">
                <a16:creationId xmlns:a16="http://schemas.microsoft.com/office/drawing/2014/main" id="{C17AA36E-12D3-433F-8B50-B8988C4D6C5A}"/>
              </a:ext>
            </a:extLst>
          </p:cNvPr>
          <p:cNvSpPr txBox="1"/>
          <p:nvPr/>
        </p:nvSpPr>
        <p:spPr>
          <a:xfrm>
            <a:off x="400005" y="5150806"/>
            <a:ext cx="2458432" cy="134504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9. Prevention Plan </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10. Contingency Plan</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11. Risk Owner </a:t>
            </a:r>
            <a:endParaRPr lang="en-US" sz="1400" b="1" dirty="0">
              <a:solidFill>
                <a:srgbClr val="4E443C"/>
              </a:solidFill>
              <a:latin typeface="Helvetica Neue"/>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12. Residual Risk</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p:txBody>
      </p:sp>
      <p:sp>
        <p:nvSpPr>
          <p:cNvPr id="59" name="TextBox 9">
            <a:extLst>
              <a:ext uri="{FF2B5EF4-FFF2-40B4-BE49-F238E27FC236}">
                <a16:creationId xmlns:a16="http://schemas.microsoft.com/office/drawing/2014/main" id="{F27CD053-C3FD-4FE8-8FE6-335D9356B897}"/>
              </a:ext>
            </a:extLst>
          </p:cNvPr>
          <p:cNvSpPr txBox="1"/>
          <p:nvPr/>
        </p:nvSpPr>
        <p:spPr>
          <a:xfrm>
            <a:off x="400004" y="879462"/>
            <a:ext cx="254958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C00000"/>
                </a:solidFill>
                <a:effectLst/>
                <a:uLnTx/>
                <a:uFillTx/>
                <a:latin typeface="Helvetica Neue"/>
                <a:ea typeface="+mn-ea"/>
                <a:cs typeface="+mn-cs"/>
              </a:rPr>
              <a:t> </a:t>
            </a: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Identification </a:t>
            </a:r>
            <a:endParaRPr kumimoji="0" lang="en-US" sz="1800" b="0" i="0" u="none" strike="noStrike" kern="1200" cap="none" spc="0" normalizeH="0" baseline="0" noProof="0" dirty="0">
              <a:ln>
                <a:noFill/>
              </a:ln>
              <a:solidFill>
                <a:srgbClr val="C00000"/>
              </a:solidFill>
              <a:effectLst/>
              <a:uLnTx/>
              <a:uFillTx/>
              <a:latin typeface="Calibri"/>
              <a:ea typeface="+mn-ea"/>
              <a:cs typeface="+mn-cs"/>
            </a:endParaRPr>
          </a:p>
        </p:txBody>
      </p:sp>
      <p:sp>
        <p:nvSpPr>
          <p:cNvPr id="60" name="TextBox 10">
            <a:extLst>
              <a:ext uri="{FF2B5EF4-FFF2-40B4-BE49-F238E27FC236}">
                <a16:creationId xmlns:a16="http://schemas.microsoft.com/office/drawing/2014/main" id="{B47ECD32-6E2B-428D-8DD0-DFBFD0BC6B17}"/>
              </a:ext>
            </a:extLst>
          </p:cNvPr>
          <p:cNvSpPr txBox="1"/>
          <p:nvPr/>
        </p:nvSpPr>
        <p:spPr>
          <a:xfrm>
            <a:off x="400004" y="1169454"/>
            <a:ext cx="2469631" cy="1021883"/>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 Risk ID</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2. Risk Category </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3. Risk Description</a:t>
            </a:r>
          </a:p>
        </p:txBody>
      </p:sp>
      <p:sp>
        <p:nvSpPr>
          <p:cNvPr id="61" name="TextBox 16">
            <a:extLst>
              <a:ext uri="{FF2B5EF4-FFF2-40B4-BE49-F238E27FC236}">
                <a16:creationId xmlns:a16="http://schemas.microsoft.com/office/drawing/2014/main" id="{6A5658FE-8FE4-44A2-BE21-E8942A53BF02}"/>
              </a:ext>
            </a:extLst>
          </p:cNvPr>
          <p:cNvSpPr txBox="1"/>
          <p:nvPr/>
        </p:nvSpPr>
        <p:spPr>
          <a:xfrm>
            <a:off x="400004" y="2297461"/>
            <a:ext cx="3752993"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Analysis</a:t>
            </a:r>
            <a:r>
              <a:rPr kumimoji="0" lang="ar-SA" sz="1800" b="1" i="0" u="none" strike="noStrike" kern="1200" cap="none" spc="0" normalizeH="0" baseline="0" noProof="0" dirty="0">
                <a:ln>
                  <a:noFill/>
                </a:ln>
                <a:solidFill>
                  <a:srgbClr val="C00000"/>
                </a:solidFill>
                <a:effectLst/>
                <a:uLnTx/>
                <a:uFillTx/>
                <a:latin typeface="Helvetica Neue"/>
                <a:ea typeface="+mn-ea"/>
                <a:cs typeface="Arial" panose="020B0604020202020204" pitchFamily="34" charset="0"/>
              </a:rPr>
              <a:t> </a:t>
            </a:r>
            <a:r>
              <a:rPr kumimoji="0" lang="en-US" sz="1800" b="1" i="0" u="none" strike="noStrike" kern="1200" cap="none" spc="0" normalizeH="0" baseline="0" noProof="0" dirty="0">
                <a:ln>
                  <a:noFill/>
                </a:ln>
                <a:solidFill>
                  <a:srgbClr val="C00000"/>
                </a:solidFill>
                <a:effectLst/>
                <a:uLnTx/>
                <a:uFillTx/>
                <a:latin typeface="Helvetica Neue"/>
                <a:ea typeface="+mn-ea"/>
                <a:cs typeface="+mn-cs"/>
              </a:rPr>
              <a:t>data</a:t>
            </a:r>
            <a:endParaRPr kumimoji="0" lang="en-US" sz="1800" b="1" i="0" u="none" strike="noStrike" kern="1200" cap="none" spc="0" normalizeH="0" baseline="0" noProof="0" dirty="0">
              <a:ln>
                <a:noFill/>
              </a:ln>
              <a:solidFill>
                <a:srgbClr val="C00000"/>
              </a:solidFill>
              <a:effectLst/>
              <a:uLnTx/>
              <a:uFillTx/>
              <a:latin typeface="Calibri"/>
              <a:ea typeface="+mn-ea"/>
              <a:cs typeface="+mn-cs"/>
            </a:endParaRPr>
          </a:p>
        </p:txBody>
      </p:sp>
      <p:sp>
        <p:nvSpPr>
          <p:cNvPr id="62" name="TextBox 17">
            <a:extLst>
              <a:ext uri="{FF2B5EF4-FFF2-40B4-BE49-F238E27FC236}">
                <a16:creationId xmlns:a16="http://schemas.microsoft.com/office/drawing/2014/main" id="{EFC0BEF3-4E8D-4788-90C2-37978CE81DA4}"/>
              </a:ext>
            </a:extLst>
          </p:cNvPr>
          <p:cNvSpPr txBox="1"/>
          <p:nvPr/>
        </p:nvSpPr>
        <p:spPr>
          <a:xfrm>
            <a:off x="400005" y="2632860"/>
            <a:ext cx="2469629" cy="1021883"/>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4. Project Impact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5. Likelihood</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6. Consequence</a:t>
            </a:r>
          </a:p>
        </p:txBody>
      </p:sp>
      <p:cxnSp>
        <p:nvCxnSpPr>
          <p:cNvPr id="4" name="رابط مستقيم 3">
            <a:extLst>
              <a:ext uri="{FF2B5EF4-FFF2-40B4-BE49-F238E27FC236}">
                <a16:creationId xmlns:a16="http://schemas.microsoft.com/office/drawing/2014/main" id="{90CE3F2E-6400-46B4-BEC5-CB3E1DCBAF56}"/>
              </a:ext>
            </a:extLst>
          </p:cNvPr>
          <p:cNvCxnSpPr/>
          <p:nvPr/>
        </p:nvCxnSpPr>
        <p:spPr>
          <a:xfrm>
            <a:off x="2763520" y="904240"/>
            <a:ext cx="0" cy="5628640"/>
          </a:xfrm>
          <a:prstGeom prst="line">
            <a:avLst/>
          </a:prstGeom>
          <a:ln>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22" name="رابط مستقيم 21">
            <a:extLst>
              <a:ext uri="{FF2B5EF4-FFF2-40B4-BE49-F238E27FC236}">
                <a16:creationId xmlns:a16="http://schemas.microsoft.com/office/drawing/2014/main" id="{CE0060B7-0E7A-4531-8B4B-134B0D391B43}"/>
              </a:ext>
            </a:extLst>
          </p:cNvPr>
          <p:cNvCxnSpPr>
            <a:cxnSpLocks/>
          </p:cNvCxnSpPr>
          <p:nvPr/>
        </p:nvCxnSpPr>
        <p:spPr>
          <a:xfrm>
            <a:off x="400004" y="1208154"/>
            <a:ext cx="7251567"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25" name="رابط مستقيم 24">
            <a:extLst>
              <a:ext uri="{FF2B5EF4-FFF2-40B4-BE49-F238E27FC236}">
                <a16:creationId xmlns:a16="http://schemas.microsoft.com/office/drawing/2014/main" id="{A1F443A3-A377-4BEE-A16E-226715B015EE}"/>
              </a:ext>
            </a:extLst>
          </p:cNvPr>
          <p:cNvCxnSpPr>
            <a:cxnSpLocks/>
          </p:cNvCxnSpPr>
          <p:nvPr/>
        </p:nvCxnSpPr>
        <p:spPr>
          <a:xfrm>
            <a:off x="400004" y="2306735"/>
            <a:ext cx="7251567"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26" name="رابط مستقيم 25">
            <a:extLst>
              <a:ext uri="{FF2B5EF4-FFF2-40B4-BE49-F238E27FC236}">
                <a16:creationId xmlns:a16="http://schemas.microsoft.com/office/drawing/2014/main" id="{38BD666E-042D-457A-89BF-5A4A2B970E1E}"/>
              </a:ext>
            </a:extLst>
          </p:cNvPr>
          <p:cNvCxnSpPr>
            <a:cxnSpLocks/>
          </p:cNvCxnSpPr>
          <p:nvPr/>
        </p:nvCxnSpPr>
        <p:spPr>
          <a:xfrm>
            <a:off x="400004" y="2646473"/>
            <a:ext cx="7251567"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27" name="رابط مستقيم 26">
            <a:extLst>
              <a:ext uri="{FF2B5EF4-FFF2-40B4-BE49-F238E27FC236}">
                <a16:creationId xmlns:a16="http://schemas.microsoft.com/office/drawing/2014/main" id="{16CF59A8-F605-46A8-A762-5DA61B9746B8}"/>
              </a:ext>
            </a:extLst>
          </p:cNvPr>
          <p:cNvCxnSpPr>
            <a:cxnSpLocks/>
          </p:cNvCxnSpPr>
          <p:nvPr/>
        </p:nvCxnSpPr>
        <p:spPr>
          <a:xfrm>
            <a:off x="400004" y="879462"/>
            <a:ext cx="7251567"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31" name="رابط مستقيم 30">
            <a:extLst>
              <a:ext uri="{FF2B5EF4-FFF2-40B4-BE49-F238E27FC236}">
                <a16:creationId xmlns:a16="http://schemas.microsoft.com/office/drawing/2014/main" id="{CE8194F2-E296-49F3-880A-FBC2F5473DEC}"/>
              </a:ext>
            </a:extLst>
          </p:cNvPr>
          <p:cNvCxnSpPr>
            <a:cxnSpLocks/>
          </p:cNvCxnSpPr>
          <p:nvPr/>
        </p:nvCxnSpPr>
        <p:spPr>
          <a:xfrm>
            <a:off x="400004" y="3682736"/>
            <a:ext cx="7251567"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32" name="رابط مستقيم 31">
            <a:extLst>
              <a:ext uri="{FF2B5EF4-FFF2-40B4-BE49-F238E27FC236}">
                <a16:creationId xmlns:a16="http://schemas.microsoft.com/office/drawing/2014/main" id="{496FF0DE-56F0-4CC4-A674-D0257C2605B6}"/>
              </a:ext>
            </a:extLst>
          </p:cNvPr>
          <p:cNvCxnSpPr>
            <a:cxnSpLocks/>
          </p:cNvCxnSpPr>
          <p:nvPr/>
        </p:nvCxnSpPr>
        <p:spPr>
          <a:xfrm>
            <a:off x="400004" y="4022474"/>
            <a:ext cx="7251567"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33" name="رابط مستقيم 32">
            <a:extLst>
              <a:ext uri="{FF2B5EF4-FFF2-40B4-BE49-F238E27FC236}">
                <a16:creationId xmlns:a16="http://schemas.microsoft.com/office/drawing/2014/main" id="{1CEE36BE-3A03-413E-831A-F62E92005500}"/>
              </a:ext>
            </a:extLst>
          </p:cNvPr>
          <p:cNvCxnSpPr>
            <a:cxnSpLocks/>
          </p:cNvCxnSpPr>
          <p:nvPr/>
        </p:nvCxnSpPr>
        <p:spPr>
          <a:xfrm>
            <a:off x="400004" y="4775301"/>
            <a:ext cx="7251567"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34" name="رابط مستقيم 33">
            <a:extLst>
              <a:ext uri="{FF2B5EF4-FFF2-40B4-BE49-F238E27FC236}">
                <a16:creationId xmlns:a16="http://schemas.microsoft.com/office/drawing/2014/main" id="{E69999F6-E066-4817-B86E-53F1F3DDF881}"/>
              </a:ext>
            </a:extLst>
          </p:cNvPr>
          <p:cNvCxnSpPr>
            <a:cxnSpLocks/>
          </p:cNvCxnSpPr>
          <p:nvPr/>
        </p:nvCxnSpPr>
        <p:spPr>
          <a:xfrm>
            <a:off x="400004" y="5115039"/>
            <a:ext cx="7251567"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10479937"/>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461C1"/>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972</TotalTime>
  <Words>1215</Words>
  <Application>Microsoft Office PowerPoint</Application>
  <PresentationFormat>شاشة عريضة</PresentationFormat>
  <Paragraphs>106</Paragraphs>
  <Slides>11</Slides>
  <Notes>0</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11</vt:i4>
      </vt:variant>
    </vt:vector>
  </HeadingPairs>
  <TitlesOfParts>
    <vt:vector size="20" baseType="lpstr">
      <vt:lpstr>Arial</vt:lpstr>
      <vt:lpstr>Calibri</vt:lpstr>
      <vt:lpstr>Cocon® Next Arabic</vt:lpstr>
      <vt:lpstr>Comic Sans MS</vt:lpstr>
      <vt:lpstr>Helvetica Neue</vt:lpstr>
      <vt:lpstr>Lato</vt:lpstr>
      <vt:lpstr>Lato Light</vt:lpstr>
      <vt:lpstr>Roboto</vt:lpstr>
      <vt:lpstr>2_Office Theme</vt:lpstr>
      <vt:lpstr>Risk Registers Lecture 9</vt:lpstr>
      <vt:lpstr>Key success factors for risk management </vt:lpstr>
      <vt:lpstr>Plan Risk Responses </vt:lpstr>
      <vt:lpstr>Plan Risk Responses (cont.) </vt:lpstr>
      <vt:lpstr>Risk Registers</vt:lpstr>
      <vt:lpstr>Common Risk Register attributes</vt:lpstr>
      <vt:lpstr>Common Risk Register attributes</vt:lpstr>
      <vt:lpstr>Common Risk Register attributes</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Risk Registers Lecture 9</dc:title>
  <dc:creator>Nasser Almohimeed</dc:creator>
  <cp:lastModifiedBy>Nasser Almohimeed</cp:lastModifiedBy>
  <cp:revision>6</cp:revision>
  <dcterms:created xsi:type="dcterms:W3CDTF">2021-11-04T08:11:24Z</dcterms:created>
  <dcterms:modified xsi:type="dcterms:W3CDTF">2021-11-11T10:52:33Z</dcterms:modified>
</cp:coreProperties>
</file>