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F8C-3923-46B0-8C0B-73FA8D4D1919}" type="datetimeFigureOut">
              <a:rPr lang="ar-EG" smtClean="0"/>
              <a:t>26/03/1446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3A173-7291-4368-9ABB-96FEFCD7A42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2603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8EF8C-3923-46B0-8C0B-73FA8D4D1919}" type="datetimeFigureOut">
              <a:rPr lang="ar-EG" smtClean="0"/>
              <a:t>26/03/1446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3A173-7291-4368-9ABB-96FEFCD7A42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38834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901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967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521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66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04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1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722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2024-09-28T21:33:27Z</dcterms:created>
  <dcterms:modified xsi:type="dcterms:W3CDTF">2024-09-28T21:33:28Z</dcterms:modified>
</cp:coreProperties>
</file>