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12192000" cy="6858000"/>
  <p:notesSz cx="6858000" cy="9144000"/>
  <p:photoAlbum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5EBDB6B-5E97-7AEB-AB62-DBF9DE442C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4FCCC19-7F98-A1D8-97DD-79A565507C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E67E02A-893D-9B2A-2E48-01E371745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F0F6259-3153-720A-55F3-6B0193C03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8DB3CEF-77ED-C13D-614A-BD82AA5AF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98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917849-44D4-3982-D4D8-B789C5560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159F076-9265-2B73-B075-9B0B823CEC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4BDB53D-0FA1-600E-27FB-5C03FAD49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7925A3A-30A7-31CD-39BF-952A640F3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A3FE0BA-9B64-8C9D-C3BB-4CEE1F27A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83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F7CB1AE-7C53-9E11-E480-27A45C86D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A279BBB-CC27-A372-A092-FD0101D6D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07F52E4-8927-A541-374D-BDD97C16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44DF8E2-A3E5-C302-F026-0385E2212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7CC0B8B-E524-E1F6-D823-2B384E65D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39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056272E-D910-D929-E302-CCB209251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08116A6-C22A-D96D-3BE9-27D0D1DC1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67C0CBA-A3F8-FB49-DFA8-EFF9C31B3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81DA561-C40F-494F-380E-D458EAFAD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08DC89E-E743-4DE7-31AD-F9387753E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93FBDBF-B330-2083-A204-907C4D21E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850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9B65AF5-E4F1-F308-432D-FC638CB7B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072EBAF-EE91-C5EB-200D-4DCD65ED5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B3F78DC-1242-AE1E-87B4-0F5E5429B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C753A449-7811-A1D0-3F47-A36EC9180C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0B28CD5-39CC-8A5D-6FCB-C1F8A9116F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58623F2-C586-F841-21BD-1FACDF69B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FA34F4E8-62DF-596E-07AC-722410F99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2EAE5552-A442-709E-CD93-DAFEDBB90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41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A46FDBA-A575-11DD-57C5-EF6894D95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CD1E186-98E9-A2CC-A5B0-7524A020F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8FCC0ECA-65F3-9975-001A-8969273A2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B555E92E-4A80-9E94-F47E-0562C3675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6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1231EBB3-F78D-AC72-328D-0D0B9EA9C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00AC7E93-04C2-42E1-A463-D9469ADB0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565A4A57-15F7-D2E8-8BA9-7237E888B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345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3FF01B6-D26F-1DDD-3532-4C3809967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B0AD3E2-A82B-6DD1-ED0B-7127138AD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C66F46D-A0ED-219D-2972-67FF84446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5ED093B-F3FE-5B35-CB13-11A992AE9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1DF163AC-ACA7-9F69-B700-C9CC05E2D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BCF3C63-AEE6-0F49-A916-8CFFF1D2D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742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655BA3C-77D3-3CCB-9487-AA208D00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D39BF119-F14F-5EF4-81E2-72FB0DC990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C7BC79C1-6451-1570-A056-68A4622AB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E1D5C03-847D-006E-2642-B9DE6BA56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B3F69E40-EA07-DFAA-C494-0EE8E322D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0034F7B-4F8F-FD78-B149-27026F439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98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2CD0D42-E337-9949-7254-33B21E802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C6A6D31-2716-0C06-2FC9-2755FE1477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31ADE50-6339-F1F7-2DE6-D814BBE88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4BC34D4-6ED0-358B-DB5B-822E66733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90BDA91-C5B2-D2E4-AB10-06E609E59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2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B345987D-2CC5-030B-A8BE-323F9ED533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676D613-2D5F-CDC0-706B-3C798C0631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480590A-05C5-7883-958D-74AD551A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B89C691-6020-F726-BCC4-44F60E693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93FD1B3-A053-93FB-D833-BFB459A3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50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62F9ECA-4EC8-72F3-57CA-8686F1AB7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6D8BA57-071F-C53D-2C3C-DBA92FEC8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511DF0F-071D-139F-E034-692196B9AE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DF25A3-38C6-4176-9D68-64D80D18DD9B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7AFC071-B40E-BB21-B59A-6D09CB615B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31185C9-67A8-E698-758B-A10B3E60EA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7A56E3-E66A-4E15-BD34-B0B76257D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225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">
            <a:extLst>
              <a:ext uri="{FF2B5EF4-FFF2-40B4-BE49-F238E27FC236}">
                <a16:creationId xmlns:a16="http://schemas.microsoft.com/office/drawing/2014/main" id="{951B39B8-51FF-FA2F-DFD1-C72A871D2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55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">
            <a:extLst>
              <a:ext uri="{FF2B5EF4-FFF2-40B4-BE49-F238E27FC236}">
                <a16:creationId xmlns:a16="http://schemas.microsoft.com/office/drawing/2014/main" id="{7C2C8461-40BA-748E-2D21-47BC7F81F6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57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">
            <a:extLst>
              <a:ext uri="{FF2B5EF4-FFF2-40B4-BE49-F238E27FC236}">
                <a16:creationId xmlns:a16="http://schemas.microsoft.com/office/drawing/2014/main" id="{806513DF-6849-12D5-3BA5-42DB006256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664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">
            <a:extLst>
              <a:ext uri="{FF2B5EF4-FFF2-40B4-BE49-F238E27FC236}">
                <a16:creationId xmlns:a16="http://schemas.microsoft.com/office/drawing/2014/main" id="{1AA65556-0008-6A1E-AA5E-DE9CF2F1DB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466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5">
            <a:extLst>
              <a:ext uri="{FF2B5EF4-FFF2-40B4-BE49-F238E27FC236}">
                <a16:creationId xmlns:a16="http://schemas.microsoft.com/office/drawing/2014/main" id="{5B9C4E10-1C24-B7D2-120A-E18E8FFB1B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525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6">
            <a:extLst>
              <a:ext uri="{FF2B5EF4-FFF2-40B4-BE49-F238E27FC236}">
                <a16:creationId xmlns:a16="http://schemas.microsoft.com/office/drawing/2014/main" id="{6B72B2AA-BE61-73E5-2B95-72D73636D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288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7">
            <a:extLst>
              <a:ext uri="{FF2B5EF4-FFF2-40B4-BE49-F238E27FC236}">
                <a16:creationId xmlns:a16="http://schemas.microsoft.com/office/drawing/2014/main" id="{573ACD36-A49E-03F5-666F-9246692DD6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3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8">
            <a:extLst>
              <a:ext uri="{FF2B5EF4-FFF2-40B4-BE49-F238E27FC236}">
                <a16:creationId xmlns:a16="http://schemas.microsoft.com/office/drawing/2014/main" id="{CEBA519A-6122-2C11-0AC1-EDBC34E4B2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91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9">
            <a:extLst>
              <a:ext uri="{FF2B5EF4-FFF2-40B4-BE49-F238E27FC236}">
                <a16:creationId xmlns:a16="http://schemas.microsoft.com/office/drawing/2014/main" id="{6F0CA64A-2338-079D-9FBB-2DF1FE27AD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29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0">
            <a:extLst>
              <a:ext uri="{FF2B5EF4-FFF2-40B4-BE49-F238E27FC236}">
                <a16:creationId xmlns:a16="http://schemas.microsoft.com/office/drawing/2014/main" id="{EDB49FDB-93D9-CA03-879B-13B4C12DFD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16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1">
            <a:extLst>
              <a:ext uri="{FF2B5EF4-FFF2-40B4-BE49-F238E27FC236}">
                <a16:creationId xmlns:a16="http://schemas.microsoft.com/office/drawing/2014/main" id="{B473D319-9B23-5C98-A03C-24EB1D3B80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214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2">
            <a:extLst>
              <a:ext uri="{FF2B5EF4-FFF2-40B4-BE49-F238E27FC236}">
                <a16:creationId xmlns:a16="http://schemas.microsoft.com/office/drawing/2014/main" id="{16E450CF-8DA9-ED85-7950-5956BB4690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6419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3">
            <a:extLst>
              <a:ext uri="{FF2B5EF4-FFF2-40B4-BE49-F238E27FC236}">
                <a16:creationId xmlns:a16="http://schemas.microsoft.com/office/drawing/2014/main" id="{63AC61FE-1A1B-B428-F8DD-094FA7BDDC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389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4">
            <a:extLst>
              <a:ext uri="{FF2B5EF4-FFF2-40B4-BE49-F238E27FC236}">
                <a16:creationId xmlns:a16="http://schemas.microsoft.com/office/drawing/2014/main" id="{C91F02A7-33AC-DE72-BC86-514A09EF26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026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5">
            <a:extLst>
              <a:ext uri="{FF2B5EF4-FFF2-40B4-BE49-F238E27FC236}">
                <a16:creationId xmlns:a16="http://schemas.microsoft.com/office/drawing/2014/main" id="{0052FCAE-86FB-EE27-49C9-2A91ED2D4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94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6">
            <a:extLst>
              <a:ext uri="{FF2B5EF4-FFF2-40B4-BE49-F238E27FC236}">
                <a16:creationId xmlns:a16="http://schemas.microsoft.com/office/drawing/2014/main" id="{5F47A6EF-044E-4503-D41C-400C9F63BB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64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7">
            <a:extLst>
              <a:ext uri="{FF2B5EF4-FFF2-40B4-BE49-F238E27FC236}">
                <a16:creationId xmlns:a16="http://schemas.microsoft.com/office/drawing/2014/main" id="{24A0AED8-0DB1-8F81-FE0D-99924C5AA7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03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8">
            <a:extLst>
              <a:ext uri="{FF2B5EF4-FFF2-40B4-BE49-F238E27FC236}">
                <a16:creationId xmlns:a16="http://schemas.microsoft.com/office/drawing/2014/main" id="{726F8176-9847-6DBF-4348-961A1414D1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024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9">
            <a:extLst>
              <a:ext uri="{FF2B5EF4-FFF2-40B4-BE49-F238E27FC236}">
                <a16:creationId xmlns:a16="http://schemas.microsoft.com/office/drawing/2014/main" id="{50F2E38F-9A51-BCA6-169F-B9EEF14AF5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82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0">
            <a:extLst>
              <a:ext uri="{FF2B5EF4-FFF2-40B4-BE49-F238E27FC236}">
                <a16:creationId xmlns:a16="http://schemas.microsoft.com/office/drawing/2014/main" id="{2F397BC3-89FF-9258-9A0D-C7F24A6365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929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1">
            <a:extLst>
              <a:ext uri="{FF2B5EF4-FFF2-40B4-BE49-F238E27FC236}">
                <a16:creationId xmlns:a16="http://schemas.microsoft.com/office/drawing/2014/main" id="{FDC8F8A7-10BE-573D-2489-74E91102DF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80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2">
            <a:extLst>
              <a:ext uri="{FF2B5EF4-FFF2-40B4-BE49-F238E27FC236}">
                <a16:creationId xmlns:a16="http://schemas.microsoft.com/office/drawing/2014/main" id="{78085723-D21D-AEDE-C488-54A85EFC91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94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3">
            <a:extLst>
              <a:ext uri="{FF2B5EF4-FFF2-40B4-BE49-F238E27FC236}">
                <a16:creationId xmlns:a16="http://schemas.microsoft.com/office/drawing/2014/main" id="{B592E89B-8901-24B9-AC2A-8DF95F92A0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94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4">
            <a:extLst>
              <a:ext uri="{FF2B5EF4-FFF2-40B4-BE49-F238E27FC236}">
                <a16:creationId xmlns:a16="http://schemas.microsoft.com/office/drawing/2014/main" id="{BBBBBE2C-7F10-FB05-44CE-1B29C863C8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148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5">
            <a:extLst>
              <a:ext uri="{FF2B5EF4-FFF2-40B4-BE49-F238E27FC236}">
                <a16:creationId xmlns:a16="http://schemas.microsoft.com/office/drawing/2014/main" id="{21B89C9C-1C63-409B-2311-D4B1BCD458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10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6">
            <a:extLst>
              <a:ext uri="{FF2B5EF4-FFF2-40B4-BE49-F238E27FC236}">
                <a16:creationId xmlns:a16="http://schemas.microsoft.com/office/drawing/2014/main" id="{457D14F0-7FBC-F3DD-9831-13955F2290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231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7">
            <a:extLst>
              <a:ext uri="{FF2B5EF4-FFF2-40B4-BE49-F238E27FC236}">
                <a16:creationId xmlns:a16="http://schemas.microsoft.com/office/drawing/2014/main" id="{D4D48D94-1D95-1D78-889F-3A00543567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144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8">
            <a:extLst>
              <a:ext uri="{FF2B5EF4-FFF2-40B4-BE49-F238E27FC236}">
                <a16:creationId xmlns:a16="http://schemas.microsoft.com/office/drawing/2014/main" id="{F1B003A2-BF93-3845-CD81-6228E0169F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7736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9">
            <a:extLst>
              <a:ext uri="{FF2B5EF4-FFF2-40B4-BE49-F238E27FC236}">
                <a16:creationId xmlns:a16="http://schemas.microsoft.com/office/drawing/2014/main" id="{A1765726-CA3D-7A26-B700-8B43818966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50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0">
            <a:extLst>
              <a:ext uri="{FF2B5EF4-FFF2-40B4-BE49-F238E27FC236}">
                <a16:creationId xmlns:a16="http://schemas.microsoft.com/office/drawing/2014/main" id="{CCB6318A-4C93-98E3-9BC9-EDAFCF7CD1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545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1">
            <a:extLst>
              <a:ext uri="{FF2B5EF4-FFF2-40B4-BE49-F238E27FC236}">
                <a16:creationId xmlns:a16="http://schemas.microsoft.com/office/drawing/2014/main" id="{42DF3201-EA52-35CC-B6C8-F28866930E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28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2">
            <a:extLst>
              <a:ext uri="{FF2B5EF4-FFF2-40B4-BE49-F238E27FC236}">
                <a16:creationId xmlns:a16="http://schemas.microsoft.com/office/drawing/2014/main" id="{E3E788A3-2BDE-A68A-F605-F424A8532E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883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3">
            <a:extLst>
              <a:ext uri="{FF2B5EF4-FFF2-40B4-BE49-F238E27FC236}">
                <a16:creationId xmlns:a16="http://schemas.microsoft.com/office/drawing/2014/main" id="{1A6F8103-4FF6-B3DC-1C6D-23EEA9B0D1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114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4">
            <a:extLst>
              <a:ext uri="{FF2B5EF4-FFF2-40B4-BE49-F238E27FC236}">
                <a16:creationId xmlns:a16="http://schemas.microsoft.com/office/drawing/2014/main" id="{B8FA076F-720C-D2C7-BEA1-7EB83A9290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21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5">
            <a:extLst>
              <a:ext uri="{FF2B5EF4-FFF2-40B4-BE49-F238E27FC236}">
                <a16:creationId xmlns:a16="http://schemas.microsoft.com/office/drawing/2014/main" id="{7C066BAB-C029-4797-55C2-88D1FC7AA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6318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شاشة عريضة</PresentationFormat>
  <Paragraphs>0</Paragraphs>
  <Slides>35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2024-06-27T12:44:58Z</dcterms:created>
  <dcterms:modified xsi:type="dcterms:W3CDTF">2024-06-27T12:46:39Z</dcterms:modified>
</cp:coreProperties>
</file>