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9"/>
  </p:notesMasterIdLst>
  <p:sldIdLst>
    <p:sldId id="256" r:id="rId2"/>
    <p:sldId id="259" r:id="rId3"/>
    <p:sldId id="307" r:id="rId4"/>
    <p:sldId id="282" r:id="rId5"/>
    <p:sldId id="306" r:id="rId6"/>
    <p:sldId id="305" r:id="rId7"/>
    <p:sldId id="283" r:id="rId8"/>
    <p:sldId id="266" r:id="rId9"/>
    <p:sldId id="267" r:id="rId10"/>
    <p:sldId id="268" r:id="rId11"/>
    <p:sldId id="308" r:id="rId12"/>
    <p:sldId id="265" r:id="rId13"/>
    <p:sldId id="284" r:id="rId14"/>
    <p:sldId id="272" r:id="rId15"/>
    <p:sldId id="310" r:id="rId16"/>
    <p:sldId id="269" r:id="rId17"/>
    <p:sldId id="288" r:id="rId18"/>
    <p:sldId id="311" r:id="rId19"/>
    <p:sldId id="287" r:id="rId20"/>
    <p:sldId id="290" r:id="rId21"/>
    <p:sldId id="271" r:id="rId22"/>
    <p:sldId id="312" r:id="rId23"/>
    <p:sldId id="316" r:id="rId24"/>
    <p:sldId id="315" r:id="rId25"/>
    <p:sldId id="313" r:id="rId26"/>
    <p:sldId id="291" r:id="rId27"/>
    <p:sldId id="292" r:id="rId28"/>
    <p:sldId id="296" r:id="rId29"/>
    <p:sldId id="273" r:id="rId30"/>
    <p:sldId id="293" r:id="rId31"/>
    <p:sldId id="294" r:id="rId32"/>
    <p:sldId id="295" r:id="rId33"/>
    <p:sldId id="297" r:id="rId34"/>
    <p:sldId id="298" r:id="rId35"/>
    <p:sldId id="299" r:id="rId36"/>
    <p:sldId id="300" r:id="rId37"/>
    <p:sldId id="262" r:id="rId38"/>
    <p:sldId id="301" r:id="rId39"/>
    <p:sldId id="302" r:id="rId40"/>
    <p:sldId id="303" r:id="rId41"/>
    <p:sldId id="304" r:id="rId42"/>
    <p:sldId id="275" r:id="rId43"/>
    <p:sldId id="314" r:id="rId44"/>
    <p:sldId id="278" r:id="rId45"/>
    <p:sldId id="279" r:id="rId46"/>
    <p:sldId id="280" r:id="rId47"/>
    <p:sldId id="281"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5" d="100"/>
          <a:sy n="105" d="100"/>
        </p:scale>
        <p:origin x="798"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Naji" userId="3a171241294b6a8a" providerId="LiveId" clId="{50534595-3176-4429-BD40-3E8F8B252D35}"/>
    <pc:docChg chg="undo custSel addSld delSld modSld sldOrd">
      <pc:chgData name="Ahmed Naji" userId="3a171241294b6a8a" providerId="LiveId" clId="{50534595-3176-4429-BD40-3E8F8B252D35}" dt="2026-08-10T11:11:17.423" v="2461" actId="20577"/>
      <pc:docMkLst>
        <pc:docMk/>
      </pc:docMkLst>
      <pc:sldChg chg="modSp mod">
        <pc:chgData name="Ahmed Naji" userId="3a171241294b6a8a" providerId="LiveId" clId="{50534595-3176-4429-BD40-3E8F8B252D35}" dt="2026-08-03T14:03:43.432" v="4" actId="20577"/>
        <pc:sldMkLst>
          <pc:docMk/>
          <pc:sldMk cId="0" sldId="256"/>
        </pc:sldMkLst>
        <pc:spChg chg="mod">
          <ac:chgData name="Ahmed Naji" userId="3a171241294b6a8a" providerId="LiveId" clId="{50534595-3176-4429-BD40-3E8F8B252D35}" dt="2026-08-03T14:03:43.432" v="4" actId="20577"/>
          <ac:spMkLst>
            <pc:docMk/>
            <pc:sldMk cId="0" sldId="256"/>
            <ac:spMk id="3" creationId="{00000000-0000-0000-0000-000000000000}"/>
          </ac:spMkLst>
        </pc:spChg>
      </pc:sldChg>
      <pc:sldChg chg="addSp delSp modSp mod">
        <pc:chgData name="Ahmed Naji" userId="3a171241294b6a8a" providerId="LiveId" clId="{50534595-3176-4429-BD40-3E8F8B252D35}" dt="2026-08-09T23:01:09.268" v="2340" actId="1076"/>
        <pc:sldMkLst>
          <pc:docMk/>
          <pc:sldMk cId="0" sldId="259"/>
        </pc:sldMkLst>
        <pc:spChg chg="mod">
          <ac:chgData name="Ahmed Naji" userId="3a171241294b6a8a" providerId="LiveId" clId="{50534595-3176-4429-BD40-3E8F8B252D35}" dt="2026-08-09T22:47:55.390" v="2124" actId="1076"/>
          <ac:spMkLst>
            <pc:docMk/>
            <pc:sldMk cId="0" sldId="259"/>
            <ac:spMk id="2" creationId="{00000000-0000-0000-0000-000000000000}"/>
          </ac:spMkLst>
        </pc:spChg>
        <pc:spChg chg="mod">
          <ac:chgData name="Ahmed Naji" userId="3a171241294b6a8a" providerId="LiveId" clId="{50534595-3176-4429-BD40-3E8F8B252D35}" dt="2026-08-09T22:36:11.029" v="1878" actId="1076"/>
          <ac:spMkLst>
            <pc:docMk/>
            <pc:sldMk cId="0" sldId="259"/>
            <ac:spMk id="3" creationId="{00000000-0000-0000-0000-000000000000}"/>
          </ac:spMkLst>
        </pc:spChg>
        <pc:spChg chg="add mod">
          <ac:chgData name="Ahmed Naji" userId="3a171241294b6a8a" providerId="LiveId" clId="{50534595-3176-4429-BD40-3E8F8B252D35}" dt="2026-08-09T22:36:05.396" v="1877" actId="1035"/>
          <ac:spMkLst>
            <pc:docMk/>
            <pc:sldMk cId="0" sldId="259"/>
            <ac:spMk id="11" creationId="{168D1929-A599-31D0-F684-2E0E0C0A2FF2}"/>
          </ac:spMkLst>
        </pc:spChg>
        <pc:spChg chg="add del mod">
          <ac:chgData name="Ahmed Naji" userId="3a171241294b6a8a" providerId="LiveId" clId="{50534595-3176-4429-BD40-3E8F8B252D35}" dt="2026-08-09T08:45:39.025" v="271" actId="478"/>
          <ac:spMkLst>
            <pc:docMk/>
            <pc:sldMk cId="0" sldId="259"/>
            <ac:spMk id="14" creationId="{2D7D2012-5E24-835C-C0B7-7141847E6F82}"/>
          </ac:spMkLst>
        </pc:spChg>
        <pc:spChg chg="add del mod">
          <ac:chgData name="Ahmed Naji" userId="3a171241294b6a8a" providerId="LiveId" clId="{50534595-3176-4429-BD40-3E8F8B252D35}" dt="2026-08-09T08:45:39.025" v="271" actId="478"/>
          <ac:spMkLst>
            <pc:docMk/>
            <pc:sldMk cId="0" sldId="259"/>
            <ac:spMk id="15" creationId="{1D19F1CF-ADCA-6EEE-0F10-8D0CA670BB8B}"/>
          </ac:spMkLst>
        </pc:spChg>
        <pc:spChg chg="add del mod">
          <ac:chgData name="Ahmed Naji" userId="3a171241294b6a8a" providerId="LiveId" clId="{50534595-3176-4429-BD40-3E8F8B252D35}" dt="2026-08-09T08:45:39.025" v="271" actId="478"/>
          <ac:spMkLst>
            <pc:docMk/>
            <pc:sldMk cId="0" sldId="259"/>
            <ac:spMk id="17" creationId="{6A08835D-EA8C-7332-21B4-92D939D44EB4}"/>
          </ac:spMkLst>
        </pc:spChg>
        <pc:spChg chg="del mod">
          <ac:chgData name="Ahmed Naji" userId="3a171241294b6a8a" providerId="LiveId" clId="{50534595-3176-4429-BD40-3E8F8B252D35}" dt="2026-08-09T08:44:55.161" v="257" actId="478"/>
          <ac:spMkLst>
            <pc:docMk/>
            <pc:sldMk cId="0" sldId="259"/>
            <ac:spMk id="20" creationId="{8E72C8B2-32F3-0C91-B190-FF4923A6D9CC}"/>
          </ac:spMkLst>
        </pc:spChg>
        <pc:spChg chg="add del mod">
          <ac:chgData name="Ahmed Naji" userId="3a171241294b6a8a" providerId="LiveId" clId="{50534595-3176-4429-BD40-3E8F8B252D35}" dt="2026-08-09T08:44:52.287" v="253" actId="478"/>
          <ac:spMkLst>
            <pc:docMk/>
            <pc:sldMk cId="0" sldId="259"/>
            <ac:spMk id="23" creationId="{BAFF31CD-BBD0-C1FB-8113-620D523F8F95}"/>
          </ac:spMkLst>
        </pc:spChg>
        <pc:spChg chg="add del mod">
          <ac:chgData name="Ahmed Naji" userId="3a171241294b6a8a" providerId="LiveId" clId="{50534595-3176-4429-BD40-3E8F8B252D35}" dt="2026-08-09T08:44:32.058" v="231" actId="478"/>
          <ac:spMkLst>
            <pc:docMk/>
            <pc:sldMk cId="0" sldId="259"/>
            <ac:spMk id="26" creationId="{CC85050D-9495-6FBA-2706-F5FB34F390AD}"/>
          </ac:spMkLst>
        </pc:spChg>
        <pc:spChg chg="add del mod">
          <ac:chgData name="Ahmed Naji" userId="3a171241294b6a8a" providerId="LiveId" clId="{50534595-3176-4429-BD40-3E8F8B252D35}" dt="2026-08-09T08:45:51.512" v="275" actId="22"/>
          <ac:spMkLst>
            <pc:docMk/>
            <pc:sldMk cId="0" sldId="259"/>
            <ac:spMk id="29" creationId="{ECA4E327-433D-4316-5A91-6BC06A692F19}"/>
          </ac:spMkLst>
        </pc:spChg>
        <pc:spChg chg="add mod">
          <ac:chgData name="Ahmed Naji" userId="3a171241294b6a8a" providerId="LiveId" clId="{50534595-3176-4429-BD40-3E8F8B252D35}" dt="2026-08-09T22:37:51.250" v="1917" actId="1035"/>
          <ac:spMkLst>
            <pc:docMk/>
            <pc:sldMk cId="0" sldId="259"/>
            <ac:spMk id="35" creationId="{CC8243C3-B2DE-2223-9B33-B046FBF9CD3C}"/>
          </ac:spMkLst>
        </pc:spChg>
        <pc:spChg chg="add mod">
          <ac:chgData name="Ahmed Naji" userId="3a171241294b6a8a" providerId="LiveId" clId="{50534595-3176-4429-BD40-3E8F8B252D35}" dt="2026-08-09T22:37:51.250" v="1917" actId="1035"/>
          <ac:spMkLst>
            <pc:docMk/>
            <pc:sldMk cId="0" sldId="259"/>
            <ac:spMk id="37" creationId="{EF2B9509-2EB7-F1E3-11D7-792DC98283D6}"/>
          </ac:spMkLst>
        </pc:spChg>
        <pc:spChg chg="add del">
          <ac:chgData name="Ahmed Naji" userId="3a171241294b6a8a" providerId="LiveId" clId="{50534595-3176-4429-BD40-3E8F8B252D35}" dt="2026-08-09T08:46:08.475" v="281" actId="22"/>
          <ac:spMkLst>
            <pc:docMk/>
            <pc:sldMk cId="0" sldId="259"/>
            <ac:spMk id="43" creationId="{4839709F-8510-BC11-9C8A-5EC049B74E5E}"/>
          </ac:spMkLst>
        </pc:spChg>
        <pc:spChg chg="add mod">
          <ac:chgData name="Ahmed Naji" userId="3a171241294b6a8a" providerId="LiveId" clId="{50534595-3176-4429-BD40-3E8F8B252D35}" dt="2026-08-09T22:37:25.102" v="1889" actId="122"/>
          <ac:spMkLst>
            <pc:docMk/>
            <pc:sldMk cId="0" sldId="259"/>
            <ac:spMk id="44" creationId="{EE06A7FE-75C2-479D-B8B8-0D55228CB6DD}"/>
          </ac:spMkLst>
        </pc:spChg>
        <pc:spChg chg="add del mod">
          <ac:chgData name="Ahmed Naji" userId="3a171241294b6a8a" providerId="LiveId" clId="{50534595-3176-4429-BD40-3E8F8B252D35}" dt="2026-08-09T08:45:39.025" v="271" actId="478"/>
          <ac:spMkLst>
            <pc:docMk/>
            <pc:sldMk cId="0" sldId="259"/>
            <ac:spMk id="46" creationId="{78F7E17A-D369-985F-B50D-8A1DFEACFF09}"/>
          </ac:spMkLst>
        </pc:spChg>
        <pc:spChg chg="add del">
          <ac:chgData name="Ahmed Naji" userId="3a171241294b6a8a" providerId="LiveId" clId="{50534595-3176-4429-BD40-3E8F8B252D35}" dt="2026-08-09T08:46:08.475" v="281" actId="22"/>
          <ac:spMkLst>
            <pc:docMk/>
            <pc:sldMk cId="0" sldId="259"/>
            <ac:spMk id="47" creationId="{4530699A-37AF-7476-DF87-6E50CA5ED0FB}"/>
          </ac:spMkLst>
        </pc:spChg>
        <pc:spChg chg="add mod">
          <ac:chgData name="Ahmed Naji" userId="3a171241294b6a8a" providerId="LiveId" clId="{50534595-3176-4429-BD40-3E8F8B252D35}" dt="2026-08-09T22:38:00.708" v="1934" actId="1036"/>
          <ac:spMkLst>
            <pc:docMk/>
            <pc:sldMk cId="0" sldId="259"/>
            <ac:spMk id="53" creationId="{7839CFD1-F063-D1B5-0CB2-24BBD295119E}"/>
          </ac:spMkLst>
        </pc:spChg>
        <pc:spChg chg="add mod">
          <ac:chgData name="Ahmed Naji" userId="3a171241294b6a8a" providerId="LiveId" clId="{50534595-3176-4429-BD40-3E8F8B252D35}" dt="2026-08-09T22:38:00.708" v="1934" actId="1036"/>
          <ac:spMkLst>
            <pc:docMk/>
            <pc:sldMk cId="0" sldId="259"/>
            <ac:spMk id="55" creationId="{DAB7BA76-666D-5CED-77DD-C1BBD24532D0}"/>
          </ac:spMkLst>
        </pc:spChg>
        <pc:spChg chg="add mod">
          <ac:chgData name="Ahmed Naji" userId="3a171241294b6a8a" providerId="LiveId" clId="{50534595-3176-4429-BD40-3E8F8B252D35}" dt="2026-08-09T22:38:11.016" v="1963" actId="1035"/>
          <ac:spMkLst>
            <pc:docMk/>
            <pc:sldMk cId="0" sldId="259"/>
            <ac:spMk id="61" creationId="{FBACF744-398B-848B-16FE-9C3381BFBE40}"/>
          </ac:spMkLst>
        </pc:spChg>
        <pc:spChg chg="add mod">
          <ac:chgData name="Ahmed Naji" userId="3a171241294b6a8a" providerId="LiveId" clId="{50534595-3176-4429-BD40-3E8F8B252D35}" dt="2026-08-09T22:38:11.016" v="1963" actId="1035"/>
          <ac:spMkLst>
            <pc:docMk/>
            <pc:sldMk cId="0" sldId="259"/>
            <ac:spMk id="63" creationId="{6ADD7C0A-9581-2572-B7AF-56B8D92EDFC3}"/>
          </ac:spMkLst>
        </pc:spChg>
        <pc:spChg chg="add mod">
          <ac:chgData name="Ahmed Naji" userId="3a171241294b6a8a" providerId="LiveId" clId="{50534595-3176-4429-BD40-3E8F8B252D35}" dt="2026-08-09T22:38:19.366" v="1979" actId="1035"/>
          <ac:spMkLst>
            <pc:docMk/>
            <pc:sldMk cId="0" sldId="259"/>
            <ac:spMk id="69" creationId="{C7C9AFC6-08FC-4439-B771-3BE2FB6E16E9}"/>
          </ac:spMkLst>
        </pc:spChg>
        <pc:spChg chg="add mod">
          <ac:chgData name="Ahmed Naji" userId="3a171241294b6a8a" providerId="LiveId" clId="{50534595-3176-4429-BD40-3E8F8B252D35}" dt="2026-08-09T22:38:19.366" v="1979" actId="1035"/>
          <ac:spMkLst>
            <pc:docMk/>
            <pc:sldMk cId="0" sldId="259"/>
            <ac:spMk id="71" creationId="{41FDCD39-9B5A-7A78-3D41-59943D9E32D8}"/>
          </ac:spMkLst>
        </pc:spChg>
        <pc:spChg chg="add mod">
          <ac:chgData name="Ahmed Naji" userId="3a171241294b6a8a" providerId="LiveId" clId="{50534595-3176-4429-BD40-3E8F8B252D35}" dt="2026-08-09T22:44:04.837" v="2105" actId="113"/>
          <ac:spMkLst>
            <pc:docMk/>
            <pc:sldMk cId="0" sldId="259"/>
            <ac:spMk id="79" creationId="{99C4FD8E-B0D3-4C99-B10A-E5867A025B19}"/>
          </ac:spMkLst>
        </pc:spChg>
        <pc:spChg chg="add mod">
          <ac:chgData name="Ahmed Naji" userId="3a171241294b6a8a" providerId="LiveId" clId="{50534595-3176-4429-BD40-3E8F8B252D35}" dt="2026-08-09T22:45:28.534" v="2116" actId="20577"/>
          <ac:spMkLst>
            <pc:docMk/>
            <pc:sldMk cId="0" sldId="259"/>
            <ac:spMk id="81" creationId="{128FB48F-FD6C-2E3D-CA2F-9EE7577BC886}"/>
          </ac:spMkLst>
        </pc:spChg>
        <pc:spChg chg="add del mod">
          <ac:chgData name="Ahmed Naji" userId="3a171241294b6a8a" providerId="LiveId" clId="{50534595-3176-4429-BD40-3E8F8B252D35}" dt="2026-08-09T22:44:10.528" v="2107" actId="478"/>
          <ac:spMkLst>
            <pc:docMk/>
            <pc:sldMk cId="0" sldId="259"/>
            <ac:spMk id="87" creationId="{13D31963-8CD4-822E-A5A0-6EC7C766DD52}"/>
          </ac:spMkLst>
        </pc:spChg>
        <pc:spChg chg="add del mod">
          <ac:chgData name="Ahmed Naji" userId="3a171241294b6a8a" providerId="LiveId" clId="{50534595-3176-4429-BD40-3E8F8B252D35}" dt="2026-08-09T22:44:11.622" v="2108" actId="478"/>
          <ac:spMkLst>
            <pc:docMk/>
            <pc:sldMk cId="0" sldId="259"/>
            <ac:spMk id="89" creationId="{2156BECD-8656-1EAE-81A7-F3C0AF1392B0}"/>
          </ac:spMkLst>
        </pc:spChg>
        <pc:spChg chg="add mod">
          <ac:chgData name="Ahmed Naji" userId="3a171241294b6a8a" providerId="LiveId" clId="{50534595-3176-4429-BD40-3E8F8B252D35}" dt="2026-08-09T22:48:17.262" v="2146" actId="20577"/>
          <ac:spMkLst>
            <pc:docMk/>
            <pc:sldMk cId="0" sldId="259"/>
            <ac:spMk id="95" creationId="{B0CD14BF-9DC8-E29A-CF69-AD69135108CB}"/>
          </ac:spMkLst>
        </pc:spChg>
        <pc:spChg chg="add mod">
          <ac:chgData name="Ahmed Naji" userId="3a171241294b6a8a" providerId="LiveId" clId="{50534595-3176-4429-BD40-3E8F8B252D35}" dt="2026-08-09T22:45:31.944" v="2117" actId="20577"/>
          <ac:spMkLst>
            <pc:docMk/>
            <pc:sldMk cId="0" sldId="259"/>
            <ac:spMk id="97" creationId="{EA57A52C-5E30-FECF-9B59-C79DD7F1CFFA}"/>
          </ac:spMkLst>
        </pc:spChg>
        <pc:spChg chg="add mod">
          <ac:chgData name="Ahmed Naji" userId="3a171241294b6a8a" providerId="LiveId" clId="{50534595-3176-4429-BD40-3E8F8B252D35}" dt="2026-08-09T22:48:01.467" v="2126" actId="1076"/>
          <ac:spMkLst>
            <pc:docMk/>
            <pc:sldMk cId="0" sldId="259"/>
            <ac:spMk id="103" creationId="{B6916695-1A15-7173-8380-C49BD61AD222}"/>
          </ac:spMkLst>
        </pc:spChg>
        <pc:spChg chg="add mod">
          <ac:chgData name="Ahmed Naji" userId="3a171241294b6a8a" providerId="LiveId" clId="{50534595-3176-4429-BD40-3E8F8B252D35}" dt="2026-08-09T22:48:23.320" v="2147" actId="20577"/>
          <ac:spMkLst>
            <pc:docMk/>
            <pc:sldMk cId="0" sldId="259"/>
            <ac:spMk id="105" creationId="{61B64232-0486-26D4-3DE3-EA9D69938084}"/>
          </ac:spMkLst>
        </pc:spChg>
        <pc:picChg chg="mod">
          <ac:chgData name="Ahmed Naji" userId="3a171241294b6a8a" providerId="LiveId" clId="{50534595-3176-4429-BD40-3E8F8B252D35}" dt="2026-08-09T22:37:28.907" v="1890" actId="14100"/>
          <ac:picMkLst>
            <pc:docMk/>
            <pc:sldMk cId="0" sldId="259"/>
            <ac:picMk id="4" creationId="{9C244BA2-2074-F6D2-8901-C5546201FD2F}"/>
          </ac:picMkLst>
        </pc:picChg>
        <pc:picChg chg="del mod">
          <ac:chgData name="Ahmed Naji" userId="3a171241294b6a8a" providerId="LiveId" clId="{50534595-3176-4429-BD40-3E8F8B252D35}" dt="2026-08-09T08:45:39.025" v="271" actId="478"/>
          <ac:picMkLst>
            <pc:docMk/>
            <pc:sldMk cId="0" sldId="259"/>
            <ac:picMk id="5" creationId="{E3ABE891-8857-DAF5-EFC3-E10F2708C4C9}"/>
          </ac:picMkLst>
        </pc:picChg>
        <pc:picChg chg="del mod">
          <ac:chgData name="Ahmed Naji" userId="3a171241294b6a8a" providerId="LiveId" clId="{50534595-3176-4429-BD40-3E8F8B252D35}" dt="2026-08-09T08:45:39.025" v="271" actId="478"/>
          <ac:picMkLst>
            <pc:docMk/>
            <pc:sldMk cId="0" sldId="259"/>
            <ac:picMk id="6" creationId="{285650DC-4E98-05E6-5F6C-796EFDD9A7FB}"/>
          </ac:picMkLst>
        </pc:picChg>
        <pc:picChg chg="del mod">
          <ac:chgData name="Ahmed Naji" userId="3a171241294b6a8a" providerId="LiveId" clId="{50534595-3176-4429-BD40-3E8F8B252D35}" dt="2026-08-09T08:44:53.729" v="255" actId="478"/>
          <ac:picMkLst>
            <pc:docMk/>
            <pc:sldMk cId="0" sldId="259"/>
            <ac:picMk id="7" creationId="{75FEAE43-9ED2-2207-1EC4-E817914EB24D}"/>
          </ac:picMkLst>
        </pc:picChg>
        <pc:picChg chg="del mod">
          <ac:chgData name="Ahmed Naji" userId="3a171241294b6a8a" providerId="LiveId" clId="{50534595-3176-4429-BD40-3E8F8B252D35}" dt="2026-08-09T08:44:49.937" v="252" actId="478"/>
          <ac:picMkLst>
            <pc:docMk/>
            <pc:sldMk cId="0" sldId="259"/>
            <ac:picMk id="8" creationId="{B93936B8-7D6F-D76D-7BDF-8E5D63BB4571}"/>
          </ac:picMkLst>
        </pc:picChg>
        <pc:picChg chg="del mod">
          <ac:chgData name="Ahmed Naji" userId="3a171241294b6a8a" providerId="LiveId" clId="{50534595-3176-4429-BD40-3E8F8B252D35}" dt="2026-08-09T08:44:26.051" v="229" actId="478"/>
          <ac:picMkLst>
            <pc:docMk/>
            <pc:sldMk cId="0" sldId="259"/>
            <ac:picMk id="9" creationId="{FE77EDCC-10C0-DCB9-89A8-A52477EAEF4B}"/>
          </ac:picMkLst>
        </pc:picChg>
        <pc:picChg chg="mod">
          <ac:chgData name="Ahmed Naji" userId="3a171241294b6a8a" providerId="LiveId" clId="{50534595-3176-4429-BD40-3E8F8B252D35}" dt="2026-08-09T22:37:08.606" v="1883" actId="14100"/>
          <ac:picMkLst>
            <pc:docMk/>
            <pc:sldMk cId="0" sldId="259"/>
            <ac:picMk id="10" creationId="{855224F9-BD2B-08F1-5610-99A8A3B2321A}"/>
          </ac:picMkLst>
        </pc:picChg>
        <pc:picChg chg="del mod">
          <ac:chgData name="Ahmed Naji" userId="3a171241294b6a8a" providerId="LiveId" clId="{50534595-3176-4429-BD40-3E8F8B252D35}" dt="2026-08-09T08:45:39.025" v="271" actId="478"/>
          <ac:picMkLst>
            <pc:docMk/>
            <pc:sldMk cId="0" sldId="259"/>
            <ac:picMk id="13" creationId="{94D92A72-AD70-A5C3-CB95-214B7A986DB8}"/>
          </ac:picMkLst>
        </pc:picChg>
        <pc:picChg chg="del mod">
          <ac:chgData name="Ahmed Naji" userId="3a171241294b6a8a" providerId="LiveId" clId="{50534595-3176-4429-BD40-3E8F8B252D35}" dt="2026-08-09T08:45:39.025" v="271" actId="478"/>
          <ac:picMkLst>
            <pc:docMk/>
            <pc:sldMk cId="0" sldId="259"/>
            <ac:picMk id="16" creationId="{8A23851C-DD87-1212-2F27-BBFFD5158945}"/>
          </ac:picMkLst>
        </pc:picChg>
        <pc:picChg chg="del mod">
          <ac:chgData name="Ahmed Naji" userId="3a171241294b6a8a" providerId="LiveId" clId="{50534595-3176-4429-BD40-3E8F8B252D35}" dt="2026-08-09T08:44:55.817" v="258" actId="478"/>
          <ac:picMkLst>
            <pc:docMk/>
            <pc:sldMk cId="0" sldId="259"/>
            <ac:picMk id="19" creationId="{7026ACD1-8264-E550-1155-9389444CAF48}"/>
          </ac:picMkLst>
        </pc:picChg>
        <pc:picChg chg="add del mod">
          <ac:chgData name="Ahmed Naji" userId="3a171241294b6a8a" providerId="LiveId" clId="{50534595-3176-4429-BD40-3E8F8B252D35}" dt="2026-08-09T08:45:51.512" v="275" actId="22"/>
          <ac:picMkLst>
            <pc:docMk/>
            <pc:sldMk cId="0" sldId="259"/>
            <ac:picMk id="21" creationId="{528626D5-4FB1-FD90-E240-663954C18604}"/>
          </ac:picMkLst>
        </pc:picChg>
        <pc:picChg chg="del mod">
          <ac:chgData name="Ahmed Naji" userId="3a171241294b6a8a" providerId="LiveId" clId="{50534595-3176-4429-BD40-3E8F8B252D35}" dt="2026-08-09T08:44:52.942" v="254" actId="478"/>
          <ac:picMkLst>
            <pc:docMk/>
            <pc:sldMk cId="0" sldId="259"/>
            <ac:picMk id="22" creationId="{7A597095-1F3E-CF14-6A96-D0B4360C49E4}"/>
          </ac:picMkLst>
        </pc:picChg>
        <pc:picChg chg="del mod">
          <ac:chgData name="Ahmed Naji" userId="3a171241294b6a8a" providerId="LiveId" clId="{50534595-3176-4429-BD40-3E8F8B252D35}" dt="2026-08-09T08:44:28.490" v="230" actId="478"/>
          <ac:picMkLst>
            <pc:docMk/>
            <pc:sldMk cId="0" sldId="259"/>
            <ac:picMk id="25" creationId="{AA023368-46C4-B2EB-44D0-FF9691AE6C2D}"/>
          </ac:picMkLst>
        </pc:picChg>
        <pc:picChg chg="add del mod">
          <ac:chgData name="Ahmed Naji" userId="3a171241294b6a8a" providerId="LiveId" clId="{50534595-3176-4429-BD40-3E8F8B252D35}" dt="2026-08-09T08:45:51.512" v="275" actId="22"/>
          <ac:picMkLst>
            <pc:docMk/>
            <pc:sldMk cId="0" sldId="259"/>
            <ac:picMk id="27" creationId="{11EA00B2-9AB8-1B7C-23B4-26FED589FA3E}"/>
          </ac:picMkLst>
        </pc:picChg>
        <pc:picChg chg="add mod">
          <ac:chgData name="Ahmed Naji" userId="3a171241294b6a8a" providerId="LiveId" clId="{50534595-3176-4429-BD40-3E8F8B252D35}" dt="2026-08-09T22:37:32.118" v="1891" actId="14100"/>
          <ac:picMkLst>
            <pc:docMk/>
            <pc:sldMk cId="0" sldId="259"/>
            <ac:picMk id="31" creationId="{5F4072DB-E9EB-B43D-5DC6-4419118287E7}"/>
          </ac:picMkLst>
        </pc:picChg>
        <pc:picChg chg="add mod">
          <ac:chgData name="Ahmed Naji" userId="3a171241294b6a8a" providerId="LiveId" clId="{50534595-3176-4429-BD40-3E8F8B252D35}" dt="2026-08-09T22:37:08.606" v="1883" actId="14100"/>
          <ac:picMkLst>
            <pc:docMk/>
            <pc:sldMk cId="0" sldId="259"/>
            <ac:picMk id="33" creationId="{4E5D64DF-B76C-FB33-56E2-F296CE1A7A82}"/>
          </ac:picMkLst>
        </pc:picChg>
        <pc:picChg chg="add del">
          <ac:chgData name="Ahmed Naji" userId="3a171241294b6a8a" providerId="LiveId" clId="{50534595-3176-4429-BD40-3E8F8B252D35}" dt="2026-08-09T08:46:08.475" v="281" actId="22"/>
          <ac:picMkLst>
            <pc:docMk/>
            <pc:sldMk cId="0" sldId="259"/>
            <ac:picMk id="39" creationId="{E39C1629-EF6A-2381-5D82-59C84C847EAA}"/>
          </ac:picMkLst>
        </pc:picChg>
        <pc:picChg chg="add del">
          <ac:chgData name="Ahmed Naji" userId="3a171241294b6a8a" providerId="LiveId" clId="{50534595-3176-4429-BD40-3E8F8B252D35}" dt="2026-08-09T08:46:08.475" v="281" actId="22"/>
          <ac:picMkLst>
            <pc:docMk/>
            <pc:sldMk cId="0" sldId="259"/>
            <ac:picMk id="41" creationId="{52BFBC6A-A39C-A600-5EB9-0FB0F52AE2F9}"/>
          </ac:picMkLst>
        </pc:picChg>
        <pc:picChg chg="add mod">
          <ac:chgData name="Ahmed Naji" userId="3a171241294b6a8a" providerId="LiveId" clId="{50534595-3176-4429-BD40-3E8F8B252D35}" dt="2026-08-09T22:37:34.696" v="1892" actId="14100"/>
          <ac:picMkLst>
            <pc:docMk/>
            <pc:sldMk cId="0" sldId="259"/>
            <ac:picMk id="49" creationId="{BCC4A752-DD9F-CB9C-A252-19479D854E9E}"/>
          </ac:picMkLst>
        </pc:picChg>
        <pc:picChg chg="add mod">
          <ac:chgData name="Ahmed Naji" userId="3a171241294b6a8a" providerId="LiveId" clId="{50534595-3176-4429-BD40-3E8F8B252D35}" dt="2026-08-09T22:38:00.708" v="1934" actId="1036"/>
          <ac:picMkLst>
            <pc:docMk/>
            <pc:sldMk cId="0" sldId="259"/>
            <ac:picMk id="51" creationId="{6E4D14C2-2AA9-79FA-7DF9-780F47FE18B5}"/>
          </ac:picMkLst>
        </pc:picChg>
        <pc:picChg chg="add mod">
          <ac:chgData name="Ahmed Naji" userId="3a171241294b6a8a" providerId="LiveId" clId="{50534595-3176-4429-BD40-3E8F8B252D35}" dt="2026-08-09T22:37:37.643" v="1893" actId="14100"/>
          <ac:picMkLst>
            <pc:docMk/>
            <pc:sldMk cId="0" sldId="259"/>
            <ac:picMk id="57" creationId="{FE6F14DA-7E85-B60B-C113-4291480923DD}"/>
          </ac:picMkLst>
        </pc:picChg>
        <pc:picChg chg="add mod">
          <ac:chgData name="Ahmed Naji" userId="3a171241294b6a8a" providerId="LiveId" clId="{50534595-3176-4429-BD40-3E8F8B252D35}" dt="2026-08-09T22:38:11.016" v="1963" actId="1035"/>
          <ac:picMkLst>
            <pc:docMk/>
            <pc:sldMk cId="0" sldId="259"/>
            <ac:picMk id="59" creationId="{BFE22667-1C41-7CB8-9711-AC9830C500AB}"/>
          </ac:picMkLst>
        </pc:picChg>
        <pc:picChg chg="add mod">
          <ac:chgData name="Ahmed Naji" userId="3a171241294b6a8a" providerId="LiveId" clId="{50534595-3176-4429-BD40-3E8F8B252D35}" dt="2026-08-09T22:38:19.366" v="1979" actId="1035"/>
          <ac:picMkLst>
            <pc:docMk/>
            <pc:sldMk cId="0" sldId="259"/>
            <ac:picMk id="65" creationId="{D0E1E554-3166-59D1-54AE-8E34894EC7B9}"/>
          </ac:picMkLst>
        </pc:picChg>
        <pc:picChg chg="add mod">
          <ac:chgData name="Ahmed Naji" userId="3a171241294b6a8a" providerId="LiveId" clId="{50534595-3176-4429-BD40-3E8F8B252D35}" dt="2026-08-09T22:38:19.366" v="1979" actId="1035"/>
          <ac:picMkLst>
            <pc:docMk/>
            <pc:sldMk cId="0" sldId="259"/>
            <ac:picMk id="67" creationId="{38C83481-7859-ACDE-ADE3-B76CC88BF9F6}"/>
          </ac:picMkLst>
        </pc:picChg>
        <pc:picChg chg="add del">
          <ac:chgData name="Ahmed Naji" userId="3a171241294b6a8a" providerId="LiveId" clId="{50534595-3176-4429-BD40-3E8F8B252D35}" dt="2026-08-09T22:34:15.241" v="1836" actId="22"/>
          <ac:picMkLst>
            <pc:docMk/>
            <pc:sldMk cId="0" sldId="259"/>
            <ac:picMk id="73" creationId="{2B452EE1-A84F-3225-C0BC-AAA51AD11E1D}"/>
          </ac:picMkLst>
        </pc:picChg>
        <pc:picChg chg="add mod">
          <ac:chgData name="Ahmed Naji" userId="3a171241294b6a8a" providerId="LiveId" clId="{50534595-3176-4429-BD40-3E8F8B252D35}" dt="2026-08-09T22:38:40.071" v="1999" actId="1076"/>
          <ac:picMkLst>
            <pc:docMk/>
            <pc:sldMk cId="0" sldId="259"/>
            <ac:picMk id="75" creationId="{FACB3176-EA61-CDF7-FDFF-2948F49F34E8}"/>
          </ac:picMkLst>
        </pc:picChg>
        <pc:picChg chg="add mod">
          <ac:chgData name="Ahmed Naji" userId="3a171241294b6a8a" providerId="LiveId" clId="{50534595-3176-4429-BD40-3E8F8B252D35}" dt="2026-08-09T22:38:32.066" v="1997" actId="1035"/>
          <ac:picMkLst>
            <pc:docMk/>
            <pc:sldMk cId="0" sldId="259"/>
            <ac:picMk id="77" creationId="{2BCC82D0-E1A1-A69B-8C48-59FF50B4FB16}"/>
          </ac:picMkLst>
        </pc:picChg>
        <pc:picChg chg="add del mod">
          <ac:chgData name="Ahmed Naji" userId="3a171241294b6a8a" providerId="LiveId" clId="{50534595-3176-4429-BD40-3E8F8B252D35}" dt="2026-08-09T22:44:08.384" v="2106" actId="478"/>
          <ac:picMkLst>
            <pc:docMk/>
            <pc:sldMk cId="0" sldId="259"/>
            <ac:picMk id="83" creationId="{66E75D8A-20FB-883E-7B3B-5B270101C6C8}"/>
          </ac:picMkLst>
        </pc:picChg>
        <pc:picChg chg="add del mod">
          <ac:chgData name="Ahmed Naji" userId="3a171241294b6a8a" providerId="LiveId" clId="{50534595-3176-4429-BD40-3E8F8B252D35}" dt="2026-08-09T22:44:12.552" v="2109" actId="478"/>
          <ac:picMkLst>
            <pc:docMk/>
            <pc:sldMk cId="0" sldId="259"/>
            <ac:picMk id="85" creationId="{44F9F08F-D837-B20C-B5D5-A80681D7B7A1}"/>
          </ac:picMkLst>
        </pc:picChg>
        <pc:picChg chg="add mod">
          <ac:chgData name="Ahmed Naji" userId="3a171241294b6a8a" providerId="LiveId" clId="{50534595-3176-4429-BD40-3E8F8B252D35}" dt="2026-08-09T22:44:27.007" v="2111" actId="1076"/>
          <ac:picMkLst>
            <pc:docMk/>
            <pc:sldMk cId="0" sldId="259"/>
            <ac:picMk id="91" creationId="{52D13490-9E6C-32FE-B31B-85077B49B1D9}"/>
          </ac:picMkLst>
        </pc:picChg>
        <pc:picChg chg="add mod">
          <ac:chgData name="Ahmed Naji" userId="3a171241294b6a8a" providerId="LiveId" clId="{50534595-3176-4429-BD40-3E8F8B252D35}" dt="2026-08-09T22:44:27.007" v="2111" actId="1076"/>
          <ac:picMkLst>
            <pc:docMk/>
            <pc:sldMk cId="0" sldId="259"/>
            <ac:picMk id="93" creationId="{08A7B920-F600-0367-DBDE-DF01330DA9DD}"/>
          </ac:picMkLst>
        </pc:picChg>
        <pc:picChg chg="add mod">
          <ac:chgData name="Ahmed Naji" userId="3a171241294b6a8a" providerId="LiveId" clId="{50534595-3176-4429-BD40-3E8F8B252D35}" dt="2026-08-09T22:48:01.467" v="2126" actId="1076"/>
          <ac:picMkLst>
            <pc:docMk/>
            <pc:sldMk cId="0" sldId="259"/>
            <ac:picMk id="99" creationId="{66FEFA66-8BBC-D6BF-7534-551BC9FF9E06}"/>
          </ac:picMkLst>
        </pc:picChg>
        <pc:picChg chg="add mod">
          <ac:chgData name="Ahmed Naji" userId="3a171241294b6a8a" providerId="LiveId" clId="{50534595-3176-4429-BD40-3E8F8B252D35}" dt="2026-08-09T22:48:01.467" v="2126" actId="1076"/>
          <ac:picMkLst>
            <pc:docMk/>
            <pc:sldMk cId="0" sldId="259"/>
            <ac:picMk id="101" creationId="{BD5902B3-5E9B-19CB-140D-A40D47BBF1DF}"/>
          </ac:picMkLst>
        </pc:picChg>
        <pc:picChg chg="add mod">
          <ac:chgData name="Ahmed Naji" userId="3a171241294b6a8a" providerId="LiveId" clId="{50534595-3176-4429-BD40-3E8F8B252D35}" dt="2026-08-09T23:01:09.268" v="2340" actId="1076"/>
          <ac:picMkLst>
            <pc:docMk/>
            <pc:sldMk cId="0" sldId="259"/>
            <ac:picMk id="107" creationId="{AA3B4922-F67F-0AA2-A57C-FB4897C81A85}"/>
          </ac:picMkLst>
        </pc:picChg>
      </pc:sldChg>
      <pc:sldChg chg="addSp delSp modSp del mod">
        <pc:chgData name="Ahmed Naji" userId="3a171241294b6a8a" providerId="LiveId" clId="{50534595-3176-4429-BD40-3E8F8B252D35}" dt="2026-08-09T10:34:16.055" v="754" actId="2696"/>
        <pc:sldMkLst>
          <pc:docMk/>
          <pc:sldMk cId="0" sldId="261"/>
        </pc:sldMkLst>
        <pc:spChg chg="mod">
          <ac:chgData name="Ahmed Naji" userId="3a171241294b6a8a" providerId="LiveId" clId="{50534595-3176-4429-BD40-3E8F8B252D35}" dt="2026-08-09T10:12:55.277" v="677" actId="1076"/>
          <ac:spMkLst>
            <pc:docMk/>
            <pc:sldMk cId="0" sldId="261"/>
            <ac:spMk id="2" creationId="{00000000-0000-0000-0000-000000000000}"/>
          </ac:spMkLst>
        </pc:spChg>
        <pc:spChg chg="del mod">
          <ac:chgData name="Ahmed Naji" userId="3a171241294b6a8a" providerId="LiveId" clId="{50534595-3176-4429-BD40-3E8F8B252D35}" dt="2026-08-09T10:11:46.673" v="666" actId="478"/>
          <ac:spMkLst>
            <pc:docMk/>
            <pc:sldMk cId="0" sldId="261"/>
            <ac:spMk id="5" creationId="{00000000-0000-0000-0000-000000000000}"/>
          </ac:spMkLst>
        </pc:spChg>
        <pc:spChg chg="add del">
          <ac:chgData name="Ahmed Naji" userId="3a171241294b6a8a" providerId="LiveId" clId="{50534595-3176-4429-BD40-3E8F8B252D35}" dt="2026-08-09T10:12:12.560" v="670" actId="22"/>
          <ac:spMkLst>
            <pc:docMk/>
            <pc:sldMk cId="0" sldId="261"/>
            <ac:spMk id="10" creationId="{7CD6DC79-059A-0740-EC5C-529F417F3542}"/>
          </ac:spMkLst>
        </pc:spChg>
        <pc:spChg chg="add del">
          <ac:chgData name="Ahmed Naji" userId="3a171241294b6a8a" providerId="LiveId" clId="{50534595-3176-4429-BD40-3E8F8B252D35}" dt="2026-08-09T10:12:12.560" v="670" actId="22"/>
          <ac:spMkLst>
            <pc:docMk/>
            <pc:sldMk cId="0" sldId="261"/>
            <ac:spMk id="14" creationId="{61DFAF64-A79E-2F63-11CE-76716E9201C0}"/>
          </ac:spMkLst>
        </pc:spChg>
        <pc:spChg chg="add del">
          <ac:chgData name="Ahmed Naji" userId="3a171241294b6a8a" providerId="LiveId" clId="{50534595-3176-4429-BD40-3E8F8B252D35}" dt="2026-08-09T10:12:12.560" v="670" actId="22"/>
          <ac:spMkLst>
            <pc:docMk/>
            <pc:sldMk cId="0" sldId="261"/>
            <ac:spMk id="16" creationId="{61CE9423-CFF2-A8F0-9596-DA2D4878B5E1}"/>
          </ac:spMkLst>
        </pc:spChg>
        <pc:spChg chg="add del">
          <ac:chgData name="Ahmed Naji" userId="3a171241294b6a8a" providerId="LiveId" clId="{50534595-3176-4429-BD40-3E8F8B252D35}" dt="2026-08-09T10:12:12.560" v="670" actId="22"/>
          <ac:spMkLst>
            <pc:docMk/>
            <pc:sldMk cId="0" sldId="261"/>
            <ac:spMk id="18" creationId="{F9AC18E3-D648-4C36-92A5-06B238EE4E58}"/>
          </ac:spMkLst>
        </pc:spChg>
        <pc:spChg chg="add del">
          <ac:chgData name="Ahmed Naji" userId="3a171241294b6a8a" providerId="LiveId" clId="{50534595-3176-4429-BD40-3E8F8B252D35}" dt="2026-08-09T10:12:12.560" v="670" actId="22"/>
          <ac:spMkLst>
            <pc:docMk/>
            <pc:sldMk cId="0" sldId="261"/>
            <ac:spMk id="20" creationId="{0F78F3CB-F1E6-32D9-C012-B841F9DC8CEA}"/>
          </ac:spMkLst>
        </pc:spChg>
        <pc:spChg chg="add del">
          <ac:chgData name="Ahmed Naji" userId="3a171241294b6a8a" providerId="LiveId" clId="{50534595-3176-4429-BD40-3E8F8B252D35}" dt="2026-08-09T10:19:08.572" v="724" actId="22"/>
          <ac:spMkLst>
            <pc:docMk/>
            <pc:sldMk cId="0" sldId="261"/>
            <ac:spMk id="32" creationId="{F32ACD55-2D58-C1CF-ED9E-17837D63F8D3}"/>
          </ac:spMkLst>
        </pc:spChg>
        <pc:spChg chg="add del mod">
          <ac:chgData name="Ahmed Naji" userId="3a171241294b6a8a" providerId="LiveId" clId="{50534595-3176-4429-BD40-3E8F8B252D35}" dt="2026-08-09T10:19:08.572" v="724" actId="22"/>
          <ac:spMkLst>
            <pc:docMk/>
            <pc:sldMk cId="0" sldId="261"/>
            <ac:spMk id="36" creationId="{A60DFADB-3BA7-C378-14E3-5AD32A6EF972}"/>
          </ac:spMkLst>
        </pc:spChg>
        <pc:spChg chg="add del mod">
          <ac:chgData name="Ahmed Naji" userId="3a171241294b6a8a" providerId="LiveId" clId="{50534595-3176-4429-BD40-3E8F8B252D35}" dt="2026-08-09T10:19:08.572" v="724" actId="22"/>
          <ac:spMkLst>
            <pc:docMk/>
            <pc:sldMk cId="0" sldId="261"/>
            <ac:spMk id="38" creationId="{C2AE6ABD-D0EF-6A8A-F32C-53D397075747}"/>
          </ac:spMkLst>
        </pc:spChg>
        <pc:spChg chg="add del mod">
          <ac:chgData name="Ahmed Naji" userId="3a171241294b6a8a" providerId="LiveId" clId="{50534595-3176-4429-BD40-3E8F8B252D35}" dt="2026-08-09T10:19:08.572" v="724" actId="22"/>
          <ac:spMkLst>
            <pc:docMk/>
            <pc:sldMk cId="0" sldId="261"/>
            <ac:spMk id="40" creationId="{BDCA8E5E-6266-C378-86A1-1F4CB2B42813}"/>
          </ac:spMkLst>
        </pc:spChg>
        <pc:spChg chg="add del mod">
          <ac:chgData name="Ahmed Naji" userId="3a171241294b6a8a" providerId="LiveId" clId="{50534595-3176-4429-BD40-3E8F8B252D35}" dt="2026-08-09T10:19:08.572" v="724" actId="22"/>
          <ac:spMkLst>
            <pc:docMk/>
            <pc:sldMk cId="0" sldId="261"/>
            <ac:spMk id="42" creationId="{A329A3CB-C0B6-A503-0B25-CCAE7A77CF77}"/>
          </ac:spMkLst>
        </pc:spChg>
        <pc:spChg chg="add del mod">
          <ac:chgData name="Ahmed Naji" userId="3a171241294b6a8a" providerId="LiveId" clId="{50534595-3176-4429-BD40-3E8F8B252D35}" dt="2026-08-09T10:31:14.417" v="744" actId="478"/>
          <ac:spMkLst>
            <pc:docMk/>
            <pc:sldMk cId="0" sldId="261"/>
            <ac:spMk id="52" creationId="{9712605A-6DCC-A6D9-EE11-D73CE4469E93}"/>
          </ac:spMkLst>
        </pc:spChg>
        <pc:spChg chg="add">
          <ac:chgData name="Ahmed Naji" userId="3a171241294b6a8a" providerId="LiveId" clId="{50534595-3176-4429-BD40-3E8F8B252D35}" dt="2026-08-09T10:31:16.985" v="745" actId="22"/>
          <ac:spMkLst>
            <pc:docMk/>
            <pc:sldMk cId="0" sldId="261"/>
            <ac:spMk id="56" creationId="{7BA09E70-DD7E-C0C0-141F-D156B17814AD}"/>
          </ac:spMkLst>
        </pc:spChg>
        <pc:spChg chg="add">
          <ac:chgData name="Ahmed Naji" userId="3a171241294b6a8a" providerId="LiveId" clId="{50534595-3176-4429-BD40-3E8F8B252D35}" dt="2026-08-09T10:31:16.985" v="745" actId="22"/>
          <ac:spMkLst>
            <pc:docMk/>
            <pc:sldMk cId="0" sldId="261"/>
            <ac:spMk id="60" creationId="{2D80FB43-5F09-8FA7-0D9F-E578EAC68844}"/>
          </ac:spMkLst>
        </pc:spChg>
        <pc:spChg chg="add">
          <ac:chgData name="Ahmed Naji" userId="3a171241294b6a8a" providerId="LiveId" clId="{50534595-3176-4429-BD40-3E8F8B252D35}" dt="2026-08-09T10:31:16.985" v="745" actId="22"/>
          <ac:spMkLst>
            <pc:docMk/>
            <pc:sldMk cId="0" sldId="261"/>
            <ac:spMk id="62" creationId="{504B8FAE-797F-9DA9-FD66-A532C2CDF084}"/>
          </ac:spMkLst>
        </pc:spChg>
        <pc:spChg chg="add">
          <ac:chgData name="Ahmed Naji" userId="3a171241294b6a8a" providerId="LiveId" clId="{50534595-3176-4429-BD40-3E8F8B252D35}" dt="2026-08-09T10:31:16.985" v="745" actId="22"/>
          <ac:spMkLst>
            <pc:docMk/>
            <pc:sldMk cId="0" sldId="261"/>
            <ac:spMk id="64" creationId="{134B7344-0297-0523-0121-E7DB99AA505C}"/>
          </ac:spMkLst>
        </pc:spChg>
        <pc:spChg chg="add">
          <ac:chgData name="Ahmed Naji" userId="3a171241294b6a8a" providerId="LiveId" clId="{50534595-3176-4429-BD40-3E8F8B252D35}" dt="2026-08-09T10:31:16.985" v="745" actId="22"/>
          <ac:spMkLst>
            <pc:docMk/>
            <pc:sldMk cId="0" sldId="261"/>
            <ac:spMk id="66" creationId="{019C078C-BFF2-820A-697D-BFFC970BE276}"/>
          </ac:spMkLst>
        </pc:spChg>
        <pc:picChg chg="add mod">
          <ac:chgData name="Ahmed Naji" userId="3a171241294b6a8a" providerId="LiveId" clId="{50534595-3176-4429-BD40-3E8F8B252D35}" dt="2026-08-09T10:11:49.434" v="668"/>
          <ac:picMkLst>
            <pc:docMk/>
            <pc:sldMk cId="0" sldId="261"/>
            <ac:picMk id="6" creationId="{D217787F-C3B3-5155-D46B-A4349179F310}"/>
          </ac:picMkLst>
        </pc:picChg>
        <pc:picChg chg="add del">
          <ac:chgData name="Ahmed Naji" userId="3a171241294b6a8a" providerId="LiveId" clId="{50534595-3176-4429-BD40-3E8F8B252D35}" dt="2026-08-09T10:12:12.560" v="670" actId="22"/>
          <ac:picMkLst>
            <pc:docMk/>
            <pc:sldMk cId="0" sldId="261"/>
            <ac:picMk id="8" creationId="{ECD1F539-BF38-C2BE-1A98-4B0EECAEEE01}"/>
          </ac:picMkLst>
        </pc:picChg>
        <pc:picChg chg="add del">
          <ac:chgData name="Ahmed Naji" userId="3a171241294b6a8a" providerId="LiveId" clId="{50534595-3176-4429-BD40-3E8F8B252D35}" dt="2026-08-09T10:12:12.560" v="670" actId="22"/>
          <ac:picMkLst>
            <pc:docMk/>
            <pc:sldMk cId="0" sldId="261"/>
            <ac:picMk id="12" creationId="{3580DEB4-610D-A149-23F7-B161E1376ED8}"/>
          </ac:picMkLst>
        </pc:picChg>
        <pc:picChg chg="add del">
          <ac:chgData name="Ahmed Naji" userId="3a171241294b6a8a" providerId="LiveId" clId="{50534595-3176-4429-BD40-3E8F8B252D35}" dt="2026-08-09T10:12:12.560" v="670" actId="22"/>
          <ac:picMkLst>
            <pc:docMk/>
            <pc:sldMk cId="0" sldId="261"/>
            <ac:picMk id="24" creationId="{EF93A81D-E548-001B-76FC-2EDB1BAF6E4E}"/>
          </ac:picMkLst>
        </pc:picChg>
        <pc:picChg chg="add del">
          <ac:chgData name="Ahmed Naji" userId="3a171241294b6a8a" providerId="LiveId" clId="{50534595-3176-4429-BD40-3E8F8B252D35}" dt="2026-08-09T10:12:12.560" v="670" actId="22"/>
          <ac:picMkLst>
            <pc:docMk/>
            <pc:sldMk cId="0" sldId="261"/>
            <ac:picMk id="26" creationId="{D064EE26-EBDF-C8C9-FA22-90ED5D93BFDB}"/>
          </ac:picMkLst>
        </pc:picChg>
        <pc:picChg chg="add del">
          <ac:chgData name="Ahmed Naji" userId="3a171241294b6a8a" providerId="LiveId" clId="{50534595-3176-4429-BD40-3E8F8B252D35}" dt="2026-08-09T10:12:12.560" v="670" actId="22"/>
          <ac:picMkLst>
            <pc:docMk/>
            <pc:sldMk cId="0" sldId="261"/>
            <ac:picMk id="28" creationId="{B06779A3-26B9-F18D-ABFF-CCC71ABA88BD}"/>
          </ac:picMkLst>
        </pc:picChg>
        <pc:picChg chg="add del mod">
          <ac:chgData name="Ahmed Naji" userId="3a171241294b6a8a" providerId="LiveId" clId="{50534595-3176-4429-BD40-3E8F8B252D35}" dt="2026-08-09T10:19:08.572" v="724" actId="22"/>
          <ac:picMkLst>
            <pc:docMk/>
            <pc:sldMk cId="0" sldId="261"/>
            <ac:picMk id="30" creationId="{B29F8349-F18C-CA4B-980D-812C031DE39D}"/>
          </ac:picMkLst>
        </pc:picChg>
        <pc:picChg chg="add del">
          <ac:chgData name="Ahmed Naji" userId="3a171241294b6a8a" providerId="LiveId" clId="{50534595-3176-4429-BD40-3E8F8B252D35}" dt="2026-08-09T10:19:07.735" v="722" actId="478"/>
          <ac:picMkLst>
            <pc:docMk/>
            <pc:sldMk cId="0" sldId="261"/>
            <ac:picMk id="34" creationId="{27609187-4018-2C72-18AD-F82BF8ADBA3E}"/>
          </ac:picMkLst>
        </pc:picChg>
        <pc:picChg chg="add del mod">
          <ac:chgData name="Ahmed Naji" userId="3a171241294b6a8a" providerId="LiveId" clId="{50534595-3176-4429-BD40-3E8F8B252D35}" dt="2026-08-09T10:19:08.572" v="724" actId="22"/>
          <ac:picMkLst>
            <pc:docMk/>
            <pc:sldMk cId="0" sldId="261"/>
            <ac:picMk id="44" creationId="{E95989E1-D7D2-5F16-3635-3A4BB31912DF}"/>
          </ac:picMkLst>
        </pc:picChg>
        <pc:picChg chg="add del mod">
          <ac:chgData name="Ahmed Naji" userId="3a171241294b6a8a" providerId="LiveId" clId="{50534595-3176-4429-BD40-3E8F8B252D35}" dt="2026-08-09T10:19:08.572" v="724" actId="22"/>
          <ac:picMkLst>
            <pc:docMk/>
            <pc:sldMk cId="0" sldId="261"/>
            <ac:picMk id="46" creationId="{4A002AA2-18B1-468E-D975-DE81C2A16E07}"/>
          </ac:picMkLst>
        </pc:picChg>
        <pc:picChg chg="add del mod">
          <ac:chgData name="Ahmed Naji" userId="3a171241294b6a8a" providerId="LiveId" clId="{50534595-3176-4429-BD40-3E8F8B252D35}" dt="2026-08-09T10:19:08.572" v="724" actId="22"/>
          <ac:picMkLst>
            <pc:docMk/>
            <pc:sldMk cId="0" sldId="261"/>
            <ac:picMk id="48" creationId="{F2C44FB4-819F-083F-B8B4-DB6E51FCFFA0}"/>
          </ac:picMkLst>
        </pc:picChg>
        <pc:picChg chg="add del mod">
          <ac:chgData name="Ahmed Naji" userId="3a171241294b6a8a" providerId="LiveId" clId="{50534595-3176-4429-BD40-3E8F8B252D35}" dt="2026-08-09T10:19:08.572" v="724" actId="22"/>
          <ac:picMkLst>
            <pc:docMk/>
            <pc:sldMk cId="0" sldId="261"/>
            <ac:picMk id="50" creationId="{4B01006B-7ABE-1275-EA30-57186CC1C7E0}"/>
          </ac:picMkLst>
        </pc:picChg>
        <pc:picChg chg="add del mod">
          <ac:chgData name="Ahmed Naji" userId="3a171241294b6a8a" providerId="LiveId" clId="{50534595-3176-4429-BD40-3E8F8B252D35}" dt="2026-08-09T10:31:55.349" v="753" actId="14100"/>
          <ac:picMkLst>
            <pc:docMk/>
            <pc:sldMk cId="0" sldId="261"/>
            <ac:picMk id="54" creationId="{3DBE970F-519F-4866-F2A8-BAF9E8C9ECD6}"/>
          </ac:picMkLst>
        </pc:picChg>
        <pc:picChg chg="add">
          <ac:chgData name="Ahmed Naji" userId="3a171241294b6a8a" providerId="LiveId" clId="{50534595-3176-4429-BD40-3E8F8B252D35}" dt="2026-08-09T10:31:16.985" v="745" actId="22"/>
          <ac:picMkLst>
            <pc:docMk/>
            <pc:sldMk cId="0" sldId="261"/>
            <ac:picMk id="58" creationId="{DBD86918-9519-CD5B-82D9-D34C099EF4B0}"/>
          </ac:picMkLst>
        </pc:picChg>
        <pc:picChg chg="add">
          <ac:chgData name="Ahmed Naji" userId="3a171241294b6a8a" providerId="LiveId" clId="{50534595-3176-4429-BD40-3E8F8B252D35}" dt="2026-08-09T10:31:16.985" v="745" actId="22"/>
          <ac:picMkLst>
            <pc:docMk/>
            <pc:sldMk cId="0" sldId="261"/>
            <ac:picMk id="68" creationId="{D0173967-04B6-4481-A642-D2AEBCCA9474}"/>
          </ac:picMkLst>
        </pc:picChg>
        <pc:picChg chg="add">
          <ac:chgData name="Ahmed Naji" userId="3a171241294b6a8a" providerId="LiveId" clId="{50534595-3176-4429-BD40-3E8F8B252D35}" dt="2026-08-09T10:31:16.985" v="745" actId="22"/>
          <ac:picMkLst>
            <pc:docMk/>
            <pc:sldMk cId="0" sldId="261"/>
            <ac:picMk id="72" creationId="{7F940433-D639-BCA8-1777-428D083B90B7}"/>
          </ac:picMkLst>
        </pc:picChg>
        <pc:picChg chg="add">
          <ac:chgData name="Ahmed Naji" userId="3a171241294b6a8a" providerId="LiveId" clId="{50534595-3176-4429-BD40-3E8F8B252D35}" dt="2026-08-09T10:31:16.985" v="745" actId="22"/>
          <ac:picMkLst>
            <pc:docMk/>
            <pc:sldMk cId="0" sldId="261"/>
            <ac:picMk id="74" creationId="{C6F33574-7B96-B067-095F-F5C8A93815F6}"/>
          </ac:picMkLst>
        </pc:picChg>
      </pc:sldChg>
      <pc:sldChg chg="addSp modSp mod">
        <pc:chgData name="Ahmed Naji" userId="3a171241294b6a8a" providerId="LiveId" clId="{50534595-3176-4429-BD40-3E8F8B252D35}" dt="2026-08-09T23:02:12.959" v="2376" actId="22"/>
        <pc:sldMkLst>
          <pc:docMk/>
          <pc:sldMk cId="0" sldId="262"/>
        </pc:sldMkLst>
        <pc:spChg chg="mod">
          <ac:chgData name="Ahmed Naji" userId="3a171241294b6a8a" providerId="LiveId" clId="{50534595-3176-4429-BD40-3E8F8B252D35}" dt="2026-08-09T22:51:27.216" v="2198"/>
          <ac:spMkLst>
            <pc:docMk/>
            <pc:sldMk cId="0" sldId="262"/>
            <ac:spMk id="3" creationId="{00000000-0000-0000-0000-000000000000}"/>
          </ac:spMkLst>
        </pc:spChg>
        <pc:picChg chg="add">
          <ac:chgData name="Ahmed Naji" userId="3a171241294b6a8a" providerId="LiveId" clId="{50534595-3176-4429-BD40-3E8F8B252D35}" dt="2026-08-09T23:02:12.959" v="2376" actId="22"/>
          <ac:picMkLst>
            <pc:docMk/>
            <pc:sldMk cId="0" sldId="262"/>
            <ac:picMk id="7" creationId="{24D6215C-340B-0BDC-354A-350B1BC17C46}"/>
          </ac:picMkLst>
        </pc:picChg>
      </pc:sldChg>
      <pc:sldChg chg="del">
        <pc:chgData name="Ahmed Naji" userId="3a171241294b6a8a" providerId="LiveId" clId="{50534595-3176-4429-BD40-3E8F8B252D35}" dt="2026-08-09T21:49:34.563" v="1519" actId="47"/>
        <pc:sldMkLst>
          <pc:docMk/>
          <pc:sldMk cId="0" sldId="264"/>
        </pc:sldMkLst>
      </pc:sldChg>
      <pc:sldChg chg="addSp modSp mod">
        <pc:chgData name="Ahmed Naji" userId="3a171241294b6a8a" providerId="LiveId" clId="{50534595-3176-4429-BD40-3E8F8B252D35}" dt="2026-08-09T23:01:32.597" v="2351" actId="22"/>
        <pc:sldMkLst>
          <pc:docMk/>
          <pc:sldMk cId="0" sldId="265"/>
        </pc:sldMkLst>
        <pc:spChg chg="mod">
          <ac:chgData name="Ahmed Naji" userId="3a171241294b6a8a" providerId="LiveId" clId="{50534595-3176-4429-BD40-3E8F8B252D35}" dt="2026-08-09T09:58:19.091" v="556" actId="20577"/>
          <ac:spMkLst>
            <pc:docMk/>
            <pc:sldMk cId="0" sldId="265"/>
            <ac:spMk id="3" creationId="{00000000-0000-0000-0000-000000000000}"/>
          </ac:spMkLst>
        </pc:spChg>
        <pc:spChg chg="mod">
          <ac:chgData name="Ahmed Naji" userId="3a171241294b6a8a" providerId="LiveId" clId="{50534595-3176-4429-BD40-3E8F8B252D35}" dt="2026-08-09T10:04:55.145" v="583" actId="120"/>
          <ac:spMkLst>
            <pc:docMk/>
            <pc:sldMk cId="0" sldId="265"/>
            <ac:spMk id="5" creationId="{00000000-0000-0000-0000-000000000000}"/>
          </ac:spMkLst>
        </pc:spChg>
        <pc:spChg chg="mod">
          <ac:chgData name="Ahmed Naji" userId="3a171241294b6a8a" providerId="LiveId" clId="{50534595-3176-4429-BD40-3E8F8B252D35}" dt="2026-08-09T10:04:57.729" v="584" actId="120"/>
          <ac:spMkLst>
            <pc:docMk/>
            <pc:sldMk cId="0" sldId="265"/>
            <ac:spMk id="6" creationId="{00000000-0000-0000-0000-000000000000}"/>
          </ac:spMkLst>
        </pc:spChg>
        <pc:spChg chg="mod">
          <ac:chgData name="Ahmed Naji" userId="3a171241294b6a8a" providerId="LiveId" clId="{50534595-3176-4429-BD40-3E8F8B252D35}" dt="2026-08-09T10:05:00.267" v="585" actId="120"/>
          <ac:spMkLst>
            <pc:docMk/>
            <pc:sldMk cId="0" sldId="265"/>
            <ac:spMk id="8" creationId="{00000000-0000-0000-0000-000000000000}"/>
          </ac:spMkLst>
        </pc:spChg>
        <pc:spChg chg="add mod">
          <ac:chgData name="Ahmed Naji" userId="3a171241294b6a8a" providerId="LiveId" clId="{50534595-3176-4429-BD40-3E8F8B252D35}" dt="2026-08-09T10:09:39.613" v="620" actId="20577"/>
          <ac:spMkLst>
            <pc:docMk/>
            <pc:sldMk cId="0" sldId="265"/>
            <ac:spMk id="9" creationId="{A084460A-B77B-D77B-CBDA-671C3CA29DD7}"/>
          </ac:spMkLst>
        </pc:spChg>
        <pc:spChg chg="mod">
          <ac:chgData name="Ahmed Naji" userId="3a171241294b6a8a" providerId="LiveId" clId="{50534595-3176-4429-BD40-3E8F8B252D35}" dt="2026-08-09T10:04:52.921" v="582" actId="120"/>
          <ac:spMkLst>
            <pc:docMk/>
            <pc:sldMk cId="0" sldId="265"/>
            <ac:spMk id="14" creationId="{946E0549-EE06-BA89-2C0C-3999BD5BDC13}"/>
          </ac:spMkLst>
        </pc:spChg>
        <pc:picChg chg="add">
          <ac:chgData name="Ahmed Naji" userId="3a171241294b6a8a" providerId="LiveId" clId="{50534595-3176-4429-BD40-3E8F8B252D35}" dt="2026-08-09T23:01:32.597" v="2351" actId="22"/>
          <ac:picMkLst>
            <pc:docMk/>
            <pc:sldMk cId="0" sldId="265"/>
            <ac:picMk id="11" creationId="{1FFAB238-E028-782A-9F4D-55CBFAD05BA3}"/>
          </ac:picMkLst>
        </pc:picChg>
      </pc:sldChg>
      <pc:sldChg chg="del">
        <pc:chgData name="Ahmed Naji" userId="3a171241294b6a8a" providerId="LiveId" clId="{50534595-3176-4429-BD40-3E8F8B252D35}" dt="2026-08-09T09:35:53.396" v="483" actId="2696"/>
        <pc:sldMkLst>
          <pc:docMk/>
          <pc:sldMk cId="0" sldId="266"/>
        </pc:sldMkLst>
      </pc:sldChg>
      <pc:sldChg chg="addSp modSp add mod">
        <pc:chgData name="Ahmed Naji" userId="3a171241294b6a8a" providerId="LiveId" clId="{50534595-3176-4429-BD40-3E8F8B252D35}" dt="2026-08-09T23:01:27.132" v="2347" actId="22"/>
        <pc:sldMkLst>
          <pc:docMk/>
          <pc:sldMk cId="1533446008" sldId="266"/>
        </pc:sldMkLst>
        <pc:spChg chg="mod">
          <ac:chgData name="Ahmed Naji" userId="3a171241294b6a8a" providerId="LiveId" clId="{50534595-3176-4429-BD40-3E8F8B252D35}" dt="2026-08-09T09:38:45.255" v="528" actId="20577"/>
          <ac:spMkLst>
            <pc:docMk/>
            <pc:sldMk cId="1533446008" sldId="266"/>
            <ac:spMk id="3" creationId="{00000000-0000-0000-0000-000000000000}"/>
          </ac:spMkLst>
        </pc:spChg>
        <pc:graphicFrameChg chg="modGraphic">
          <ac:chgData name="Ahmed Naji" userId="3a171241294b6a8a" providerId="LiveId" clId="{50534595-3176-4429-BD40-3E8F8B252D35}" dt="2026-08-09T09:41:09.955" v="530" actId="14734"/>
          <ac:graphicFrameMkLst>
            <pc:docMk/>
            <pc:sldMk cId="1533446008" sldId="266"/>
            <ac:graphicFrameMk id="5" creationId="{00000000-0000-0000-0000-000000000000}"/>
          </ac:graphicFrameMkLst>
        </pc:graphicFrameChg>
        <pc:picChg chg="add">
          <ac:chgData name="Ahmed Naji" userId="3a171241294b6a8a" providerId="LiveId" clId="{50534595-3176-4429-BD40-3E8F8B252D35}" dt="2026-08-09T23:01:27.132" v="2347" actId="22"/>
          <ac:picMkLst>
            <pc:docMk/>
            <pc:sldMk cId="1533446008" sldId="266"/>
            <ac:picMk id="7" creationId="{10D20CCD-EE96-0E7A-6225-58D897F11B61}"/>
          </ac:picMkLst>
        </pc:picChg>
      </pc:sldChg>
      <pc:sldChg chg="del">
        <pc:chgData name="Ahmed Naji" userId="3a171241294b6a8a" providerId="LiveId" clId="{50534595-3176-4429-BD40-3E8F8B252D35}" dt="2026-08-09T09:35:53.396" v="483" actId="2696"/>
        <pc:sldMkLst>
          <pc:docMk/>
          <pc:sldMk cId="0" sldId="267"/>
        </pc:sldMkLst>
      </pc:sldChg>
      <pc:sldChg chg="addSp modSp add mod">
        <pc:chgData name="Ahmed Naji" userId="3a171241294b6a8a" providerId="LiveId" clId="{50534595-3176-4429-BD40-3E8F8B252D35}" dt="2026-08-09T23:01:28.602" v="2348" actId="22"/>
        <pc:sldMkLst>
          <pc:docMk/>
          <pc:sldMk cId="3675352108" sldId="267"/>
        </pc:sldMkLst>
        <pc:spChg chg="mod">
          <ac:chgData name="Ahmed Naji" userId="3a171241294b6a8a" providerId="LiveId" clId="{50534595-3176-4429-BD40-3E8F8B252D35}" dt="2026-08-09T09:38:51.814" v="529" actId="20577"/>
          <ac:spMkLst>
            <pc:docMk/>
            <pc:sldMk cId="3675352108" sldId="267"/>
            <ac:spMk id="3" creationId="{00000000-0000-0000-0000-000000000000}"/>
          </ac:spMkLst>
        </pc:spChg>
        <pc:graphicFrameChg chg="modGraphic">
          <ac:chgData name="Ahmed Naji" userId="3a171241294b6a8a" providerId="LiveId" clId="{50534595-3176-4429-BD40-3E8F8B252D35}" dt="2026-08-09T09:41:18" v="531" actId="14734"/>
          <ac:graphicFrameMkLst>
            <pc:docMk/>
            <pc:sldMk cId="3675352108" sldId="267"/>
            <ac:graphicFrameMk id="5" creationId="{00000000-0000-0000-0000-000000000000}"/>
          </ac:graphicFrameMkLst>
        </pc:graphicFrameChg>
        <pc:picChg chg="add">
          <ac:chgData name="Ahmed Naji" userId="3a171241294b6a8a" providerId="LiveId" clId="{50534595-3176-4429-BD40-3E8F8B252D35}" dt="2026-08-09T23:01:28.602" v="2348" actId="22"/>
          <ac:picMkLst>
            <pc:docMk/>
            <pc:sldMk cId="3675352108" sldId="267"/>
            <ac:picMk id="7" creationId="{C9DDF22E-72D2-A775-8967-E73CF0C68154}"/>
          </ac:picMkLst>
        </pc:picChg>
      </pc:sldChg>
      <pc:sldChg chg="del">
        <pc:chgData name="Ahmed Naji" userId="3a171241294b6a8a" providerId="LiveId" clId="{50534595-3176-4429-BD40-3E8F8B252D35}" dt="2026-08-09T09:35:53.396" v="483" actId="2696"/>
        <pc:sldMkLst>
          <pc:docMk/>
          <pc:sldMk cId="0" sldId="268"/>
        </pc:sldMkLst>
      </pc:sldChg>
      <pc:sldChg chg="addSp modSp add mod">
        <pc:chgData name="Ahmed Naji" userId="3a171241294b6a8a" providerId="LiveId" clId="{50534595-3176-4429-BD40-3E8F8B252D35}" dt="2026-08-09T23:01:30.062" v="2349" actId="22"/>
        <pc:sldMkLst>
          <pc:docMk/>
          <pc:sldMk cId="2702437175" sldId="268"/>
        </pc:sldMkLst>
        <pc:spChg chg="mod">
          <ac:chgData name="Ahmed Naji" userId="3a171241294b6a8a" providerId="LiveId" clId="{50534595-3176-4429-BD40-3E8F8B252D35}" dt="2026-08-09T09:38:35.684" v="526" actId="20577"/>
          <ac:spMkLst>
            <pc:docMk/>
            <pc:sldMk cId="2702437175" sldId="268"/>
            <ac:spMk id="3" creationId="{00000000-0000-0000-0000-000000000000}"/>
          </ac:spMkLst>
        </pc:spChg>
        <pc:graphicFrameChg chg="modGraphic">
          <ac:chgData name="Ahmed Naji" userId="3a171241294b6a8a" providerId="LiveId" clId="{50534595-3176-4429-BD40-3E8F8B252D35}" dt="2026-08-09T09:41:22.833" v="532" actId="14734"/>
          <ac:graphicFrameMkLst>
            <pc:docMk/>
            <pc:sldMk cId="2702437175" sldId="268"/>
            <ac:graphicFrameMk id="5" creationId="{00000000-0000-0000-0000-000000000000}"/>
          </ac:graphicFrameMkLst>
        </pc:graphicFrameChg>
        <pc:picChg chg="add">
          <ac:chgData name="Ahmed Naji" userId="3a171241294b6a8a" providerId="LiveId" clId="{50534595-3176-4429-BD40-3E8F8B252D35}" dt="2026-08-09T23:01:30.062" v="2349" actId="22"/>
          <ac:picMkLst>
            <pc:docMk/>
            <pc:sldMk cId="2702437175" sldId="268"/>
            <ac:picMk id="7" creationId="{9ACBF8DE-F54B-6439-0131-FA37A116B261}"/>
          </ac:picMkLst>
        </pc:picChg>
      </pc:sldChg>
      <pc:sldChg chg="addSp modSp mod">
        <pc:chgData name="Ahmed Naji" userId="3a171241294b6a8a" providerId="LiveId" clId="{50534595-3176-4429-BD40-3E8F8B252D35}" dt="2026-08-09T23:04:26.014" v="2420" actId="20577"/>
        <pc:sldMkLst>
          <pc:docMk/>
          <pc:sldMk cId="0" sldId="269"/>
        </pc:sldMkLst>
        <pc:spChg chg="mod">
          <ac:chgData name="Ahmed Naji" userId="3a171241294b6a8a" providerId="LiveId" clId="{50534595-3176-4429-BD40-3E8F8B252D35}" dt="2026-08-09T23:04:26.014" v="2420" actId="20577"/>
          <ac:spMkLst>
            <pc:docMk/>
            <pc:sldMk cId="0" sldId="269"/>
            <ac:spMk id="3" creationId="{00000000-0000-0000-0000-000000000000}"/>
          </ac:spMkLst>
        </pc:spChg>
        <pc:picChg chg="add">
          <ac:chgData name="Ahmed Naji" userId="3a171241294b6a8a" providerId="LiveId" clId="{50534595-3176-4429-BD40-3E8F8B252D35}" dt="2026-08-09T23:01:38.514" v="2355" actId="22"/>
          <ac:picMkLst>
            <pc:docMk/>
            <pc:sldMk cId="0" sldId="269"/>
            <ac:picMk id="5" creationId="{537D6A7D-6AD2-E343-3DFD-649A4A9E9C48}"/>
          </ac:picMkLst>
        </pc:picChg>
      </pc:sldChg>
      <pc:sldChg chg="add del">
        <pc:chgData name="Ahmed Naji" userId="3a171241294b6a8a" providerId="LiveId" clId="{50534595-3176-4429-BD40-3E8F8B252D35}" dt="2026-08-09T20:47:04.872" v="988" actId="47"/>
        <pc:sldMkLst>
          <pc:docMk/>
          <pc:sldMk cId="0" sldId="270"/>
        </pc:sldMkLst>
      </pc:sldChg>
      <pc:sldChg chg="addSp delSp modSp mod">
        <pc:chgData name="Ahmed Naji" userId="3a171241294b6a8a" providerId="LiveId" clId="{50534595-3176-4429-BD40-3E8F8B252D35}" dt="2026-08-09T23:01:46.932" v="2360" actId="22"/>
        <pc:sldMkLst>
          <pc:docMk/>
          <pc:sldMk cId="0" sldId="271"/>
        </pc:sldMkLst>
        <pc:spChg chg="mod">
          <ac:chgData name="Ahmed Naji" userId="3a171241294b6a8a" providerId="LiveId" clId="{50534595-3176-4429-BD40-3E8F8B252D35}" dt="2026-08-09T21:37:24.888" v="1363" actId="1076"/>
          <ac:spMkLst>
            <pc:docMk/>
            <pc:sldMk cId="0" sldId="271"/>
            <ac:spMk id="2" creationId="{00000000-0000-0000-0000-000000000000}"/>
          </ac:spMkLst>
        </pc:spChg>
        <pc:spChg chg="mod">
          <ac:chgData name="Ahmed Naji" userId="3a171241294b6a8a" providerId="LiveId" clId="{50534595-3176-4429-BD40-3E8F8B252D35}" dt="2026-08-09T21:44:46.630" v="1466"/>
          <ac:spMkLst>
            <pc:docMk/>
            <pc:sldMk cId="0" sldId="271"/>
            <ac:spMk id="3" creationId="{00000000-0000-0000-0000-000000000000}"/>
          </ac:spMkLst>
        </pc:spChg>
        <pc:spChg chg="del mod">
          <ac:chgData name="Ahmed Naji" userId="3a171241294b6a8a" providerId="LiveId" clId="{50534595-3176-4429-BD40-3E8F8B252D35}" dt="2026-08-09T21:52:25.035" v="1568" actId="478"/>
          <ac:spMkLst>
            <pc:docMk/>
            <pc:sldMk cId="0" sldId="271"/>
            <ac:spMk id="5" creationId="{00000000-0000-0000-0000-000000000000}"/>
          </ac:spMkLst>
        </pc:spChg>
        <pc:spChg chg="del">
          <ac:chgData name="Ahmed Naji" userId="3a171241294b6a8a" providerId="LiveId" clId="{50534595-3176-4429-BD40-3E8F8B252D35}" dt="2026-08-09T21:30:47.060" v="1281" actId="478"/>
          <ac:spMkLst>
            <pc:docMk/>
            <pc:sldMk cId="0" sldId="271"/>
            <ac:spMk id="6" creationId="{00000000-0000-0000-0000-000000000000}"/>
          </ac:spMkLst>
        </pc:spChg>
        <pc:spChg chg="add del mod">
          <ac:chgData name="Ahmed Naji" userId="3a171241294b6a8a" providerId="LiveId" clId="{50534595-3176-4429-BD40-3E8F8B252D35}" dt="2026-08-09T21:34:57.700" v="1339" actId="478"/>
          <ac:spMkLst>
            <pc:docMk/>
            <pc:sldMk cId="0" sldId="271"/>
            <ac:spMk id="21" creationId="{8A127007-AEED-23A3-B000-4260C4F67534}"/>
          </ac:spMkLst>
        </pc:spChg>
        <pc:spChg chg="add mod ord">
          <ac:chgData name="Ahmed Naji" userId="3a171241294b6a8a" providerId="LiveId" clId="{50534595-3176-4429-BD40-3E8F8B252D35}" dt="2026-08-09T21:39:01.438" v="1404" actId="1035"/>
          <ac:spMkLst>
            <pc:docMk/>
            <pc:sldMk cId="0" sldId="271"/>
            <ac:spMk id="23" creationId="{13871D42-2F86-915F-7D5A-97534D248377}"/>
          </ac:spMkLst>
        </pc:spChg>
        <pc:spChg chg="add del">
          <ac:chgData name="Ahmed Naji" userId="3a171241294b6a8a" providerId="LiveId" clId="{50534595-3176-4429-BD40-3E8F8B252D35}" dt="2026-08-09T21:36:31.787" v="1353" actId="22"/>
          <ac:spMkLst>
            <pc:docMk/>
            <pc:sldMk cId="0" sldId="271"/>
            <ac:spMk id="25" creationId="{9C594CD9-3683-89F3-304A-C12563D86289}"/>
          </ac:spMkLst>
        </pc:spChg>
        <pc:spChg chg="add mod">
          <ac:chgData name="Ahmed Naji" userId="3a171241294b6a8a" providerId="LiveId" clId="{50534595-3176-4429-BD40-3E8F8B252D35}" dt="2026-08-09T21:39:01.438" v="1404" actId="1035"/>
          <ac:spMkLst>
            <pc:docMk/>
            <pc:sldMk cId="0" sldId="271"/>
            <ac:spMk id="27" creationId="{7D93F253-2975-8114-DD02-17697159B664}"/>
          </ac:spMkLst>
        </pc:spChg>
        <pc:spChg chg="add del mod">
          <ac:chgData name="Ahmed Naji" userId="3a171241294b6a8a" providerId="LiveId" clId="{50534595-3176-4429-BD40-3E8F8B252D35}" dt="2026-08-09T21:38:54.582" v="1391" actId="478"/>
          <ac:spMkLst>
            <pc:docMk/>
            <pc:sldMk cId="0" sldId="271"/>
            <ac:spMk id="28" creationId="{1C3CDB3F-8B32-758F-6DD5-593C1AD3A0C1}"/>
          </ac:spMkLst>
        </pc:spChg>
        <pc:spChg chg="add del mod">
          <ac:chgData name="Ahmed Naji" userId="3a171241294b6a8a" providerId="LiveId" clId="{50534595-3176-4429-BD40-3E8F8B252D35}" dt="2026-08-09T21:38:47.788" v="1390" actId="21"/>
          <ac:spMkLst>
            <pc:docMk/>
            <pc:sldMk cId="0" sldId="271"/>
            <ac:spMk id="30" creationId="{B3E8BB98-E2AE-CFF9-B111-3E5F19E10492}"/>
          </ac:spMkLst>
        </pc:spChg>
        <pc:spChg chg="add mod">
          <ac:chgData name="Ahmed Naji" userId="3a171241294b6a8a" providerId="LiveId" clId="{50534595-3176-4429-BD40-3E8F8B252D35}" dt="2026-08-09T21:39:11.922" v="1408" actId="1076"/>
          <ac:spMkLst>
            <pc:docMk/>
            <pc:sldMk cId="0" sldId="271"/>
            <ac:spMk id="32" creationId="{4FD92942-F929-2CDA-4738-FCC159AE394B}"/>
          </ac:spMkLst>
        </pc:spChg>
        <pc:spChg chg="add mod">
          <ac:chgData name="Ahmed Naji" userId="3a171241294b6a8a" providerId="LiveId" clId="{50534595-3176-4429-BD40-3E8F8B252D35}" dt="2026-08-09T21:39:21.422" v="1416" actId="20577"/>
          <ac:spMkLst>
            <pc:docMk/>
            <pc:sldMk cId="0" sldId="271"/>
            <ac:spMk id="34" creationId="{93034874-1B24-9AD3-67A4-FEF5A2641930}"/>
          </ac:spMkLst>
        </pc:spChg>
        <pc:spChg chg="add del">
          <ac:chgData name="Ahmed Naji" userId="3a171241294b6a8a" providerId="LiveId" clId="{50534595-3176-4429-BD40-3E8F8B252D35}" dt="2026-08-09T21:52:01.097" v="1558" actId="22"/>
          <ac:spMkLst>
            <pc:docMk/>
            <pc:sldMk cId="0" sldId="271"/>
            <ac:spMk id="39" creationId="{88F26F0E-A480-675E-51EC-8CA2D7006BFD}"/>
          </ac:spMkLst>
        </pc:spChg>
        <pc:spChg chg="add mod">
          <ac:chgData name="Ahmed Naji" userId="3a171241294b6a8a" providerId="LiveId" clId="{50534595-3176-4429-BD40-3E8F8B252D35}" dt="2026-08-09T21:52:32.264" v="1571" actId="1076"/>
          <ac:spMkLst>
            <pc:docMk/>
            <pc:sldMk cId="0" sldId="271"/>
            <ac:spMk id="43" creationId="{02FA2F2C-3B6A-BDE3-E171-96E3EBC8B9DA}"/>
          </ac:spMkLst>
        </pc:spChg>
        <pc:picChg chg="add del mod">
          <ac:chgData name="Ahmed Naji" userId="3a171241294b6a8a" providerId="LiveId" clId="{50534595-3176-4429-BD40-3E8F8B252D35}" dt="2026-08-09T21:31:43.313" v="1287" actId="478"/>
          <ac:picMkLst>
            <pc:docMk/>
            <pc:sldMk cId="0" sldId="271"/>
            <ac:picMk id="8" creationId="{9C1F3EAF-D2EF-DE53-83BE-B9BC168D81D5}"/>
          </ac:picMkLst>
        </pc:picChg>
        <pc:picChg chg="add mod">
          <ac:chgData name="Ahmed Naji" userId="3a171241294b6a8a" providerId="LiveId" clId="{50534595-3176-4429-BD40-3E8F8B252D35}" dt="2026-08-09T21:39:01.438" v="1404" actId="1035"/>
          <ac:picMkLst>
            <pc:docMk/>
            <pc:sldMk cId="0" sldId="271"/>
            <ac:picMk id="10" creationId="{E4A467A5-D3AF-2166-832F-56E68F81485B}"/>
          </ac:picMkLst>
        </pc:picChg>
        <pc:picChg chg="add mod">
          <ac:chgData name="Ahmed Naji" userId="3a171241294b6a8a" providerId="LiveId" clId="{50534595-3176-4429-BD40-3E8F8B252D35}" dt="2026-08-09T21:39:01.438" v="1404" actId="1035"/>
          <ac:picMkLst>
            <pc:docMk/>
            <pc:sldMk cId="0" sldId="271"/>
            <ac:picMk id="12" creationId="{5DB6D443-066F-3471-88D9-1FBB2AEFDB47}"/>
          </ac:picMkLst>
        </pc:picChg>
        <pc:picChg chg="add mod">
          <ac:chgData name="Ahmed Naji" userId="3a171241294b6a8a" providerId="LiveId" clId="{50534595-3176-4429-BD40-3E8F8B252D35}" dt="2026-08-09T21:39:01.438" v="1404" actId="1035"/>
          <ac:picMkLst>
            <pc:docMk/>
            <pc:sldMk cId="0" sldId="271"/>
            <ac:picMk id="14" creationId="{9AA4CADA-C025-BBE4-73D2-69A8F57B0309}"/>
          </ac:picMkLst>
        </pc:picChg>
        <pc:picChg chg="add mod">
          <ac:chgData name="Ahmed Naji" userId="3a171241294b6a8a" providerId="LiveId" clId="{50534595-3176-4429-BD40-3E8F8B252D35}" dt="2026-08-09T21:39:01.438" v="1404" actId="1035"/>
          <ac:picMkLst>
            <pc:docMk/>
            <pc:sldMk cId="0" sldId="271"/>
            <ac:picMk id="16" creationId="{8B1F8A14-916B-54E4-0780-F693566A911D}"/>
          </ac:picMkLst>
        </pc:picChg>
        <pc:picChg chg="add mod">
          <ac:chgData name="Ahmed Naji" userId="3a171241294b6a8a" providerId="LiveId" clId="{50534595-3176-4429-BD40-3E8F8B252D35}" dt="2026-08-09T21:39:01.438" v="1404" actId="1035"/>
          <ac:picMkLst>
            <pc:docMk/>
            <pc:sldMk cId="0" sldId="271"/>
            <ac:picMk id="18" creationId="{1605DE5C-FC35-7084-77B9-B62E4133B82C}"/>
          </ac:picMkLst>
        </pc:picChg>
        <pc:picChg chg="add mod">
          <ac:chgData name="Ahmed Naji" userId="3a171241294b6a8a" providerId="LiveId" clId="{50534595-3176-4429-BD40-3E8F8B252D35}" dt="2026-08-09T21:39:01.438" v="1404" actId="1035"/>
          <ac:picMkLst>
            <pc:docMk/>
            <pc:sldMk cId="0" sldId="271"/>
            <ac:picMk id="20" creationId="{59A6035E-5AF0-AF25-5B39-381E0FA1410C}"/>
          </ac:picMkLst>
        </pc:picChg>
        <pc:picChg chg="add mod">
          <ac:chgData name="Ahmed Naji" userId="3a171241294b6a8a" providerId="LiveId" clId="{50534595-3176-4429-BD40-3E8F8B252D35}" dt="2026-08-09T21:52:38.251" v="1573" actId="14100"/>
          <ac:picMkLst>
            <pc:docMk/>
            <pc:sldMk cId="0" sldId="271"/>
            <ac:picMk id="41" creationId="{2D99DEBA-1AF1-8B41-9726-EB6D890B9EC2}"/>
          </ac:picMkLst>
        </pc:picChg>
        <pc:picChg chg="add">
          <ac:chgData name="Ahmed Naji" userId="3a171241294b6a8a" providerId="LiveId" clId="{50534595-3176-4429-BD40-3E8F8B252D35}" dt="2026-08-09T23:01:46.932" v="2360" actId="22"/>
          <ac:picMkLst>
            <pc:docMk/>
            <pc:sldMk cId="0" sldId="271"/>
            <ac:picMk id="45" creationId="{FDE288DA-A35B-D16C-136B-281A526DCCFC}"/>
          </ac:picMkLst>
        </pc:picChg>
        <pc:cxnChg chg="add mod">
          <ac:chgData name="Ahmed Naji" userId="3a171241294b6a8a" providerId="LiveId" clId="{50534595-3176-4429-BD40-3E8F8B252D35}" dt="2026-08-09T21:39:40.214" v="1421" actId="17032"/>
          <ac:cxnSpMkLst>
            <pc:docMk/>
            <pc:sldMk cId="0" sldId="271"/>
            <ac:cxnSpMk id="36" creationId="{389A4230-AA5F-CF78-ADF4-6754A3B9AC41}"/>
          </ac:cxnSpMkLst>
        </pc:cxnChg>
      </pc:sldChg>
      <pc:sldChg chg="addSp delSp modSp mod">
        <pc:chgData name="Ahmed Naji" userId="3a171241294b6a8a" providerId="LiveId" clId="{50534595-3176-4429-BD40-3E8F8B252D35}" dt="2026-08-09T23:01:35.558" v="2353" actId="22"/>
        <pc:sldMkLst>
          <pc:docMk/>
          <pc:sldMk cId="0" sldId="272"/>
        </pc:sldMkLst>
        <pc:spChg chg="del mod">
          <ac:chgData name="Ahmed Naji" userId="3a171241294b6a8a" providerId="LiveId" clId="{50534595-3176-4429-BD40-3E8F8B252D35}" dt="2026-08-09T10:36:58.949" v="787" actId="478"/>
          <ac:spMkLst>
            <pc:docMk/>
            <pc:sldMk cId="0" sldId="272"/>
            <ac:spMk id="2" creationId="{00000000-0000-0000-0000-000000000000}"/>
          </ac:spMkLst>
        </pc:spChg>
        <pc:spChg chg="mod">
          <ac:chgData name="Ahmed Naji" userId="3a171241294b6a8a" providerId="LiveId" clId="{50534595-3176-4429-BD40-3E8F8B252D35}" dt="2026-08-09T10:52:13.088" v="878" actId="20577"/>
          <ac:spMkLst>
            <pc:docMk/>
            <pc:sldMk cId="0" sldId="272"/>
            <ac:spMk id="3" creationId="{00000000-0000-0000-0000-000000000000}"/>
          </ac:spMkLst>
        </pc:spChg>
        <pc:spChg chg="del">
          <ac:chgData name="Ahmed Naji" userId="3a171241294b6a8a" providerId="LiveId" clId="{50534595-3176-4429-BD40-3E8F8B252D35}" dt="2026-08-09T10:34:42.886" v="756" actId="478"/>
          <ac:spMkLst>
            <pc:docMk/>
            <pc:sldMk cId="0" sldId="272"/>
            <ac:spMk id="5" creationId="{00000000-0000-0000-0000-000000000000}"/>
          </ac:spMkLst>
        </pc:spChg>
        <pc:spChg chg="del">
          <ac:chgData name="Ahmed Naji" userId="3a171241294b6a8a" providerId="LiveId" clId="{50534595-3176-4429-BD40-3E8F8B252D35}" dt="2026-08-09T10:34:42.886" v="756" actId="478"/>
          <ac:spMkLst>
            <pc:docMk/>
            <pc:sldMk cId="0" sldId="272"/>
            <ac:spMk id="6" creationId="{00000000-0000-0000-0000-000000000000}"/>
          </ac:spMkLst>
        </pc:spChg>
        <pc:spChg chg="del">
          <ac:chgData name="Ahmed Naji" userId="3a171241294b6a8a" providerId="LiveId" clId="{50534595-3176-4429-BD40-3E8F8B252D35}" dt="2026-08-09T10:34:42.886" v="756" actId="478"/>
          <ac:spMkLst>
            <pc:docMk/>
            <pc:sldMk cId="0" sldId="272"/>
            <ac:spMk id="7" creationId="{00000000-0000-0000-0000-000000000000}"/>
          </ac:spMkLst>
        </pc:spChg>
        <pc:spChg chg="del">
          <ac:chgData name="Ahmed Naji" userId="3a171241294b6a8a" providerId="LiveId" clId="{50534595-3176-4429-BD40-3E8F8B252D35}" dt="2026-08-09T10:34:42.886" v="756" actId="478"/>
          <ac:spMkLst>
            <pc:docMk/>
            <pc:sldMk cId="0" sldId="272"/>
            <ac:spMk id="8" creationId="{00000000-0000-0000-0000-000000000000}"/>
          </ac:spMkLst>
        </pc:spChg>
        <pc:spChg chg="add del mod">
          <ac:chgData name="Ahmed Naji" userId="3a171241294b6a8a" providerId="LiveId" clId="{50534595-3176-4429-BD40-3E8F8B252D35}" dt="2026-08-09T10:34:56.029" v="761" actId="478"/>
          <ac:spMkLst>
            <pc:docMk/>
            <pc:sldMk cId="0" sldId="272"/>
            <ac:spMk id="12" creationId="{0B191EA6-95E3-EF7E-698E-18CB865C0CA8}"/>
          </ac:spMkLst>
        </pc:spChg>
        <pc:spChg chg="add mod">
          <ac:chgData name="Ahmed Naji" userId="3a171241294b6a8a" providerId="LiveId" clId="{50534595-3176-4429-BD40-3E8F8B252D35}" dt="2026-08-09T10:35:35.678" v="774" actId="14100"/>
          <ac:spMkLst>
            <pc:docMk/>
            <pc:sldMk cId="0" sldId="272"/>
            <ac:spMk id="16" creationId="{98CF3994-90B9-34BF-1D5E-B2E7383CFD61}"/>
          </ac:spMkLst>
        </pc:spChg>
        <pc:spChg chg="add mod">
          <ac:chgData name="Ahmed Naji" userId="3a171241294b6a8a" providerId="LiveId" clId="{50534595-3176-4429-BD40-3E8F8B252D35}" dt="2026-08-09T10:35:39.575" v="775" actId="14100"/>
          <ac:spMkLst>
            <pc:docMk/>
            <pc:sldMk cId="0" sldId="272"/>
            <ac:spMk id="18" creationId="{0223B558-F42E-8317-CA85-21311653996C}"/>
          </ac:spMkLst>
        </pc:spChg>
        <pc:spChg chg="add mod">
          <ac:chgData name="Ahmed Naji" userId="3a171241294b6a8a" providerId="LiveId" clId="{50534595-3176-4429-BD40-3E8F8B252D35}" dt="2026-08-09T10:35:29.863" v="773" actId="207"/>
          <ac:spMkLst>
            <pc:docMk/>
            <pc:sldMk cId="0" sldId="272"/>
            <ac:spMk id="20" creationId="{08B471BF-BE55-6E6D-807D-8EECB114474B}"/>
          </ac:spMkLst>
        </pc:spChg>
        <pc:spChg chg="add mod">
          <ac:chgData name="Ahmed Naji" userId="3a171241294b6a8a" providerId="LiveId" clId="{50534595-3176-4429-BD40-3E8F8B252D35}" dt="2026-08-09T10:37:34.518" v="793" actId="1076"/>
          <ac:spMkLst>
            <pc:docMk/>
            <pc:sldMk cId="0" sldId="272"/>
            <ac:spMk id="22" creationId="{882D5E1F-DCAE-64D6-D26A-CC737455B1AD}"/>
          </ac:spMkLst>
        </pc:spChg>
        <pc:spChg chg="add mod">
          <ac:chgData name="Ahmed Naji" userId="3a171241294b6a8a" providerId="LiveId" clId="{50534595-3176-4429-BD40-3E8F8B252D35}" dt="2026-08-09T10:53:35.805" v="883" actId="1036"/>
          <ac:spMkLst>
            <pc:docMk/>
            <pc:sldMk cId="0" sldId="272"/>
            <ac:spMk id="32" creationId="{A4B5F77B-4FFD-E2B3-5627-3F87A4C1D299}"/>
          </ac:spMkLst>
        </pc:spChg>
        <pc:spChg chg="add mod">
          <ac:chgData name="Ahmed Naji" userId="3a171241294b6a8a" providerId="LiveId" clId="{50534595-3176-4429-BD40-3E8F8B252D35}" dt="2026-08-09T10:52:07.463" v="868" actId="20577"/>
          <ac:spMkLst>
            <pc:docMk/>
            <pc:sldMk cId="0" sldId="272"/>
            <ac:spMk id="36" creationId="{7332F517-3629-723C-747E-2F78664F16E0}"/>
          </ac:spMkLst>
        </pc:spChg>
        <pc:picChg chg="add del mod">
          <ac:chgData name="Ahmed Naji" userId="3a171241294b6a8a" providerId="LiveId" clId="{50534595-3176-4429-BD40-3E8F8B252D35}" dt="2026-08-09T10:34:52.942" v="760" actId="478"/>
          <ac:picMkLst>
            <pc:docMk/>
            <pc:sldMk cId="0" sldId="272"/>
            <ac:picMk id="10" creationId="{CB01C7B1-7EDF-A324-1240-31B48F85DDBE}"/>
          </ac:picMkLst>
        </pc:picChg>
        <pc:picChg chg="add del mod">
          <ac:chgData name="Ahmed Naji" userId="3a171241294b6a8a" providerId="LiveId" clId="{50534595-3176-4429-BD40-3E8F8B252D35}" dt="2026-08-09T10:34:59.678" v="762" actId="478"/>
          <ac:picMkLst>
            <pc:docMk/>
            <pc:sldMk cId="0" sldId="272"/>
            <ac:picMk id="14" creationId="{5C69D84B-AACC-4C88-2036-22F1477F5F51}"/>
          </ac:picMkLst>
        </pc:picChg>
        <pc:picChg chg="add mod">
          <ac:chgData name="Ahmed Naji" userId="3a171241294b6a8a" providerId="LiveId" clId="{50534595-3176-4429-BD40-3E8F8B252D35}" dt="2026-08-09T10:35:04.910" v="763" actId="1076"/>
          <ac:picMkLst>
            <pc:docMk/>
            <pc:sldMk cId="0" sldId="272"/>
            <ac:picMk id="24" creationId="{6E855747-C157-4B9C-4872-1DF1453AE538}"/>
          </ac:picMkLst>
        </pc:picChg>
        <pc:picChg chg="mod">
          <ac:chgData name="Ahmed Naji" userId="3a171241294b6a8a" providerId="LiveId" clId="{50534595-3176-4429-BD40-3E8F8B252D35}" dt="2026-08-09T10:35:04.910" v="763" actId="1076"/>
          <ac:picMkLst>
            <pc:docMk/>
            <pc:sldMk cId="0" sldId="272"/>
            <ac:picMk id="26" creationId="{1A63AA42-32D4-D3F1-D33A-4B3B1FE562D7}"/>
          </ac:picMkLst>
        </pc:picChg>
        <pc:picChg chg="add mod">
          <ac:chgData name="Ahmed Naji" userId="3a171241294b6a8a" providerId="LiveId" clId="{50534595-3176-4429-BD40-3E8F8B252D35}" dt="2026-08-09T10:35:04.910" v="763" actId="1076"/>
          <ac:picMkLst>
            <pc:docMk/>
            <pc:sldMk cId="0" sldId="272"/>
            <ac:picMk id="28" creationId="{824C2B8E-748C-5FE3-7E40-A12196E2DBC4}"/>
          </ac:picMkLst>
        </pc:picChg>
        <pc:picChg chg="add mod">
          <ac:chgData name="Ahmed Naji" userId="3a171241294b6a8a" providerId="LiveId" clId="{50534595-3176-4429-BD40-3E8F8B252D35}" dt="2026-08-09T10:37:34.518" v="793" actId="1076"/>
          <ac:picMkLst>
            <pc:docMk/>
            <pc:sldMk cId="0" sldId="272"/>
            <ac:picMk id="30" creationId="{5DEE4D5B-CE1D-BAC6-D010-AB6DF878BA17}"/>
          </ac:picMkLst>
        </pc:picChg>
        <pc:picChg chg="add mod">
          <ac:chgData name="Ahmed Naji" userId="3a171241294b6a8a" providerId="LiveId" clId="{50534595-3176-4429-BD40-3E8F8B252D35}" dt="2026-08-09T10:53:35.805" v="883" actId="1036"/>
          <ac:picMkLst>
            <pc:docMk/>
            <pc:sldMk cId="0" sldId="272"/>
            <ac:picMk id="34" creationId="{E33898C1-71CD-D687-D66B-F669DB7BE08B}"/>
          </ac:picMkLst>
        </pc:picChg>
        <pc:picChg chg="add">
          <ac:chgData name="Ahmed Naji" userId="3a171241294b6a8a" providerId="LiveId" clId="{50534595-3176-4429-BD40-3E8F8B252D35}" dt="2026-08-09T23:01:35.558" v="2353" actId="22"/>
          <ac:picMkLst>
            <pc:docMk/>
            <pc:sldMk cId="0" sldId="272"/>
            <ac:picMk id="38" creationId="{023712AA-673C-C54E-454E-EF41F12D6E40}"/>
          </ac:picMkLst>
        </pc:picChg>
      </pc:sldChg>
      <pc:sldChg chg="addSp delSp modSp mod">
        <pc:chgData name="Ahmed Naji" userId="3a171241294b6a8a" providerId="LiveId" clId="{50534595-3176-4429-BD40-3E8F8B252D35}" dt="2026-08-09T23:02:01.119" v="2368" actId="22"/>
        <pc:sldMkLst>
          <pc:docMk/>
          <pc:sldMk cId="0" sldId="273"/>
        </pc:sldMkLst>
        <pc:spChg chg="mod">
          <ac:chgData name="Ahmed Naji" userId="3a171241294b6a8a" providerId="LiveId" clId="{50534595-3176-4429-BD40-3E8F8B252D35}" dt="2026-08-09T22:50:31.523" v="2190"/>
          <ac:spMkLst>
            <pc:docMk/>
            <pc:sldMk cId="0" sldId="273"/>
            <ac:spMk id="3" creationId="{00000000-0000-0000-0000-000000000000}"/>
          </ac:spMkLst>
        </pc:spChg>
        <pc:spChg chg="del mod">
          <ac:chgData name="Ahmed Naji" userId="3a171241294b6a8a" providerId="LiveId" clId="{50534595-3176-4429-BD40-3E8F8B252D35}" dt="2026-08-09T21:58:23.092" v="1634" actId="478"/>
          <ac:spMkLst>
            <pc:docMk/>
            <pc:sldMk cId="0" sldId="273"/>
            <ac:spMk id="5" creationId="{00000000-0000-0000-0000-000000000000}"/>
          </ac:spMkLst>
        </pc:spChg>
        <pc:spChg chg="add del mod">
          <ac:chgData name="Ahmed Naji" userId="3a171241294b6a8a" providerId="LiveId" clId="{50534595-3176-4429-BD40-3E8F8B252D35}" dt="2026-08-09T22:04:49.596" v="1730" actId="478"/>
          <ac:spMkLst>
            <pc:docMk/>
            <pc:sldMk cId="0" sldId="273"/>
            <ac:spMk id="10" creationId="{3B615485-7CAF-0C0C-163D-4C10419735BD}"/>
          </ac:spMkLst>
        </pc:spChg>
        <pc:spChg chg="add">
          <ac:chgData name="Ahmed Naji" userId="3a171241294b6a8a" providerId="LiveId" clId="{50534595-3176-4429-BD40-3E8F8B252D35}" dt="2026-08-09T22:04:50.564" v="1731" actId="22"/>
          <ac:spMkLst>
            <pc:docMk/>
            <pc:sldMk cId="0" sldId="273"/>
            <ac:spMk id="12" creationId="{5A59FBAF-B32E-32EF-181F-0EA8E054B4E7}"/>
          </ac:spMkLst>
        </pc:spChg>
        <pc:picChg chg="add del mod">
          <ac:chgData name="Ahmed Naji" userId="3a171241294b6a8a" providerId="LiveId" clId="{50534595-3176-4429-BD40-3E8F8B252D35}" dt="2026-08-09T22:04:47.698" v="1729" actId="478"/>
          <ac:picMkLst>
            <pc:docMk/>
            <pc:sldMk cId="0" sldId="273"/>
            <ac:picMk id="8" creationId="{D17CA5C5-04AB-6ACE-AEC7-1BCC93F6496D}"/>
          </ac:picMkLst>
        </pc:picChg>
        <pc:picChg chg="add">
          <ac:chgData name="Ahmed Naji" userId="3a171241294b6a8a" providerId="LiveId" clId="{50534595-3176-4429-BD40-3E8F8B252D35}" dt="2026-08-09T23:02:01.119" v="2368" actId="22"/>
          <ac:picMkLst>
            <pc:docMk/>
            <pc:sldMk cId="0" sldId="273"/>
            <ac:picMk id="14" creationId="{8E6B26B9-7606-A6E3-11B0-9080E66249E4}"/>
          </ac:picMkLst>
        </pc:picChg>
      </pc:sldChg>
      <pc:sldChg chg="addSp delSp modSp mod">
        <pc:chgData name="Ahmed Naji" userId="3a171241294b6a8a" providerId="LiveId" clId="{50534595-3176-4429-BD40-3E8F8B252D35}" dt="2026-08-10T11:10:24.397" v="2459"/>
        <pc:sldMkLst>
          <pc:docMk/>
          <pc:sldMk cId="0" sldId="275"/>
        </pc:sldMkLst>
        <pc:spChg chg="mod">
          <ac:chgData name="Ahmed Naji" userId="3a171241294b6a8a" providerId="LiveId" clId="{50534595-3176-4429-BD40-3E8F8B252D35}" dt="2026-08-10T11:10:24.397" v="2459"/>
          <ac:spMkLst>
            <pc:docMk/>
            <pc:sldMk cId="0" sldId="275"/>
            <ac:spMk id="3" creationId="{00000000-0000-0000-0000-000000000000}"/>
          </ac:spMkLst>
        </pc:spChg>
        <pc:graphicFrameChg chg="del">
          <ac:chgData name="Ahmed Naji" userId="3a171241294b6a8a" providerId="LiveId" clId="{50534595-3176-4429-BD40-3E8F8B252D35}" dt="2026-08-09T22:06:31.409" v="1742" actId="478"/>
          <ac:graphicFrameMkLst>
            <pc:docMk/>
            <pc:sldMk cId="0" sldId="275"/>
            <ac:graphicFrameMk id="5" creationId="{00000000-0000-0000-0000-000000000000}"/>
          </ac:graphicFrameMkLst>
        </pc:graphicFrameChg>
        <pc:graphicFrameChg chg="mod modGraphic">
          <ac:chgData name="Ahmed Naji" userId="3a171241294b6a8a" providerId="LiveId" clId="{50534595-3176-4429-BD40-3E8F8B252D35}" dt="2026-08-09T22:27:25.759" v="1778" actId="122"/>
          <ac:graphicFrameMkLst>
            <pc:docMk/>
            <pc:sldMk cId="0" sldId="275"/>
            <ac:graphicFrameMk id="8" creationId="{B28D552F-E6DA-6576-BB0D-EA1AFBF72361}"/>
          </ac:graphicFrameMkLst>
        </pc:graphicFrameChg>
        <pc:picChg chg="add">
          <ac:chgData name="Ahmed Naji" userId="3a171241294b6a8a" providerId="LiveId" clId="{50534595-3176-4429-BD40-3E8F8B252D35}" dt="2026-08-09T23:02:19.443" v="2381" actId="22"/>
          <ac:picMkLst>
            <pc:docMk/>
            <pc:sldMk cId="0" sldId="275"/>
            <ac:picMk id="10" creationId="{93AB619D-4B22-4D26-E4EB-6C712A75EE90}"/>
          </ac:picMkLst>
        </pc:picChg>
      </pc:sldChg>
      <pc:sldChg chg="addSp modSp mod">
        <pc:chgData name="Ahmed Naji" userId="3a171241294b6a8a" providerId="LiveId" clId="{50534595-3176-4429-BD40-3E8F8B252D35}" dt="2026-08-09T23:02:21.985" v="2383" actId="22"/>
        <pc:sldMkLst>
          <pc:docMk/>
          <pc:sldMk cId="0" sldId="278"/>
        </pc:sldMkLst>
        <pc:spChg chg="mod">
          <ac:chgData name="Ahmed Naji" userId="3a171241294b6a8a" providerId="LiveId" clId="{50534595-3176-4429-BD40-3E8F8B252D35}" dt="2026-08-09T22:48:36.924" v="2148" actId="20577"/>
          <ac:spMkLst>
            <pc:docMk/>
            <pc:sldMk cId="0" sldId="278"/>
            <ac:spMk id="3" creationId="{00000000-0000-0000-0000-000000000000}"/>
          </ac:spMkLst>
        </pc:spChg>
        <pc:picChg chg="add">
          <ac:chgData name="Ahmed Naji" userId="3a171241294b6a8a" providerId="LiveId" clId="{50534595-3176-4429-BD40-3E8F8B252D35}" dt="2026-08-09T23:02:21.985" v="2383" actId="22"/>
          <ac:picMkLst>
            <pc:docMk/>
            <pc:sldMk cId="0" sldId="278"/>
            <ac:picMk id="5" creationId="{0544DC40-E809-E6FE-69B7-0D16843FCDB2}"/>
          </ac:picMkLst>
        </pc:picChg>
      </pc:sldChg>
      <pc:sldChg chg="addSp modSp mod">
        <pc:chgData name="Ahmed Naji" userId="3a171241294b6a8a" providerId="LiveId" clId="{50534595-3176-4429-BD40-3E8F8B252D35}" dt="2026-08-10T11:11:17.423" v="2461" actId="20577"/>
        <pc:sldMkLst>
          <pc:docMk/>
          <pc:sldMk cId="0" sldId="279"/>
        </pc:sldMkLst>
        <pc:spChg chg="mod">
          <ac:chgData name="Ahmed Naji" userId="3a171241294b6a8a" providerId="LiveId" clId="{50534595-3176-4429-BD40-3E8F8B252D35}" dt="2026-08-10T11:10:49.544" v="2460" actId="6549"/>
          <ac:spMkLst>
            <pc:docMk/>
            <pc:sldMk cId="0" sldId="279"/>
            <ac:spMk id="3" creationId="{00000000-0000-0000-0000-000000000000}"/>
          </ac:spMkLst>
        </pc:spChg>
        <pc:spChg chg="mod">
          <ac:chgData name="Ahmed Naji" userId="3a171241294b6a8a" providerId="LiveId" clId="{50534595-3176-4429-BD40-3E8F8B252D35}" dt="2026-08-10T11:11:17.423" v="2461" actId="20577"/>
          <ac:spMkLst>
            <pc:docMk/>
            <pc:sldMk cId="0" sldId="279"/>
            <ac:spMk id="5" creationId="{00000000-0000-0000-0000-000000000000}"/>
          </ac:spMkLst>
        </pc:spChg>
        <pc:picChg chg="add">
          <ac:chgData name="Ahmed Naji" userId="3a171241294b6a8a" providerId="LiveId" clId="{50534595-3176-4429-BD40-3E8F8B252D35}" dt="2026-08-09T23:02:23.259" v="2384" actId="22"/>
          <ac:picMkLst>
            <pc:docMk/>
            <pc:sldMk cId="0" sldId="279"/>
            <ac:picMk id="7" creationId="{C5F4B3E4-9EF8-4E36-D179-7F4E7D022B26}"/>
          </ac:picMkLst>
        </pc:picChg>
      </pc:sldChg>
      <pc:sldChg chg="addSp modSp mod">
        <pc:chgData name="Ahmed Naji" userId="3a171241294b6a8a" providerId="LiveId" clId="{50534595-3176-4429-BD40-3E8F8B252D35}" dt="2026-08-09T23:02:25.104" v="2385" actId="22"/>
        <pc:sldMkLst>
          <pc:docMk/>
          <pc:sldMk cId="0" sldId="280"/>
        </pc:sldMkLst>
        <pc:spChg chg="mod">
          <ac:chgData name="Ahmed Naji" userId="3a171241294b6a8a" providerId="LiveId" clId="{50534595-3176-4429-BD40-3E8F8B252D35}" dt="2026-08-09T22:52:22.340" v="2232"/>
          <ac:spMkLst>
            <pc:docMk/>
            <pc:sldMk cId="0" sldId="280"/>
            <ac:spMk id="3" creationId="{00000000-0000-0000-0000-000000000000}"/>
          </ac:spMkLst>
        </pc:spChg>
        <pc:picChg chg="add">
          <ac:chgData name="Ahmed Naji" userId="3a171241294b6a8a" providerId="LiveId" clId="{50534595-3176-4429-BD40-3E8F8B252D35}" dt="2026-08-09T23:02:25.104" v="2385" actId="22"/>
          <ac:picMkLst>
            <pc:docMk/>
            <pc:sldMk cId="0" sldId="280"/>
            <ac:picMk id="10" creationId="{5B68A54B-949B-8BF9-8763-7F50E1D7AD3D}"/>
          </ac:picMkLst>
        </pc:picChg>
      </pc:sldChg>
      <pc:sldChg chg="modSp">
        <pc:chgData name="Ahmed Naji" userId="3a171241294b6a8a" providerId="LiveId" clId="{50534595-3176-4429-BD40-3E8F8B252D35}" dt="2026-08-03T14:03:54.775" v="5"/>
        <pc:sldMkLst>
          <pc:docMk/>
          <pc:sldMk cId="0" sldId="281"/>
        </pc:sldMkLst>
        <pc:spChg chg="mod">
          <ac:chgData name="Ahmed Naji" userId="3a171241294b6a8a" providerId="LiveId" clId="{50534595-3176-4429-BD40-3E8F8B252D35}" dt="2026-08-03T14:03:54.775" v="5"/>
          <ac:spMkLst>
            <pc:docMk/>
            <pc:sldMk cId="0" sldId="281"/>
            <ac:spMk id="3" creationId="{00000000-0000-0000-0000-000000000000}"/>
          </ac:spMkLst>
        </pc:spChg>
      </pc:sldChg>
      <pc:sldChg chg="addSp delSp modSp mod">
        <pc:chgData name="Ahmed Naji" userId="3a171241294b6a8a" providerId="LiveId" clId="{50534595-3176-4429-BD40-3E8F8B252D35}" dt="2026-08-09T23:01:17.546" v="2343" actId="14100"/>
        <pc:sldMkLst>
          <pc:docMk/>
          <pc:sldMk cId="3363513620" sldId="282"/>
        </pc:sldMkLst>
        <pc:spChg chg="add">
          <ac:chgData name="Ahmed Naji" userId="3a171241294b6a8a" providerId="LiveId" clId="{50534595-3176-4429-BD40-3E8F8B252D35}" dt="2026-08-06T19:51:01.734" v="14" actId="22"/>
          <ac:spMkLst>
            <pc:docMk/>
            <pc:sldMk cId="3363513620" sldId="282"/>
            <ac:spMk id="24" creationId="{210B5BCC-EB7D-6D4B-BD59-681A9239DA17}"/>
          </ac:spMkLst>
        </pc:spChg>
        <pc:spChg chg="add">
          <ac:chgData name="Ahmed Naji" userId="3a171241294b6a8a" providerId="LiveId" clId="{50534595-3176-4429-BD40-3E8F8B252D35}" dt="2026-08-06T19:51:01.734" v="14" actId="22"/>
          <ac:spMkLst>
            <pc:docMk/>
            <pc:sldMk cId="3363513620" sldId="282"/>
            <ac:spMk id="26" creationId="{0440CA0F-D0C5-9324-CB93-487C198A02C7}"/>
          </ac:spMkLst>
        </pc:spChg>
        <pc:spChg chg="add">
          <ac:chgData name="Ahmed Naji" userId="3a171241294b6a8a" providerId="LiveId" clId="{50534595-3176-4429-BD40-3E8F8B252D35}" dt="2026-08-06T19:51:01.734" v="14" actId="22"/>
          <ac:spMkLst>
            <pc:docMk/>
            <pc:sldMk cId="3363513620" sldId="282"/>
            <ac:spMk id="34" creationId="{9D2D433D-9905-E3B0-7F09-F54B882DB4A4}"/>
          </ac:spMkLst>
        </pc:spChg>
        <pc:spChg chg="add">
          <ac:chgData name="Ahmed Naji" userId="3a171241294b6a8a" providerId="LiveId" clId="{50534595-3176-4429-BD40-3E8F8B252D35}" dt="2026-08-06T19:51:01.734" v="14" actId="22"/>
          <ac:spMkLst>
            <pc:docMk/>
            <pc:sldMk cId="3363513620" sldId="282"/>
            <ac:spMk id="36" creationId="{A03EC6B8-38AE-DBF8-133D-4706942B5419}"/>
          </ac:spMkLst>
        </pc:spChg>
        <pc:spChg chg="add">
          <ac:chgData name="Ahmed Naji" userId="3a171241294b6a8a" providerId="LiveId" clId="{50534595-3176-4429-BD40-3E8F8B252D35}" dt="2026-08-06T19:51:01.734" v="14" actId="22"/>
          <ac:spMkLst>
            <pc:docMk/>
            <pc:sldMk cId="3363513620" sldId="282"/>
            <ac:spMk id="40" creationId="{249A4C1D-CFAA-AAA2-DF5E-F5A85E70ABDB}"/>
          </ac:spMkLst>
        </pc:spChg>
        <pc:spChg chg="add">
          <ac:chgData name="Ahmed Naji" userId="3a171241294b6a8a" providerId="LiveId" clId="{50534595-3176-4429-BD40-3E8F8B252D35}" dt="2026-08-06T19:51:01.734" v="14" actId="22"/>
          <ac:spMkLst>
            <pc:docMk/>
            <pc:sldMk cId="3363513620" sldId="282"/>
            <ac:spMk id="44" creationId="{AB49B16F-7AB5-4268-BE70-286CFEA7B836}"/>
          </ac:spMkLst>
        </pc:spChg>
        <pc:spChg chg="add">
          <ac:chgData name="Ahmed Naji" userId="3a171241294b6a8a" providerId="LiveId" clId="{50534595-3176-4429-BD40-3E8F8B252D35}" dt="2026-08-06T19:51:01.734" v="14" actId="22"/>
          <ac:spMkLst>
            <pc:docMk/>
            <pc:sldMk cId="3363513620" sldId="282"/>
            <ac:spMk id="46" creationId="{1A066760-F87F-50F2-6AAF-A8BD4433F3EB}"/>
          </ac:spMkLst>
        </pc:spChg>
        <pc:spChg chg="add">
          <ac:chgData name="Ahmed Naji" userId="3a171241294b6a8a" providerId="LiveId" clId="{50534595-3176-4429-BD40-3E8F8B252D35}" dt="2026-08-06T19:51:01.734" v="14" actId="22"/>
          <ac:spMkLst>
            <pc:docMk/>
            <pc:sldMk cId="3363513620" sldId="282"/>
            <ac:spMk id="50" creationId="{D12CB094-AEEF-D750-FC7E-04C5B0C2127C}"/>
          </ac:spMkLst>
        </pc:spChg>
        <pc:spChg chg="add">
          <ac:chgData name="Ahmed Naji" userId="3a171241294b6a8a" providerId="LiveId" clId="{50534595-3176-4429-BD40-3E8F8B252D35}" dt="2026-08-06T19:51:01.734" v="14" actId="22"/>
          <ac:spMkLst>
            <pc:docMk/>
            <pc:sldMk cId="3363513620" sldId="282"/>
            <ac:spMk id="52" creationId="{FCAEDE56-0CC7-5FEB-ECCE-B23D9C6E082F}"/>
          </ac:spMkLst>
        </pc:spChg>
        <pc:spChg chg="add">
          <ac:chgData name="Ahmed Naji" userId="3a171241294b6a8a" providerId="LiveId" clId="{50534595-3176-4429-BD40-3E8F8B252D35}" dt="2026-08-06T19:51:01.734" v="14" actId="22"/>
          <ac:spMkLst>
            <pc:docMk/>
            <pc:sldMk cId="3363513620" sldId="282"/>
            <ac:spMk id="54" creationId="{F63378BC-91AA-E0AB-B81F-495874A8BA44}"/>
          </ac:spMkLst>
        </pc:spChg>
        <pc:spChg chg="add mod">
          <ac:chgData name="Ahmed Naji" userId="3a171241294b6a8a" providerId="LiveId" clId="{50534595-3176-4429-BD40-3E8F8B252D35}" dt="2026-08-06T19:54:42.050" v="21" actId="6549"/>
          <ac:spMkLst>
            <pc:docMk/>
            <pc:sldMk cId="3363513620" sldId="282"/>
            <ac:spMk id="60" creationId="{10D2D5E1-634D-1FED-D368-8FC183F28AC0}"/>
          </ac:spMkLst>
        </pc:spChg>
        <pc:spChg chg="add del mod">
          <ac:chgData name="Ahmed Naji" userId="3a171241294b6a8a" providerId="LiveId" clId="{50534595-3176-4429-BD40-3E8F8B252D35}" dt="2026-08-09T08:47:45.657" v="352" actId="478"/>
          <ac:spMkLst>
            <pc:docMk/>
            <pc:sldMk cId="3363513620" sldId="282"/>
            <ac:spMk id="62" creationId="{36FB40C0-E056-E1B2-72DD-3CE5E2DDA01A}"/>
          </ac:spMkLst>
        </pc:spChg>
        <pc:picChg chg="add mod">
          <ac:chgData name="Ahmed Naji" userId="3a171241294b6a8a" providerId="LiveId" clId="{50534595-3176-4429-BD40-3E8F8B252D35}" dt="2026-08-09T08:47:51.473" v="354" actId="1076"/>
          <ac:picMkLst>
            <pc:docMk/>
            <pc:sldMk cId="3363513620" sldId="282"/>
            <ac:picMk id="5" creationId="{41194713-B704-D208-4E16-402C9E6F8E37}"/>
          </ac:picMkLst>
        </pc:picChg>
        <pc:picChg chg="add mod">
          <ac:chgData name="Ahmed Naji" userId="3a171241294b6a8a" providerId="LiveId" clId="{50534595-3176-4429-BD40-3E8F8B252D35}" dt="2026-08-09T23:01:17.546" v="2343" actId="14100"/>
          <ac:picMkLst>
            <pc:docMk/>
            <pc:sldMk cId="3363513620" sldId="282"/>
            <ac:picMk id="7" creationId="{4539B33F-F316-005D-42B2-D6FB5F1FD778}"/>
          </ac:picMkLst>
        </pc:picChg>
      </pc:sldChg>
      <pc:sldChg chg="addSp modSp mod">
        <pc:chgData name="Ahmed Naji" userId="3a171241294b6a8a" providerId="LiveId" clId="{50534595-3176-4429-BD40-3E8F8B252D35}" dt="2026-08-09T23:01:25.523" v="2346" actId="22"/>
        <pc:sldMkLst>
          <pc:docMk/>
          <pc:sldMk cId="626488183" sldId="283"/>
        </pc:sldMkLst>
        <pc:spChg chg="mod">
          <ac:chgData name="Ahmed Naji" userId="3a171241294b6a8a" providerId="LiveId" clId="{50534595-3176-4429-BD40-3E8F8B252D35}" dt="2026-08-09T22:41:25.501" v="2088" actId="207"/>
          <ac:spMkLst>
            <pc:docMk/>
            <pc:sldMk cId="626488183" sldId="283"/>
            <ac:spMk id="3" creationId="{8C9ED1DD-4281-95D8-71E1-57AEE986348F}"/>
          </ac:spMkLst>
        </pc:spChg>
        <pc:picChg chg="add">
          <ac:chgData name="Ahmed Naji" userId="3a171241294b6a8a" providerId="LiveId" clId="{50534595-3176-4429-BD40-3E8F8B252D35}" dt="2026-08-09T23:01:25.523" v="2346" actId="22"/>
          <ac:picMkLst>
            <pc:docMk/>
            <pc:sldMk cId="626488183" sldId="283"/>
            <ac:picMk id="5" creationId="{1741A658-03F6-C70E-17C6-31038CC2718B}"/>
          </ac:picMkLst>
        </pc:picChg>
      </pc:sldChg>
      <pc:sldChg chg="addSp modSp mod">
        <pc:chgData name="Ahmed Naji" userId="3a171241294b6a8a" providerId="LiveId" clId="{50534595-3176-4429-BD40-3E8F8B252D35}" dt="2026-08-09T23:01:34.222" v="2352" actId="22"/>
        <pc:sldMkLst>
          <pc:docMk/>
          <pc:sldMk cId="218053156" sldId="284"/>
        </pc:sldMkLst>
        <pc:spChg chg="mod">
          <ac:chgData name="Ahmed Naji" userId="3a171241294b6a8a" providerId="LiveId" clId="{50534595-3176-4429-BD40-3E8F8B252D35}" dt="2026-08-09T22:42:06.031" v="2096" actId="207"/>
          <ac:spMkLst>
            <pc:docMk/>
            <pc:sldMk cId="218053156" sldId="284"/>
            <ac:spMk id="3" creationId="{A329F900-0D3B-E588-4F36-D73C5B3E5BBC}"/>
          </ac:spMkLst>
        </pc:spChg>
        <pc:picChg chg="add">
          <ac:chgData name="Ahmed Naji" userId="3a171241294b6a8a" providerId="LiveId" clId="{50534595-3176-4429-BD40-3E8F8B252D35}" dt="2026-08-09T23:01:34.222" v="2352" actId="22"/>
          <ac:picMkLst>
            <pc:docMk/>
            <pc:sldMk cId="218053156" sldId="284"/>
            <ac:picMk id="5" creationId="{F5FA77B2-A871-8A21-8B52-AE10FCA34A5F}"/>
          </ac:picMkLst>
        </pc:picChg>
      </pc:sldChg>
      <pc:sldChg chg="del">
        <pc:chgData name="Ahmed Naji" userId="3a171241294b6a8a" providerId="LiveId" clId="{50534595-3176-4429-BD40-3E8F8B252D35}" dt="2026-08-09T10:10:25.510" v="637" actId="2696"/>
        <pc:sldMkLst>
          <pc:docMk/>
          <pc:sldMk cId="1298970827" sldId="285"/>
        </pc:sldMkLst>
      </pc:sldChg>
      <pc:sldChg chg="addSp delSp modSp del mod">
        <pc:chgData name="Ahmed Naji" userId="3a171241294b6a8a" providerId="LiveId" clId="{50534595-3176-4429-BD40-3E8F8B252D35}" dt="2026-08-09T21:48:14.392" v="1514" actId="47"/>
        <pc:sldMkLst>
          <pc:docMk/>
          <pc:sldMk cId="2543431616" sldId="286"/>
        </pc:sldMkLst>
        <pc:spChg chg="mod">
          <ac:chgData name="Ahmed Naji" userId="3a171241294b6a8a" providerId="LiveId" clId="{50534595-3176-4429-BD40-3E8F8B252D35}" dt="2026-08-09T21:45:01.499" v="1468"/>
          <ac:spMkLst>
            <pc:docMk/>
            <pc:sldMk cId="2543431616" sldId="286"/>
            <ac:spMk id="3" creationId="{81B3BFFA-850B-4AFC-02D5-08406D6558DB}"/>
          </ac:spMkLst>
        </pc:spChg>
        <pc:spChg chg="mod">
          <ac:chgData name="Ahmed Naji" userId="3a171241294b6a8a" providerId="LiveId" clId="{50534595-3176-4429-BD40-3E8F8B252D35}" dt="2026-08-09T21:47:02.514" v="1494" actId="14100"/>
          <ac:spMkLst>
            <pc:docMk/>
            <pc:sldMk cId="2543431616" sldId="286"/>
            <ac:spMk id="5" creationId="{6B41D24C-3FB3-71FC-410F-E62794D992C8}"/>
          </ac:spMkLst>
        </pc:spChg>
        <pc:spChg chg="mod">
          <ac:chgData name="Ahmed Naji" userId="3a171241294b6a8a" providerId="LiveId" clId="{50534595-3176-4429-BD40-3E8F8B252D35}" dt="2026-08-09T21:46:54.879" v="1491" actId="14100"/>
          <ac:spMkLst>
            <pc:docMk/>
            <pc:sldMk cId="2543431616" sldId="286"/>
            <ac:spMk id="6" creationId="{D83A887C-50D5-76C9-4FE3-AD8EAC4437CA}"/>
          </ac:spMkLst>
        </pc:spChg>
        <pc:spChg chg="mod">
          <ac:chgData name="Ahmed Naji" userId="3a171241294b6a8a" providerId="LiveId" clId="{50534595-3176-4429-BD40-3E8F8B252D35}" dt="2026-08-09T21:46:56.978" v="1493" actId="14100"/>
          <ac:spMkLst>
            <pc:docMk/>
            <pc:sldMk cId="2543431616" sldId="286"/>
            <ac:spMk id="7" creationId="{6BD8A366-A367-4304-0436-62ED2C11B9A2}"/>
          </ac:spMkLst>
        </pc:spChg>
        <pc:spChg chg="mod">
          <ac:chgData name="Ahmed Naji" userId="3a171241294b6a8a" providerId="LiveId" clId="{50534595-3176-4429-BD40-3E8F8B252D35}" dt="2026-08-09T21:46:54.120" v="1490" actId="1076"/>
          <ac:spMkLst>
            <pc:docMk/>
            <pc:sldMk cId="2543431616" sldId="286"/>
            <ac:spMk id="8" creationId="{89421CD4-C4FC-D640-3076-CAAED000AC8D}"/>
          </ac:spMkLst>
        </pc:spChg>
        <pc:picChg chg="add del">
          <ac:chgData name="Ahmed Naji" userId="3a171241294b6a8a" providerId="LiveId" clId="{50534595-3176-4429-BD40-3E8F8B252D35}" dt="2026-08-09T21:45:50.914" v="1470" actId="22"/>
          <ac:picMkLst>
            <pc:docMk/>
            <pc:sldMk cId="2543431616" sldId="286"/>
            <ac:picMk id="10" creationId="{3BD0F3FB-F39B-78AE-0BA8-A831C212F7DE}"/>
          </ac:picMkLst>
        </pc:picChg>
        <pc:picChg chg="add del">
          <ac:chgData name="Ahmed Naji" userId="3a171241294b6a8a" providerId="LiveId" clId="{50534595-3176-4429-BD40-3E8F8B252D35}" dt="2026-08-09T21:46:50.156" v="1483" actId="22"/>
          <ac:picMkLst>
            <pc:docMk/>
            <pc:sldMk cId="2543431616" sldId="286"/>
            <ac:picMk id="12" creationId="{3A8CE861-5865-E2C1-A9F1-554C127A5244}"/>
          </ac:picMkLst>
        </pc:picChg>
      </pc:sldChg>
      <pc:sldChg chg="addSp delSp modSp mod">
        <pc:chgData name="Ahmed Naji" userId="3a171241294b6a8a" providerId="LiveId" clId="{50534595-3176-4429-BD40-3E8F8B252D35}" dt="2026-08-09T23:01:43.447" v="2358" actId="22"/>
        <pc:sldMkLst>
          <pc:docMk/>
          <pc:sldMk cId="1905871455" sldId="287"/>
        </pc:sldMkLst>
        <pc:spChg chg="mod">
          <ac:chgData name="Ahmed Naji" userId="3a171241294b6a8a" providerId="LiveId" clId="{50534595-3176-4429-BD40-3E8F8B252D35}" dt="2026-08-09T20:57:58.442" v="1077" actId="1076"/>
          <ac:spMkLst>
            <pc:docMk/>
            <pc:sldMk cId="1905871455" sldId="287"/>
            <ac:spMk id="2" creationId="{67F60E89-17DA-C854-F5D9-A367CFAB8C31}"/>
          </ac:spMkLst>
        </pc:spChg>
        <pc:spChg chg="mod">
          <ac:chgData name="Ahmed Naji" userId="3a171241294b6a8a" providerId="LiveId" clId="{50534595-3176-4429-BD40-3E8F8B252D35}" dt="2026-08-09T21:44:24.886" v="1464"/>
          <ac:spMkLst>
            <pc:docMk/>
            <pc:sldMk cId="1905871455" sldId="287"/>
            <ac:spMk id="3" creationId="{A52B9D99-7619-75BB-1B12-EBBB75C4463B}"/>
          </ac:spMkLst>
        </pc:spChg>
        <pc:spChg chg="add del mod">
          <ac:chgData name="Ahmed Naji" userId="3a171241294b6a8a" providerId="LiveId" clId="{50534595-3176-4429-BD40-3E8F8B252D35}" dt="2026-08-09T21:51:28.730" v="1551" actId="478"/>
          <ac:spMkLst>
            <pc:docMk/>
            <pc:sldMk cId="1905871455" sldId="287"/>
            <ac:spMk id="5" creationId="{3B626A06-BDB3-8B9A-29F2-2B5BB10A2A47}"/>
          </ac:spMkLst>
        </pc:spChg>
        <pc:spChg chg="add mod ord">
          <ac:chgData name="Ahmed Naji" userId="3a171241294b6a8a" providerId="LiveId" clId="{50534595-3176-4429-BD40-3E8F8B252D35}" dt="2026-08-09T20:58:33.764" v="1083" actId="1076"/>
          <ac:spMkLst>
            <pc:docMk/>
            <pc:sldMk cId="1905871455" sldId="287"/>
            <ac:spMk id="9" creationId="{14F73DDA-3D12-1CAA-2AA0-7F02F4EB7319}"/>
          </ac:spMkLst>
        </pc:spChg>
        <pc:spChg chg="add mod">
          <ac:chgData name="Ahmed Naji" userId="3a171241294b6a8a" providerId="LiveId" clId="{50534595-3176-4429-BD40-3E8F8B252D35}" dt="2026-08-09T20:58:12.562" v="1078" actId="207"/>
          <ac:spMkLst>
            <pc:docMk/>
            <pc:sldMk cId="1905871455" sldId="287"/>
            <ac:spMk id="11" creationId="{B111427F-DDE5-849B-C0B2-21FD724678A6}"/>
          </ac:spMkLst>
        </pc:spChg>
        <pc:spChg chg="add mod ord">
          <ac:chgData name="Ahmed Naji" userId="3a171241294b6a8a" providerId="LiveId" clId="{50534595-3176-4429-BD40-3E8F8B252D35}" dt="2026-08-09T20:57:02.272" v="1074" actId="166"/>
          <ac:spMkLst>
            <pc:docMk/>
            <pc:sldMk cId="1905871455" sldId="287"/>
            <ac:spMk id="13" creationId="{74909BCE-3394-381B-0D36-317014ACED0D}"/>
          </ac:spMkLst>
        </pc:spChg>
        <pc:spChg chg="add mod ord">
          <ac:chgData name="Ahmed Naji" userId="3a171241294b6a8a" providerId="LiveId" clId="{50534595-3176-4429-BD40-3E8F8B252D35}" dt="2026-08-09T20:58:36.214" v="1084" actId="1076"/>
          <ac:spMkLst>
            <pc:docMk/>
            <pc:sldMk cId="1905871455" sldId="287"/>
            <ac:spMk id="14" creationId="{91AD34F8-BF47-459B-282B-2236370697F9}"/>
          </ac:spMkLst>
        </pc:spChg>
        <pc:spChg chg="add mod">
          <ac:chgData name="Ahmed Naji" userId="3a171241294b6a8a" providerId="LiveId" clId="{50534595-3176-4429-BD40-3E8F8B252D35}" dt="2026-08-09T20:58:25.838" v="1080" actId="1076"/>
          <ac:spMkLst>
            <pc:docMk/>
            <pc:sldMk cId="1905871455" sldId="287"/>
            <ac:spMk id="16" creationId="{31B9CFB5-0F7E-2A4B-99D8-E135C324D9A4}"/>
          </ac:spMkLst>
        </pc:spChg>
        <pc:spChg chg="add del">
          <ac:chgData name="Ahmed Naji" userId="3a171241294b6a8a" providerId="LiveId" clId="{50534595-3176-4429-BD40-3E8F8B252D35}" dt="2026-08-09T21:51:06.221" v="1544" actId="22"/>
          <ac:spMkLst>
            <pc:docMk/>
            <pc:sldMk cId="1905871455" sldId="287"/>
            <ac:spMk id="18" creationId="{3CFF4684-5CA2-C6DB-113D-A32E8A9E2E50}"/>
          </ac:spMkLst>
        </pc:spChg>
        <pc:spChg chg="add del">
          <ac:chgData name="Ahmed Naji" userId="3a171241294b6a8a" providerId="LiveId" clId="{50534595-3176-4429-BD40-3E8F8B252D35}" dt="2026-08-09T21:51:06.221" v="1544" actId="22"/>
          <ac:spMkLst>
            <pc:docMk/>
            <pc:sldMk cId="1905871455" sldId="287"/>
            <ac:spMk id="20" creationId="{BF78CB49-4488-9030-5AE0-19E1B89419EE}"/>
          </ac:spMkLst>
        </pc:spChg>
        <pc:spChg chg="add del">
          <ac:chgData name="Ahmed Naji" userId="3a171241294b6a8a" providerId="LiveId" clId="{50534595-3176-4429-BD40-3E8F8B252D35}" dt="2026-08-09T21:51:06.221" v="1544" actId="22"/>
          <ac:spMkLst>
            <pc:docMk/>
            <pc:sldMk cId="1905871455" sldId="287"/>
            <ac:spMk id="22" creationId="{90372AF8-B052-8E88-0D2B-8EC3B758BB3E}"/>
          </ac:spMkLst>
        </pc:spChg>
        <pc:spChg chg="add del">
          <ac:chgData name="Ahmed Naji" userId="3a171241294b6a8a" providerId="LiveId" clId="{50534595-3176-4429-BD40-3E8F8B252D35}" dt="2026-08-09T21:51:06.221" v="1544" actId="22"/>
          <ac:spMkLst>
            <pc:docMk/>
            <pc:sldMk cId="1905871455" sldId="287"/>
            <ac:spMk id="24" creationId="{D436487D-ED2A-B91C-C027-37D57E823018}"/>
          </ac:spMkLst>
        </pc:spChg>
        <pc:spChg chg="add mod">
          <ac:chgData name="Ahmed Naji" userId="3a171241294b6a8a" providerId="LiveId" clId="{50534595-3176-4429-BD40-3E8F8B252D35}" dt="2026-08-09T21:51:34.643" v="1553" actId="1076"/>
          <ac:spMkLst>
            <pc:docMk/>
            <pc:sldMk cId="1905871455" sldId="287"/>
            <ac:spMk id="36" creationId="{0B1C49FD-B67E-7EA6-B1EE-23D79DDD444F}"/>
          </ac:spMkLst>
        </pc:spChg>
        <pc:picChg chg="add del mod">
          <ac:chgData name="Ahmed Naji" userId="3a171241294b6a8a" providerId="LiveId" clId="{50534595-3176-4429-BD40-3E8F8B252D35}" dt="2026-08-09T20:56:16.746" v="1069" actId="478"/>
          <ac:picMkLst>
            <pc:docMk/>
            <pc:sldMk cId="1905871455" sldId="287"/>
            <ac:picMk id="7" creationId="{13D61AF0-A0B9-C833-B823-DFD3EB76400E}"/>
          </ac:picMkLst>
        </pc:picChg>
        <pc:picChg chg="add del">
          <ac:chgData name="Ahmed Naji" userId="3a171241294b6a8a" providerId="LiveId" clId="{50534595-3176-4429-BD40-3E8F8B252D35}" dt="2026-08-09T21:51:06.221" v="1544" actId="22"/>
          <ac:picMkLst>
            <pc:docMk/>
            <pc:sldMk cId="1905871455" sldId="287"/>
            <ac:picMk id="26" creationId="{D34AEBCE-C630-A703-041F-762BA81266A9}"/>
          </ac:picMkLst>
        </pc:picChg>
        <pc:picChg chg="add del">
          <ac:chgData name="Ahmed Naji" userId="3a171241294b6a8a" providerId="LiveId" clId="{50534595-3176-4429-BD40-3E8F8B252D35}" dt="2026-08-09T21:51:06.221" v="1544" actId="22"/>
          <ac:picMkLst>
            <pc:docMk/>
            <pc:sldMk cId="1905871455" sldId="287"/>
            <ac:picMk id="28" creationId="{27668EAE-D2DD-754F-D219-B248C08C00EB}"/>
          </ac:picMkLst>
        </pc:picChg>
        <pc:picChg chg="add del">
          <ac:chgData name="Ahmed Naji" userId="3a171241294b6a8a" providerId="LiveId" clId="{50534595-3176-4429-BD40-3E8F8B252D35}" dt="2026-08-09T21:51:06.221" v="1544" actId="22"/>
          <ac:picMkLst>
            <pc:docMk/>
            <pc:sldMk cId="1905871455" sldId="287"/>
            <ac:picMk id="30" creationId="{B3164A01-8E23-F253-F0D2-89F7931C37E7}"/>
          </ac:picMkLst>
        </pc:picChg>
        <pc:picChg chg="add del">
          <ac:chgData name="Ahmed Naji" userId="3a171241294b6a8a" providerId="LiveId" clId="{50534595-3176-4429-BD40-3E8F8B252D35}" dt="2026-08-09T21:51:06.221" v="1544" actId="22"/>
          <ac:picMkLst>
            <pc:docMk/>
            <pc:sldMk cId="1905871455" sldId="287"/>
            <ac:picMk id="32" creationId="{25187DC2-9E95-67A3-C1F6-0A58CEAB7DE0}"/>
          </ac:picMkLst>
        </pc:picChg>
        <pc:picChg chg="add mod">
          <ac:chgData name="Ahmed Naji" userId="3a171241294b6a8a" providerId="LiveId" clId="{50534595-3176-4429-BD40-3E8F8B252D35}" dt="2026-08-09T21:51:40.700" v="1556" actId="14100"/>
          <ac:picMkLst>
            <pc:docMk/>
            <pc:sldMk cId="1905871455" sldId="287"/>
            <ac:picMk id="34" creationId="{C7E2AC41-F441-E108-235E-A14B40A58330}"/>
          </ac:picMkLst>
        </pc:picChg>
        <pc:picChg chg="add">
          <ac:chgData name="Ahmed Naji" userId="3a171241294b6a8a" providerId="LiveId" clId="{50534595-3176-4429-BD40-3E8F8B252D35}" dt="2026-08-09T23:01:43.447" v="2358" actId="22"/>
          <ac:picMkLst>
            <pc:docMk/>
            <pc:sldMk cId="1905871455" sldId="287"/>
            <ac:picMk id="38" creationId="{0EE9C070-AF20-1054-2CE6-3E2628E95F7F}"/>
          </ac:picMkLst>
        </pc:picChg>
      </pc:sldChg>
      <pc:sldChg chg="addSp modSp mod ord">
        <pc:chgData name="Ahmed Naji" userId="3a171241294b6a8a" providerId="LiveId" clId="{50534595-3176-4429-BD40-3E8F8B252D35}" dt="2026-08-09T23:01:39.929" v="2356" actId="22"/>
        <pc:sldMkLst>
          <pc:docMk/>
          <pc:sldMk cId="3475407519" sldId="288"/>
        </pc:sldMkLst>
        <pc:spChg chg="mod">
          <ac:chgData name="Ahmed Naji" userId="3a171241294b6a8a" providerId="LiveId" clId="{50534595-3176-4429-BD40-3E8F8B252D35}" dt="2026-08-09T21:44:10.729" v="1462" actId="20577"/>
          <ac:spMkLst>
            <pc:docMk/>
            <pc:sldMk cId="3475407519" sldId="288"/>
            <ac:spMk id="3" creationId="{51A0A643-6933-97A7-3E8F-46BF6A326A85}"/>
          </ac:spMkLst>
        </pc:spChg>
        <pc:picChg chg="mod">
          <ac:chgData name="Ahmed Naji" userId="3a171241294b6a8a" providerId="LiveId" clId="{50534595-3176-4429-BD40-3E8F8B252D35}" dt="2026-08-09T16:58:13.619" v="958" actId="14100"/>
          <ac:picMkLst>
            <pc:docMk/>
            <pc:sldMk cId="3475407519" sldId="288"/>
            <ac:picMk id="6" creationId="{4E936651-F32D-B510-FA78-6B6B4A0C1FFE}"/>
          </ac:picMkLst>
        </pc:picChg>
        <pc:picChg chg="add">
          <ac:chgData name="Ahmed Naji" userId="3a171241294b6a8a" providerId="LiveId" clId="{50534595-3176-4429-BD40-3E8F8B252D35}" dt="2026-08-09T23:01:39.929" v="2356" actId="22"/>
          <ac:picMkLst>
            <pc:docMk/>
            <pc:sldMk cId="3475407519" sldId="288"/>
            <ac:picMk id="9" creationId="{0FFC777C-1462-5E56-9B44-64C8BD477FA6}"/>
          </ac:picMkLst>
        </pc:picChg>
      </pc:sldChg>
      <pc:sldChg chg="add del">
        <pc:chgData name="Ahmed Naji" userId="3a171241294b6a8a" providerId="LiveId" clId="{50534595-3176-4429-BD40-3E8F8B252D35}" dt="2026-08-09T20:47:06.255" v="989" actId="47"/>
        <pc:sldMkLst>
          <pc:docMk/>
          <pc:sldMk cId="1276553037" sldId="289"/>
        </pc:sldMkLst>
      </pc:sldChg>
      <pc:sldChg chg="addSp delSp modSp mod">
        <pc:chgData name="Ahmed Naji" userId="3a171241294b6a8a" providerId="LiveId" clId="{50534595-3176-4429-BD40-3E8F8B252D35}" dt="2026-08-09T23:01:45.360" v="2359" actId="22"/>
        <pc:sldMkLst>
          <pc:docMk/>
          <pc:sldMk cId="2588745107" sldId="290"/>
        </pc:sldMkLst>
        <pc:spChg chg="mod">
          <ac:chgData name="Ahmed Naji" userId="3a171241294b6a8a" providerId="LiveId" clId="{50534595-3176-4429-BD40-3E8F8B252D35}" dt="2026-08-09T21:12:04.690" v="1247" actId="1076"/>
          <ac:spMkLst>
            <pc:docMk/>
            <pc:sldMk cId="2588745107" sldId="290"/>
            <ac:spMk id="2" creationId="{C6864868-537B-F57B-2F00-2A502F662271}"/>
          </ac:spMkLst>
        </pc:spChg>
        <pc:spChg chg="mod">
          <ac:chgData name="Ahmed Naji" userId="3a171241294b6a8a" providerId="LiveId" clId="{50534595-3176-4429-BD40-3E8F8B252D35}" dt="2026-08-09T21:44:28.728" v="1465"/>
          <ac:spMkLst>
            <pc:docMk/>
            <pc:sldMk cId="2588745107" sldId="290"/>
            <ac:spMk id="3" creationId="{D4EA1940-1D57-1127-58CE-EF58F733CD91}"/>
          </ac:spMkLst>
        </pc:spChg>
        <pc:spChg chg="add del">
          <ac:chgData name="Ahmed Naji" userId="3a171241294b6a8a" providerId="LiveId" clId="{50534595-3176-4429-BD40-3E8F8B252D35}" dt="2026-08-09T21:04:47.252" v="1195" actId="478"/>
          <ac:spMkLst>
            <pc:docMk/>
            <pc:sldMk cId="2588745107" sldId="290"/>
            <ac:spMk id="6" creationId="{007BB31B-28D4-E29D-AE9D-ED82C32CA148}"/>
          </ac:spMkLst>
        </pc:spChg>
        <pc:spChg chg="add mod">
          <ac:chgData name="Ahmed Naji" userId="3a171241294b6a8a" providerId="LiveId" clId="{50534595-3176-4429-BD40-3E8F8B252D35}" dt="2026-08-09T21:12:19.758" v="1278" actId="1036"/>
          <ac:spMkLst>
            <pc:docMk/>
            <pc:sldMk cId="2588745107" sldId="290"/>
            <ac:spMk id="11" creationId="{172C1767-A7D2-7CB1-D2B2-F6477BFBD994}"/>
          </ac:spMkLst>
        </pc:spChg>
        <pc:spChg chg="add mod">
          <ac:chgData name="Ahmed Naji" userId="3a171241294b6a8a" providerId="LiveId" clId="{50534595-3176-4429-BD40-3E8F8B252D35}" dt="2026-08-09T21:12:19.758" v="1278" actId="1036"/>
          <ac:spMkLst>
            <pc:docMk/>
            <pc:sldMk cId="2588745107" sldId="290"/>
            <ac:spMk id="13" creationId="{94A149D1-13CA-5EA2-753E-349A066C2931}"/>
          </ac:spMkLst>
        </pc:spChg>
        <pc:spChg chg="add mod">
          <ac:chgData name="Ahmed Naji" userId="3a171241294b6a8a" providerId="LiveId" clId="{50534595-3176-4429-BD40-3E8F8B252D35}" dt="2026-08-09T21:12:19.758" v="1278" actId="1036"/>
          <ac:spMkLst>
            <pc:docMk/>
            <pc:sldMk cId="2588745107" sldId="290"/>
            <ac:spMk id="15" creationId="{41654DAA-AF6D-900F-E7E3-7A451766FB58}"/>
          </ac:spMkLst>
        </pc:spChg>
        <pc:spChg chg="add del mod">
          <ac:chgData name="Ahmed Naji" userId="3a171241294b6a8a" providerId="LiveId" clId="{50534595-3176-4429-BD40-3E8F8B252D35}" dt="2026-08-09T21:12:19.758" v="1278" actId="1036"/>
          <ac:spMkLst>
            <pc:docMk/>
            <pc:sldMk cId="2588745107" sldId="290"/>
            <ac:spMk id="17" creationId="{E3CB06F3-74DE-95ED-E9DA-47A30C2078BD}"/>
          </ac:spMkLst>
        </pc:spChg>
        <pc:spChg chg="add mod">
          <ac:chgData name="Ahmed Naji" userId="3a171241294b6a8a" providerId="LiveId" clId="{50534595-3176-4429-BD40-3E8F8B252D35}" dt="2026-08-09T21:12:19.758" v="1278" actId="1036"/>
          <ac:spMkLst>
            <pc:docMk/>
            <pc:sldMk cId="2588745107" sldId="290"/>
            <ac:spMk id="19" creationId="{235A1361-6D71-F552-27CB-D78C251375A2}"/>
          </ac:spMkLst>
        </pc:spChg>
        <pc:spChg chg="add del mod">
          <ac:chgData name="Ahmed Naji" userId="3a171241294b6a8a" providerId="LiveId" clId="{50534595-3176-4429-BD40-3E8F8B252D35}" dt="2026-08-09T21:03:35.392" v="1152" actId="22"/>
          <ac:spMkLst>
            <pc:docMk/>
            <pc:sldMk cId="2588745107" sldId="290"/>
            <ac:spMk id="21" creationId="{CD80742C-F638-4CD8-8E41-B60068E2FB26}"/>
          </ac:spMkLst>
        </pc:spChg>
        <pc:spChg chg="add del mod">
          <ac:chgData name="Ahmed Naji" userId="3a171241294b6a8a" providerId="LiveId" clId="{50534595-3176-4429-BD40-3E8F8B252D35}" dt="2026-08-09T21:03:35.392" v="1152" actId="22"/>
          <ac:spMkLst>
            <pc:docMk/>
            <pc:sldMk cId="2588745107" sldId="290"/>
            <ac:spMk id="23" creationId="{204CDD64-E0DB-D58C-2405-1F7CC8331752}"/>
          </ac:spMkLst>
        </pc:spChg>
        <pc:spChg chg="add mod">
          <ac:chgData name="Ahmed Naji" userId="3a171241294b6a8a" providerId="LiveId" clId="{50534595-3176-4429-BD40-3E8F8B252D35}" dt="2026-08-09T21:12:19.758" v="1278" actId="1036"/>
          <ac:spMkLst>
            <pc:docMk/>
            <pc:sldMk cId="2588745107" sldId="290"/>
            <ac:spMk id="25" creationId="{E578DE83-EAC6-24FC-A903-21A9159520E6}"/>
          </ac:spMkLst>
        </pc:spChg>
        <pc:spChg chg="add mod">
          <ac:chgData name="Ahmed Naji" userId="3a171241294b6a8a" providerId="LiveId" clId="{50534595-3176-4429-BD40-3E8F8B252D35}" dt="2026-08-09T21:12:19.758" v="1278" actId="1036"/>
          <ac:spMkLst>
            <pc:docMk/>
            <pc:sldMk cId="2588745107" sldId="290"/>
            <ac:spMk id="27" creationId="{9D84B32B-87E4-00C9-4DC4-C55CE2F904F5}"/>
          </ac:spMkLst>
        </pc:spChg>
        <pc:spChg chg="add mod">
          <ac:chgData name="Ahmed Naji" userId="3a171241294b6a8a" providerId="LiveId" clId="{50534595-3176-4429-BD40-3E8F8B252D35}" dt="2026-08-09T21:12:19.758" v="1278" actId="1036"/>
          <ac:spMkLst>
            <pc:docMk/>
            <pc:sldMk cId="2588745107" sldId="290"/>
            <ac:spMk id="29" creationId="{A93F9D6C-F372-BFEA-E4A9-F9DA288E1328}"/>
          </ac:spMkLst>
        </pc:spChg>
        <pc:spChg chg="add mod">
          <ac:chgData name="Ahmed Naji" userId="3a171241294b6a8a" providerId="LiveId" clId="{50534595-3176-4429-BD40-3E8F8B252D35}" dt="2026-08-09T21:12:19.758" v="1278" actId="1036"/>
          <ac:spMkLst>
            <pc:docMk/>
            <pc:sldMk cId="2588745107" sldId="290"/>
            <ac:spMk id="31" creationId="{45C6F48E-58B2-DF39-7B90-4FAE87B0D139}"/>
          </ac:spMkLst>
        </pc:spChg>
        <pc:spChg chg="add mod">
          <ac:chgData name="Ahmed Naji" userId="3a171241294b6a8a" providerId="LiveId" clId="{50534595-3176-4429-BD40-3E8F8B252D35}" dt="2026-08-09T21:05:30.069" v="1205" actId="1076"/>
          <ac:spMkLst>
            <pc:docMk/>
            <pc:sldMk cId="2588745107" sldId="290"/>
            <ac:spMk id="33" creationId="{0AC4CEB5-DA98-0BE8-0AAE-B643DF8A853B}"/>
          </ac:spMkLst>
        </pc:spChg>
        <pc:spChg chg="add mod">
          <ac:chgData name="Ahmed Naji" userId="3a171241294b6a8a" providerId="LiveId" clId="{50534595-3176-4429-BD40-3E8F8B252D35}" dt="2026-08-09T21:12:19.758" v="1278" actId="1036"/>
          <ac:spMkLst>
            <pc:docMk/>
            <pc:sldMk cId="2588745107" sldId="290"/>
            <ac:spMk id="35" creationId="{7AC5270C-9E01-E1FE-D6B8-BBA14BF23627}"/>
          </ac:spMkLst>
        </pc:spChg>
        <pc:spChg chg="add del mod">
          <ac:chgData name="Ahmed Naji" userId="3a171241294b6a8a" providerId="LiveId" clId="{50534595-3176-4429-BD40-3E8F8B252D35}" dt="2026-08-09T21:11:37.407" v="1241" actId="478"/>
          <ac:spMkLst>
            <pc:docMk/>
            <pc:sldMk cId="2588745107" sldId="290"/>
            <ac:spMk id="37" creationId="{3357C7B5-3B36-A8B9-4CA0-908CB9176001}"/>
          </ac:spMkLst>
        </pc:spChg>
        <pc:spChg chg="add mod">
          <ac:chgData name="Ahmed Naji" userId="3a171241294b6a8a" providerId="LiveId" clId="{50534595-3176-4429-BD40-3E8F8B252D35}" dt="2026-08-09T21:12:26.335" v="1279" actId="1076"/>
          <ac:spMkLst>
            <pc:docMk/>
            <pc:sldMk cId="2588745107" sldId="290"/>
            <ac:spMk id="38" creationId="{4A63E5B0-26B7-7DE9-7BE8-6D34032477E3}"/>
          </ac:spMkLst>
        </pc:spChg>
        <pc:spChg chg="add del mod">
          <ac:chgData name="Ahmed Naji" userId="3a171241294b6a8a" providerId="LiveId" clId="{50534595-3176-4429-BD40-3E8F8B252D35}" dt="2026-08-09T21:12:13.251" v="1251"/>
          <ac:spMkLst>
            <pc:docMk/>
            <pc:sldMk cId="2588745107" sldId="290"/>
            <ac:spMk id="39" creationId="{8F5BE87F-18D0-71D3-899F-200079931532}"/>
          </ac:spMkLst>
        </pc:spChg>
        <pc:graphicFrameChg chg="mod modGraphic">
          <ac:chgData name="Ahmed Naji" userId="3a171241294b6a8a" providerId="LiveId" clId="{50534595-3176-4429-BD40-3E8F8B252D35}" dt="2026-08-09T21:00:28.271" v="1091" actId="14100"/>
          <ac:graphicFrameMkLst>
            <pc:docMk/>
            <pc:sldMk cId="2588745107" sldId="290"/>
            <ac:graphicFrameMk id="7" creationId="{08A2CCCA-4F06-0CD1-E775-7EDE02BEB153}"/>
          </ac:graphicFrameMkLst>
        </pc:graphicFrameChg>
        <pc:picChg chg="add">
          <ac:chgData name="Ahmed Naji" userId="3a171241294b6a8a" providerId="LiveId" clId="{50534595-3176-4429-BD40-3E8F8B252D35}" dt="2026-08-09T23:01:45.360" v="2359" actId="22"/>
          <ac:picMkLst>
            <pc:docMk/>
            <pc:sldMk cId="2588745107" sldId="290"/>
            <ac:picMk id="41" creationId="{9F4D661A-F84E-F3E1-993E-B6426B70A36F}"/>
          </ac:picMkLst>
        </pc:picChg>
        <pc:cxnChg chg="del mod">
          <ac:chgData name="Ahmed Naji" userId="3a171241294b6a8a" providerId="LiveId" clId="{50534595-3176-4429-BD40-3E8F8B252D35}" dt="2026-08-09T21:04:51.228" v="1196" actId="478"/>
          <ac:cxnSpMkLst>
            <pc:docMk/>
            <pc:sldMk cId="2588745107" sldId="290"/>
            <ac:cxnSpMk id="9" creationId="{C7EB4A55-0B36-B5D9-2FFA-DF80DD81FC83}"/>
          </ac:cxnSpMkLst>
        </pc:cxnChg>
      </pc:sldChg>
      <pc:sldChg chg="addSp delSp modSp mod">
        <pc:chgData name="Ahmed Naji" userId="3a171241294b6a8a" providerId="LiveId" clId="{50534595-3176-4429-BD40-3E8F8B252D35}" dt="2026-08-09T23:01:55.677" v="2365" actId="22"/>
        <pc:sldMkLst>
          <pc:docMk/>
          <pc:sldMk cId="4290771662" sldId="291"/>
        </pc:sldMkLst>
        <pc:spChg chg="mod">
          <ac:chgData name="Ahmed Naji" userId="3a171241294b6a8a" providerId="LiveId" clId="{50534595-3176-4429-BD40-3E8F8B252D35}" dt="2026-08-09T21:54:18.761" v="1598" actId="1076"/>
          <ac:spMkLst>
            <pc:docMk/>
            <pc:sldMk cId="4290771662" sldId="291"/>
            <ac:spMk id="2" creationId="{36ACBEAD-99E8-FF6E-14A9-D0AC869DDFC7}"/>
          </ac:spMkLst>
        </pc:spChg>
        <pc:spChg chg="mod">
          <ac:chgData name="Ahmed Naji" userId="3a171241294b6a8a" providerId="LiveId" clId="{50534595-3176-4429-BD40-3E8F8B252D35}" dt="2026-08-09T22:50:12.345" v="2187" actId="20577"/>
          <ac:spMkLst>
            <pc:docMk/>
            <pc:sldMk cId="4290771662" sldId="291"/>
            <ac:spMk id="3" creationId="{14B87FFD-8626-74C1-3E9A-52A2E77AF932}"/>
          </ac:spMkLst>
        </pc:spChg>
        <pc:spChg chg="del mod">
          <ac:chgData name="Ahmed Naji" userId="3a171241294b6a8a" providerId="LiveId" clId="{50534595-3176-4429-BD40-3E8F8B252D35}" dt="2026-08-09T21:54:24.466" v="1600" actId="478"/>
          <ac:spMkLst>
            <pc:docMk/>
            <pc:sldMk cId="4290771662" sldId="291"/>
            <ac:spMk id="5" creationId="{AA09D30D-9C60-F153-4C59-266D531A5311}"/>
          </ac:spMkLst>
        </pc:spChg>
        <pc:spChg chg="add del mod">
          <ac:chgData name="Ahmed Naji" userId="3a171241294b6a8a" providerId="LiveId" clId="{50534595-3176-4429-BD40-3E8F8B252D35}" dt="2026-08-09T22:04:00.820" v="1723" actId="478"/>
          <ac:spMkLst>
            <pc:docMk/>
            <pc:sldMk cId="4290771662" sldId="291"/>
            <ac:spMk id="10" creationId="{480D63AC-B226-0755-3006-52F2BB98C26B}"/>
          </ac:spMkLst>
        </pc:spChg>
        <pc:spChg chg="add">
          <ac:chgData name="Ahmed Naji" userId="3a171241294b6a8a" providerId="LiveId" clId="{50534595-3176-4429-BD40-3E8F8B252D35}" dt="2026-08-09T22:04:01.814" v="1724" actId="22"/>
          <ac:spMkLst>
            <pc:docMk/>
            <pc:sldMk cId="4290771662" sldId="291"/>
            <ac:spMk id="12" creationId="{32131B79-F725-FFCC-37DD-B46B19C72889}"/>
          </ac:spMkLst>
        </pc:spChg>
        <pc:picChg chg="add del mod">
          <ac:chgData name="Ahmed Naji" userId="3a171241294b6a8a" providerId="LiveId" clId="{50534595-3176-4429-BD40-3E8F8B252D35}" dt="2026-08-09T22:03:57.686" v="1722" actId="478"/>
          <ac:picMkLst>
            <pc:docMk/>
            <pc:sldMk cId="4290771662" sldId="291"/>
            <ac:picMk id="7" creationId="{9EEA0417-924D-6FB2-633C-278411FD2C0B}"/>
          </ac:picMkLst>
        </pc:picChg>
        <pc:picChg chg="add">
          <ac:chgData name="Ahmed Naji" userId="3a171241294b6a8a" providerId="LiveId" clId="{50534595-3176-4429-BD40-3E8F8B252D35}" dt="2026-08-09T23:01:55.677" v="2365" actId="22"/>
          <ac:picMkLst>
            <pc:docMk/>
            <pc:sldMk cId="4290771662" sldId="291"/>
            <ac:picMk id="14" creationId="{06FF5E96-BA97-11D7-9218-1EBA2BFE3FF8}"/>
          </ac:picMkLst>
        </pc:picChg>
      </pc:sldChg>
      <pc:sldChg chg="addSp delSp modSp mod">
        <pc:chgData name="Ahmed Naji" userId="3a171241294b6a8a" providerId="LiveId" clId="{50534595-3176-4429-BD40-3E8F8B252D35}" dt="2026-08-09T23:01:57.640" v="2366" actId="22"/>
        <pc:sldMkLst>
          <pc:docMk/>
          <pc:sldMk cId="323055520" sldId="292"/>
        </pc:sldMkLst>
        <pc:spChg chg="mod">
          <ac:chgData name="Ahmed Naji" userId="3a171241294b6a8a" providerId="LiveId" clId="{50534595-3176-4429-BD40-3E8F8B252D35}" dt="2026-08-09T21:56:07.565" v="1617" actId="1076"/>
          <ac:spMkLst>
            <pc:docMk/>
            <pc:sldMk cId="323055520" sldId="292"/>
            <ac:spMk id="2" creationId="{85CC7B84-8ECD-6461-B59A-30EA955FF25A}"/>
          </ac:spMkLst>
        </pc:spChg>
        <pc:spChg chg="mod">
          <ac:chgData name="Ahmed Naji" userId="3a171241294b6a8a" providerId="LiveId" clId="{50534595-3176-4429-BD40-3E8F8B252D35}" dt="2026-08-09T22:50:20.471" v="2188"/>
          <ac:spMkLst>
            <pc:docMk/>
            <pc:sldMk cId="323055520" sldId="292"/>
            <ac:spMk id="3" creationId="{CB6030AF-680C-DEE2-EF18-8909509604C8}"/>
          </ac:spMkLst>
        </pc:spChg>
        <pc:spChg chg="del mod">
          <ac:chgData name="Ahmed Naji" userId="3a171241294b6a8a" providerId="LiveId" clId="{50534595-3176-4429-BD40-3E8F8B252D35}" dt="2026-08-09T21:55:51.012" v="1610" actId="478"/>
          <ac:spMkLst>
            <pc:docMk/>
            <pc:sldMk cId="323055520" sldId="292"/>
            <ac:spMk id="8" creationId="{FBC3BDAC-5E4C-F83C-E630-440CE7B8EF55}"/>
          </ac:spMkLst>
        </pc:spChg>
        <pc:spChg chg="add del mod">
          <ac:chgData name="Ahmed Naji" userId="3a171241294b6a8a" providerId="LiveId" clId="{50534595-3176-4429-BD40-3E8F8B252D35}" dt="2026-08-09T22:04:19.464" v="1725" actId="478"/>
          <ac:spMkLst>
            <pc:docMk/>
            <pc:sldMk cId="323055520" sldId="292"/>
            <ac:spMk id="10" creationId="{2C24021B-B91E-ACCF-288E-1014FB8EDB7A}"/>
          </ac:spMkLst>
        </pc:spChg>
        <pc:spChg chg="add">
          <ac:chgData name="Ahmed Naji" userId="3a171241294b6a8a" providerId="LiveId" clId="{50534595-3176-4429-BD40-3E8F8B252D35}" dt="2026-08-09T22:04:20.432" v="1726" actId="22"/>
          <ac:spMkLst>
            <pc:docMk/>
            <pc:sldMk cId="323055520" sldId="292"/>
            <ac:spMk id="12" creationId="{97515D12-E64E-ADE1-224D-DEC219753E2B}"/>
          </ac:spMkLst>
        </pc:spChg>
        <pc:picChg chg="add del mod">
          <ac:chgData name="Ahmed Naji" userId="3a171241294b6a8a" providerId="LiveId" clId="{50534595-3176-4429-BD40-3E8F8B252D35}" dt="2026-08-09T22:04:19.464" v="1725" actId="478"/>
          <ac:picMkLst>
            <pc:docMk/>
            <pc:sldMk cId="323055520" sldId="292"/>
            <ac:picMk id="7" creationId="{C1F98978-B455-5E4C-AD19-1576C11A0C9C}"/>
          </ac:picMkLst>
        </pc:picChg>
        <pc:picChg chg="add">
          <ac:chgData name="Ahmed Naji" userId="3a171241294b6a8a" providerId="LiveId" clId="{50534595-3176-4429-BD40-3E8F8B252D35}" dt="2026-08-09T23:01:57.640" v="2366" actId="22"/>
          <ac:picMkLst>
            <pc:docMk/>
            <pc:sldMk cId="323055520" sldId="292"/>
            <ac:picMk id="14" creationId="{1A4252A2-19E6-F181-CF13-2B12AD5278FF}"/>
          </ac:picMkLst>
        </pc:picChg>
      </pc:sldChg>
      <pc:sldChg chg="addSp delSp modSp mod">
        <pc:chgData name="Ahmed Naji" userId="3a171241294b6a8a" providerId="LiveId" clId="{50534595-3176-4429-BD40-3E8F8B252D35}" dt="2026-08-09T23:02:03.142" v="2369" actId="22"/>
        <pc:sldMkLst>
          <pc:docMk/>
          <pc:sldMk cId="2009077222" sldId="293"/>
        </pc:sldMkLst>
        <pc:spChg chg="mod">
          <ac:chgData name="Ahmed Naji" userId="3a171241294b6a8a" providerId="LiveId" clId="{50534595-3176-4429-BD40-3E8F8B252D35}" dt="2026-08-09T22:50:44.529" v="2191"/>
          <ac:spMkLst>
            <pc:docMk/>
            <pc:sldMk cId="2009077222" sldId="293"/>
            <ac:spMk id="3" creationId="{FE75E0D6-F994-9FE2-29AE-77297F3F5A62}"/>
          </ac:spMkLst>
        </pc:spChg>
        <pc:spChg chg="del mod">
          <ac:chgData name="Ahmed Naji" userId="3a171241294b6a8a" providerId="LiveId" clId="{50534595-3176-4429-BD40-3E8F8B252D35}" dt="2026-08-09T21:58:59.011" v="1646" actId="478"/>
          <ac:spMkLst>
            <pc:docMk/>
            <pc:sldMk cId="2009077222" sldId="293"/>
            <ac:spMk id="5" creationId="{32C8548A-8163-8DCB-BA37-23DC913D07DF}"/>
          </ac:spMkLst>
        </pc:spChg>
        <pc:spChg chg="add del mod">
          <ac:chgData name="Ahmed Naji" userId="3a171241294b6a8a" providerId="LiveId" clId="{50534595-3176-4429-BD40-3E8F8B252D35}" dt="2026-08-09T22:05:09.954" v="1733" actId="478"/>
          <ac:spMkLst>
            <pc:docMk/>
            <pc:sldMk cId="2009077222" sldId="293"/>
            <ac:spMk id="10" creationId="{90EAC5C6-EE4E-D989-63A6-298E6FE551D5}"/>
          </ac:spMkLst>
        </pc:spChg>
        <pc:spChg chg="add del">
          <ac:chgData name="Ahmed Naji" userId="3a171241294b6a8a" providerId="LiveId" clId="{50534595-3176-4429-BD40-3E8F8B252D35}" dt="2026-08-09T22:01:49.485" v="1718" actId="478"/>
          <ac:spMkLst>
            <pc:docMk/>
            <pc:sldMk cId="2009077222" sldId="293"/>
            <ac:spMk id="12" creationId="{4CB58BDF-99F0-A4F4-35D0-6CC1DFFAED3A}"/>
          </ac:spMkLst>
        </pc:spChg>
        <pc:spChg chg="add">
          <ac:chgData name="Ahmed Naji" userId="3a171241294b6a8a" providerId="LiveId" clId="{50534595-3176-4429-BD40-3E8F8B252D35}" dt="2026-08-09T22:05:11.279" v="1734" actId="22"/>
          <ac:spMkLst>
            <pc:docMk/>
            <pc:sldMk cId="2009077222" sldId="293"/>
            <ac:spMk id="14" creationId="{5147DEF0-1BE6-9FE3-EBEE-1B9FFFF458AE}"/>
          </ac:spMkLst>
        </pc:spChg>
        <pc:picChg chg="add del mod">
          <ac:chgData name="Ahmed Naji" userId="3a171241294b6a8a" providerId="LiveId" clId="{50534595-3176-4429-BD40-3E8F8B252D35}" dt="2026-08-09T22:05:07.809" v="1732" actId="478"/>
          <ac:picMkLst>
            <pc:docMk/>
            <pc:sldMk cId="2009077222" sldId="293"/>
            <ac:picMk id="7" creationId="{49C683A7-A91E-A4F2-596F-591A5ECBB345}"/>
          </ac:picMkLst>
        </pc:picChg>
        <pc:picChg chg="add">
          <ac:chgData name="Ahmed Naji" userId="3a171241294b6a8a" providerId="LiveId" clId="{50534595-3176-4429-BD40-3E8F8B252D35}" dt="2026-08-09T23:02:03.142" v="2369" actId="22"/>
          <ac:picMkLst>
            <pc:docMk/>
            <pc:sldMk cId="2009077222" sldId="293"/>
            <ac:picMk id="16" creationId="{D4C4A0D2-8F9F-D541-899F-B2905215AD72}"/>
          </ac:picMkLst>
        </pc:picChg>
      </pc:sldChg>
      <pc:sldChg chg="addSp delSp modSp mod">
        <pc:chgData name="Ahmed Naji" userId="3a171241294b6a8a" providerId="LiveId" clId="{50534595-3176-4429-BD40-3E8F8B252D35}" dt="2026-08-09T23:02:04.667" v="2370" actId="22"/>
        <pc:sldMkLst>
          <pc:docMk/>
          <pc:sldMk cId="2152672554" sldId="294"/>
        </pc:sldMkLst>
        <pc:spChg chg="mod">
          <ac:chgData name="Ahmed Naji" userId="3a171241294b6a8a" providerId="LiveId" clId="{50534595-3176-4429-BD40-3E8F8B252D35}" dt="2026-08-09T22:50:55.088" v="2192"/>
          <ac:spMkLst>
            <pc:docMk/>
            <pc:sldMk cId="2152672554" sldId="294"/>
            <ac:spMk id="3" creationId="{F04DDA07-305B-787C-5A35-76A3599A88DF}"/>
          </ac:spMkLst>
        </pc:spChg>
        <pc:spChg chg="add del mod">
          <ac:chgData name="Ahmed Naji" userId="3a171241294b6a8a" providerId="LiveId" clId="{50534595-3176-4429-BD40-3E8F8B252D35}" dt="2026-08-09T22:01:25.087" v="1713" actId="21"/>
          <ac:spMkLst>
            <pc:docMk/>
            <pc:sldMk cId="2152672554" sldId="294"/>
            <ac:spMk id="9" creationId="{80B59B19-5750-D773-DFF9-ABE10E54F2CA}"/>
          </ac:spMkLst>
        </pc:spChg>
        <pc:spChg chg="add del mod">
          <ac:chgData name="Ahmed Naji" userId="3a171241294b6a8a" providerId="LiveId" clId="{50534595-3176-4429-BD40-3E8F8B252D35}" dt="2026-08-09T22:01:23.333" v="1710" actId="22"/>
          <ac:spMkLst>
            <pc:docMk/>
            <pc:sldMk cId="2152672554" sldId="294"/>
            <ac:spMk id="10" creationId="{D119761C-0660-5373-D862-630015CBBD34}"/>
          </ac:spMkLst>
        </pc:spChg>
        <pc:picChg chg="add del mod">
          <ac:chgData name="Ahmed Naji" userId="3a171241294b6a8a" providerId="LiveId" clId="{50534595-3176-4429-BD40-3E8F8B252D35}" dt="2026-08-09T22:01:30.755" v="1716" actId="478"/>
          <ac:picMkLst>
            <pc:docMk/>
            <pc:sldMk cId="2152672554" sldId="294"/>
            <ac:picMk id="7" creationId="{24C5104C-8911-34F4-971A-CB79928C6926}"/>
          </ac:picMkLst>
        </pc:picChg>
        <pc:picChg chg="add">
          <ac:chgData name="Ahmed Naji" userId="3a171241294b6a8a" providerId="LiveId" clId="{50534595-3176-4429-BD40-3E8F8B252D35}" dt="2026-08-09T23:02:04.667" v="2370" actId="22"/>
          <ac:picMkLst>
            <pc:docMk/>
            <pc:sldMk cId="2152672554" sldId="294"/>
            <ac:picMk id="12" creationId="{D6D926AA-5EFE-C58D-BCAB-47DD9221AC96}"/>
          </ac:picMkLst>
        </pc:picChg>
      </pc:sldChg>
      <pc:sldChg chg="addSp delSp modSp mod">
        <pc:chgData name="Ahmed Naji" userId="3a171241294b6a8a" providerId="LiveId" clId="{50534595-3176-4429-BD40-3E8F8B252D35}" dt="2026-08-09T23:02:06.078" v="2371" actId="22"/>
        <pc:sldMkLst>
          <pc:docMk/>
          <pc:sldMk cId="2461740144" sldId="295"/>
        </pc:sldMkLst>
        <pc:spChg chg="mod">
          <ac:chgData name="Ahmed Naji" userId="3a171241294b6a8a" providerId="LiveId" clId="{50534595-3176-4429-BD40-3E8F8B252D35}" dt="2026-08-09T22:51:00.428" v="2193"/>
          <ac:spMkLst>
            <pc:docMk/>
            <pc:sldMk cId="2461740144" sldId="295"/>
            <ac:spMk id="3" creationId="{DA6E141B-D3EA-3CA6-B1EE-08BC2C1F684F}"/>
          </ac:spMkLst>
        </pc:spChg>
        <pc:spChg chg="add del mod">
          <ac:chgData name="Ahmed Naji" userId="3a171241294b6a8a" providerId="LiveId" clId="{50534595-3176-4429-BD40-3E8F8B252D35}" dt="2026-08-09T22:01:19.999" v="1703" actId="21"/>
          <ac:spMkLst>
            <pc:docMk/>
            <pc:sldMk cId="2461740144" sldId="295"/>
            <ac:spMk id="9" creationId="{678A628A-4E2E-4C73-3214-4469422B3297}"/>
          </ac:spMkLst>
        </pc:spChg>
        <pc:spChg chg="add del mod">
          <ac:chgData name="Ahmed Naji" userId="3a171241294b6a8a" providerId="LiveId" clId="{50534595-3176-4429-BD40-3E8F8B252D35}" dt="2026-08-09T22:01:19.353" v="1701" actId="22"/>
          <ac:spMkLst>
            <pc:docMk/>
            <pc:sldMk cId="2461740144" sldId="295"/>
            <ac:spMk id="10" creationId="{5AF860EF-3CD4-7398-FCC8-05796DC281D3}"/>
          </ac:spMkLst>
        </pc:spChg>
        <pc:picChg chg="add del mod">
          <ac:chgData name="Ahmed Naji" userId="3a171241294b6a8a" providerId="LiveId" clId="{50534595-3176-4429-BD40-3E8F8B252D35}" dt="2026-08-09T22:01:20.883" v="1705" actId="22"/>
          <ac:picMkLst>
            <pc:docMk/>
            <pc:sldMk cId="2461740144" sldId="295"/>
            <ac:picMk id="7" creationId="{08B639F0-B5D9-CE3E-A10D-7A4E4CD386C8}"/>
          </ac:picMkLst>
        </pc:picChg>
        <pc:picChg chg="add">
          <ac:chgData name="Ahmed Naji" userId="3a171241294b6a8a" providerId="LiveId" clId="{50534595-3176-4429-BD40-3E8F8B252D35}" dt="2026-08-09T23:02:06.078" v="2371" actId="22"/>
          <ac:picMkLst>
            <pc:docMk/>
            <pc:sldMk cId="2461740144" sldId="295"/>
            <ac:picMk id="12" creationId="{18F3A15B-4F37-3452-A3C9-CA5AAFC9DEAF}"/>
          </ac:picMkLst>
        </pc:picChg>
      </pc:sldChg>
      <pc:sldChg chg="addSp delSp modSp mod">
        <pc:chgData name="Ahmed Naji" userId="3a171241294b6a8a" providerId="LiveId" clId="{50534595-3176-4429-BD40-3E8F8B252D35}" dt="2026-08-09T23:01:59.248" v="2367" actId="22"/>
        <pc:sldMkLst>
          <pc:docMk/>
          <pc:sldMk cId="1435609689" sldId="296"/>
        </pc:sldMkLst>
        <pc:spChg chg="mod">
          <ac:chgData name="Ahmed Naji" userId="3a171241294b6a8a" providerId="LiveId" clId="{50534595-3176-4429-BD40-3E8F8B252D35}" dt="2026-08-09T22:50:25.432" v="2189"/>
          <ac:spMkLst>
            <pc:docMk/>
            <pc:sldMk cId="1435609689" sldId="296"/>
            <ac:spMk id="3" creationId="{3A26811B-5A67-CE8A-3BA1-14517602B84F}"/>
          </ac:spMkLst>
        </pc:spChg>
        <pc:spChg chg="del mod">
          <ac:chgData name="Ahmed Naji" userId="3a171241294b6a8a" providerId="LiveId" clId="{50534595-3176-4429-BD40-3E8F8B252D35}" dt="2026-08-09T21:57:48.090" v="1624" actId="478"/>
          <ac:spMkLst>
            <pc:docMk/>
            <pc:sldMk cId="1435609689" sldId="296"/>
            <ac:spMk id="8" creationId="{649737DE-41AF-6A5A-3AB8-564F056090C7}"/>
          </ac:spMkLst>
        </pc:spChg>
        <pc:spChg chg="add del mod">
          <ac:chgData name="Ahmed Naji" userId="3a171241294b6a8a" providerId="LiveId" clId="{50534595-3176-4429-BD40-3E8F8B252D35}" dt="2026-08-09T22:04:34.773" v="1727" actId="478"/>
          <ac:spMkLst>
            <pc:docMk/>
            <pc:sldMk cId="1435609689" sldId="296"/>
            <ac:spMk id="11" creationId="{AE186990-44AF-0545-1ACA-32D26407FFF6}"/>
          </ac:spMkLst>
        </pc:spChg>
        <pc:spChg chg="add">
          <ac:chgData name="Ahmed Naji" userId="3a171241294b6a8a" providerId="LiveId" clId="{50534595-3176-4429-BD40-3E8F8B252D35}" dt="2026-08-09T22:04:35.855" v="1728" actId="22"/>
          <ac:spMkLst>
            <pc:docMk/>
            <pc:sldMk cId="1435609689" sldId="296"/>
            <ac:spMk id="13" creationId="{E478980E-4D1F-216F-CBE3-CBDCA5F41963}"/>
          </ac:spMkLst>
        </pc:spChg>
        <pc:picChg chg="add del mod">
          <ac:chgData name="Ahmed Naji" userId="3a171241294b6a8a" providerId="LiveId" clId="{50534595-3176-4429-BD40-3E8F8B252D35}" dt="2026-08-09T22:04:34.773" v="1727" actId="478"/>
          <ac:picMkLst>
            <pc:docMk/>
            <pc:sldMk cId="1435609689" sldId="296"/>
            <ac:picMk id="7" creationId="{B5896947-F733-D13C-6416-74EC05C79322}"/>
          </ac:picMkLst>
        </pc:picChg>
        <pc:picChg chg="add">
          <ac:chgData name="Ahmed Naji" userId="3a171241294b6a8a" providerId="LiveId" clId="{50534595-3176-4429-BD40-3E8F8B252D35}" dt="2026-08-09T23:01:59.248" v="2367" actId="22"/>
          <ac:picMkLst>
            <pc:docMk/>
            <pc:sldMk cId="1435609689" sldId="296"/>
            <ac:picMk id="15" creationId="{BF19BBE4-8CB8-5A43-CA9B-4559F01C5771}"/>
          </ac:picMkLst>
        </pc:picChg>
      </pc:sldChg>
      <pc:sldChg chg="addSp modSp mod">
        <pc:chgData name="Ahmed Naji" userId="3a171241294b6a8a" providerId="LiveId" clId="{50534595-3176-4429-BD40-3E8F8B252D35}" dt="2026-08-09T23:02:07.653" v="2372" actId="22"/>
        <pc:sldMkLst>
          <pc:docMk/>
          <pc:sldMk cId="2019531036" sldId="297"/>
        </pc:sldMkLst>
        <pc:spChg chg="mod">
          <ac:chgData name="Ahmed Naji" userId="3a171241294b6a8a" providerId="LiveId" clId="{50534595-3176-4429-BD40-3E8F8B252D35}" dt="2026-08-09T22:51:03.107" v="2194"/>
          <ac:spMkLst>
            <pc:docMk/>
            <pc:sldMk cId="2019531036" sldId="297"/>
            <ac:spMk id="3" creationId="{98724452-961E-AC90-6C04-07F3BE9014AA}"/>
          </ac:spMkLst>
        </pc:spChg>
        <pc:picChg chg="add">
          <ac:chgData name="Ahmed Naji" userId="3a171241294b6a8a" providerId="LiveId" clId="{50534595-3176-4429-BD40-3E8F8B252D35}" dt="2026-08-09T23:02:07.653" v="2372" actId="22"/>
          <ac:picMkLst>
            <pc:docMk/>
            <pc:sldMk cId="2019531036" sldId="297"/>
            <ac:picMk id="7" creationId="{05DDA1C8-136B-1830-9610-03C3C98FAC68}"/>
          </ac:picMkLst>
        </pc:picChg>
      </pc:sldChg>
      <pc:sldChg chg="addSp modSp mod">
        <pc:chgData name="Ahmed Naji" userId="3a171241294b6a8a" providerId="LiveId" clId="{50534595-3176-4429-BD40-3E8F8B252D35}" dt="2026-08-09T23:02:09.056" v="2373" actId="22"/>
        <pc:sldMkLst>
          <pc:docMk/>
          <pc:sldMk cId="890057205" sldId="298"/>
        </pc:sldMkLst>
        <pc:spChg chg="mod">
          <ac:chgData name="Ahmed Naji" userId="3a171241294b6a8a" providerId="LiveId" clId="{50534595-3176-4429-BD40-3E8F8B252D35}" dt="2026-08-09T22:51:08.001" v="2195"/>
          <ac:spMkLst>
            <pc:docMk/>
            <pc:sldMk cId="890057205" sldId="298"/>
            <ac:spMk id="3" creationId="{97F2DE93-DCD4-3E15-F1BA-33571F36EC5E}"/>
          </ac:spMkLst>
        </pc:spChg>
        <pc:picChg chg="add">
          <ac:chgData name="Ahmed Naji" userId="3a171241294b6a8a" providerId="LiveId" clId="{50534595-3176-4429-BD40-3E8F8B252D35}" dt="2026-08-09T23:02:09.056" v="2373" actId="22"/>
          <ac:picMkLst>
            <pc:docMk/>
            <pc:sldMk cId="890057205" sldId="298"/>
            <ac:picMk id="7" creationId="{AA3F2191-DB9E-B98C-3B86-2776F7A29D2D}"/>
          </ac:picMkLst>
        </pc:picChg>
      </pc:sldChg>
      <pc:sldChg chg="addSp modSp mod">
        <pc:chgData name="Ahmed Naji" userId="3a171241294b6a8a" providerId="LiveId" clId="{50534595-3176-4429-BD40-3E8F8B252D35}" dt="2026-08-09T23:02:10.446" v="2374" actId="22"/>
        <pc:sldMkLst>
          <pc:docMk/>
          <pc:sldMk cId="3571499147" sldId="299"/>
        </pc:sldMkLst>
        <pc:spChg chg="mod">
          <ac:chgData name="Ahmed Naji" userId="3a171241294b6a8a" providerId="LiveId" clId="{50534595-3176-4429-BD40-3E8F8B252D35}" dt="2026-08-09T22:51:12.035" v="2196"/>
          <ac:spMkLst>
            <pc:docMk/>
            <pc:sldMk cId="3571499147" sldId="299"/>
            <ac:spMk id="3" creationId="{3FDC99AD-4D16-A937-8AD6-F835E3E6ECC3}"/>
          </ac:spMkLst>
        </pc:spChg>
        <pc:picChg chg="add">
          <ac:chgData name="Ahmed Naji" userId="3a171241294b6a8a" providerId="LiveId" clId="{50534595-3176-4429-BD40-3E8F8B252D35}" dt="2026-08-09T23:02:10.446" v="2374" actId="22"/>
          <ac:picMkLst>
            <pc:docMk/>
            <pc:sldMk cId="3571499147" sldId="299"/>
            <ac:picMk id="7" creationId="{700B6458-573A-C463-88F7-EEB04B8A2331}"/>
          </ac:picMkLst>
        </pc:picChg>
      </pc:sldChg>
      <pc:sldChg chg="addSp modSp mod">
        <pc:chgData name="Ahmed Naji" userId="3a171241294b6a8a" providerId="LiveId" clId="{50534595-3176-4429-BD40-3E8F8B252D35}" dt="2026-08-09T23:02:11.765" v="2375" actId="22"/>
        <pc:sldMkLst>
          <pc:docMk/>
          <pc:sldMk cId="478667172" sldId="300"/>
        </pc:sldMkLst>
        <pc:spChg chg="mod">
          <ac:chgData name="Ahmed Naji" userId="3a171241294b6a8a" providerId="LiveId" clId="{50534595-3176-4429-BD40-3E8F8B252D35}" dt="2026-08-09T22:51:16.658" v="2197"/>
          <ac:spMkLst>
            <pc:docMk/>
            <pc:sldMk cId="478667172" sldId="300"/>
            <ac:spMk id="3" creationId="{C71CC77C-71B1-BED3-E31F-FBFD77BFB338}"/>
          </ac:spMkLst>
        </pc:spChg>
        <pc:picChg chg="add">
          <ac:chgData name="Ahmed Naji" userId="3a171241294b6a8a" providerId="LiveId" clId="{50534595-3176-4429-BD40-3E8F8B252D35}" dt="2026-08-09T23:02:11.765" v="2375" actId="22"/>
          <ac:picMkLst>
            <pc:docMk/>
            <pc:sldMk cId="478667172" sldId="300"/>
            <ac:picMk id="7" creationId="{E1B3E87D-E2AC-AC8D-9098-EBFEB3E32B50}"/>
          </ac:picMkLst>
        </pc:picChg>
      </pc:sldChg>
      <pc:sldChg chg="addSp modSp mod">
        <pc:chgData name="Ahmed Naji" userId="3a171241294b6a8a" providerId="LiveId" clId="{50534595-3176-4429-BD40-3E8F8B252D35}" dt="2026-08-09T23:02:13.953" v="2377" actId="22"/>
        <pc:sldMkLst>
          <pc:docMk/>
          <pc:sldMk cId="1328038478" sldId="301"/>
        </pc:sldMkLst>
        <pc:spChg chg="mod">
          <ac:chgData name="Ahmed Naji" userId="3a171241294b6a8a" providerId="LiveId" clId="{50534595-3176-4429-BD40-3E8F8B252D35}" dt="2026-08-09T22:51:31.349" v="2199"/>
          <ac:spMkLst>
            <pc:docMk/>
            <pc:sldMk cId="1328038478" sldId="301"/>
            <ac:spMk id="3" creationId="{2E7090D0-2C38-2534-132E-1615BEF3EC8C}"/>
          </ac:spMkLst>
        </pc:spChg>
        <pc:picChg chg="add">
          <ac:chgData name="Ahmed Naji" userId="3a171241294b6a8a" providerId="LiveId" clId="{50534595-3176-4429-BD40-3E8F8B252D35}" dt="2026-08-09T23:02:13.953" v="2377" actId="22"/>
          <ac:picMkLst>
            <pc:docMk/>
            <pc:sldMk cId="1328038478" sldId="301"/>
            <ac:picMk id="7" creationId="{0CB0EEB6-DD83-AC95-79FB-25517D01FA96}"/>
          </ac:picMkLst>
        </pc:picChg>
      </pc:sldChg>
      <pc:sldChg chg="addSp modSp mod">
        <pc:chgData name="Ahmed Naji" userId="3a171241294b6a8a" providerId="LiveId" clId="{50534595-3176-4429-BD40-3E8F8B252D35}" dt="2026-08-09T23:02:15.413" v="2378" actId="22"/>
        <pc:sldMkLst>
          <pc:docMk/>
          <pc:sldMk cId="3991853618" sldId="302"/>
        </pc:sldMkLst>
        <pc:spChg chg="mod">
          <ac:chgData name="Ahmed Naji" userId="3a171241294b6a8a" providerId="LiveId" clId="{50534595-3176-4429-BD40-3E8F8B252D35}" dt="2026-08-09T22:51:37.652" v="2201"/>
          <ac:spMkLst>
            <pc:docMk/>
            <pc:sldMk cId="3991853618" sldId="302"/>
            <ac:spMk id="3" creationId="{6874277B-0BD3-1055-6DCA-C3A4199E4505}"/>
          </ac:spMkLst>
        </pc:spChg>
        <pc:picChg chg="add">
          <ac:chgData name="Ahmed Naji" userId="3a171241294b6a8a" providerId="LiveId" clId="{50534595-3176-4429-BD40-3E8F8B252D35}" dt="2026-08-09T23:02:15.413" v="2378" actId="22"/>
          <ac:picMkLst>
            <pc:docMk/>
            <pc:sldMk cId="3991853618" sldId="302"/>
            <ac:picMk id="7" creationId="{CEFEB067-8A12-FC78-09DA-846F57B1ABF6}"/>
          </ac:picMkLst>
        </pc:picChg>
      </pc:sldChg>
      <pc:sldChg chg="addSp modSp mod">
        <pc:chgData name="Ahmed Naji" userId="3a171241294b6a8a" providerId="LiveId" clId="{50534595-3176-4429-BD40-3E8F8B252D35}" dt="2026-08-09T23:02:16.728" v="2379" actId="22"/>
        <pc:sldMkLst>
          <pc:docMk/>
          <pc:sldMk cId="3102041826" sldId="303"/>
        </pc:sldMkLst>
        <pc:spChg chg="mod">
          <ac:chgData name="Ahmed Naji" userId="3a171241294b6a8a" providerId="LiveId" clId="{50534595-3176-4429-BD40-3E8F8B252D35}" dt="2026-08-09T22:51:43.778" v="2202"/>
          <ac:spMkLst>
            <pc:docMk/>
            <pc:sldMk cId="3102041826" sldId="303"/>
            <ac:spMk id="3" creationId="{FA08503E-D02B-D7BB-3DD1-38F12F8B4E18}"/>
          </ac:spMkLst>
        </pc:spChg>
        <pc:picChg chg="add">
          <ac:chgData name="Ahmed Naji" userId="3a171241294b6a8a" providerId="LiveId" clId="{50534595-3176-4429-BD40-3E8F8B252D35}" dt="2026-08-09T23:02:16.728" v="2379" actId="22"/>
          <ac:picMkLst>
            <pc:docMk/>
            <pc:sldMk cId="3102041826" sldId="303"/>
            <ac:picMk id="7" creationId="{9011FCB6-1A09-6739-C4D9-A5A556E713C6}"/>
          </ac:picMkLst>
        </pc:picChg>
      </pc:sldChg>
      <pc:sldChg chg="addSp modSp mod">
        <pc:chgData name="Ahmed Naji" userId="3a171241294b6a8a" providerId="LiveId" clId="{50534595-3176-4429-BD40-3E8F8B252D35}" dt="2026-08-09T23:02:18.137" v="2380" actId="22"/>
        <pc:sldMkLst>
          <pc:docMk/>
          <pc:sldMk cId="178131473" sldId="304"/>
        </pc:sldMkLst>
        <pc:spChg chg="mod">
          <ac:chgData name="Ahmed Naji" userId="3a171241294b6a8a" providerId="LiveId" clId="{50534595-3176-4429-BD40-3E8F8B252D35}" dt="2026-08-09T22:51:47.541" v="2203"/>
          <ac:spMkLst>
            <pc:docMk/>
            <pc:sldMk cId="178131473" sldId="304"/>
            <ac:spMk id="3" creationId="{03E6700C-D35D-C245-4266-E48BA4B3D64B}"/>
          </ac:spMkLst>
        </pc:spChg>
        <pc:picChg chg="add">
          <ac:chgData name="Ahmed Naji" userId="3a171241294b6a8a" providerId="LiveId" clId="{50534595-3176-4429-BD40-3E8F8B252D35}" dt="2026-08-09T23:02:18.137" v="2380" actId="22"/>
          <ac:picMkLst>
            <pc:docMk/>
            <pc:sldMk cId="178131473" sldId="304"/>
            <ac:picMk id="8" creationId="{7CABCB02-673A-B395-12E5-B56D5C221596}"/>
          </ac:picMkLst>
        </pc:picChg>
      </pc:sldChg>
      <pc:sldChg chg="addSp delSp modSp add mod">
        <pc:chgData name="Ahmed Naji" userId="3a171241294b6a8a" providerId="LiveId" clId="{50534595-3176-4429-BD40-3E8F8B252D35}" dt="2026-08-09T23:01:23.463" v="2345" actId="22"/>
        <pc:sldMkLst>
          <pc:docMk/>
          <pc:sldMk cId="440099607" sldId="305"/>
        </pc:sldMkLst>
        <pc:spChg chg="mod">
          <ac:chgData name="Ahmed Naji" userId="3a171241294b6a8a" providerId="LiveId" clId="{50534595-3176-4429-BD40-3E8F8B252D35}" dt="2026-08-06T20:07:28.479" v="85" actId="313"/>
          <ac:spMkLst>
            <pc:docMk/>
            <pc:sldMk cId="440099607" sldId="305"/>
            <ac:spMk id="3" creationId="{84DD6C27-7294-C2A9-5E10-784FC2C2896E}"/>
          </ac:spMkLst>
        </pc:spChg>
        <pc:spChg chg="add mod">
          <ac:chgData name="Ahmed Naji" userId="3a171241294b6a8a" providerId="LiveId" clId="{50534595-3176-4429-BD40-3E8F8B252D35}" dt="2026-08-09T09:29:23.537" v="476" actId="2711"/>
          <ac:spMkLst>
            <pc:docMk/>
            <pc:sldMk cId="440099607" sldId="305"/>
            <ac:spMk id="8" creationId="{EAEDDF4C-549E-BA23-57BF-87EB54F499F0}"/>
          </ac:spMkLst>
        </pc:spChg>
        <pc:spChg chg="add mod">
          <ac:chgData name="Ahmed Naji" userId="3a171241294b6a8a" providerId="LiveId" clId="{50534595-3176-4429-BD40-3E8F8B252D35}" dt="2026-08-09T09:31:34.901" v="482" actId="14100"/>
          <ac:spMkLst>
            <pc:docMk/>
            <pc:sldMk cId="440099607" sldId="305"/>
            <ac:spMk id="11" creationId="{44BA66EE-DE4A-9EE7-A6A2-69BAA305CA40}"/>
          </ac:spMkLst>
        </pc:spChg>
        <pc:spChg chg="add mod">
          <ac:chgData name="Ahmed Naji" userId="3a171241294b6a8a" providerId="LiveId" clId="{50534595-3176-4429-BD40-3E8F8B252D35}" dt="2026-08-09T08:57:07.056" v="394" actId="2711"/>
          <ac:spMkLst>
            <pc:docMk/>
            <pc:sldMk cId="440099607" sldId="305"/>
            <ac:spMk id="18" creationId="{90ED8B27-D268-04E2-DFC0-B35E143790A8}"/>
          </ac:spMkLst>
        </pc:spChg>
        <pc:spChg chg="add mod">
          <ac:chgData name="Ahmed Naji" userId="3a171241294b6a8a" providerId="LiveId" clId="{50534595-3176-4429-BD40-3E8F8B252D35}" dt="2026-08-09T09:18:09.179" v="434" actId="207"/>
          <ac:spMkLst>
            <pc:docMk/>
            <pc:sldMk cId="440099607" sldId="305"/>
            <ac:spMk id="20" creationId="{DE57BF0B-9AAE-0998-BD09-AD3BEC5662A5}"/>
          </ac:spMkLst>
        </pc:spChg>
        <pc:spChg chg="add mod">
          <ac:chgData name="Ahmed Naji" userId="3a171241294b6a8a" providerId="LiveId" clId="{50534595-3176-4429-BD40-3E8F8B252D35}" dt="2026-08-09T09:14:16.814" v="428" actId="2711"/>
          <ac:spMkLst>
            <pc:docMk/>
            <pc:sldMk cId="440099607" sldId="305"/>
            <ac:spMk id="22" creationId="{17C91090-EC85-509C-28CF-56999DDC743E}"/>
          </ac:spMkLst>
        </pc:spChg>
        <pc:spChg chg="add mod">
          <ac:chgData name="Ahmed Naji" userId="3a171241294b6a8a" providerId="LiveId" clId="{50534595-3176-4429-BD40-3E8F8B252D35}" dt="2026-08-09T09:18:11.972" v="435" actId="207"/>
          <ac:spMkLst>
            <pc:docMk/>
            <pc:sldMk cId="440099607" sldId="305"/>
            <ac:spMk id="24" creationId="{8958AB3E-9F69-313E-C4C7-B91CAD138BE4}"/>
          </ac:spMkLst>
        </pc:spChg>
        <pc:spChg chg="add mod">
          <ac:chgData name="Ahmed Naji" userId="3a171241294b6a8a" providerId="LiveId" clId="{50534595-3176-4429-BD40-3E8F8B252D35}" dt="2026-08-09T09:18:32.113" v="451" actId="1035"/>
          <ac:spMkLst>
            <pc:docMk/>
            <pc:sldMk cId="440099607" sldId="305"/>
            <ac:spMk id="26" creationId="{9F831423-1778-DCF5-2E2F-AB24B5500D08}"/>
          </ac:spMkLst>
        </pc:spChg>
        <pc:spChg chg="add mod">
          <ac:chgData name="Ahmed Naji" userId="3a171241294b6a8a" providerId="LiveId" clId="{50534595-3176-4429-BD40-3E8F8B252D35}" dt="2026-08-09T09:18:32.113" v="451" actId="1035"/>
          <ac:spMkLst>
            <pc:docMk/>
            <pc:sldMk cId="440099607" sldId="305"/>
            <ac:spMk id="28" creationId="{FB466063-43A3-3486-C4DA-C52D84D872E7}"/>
          </ac:spMkLst>
        </pc:spChg>
        <pc:spChg chg="add mod">
          <ac:chgData name="Ahmed Naji" userId="3a171241294b6a8a" providerId="LiveId" clId="{50534595-3176-4429-BD40-3E8F8B252D35}" dt="2026-08-09T09:20:17.654" v="457" actId="20577"/>
          <ac:spMkLst>
            <pc:docMk/>
            <pc:sldMk cId="440099607" sldId="305"/>
            <ac:spMk id="30" creationId="{E7C564D7-457D-33F4-8492-E570DF54CDCB}"/>
          </ac:spMkLst>
        </pc:spChg>
        <pc:spChg chg="add mod">
          <ac:chgData name="Ahmed Naji" userId="3a171241294b6a8a" providerId="LiveId" clId="{50534595-3176-4429-BD40-3E8F8B252D35}" dt="2026-08-09T09:18:32.113" v="451" actId="1035"/>
          <ac:spMkLst>
            <pc:docMk/>
            <pc:sldMk cId="440099607" sldId="305"/>
            <ac:spMk id="32" creationId="{95025FE8-444E-A1D4-51A5-61988F4672AB}"/>
          </ac:spMkLst>
        </pc:spChg>
        <pc:picChg chg="add del mod">
          <ac:chgData name="Ahmed Naji" userId="3a171241294b6a8a" providerId="LiveId" clId="{50534595-3176-4429-BD40-3E8F8B252D35}" dt="2026-08-09T09:31:31.997" v="481" actId="14100"/>
          <ac:picMkLst>
            <pc:docMk/>
            <pc:sldMk cId="440099607" sldId="305"/>
            <ac:picMk id="6" creationId="{D4BC9437-8CF3-2297-31AB-FDE90C3A7466}"/>
          </ac:picMkLst>
        </pc:picChg>
        <pc:picChg chg="mod">
          <ac:chgData name="Ahmed Naji" userId="3a171241294b6a8a" providerId="LiveId" clId="{50534595-3176-4429-BD40-3E8F8B252D35}" dt="2026-08-09T09:14:02.021" v="427" actId="14100"/>
          <ac:picMkLst>
            <pc:docMk/>
            <pc:sldMk cId="440099607" sldId="305"/>
            <ac:picMk id="10" creationId="{F3B047CC-F833-663D-2DE2-16B7934ABF86}"/>
          </ac:picMkLst>
        </pc:picChg>
        <pc:picChg chg="mod">
          <ac:chgData name="Ahmed Naji" userId="3a171241294b6a8a" providerId="LiveId" clId="{50534595-3176-4429-BD40-3E8F8B252D35}" dt="2026-08-09T09:13:56.198" v="426" actId="14100"/>
          <ac:picMkLst>
            <pc:docMk/>
            <pc:sldMk cId="440099607" sldId="305"/>
            <ac:picMk id="12" creationId="{95C06CCC-7AB6-2A74-9D38-28BC7A0EF6F5}"/>
          </ac:picMkLst>
        </pc:picChg>
        <pc:picChg chg="add mod">
          <ac:chgData name="Ahmed Naji" userId="3a171241294b6a8a" providerId="LiveId" clId="{50534595-3176-4429-BD40-3E8F8B252D35}" dt="2026-08-09T09:18:32.113" v="451" actId="1035"/>
          <ac:picMkLst>
            <pc:docMk/>
            <pc:sldMk cId="440099607" sldId="305"/>
            <ac:picMk id="14" creationId="{16012254-0DED-5A7C-41D3-693FEAEB2703}"/>
          </ac:picMkLst>
        </pc:picChg>
        <pc:picChg chg="add">
          <ac:chgData name="Ahmed Naji" userId="3a171241294b6a8a" providerId="LiveId" clId="{50534595-3176-4429-BD40-3E8F8B252D35}" dt="2026-08-09T23:01:23.463" v="2345" actId="22"/>
          <ac:picMkLst>
            <pc:docMk/>
            <pc:sldMk cId="440099607" sldId="305"/>
            <ac:picMk id="15" creationId="{FA764C7F-AE02-79C2-8339-23D14E1332C0}"/>
          </ac:picMkLst>
        </pc:picChg>
        <pc:picChg chg="add mod">
          <ac:chgData name="Ahmed Naji" userId="3a171241294b6a8a" providerId="LiveId" clId="{50534595-3176-4429-BD40-3E8F8B252D35}" dt="2026-08-09T09:18:32.113" v="451" actId="1035"/>
          <ac:picMkLst>
            <pc:docMk/>
            <pc:sldMk cId="440099607" sldId="305"/>
            <ac:picMk id="16" creationId="{1AF0185B-47A5-1330-5E61-B65F6702A0AC}"/>
          </ac:picMkLst>
        </pc:picChg>
        <pc:picChg chg="del">
          <ac:chgData name="Ahmed Naji" userId="3a171241294b6a8a" providerId="LiveId" clId="{50534595-3176-4429-BD40-3E8F8B252D35}" dt="2026-08-09T08:53:07.059" v="373" actId="478"/>
          <ac:picMkLst>
            <pc:docMk/>
            <pc:sldMk cId="440099607" sldId="305"/>
            <ac:picMk id="34" creationId="{962DC363-6FFC-1B29-593F-E9B03691EF25}"/>
          </ac:picMkLst>
        </pc:picChg>
        <pc:picChg chg="del">
          <ac:chgData name="Ahmed Naji" userId="3a171241294b6a8a" providerId="LiveId" clId="{50534595-3176-4429-BD40-3E8F8B252D35}" dt="2026-08-09T08:53:10.841" v="375" actId="478"/>
          <ac:picMkLst>
            <pc:docMk/>
            <pc:sldMk cId="440099607" sldId="305"/>
            <ac:picMk id="36" creationId="{CBAC4109-E311-35DC-5B02-D412A9FA7BDE}"/>
          </ac:picMkLst>
        </pc:picChg>
        <pc:picChg chg="del">
          <ac:chgData name="Ahmed Naji" userId="3a171241294b6a8a" providerId="LiveId" clId="{50534595-3176-4429-BD40-3E8F8B252D35}" dt="2026-08-09T08:53:09.425" v="374" actId="478"/>
          <ac:picMkLst>
            <pc:docMk/>
            <pc:sldMk cId="440099607" sldId="305"/>
            <ac:picMk id="38" creationId="{FDE41B9D-1502-F3DC-430C-82795C50D497}"/>
          </ac:picMkLst>
        </pc:picChg>
        <pc:picChg chg="del">
          <ac:chgData name="Ahmed Naji" userId="3a171241294b6a8a" providerId="LiveId" clId="{50534595-3176-4429-BD40-3E8F8B252D35}" dt="2026-08-09T08:53:11.773" v="376" actId="478"/>
          <ac:picMkLst>
            <pc:docMk/>
            <pc:sldMk cId="440099607" sldId="305"/>
            <ac:picMk id="40" creationId="{866E436A-AEA0-C7B4-7DEE-F7CBB4FC943A}"/>
          </ac:picMkLst>
        </pc:picChg>
      </pc:sldChg>
      <pc:sldChg chg="addSp modSp add mod ord">
        <pc:chgData name="Ahmed Naji" userId="3a171241294b6a8a" providerId="LiveId" clId="{50534595-3176-4429-BD40-3E8F8B252D35}" dt="2026-08-09T23:01:21.250" v="2344" actId="22"/>
        <pc:sldMkLst>
          <pc:docMk/>
          <pc:sldMk cId="928283938" sldId="306"/>
        </pc:sldMkLst>
        <pc:spChg chg="mod">
          <ac:chgData name="Ahmed Naji" userId="3a171241294b6a8a" providerId="LiveId" clId="{50534595-3176-4429-BD40-3E8F8B252D35}" dt="2026-08-09T22:41:13.798" v="2084" actId="207"/>
          <ac:spMkLst>
            <pc:docMk/>
            <pc:sldMk cId="928283938" sldId="306"/>
            <ac:spMk id="3" creationId="{D46D61E5-F63F-EC71-CF1E-BA67C7541B92}"/>
          </ac:spMkLst>
        </pc:spChg>
        <pc:picChg chg="add">
          <ac:chgData name="Ahmed Naji" userId="3a171241294b6a8a" providerId="LiveId" clId="{50534595-3176-4429-BD40-3E8F8B252D35}" dt="2026-08-09T23:01:21.250" v="2344" actId="22"/>
          <ac:picMkLst>
            <pc:docMk/>
            <pc:sldMk cId="928283938" sldId="306"/>
            <ac:picMk id="5" creationId="{64BE9C44-8537-0094-4B1D-3402F24D00BE}"/>
          </ac:picMkLst>
        </pc:picChg>
      </pc:sldChg>
      <pc:sldChg chg="addSp modSp add mod">
        <pc:chgData name="Ahmed Naji" userId="3a171241294b6a8a" providerId="LiveId" clId="{50534595-3176-4429-BD40-3E8F8B252D35}" dt="2026-08-09T23:01:12.238" v="2341" actId="22"/>
        <pc:sldMkLst>
          <pc:docMk/>
          <pc:sldMk cId="4272640742" sldId="307"/>
        </pc:sldMkLst>
        <pc:spChg chg="mod">
          <ac:chgData name="Ahmed Naji" userId="3a171241294b6a8a" providerId="LiveId" clId="{50534595-3176-4429-BD40-3E8F8B252D35}" dt="2026-08-09T22:54:46.475" v="2288" actId="20577"/>
          <ac:spMkLst>
            <pc:docMk/>
            <pc:sldMk cId="4272640742" sldId="307"/>
            <ac:spMk id="3" creationId="{7C9DB4AC-3CDB-C205-1C66-573A58C6EFBB}"/>
          </ac:spMkLst>
        </pc:spChg>
        <pc:picChg chg="add">
          <ac:chgData name="Ahmed Naji" userId="3a171241294b6a8a" providerId="LiveId" clId="{50534595-3176-4429-BD40-3E8F8B252D35}" dt="2026-08-09T23:01:12.238" v="2341" actId="22"/>
          <ac:picMkLst>
            <pc:docMk/>
            <pc:sldMk cId="4272640742" sldId="307"/>
            <ac:picMk id="5" creationId="{110C5670-3DDA-867A-CD8F-90A4393C5309}"/>
          </ac:picMkLst>
        </pc:picChg>
      </pc:sldChg>
      <pc:sldChg chg="addSp modSp add mod">
        <pc:chgData name="Ahmed Naji" userId="3a171241294b6a8a" providerId="LiveId" clId="{50534595-3176-4429-BD40-3E8F8B252D35}" dt="2026-08-09T23:01:31.476" v="2350" actId="22"/>
        <pc:sldMkLst>
          <pc:docMk/>
          <pc:sldMk cId="350889677" sldId="308"/>
        </pc:sldMkLst>
        <pc:spChg chg="mod">
          <ac:chgData name="Ahmed Naji" userId="3a171241294b6a8a" providerId="LiveId" clId="{50534595-3176-4429-BD40-3E8F8B252D35}" dt="2026-08-09T22:41:36.903" v="2092" actId="207"/>
          <ac:spMkLst>
            <pc:docMk/>
            <pc:sldMk cId="350889677" sldId="308"/>
            <ac:spMk id="3" creationId="{46DD0768-037A-5CCE-16EA-41003D1F9575}"/>
          </ac:spMkLst>
        </pc:spChg>
        <pc:picChg chg="add">
          <ac:chgData name="Ahmed Naji" userId="3a171241294b6a8a" providerId="LiveId" clId="{50534595-3176-4429-BD40-3E8F8B252D35}" dt="2026-08-09T23:01:31.476" v="2350" actId="22"/>
          <ac:picMkLst>
            <pc:docMk/>
            <pc:sldMk cId="350889677" sldId="308"/>
            <ac:picMk id="5" creationId="{F45C85F4-8F84-C435-5277-C10D3A95F867}"/>
          </ac:picMkLst>
        </pc:picChg>
      </pc:sldChg>
      <pc:sldChg chg="add del">
        <pc:chgData name="Ahmed Naji" userId="3a171241294b6a8a" providerId="LiveId" clId="{50534595-3176-4429-BD40-3E8F8B252D35}" dt="2026-08-09T16:55:02.361" v="951" actId="2696"/>
        <pc:sldMkLst>
          <pc:docMk/>
          <pc:sldMk cId="3053766717" sldId="309"/>
        </pc:sldMkLst>
      </pc:sldChg>
      <pc:sldChg chg="addSp delSp modSp add del mod">
        <pc:chgData name="Ahmed Naji" userId="3a171241294b6a8a" providerId="LiveId" clId="{50534595-3176-4429-BD40-3E8F8B252D35}" dt="2026-08-09T10:19:02.008" v="711" actId="2890"/>
        <pc:sldMkLst>
          <pc:docMk/>
          <pc:sldMk cId="3732868976" sldId="309"/>
        </pc:sldMkLst>
        <pc:spChg chg="mod">
          <ac:chgData name="Ahmed Naji" userId="3a171241294b6a8a" providerId="LiveId" clId="{50534595-3176-4429-BD40-3E8F8B252D35}" dt="2026-08-09T10:16:00.006" v="699" actId="1076"/>
          <ac:spMkLst>
            <pc:docMk/>
            <pc:sldMk cId="3732868976" sldId="309"/>
            <ac:spMk id="2" creationId="{6AD8DF4A-E68D-2C62-7493-9C52743F8370}"/>
          </ac:spMkLst>
        </pc:spChg>
        <pc:spChg chg="add del">
          <ac:chgData name="Ahmed Naji" userId="3a171241294b6a8a" providerId="LiveId" clId="{50534595-3176-4429-BD40-3E8F8B252D35}" dt="2026-08-09T10:19:00.480" v="708" actId="22"/>
          <ac:spMkLst>
            <pc:docMk/>
            <pc:sldMk cId="3732868976" sldId="309"/>
            <ac:spMk id="16" creationId="{1A488F67-5B54-DEDA-0DCE-06493038776B}"/>
          </ac:spMkLst>
        </pc:spChg>
        <pc:spChg chg="add del mod">
          <ac:chgData name="Ahmed Naji" userId="3a171241294b6a8a" providerId="LiveId" clId="{50534595-3176-4429-BD40-3E8F8B252D35}" dt="2026-08-09T10:19:00.480" v="708" actId="22"/>
          <ac:spMkLst>
            <pc:docMk/>
            <pc:sldMk cId="3732868976" sldId="309"/>
            <ac:spMk id="18" creationId="{C2212C66-10EA-DE05-65F9-C5BDAEBBBD69}"/>
          </ac:spMkLst>
        </pc:spChg>
        <pc:spChg chg="add del">
          <ac:chgData name="Ahmed Naji" userId="3a171241294b6a8a" providerId="LiveId" clId="{50534595-3176-4429-BD40-3E8F8B252D35}" dt="2026-08-09T10:19:00.480" v="708" actId="22"/>
          <ac:spMkLst>
            <pc:docMk/>
            <pc:sldMk cId="3732868976" sldId="309"/>
            <ac:spMk id="22" creationId="{4B4A3088-C393-C96B-2465-C914B9D239A7}"/>
          </ac:spMkLst>
        </pc:spChg>
        <pc:spChg chg="add del">
          <ac:chgData name="Ahmed Naji" userId="3a171241294b6a8a" providerId="LiveId" clId="{50534595-3176-4429-BD40-3E8F8B252D35}" dt="2026-08-09T10:19:00.480" v="708" actId="22"/>
          <ac:spMkLst>
            <pc:docMk/>
            <pc:sldMk cId="3732868976" sldId="309"/>
            <ac:spMk id="24" creationId="{1F057A93-108E-FACD-5F7B-98C0A4274703}"/>
          </ac:spMkLst>
        </pc:spChg>
        <pc:spChg chg="add del">
          <ac:chgData name="Ahmed Naji" userId="3a171241294b6a8a" providerId="LiveId" clId="{50534595-3176-4429-BD40-3E8F8B252D35}" dt="2026-08-09T10:19:00.480" v="708" actId="22"/>
          <ac:spMkLst>
            <pc:docMk/>
            <pc:sldMk cId="3732868976" sldId="309"/>
            <ac:spMk id="28" creationId="{501ADA7B-E98B-1AC7-EFF0-62702533C9C8}"/>
          </ac:spMkLst>
        </pc:spChg>
        <pc:spChg chg="add del">
          <ac:chgData name="Ahmed Naji" userId="3a171241294b6a8a" providerId="LiveId" clId="{50534595-3176-4429-BD40-3E8F8B252D35}" dt="2026-08-09T10:19:00.480" v="708" actId="22"/>
          <ac:spMkLst>
            <pc:docMk/>
            <pc:sldMk cId="3732868976" sldId="309"/>
            <ac:spMk id="31" creationId="{575034E3-5697-763D-2D1D-E47FCEF4C562}"/>
          </ac:spMkLst>
        </pc:spChg>
        <pc:spChg chg="add del">
          <ac:chgData name="Ahmed Naji" userId="3a171241294b6a8a" providerId="LiveId" clId="{50534595-3176-4429-BD40-3E8F8B252D35}" dt="2026-08-09T10:19:00.480" v="708" actId="22"/>
          <ac:spMkLst>
            <pc:docMk/>
            <pc:sldMk cId="3732868976" sldId="309"/>
            <ac:spMk id="35" creationId="{0176A0DE-568A-8906-84D7-4077E72CB071}"/>
          </ac:spMkLst>
        </pc:spChg>
        <pc:spChg chg="add del">
          <ac:chgData name="Ahmed Naji" userId="3a171241294b6a8a" providerId="LiveId" clId="{50534595-3176-4429-BD40-3E8F8B252D35}" dt="2026-08-09T10:19:00.929" v="709" actId="478"/>
          <ac:spMkLst>
            <pc:docMk/>
            <pc:sldMk cId="3732868976" sldId="309"/>
            <ac:spMk id="36" creationId="{8ECB3ACA-51D2-51B4-D470-7DE7DF7E00EA}"/>
          </ac:spMkLst>
        </pc:spChg>
        <pc:spChg chg="add del">
          <ac:chgData name="Ahmed Naji" userId="3a171241294b6a8a" providerId="LiveId" clId="{50534595-3176-4429-BD40-3E8F8B252D35}" dt="2026-08-09T10:19:00.929" v="709" actId="478"/>
          <ac:spMkLst>
            <pc:docMk/>
            <pc:sldMk cId="3732868976" sldId="309"/>
            <ac:spMk id="38" creationId="{0E98C3D7-070D-A903-51C6-474330CB0FF1}"/>
          </ac:spMkLst>
        </pc:spChg>
        <pc:spChg chg="add del">
          <ac:chgData name="Ahmed Naji" userId="3a171241294b6a8a" providerId="LiveId" clId="{50534595-3176-4429-BD40-3E8F8B252D35}" dt="2026-08-09T10:19:00.480" v="708" actId="22"/>
          <ac:spMkLst>
            <pc:docMk/>
            <pc:sldMk cId="3732868976" sldId="309"/>
            <ac:spMk id="39" creationId="{883CF87E-75D4-1AD3-EC8C-CBC9673F0D84}"/>
          </ac:spMkLst>
        </pc:spChg>
        <pc:spChg chg="add del">
          <ac:chgData name="Ahmed Naji" userId="3a171241294b6a8a" providerId="LiveId" clId="{50534595-3176-4429-BD40-3E8F8B252D35}" dt="2026-08-09T10:19:00.929" v="709" actId="478"/>
          <ac:spMkLst>
            <pc:docMk/>
            <pc:sldMk cId="3732868976" sldId="309"/>
            <ac:spMk id="40" creationId="{AF46B81A-5D02-0A80-B584-B6971CE2912B}"/>
          </ac:spMkLst>
        </pc:spChg>
        <pc:spChg chg="add del">
          <ac:chgData name="Ahmed Naji" userId="3a171241294b6a8a" providerId="LiveId" clId="{50534595-3176-4429-BD40-3E8F8B252D35}" dt="2026-08-09T10:19:00.929" v="709" actId="478"/>
          <ac:spMkLst>
            <pc:docMk/>
            <pc:sldMk cId="3732868976" sldId="309"/>
            <ac:spMk id="42" creationId="{8C429E87-5265-5B48-6B62-B4F5C2EDB5DE}"/>
          </ac:spMkLst>
        </pc:spChg>
        <pc:picChg chg="add del">
          <ac:chgData name="Ahmed Naji" userId="3a171241294b6a8a" providerId="LiveId" clId="{50534595-3176-4429-BD40-3E8F8B252D35}" dt="2026-08-09T10:19:01.384" v="710" actId="478"/>
          <ac:picMkLst>
            <pc:docMk/>
            <pc:sldMk cId="3732868976" sldId="309"/>
            <ac:picMk id="30" creationId="{DE3BDD51-56F2-ED62-6E77-84822FBF4C6A}"/>
          </ac:picMkLst>
        </pc:picChg>
        <pc:picChg chg="add del">
          <ac:chgData name="Ahmed Naji" userId="3a171241294b6a8a" providerId="LiveId" clId="{50534595-3176-4429-BD40-3E8F8B252D35}" dt="2026-08-09T10:19:00.929" v="709" actId="478"/>
          <ac:picMkLst>
            <pc:docMk/>
            <pc:sldMk cId="3732868976" sldId="309"/>
            <ac:picMk id="44" creationId="{3468140D-8115-E81B-904A-1A9C002F0F4D}"/>
          </ac:picMkLst>
        </pc:picChg>
        <pc:picChg chg="add del">
          <ac:chgData name="Ahmed Naji" userId="3a171241294b6a8a" providerId="LiveId" clId="{50534595-3176-4429-BD40-3E8F8B252D35}" dt="2026-08-09T10:19:00.929" v="709" actId="478"/>
          <ac:picMkLst>
            <pc:docMk/>
            <pc:sldMk cId="3732868976" sldId="309"/>
            <ac:picMk id="46" creationId="{A46AF039-201A-1D70-0C91-1C6A9C57BCBD}"/>
          </ac:picMkLst>
        </pc:picChg>
        <pc:picChg chg="add del">
          <ac:chgData name="Ahmed Naji" userId="3a171241294b6a8a" providerId="LiveId" clId="{50534595-3176-4429-BD40-3E8F8B252D35}" dt="2026-08-09T10:19:00.929" v="709" actId="478"/>
          <ac:picMkLst>
            <pc:docMk/>
            <pc:sldMk cId="3732868976" sldId="309"/>
            <ac:picMk id="48" creationId="{E356FAC4-BB2B-595A-9405-DFD1B3F887A4}"/>
          </ac:picMkLst>
        </pc:picChg>
        <pc:picChg chg="add del">
          <ac:chgData name="Ahmed Naji" userId="3a171241294b6a8a" providerId="LiveId" clId="{50534595-3176-4429-BD40-3E8F8B252D35}" dt="2026-08-09T10:19:00.929" v="709" actId="478"/>
          <ac:picMkLst>
            <pc:docMk/>
            <pc:sldMk cId="3732868976" sldId="309"/>
            <ac:picMk id="50" creationId="{74EEBCA7-F315-9BB3-EA7C-FFB9504FB056}"/>
          </ac:picMkLst>
        </pc:picChg>
        <pc:picChg chg="add del">
          <ac:chgData name="Ahmed Naji" userId="3a171241294b6a8a" providerId="LiveId" clId="{50534595-3176-4429-BD40-3E8F8B252D35}" dt="2026-08-09T10:19:00.480" v="708" actId="22"/>
          <ac:picMkLst>
            <pc:docMk/>
            <pc:sldMk cId="3732868976" sldId="309"/>
            <ac:picMk id="51" creationId="{EB1C276F-3805-D655-1354-DA45C0AACB62}"/>
          </ac:picMkLst>
        </pc:picChg>
        <pc:picChg chg="add del">
          <ac:chgData name="Ahmed Naji" userId="3a171241294b6a8a" providerId="LiveId" clId="{50534595-3176-4429-BD40-3E8F8B252D35}" dt="2026-08-09T10:19:00.480" v="708" actId="22"/>
          <ac:picMkLst>
            <pc:docMk/>
            <pc:sldMk cId="3732868976" sldId="309"/>
            <ac:picMk id="53" creationId="{6ECCBD98-11B6-2075-02B3-6D09A232B1D9}"/>
          </ac:picMkLst>
        </pc:picChg>
      </pc:sldChg>
      <pc:sldChg chg="addSp delSp modSp add mod">
        <pc:chgData name="Ahmed Naji" userId="3a171241294b6a8a" providerId="LiveId" clId="{50534595-3176-4429-BD40-3E8F8B252D35}" dt="2026-08-10T11:05:23.369" v="2421" actId="113"/>
        <pc:sldMkLst>
          <pc:docMk/>
          <pc:sldMk cId="3710043474" sldId="310"/>
        </pc:sldMkLst>
        <pc:spChg chg="del mod">
          <ac:chgData name="Ahmed Naji" userId="3a171241294b6a8a" providerId="LiveId" clId="{50534595-3176-4429-BD40-3E8F8B252D35}" dt="2026-08-09T16:45:10.520" v="912" actId="478"/>
          <ac:spMkLst>
            <pc:docMk/>
            <pc:sldMk cId="3710043474" sldId="310"/>
            <ac:spMk id="2" creationId="{D9D9BC11-BB9B-8B14-2A12-CCE89AD5CC18}"/>
          </ac:spMkLst>
        </pc:spChg>
        <pc:spChg chg="mod">
          <ac:chgData name="Ahmed Naji" userId="3a171241294b6a8a" providerId="LiveId" clId="{50534595-3176-4429-BD40-3E8F8B252D35}" dt="2026-08-09T16:55:43.951" v="954" actId="20577"/>
          <ac:spMkLst>
            <pc:docMk/>
            <pc:sldMk cId="3710043474" sldId="310"/>
            <ac:spMk id="3" creationId="{392CB26B-A39E-1D73-D745-6EBB63A144D0}"/>
          </ac:spMkLst>
        </pc:spChg>
        <pc:spChg chg="del">
          <ac:chgData name="Ahmed Naji" userId="3a171241294b6a8a" providerId="LiveId" clId="{50534595-3176-4429-BD40-3E8F8B252D35}" dt="2026-08-09T16:43:06.882" v="887" actId="478"/>
          <ac:spMkLst>
            <pc:docMk/>
            <pc:sldMk cId="3710043474" sldId="310"/>
            <ac:spMk id="5" creationId="{73AF9C32-ABF2-1B30-E507-A59C260A7DD4}"/>
          </ac:spMkLst>
        </pc:spChg>
        <pc:spChg chg="del">
          <ac:chgData name="Ahmed Naji" userId="3a171241294b6a8a" providerId="LiveId" clId="{50534595-3176-4429-BD40-3E8F8B252D35}" dt="2026-08-09T16:43:06.882" v="887" actId="478"/>
          <ac:spMkLst>
            <pc:docMk/>
            <pc:sldMk cId="3710043474" sldId="310"/>
            <ac:spMk id="6" creationId="{3B1E523A-4D80-8B3D-F1D3-A4A5725F0499}"/>
          </ac:spMkLst>
        </pc:spChg>
        <pc:spChg chg="del">
          <ac:chgData name="Ahmed Naji" userId="3a171241294b6a8a" providerId="LiveId" clId="{50534595-3176-4429-BD40-3E8F8B252D35}" dt="2026-08-09T16:43:06.882" v="887" actId="478"/>
          <ac:spMkLst>
            <pc:docMk/>
            <pc:sldMk cId="3710043474" sldId="310"/>
            <ac:spMk id="7" creationId="{87F54940-32DA-4EAB-3892-D3FE9F66BAAA}"/>
          </ac:spMkLst>
        </pc:spChg>
        <pc:spChg chg="del">
          <ac:chgData name="Ahmed Naji" userId="3a171241294b6a8a" providerId="LiveId" clId="{50534595-3176-4429-BD40-3E8F8B252D35}" dt="2026-08-09T16:43:06.882" v="887" actId="478"/>
          <ac:spMkLst>
            <pc:docMk/>
            <pc:sldMk cId="3710043474" sldId="310"/>
            <ac:spMk id="8" creationId="{690B3F00-E947-E731-B9DB-D2C41F5ED7CD}"/>
          </ac:spMkLst>
        </pc:spChg>
        <pc:spChg chg="add del">
          <ac:chgData name="Ahmed Naji" userId="3a171241294b6a8a" providerId="LiveId" clId="{50534595-3176-4429-BD40-3E8F8B252D35}" dt="2026-08-09T16:43:03.488" v="886" actId="22"/>
          <ac:spMkLst>
            <pc:docMk/>
            <pc:sldMk cId="3710043474" sldId="310"/>
            <ac:spMk id="12" creationId="{9EDFE12B-408C-D72E-9202-794A072325EA}"/>
          </ac:spMkLst>
        </pc:spChg>
        <pc:spChg chg="add del">
          <ac:chgData name="Ahmed Naji" userId="3a171241294b6a8a" providerId="LiveId" clId="{50534595-3176-4429-BD40-3E8F8B252D35}" dt="2026-08-09T16:43:03.488" v="886" actId="22"/>
          <ac:spMkLst>
            <pc:docMk/>
            <pc:sldMk cId="3710043474" sldId="310"/>
            <ac:spMk id="14" creationId="{10EB7220-B95F-FAF2-BC9D-42C6E6648D96}"/>
          </ac:spMkLst>
        </pc:spChg>
        <pc:spChg chg="add del mod">
          <ac:chgData name="Ahmed Naji" userId="3a171241294b6a8a" providerId="LiveId" clId="{50534595-3176-4429-BD40-3E8F8B252D35}" dt="2026-08-09T16:43:35.486" v="890" actId="478"/>
          <ac:spMkLst>
            <pc:docMk/>
            <pc:sldMk cId="3710043474" sldId="310"/>
            <ac:spMk id="20" creationId="{1C75FD42-6D3D-C409-8B84-7ABF1826EF83}"/>
          </ac:spMkLst>
        </pc:spChg>
        <pc:spChg chg="add del mod">
          <ac:chgData name="Ahmed Naji" userId="3a171241294b6a8a" providerId="LiveId" clId="{50534595-3176-4429-BD40-3E8F8B252D35}" dt="2026-08-09T16:43:35.486" v="890" actId="478"/>
          <ac:spMkLst>
            <pc:docMk/>
            <pc:sldMk cId="3710043474" sldId="310"/>
            <ac:spMk id="22" creationId="{DA82E00E-675B-540F-1C0C-E73DFB4EDA54}"/>
          </ac:spMkLst>
        </pc:spChg>
        <pc:spChg chg="add mod">
          <ac:chgData name="Ahmed Naji" userId="3a171241294b6a8a" providerId="LiveId" clId="{50534595-3176-4429-BD40-3E8F8B252D35}" dt="2026-08-09T16:44:56.823" v="909" actId="2711"/>
          <ac:spMkLst>
            <pc:docMk/>
            <pc:sldMk cId="3710043474" sldId="310"/>
            <ac:spMk id="34" creationId="{0174D1AE-16B5-6527-BD46-96008AAFF165}"/>
          </ac:spMkLst>
        </pc:spChg>
        <pc:spChg chg="add mod">
          <ac:chgData name="Ahmed Naji" userId="3a171241294b6a8a" providerId="LiveId" clId="{50534595-3176-4429-BD40-3E8F8B252D35}" dt="2026-08-09T16:45:00.968" v="910" actId="2711"/>
          <ac:spMkLst>
            <pc:docMk/>
            <pc:sldMk cId="3710043474" sldId="310"/>
            <ac:spMk id="36" creationId="{3547355B-E8F4-2AA6-6130-EA3A75814C29}"/>
          </ac:spMkLst>
        </pc:spChg>
        <pc:spChg chg="add del mod">
          <ac:chgData name="Ahmed Naji" userId="3a171241294b6a8a" providerId="LiveId" clId="{50534595-3176-4429-BD40-3E8F8B252D35}" dt="2026-08-09T16:44:15.010" v="898" actId="478"/>
          <ac:spMkLst>
            <pc:docMk/>
            <pc:sldMk cId="3710043474" sldId="310"/>
            <ac:spMk id="38" creationId="{44BA5FC2-CD51-8630-4740-F7A280F93019}"/>
          </ac:spMkLst>
        </pc:spChg>
        <pc:spChg chg="add del mod">
          <ac:chgData name="Ahmed Naji" userId="3a171241294b6a8a" providerId="LiveId" clId="{50534595-3176-4429-BD40-3E8F8B252D35}" dt="2026-08-09T16:44:15.010" v="898" actId="478"/>
          <ac:spMkLst>
            <pc:docMk/>
            <pc:sldMk cId="3710043474" sldId="310"/>
            <ac:spMk id="40" creationId="{14278E7F-D7F7-84CA-CF80-2D701F4C31D8}"/>
          </ac:spMkLst>
        </pc:spChg>
        <pc:spChg chg="add del mod">
          <ac:chgData name="Ahmed Naji" userId="3a171241294b6a8a" providerId="LiveId" clId="{50534595-3176-4429-BD40-3E8F8B252D35}" dt="2026-08-09T16:44:11.973" v="897" actId="478"/>
          <ac:spMkLst>
            <pc:docMk/>
            <pc:sldMk cId="3710043474" sldId="310"/>
            <ac:spMk id="42" creationId="{2707447F-30C2-0AA9-A89E-1EF810EFE22F}"/>
          </ac:spMkLst>
        </pc:spChg>
        <pc:spChg chg="add del mod">
          <ac:chgData name="Ahmed Naji" userId="3a171241294b6a8a" providerId="LiveId" clId="{50534595-3176-4429-BD40-3E8F8B252D35}" dt="2026-08-09T16:44:11.973" v="897" actId="478"/>
          <ac:spMkLst>
            <pc:docMk/>
            <pc:sldMk cId="3710043474" sldId="310"/>
            <ac:spMk id="44" creationId="{E020CB40-6BB2-C727-D6F0-41F620AEB3BF}"/>
          </ac:spMkLst>
        </pc:spChg>
        <pc:spChg chg="add del mod">
          <ac:chgData name="Ahmed Naji" userId="3a171241294b6a8a" providerId="LiveId" clId="{50534595-3176-4429-BD40-3E8F8B252D35}" dt="2026-08-09T16:44:11.973" v="897" actId="478"/>
          <ac:spMkLst>
            <pc:docMk/>
            <pc:sldMk cId="3710043474" sldId="310"/>
            <ac:spMk id="46" creationId="{D74CA621-1C05-CD0A-6D20-44EF2B5B03BE}"/>
          </ac:spMkLst>
        </pc:spChg>
        <pc:spChg chg="add del mod">
          <ac:chgData name="Ahmed Naji" userId="3a171241294b6a8a" providerId="LiveId" clId="{50534595-3176-4429-BD40-3E8F8B252D35}" dt="2026-08-09T16:44:11.973" v="897" actId="478"/>
          <ac:spMkLst>
            <pc:docMk/>
            <pc:sldMk cId="3710043474" sldId="310"/>
            <ac:spMk id="48" creationId="{818FF5C6-3CAB-11EE-6154-D12D9A791CD4}"/>
          </ac:spMkLst>
        </pc:spChg>
        <pc:spChg chg="add del mod">
          <ac:chgData name="Ahmed Naji" userId="3a171241294b6a8a" providerId="LiveId" clId="{50534595-3176-4429-BD40-3E8F8B252D35}" dt="2026-08-09T16:44:49.115" v="907" actId="478"/>
          <ac:spMkLst>
            <pc:docMk/>
            <pc:sldMk cId="3710043474" sldId="310"/>
            <ac:spMk id="60" creationId="{3D907706-06B6-ED59-0ABF-E73FEF1C2177}"/>
          </ac:spMkLst>
        </pc:spChg>
        <pc:spChg chg="add del mod">
          <ac:chgData name="Ahmed Naji" userId="3a171241294b6a8a" providerId="LiveId" clId="{50534595-3176-4429-BD40-3E8F8B252D35}" dt="2026-08-09T16:44:50.928" v="908" actId="478"/>
          <ac:spMkLst>
            <pc:docMk/>
            <pc:sldMk cId="3710043474" sldId="310"/>
            <ac:spMk id="62" creationId="{55F5212B-6797-1A20-A582-2FD660C6FCBC}"/>
          </ac:spMkLst>
        </pc:spChg>
        <pc:spChg chg="add mod">
          <ac:chgData name="Ahmed Naji" userId="3a171241294b6a8a" providerId="LiveId" clId="{50534595-3176-4429-BD40-3E8F8B252D35}" dt="2026-08-09T16:47:17.401" v="922" actId="2711"/>
          <ac:spMkLst>
            <pc:docMk/>
            <pc:sldMk cId="3710043474" sldId="310"/>
            <ac:spMk id="66" creationId="{760A9D19-27DF-FF17-CC49-E1E6C699B1C4}"/>
          </ac:spMkLst>
        </pc:spChg>
        <pc:spChg chg="add mod">
          <ac:chgData name="Ahmed Naji" userId="3a171241294b6a8a" providerId="LiveId" clId="{50534595-3176-4429-BD40-3E8F8B252D35}" dt="2026-08-09T16:47:26.682" v="924" actId="12"/>
          <ac:spMkLst>
            <pc:docMk/>
            <pc:sldMk cId="3710043474" sldId="310"/>
            <ac:spMk id="68" creationId="{7F35E1F6-C31D-11E8-4B0E-5B915B99FE6D}"/>
          </ac:spMkLst>
        </pc:spChg>
        <pc:spChg chg="add mod">
          <ac:chgData name="Ahmed Naji" userId="3a171241294b6a8a" providerId="LiveId" clId="{50534595-3176-4429-BD40-3E8F8B252D35}" dt="2026-08-09T16:53:45.055" v="937" actId="2711"/>
          <ac:spMkLst>
            <pc:docMk/>
            <pc:sldMk cId="3710043474" sldId="310"/>
            <ac:spMk id="72" creationId="{C5CD9C75-AFCA-6928-8C1D-75EC1FE45580}"/>
          </ac:spMkLst>
        </pc:spChg>
        <pc:spChg chg="add mod">
          <ac:chgData name="Ahmed Naji" userId="3a171241294b6a8a" providerId="LiveId" clId="{50534595-3176-4429-BD40-3E8F8B252D35}" dt="2026-08-09T16:53:36.793" v="936" actId="2711"/>
          <ac:spMkLst>
            <pc:docMk/>
            <pc:sldMk cId="3710043474" sldId="310"/>
            <ac:spMk id="74" creationId="{B561048A-F2D8-CD38-D45C-FE97DA83D57C}"/>
          </ac:spMkLst>
        </pc:spChg>
        <pc:spChg chg="add mod">
          <ac:chgData name="Ahmed Naji" userId="3a171241294b6a8a" providerId="LiveId" clId="{50534595-3176-4429-BD40-3E8F8B252D35}" dt="2026-08-10T11:05:23.369" v="2421" actId="113"/>
          <ac:spMkLst>
            <pc:docMk/>
            <pc:sldMk cId="3710043474" sldId="310"/>
            <ac:spMk id="78" creationId="{DEAA1289-ED43-3B71-26F5-193FA57D59DC}"/>
          </ac:spMkLst>
        </pc:spChg>
        <pc:spChg chg="add mod">
          <ac:chgData name="Ahmed Naji" userId="3a171241294b6a8a" providerId="LiveId" clId="{50534595-3176-4429-BD40-3E8F8B252D35}" dt="2026-08-09T16:54:51.527" v="949" actId="2711"/>
          <ac:spMkLst>
            <pc:docMk/>
            <pc:sldMk cId="3710043474" sldId="310"/>
            <ac:spMk id="80" creationId="{D27757DC-91AA-9D77-E5D2-9E642ED17C8A}"/>
          </ac:spMkLst>
        </pc:spChg>
        <pc:picChg chg="add del">
          <ac:chgData name="Ahmed Naji" userId="3a171241294b6a8a" providerId="LiveId" clId="{50534595-3176-4429-BD40-3E8F8B252D35}" dt="2026-08-09T16:43:03.488" v="886" actId="22"/>
          <ac:picMkLst>
            <pc:docMk/>
            <pc:sldMk cId="3710043474" sldId="310"/>
            <ac:picMk id="10" creationId="{B9328B18-14FF-5A88-F558-A5334DF701DF}"/>
          </ac:picMkLst>
        </pc:picChg>
        <pc:picChg chg="add del">
          <ac:chgData name="Ahmed Naji" userId="3a171241294b6a8a" providerId="LiveId" clId="{50534595-3176-4429-BD40-3E8F8B252D35}" dt="2026-08-09T16:43:03.488" v="886" actId="22"/>
          <ac:picMkLst>
            <pc:docMk/>
            <pc:sldMk cId="3710043474" sldId="310"/>
            <ac:picMk id="16" creationId="{E8C794B2-690A-E9B8-54A5-87C15B0B6F09}"/>
          </ac:picMkLst>
        </pc:picChg>
        <pc:picChg chg="add del mod">
          <ac:chgData name="Ahmed Naji" userId="3a171241294b6a8a" providerId="LiveId" clId="{50534595-3176-4429-BD40-3E8F8B252D35}" dt="2026-08-09T16:43:35.486" v="890" actId="478"/>
          <ac:picMkLst>
            <pc:docMk/>
            <pc:sldMk cId="3710043474" sldId="310"/>
            <ac:picMk id="18" creationId="{B992F68B-E508-539D-B527-C2CEE9E67D74}"/>
          </ac:picMkLst>
        </pc:picChg>
        <pc:picChg chg="add del mod">
          <ac:chgData name="Ahmed Naji" userId="3a171241294b6a8a" providerId="LiveId" clId="{50534595-3176-4429-BD40-3E8F8B252D35}" dt="2026-08-09T16:43:35.486" v="890" actId="478"/>
          <ac:picMkLst>
            <pc:docMk/>
            <pc:sldMk cId="3710043474" sldId="310"/>
            <ac:picMk id="24" creationId="{C96133C3-1090-CCC7-0E58-B78338C26844}"/>
          </ac:picMkLst>
        </pc:picChg>
        <pc:picChg chg="add mod">
          <ac:chgData name="Ahmed Naji" userId="3a171241294b6a8a" providerId="LiveId" clId="{50534595-3176-4429-BD40-3E8F8B252D35}" dt="2026-08-09T16:43:39.424" v="892" actId="1076"/>
          <ac:picMkLst>
            <pc:docMk/>
            <pc:sldMk cId="3710043474" sldId="310"/>
            <ac:picMk id="26" creationId="{D9721EE4-13FA-1572-2B02-05E8951BB609}"/>
          </ac:picMkLst>
        </pc:picChg>
        <pc:picChg chg="del">
          <ac:chgData name="Ahmed Naji" userId="3a171241294b6a8a" providerId="LiveId" clId="{50534595-3176-4429-BD40-3E8F8B252D35}" dt="2026-08-09T16:44:15.010" v="898" actId="478"/>
          <ac:picMkLst>
            <pc:docMk/>
            <pc:sldMk cId="3710043474" sldId="310"/>
            <ac:picMk id="28" creationId="{1DDC5DBB-E32F-796D-E472-D135A9676399}"/>
          </ac:picMkLst>
        </pc:picChg>
        <pc:picChg chg="del">
          <ac:chgData name="Ahmed Naji" userId="3a171241294b6a8a" providerId="LiveId" clId="{50534595-3176-4429-BD40-3E8F8B252D35}" dt="2026-08-09T16:44:11.973" v="897" actId="478"/>
          <ac:picMkLst>
            <pc:docMk/>
            <pc:sldMk cId="3710043474" sldId="310"/>
            <ac:picMk id="30" creationId="{FF93AA45-E878-FCD5-2F0A-D3C43D530B6A}"/>
          </ac:picMkLst>
        </pc:picChg>
        <pc:picChg chg="del">
          <ac:chgData name="Ahmed Naji" userId="3a171241294b6a8a" providerId="LiveId" clId="{50534595-3176-4429-BD40-3E8F8B252D35}" dt="2026-08-09T16:44:11.973" v="897" actId="478"/>
          <ac:picMkLst>
            <pc:docMk/>
            <pc:sldMk cId="3710043474" sldId="310"/>
            <ac:picMk id="32" creationId="{F2C1C11D-E293-D417-F816-1F45806532BE}"/>
          </ac:picMkLst>
        </pc:picChg>
        <pc:picChg chg="del">
          <ac:chgData name="Ahmed Naji" userId="3a171241294b6a8a" providerId="LiveId" clId="{50534595-3176-4429-BD40-3E8F8B252D35}" dt="2026-08-09T16:44:00.060" v="895" actId="478"/>
          <ac:picMkLst>
            <pc:docMk/>
            <pc:sldMk cId="3710043474" sldId="310"/>
            <ac:picMk id="50" creationId="{7E6698C2-4A0D-109F-DD87-5AE086A11A0D}"/>
          </ac:picMkLst>
        </pc:picChg>
        <pc:picChg chg="add del mod">
          <ac:chgData name="Ahmed Naji" userId="3a171241294b6a8a" providerId="LiveId" clId="{50534595-3176-4429-BD40-3E8F8B252D35}" dt="2026-08-09T16:44:15.010" v="898" actId="478"/>
          <ac:picMkLst>
            <pc:docMk/>
            <pc:sldMk cId="3710043474" sldId="310"/>
            <ac:picMk id="52" creationId="{55F32592-263E-4CA0-E69B-DBDBA2AB346D}"/>
          </ac:picMkLst>
        </pc:picChg>
        <pc:picChg chg="del">
          <ac:chgData name="Ahmed Naji" userId="3a171241294b6a8a" providerId="LiveId" clId="{50534595-3176-4429-BD40-3E8F8B252D35}" dt="2026-08-09T16:44:11.973" v="897" actId="478"/>
          <ac:picMkLst>
            <pc:docMk/>
            <pc:sldMk cId="3710043474" sldId="310"/>
            <ac:picMk id="54" creationId="{CCC713D3-C5B2-7E52-5CEF-55D223BE3EA9}"/>
          </ac:picMkLst>
        </pc:picChg>
        <pc:picChg chg="del">
          <ac:chgData name="Ahmed Naji" userId="3a171241294b6a8a" providerId="LiveId" clId="{50534595-3176-4429-BD40-3E8F8B252D35}" dt="2026-08-09T16:44:11.973" v="897" actId="478"/>
          <ac:picMkLst>
            <pc:docMk/>
            <pc:sldMk cId="3710043474" sldId="310"/>
            <ac:picMk id="56" creationId="{ACD06355-D951-BA09-141C-C24C972C703B}"/>
          </ac:picMkLst>
        </pc:picChg>
        <pc:picChg chg="add del mod">
          <ac:chgData name="Ahmed Naji" userId="3a171241294b6a8a" providerId="LiveId" clId="{50534595-3176-4429-BD40-3E8F8B252D35}" dt="2026-08-09T16:44:46.576" v="905" actId="478"/>
          <ac:picMkLst>
            <pc:docMk/>
            <pc:sldMk cId="3710043474" sldId="310"/>
            <ac:picMk id="58" creationId="{B79C7F4D-5A82-F7E8-A5A3-22CD8D5190CA}"/>
          </ac:picMkLst>
        </pc:picChg>
        <pc:picChg chg="add mod">
          <ac:chgData name="Ahmed Naji" userId="3a171241294b6a8a" providerId="LiveId" clId="{50534595-3176-4429-BD40-3E8F8B252D35}" dt="2026-08-09T16:45:23.518" v="914" actId="1076"/>
          <ac:picMkLst>
            <pc:docMk/>
            <pc:sldMk cId="3710043474" sldId="310"/>
            <ac:picMk id="64" creationId="{87179270-CE97-848F-C207-A56C9408FDD0}"/>
          </ac:picMkLst>
        </pc:picChg>
        <pc:picChg chg="add mod">
          <ac:chgData name="Ahmed Naji" userId="3a171241294b6a8a" providerId="LiveId" clId="{50534595-3176-4429-BD40-3E8F8B252D35}" dt="2026-08-09T16:45:29.200" v="916" actId="1076"/>
          <ac:picMkLst>
            <pc:docMk/>
            <pc:sldMk cId="3710043474" sldId="310"/>
            <ac:picMk id="70" creationId="{C76ECE63-815E-B84E-0931-50756135B1DC}"/>
          </ac:picMkLst>
        </pc:picChg>
        <pc:picChg chg="add mod">
          <ac:chgData name="Ahmed Naji" userId="3a171241294b6a8a" providerId="LiveId" clId="{50534595-3176-4429-BD40-3E8F8B252D35}" dt="2026-08-09T16:45:36.565" v="918" actId="1076"/>
          <ac:picMkLst>
            <pc:docMk/>
            <pc:sldMk cId="3710043474" sldId="310"/>
            <ac:picMk id="76" creationId="{B5E91F82-FAFE-E6B8-742E-0E73A16B59F1}"/>
          </ac:picMkLst>
        </pc:picChg>
        <pc:picChg chg="add">
          <ac:chgData name="Ahmed Naji" userId="3a171241294b6a8a" providerId="LiveId" clId="{50534595-3176-4429-BD40-3E8F8B252D35}" dt="2026-08-09T23:01:37.067" v="2354" actId="22"/>
          <ac:picMkLst>
            <pc:docMk/>
            <pc:sldMk cId="3710043474" sldId="310"/>
            <ac:picMk id="82" creationId="{B8803F3D-9811-355B-4AB0-FA01E89CC22F}"/>
          </ac:picMkLst>
        </pc:picChg>
      </pc:sldChg>
      <pc:sldChg chg="addSp delSp modSp add mod">
        <pc:chgData name="Ahmed Naji" userId="3a171241294b6a8a" providerId="LiveId" clId="{50534595-3176-4429-BD40-3E8F8B252D35}" dt="2026-08-09T23:01:41.904" v="2357" actId="22"/>
        <pc:sldMkLst>
          <pc:docMk/>
          <pc:sldMk cId="1523015346" sldId="311"/>
        </pc:sldMkLst>
        <pc:spChg chg="mod">
          <ac:chgData name="Ahmed Naji" userId="3a171241294b6a8a" providerId="LiveId" clId="{50534595-3176-4429-BD40-3E8F8B252D35}" dt="2026-08-09T20:52:16.159" v="1014" actId="1076"/>
          <ac:spMkLst>
            <pc:docMk/>
            <pc:sldMk cId="1523015346" sldId="311"/>
            <ac:spMk id="2" creationId="{029E89A9-A255-ECDA-8A31-CC021418FFA1}"/>
          </ac:spMkLst>
        </pc:spChg>
        <pc:spChg chg="mod">
          <ac:chgData name="Ahmed Naji" userId="3a171241294b6a8a" providerId="LiveId" clId="{50534595-3176-4429-BD40-3E8F8B252D35}" dt="2026-08-09T21:44:20.917" v="1463"/>
          <ac:spMkLst>
            <pc:docMk/>
            <pc:sldMk cId="1523015346" sldId="311"/>
            <ac:spMk id="3" creationId="{0065C3FA-97BC-79E6-5044-139A63E2B91E}"/>
          </ac:spMkLst>
        </pc:spChg>
        <pc:spChg chg="del">
          <ac:chgData name="Ahmed Naji" userId="3a171241294b6a8a" providerId="LiveId" clId="{50534595-3176-4429-BD40-3E8F8B252D35}" dt="2026-08-09T20:19:49.661" v="960" actId="478"/>
          <ac:spMkLst>
            <pc:docMk/>
            <pc:sldMk cId="1523015346" sldId="311"/>
            <ac:spMk id="5" creationId="{BBC070CB-B869-B7E8-E4F4-2ACD2033A577}"/>
          </ac:spMkLst>
        </pc:spChg>
        <pc:spChg chg="del">
          <ac:chgData name="Ahmed Naji" userId="3a171241294b6a8a" providerId="LiveId" clId="{50534595-3176-4429-BD40-3E8F8B252D35}" dt="2026-08-09T20:19:50.902" v="961" actId="478"/>
          <ac:spMkLst>
            <pc:docMk/>
            <pc:sldMk cId="1523015346" sldId="311"/>
            <ac:spMk id="8" creationId="{639195E7-DAAE-5D28-8955-AB62B1C3D848}"/>
          </ac:spMkLst>
        </pc:spChg>
        <pc:spChg chg="add del mod">
          <ac:chgData name="Ahmed Naji" userId="3a171241294b6a8a" providerId="LiveId" clId="{50534595-3176-4429-BD40-3E8F8B252D35}" dt="2026-08-09T20:52:38.844" v="1019" actId="21"/>
          <ac:spMkLst>
            <pc:docMk/>
            <pc:sldMk cId="1523015346" sldId="311"/>
            <ac:spMk id="9" creationId="{C9EAF5CC-CB25-614C-55FB-4968254A433C}"/>
          </ac:spMkLst>
        </pc:spChg>
        <pc:spChg chg="add del mod">
          <ac:chgData name="Ahmed Naji" userId="3a171241294b6a8a" providerId="LiveId" clId="{50534595-3176-4429-BD40-3E8F8B252D35}" dt="2026-08-09T20:52:38.844" v="1019" actId="21"/>
          <ac:spMkLst>
            <pc:docMk/>
            <pc:sldMk cId="1523015346" sldId="311"/>
            <ac:spMk id="11" creationId="{F45D0386-21E7-D336-F005-6042B8AD624C}"/>
          </ac:spMkLst>
        </pc:spChg>
        <pc:spChg chg="add del mod">
          <ac:chgData name="Ahmed Naji" userId="3a171241294b6a8a" providerId="LiveId" clId="{50534595-3176-4429-BD40-3E8F8B252D35}" dt="2026-08-09T20:52:38.844" v="1019" actId="21"/>
          <ac:spMkLst>
            <pc:docMk/>
            <pc:sldMk cId="1523015346" sldId="311"/>
            <ac:spMk id="13" creationId="{881E3A4F-3904-59C7-FA87-B71D3ECCA247}"/>
          </ac:spMkLst>
        </pc:spChg>
        <pc:spChg chg="add del mod">
          <ac:chgData name="Ahmed Naji" userId="3a171241294b6a8a" providerId="LiveId" clId="{50534595-3176-4429-BD40-3E8F8B252D35}" dt="2026-08-09T20:52:38.844" v="1019" actId="21"/>
          <ac:spMkLst>
            <pc:docMk/>
            <pc:sldMk cId="1523015346" sldId="311"/>
            <ac:spMk id="15" creationId="{B4EA385B-14F0-5A23-38E9-1ACD10D7FFE9}"/>
          </ac:spMkLst>
        </pc:spChg>
        <pc:spChg chg="add del mod ord">
          <ac:chgData name="Ahmed Naji" userId="3a171241294b6a8a" providerId="LiveId" clId="{50534595-3176-4429-BD40-3E8F8B252D35}" dt="2026-08-09T20:51:57.569" v="1006" actId="478"/>
          <ac:spMkLst>
            <pc:docMk/>
            <pc:sldMk cId="1523015346" sldId="311"/>
            <ac:spMk id="27" creationId="{5BC5966B-0214-4E0C-E438-E29FDB0AE19F}"/>
          </ac:spMkLst>
        </pc:spChg>
        <pc:spChg chg="add mod ord">
          <ac:chgData name="Ahmed Naji" userId="3a171241294b6a8a" providerId="LiveId" clId="{50534595-3176-4429-BD40-3E8F8B252D35}" dt="2026-08-09T20:52:13.198" v="1012" actId="14100"/>
          <ac:spMkLst>
            <pc:docMk/>
            <pc:sldMk cId="1523015346" sldId="311"/>
            <ac:spMk id="29" creationId="{C35FED10-C0A8-54BD-9FA3-F543157949BE}"/>
          </ac:spMkLst>
        </pc:spChg>
        <pc:spChg chg="add del mod">
          <ac:chgData name="Ahmed Naji" userId="3a171241294b6a8a" providerId="LiveId" clId="{50534595-3176-4429-BD40-3E8F8B252D35}" dt="2026-08-09T21:50:01.648" v="1520" actId="478"/>
          <ac:spMkLst>
            <pc:docMk/>
            <pc:sldMk cId="1523015346" sldId="311"/>
            <ac:spMk id="31" creationId="{0BD1F528-9E74-AE6E-EFF5-D941F9C616B5}"/>
          </ac:spMkLst>
        </pc:spChg>
        <pc:spChg chg="add del mod">
          <ac:chgData name="Ahmed Naji" userId="3a171241294b6a8a" providerId="LiveId" clId="{50534595-3176-4429-BD40-3E8F8B252D35}" dt="2026-08-09T21:50:30.960" v="1531" actId="21"/>
          <ac:spMkLst>
            <pc:docMk/>
            <pc:sldMk cId="1523015346" sldId="311"/>
            <ac:spMk id="33" creationId="{F31D71E9-3B9A-808A-F99E-10EC0ABD2974}"/>
          </ac:spMkLst>
        </pc:spChg>
        <pc:spChg chg="add del mod">
          <ac:chgData name="Ahmed Naji" userId="3a171241294b6a8a" providerId="LiveId" clId="{50534595-3176-4429-BD40-3E8F8B252D35}" dt="2026-08-09T21:50:30.960" v="1531" actId="21"/>
          <ac:spMkLst>
            <pc:docMk/>
            <pc:sldMk cId="1523015346" sldId="311"/>
            <ac:spMk id="35" creationId="{578172F1-0A22-422B-428C-1CE1539C52A0}"/>
          </ac:spMkLst>
        </pc:spChg>
        <pc:spChg chg="add del mod">
          <ac:chgData name="Ahmed Naji" userId="3a171241294b6a8a" providerId="LiveId" clId="{50534595-3176-4429-BD40-3E8F8B252D35}" dt="2026-08-09T21:50:30.960" v="1531" actId="21"/>
          <ac:spMkLst>
            <pc:docMk/>
            <pc:sldMk cId="1523015346" sldId="311"/>
            <ac:spMk id="37" creationId="{30847779-3A5C-85EF-8F1B-FBDDA3676246}"/>
          </ac:spMkLst>
        </pc:spChg>
        <pc:spChg chg="add del mod">
          <ac:chgData name="Ahmed Naji" userId="3a171241294b6a8a" providerId="LiveId" clId="{50534595-3176-4429-BD40-3E8F8B252D35}" dt="2026-08-09T21:50:30.960" v="1531" actId="21"/>
          <ac:spMkLst>
            <pc:docMk/>
            <pc:sldMk cId="1523015346" sldId="311"/>
            <ac:spMk id="39" creationId="{604F8328-CF9D-7FBB-6432-00AD62BA3861}"/>
          </ac:spMkLst>
        </pc:spChg>
        <pc:spChg chg="add">
          <ac:chgData name="Ahmed Naji" userId="3a171241294b6a8a" providerId="LiveId" clId="{50534595-3176-4429-BD40-3E8F8B252D35}" dt="2026-08-09T21:50:33.413" v="1532" actId="22"/>
          <ac:spMkLst>
            <pc:docMk/>
            <pc:sldMk cId="1523015346" sldId="311"/>
            <ac:spMk id="53" creationId="{DAF4F60A-B729-2712-9A97-E4C9202FFABE}"/>
          </ac:spMkLst>
        </pc:spChg>
        <pc:spChg chg="add">
          <ac:chgData name="Ahmed Naji" userId="3a171241294b6a8a" providerId="LiveId" clId="{50534595-3176-4429-BD40-3E8F8B252D35}" dt="2026-08-09T21:50:33.413" v="1532" actId="22"/>
          <ac:spMkLst>
            <pc:docMk/>
            <pc:sldMk cId="1523015346" sldId="311"/>
            <ac:spMk id="55" creationId="{4D0946DD-FE0E-D430-3201-F9F7B58C844C}"/>
          </ac:spMkLst>
        </pc:spChg>
        <pc:spChg chg="add">
          <ac:chgData name="Ahmed Naji" userId="3a171241294b6a8a" providerId="LiveId" clId="{50534595-3176-4429-BD40-3E8F8B252D35}" dt="2026-08-09T21:50:33.413" v="1532" actId="22"/>
          <ac:spMkLst>
            <pc:docMk/>
            <pc:sldMk cId="1523015346" sldId="311"/>
            <ac:spMk id="57" creationId="{38A1A51C-BB25-5797-2A5B-C24F4CD7F5DB}"/>
          </ac:spMkLst>
        </pc:spChg>
        <pc:spChg chg="add">
          <ac:chgData name="Ahmed Naji" userId="3a171241294b6a8a" providerId="LiveId" clId="{50534595-3176-4429-BD40-3E8F8B252D35}" dt="2026-08-09T21:50:33.413" v="1532" actId="22"/>
          <ac:spMkLst>
            <pc:docMk/>
            <pc:sldMk cId="1523015346" sldId="311"/>
            <ac:spMk id="59" creationId="{4B627DED-A333-C6CC-4D18-5BD4B8978D33}"/>
          </ac:spMkLst>
        </pc:spChg>
        <pc:picChg chg="del">
          <ac:chgData name="Ahmed Naji" userId="3a171241294b6a8a" providerId="LiveId" clId="{50534595-3176-4429-BD40-3E8F8B252D35}" dt="2026-08-09T20:19:51.693" v="962" actId="478"/>
          <ac:picMkLst>
            <pc:docMk/>
            <pc:sldMk cId="1523015346" sldId="311"/>
            <ac:picMk id="6" creationId="{26DF98AB-11BE-401D-F08A-48D32982758D}"/>
          </ac:picMkLst>
        </pc:picChg>
        <pc:picChg chg="add del">
          <ac:chgData name="Ahmed Naji" userId="3a171241294b6a8a" providerId="LiveId" clId="{50534595-3176-4429-BD40-3E8F8B252D35}" dt="2026-08-09T20:52:38.844" v="1019" actId="21"/>
          <ac:picMkLst>
            <pc:docMk/>
            <pc:sldMk cId="1523015346" sldId="311"/>
            <ac:picMk id="17" creationId="{15630044-156C-1E9C-72BF-8CC5E7B3B97A}"/>
          </ac:picMkLst>
        </pc:picChg>
        <pc:picChg chg="add del mod">
          <ac:chgData name="Ahmed Naji" userId="3a171241294b6a8a" providerId="LiveId" clId="{50534595-3176-4429-BD40-3E8F8B252D35}" dt="2026-08-09T20:52:38.844" v="1019" actId="21"/>
          <ac:picMkLst>
            <pc:docMk/>
            <pc:sldMk cId="1523015346" sldId="311"/>
            <ac:picMk id="19" creationId="{8AFF1A54-778D-3CD5-F9E8-E2E9F85AA77C}"/>
          </ac:picMkLst>
        </pc:picChg>
        <pc:picChg chg="add del">
          <ac:chgData name="Ahmed Naji" userId="3a171241294b6a8a" providerId="LiveId" clId="{50534595-3176-4429-BD40-3E8F8B252D35}" dt="2026-08-09T20:52:38.844" v="1019" actId="21"/>
          <ac:picMkLst>
            <pc:docMk/>
            <pc:sldMk cId="1523015346" sldId="311"/>
            <ac:picMk id="21" creationId="{016FEAA7-CA65-F10C-8242-4F497B130762}"/>
          </ac:picMkLst>
        </pc:picChg>
        <pc:picChg chg="add del">
          <ac:chgData name="Ahmed Naji" userId="3a171241294b6a8a" providerId="LiveId" clId="{50534595-3176-4429-BD40-3E8F8B252D35}" dt="2026-08-09T20:52:38.844" v="1019" actId="21"/>
          <ac:picMkLst>
            <pc:docMk/>
            <pc:sldMk cId="1523015346" sldId="311"/>
            <ac:picMk id="23" creationId="{E8C7B7A4-EE87-AAC8-B33F-20341542E332}"/>
          </ac:picMkLst>
        </pc:picChg>
        <pc:picChg chg="add mod">
          <ac:chgData name="Ahmed Naji" userId="3a171241294b6a8a" providerId="LiveId" clId="{50534595-3176-4429-BD40-3E8F8B252D35}" dt="2026-08-09T20:48:59.562" v="1005" actId="1076"/>
          <ac:picMkLst>
            <pc:docMk/>
            <pc:sldMk cId="1523015346" sldId="311"/>
            <ac:picMk id="25" creationId="{BC1432BF-71DF-81A7-C7AC-EE3069DD07A7}"/>
          </ac:picMkLst>
        </pc:picChg>
        <pc:picChg chg="add del">
          <ac:chgData name="Ahmed Naji" userId="3a171241294b6a8a" providerId="LiveId" clId="{50534595-3176-4429-BD40-3E8F8B252D35}" dt="2026-08-09T21:50:30.960" v="1531" actId="21"/>
          <ac:picMkLst>
            <pc:docMk/>
            <pc:sldMk cId="1523015346" sldId="311"/>
            <ac:picMk id="41" creationId="{9D52DBFD-4641-EBBF-3069-D4617507A56C}"/>
          </ac:picMkLst>
        </pc:picChg>
        <pc:picChg chg="add del">
          <ac:chgData name="Ahmed Naji" userId="3a171241294b6a8a" providerId="LiveId" clId="{50534595-3176-4429-BD40-3E8F8B252D35}" dt="2026-08-09T21:50:30.960" v="1531" actId="21"/>
          <ac:picMkLst>
            <pc:docMk/>
            <pc:sldMk cId="1523015346" sldId="311"/>
            <ac:picMk id="43" creationId="{59524A81-8D5F-19B0-4E23-699A8BD62270}"/>
          </ac:picMkLst>
        </pc:picChg>
        <pc:picChg chg="add del">
          <ac:chgData name="Ahmed Naji" userId="3a171241294b6a8a" providerId="LiveId" clId="{50534595-3176-4429-BD40-3E8F8B252D35}" dt="2026-08-09T21:50:30.960" v="1531" actId="21"/>
          <ac:picMkLst>
            <pc:docMk/>
            <pc:sldMk cId="1523015346" sldId="311"/>
            <ac:picMk id="45" creationId="{E68780BE-B743-CD43-34DC-07842E72A8EB}"/>
          </ac:picMkLst>
        </pc:picChg>
        <pc:picChg chg="add del">
          <ac:chgData name="Ahmed Naji" userId="3a171241294b6a8a" providerId="LiveId" clId="{50534595-3176-4429-BD40-3E8F8B252D35}" dt="2026-08-09T21:50:30.960" v="1531" actId="21"/>
          <ac:picMkLst>
            <pc:docMk/>
            <pc:sldMk cId="1523015346" sldId="311"/>
            <ac:picMk id="47" creationId="{90E800F6-FC9C-70ED-BE0C-9BDC4206004B}"/>
          </ac:picMkLst>
        </pc:picChg>
        <pc:picChg chg="add del mod ord">
          <ac:chgData name="Ahmed Naji" userId="3a171241294b6a8a" providerId="LiveId" clId="{50534595-3176-4429-BD40-3E8F8B252D35}" dt="2026-08-09T21:50:22.941" v="1528" actId="22"/>
          <ac:picMkLst>
            <pc:docMk/>
            <pc:sldMk cId="1523015346" sldId="311"/>
            <ac:picMk id="49" creationId="{EAC9F56E-CBAE-F7AA-7CC5-A01D98173A31}"/>
          </ac:picMkLst>
        </pc:picChg>
        <pc:picChg chg="add mod">
          <ac:chgData name="Ahmed Naji" userId="3a171241294b6a8a" providerId="LiveId" clId="{50534595-3176-4429-BD40-3E8F8B252D35}" dt="2026-08-09T21:50:50.355" v="1538" actId="14100"/>
          <ac:picMkLst>
            <pc:docMk/>
            <pc:sldMk cId="1523015346" sldId="311"/>
            <ac:picMk id="51" creationId="{98941433-0956-2B15-FAFD-099B93E23A82}"/>
          </ac:picMkLst>
        </pc:picChg>
        <pc:picChg chg="add">
          <ac:chgData name="Ahmed Naji" userId="3a171241294b6a8a" providerId="LiveId" clId="{50534595-3176-4429-BD40-3E8F8B252D35}" dt="2026-08-09T21:50:33.413" v="1532" actId="22"/>
          <ac:picMkLst>
            <pc:docMk/>
            <pc:sldMk cId="1523015346" sldId="311"/>
            <ac:picMk id="61" creationId="{4F8277ED-FCD9-D74A-C502-457A69400D50}"/>
          </ac:picMkLst>
        </pc:picChg>
        <pc:picChg chg="add">
          <ac:chgData name="Ahmed Naji" userId="3a171241294b6a8a" providerId="LiveId" clId="{50534595-3176-4429-BD40-3E8F8B252D35}" dt="2026-08-09T21:50:33.413" v="1532" actId="22"/>
          <ac:picMkLst>
            <pc:docMk/>
            <pc:sldMk cId="1523015346" sldId="311"/>
            <ac:picMk id="63" creationId="{2DCFD7D0-9FD6-6A08-F5CC-1F46A84E7A5A}"/>
          </ac:picMkLst>
        </pc:picChg>
        <pc:picChg chg="add">
          <ac:chgData name="Ahmed Naji" userId="3a171241294b6a8a" providerId="LiveId" clId="{50534595-3176-4429-BD40-3E8F8B252D35}" dt="2026-08-09T21:50:33.413" v="1532" actId="22"/>
          <ac:picMkLst>
            <pc:docMk/>
            <pc:sldMk cId="1523015346" sldId="311"/>
            <ac:picMk id="65" creationId="{E04E1848-5732-5523-1D3D-957BA6FDB156}"/>
          </ac:picMkLst>
        </pc:picChg>
        <pc:picChg chg="add">
          <ac:chgData name="Ahmed Naji" userId="3a171241294b6a8a" providerId="LiveId" clId="{50534595-3176-4429-BD40-3E8F8B252D35}" dt="2026-08-09T21:50:33.413" v="1532" actId="22"/>
          <ac:picMkLst>
            <pc:docMk/>
            <pc:sldMk cId="1523015346" sldId="311"/>
            <ac:picMk id="67" creationId="{CC9CFC8A-1796-0982-6383-FA0F0D97179A}"/>
          </ac:picMkLst>
        </pc:picChg>
        <pc:picChg chg="add">
          <ac:chgData name="Ahmed Naji" userId="3a171241294b6a8a" providerId="LiveId" clId="{50534595-3176-4429-BD40-3E8F8B252D35}" dt="2026-08-09T23:01:41.904" v="2357" actId="22"/>
          <ac:picMkLst>
            <pc:docMk/>
            <pc:sldMk cId="1523015346" sldId="311"/>
            <ac:picMk id="69" creationId="{1AC5FA07-DBB1-0B3D-4DA8-AE642D9A77E5}"/>
          </ac:picMkLst>
        </pc:picChg>
      </pc:sldChg>
      <pc:sldChg chg="addSp delSp modSp add mod">
        <pc:chgData name="Ahmed Naji" userId="3a171241294b6a8a" providerId="LiveId" clId="{50534595-3176-4429-BD40-3E8F8B252D35}" dt="2026-08-10T11:06:41.455" v="2422" actId="11529"/>
        <pc:sldMkLst>
          <pc:docMk/>
          <pc:sldMk cId="3452564164" sldId="312"/>
        </pc:sldMkLst>
        <pc:spChg chg="mod">
          <ac:chgData name="Ahmed Naji" userId="3a171241294b6a8a" providerId="LiveId" clId="{50534595-3176-4429-BD40-3E8F8B252D35}" dt="2026-08-09T21:44:56.779" v="1467"/>
          <ac:spMkLst>
            <pc:docMk/>
            <pc:sldMk cId="3452564164" sldId="312"/>
            <ac:spMk id="3" creationId="{E921D9F2-779D-1EC7-32B5-2AF8B4484756}"/>
          </ac:spMkLst>
        </pc:spChg>
        <pc:spChg chg="del">
          <ac:chgData name="Ahmed Naji" userId="3a171241294b6a8a" providerId="LiveId" clId="{50534595-3176-4429-BD40-3E8F8B252D35}" dt="2026-08-09T21:41:52.457" v="1425" actId="478"/>
          <ac:spMkLst>
            <pc:docMk/>
            <pc:sldMk cId="3452564164" sldId="312"/>
            <ac:spMk id="5" creationId="{334A11AA-173C-BDA3-E8F7-3D8E3808D1E0}"/>
          </ac:spMkLst>
        </pc:spChg>
        <pc:spChg chg="del mod">
          <ac:chgData name="Ahmed Naji" userId="3a171241294b6a8a" providerId="LiveId" clId="{50534595-3176-4429-BD40-3E8F8B252D35}" dt="2026-08-09T21:53:19.073" v="1583" actId="478"/>
          <ac:spMkLst>
            <pc:docMk/>
            <pc:sldMk cId="3452564164" sldId="312"/>
            <ac:spMk id="6" creationId="{C5808ABB-0593-3F28-01DB-E15079010F77}"/>
          </ac:spMkLst>
        </pc:spChg>
        <pc:spChg chg="add mod">
          <ac:chgData name="Ahmed Naji" userId="3a171241294b6a8a" providerId="LiveId" clId="{50534595-3176-4429-BD40-3E8F8B252D35}" dt="2026-08-09T21:53:39.974" v="1591" actId="1076"/>
          <ac:spMkLst>
            <pc:docMk/>
            <pc:sldMk cId="3452564164" sldId="312"/>
            <ac:spMk id="11" creationId="{FBFC8F67-6BA1-3EC5-ADE5-8751EBE65143}"/>
          </ac:spMkLst>
        </pc:spChg>
        <pc:picChg chg="add mod">
          <ac:chgData name="Ahmed Naji" userId="3a171241294b6a8a" providerId="LiveId" clId="{50534595-3176-4429-BD40-3E8F8B252D35}" dt="2026-08-09T21:42:08.466" v="1428" actId="1076"/>
          <ac:picMkLst>
            <pc:docMk/>
            <pc:sldMk cId="3452564164" sldId="312"/>
            <ac:picMk id="7" creationId="{5616D8F7-1C0E-C6EC-036B-E78901A4E755}"/>
          </ac:picMkLst>
        </pc:picChg>
        <pc:picChg chg="add mod">
          <ac:chgData name="Ahmed Naji" userId="3a171241294b6a8a" providerId="LiveId" clId="{50534595-3176-4429-BD40-3E8F8B252D35}" dt="2026-08-09T21:53:44.169" v="1593" actId="14100"/>
          <ac:picMkLst>
            <pc:docMk/>
            <pc:sldMk cId="3452564164" sldId="312"/>
            <ac:picMk id="9" creationId="{7EF16F58-E7C2-B780-BE31-C61ADFED7CDC}"/>
          </ac:picMkLst>
        </pc:picChg>
        <pc:picChg chg="add">
          <ac:chgData name="Ahmed Naji" userId="3a171241294b6a8a" providerId="LiveId" clId="{50534595-3176-4429-BD40-3E8F8B252D35}" dt="2026-08-09T23:01:48.650" v="2361" actId="22"/>
          <ac:picMkLst>
            <pc:docMk/>
            <pc:sldMk cId="3452564164" sldId="312"/>
            <ac:picMk id="13" creationId="{FFB63FC3-A4FB-2FD4-717D-EDB3483C67D5}"/>
          </ac:picMkLst>
        </pc:picChg>
        <pc:cxnChg chg="add">
          <ac:chgData name="Ahmed Naji" userId="3a171241294b6a8a" providerId="LiveId" clId="{50534595-3176-4429-BD40-3E8F8B252D35}" dt="2026-08-10T11:06:41.455" v="2422" actId="11529"/>
          <ac:cxnSpMkLst>
            <pc:docMk/>
            <pc:sldMk cId="3452564164" sldId="312"/>
            <ac:cxnSpMk id="6" creationId="{4DA94573-2DD3-3E36-F5A6-C8D5399000EC}"/>
          </ac:cxnSpMkLst>
        </pc:cxnChg>
      </pc:sldChg>
      <pc:sldChg chg="addSp delSp modSp add mod">
        <pc:chgData name="Ahmed Naji" userId="3a171241294b6a8a" providerId="LiveId" clId="{50534595-3176-4429-BD40-3E8F8B252D35}" dt="2026-08-09T23:01:53.244" v="2364" actId="22"/>
        <pc:sldMkLst>
          <pc:docMk/>
          <pc:sldMk cId="2722566212" sldId="313"/>
        </pc:sldMkLst>
        <pc:spChg chg="del">
          <ac:chgData name="Ahmed Naji" userId="3a171241294b6a8a" providerId="LiveId" clId="{50534595-3176-4429-BD40-3E8F8B252D35}" dt="2026-08-09T21:47:13.342" v="1496" actId="478"/>
          <ac:spMkLst>
            <pc:docMk/>
            <pc:sldMk cId="2722566212" sldId="313"/>
            <ac:spMk id="5" creationId="{82236AB1-41AF-0837-9FEC-A73B2157644E}"/>
          </ac:spMkLst>
        </pc:spChg>
        <pc:spChg chg="del">
          <ac:chgData name="Ahmed Naji" userId="3a171241294b6a8a" providerId="LiveId" clId="{50534595-3176-4429-BD40-3E8F8B252D35}" dt="2026-08-09T21:47:15.161" v="1498" actId="478"/>
          <ac:spMkLst>
            <pc:docMk/>
            <pc:sldMk cId="2722566212" sldId="313"/>
            <ac:spMk id="6" creationId="{84CF4175-7828-6610-21CD-C86E1BA8F4BD}"/>
          </ac:spMkLst>
        </pc:spChg>
        <pc:spChg chg="del">
          <ac:chgData name="Ahmed Naji" userId="3a171241294b6a8a" providerId="LiveId" clId="{50534595-3176-4429-BD40-3E8F8B252D35}" dt="2026-08-09T21:47:14.263" v="1497" actId="478"/>
          <ac:spMkLst>
            <pc:docMk/>
            <pc:sldMk cId="2722566212" sldId="313"/>
            <ac:spMk id="7" creationId="{D242CEBA-A643-5574-7BE9-303CCB92F699}"/>
          </ac:spMkLst>
        </pc:spChg>
        <pc:spChg chg="del">
          <ac:chgData name="Ahmed Naji" userId="3a171241294b6a8a" providerId="LiveId" clId="{50534595-3176-4429-BD40-3E8F8B252D35}" dt="2026-08-09T21:47:15.886" v="1499" actId="478"/>
          <ac:spMkLst>
            <pc:docMk/>
            <pc:sldMk cId="2722566212" sldId="313"/>
            <ac:spMk id="8" creationId="{2C7A1715-78B6-64E6-18E9-95E93A2E698F}"/>
          </ac:spMkLst>
        </pc:spChg>
        <pc:spChg chg="add mod">
          <ac:chgData name="Ahmed Naji" userId="3a171241294b6a8a" providerId="LiveId" clId="{50534595-3176-4429-BD40-3E8F8B252D35}" dt="2026-08-09T21:48:37.782" v="1518" actId="403"/>
          <ac:spMkLst>
            <pc:docMk/>
            <pc:sldMk cId="2722566212" sldId="313"/>
            <ac:spMk id="12" creationId="{DABA47D7-4B63-AFB8-8594-FAD1F491D715}"/>
          </ac:spMkLst>
        </pc:spChg>
        <pc:picChg chg="add mod">
          <ac:chgData name="Ahmed Naji" userId="3a171241294b6a8a" providerId="LiveId" clId="{50534595-3176-4429-BD40-3E8F8B252D35}" dt="2026-08-09T21:48:21.190" v="1515" actId="1038"/>
          <ac:picMkLst>
            <pc:docMk/>
            <pc:sldMk cId="2722566212" sldId="313"/>
            <ac:picMk id="10" creationId="{C2050E58-BBA0-CC06-CCD5-AAE2A40D48DC}"/>
          </ac:picMkLst>
        </pc:picChg>
        <pc:picChg chg="add">
          <ac:chgData name="Ahmed Naji" userId="3a171241294b6a8a" providerId="LiveId" clId="{50534595-3176-4429-BD40-3E8F8B252D35}" dt="2026-08-09T23:01:53.244" v="2364" actId="22"/>
          <ac:picMkLst>
            <pc:docMk/>
            <pc:sldMk cId="2722566212" sldId="313"/>
            <ac:picMk id="14" creationId="{12D3C6F7-4086-A4E9-CFA6-571BF85E876D}"/>
          </ac:picMkLst>
        </pc:picChg>
      </pc:sldChg>
      <pc:sldChg chg="addSp modSp add mod">
        <pc:chgData name="Ahmed Naji" userId="3a171241294b6a8a" providerId="LiveId" clId="{50534595-3176-4429-BD40-3E8F8B252D35}" dt="2026-08-10T11:10:17.455" v="2458" actId="20577"/>
        <pc:sldMkLst>
          <pc:docMk/>
          <pc:sldMk cId="677435598" sldId="314"/>
        </pc:sldMkLst>
        <pc:spChg chg="mod">
          <ac:chgData name="Ahmed Naji" userId="3a171241294b6a8a" providerId="LiveId" clId="{50534595-3176-4429-BD40-3E8F8B252D35}" dt="2026-08-10T11:10:17.455" v="2458" actId="20577"/>
          <ac:spMkLst>
            <pc:docMk/>
            <pc:sldMk cId="677435598" sldId="314"/>
            <ac:spMk id="3" creationId="{D416C4E8-5A3F-E53F-EE20-2FCFE9F956D7}"/>
          </ac:spMkLst>
        </pc:spChg>
        <pc:graphicFrameChg chg="mod modGraphic">
          <ac:chgData name="Ahmed Naji" userId="3a171241294b6a8a" providerId="LiveId" clId="{50534595-3176-4429-BD40-3E8F8B252D35}" dt="2026-08-10T11:09:27.740" v="2427" actId="113"/>
          <ac:graphicFrameMkLst>
            <pc:docMk/>
            <pc:sldMk cId="677435598" sldId="314"/>
            <ac:graphicFrameMk id="8" creationId="{427C626F-1120-C10F-404E-2342A849F935}"/>
          </ac:graphicFrameMkLst>
        </pc:graphicFrameChg>
        <pc:picChg chg="add">
          <ac:chgData name="Ahmed Naji" userId="3a171241294b6a8a" providerId="LiveId" clId="{50534595-3176-4429-BD40-3E8F8B252D35}" dt="2026-08-09T23:02:20.689" v="2382" actId="22"/>
          <ac:picMkLst>
            <pc:docMk/>
            <pc:sldMk cId="677435598" sldId="314"/>
            <ac:picMk id="6" creationId="{ECB8B816-E7ED-ABF7-6126-9CCAE56EA22B}"/>
          </ac:picMkLst>
        </pc:picChg>
      </pc:sldChg>
      <pc:sldChg chg="addSp modSp add mod ord">
        <pc:chgData name="Ahmed Naji" userId="3a171241294b6a8a" providerId="LiveId" clId="{50534595-3176-4429-BD40-3E8F8B252D35}" dt="2026-08-09T23:03:16.234" v="2386" actId="21"/>
        <pc:sldMkLst>
          <pc:docMk/>
          <pc:sldMk cId="4252526483" sldId="315"/>
        </pc:sldMkLst>
        <pc:spChg chg="mod">
          <ac:chgData name="Ahmed Naji" userId="3a171241294b6a8a" providerId="LiveId" clId="{50534595-3176-4429-BD40-3E8F8B252D35}" dt="2026-08-09T23:03:16.234" v="2386" actId="21"/>
          <ac:spMkLst>
            <pc:docMk/>
            <pc:sldMk cId="4252526483" sldId="315"/>
            <ac:spMk id="3" creationId="{7DCB6097-AE56-0B27-A5CD-C39057A31728}"/>
          </ac:spMkLst>
        </pc:spChg>
        <pc:picChg chg="add">
          <ac:chgData name="Ahmed Naji" userId="3a171241294b6a8a" providerId="LiveId" clId="{50534595-3176-4429-BD40-3E8F8B252D35}" dt="2026-08-09T23:01:51.442" v="2363" actId="22"/>
          <ac:picMkLst>
            <pc:docMk/>
            <pc:sldMk cId="4252526483" sldId="315"/>
            <ac:picMk id="5" creationId="{3D2E73E5-738D-6B39-FFD0-F91DD4E0F5FE}"/>
          </ac:picMkLst>
        </pc:picChg>
      </pc:sldChg>
      <pc:sldChg chg="addSp delSp modSp add mod">
        <pc:chgData name="Ahmed Naji" userId="3a171241294b6a8a" providerId="LiveId" clId="{50534595-3176-4429-BD40-3E8F8B252D35}" dt="2026-08-09T23:01:50.157" v="2362" actId="22"/>
        <pc:sldMkLst>
          <pc:docMk/>
          <pc:sldMk cId="1526312972" sldId="316"/>
        </pc:sldMkLst>
        <pc:spChg chg="mod">
          <ac:chgData name="Ahmed Naji" userId="3a171241294b6a8a" providerId="LiveId" clId="{50534595-3176-4429-BD40-3E8F8B252D35}" dt="2026-08-09T22:58:52.245" v="2327" actId="20577"/>
          <ac:spMkLst>
            <pc:docMk/>
            <pc:sldMk cId="1526312972" sldId="316"/>
            <ac:spMk id="3" creationId="{77BD8CA5-5D15-1A04-6824-AE187C886E10}"/>
          </ac:spMkLst>
        </pc:spChg>
        <pc:spChg chg="del">
          <ac:chgData name="Ahmed Naji" userId="3a171241294b6a8a" providerId="LiveId" clId="{50534595-3176-4429-BD40-3E8F8B252D35}" dt="2026-08-09T22:58:42.357" v="2309" actId="478"/>
          <ac:spMkLst>
            <pc:docMk/>
            <pc:sldMk cId="1526312972" sldId="316"/>
            <ac:spMk id="11" creationId="{D6B032BD-14C3-7622-688A-77C2C591A220}"/>
          </ac:spMkLst>
        </pc:spChg>
        <pc:graphicFrameChg chg="add modGraphic">
          <ac:chgData name="Ahmed Naji" userId="3a171241294b6a8a" providerId="LiveId" clId="{50534595-3176-4429-BD40-3E8F8B252D35}" dt="2026-08-09T23:00:01.516" v="2332" actId="207"/>
          <ac:graphicFrameMkLst>
            <pc:docMk/>
            <pc:sldMk cId="1526312972" sldId="316"/>
            <ac:graphicFrameMk id="6" creationId="{1A23355F-183C-DC05-DF39-F39EA778AECE}"/>
          </ac:graphicFrameMkLst>
        </pc:graphicFrameChg>
        <pc:picChg chg="del">
          <ac:chgData name="Ahmed Naji" userId="3a171241294b6a8a" providerId="LiveId" clId="{50534595-3176-4429-BD40-3E8F8B252D35}" dt="2026-08-09T22:58:40.758" v="2308" actId="478"/>
          <ac:picMkLst>
            <pc:docMk/>
            <pc:sldMk cId="1526312972" sldId="316"/>
            <ac:picMk id="7" creationId="{DB95848B-8F32-332C-7F89-5C5543F8A497}"/>
          </ac:picMkLst>
        </pc:picChg>
        <pc:picChg chg="del">
          <ac:chgData name="Ahmed Naji" userId="3a171241294b6a8a" providerId="LiveId" clId="{50534595-3176-4429-BD40-3E8F8B252D35}" dt="2026-08-09T22:58:39.837" v="2307" actId="478"/>
          <ac:picMkLst>
            <pc:docMk/>
            <pc:sldMk cId="1526312972" sldId="316"/>
            <ac:picMk id="9" creationId="{9ECEA869-770F-87A6-BAC1-8AFC80BC7323}"/>
          </ac:picMkLst>
        </pc:picChg>
        <pc:picChg chg="add">
          <ac:chgData name="Ahmed Naji" userId="3a171241294b6a8a" providerId="LiveId" clId="{50534595-3176-4429-BD40-3E8F8B252D35}" dt="2026-08-09T23:01:50.157" v="2362" actId="22"/>
          <ac:picMkLst>
            <pc:docMk/>
            <pc:sldMk cId="1526312972" sldId="316"/>
            <ac:picMk id="10" creationId="{6106F066-FA43-D573-F90F-866B7E0E2135}"/>
          </ac:picMkLst>
        </pc:picChg>
      </pc:sldChg>
    </pc:docChg>
  </pc:docChgLst>
  <pc:docChgLst>
    <pc:chgData name="Ahmed Naji" userId="3a171241294b6a8a" providerId="LiveId" clId="{C2CDC832-1D3E-4DA6-8DF1-73F23F26197C}"/>
    <pc:docChg chg="undo custSel addSld delSld modSld sldOrd">
      <pc:chgData name="Ahmed Naji" userId="3a171241294b6a8a" providerId="LiveId" clId="{C2CDC832-1D3E-4DA6-8DF1-73F23F26197C}" dt="2026-08-03T14:01:28.748" v="3013" actId="1076"/>
      <pc:docMkLst>
        <pc:docMk/>
      </pc:docMkLst>
      <pc:sldChg chg="addSp modSp mod">
        <pc:chgData name="Ahmed Naji" userId="3a171241294b6a8a" providerId="LiveId" clId="{C2CDC832-1D3E-4DA6-8DF1-73F23F26197C}" dt="2026-08-03T13:51:23.024" v="2850" actId="20577"/>
        <pc:sldMkLst>
          <pc:docMk/>
          <pc:sldMk cId="0" sldId="256"/>
        </pc:sldMkLst>
        <pc:spChg chg="mod">
          <ac:chgData name="Ahmed Naji" userId="3a171241294b6a8a" providerId="LiveId" clId="{C2CDC832-1D3E-4DA6-8DF1-73F23F26197C}" dt="2026-08-03T13:51:23.024" v="2850" actId="20577"/>
          <ac:spMkLst>
            <pc:docMk/>
            <pc:sldMk cId="0" sldId="256"/>
            <ac:spMk id="3" creationId="{00000000-0000-0000-0000-000000000000}"/>
          </ac:spMkLst>
        </pc:spChg>
        <pc:picChg chg="add mod">
          <ac:chgData name="Ahmed Naji" userId="3a171241294b6a8a" providerId="LiveId" clId="{C2CDC832-1D3E-4DA6-8DF1-73F23F26197C}" dt="2026-08-03T13:50:55.302" v="2846" actId="1076"/>
          <ac:picMkLst>
            <pc:docMk/>
            <pc:sldMk cId="0" sldId="256"/>
            <ac:picMk id="5" creationId="{E1C87D1B-A334-D7D6-8360-F5950E672C1C}"/>
          </ac:picMkLst>
        </pc:picChg>
      </pc:sldChg>
      <pc:sldChg chg="modSp mod">
        <pc:chgData name="Ahmed Naji" userId="3a171241294b6a8a" providerId="LiveId" clId="{C2CDC832-1D3E-4DA6-8DF1-73F23F26197C}" dt="2026-08-03T13:52:21.367" v="2860" actId="20577"/>
        <pc:sldMkLst>
          <pc:docMk/>
          <pc:sldMk cId="0" sldId="259"/>
        </pc:sldMkLst>
        <pc:spChg chg="mod">
          <ac:chgData name="Ahmed Naji" userId="3a171241294b6a8a" providerId="LiveId" clId="{C2CDC832-1D3E-4DA6-8DF1-73F23F26197C}" dt="2026-08-03T13:52:21.367" v="2860" actId="20577"/>
          <ac:spMkLst>
            <pc:docMk/>
            <pc:sldMk cId="0" sldId="259"/>
            <ac:spMk id="3" creationId="{00000000-0000-0000-0000-000000000000}"/>
          </ac:spMkLst>
        </pc:spChg>
      </pc:sldChg>
      <pc:sldChg chg="modSp mod">
        <pc:chgData name="Ahmed Naji" userId="3a171241294b6a8a" providerId="LiveId" clId="{C2CDC832-1D3E-4DA6-8DF1-73F23F26197C}" dt="2026-08-03T13:57:56.602" v="2945" actId="20577"/>
        <pc:sldMkLst>
          <pc:docMk/>
          <pc:sldMk cId="0" sldId="262"/>
        </pc:sldMkLst>
        <pc:spChg chg="mod">
          <ac:chgData name="Ahmed Naji" userId="3a171241294b6a8a" providerId="LiveId" clId="{C2CDC832-1D3E-4DA6-8DF1-73F23F26197C}" dt="2026-08-03T13:57:56.602" v="2945" actId="20577"/>
          <ac:spMkLst>
            <pc:docMk/>
            <pc:sldMk cId="0" sldId="262"/>
            <ac:spMk id="3" creationId="{00000000-0000-0000-0000-000000000000}"/>
          </ac:spMkLst>
        </pc:spChg>
        <pc:spChg chg="mod">
          <ac:chgData name="Ahmed Naji" userId="3a171241294b6a8a" providerId="LiveId" clId="{C2CDC832-1D3E-4DA6-8DF1-73F23F26197C}" dt="2026-08-03T11:41:26.628" v="2394" actId="2710"/>
          <ac:spMkLst>
            <pc:docMk/>
            <pc:sldMk cId="0" sldId="262"/>
            <ac:spMk id="5" creationId="{00000000-0000-0000-0000-000000000000}"/>
          </ac:spMkLst>
        </pc:spChg>
      </pc:sldChg>
      <pc:sldChg chg="addSp delSp modSp mod ord">
        <pc:chgData name="Ahmed Naji" userId="3a171241294b6a8a" providerId="LiveId" clId="{C2CDC832-1D3E-4DA6-8DF1-73F23F26197C}" dt="2026-08-03T13:53:05.606" v="2874"/>
        <pc:sldMkLst>
          <pc:docMk/>
          <pc:sldMk cId="0" sldId="265"/>
        </pc:sldMkLst>
        <pc:spChg chg="mod">
          <ac:chgData name="Ahmed Naji" userId="3a171241294b6a8a" providerId="LiveId" clId="{C2CDC832-1D3E-4DA6-8DF1-73F23F26197C}" dt="2026-08-03T13:53:05.606" v="2874"/>
          <ac:spMkLst>
            <pc:docMk/>
            <pc:sldMk cId="0" sldId="265"/>
            <ac:spMk id="3" creationId="{00000000-0000-0000-0000-000000000000}"/>
          </ac:spMkLst>
        </pc:spChg>
        <pc:spChg chg="add del mod">
          <ac:chgData name="Ahmed Naji" userId="3a171241294b6a8a" providerId="LiveId" clId="{C2CDC832-1D3E-4DA6-8DF1-73F23F26197C}" dt="2026-08-03T08:16:26.153" v="673" actId="20577"/>
          <ac:spMkLst>
            <pc:docMk/>
            <pc:sldMk cId="0" sldId="265"/>
            <ac:spMk id="5" creationId="{00000000-0000-0000-0000-000000000000}"/>
          </ac:spMkLst>
        </pc:spChg>
        <pc:spChg chg="mod">
          <ac:chgData name="Ahmed Naji" userId="3a171241294b6a8a" providerId="LiveId" clId="{C2CDC832-1D3E-4DA6-8DF1-73F23F26197C}" dt="2026-08-03T08:06:20.938" v="553" actId="20577"/>
          <ac:spMkLst>
            <pc:docMk/>
            <pc:sldMk cId="0" sldId="265"/>
            <ac:spMk id="6" creationId="{00000000-0000-0000-0000-000000000000}"/>
          </ac:spMkLst>
        </pc:spChg>
        <pc:spChg chg="mod">
          <ac:chgData name="Ahmed Naji" userId="3a171241294b6a8a" providerId="LiveId" clId="{C2CDC832-1D3E-4DA6-8DF1-73F23F26197C}" dt="2026-08-03T08:06:27.940" v="562" actId="20577"/>
          <ac:spMkLst>
            <pc:docMk/>
            <pc:sldMk cId="0" sldId="265"/>
            <ac:spMk id="8" creationId="{00000000-0000-0000-0000-000000000000}"/>
          </ac:spMkLst>
        </pc:spChg>
        <pc:spChg chg="add">
          <ac:chgData name="Ahmed Naji" userId="3a171241294b6a8a" providerId="LiveId" clId="{C2CDC832-1D3E-4DA6-8DF1-73F23F26197C}" dt="2026-08-03T08:05:48.163" v="538" actId="22"/>
          <ac:spMkLst>
            <pc:docMk/>
            <pc:sldMk cId="0" sldId="265"/>
            <ac:spMk id="14" creationId="{946E0549-EE06-BA89-2C0C-3999BD5BDC13}"/>
          </ac:spMkLst>
        </pc:spChg>
      </pc:sldChg>
      <pc:sldChg chg="modSp mod ord">
        <pc:chgData name="Ahmed Naji" userId="3a171241294b6a8a" providerId="LiveId" clId="{C2CDC832-1D3E-4DA6-8DF1-73F23F26197C}" dt="2026-08-03T13:54:45.873" v="2903" actId="20577"/>
        <pc:sldMkLst>
          <pc:docMk/>
          <pc:sldMk cId="0" sldId="269"/>
        </pc:sldMkLst>
        <pc:spChg chg="mod">
          <ac:chgData name="Ahmed Naji" userId="3a171241294b6a8a" providerId="LiveId" clId="{C2CDC832-1D3E-4DA6-8DF1-73F23F26197C}" dt="2026-08-03T13:54:45.873" v="2903" actId="20577"/>
          <ac:spMkLst>
            <pc:docMk/>
            <pc:sldMk cId="0" sldId="269"/>
            <ac:spMk id="3" creationId="{00000000-0000-0000-0000-000000000000}"/>
          </ac:spMkLst>
        </pc:spChg>
      </pc:sldChg>
      <pc:sldChg chg="modSp mod ord">
        <pc:chgData name="Ahmed Naji" userId="3a171241294b6a8a" providerId="LiveId" clId="{C2CDC832-1D3E-4DA6-8DF1-73F23F26197C}" dt="2026-08-03T13:55:39.871" v="2915" actId="20577"/>
        <pc:sldMkLst>
          <pc:docMk/>
          <pc:sldMk cId="0" sldId="271"/>
        </pc:sldMkLst>
        <pc:spChg chg="mod">
          <ac:chgData name="Ahmed Naji" userId="3a171241294b6a8a" providerId="LiveId" clId="{C2CDC832-1D3E-4DA6-8DF1-73F23F26197C}" dt="2026-08-03T13:55:39.871" v="2915" actId="20577"/>
          <ac:spMkLst>
            <pc:docMk/>
            <pc:sldMk cId="0" sldId="271"/>
            <ac:spMk id="3" creationId="{00000000-0000-0000-0000-000000000000}"/>
          </ac:spMkLst>
        </pc:spChg>
      </pc:sldChg>
      <pc:sldChg chg="modSp mod ord">
        <pc:chgData name="Ahmed Naji" userId="3a171241294b6a8a" providerId="LiveId" clId="{C2CDC832-1D3E-4DA6-8DF1-73F23F26197C}" dt="2026-08-03T13:53:05.606" v="2874"/>
        <pc:sldMkLst>
          <pc:docMk/>
          <pc:sldMk cId="0" sldId="272"/>
        </pc:sldMkLst>
        <pc:spChg chg="mod">
          <ac:chgData name="Ahmed Naji" userId="3a171241294b6a8a" providerId="LiveId" clId="{C2CDC832-1D3E-4DA6-8DF1-73F23F26197C}" dt="2026-08-03T13:53:05.606" v="2874"/>
          <ac:spMkLst>
            <pc:docMk/>
            <pc:sldMk cId="0" sldId="272"/>
            <ac:spMk id="3" creationId="{00000000-0000-0000-0000-000000000000}"/>
          </ac:spMkLst>
        </pc:spChg>
      </pc:sldChg>
      <pc:sldChg chg="addSp delSp modSp mod ord">
        <pc:chgData name="Ahmed Naji" userId="3a171241294b6a8a" providerId="LiveId" clId="{C2CDC832-1D3E-4DA6-8DF1-73F23F26197C}" dt="2026-08-03T13:56:30.624" v="2926"/>
        <pc:sldMkLst>
          <pc:docMk/>
          <pc:sldMk cId="0" sldId="273"/>
        </pc:sldMkLst>
        <pc:spChg chg="mod">
          <ac:chgData name="Ahmed Naji" userId="3a171241294b6a8a" providerId="LiveId" clId="{C2CDC832-1D3E-4DA6-8DF1-73F23F26197C}" dt="2026-08-03T13:56:30.624" v="2926"/>
          <ac:spMkLst>
            <pc:docMk/>
            <pc:sldMk cId="0" sldId="273"/>
            <ac:spMk id="3" creationId="{00000000-0000-0000-0000-000000000000}"/>
          </ac:spMkLst>
        </pc:spChg>
        <pc:picChg chg="add mod">
          <ac:chgData name="Ahmed Naji" userId="3a171241294b6a8a" providerId="LiveId" clId="{C2CDC832-1D3E-4DA6-8DF1-73F23F26197C}" dt="2026-08-03T11:15:40.955" v="1874" actId="1076"/>
          <ac:picMkLst>
            <pc:docMk/>
            <pc:sldMk cId="0" sldId="273"/>
            <ac:picMk id="7" creationId="{A8B895D4-6FA4-A221-CE89-620544F4F45E}"/>
          </ac:picMkLst>
        </pc:picChg>
      </pc:sldChg>
      <pc:sldChg chg="modSp mod ord">
        <pc:chgData name="Ahmed Naji" userId="3a171241294b6a8a" providerId="LiveId" clId="{C2CDC832-1D3E-4DA6-8DF1-73F23F26197C}" dt="2026-08-03T14:00:11.139" v="3000" actId="313"/>
        <pc:sldMkLst>
          <pc:docMk/>
          <pc:sldMk cId="0" sldId="275"/>
        </pc:sldMkLst>
        <pc:spChg chg="mod">
          <ac:chgData name="Ahmed Naji" userId="3a171241294b6a8a" providerId="LiveId" clId="{C2CDC832-1D3E-4DA6-8DF1-73F23F26197C}" dt="2026-08-03T14:00:11.139" v="3000" actId="313"/>
          <ac:spMkLst>
            <pc:docMk/>
            <pc:sldMk cId="0" sldId="275"/>
            <ac:spMk id="3" creationId="{00000000-0000-0000-0000-000000000000}"/>
          </ac:spMkLst>
        </pc:spChg>
      </pc:sldChg>
      <pc:sldChg chg="modSp mod">
        <pc:chgData name="Ahmed Naji" userId="3a171241294b6a8a" providerId="LiveId" clId="{C2CDC832-1D3E-4DA6-8DF1-73F23F26197C}" dt="2026-08-03T13:58:37.111" v="2946" actId="20577"/>
        <pc:sldMkLst>
          <pc:docMk/>
          <pc:sldMk cId="0" sldId="278"/>
        </pc:sldMkLst>
        <pc:spChg chg="mod">
          <ac:chgData name="Ahmed Naji" userId="3a171241294b6a8a" providerId="LiveId" clId="{C2CDC832-1D3E-4DA6-8DF1-73F23F26197C}" dt="2026-08-03T13:58:37.111" v="2946" actId="20577"/>
          <ac:spMkLst>
            <pc:docMk/>
            <pc:sldMk cId="0" sldId="278"/>
            <ac:spMk id="3" creationId="{00000000-0000-0000-0000-000000000000}"/>
          </ac:spMkLst>
        </pc:spChg>
      </pc:sldChg>
      <pc:sldChg chg="delSp modSp mod">
        <pc:chgData name="Ahmed Naji" userId="3a171241294b6a8a" providerId="LiveId" clId="{C2CDC832-1D3E-4DA6-8DF1-73F23F26197C}" dt="2026-08-03T13:58:41.685" v="2948" actId="20577"/>
        <pc:sldMkLst>
          <pc:docMk/>
          <pc:sldMk cId="0" sldId="279"/>
        </pc:sldMkLst>
        <pc:spChg chg="mod">
          <ac:chgData name="Ahmed Naji" userId="3a171241294b6a8a" providerId="LiveId" clId="{C2CDC832-1D3E-4DA6-8DF1-73F23F26197C}" dt="2026-08-03T13:58:41.685" v="2948" actId="20577"/>
          <ac:spMkLst>
            <pc:docMk/>
            <pc:sldMk cId="0" sldId="279"/>
            <ac:spMk id="3" creationId="{00000000-0000-0000-0000-000000000000}"/>
          </ac:spMkLst>
        </pc:spChg>
        <pc:spChg chg="mod">
          <ac:chgData name="Ahmed Naji" userId="3a171241294b6a8a" providerId="LiveId" clId="{C2CDC832-1D3E-4DA6-8DF1-73F23F26197C}" dt="2026-08-03T13:44:30.285" v="2820" actId="403"/>
          <ac:spMkLst>
            <pc:docMk/>
            <pc:sldMk cId="0" sldId="279"/>
            <ac:spMk id="5" creationId="{00000000-0000-0000-0000-000000000000}"/>
          </ac:spMkLst>
        </pc:spChg>
      </pc:sldChg>
      <pc:sldChg chg="modSp mod">
        <pc:chgData name="Ahmed Naji" userId="3a171241294b6a8a" providerId="LiveId" clId="{C2CDC832-1D3E-4DA6-8DF1-73F23F26197C}" dt="2026-08-03T13:58:46.284" v="2950" actId="20577"/>
        <pc:sldMkLst>
          <pc:docMk/>
          <pc:sldMk cId="0" sldId="280"/>
        </pc:sldMkLst>
        <pc:spChg chg="mod">
          <ac:chgData name="Ahmed Naji" userId="3a171241294b6a8a" providerId="LiveId" clId="{C2CDC832-1D3E-4DA6-8DF1-73F23F26197C}" dt="2026-08-03T13:58:46.284" v="2950" actId="20577"/>
          <ac:spMkLst>
            <pc:docMk/>
            <pc:sldMk cId="0" sldId="280"/>
            <ac:spMk id="3" creationId="{00000000-0000-0000-0000-000000000000}"/>
          </ac:spMkLst>
        </pc:spChg>
      </pc:sldChg>
      <pc:sldChg chg="addSp delSp modSp mod">
        <pc:chgData name="Ahmed Naji" userId="3a171241294b6a8a" providerId="LiveId" clId="{C2CDC832-1D3E-4DA6-8DF1-73F23F26197C}" dt="2026-08-03T14:01:28.748" v="3013" actId="1076"/>
        <pc:sldMkLst>
          <pc:docMk/>
          <pc:sldMk cId="0" sldId="281"/>
        </pc:sldMkLst>
        <pc:spChg chg="mod">
          <ac:chgData name="Ahmed Naji" userId="3a171241294b6a8a" providerId="LiveId" clId="{C2CDC832-1D3E-4DA6-8DF1-73F23F26197C}" dt="2026-08-03T14:01:15.891" v="3008" actId="1076"/>
          <ac:spMkLst>
            <pc:docMk/>
            <pc:sldMk cId="0" sldId="281"/>
            <ac:spMk id="2" creationId="{00000000-0000-0000-0000-000000000000}"/>
          </ac:spMkLst>
        </pc:spChg>
        <pc:spChg chg="mod">
          <ac:chgData name="Ahmed Naji" userId="3a171241294b6a8a" providerId="LiveId" clId="{C2CDC832-1D3E-4DA6-8DF1-73F23F26197C}" dt="2026-08-03T14:01:25.418" v="3012" actId="1076"/>
          <ac:spMkLst>
            <pc:docMk/>
            <pc:sldMk cId="0" sldId="281"/>
            <ac:spMk id="3" creationId="{00000000-0000-0000-0000-000000000000}"/>
          </ac:spMkLst>
        </pc:spChg>
        <pc:picChg chg="add mod">
          <ac:chgData name="Ahmed Naji" userId="3a171241294b6a8a" providerId="LiveId" clId="{C2CDC832-1D3E-4DA6-8DF1-73F23F26197C}" dt="2026-08-03T14:01:28.748" v="3013" actId="1076"/>
          <ac:picMkLst>
            <pc:docMk/>
            <pc:sldMk cId="0" sldId="281"/>
            <ac:picMk id="7" creationId="{E9902CD4-3AED-D29A-BAE8-FCFF43EB582C}"/>
          </ac:picMkLst>
        </pc:picChg>
      </pc:sldChg>
      <pc:sldChg chg="addSp delSp modSp add mod ord">
        <pc:chgData name="Ahmed Naji" userId="3a171241294b6a8a" providerId="LiveId" clId="{C2CDC832-1D3E-4DA6-8DF1-73F23F26197C}" dt="2026-08-03T13:53:23.684" v="2876" actId="12"/>
        <pc:sldMkLst>
          <pc:docMk/>
          <pc:sldMk cId="3363513620" sldId="282"/>
        </pc:sldMkLst>
        <pc:spChg chg="mod">
          <ac:chgData name="Ahmed Naji" userId="3a171241294b6a8a" providerId="LiveId" clId="{C2CDC832-1D3E-4DA6-8DF1-73F23F26197C}" dt="2026-08-03T13:53:05.606" v="2874"/>
          <ac:spMkLst>
            <pc:docMk/>
            <pc:sldMk cId="3363513620" sldId="282"/>
            <ac:spMk id="3" creationId="{47428228-F267-8915-08ED-D54936E558F5}"/>
          </ac:spMkLst>
        </pc:spChg>
      </pc:sldChg>
      <pc:sldChg chg="modSp add mod ord">
        <pc:chgData name="Ahmed Naji" userId="3a171241294b6a8a" providerId="LiveId" clId="{C2CDC832-1D3E-4DA6-8DF1-73F23F26197C}" dt="2026-08-03T13:54:12.804" v="2898" actId="20577"/>
        <pc:sldMkLst>
          <pc:docMk/>
          <pc:sldMk cId="626488183" sldId="283"/>
        </pc:sldMkLst>
        <pc:spChg chg="mod">
          <ac:chgData name="Ahmed Naji" userId="3a171241294b6a8a" providerId="LiveId" clId="{C2CDC832-1D3E-4DA6-8DF1-73F23F26197C}" dt="2026-08-03T13:54:12.804" v="2898" actId="20577"/>
          <ac:spMkLst>
            <pc:docMk/>
            <pc:sldMk cId="626488183" sldId="283"/>
            <ac:spMk id="3" creationId="{8C9ED1DD-4281-95D8-71E1-57AEE986348F}"/>
          </ac:spMkLst>
        </pc:spChg>
      </pc:sldChg>
      <pc:sldChg chg="modSp add mod ord">
        <pc:chgData name="Ahmed Naji" userId="3a171241294b6a8a" providerId="LiveId" clId="{C2CDC832-1D3E-4DA6-8DF1-73F23F26197C}" dt="2026-08-03T13:54:31.376" v="2899" actId="20577"/>
        <pc:sldMkLst>
          <pc:docMk/>
          <pc:sldMk cId="218053156" sldId="284"/>
        </pc:sldMkLst>
        <pc:spChg chg="mod">
          <ac:chgData name="Ahmed Naji" userId="3a171241294b6a8a" providerId="LiveId" clId="{C2CDC832-1D3E-4DA6-8DF1-73F23F26197C}" dt="2026-08-03T13:54:31.376" v="2899" actId="20577"/>
          <ac:spMkLst>
            <pc:docMk/>
            <pc:sldMk cId="218053156" sldId="284"/>
            <ac:spMk id="3" creationId="{A329F900-0D3B-E588-4F36-D73C5B3E5BBC}"/>
          </ac:spMkLst>
        </pc:spChg>
      </pc:sldChg>
      <pc:sldChg chg="delSp modSp add mod">
        <pc:chgData name="Ahmed Naji" userId="3a171241294b6a8a" providerId="LiveId" clId="{C2CDC832-1D3E-4DA6-8DF1-73F23F26197C}" dt="2026-08-03T13:55:25.588" v="2911" actId="20577"/>
        <pc:sldMkLst>
          <pc:docMk/>
          <pc:sldMk cId="1905871455" sldId="287"/>
        </pc:sldMkLst>
        <pc:spChg chg="mod">
          <ac:chgData name="Ahmed Naji" userId="3a171241294b6a8a" providerId="LiveId" clId="{C2CDC832-1D3E-4DA6-8DF1-73F23F26197C}" dt="2026-08-03T13:55:25.588" v="2911" actId="20577"/>
          <ac:spMkLst>
            <pc:docMk/>
            <pc:sldMk cId="1905871455" sldId="287"/>
            <ac:spMk id="3" creationId="{A52B9D99-7619-75BB-1B12-EBBB75C4463B}"/>
          </ac:spMkLst>
        </pc:spChg>
      </pc:sldChg>
      <pc:sldChg chg="addSp modSp add mod">
        <pc:chgData name="Ahmed Naji" userId="3a171241294b6a8a" providerId="LiveId" clId="{C2CDC832-1D3E-4DA6-8DF1-73F23F26197C}" dt="2026-08-03T13:55:19.209" v="2909" actId="20577"/>
        <pc:sldMkLst>
          <pc:docMk/>
          <pc:sldMk cId="3475407519" sldId="288"/>
        </pc:sldMkLst>
        <pc:spChg chg="mod">
          <ac:chgData name="Ahmed Naji" userId="3a171241294b6a8a" providerId="LiveId" clId="{C2CDC832-1D3E-4DA6-8DF1-73F23F26197C}" dt="2026-08-03T13:55:19.209" v="2909" actId="20577"/>
          <ac:spMkLst>
            <pc:docMk/>
            <pc:sldMk cId="3475407519" sldId="288"/>
            <ac:spMk id="3" creationId="{51A0A643-6933-97A7-3E8F-46BF6A326A85}"/>
          </ac:spMkLst>
        </pc:spChg>
        <pc:spChg chg="mod">
          <ac:chgData name="Ahmed Naji" userId="3a171241294b6a8a" providerId="LiveId" clId="{C2CDC832-1D3E-4DA6-8DF1-73F23F26197C}" dt="2026-08-03T10:59:01.905" v="1642" actId="14100"/>
          <ac:spMkLst>
            <pc:docMk/>
            <pc:sldMk cId="3475407519" sldId="288"/>
            <ac:spMk id="5" creationId="{2086A8E5-E11A-F68E-59E0-5E8ABC9A3124}"/>
          </ac:spMkLst>
        </pc:spChg>
        <pc:spChg chg="add mod">
          <ac:chgData name="Ahmed Naji" userId="3a171241294b6a8a" providerId="LiveId" clId="{C2CDC832-1D3E-4DA6-8DF1-73F23F26197C}" dt="2026-08-03T10:59:12.190" v="1645" actId="207"/>
          <ac:spMkLst>
            <pc:docMk/>
            <pc:sldMk cId="3475407519" sldId="288"/>
            <ac:spMk id="8" creationId="{D2438AC4-D124-1D94-D9F3-351167C53583}"/>
          </ac:spMkLst>
        </pc:spChg>
        <pc:picChg chg="add mod">
          <ac:chgData name="Ahmed Naji" userId="3a171241294b6a8a" providerId="LiveId" clId="{C2CDC832-1D3E-4DA6-8DF1-73F23F26197C}" dt="2026-08-03T10:32:03.363" v="1234" actId="1076"/>
          <ac:picMkLst>
            <pc:docMk/>
            <pc:sldMk cId="3475407519" sldId="288"/>
            <ac:picMk id="6" creationId="{4E936651-F32D-B510-FA78-6B6B4A0C1FFE}"/>
          </ac:picMkLst>
        </pc:picChg>
      </pc:sldChg>
      <pc:sldChg chg="addSp delSp modSp add mod">
        <pc:chgData name="Ahmed Naji" userId="3a171241294b6a8a" providerId="LiveId" clId="{C2CDC832-1D3E-4DA6-8DF1-73F23F26197C}" dt="2026-08-03T13:55:31.693" v="2913" actId="20577"/>
        <pc:sldMkLst>
          <pc:docMk/>
          <pc:sldMk cId="2588745107" sldId="290"/>
        </pc:sldMkLst>
        <pc:spChg chg="mod">
          <ac:chgData name="Ahmed Naji" userId="3a171241294b6a8a" providerId="LiveId" clId="{C2CDC832-1D3E-4DA6-8DF1-73F23F26197C}" dt="2026-08-03T13:55:31.693" v="2913" actId="20577"/>
          <ac:spMkLst>
            <pc:docMk/>
            <pc:sldMk cId="2588745107" sldId="290"/>
            <ac:spMk id="3" creationId="{D4EA1940-1D57-1127-58CE-EF58F733CD91}"/>
          </ac:spMkLst>
        </pc:spChg>
        <pc:graphicFrameChg chg="add mod modGraphic">
          <ac:chgData name="Ahmed Naji" userId="3a171241294b6a8a" providerId="LiveId" clId="{C2CDC832-1D3E-4DA6-8DF1-73F23F26197C}" dt="2026-08-03T10:52:52.232" v="1520" actId="12385"/>
          <ac:graphicFrameMkLst>
            <pc:docMk/>
            <pc:sldMk cId="2588745107" sldId="290"/>
            <ac:graphicFrameMk id="7" creationId="{08A2CCCA-4F06-0CD1-E775-7EDE02BEB153}"/>
          </ac:graphicFrameMkLst>
        </pc:graphicFrameChg>
      </pc:sldChg>
      <pc:sldChg chg="addSp delSp modSp add mod">
        <pc:chgData name="Ahmed Naji" userId="3a171241294b6a8a" providerId="LiveId" clId="{C2CDC832-1D3E-4DA6-8DF1-73F23F26197C}" dt="2026-08-03T13:55:57.079" v="2919" actId="20577"/>
        <pc:sldMkLst>
          <pc:docMk/>
          <pc:sldMk cId="4290771662" sldId="291"/>
        </pc:sldMkLst>
        <pc:spChg chg="mod">
          <ac:chgData name="Ahmed Naji" userId="3a171241294b6a8a" providerId="LiveId" clId="{C2CDC832-1D3E-4DA6-8DF1-73F23F26197C}" dt="2026-08-03T13:55:57.079" v="2919" actId="20577"/>
          <ac:spMkLst>
            <pc:docMk/>
            <pc:sldMk cId="4290771662" sldId="291"/>
            <ac:spMk id="3" creationId="{14B87FFD-8626-74C1-3E9A-52A2E77AF932}"/>
          </ac:spMkLst>
        </pc:spChg>
        <pc:picChg chg="add mod">
          <ac:chgData name="Ahmed Naji" userId="3a171241294b6a8a" providerId="LiveId" clId="{C2CDC832-1D3E-4DA6-8DF1-73F23F26197C}" dt="2026-08-03T11:08:28.057" v="1734" actId="1076"/>
          <ac:picMkLst>
            <pc:docMk/>
            <pc:sldMk cId="4290771662" sldId="291"/>
            <ac:picMk id="9" creationId="{9DF60B31-699D-9C2F-77E5-241CA6C66252}"/>
          </ac:picMkLst>
        </pc:picChg>
      </pc:sldChg>
      <pc:sldChg chg="addSp delSp modSp add mod ord">
        <pc:chgData name="Ahmed Naji" userId="3a171241294b6a8a" providerId="LiveId" clId="{C2CDC832-1D3E-4DA6-8DF1-73F23F26197C}" dt="2026-08-03T13:56:02.170" v="2921" actId="20577"/>
        <pc:sldMkLst>
          <pc:docMk/>
          <pc:sldMk cId="323055520" sldId="292"/>
        </pc:sldMkLst>
        <pc:spChg chg="mod">
          <ac:chgData name="Ahmed Naji" userId="3a171241294b6a8a" providerId="LiveId" clId="{C2CDC832-1D3E-4DA6-8DF1-73F23F26197C}" dt="2026-08-03T13:56:02.170" v="2921" actId="20577"/>
          <ac:spMkLst>
            <pc:docMk/>
            <pc:sldMk cId="323055520" sldId="292"/>
            <ac:spMk id="3" creationId="{CB6030AF-680C-DEE2-EF18-8909509604C8}"/>
          </ac:spMkLst>
        </pc:spChg>
        <pc:graphicFrameChg chg="add mod modGraphic">
          <ac:chgData name="Ahmed Naji" userId="3a171241294b6a8a" providerId="LiveId" clId="{C2CDC832-1D3E-4DA6-8DF1-73F23F26197C}" dt="2026-08-03T11:10:51.698" v="1818" actId="1076"/>
          <ac:graphicFrameMkLst>
            <pc:docMk/>
            <pc:sldMk cId="323055520" sldId="292"/>
            <ac:graphicFrameMk id="6" creationId="{4C1108E9-4C5A-2F8E-4F80-414D59F1CAAE}"/>
          </ac:graphicFrameMkLst>
        </pc:graphicFrameChg>
      </pc:sldChg>
      <pc:sldChg chg="addSp delSp modSp add mod">
        <pc:chgData name="Ahmed Naji" userId="3a171241294b6a8a" providerId="LiveId" clId="{C2CDC832-1D3E-4DA6-8DF1-73F23F26197C}" dt="2026-08-03T13:57:01.740" v="2930" actId="20577"/>
        <pc:sldMkLst>
          <pc:docMk/>
          <pc:sldMk cId="2009077222" sldId="293"/>
        </pc:sldMkLst>
        <pc:spChg chg="mod">
          <ac:chgData name="Ahmed Naji" userId="3a171241294b6a8a" providerId="LiveId" clId="{C2CDC832-1D3E-4DA6-8DF1-73F23F26197C}" dt="2026-08-03T13:57:01.740" v="2930" actId="20577"/>
          <ac:spMkLst>
            <pc:docMk/>
            <pc:sldMk cId="2009077222" sldId="293"/>
            <ac:spMk id="3" creationId="{FE75E0D6-F994-9FE2-29AE-77297F3F5A62}"/>
          </ac:spMkLst>
        </pc:spChg>
        <pc:graphicFrameChg chg="add mod modGraphic">
          <ac:chgData name="Ahmed Naji" userId="3a171241294b6a8a" providerId="LiveId" clId="{C2CDC832-1D3E-4DA6-8DF1-73F23F26197C}" dt="2026-08-03T11:34:10.888" v="2261" actId="255"/>
          <ac:graphicFrameMkLst>
            <pc:docMk/>
            <pc:sldMk cId="2009077222" sldId="293"/>
            <ac:graphicFrameMk id="8" creationId="{D88CDEF7-47C2-7276-B113-1F0ED17F1286}"/>
          </ac:graphicFrameMkLst>
        </pc:graphicFrameChg>
      </pc:sldChg>
      <pc:sldChg chg="addSp delSp modSp add mod">
        <pc:chgData name="Ahmed Naji" userId="3a171241294b6a8a" providerId="LiveId" clId="{C2CDC832-1D3E-4DA6-8DF1-73F23F26197C}" dt="2026-08-03T13:57:05.853" v="2932" actId="20577"/>
        <pc:sldMkLst>
          <pc:docMk/>
          <pc:sldMk cId="2152672554" sldId="294"/>
        </pc:sldMkLst>
        <pc:spChg chg="mod">
          <ac:chgData name="Ahmed Naji" userId="3a171241294b6a8a" providerId="LiveId" clId="{C2CDC832-1D3E-4DA6-8DF1-73F23F26197C}" dt="2026-08-03T13:57:05.853" v="2932" actId="20577"/>
          <ac:spMkLst>
            <pc:docMk/>
            <pc:sldMk cId="2152672554" sldId="294"/>
            <ac:spMk id="3" creationId="{F04DDA07-305B-787C-5A35-76A3599A88DF}"/>
          </ac:spMkLst>
        </pc:spChg>
        <pc:spChg chg="add mod">
          <ac:chgData name="Ahmed Naji" userId="3a171241294b6a8a" providerId="LiveId" clId="{C2CDC832-1D3E-4DA6-8DF1-73F23F26197C}" dt="2026-08-03T11:22:30.148" v="2002" actId="2710"/>
          <ac:spMkLst>
            <pc:docMk/>
            <pc:sldMk cId="2152672554" sldId="294"/>
            <ac:spMk id="9" creationId="{80B59B19-5750-D773-DFF9-ABE10E54F2CA}"/>
          </ac:spMkLst>
        </pc:spChg>
        <pc:picChg chg="add mod">
          <ac:chgData name="Ahmed Naji" userId="3a171241294b6a8a" providerId="LiveId" clId="{C2CDC832-1D3E-4DA6-8DF1-73F23F26197C}" dt="2026-08-03T11:21:22.031" v="1968" actId="1076"/>
          <ac:picMkLst>
            <pc:docMk/>
            <pc:sldMk cId="2152672554" sldId="294"/>
            <ac:picMk id="6" creationId="{209DA93F-0C68-3E5E-B124-C5D63CFE4E9A}"/>
          </ac:picMkLst>
        </pc:picChg>
      </pc:sldChg>
      <pc:sldChg chg="addSp delSp modSp add mod">
        <pc:chgData name="Ahmed Naji" userId="3a171241294b6a8a" providerId="LiveId" clId="{C2CDC832-1D3E-4DA6-8DF1-73F23F26197C}" dt="2026-08-03T13:57:15.742" v="2935"/>
        <pc:sldMkLst>
          <pc:docMk/>
          <pc:sldMk cId="2461740144" sldId="295"/>
        </pc:sldMkLst>
        <pc:spChg chg="mod">
          <ac:chgData name="Ahmed Naji" userId="3a171241294b6a8a" providerId="LiveId" clId="{C2CDC832-1D3E-4DA6-8DF1-73F23F26197C}" dt="2026-08-03T13:57:15.742" v="2935"/>
          <ac:spMkLst>
            <pc:docMk/>
            <pc:sldMk cId="2461740144" sldId="295"/>
            <ac:spMk id="3" creationId="{DA6E141B-D3EA-3CA6-B1EE-08BC2C1F684F}"/>
          </ac:spMkLst>
        </pc:spChg>
        <pc:spChg chg="mod">
          <ac:chgData name="Ahmed Naji" userId="3a171241294b6a8a" providerId="LiveId" clId="{C2CDC832-1D3E-4DA6-8DF1-73F23F26197C}" dt="2026-08-03T11:23:38.121" v="2022" actId="12"/>
          <ac:spMkLst>
            <pc:docMk/>
            <pc:sldMk cId="2461740144" sldId="295"/>
            <ac:spMk id="9" creationId="{678A628A-4E2E-4C73-3214-4469422B3297}"/>
          </ac:spMkLst>
        </pc:spChg>
        <pc:picChg chg="add mod">
          <ac:chgData name="Ahmed Naji" userId="3a171241294b6a8a" providerId="LiveId" clId="{C2CDC832-1D3E-4DA6-8DF1-73F23F26197C}" dt="2026-08-03T11:23:00.271" v="2006" actId="1076"/>
          <ac:picMkLst>
            <pc:docMk/>
            <pc:sldMk cId="2461740144" sldId="295"/>
            <ac:picMk id="5" creationId="{3E4BC04B-B390-3AFB-C2BA-D59D8026E88A}"/>
          </ac:picMkLst>
        </pc:picChg>
      </pc:sldChg>
      <pc:sldChg chg="addSp delSp modSp add mod">
        <pc:chgData name="Ahmed Naji" userId="3a171241294b6a8a" providerId="LiveId" clId="{C2CDC832-1D3E-4DA6-8DF1-73F23F26197C}" dt="2026-08-03T13:56:07.292" v="2923" actId="20577"/>
        <pc:sldMkLst>
          <pc:docMk/>
          <pc:sldMk cId="1435609689" sldId="296"/>
        </pc:sldMkLst>
        <pc:spChg chg="mod">
          <ac:chgData name="Ahmed Naji" userId="3a171241294b6a8a" providerId="LiveId" clId="{C2CDC832-1D3E-4DA6-8DF1-73F23F26197C}" dt="2026-08-03T13:56:07.292" v="2923" actId="20577"/>
          <ac:spMkLst>
            <pc:docMk/>
            <pc:sldMk cId="1435609689" sldId="296"/>
            <ac:spMk id="3" creationId="{3A26811B-5A67-CE8A-3BA1-14517602B84F}"/>
          </ac:spMkLst>
        </pc:spChg>
        <pc:picChg chg="add mod">
          <ac:chgData name="Ahmed Naji" userId="3a171241294b6a8a" providerId="LiveId" clId="{C2CDC832-1D3E-4DA6-8DF1-73F23F26197C}" dt="2026-08-03T11:27:07.492" v="2169" actId="1076"/>
          <ac:picMkLst>
            <pc:docMk/>
            <pc:sldMk cId="1435609689" sldId="296"/>
            <ac:picMk id="5" creationId="{DB22AAA6-9D2B-0D5A-D0A6-B0E613B05AFA}"/>
          </ac:picMkLst>
        </pc:picChg>
        <pc:picChg chg="add mod">
          <ac:chgData name="Ahmed Naji" userId="3a171241294b6a8a" providerId="LiveId" clId="{C2CDC832-1D3E-4DA6-8DF1-73F23F26197C}" dt="2026-08-03T11:27:03.857" v="2168" actId="1076"/>
          <ac:picMkLst>
            <pc:docMk/>
            <pc:sldMk cId="1435609689" sldId="296"/>
            <ac:picMk id="9" creationId="{99B1045C-5387-EAAE-6A79-25D73EB1D3EC}"/>
          </ac:picMkLst>
        </pc:picChg>
      </pc:sldChg>
      <pc:sldChg chg="addSp delSp modSp add mod">
        <pc:chgData name="Ahmed Naji" userId="3a171241294b6a8a" providerId="LiveId" clId="{C2CDC832-1D3E-4DA6-8DF1-73F23F26197C}" dt="2026-08-03T14:00:27.850" v="3001"/>
        <pc:sldMkLst>
          <pc:docMk/>
          <pc:sldMk cId="2019531036" sldId="297"/>
        </pc:sldMkLst>
        <pc:spChg chg="mod">
          <ac:chgData name="Ahmed Naji" userId="3a171241294b6a8a" providerId="LiveId" clId="{C2CDC832-1D3E-4DA6-8DF1-73F23F26197C}" dt="2026-08-03T14:00:27.850" v="3001"/>
          <ac:spMkLst>
            <pc:docMk/>
            <pc:sldMk cId="2019531036" sldId="297"/>
            <ac:spMk id="3" creationId="{98724452-961E-AC90-6C04-07F3BE9014AA}"/>
          </ac:spMkLst>
        </pc:spChg>
        <pc:spChg chg="mod">
          <ac:chgData name="Ahmed Naji" userId="3a171241294b6a8a" providerId="LiveId" clId="{C2CDC832-1D3E-4DA6-8DF1-73F23F26197C}" dt="2026-08-03T11:30:13.927" v="2214" actId="2711"/>
          <ac:spMkLst>
            <pc:docMk/>
            <pc:sldMk cId="2019531036" sldId="297"/>
            <ac:spMk id="9" creationId="{AC0270BF-F164-1BD4-C44C-0CF3EA149B31}"/>
          </ac:spMkLst>
        </pc:spChg>
        <pc:picChg chg="add mod">
          <ac:chgData name="Ahmed Naji" userId="3a171241294b6a8a" providerId="LiveId" clId="{C2CDC832-1D3E-4DA6-8DF1-73F23F26197C}" dt="2026-08-03T11:30:36.930" v="2217" actId="1076"/>
          <ac:picMkLst>
            <pc:docMk/>
            <pc:sldMk cId="2019531036" sldId="297"/>
            <ac:picMk id="6" creationId="{4B92ACD6-60A6-57D5-39B2-87B1657B51C7}"/>
          </ac:picMkLst>
        </pc:picChg>
      </pc:sldChg>
      <pc:sldChg chg="addSp delSp modSp add mod">
        <pc:chgData name="Ahmed Naji" userId="3a171241294b6a8a" providerId="LiveId" clId="{C2CDC832-1D3E-4DA6-8DF1-73F23F26197C}" dt="2026-08-03T14:00:30.448" v="3002"/>
        <pc:sldMkLst>
          <pc:docMk/>
          <pc:sldMk cId="890057205" sldId="298"/>
        </pc:sldMkLst>
        <pc:spChg chg="mod">
          <ac:chgData name="Ahmed Naji" userId="3a171241294b6a8a" providerId="LiveId" clId="{C2CDC832-1D3E-4DA6-8DF1-73F23F26197C}" dt="2026-08-03T14:00:30.448" v="3002"/>
          <ac:spMkLst>
            <pc:docMk/>
            <pc:sldMk cId="890057205" sldId="298"/>
            <ac:spMk id="3" creationId="{97F2DE93-DCD4-3E15-F1BA-33571F36EC5E}"/>
          </ac:spMkLst>
        </pc:spChg>
        <pc:spChg chg="mod">
          <ac:chgData name="Ahmed Naji" userId="3a171241294b6a8a" providerId="LiveId" clId="{C2CDC832-1D3E-4DA6-8DF1-73F23F26197C}" dt="2026-08-03T11:33:02.726" v="2248" actId="2711"/>
          <ac:spMkLst>
            <pc:docMk/>
            <pc:sldMk cId="890057205" sldId="298"/>
            <ac:spMk id="9" creationId="{1993ED86-DA1A-97BE-D4EB-DF63BE669746}"/>
          </ac:spMkLst>
        </pc:spChg>
        <pc:graphicFrameChg chg="add mod modGraphic">
          <ac:chgData name="Ahmed Naji" userId="3a171241294b6a8a" providerId="LiveId" clId="{C2CDC832-1D3E-4DA6-8DF1-73F23F26197C}" dt="2026-08-03T11:33:54.555" v="2260" actId="12385"/>
          <ac:graphicFrameMkLst>
            <pc:docMk/>
            <pc:sldMk cId="890057205" sldId="298"/>
            <ac:graphicFrameMk id="5" creationId="{B0B2EA6F-3238-3E7F-2207-750E2E3967B4}"/>
          </ac:graphicFrameMkLst>
        </pc:graphicFrameChg>
      </pc:sldChg>
      <pc:sldChg chg="addSp delSp modSp add mod">
        <pc:chgData name="Ahmed Naji" userId="3a171241294b6a8a" providerId="LiveId" clId="{C2CDC832-1D3E-4DA6-8DF1-73F23F26197C}" dt="2026-08-03T14:00:33.768" v="3003"/>
        <pc:sldMkLst>
          <pc:docMk/>
          <pc:sldMk cId="3571499147" sldId="299"/>
        </pc:sldMkLst>
        <pc:spChg chg="mod">
          <ac:chgData name="Ahmed Naji" userId="3a171241294b6a8a" providerId="LiveId" clId="{C2CDC832-1D3E-4DA6-8DF1-73F23F26197C}" dt="2026-08-03T14:00:33.768" v="3003"/>
          <ac:spMkLst>
            <pc:docMk/>
            <pc:sldMk cId="3571499147" sldId="299"/>
            <ac:spMk id="3" creationId="{3FDC99AD-4D16-A937-8AD6-F835E3E6ECC3}"/>
          </ac:spMkLst>
        </pc:spChg>
        <pc:spChg chg="mod">
          <ac:chgData name="Ahmed Naji" userId="3a171241294b6a8a" providerId="LiveId" clId="{C2CDC832-1D3E-4DA6-8DF1-73F23F26197C}" dt="2026-08-03T11:35:24.811" v="2286" actId="2710"/>
          <ac:spMkLst>
            <pc:docMk/>
            <pc:sldMk cId="3571499147" sldId="299"/>
            <ac:spMk id="9" creationId="{10D00B8A-5735-34BE-9D05-307E12F9856A}"/>
          </ac:spMkLst>
        </pc:spChg>
        <pc:picChg chg="add mod">
          <ac:chgData name="Ahmed Naji" userId="3a171241294b6a8a" providerId="LiveId" clId="{C2CDC832-1D3E-4DA6-8DF1-73F23F26197C}" dt="2026-08-03T11:35:40.557" v="2291" actId="1076"/>
          <ac:picMkLst>
            <pc:docMk/>
            <pc:sldMk cId="3571499147" sldId="299"/>
            <ac:picMk id="6" creationId="{EF0FA28D-5607-A876-07EB-328279C73BE0}"/>
          </ac:picMkLst>
        </pc:picChg>
      </pc:sldChg>
      <pc:sldChg chg="addSp delSp modSp add mod">
        <pc:chgData name="Ahmed Naji" userId="3a171241294b6a8a" providerId="LiveId" clId="{C2CDC832-1D3E-4DA6-8DF1-73F23F26197C}" dt="2026-08-03T14:00:38.246" v="3004"/>
        <pc:sldMkLst>
          <pc:docMk/>
          <pc:sldMk cId="478667172" sldId="300"/>
        </pc:sldMkLst>
        <pc:spChg chg="mod">
          <ac:chgData name="Ahmed Naji" userId="3a171241294b6a8a" providerId="LiveId" clId="{C2CDC832-1D3E-4DA6-8DF1-73F23F26197C}" dt="2026-08-03T14:00:38.246" v="3004"/>
          <ac:spMkLst>
            <pc:docMk/>
            <pc:sldMk cId="478667172" sldId="300"/>
            <ac:spMk id="3" creationId="{C71CC77C-71B1-BED3-E31F-FBFD77BFB338}"/>
          </ac:spMkLst>
        </pc:spChg>
        <pc:spChg chg="mod">
          <ac:chgData name="Ahmed Naji" userId="3a171241294b6a8a" providerId="LiveId" clId="{C2CDC832-1D3E-4DA6-8DF1-73F23F26197C}" dt="2026-08-03T11:37:47.852" v="2326" actId="6549"/>
          <ac:spMkLst>
            <pc:docMk/>
            <pc:sldMk cId="478667172" sldId="300"/>
            <ac:spMk id="9" creationId="{327AA033-E30E-A4F3-FE7F-9FA18437B846}"/>
          </ac:spMkLst>
        </pc:spChg>
        <pc:picChg chg="add mod">
          <ac:chgData name="Ahmed Naji" userId="3a171241294b6a8a" providerId="LiveId" clId="{C2CDC832-1D3E-4DA6-8DF1-73F23F26197C}" dt="2026-08-03T11:37:46.069" v="2325" actId="1076"/>
          <ac:picMkLst>
            <pc:docMk/>
            <pc:sldMk cId="478667172" sldId="300"/>
            <ac:picMk id="5" creationId="{AF7FEB49-F144-0613-4955-9960051974BF}"/>
          </ac:picMkLst>
        </pc:picChg>
      </pc:sldChg>
      <pc:sldChg chg="addSp delSp modSp add mod ord">
        <pc:chgData name="Ahmed Naji" userId="3a171241294b6a8a" providerId="LiveId" clId="{C2CDC832-1D3E-4DA6-8DF1-73F23F26197C}" dt="2026-08-03T13:59:46.545" v="2974"/>
        <pc:sldMkLst>
          <pc:docMk/>
          <pc:sldMk cId="1328038478" sldId="301"/>
        </pc:sldMkLst>
        <pc:spChg chg="mod">
          <ac:chgData name="Ahmed Naji" userId="3a171241294b6a8a" providerId="LiveId" clId="{C2CDC832-1D3E-4DA6-8DF1-73F23F26197C}" dt="2026-08-03T13:59:46.545" v="2974"/>
          <ac:spMkLst>
            <pc:docMk/>
            <pc:sldMk cId="1328038478" sldId="301"/>
            <ac:spMk id="3" creationId="{2E7090D0-2C38-2534-132E-1615BEF3EC8C}"/>
          </ac:spMkLst>
        </pc:spChg>
        <pc:spChg chg="mod">
          <ac:chgData name="Ahmed Naji" userId="3a171241294b6a8a" providerId="LiveId" clId="{C2CDC832-1D3E-4DA6-8DF1-73F23F26197C}" dt="2026-08-03T11:49:31.056" v="2527" actId="20577"/>
          <ac:spMkLst>
            <pc:docMk/>
            <pc:sldMk cId="1328038478" sldId="301"/>
            <ac:spMk id="9" creationId="{7867923F-347B-3ED3-7234-C99B00FF93BB}"/>
          </ac:spMkLst>
        </pc:spChg>
        <pc:graphicFrameChg chg="add mod modGraphic">
          <ac:chgData name="Ahmed Naji" userId="3a171241294b6a8a" providerId="LiveId" clId="{C2CDC832-1D3E-4DA6-8DF1-73F23F26197C}" dt="2026-08-03T11:47:26.326" v="2515" actId="1076"/>
          <ac:graphicFrameMkLst>
            <pc:docMk/>
            <pc:sldMk cId="1328038478" sldId="301"/>
            <ac:graphicFrameMk id="5" creationId="{66A25DD3-3BE9-A0B2-5FE3-18AA98856E83}"/>
          </ac:graphicFrameMkLst>
        </pc:graphicFrameChg>
      </pc:sldChg>
      <pc:sldChg chg="addSp delSp modSp add mod">
        <pc:chgData name="Ahmed Naji" userId="3a171241294b6a8a" providerId="LiveId" clId="{C2CDC832-1D3E-4DA6-8DF1-73F23F26197C}" dt="2026-08-03T13:59:49.144" v="2975"/>
        <pc:sldMkLst>
          <pc:docMk/>
          <pc:sldMk cId="3991853618" sldId="302"/>
        </pc:sldMkLst>
        <pc:spChg chg="mod">
          <ac:chgData name="Ahmed Naji" userId="3a171241294b6a8a" providerId="LiveId" clId="{C2CDC832-1D3E-4DA6-8DF1-73F23F26197C}" dt="2026-08-03T13:59:49.144" v="2975"/>
          <ac:spMkLst>
            <pc:docMk/>
            <pc:sldMk cId="3991853618" sldId="302"/>
            <ac:spMk id="3" creationId="{6874277B-0BD3-1055-6DCA-C3A4199E4505}"/>
          </ac:spMkLst>
        </pc:spChg>
        <pc:spChg chg="mod">
          <ac:chgData name="Ahmed Naji" userId="3a171241294b6a8a" providerId="LiveId" clId="{C2CDC832-1D3E-4DA6-8DF1-73F23F26197C}" dt="2026-08-03T11:50:30.523" v="2537" actId="12"/>
          <ac:spMkLst>
            <pc:docMk/>
            <pc:sldMk cId="3991853618" sldId="302"/>
            <ac:spMk id="9" creationId="{7C6F502B-1536-6FB3-E06A-34562B6A8484}"/>
          </ac:spMkLst>
        </pc:spChg>
        <pc:picChg chg="add mod">
          <ac:chgData name="Ahmed Naji" userId="3a171241294b6a8a" providerId="LiveId" clId="{C2CDC832-1D3E-4DA6-8DF1-73F23F26197C}" dt="2026-08-03T11:50:45.244" v="2540" actId="1076"/>
          <ac:picMkLst>
            <pc:docMk/>
            <pc:sldMk cId="3991853618" sldId="302"/>
            <ac:picMk id="6" creationId="{BEDAEF5F-8727-DA56-DD73-6CA958CB64EE}"/>
          </ac:picMkLst>
        </pc:picChg>
      </pc:sldChg>
      <pc:sldChg chg="addSp delSp modSp add mod">
        <pc:chgData name="Ahmed Naji" userId="3a171241294b6a8a" providerId="LiveId" clId="{C2CDC832-1D3E-4DA6-8DF1-73F23F26197C}" dt="2026-08-03T13:59:51.631" v="2976"/>
        <pc:sldMkLst>
          <pc:docMk/>
          <pc:sldMk cId="3102041826" sldId="303"/>
        </pc:sldMkLst>
        <pc:spChg chg="mod">
          <ac:chgData name="Ahmed Naji" userId="3a171241294b6a8a" providerId="LiveId" clId="{C2CDC832-1D3E-4DA6-8DF1-73F23F26197C}" dt="2026-08-03T13:59:51.631" v="2976"/>
          <ac:spMkLst>
            <pc:docMk/>
            <pc:sldMk cId="3102041826" sldId="303"/>
            <ac:spMk id="3" creationId="{FA08503E-D02B-D7BB-3DD1-38F12F8B4E18}"/>
          </ac:spMkLst>
        </pc:spChg>
        <pc:spChg chg="mod">
          <ac:chgData name="Ahmed Naji" userId="3a171241294b6a8a" providerId="LiveId" clId="{C2CDC832-1D3E-4DA6-8DF1-73F23F26197C}" dt="2026-08-03T11:51:54.599" v="2553" actId="2710"/>
          <ac:spMkLst>
            <pc:docMk/>
            <pc:sldMk cId="3102041826" sldId="303"/>
            <ac:spMk id="9" creationId="{AEBEDBE4-FAD0-A651-3CAA-F54B2C55C9C8}"/>
          </ac:spMkLst>
        </pc:spChg>
        <pc:picChg chg="add mod">
          <ac:chgData name="Ahmed Naji" userId="3a171241294b6a8a" providerId="LiveId" clId="{C2CDC832-1D3E-4DA6-8DF1-73F23F26197C}" dt="2026-08-03T11:52:06.489" v="2557" actId="14100"/>
          <ac:picMkLst>
            <pc:docMk/>
            <pc:sldMk cId="3102041826" sldId="303"/>
            <ac:picMk id="5" creationId="{0265B4DE-3942-017B-2908-4F95B3E3D91D}"/>
          </ac:picMkLst>
        </pc:picChg>
      </pc:sldChg>
      <pc:sldChg chg="addSp delSp modSp add mod">
        <pc:chgData name="Ahmed Naji" userId="3a171241294b6a8a" providerId="LiveId" clId="{C2CDC832-1D3E-4DA6-8DF1-73F23F26197C}" dt="2026-08-03T13:59:56.209" v="2977"/>
        <pc:sldMkLst>
          <pc:docMk/>
          <pc:sldMk cId="178131473" sldId="304"/>
        </pc:sldMkLst>
        <pc:spChg chg="mod">
          <ac:chgData name="Ahmed Naji" userId="3a171241294b6a8a" providerId="LiveId" clId="{C2CDC832-1D3E-4DA6-8DF1-73F23F26197C}" dt="2026-08-03T13:59:56.209" v="2977"/>
          <ac:spMkLst>
            <pc:docMk/>
            <pc:sldMk cId="178131473" sldId="304"/>
            <ac:spMk id="3" creationId="{03E6700C-D35D-C245-4266-E48BA4B3D64B}"/>
          </ac:spMkLst>
        </pc:spChg>
        <pc:spChg chg="add mod">
          <ac:chgData name="Ahmed Naji" userId="3a171241294b6a8a" providerId="LiveId" clId="{C2CDC832-1D3E-4DA6-8DF1-73F23F26197C}" dt="2026-08-03T13:24:28.315" v="2746" actId="1035"/>
          <ac:spMkLst>
            <pc:docMk/>
            <pc:sldMk cId="178131473" sldId="304"/>
            <ac:spMk id="7" creationId="{1A85CC48-E678-4B5E-A3E5-3C17A7C1A958}"/>
          </ac:spMkLst>
        </pc:spChg>
        <pc:spChg chg="mod">
          <ac:chgData name="Ahmed Naji" userId="3a171241294b6a8a" providerId="LiveId" clId="{C2CDC832-1D3E-4DA6-8DF1-73F23F26197C}" dt="2026-08-03T11:53:40.435" v="2573" actId="12"/>
          <ac:spMkLst>
            <pc:docMk/>
            <pc:sldMk cId="178131473" sldId="304"/>
            <ac:spMk id="9" creationId="{73A0EB2E-D079-5593-A9CB-C1EF5B13A41D}"/>
          </ac:spMkLst>
        </pc:spChg>
        <pc:spChg chg="add mod">
          <ac:chgData name="Ahmed Naji" userId="3a171241294b6a8a" providerId="LiveId" clId="{C2CDC832-1D3E-4DA6-8DF1-73F23F26197C}" dt="2026-08-03T13:24:25.320" v="2745" actId="1076"/>
          <ac:spMkLst>
            <pc:docMk/>
            <pc:sldMk cId="178131473" sldId="304"/>
            <ac:spMk id="10" creationId="{C8FF1D9F-351B-67B0-9E52-56187801BA49}"/>
          </ac:spMkLst>
        </pc:spChg>
        <pc:picChg chg="add mod">
          <ac:chgData name="Ahmed Naji" userId="3a171241294b6a8a" providerId="LiveId" clId="{C2CDC832-1D3E-4DA6-8DF1-73F23F26197C}" dt="2026-08-03T13:24:19.464" v="2743" actId="14100"/>
          <ac:picMkLst>
            <pc:docMk/>
            <pc:sldMk cId="178131473" sldId="304"/>
            <ac:picMk id="6" creationId="{A532161D-5F9B-1098-5487-B3D2F91E255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DDA222-C770-409E-903D-D2F4E9888474}" type="datetimeFigureOut">
              <a:rPr lang="en-US" smtClean="0"/>
              <a:t>8/10/2026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4272AE-3A6E-4606-A528-BE3F57E0AAE1}" type="slidenum">
              <a:rPr lang="en-US" smtClean="0"/>
              <a:t>‹#›</a:t>
            </a:fld>
            <a:endParaRPr lang="en-US"/>
          </a:p>
        </p:txBody>
      </p:sp>
    </p:spTree>
    <p:extLst>
      <p:ext uri="{BB962C8B-B14F-4D97-AF65-F5344CB8AC3E}">
        <p14:creationId xmlns:p14="http://schemas.microsoft.com/office/powerpoint/2010/main" val="2004232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4272AE-3A6E-4606-A528-BE3F57E0AAE1}" type="slidenum">
              <a:rPr lang="en-US" smtClean="0"/>
              <a:t>4</a:t>
            </a:fld>
            <a:endParaRPr lang="en-US"/>
          </a:p>
        </p:txBody>
      </p:sp>
    </p:spTree>
    <p:extLst>
      <p:ext uri="{BB962C8B-B14F-4D97-AF65-F5344CB8AC3E}">
        <p14:creationId xmlns:p14="http://schemas.microsoft.com/office/powerpoint/2010/main" val="3631138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4272AE-3A6E-4606-A528-BE3F57E0AAE1}" type="slidenum">
              <a:rPr lang="en-US" smtClean="0"/>
              <a:t>21</a:t>
            </a:fld>
            <a:endParaRPr lang="en-US"/>
          </a:p>
        </p:txBody>
      </p:sp>
    </p:spTree>
    <p:extLst>
      <p:ext uri="{BB962C8B-B14F-4D97-AF65-F5344CB8AC3E}">
        <p14:creationId xmlns:p14="http://schemas.microsoft.com/office/powerpoint/2010/main" val="2782577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399" y="3000559"/>
            <a:ext cx="10362895" cy="2482731"/>
          </a:xfrm>
          <a:prstGeom prst="rect">
            <a:avLst/>
          </a:prstGeom>
          <a:noFill/>
        </p:spPr>
        <p:txBody>
          <a:bodyPr wrap="square">
            <a:spAutoFit/>
          </a:bodyPr>
          <a:lstStyle/>
          <a:p>
            <a:pPr algn="ctr">
              <a:spcAft>
                <a:spcPts val="1500"/>
              </a:spcAft>
              <a:defRPr sz="1400" b="1">
                <a:solidFill>
                  <a:srgbClr val="06B6D4"/>
                </a:solidFill>
              </a:defRPr>
            </a:pPr>
            <a:r>
              <a:rPr dirty="0"/>
              <a:t>MASTER THESIS PRESENTATION | MIDOCEAN UNIVERSITY</a:t>
            </a:r>
          </a:p>
          <a:p>
            <a:pPr algn="ctr">
              <a:spcAft>
                <a:spcPts val="2500"/>
              </a:spcAft>
              <a:defRPr sz="3000" b="1">
                <a:solidFill>
                  <a:srgbClr val="FFFFFF"/>
                </a:solidFill>
              </a:defRPr>
            </a:pPr>
            <a:r>
              <a:rPr lang="en-US" sz="3000" b="1" dirty="0"/>
              <a:t>Early Prediction of Alzheimer’s Disease using Deep Learning and Data Fusion</a:t>
            </a:r>
            <a:endParaRPr dirty="0"/>
          </a:p>
          <a:p>
            <a:pPr algn="ctr">
              <a:defRPr sz="1600">
                <a:solidFill>
                  <a:srgbClr val="CBD5E1"/>
                </a:solidFill>
              </a:defRPr>
            </a:pPr>
            <a:r>
              <a:rPr lang="en-US" dirty="0"/>
              <a:t>By</a:t>
            </a:r>
            <a:r>
              <a:rPr dirty="0"/>
              <a:t>: Ahmed Naji Lutfi &amp; Mohamed Amin Miqdad</a:t>
            </a:r>
            <a:br>
              <a:rPr dirty="0"/>
            </a:br>
            <a:r>
              <a:rPr dirty="0"/>
              <a:t>Supervisor: Dr. Mohamed Essa</a:t>
            </a:r>
            <a:br>
              <a:rPr dirty="0"/>
            </a:br>
            <a:r>
              <a:rPr lang="en-US" sz="1600" dirty="0"/>
              <a:t>Collage of Informatics, Midocean University, Comoros</a:t>
            </a:r>
          </a:p>
        </p:txBody>
      </p:sp>
      <p:pic>
        <p:nvPicPr>
          <p:cNvPr id="5" name="Picture 4">
            <a:extLst>
              <a:ext uri="{FF2B5EF4-FFF2-40B4-BE49-F238E27FC236}">
                <a16:creationId xmlns:a16="http://schemas.microsoft.com/office/drawing/2014/main" id="{E1C87D1B-A334-D7D6-8360-F5950E672C1C}"/>
              </a:ext>
            </a:extLst>
          </p:cNvPr>
          <p:cNvPicPr>
            <a:picLocks noChangeAspect="1"/>
          </p:cNvPicPr>
          <p:nvPr/>
        </p:nvPicPr>
        <p:blipFill>
          <a:blip r:embed="rId2"/>
          <a:stretch>
            <a:fillRect/>
          </a:stretch>
        </p:blipFill>
        <p:spPr>
          <a:xfrm>
            <a:off x="4372292" y="748915"/>
            <a:ext cx="3648584" cy="1867161"/>
          </a:xfrm>
          <a:prstGeom prst="rect">
            <a:avLst/>
          </a:prstGeom>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02336" y="182598"/>
            <a:ext cx="10362895" cy="646331"/>
          </a:xfrm>
          <a:prstGeom prst="rect">
            <a:avLst/>
          </a:prstGeom>
          <a:noFill/>
        </p:spPr>
        <p:txBody>
          <a:bodyPr wrap="square">
            <a:spAutoFit/>
          </a:bodyPr>
          <a:lstStyle/>
          <a:p>
            <a:pPr>
              <a:spcAft>
                <a:spcPts val="2000"/>
              </a:spcAft>
              <a:defRPr sz="3600" b="1">
                <a:solidFill>
                  <a:srgbClr val="FFFFFF"/>
                </a:solidFill>
              </a:defRPr>
            </a:pPr>
            <a:r>
              <a:rPr lang="en-US" dirty="0"/>
              <a:t>Agenda</a:t>
            </a:r>
            <a:endParaRPr dirty="0"/>
          </a:p>
        </p:txBody>
      </p:sp>
      <p:pic>
        <p:nvPicPr>
          <p:cNvPr id="4" name="Picture 3">
            <a:extLst>
              <a:ext uri="{FF2B5EF4-FFF2-40B4-BE49-F238E27FC236}">
                <a16:creationId xmlns:a16="http://schemas.microsoft.com/office/drawing/2014/main" id="{9C244BA2-2074-F6D2-8901-C5546201FD2F}"/>
              </a:ext>
            </a:extLst>
          </p:cNvPr>
          <p:cNvPicPr>
            <a:picLocks noChangeAspect="1"/>
          </p:cNvPicPr>
          <p:nvPr/>
        </p:nvPicPr>
        <p:blipFill>
          <a:blip r:embed="rId2"/>
          <a:stretch>
            <a:fillRect/>
          </a:stretch>
        </p:blipFill>
        <p:spPr>
          <a:xfrm>
            <a:off x="485774" y="879555"/>
            <a:ext cx="7725537" cy="473948"/>
          </a:xfrm>
          <a:prstGeom prst="rect">
            <a:avLst/>
          </a:prstGeom>
        </p:spPr>
      </p:pic>
      <p:pic>
        <p:nvPicPr>
          <p:cNvPr id="10" name="Picture 9">
            <a:extLst>
              <a:ext uri="{FF2B5EF4-FFF2-40B4-BE49-F238E27FC236}">
                <a16:creationId xmlns:a16="http://schemas.microsoft.com/office/drawing/2014/main" id="{855224F9-BD2B-08F1-5610-99A8A3B2321A}"/>
              </a:ext>
            </a:extLst>
          </p:cNvPr>
          <p:cNvPicPr>
            <a:picLocks noChangeAspect="1"/>
          </p:cNvPicPr>
          <p:nvPr/>
        </p:nvPicPr>
        <p:blipFill>
          <a:blip r:embed="rId3"/>
          <a:stretch>
            <a:fillRect/>
          </a:stretch>
        </p:blipFill>
        <p:spPr>
          <a:xfrm>
            <a:off x="704850" y="966597"/>
            <a:ext cx="329131" cy="329131"/>
          </a:xfrm>
          <a:prstGeom prst="rect">
            <a:avLst/>
          </a:prstGeom>
        </p:spPr>
      </p:pic>
      <p:sp>
        <p:nvSpPr>
          <p:cNvPr id="11" name="TextBox 9">
            <a:extLst>
              <a:ext uri="{FF2B5EF4-FFF2-40B4-BE49-F238E27FC236}">
                <a16:creationId xmlns:a16="http://schemas.microsoft.com/office/drawing/2014/main" id="{168D1929-A599-31D0-F684-2E0E0C0A2FF2}"/>
              </a:ext>
            </a:extLst>
          </p:cNvPr>
          <p:cNvSpPr txBox="1"/>
          <p:nvPr/>
        </p:nvSpPr>
        <p:spPr>
          <a:xfrm>
            <a:off x="1239807" y="1111836"/>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sz="1100" b="1" i="0" u="none" dirty="0">
                <a:solidFill>
                  <a:srgbClr val="F8FAFC"/>
                </a:solidFill>
                <a:latin typeface="Poppins"/>
              </a:rPr>
              <a:t>Introduction </a:t>
            </a:r>
          </a:p>
        </p:txBody>
      </p:sp>
      <p:sp>
        <p:nvSpPr>
          <p:cNvPr id="44" name="TextBox 43">
            <a:extLst>
              <a:ext uri="{FF2B5EF4-FFF2-40B4-BE49-F238E27FC236}">
                <a16:creationId xmlns:a16="http://schemas.microsoft.com/office/drawing/2014/main" id="{EE06A7FE-75C2-479D-B8B8-0D55228CB6DD}"/>
              </a:ext>
            </a:extLst>
          </p:cNvPr>
          <p:cNvSpPr txBox="1"/>
          <p:nvPr/>
        </p:nvSpPr>
        <p:spPr>
          <a:xfrm>
            <a:off x="736887" y="1018729"/>
            <a:ext cx="301686" cy="276999"/>
          </a:xfrm>
          <a:prstGeom prst="rect">
            <a:avLst/>
          </a:prstGeom>
          <a:noFill/>
        </p:spPr>
        <p:txBody>
          <a:bodyPr wrap="square" rtlCol="0">
            <a:spAutoFit/>
          </a:bodyPr>
          <a:lstStyle/>
          <a:p>
            <a:pPr algn="ctr"/>
            <a:r>
              <a:rPr lang="en-US" sz="1200" b="1" dirty="0">
                <a:solidFill>
                  <a:schemeClr val="bg1"/>
                </a:solidFill>
              </a:rPr>
              <a:t>1</a:t>
            </a:r>
          </a:p>
        </p:txBody>
      </p:sp>
      <p:pic>
        <p:nvPicPr>
          <p:cNvPr id="31" name="Picture 30">
            <a:extLst>
              <a:ext uri="{FF2B5EF4-FFF2-40B4-BE49-F238E27FC236}">
                <a16:creationId xmlns:a16="http://schemas.microsoft.com/office/drawing/2014/main" id="{5F4072DB-E9EB-B43D-5DC6-4419118287E7}"/>
              </a:ext>
            </a:extLst>
          </p:cNvPr>
          <p:cNvPicPr>
            <a:picLocks noChangeAspect="1"/>
          </p:cNvPicPr>
          <p:nvPr/>
        </p:nvPicPr>
        <p:blipFill>
          <a:blip r:embed="rId2"/>
          <a:stretch>
            <a:fillRect/>
          </a:stretch>
        </p:blipFill>
        <p:spPr>
          <a:xfrm>
            <a:off x="485774" y="1467359"/>
            <a:ext cx="7725537" cy="519506"/>
          </a:xfrm>
          <a:prstGeom prst="rect">
            <a:avLst/>
          </a:prstGeom>
        </p:spPr>
      </p:pic>
      <p:pic>
        <p:nvPicPr>
          <p:cNvPr id="33" name="Picture 32">
            <a:extLst>
              <a:ext uri="{FF2B5EF4-FFF2-40B4-BE49-F238E27FC236}">
                <a16:creationId xmlns:a16="http://schemas.microsoft.com/office/drawing/2014/main" id="{4E5D64DF-B76C-FB33-56E2-F296CE1A7A82}"/>
              </a:ext>
            </a:extLst>
          </p:cNvPr>
          <p:cNvPicPr>
            <a:picLocks noChangeAspect="1"/>
          </p:cNvPicPr>
          <p:nvPr/>
        </p:nvPicPr>
        <p:blipFill>
          <a:blip r:embed="rId3"/>
          <a:stretch>
            <a:fillRect/>
          </a:stretch>
        </p:blipFill>
        <p:spPr>
          <a:xfrm>
            <a:off x="704850" y="1554401"/>
            <a:ext cx="329131" cy="329131"/>
          </a:xfrm>
          <a:prstGeom prst="rect">
            <a:avLst/>
          </a:prstGeom>
        </p:spPr>
      </p:pic>
      <p:sp>
        <p:nvSpPr>
          <p:cNvPr id="35" name="TextBox 9">
            <a:extLst>
              <a:ext uri="{FF2B5EF4-FFF2-40B4-BE49-F238E27FC236}">
                <a16:creationId xmlns:a16="http://schemas.microsoft.com/office/drawing/2014/main" id="{CC8243C3-B2DE-2223-9B33-B046FBF9CD3C}"/>
              </a:ext>
            </a:extLst>
          </p:cNvPr>
          <p:cNvSpPr txBox="1"/>
          <p:nvPr/>
        </p:nvSpPr>
        <p:spPr>
          <a:xfrm>
            <a:off x="1239807" y="1699640"/>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100" b="1" i="0" u="none" dirty="0">
                <a:solidFill>
                  <a:srgbClr val="F8FAFC"/>
                </a:solidFill>
                <a:latin typeface="Poppins"/>
              </a:rPr>
              <a:t>Problem statement</a:t>
            </a:r>
            <a:endParaRPr sz="1100" b="1" i="0" u="none" dirty="0">
              <a:solidFill>
                <a:srgbClr val="F8FAFC"/>
              </a:solidFill>
              <a:latin typeface="Poppins"/>
            </a:endParaRPr>
          </a:p>
        </p:txBody>
      </p:sp>
      <p:sp>
        <p:nvSpPr>
          <p:cNvPr id="37" name="TextBox 36">
            <a:extLst>
              <a:ext uri="{FF2B5EF4-FFF2-40B4-BE49-F238E27FC236}">
                <a16:creationId xmlns:a16="http://schemas.microsoft.com/office/drawing/2014/main" id="{EF2B9509-2EB7-F1E3-11D7-792DC98283D6}"/>
              </a:ext>
            </a:extLst>
          </p:cNvPr>
          <p:cNvSpPr txBox="1"/>
          <p:nvPr/>
        </p:nvSpPr>
        <p:spPr>
          <a:xfrm>
            <a:off x="736887" y="1606533"/>
            <a:ext cx="301686" cy="276999"/>
          </a:xfrm>
          <a:prstGeom prst="rect">
            <a:avLst/>
          </a:prstGeom>
          <a:noFill/>
        </p:spPr>
        <p:txBody>
          <a:bodyPr wrap="square" rtlCol="0">
            <a:spAutoFit/>
          </a:bodyPr>
          <a:lstStyle/>
          <a:p>
            <a:pPr algn="ctr"/>
            <a:r>
              <a:rPr lang="en-US" sz="1200" b="1" dirty="0">
                <a:solidFill>
                  <a:schemeClr val="bg1"/>
                </a:solidFill>
              </a:rPr>
              <a:t>2</a:t>
            </a:r>
          </a:p>
        </p:txBody>
      </p:sp>
      <p:pic>
        <p:nvPicPr>
          <p:cNvPr id="49" name="Picture 48">
            <a:extLst>
              <a:ext uri="{FF2B5EF4-FFF2-40B4-BE49-F238E27FC236}">
                <a16:creationId xmlns:a16="http://schemas.microsoft.com/office/drawing/2014/main" id="{BCC4A752-DD9F-CB9C-A252-19479D854E9E}"/>
              </a:ext>
            </a:extLst>
          </p:cNvPr>
          <p:cNvPicPr>
            <a:picLocks noChangeAspect="1"/>
          </p:cNvPicPr>
          <p:nvPr/>
        </p:nvPicPr>
        <p:blipFill>
          <a:blip r:embed="rId2"/>
          <a:stretch>
            <a:fillRect/>
          </a:stretch>
        </p:blipFill>
        <p:spPr>
          <a:xfrm>
            <a:off x="485774" y="2143298"/>
            <a:ext cx="7725537" cy="519506"/>
          </a:xfrm>
          <a:prstGeom prst="rect">
            <a:avLst/>
          </a:prstGeom>
        </p:spPr>
      </p:pic>
      <p:pic>
        <p:nvPicPr>
          <p:cNvPr id="51" name="Picture 50">
            <a:extLst>
              <a:ext uri="{FF2B5EF4-FFF2-40B4-BE49-F238E27FC236}">
                <a16:creationId xmlns:a16="http://schemas.microsoft.com/office/drawing/2014/main" id="{6E4D14C2-2AA9-79FA-7DF9-780F47FE18B5}"/>
              </a:ext>
            </a:extLst>
          </p:cNvPr>
          <p:cNvPicPr>
            <a:picLocks noChangeAspect="1"/>
          </p:cNvPicPr>
          <p:nvPr/>
        </p:nvPicPr>
        <p:blipFill>
          <a:blip r:embed="rId3"/>
          <a:stretch>
            <a:fillRect/>
          </a:stretch>
        </p:blipFill>
        <p:spPr>
          <a:xfrm>
            <a:off x="704850" y="2230340"/>
            <a:ext cx="329131" cy="329131"/>
          </a:xfrm>
          <a:prstGeom prst="rect">
            <a:avLst/>
          </a:prstGeom>
        </p:spPr>
      </p:pic>
      <p:sp>
        <p:nvSpPr>
          <p:cNvPr id="53" name="TextBox 9">
            <a:extLst>
              <a:ext uri="{FF2B5EF4-FFF2-40B4-BE49-F238E27FC236}">
                <a16:creationId xmlns:a16="http://schemas.microsoft.com/office/drawing/2014/main" id="{7839CFD1-F063-D1B5-0CB2-24BBD295119E}"/>
              </a:ext>
            </a:extLst>
          </p:cNvPr>
          <p:cNvSpPr txBox="1"/>
          <p:nvPr/>
        </p:nvSpPr>
        <p:spPr>
          <a:xfrm>
            <a:off x="1239807" y="2375579"/>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100" b="1" i="0" u="none" dirty="0">
                <a:solidFill>
                  <a:srgbClr val="F8FAFC"/>
                </a:solidFill>
                <a:latin typeface="Poppins"/>
              </a:rPr>
              <a:t>Related work</a:t>
            </a:r>
            <a:endParaRPr sz="1100" b="1" i="0" u="none" dirty="0">
              <a:solidFill>
                <a:srgbClr val="F8FAFC"/>
              </a:solidFill>
              <a:latin typeface="Poppins"/>
            </a:endParaRPr>
          </a:p>
        </p:txBody>
      </p:sp>
      <p:sp>
        <p:nvSpPr>
          <p:cNvPr id="55" name="TextBox 54">
            <a:extLst>
              <a:ext uri="{FF2B5EF4-FFF2-40B4-BE49-F238E27FC236}">
                <a16:creationId xmlns:a16="http://schemas.microsoft.com/office/drawing/2014/main" id="{DAB7BA76-666D-5CED-77DD-C1BBD24532D0}"/>
              </a:ext>
            </a:extLst>
          </p:cNvPr>
          <p:cNvSpPr txBox="1"/>
          <p:nvPr/>
        </p:nvSpPr>
        <p:spPr>
          <a:xfrm>
            <a:off x="736887" y="2282472"/>
            <a:ext cx="301686" cy="276999"/>
          </a:xfrm>
          <a:prstGeom prst="rect">
            <a:avLst/>
          </a:prstGeom>
          <a:noFill/>
        </p:spPr>
        <p:txBody>
          <a:bodyPr wrap="square" rtlCol="0">
            <a:spAutoFit/>
          </a:bodyPr>
          <a:lstStyle/>
          <a:p>
            <a:pPr algn="ctr"/>
            <a:r>
              <a:rPr lang="en-US" sz="1200" b="1" dirty="0">
                <a:solidFill>
                  <a:schemeClr val="bg1"/>
                </a:solidFill>
              </a:rPr>
              <a:t>3</a:t>
            </a:r>
          </a:p>
        </p:txBody>
      </p:sp>
      <p:pic>
        <p:nvPicPr>
          <p:cNvPr id="57" name="Picture 56">
            <a:extLst>
              <a:ext uri="{FF2B5EF4-FFF2-40B4-BE49-F238E27FC236}">
                <a16:creationId xmlns:a16="http://schemas.microsoft.com/office/drawing/2014/main" id="{FE6F14DA-7E85-B60B-C113-4291480923DD}"/>
              </a:ext>
            </a:extLst>
          </p:cNvPr>
          <p:cNvPicPr>
            <a:picLocks noChangeAspect="1"/>
          </p:cNvPicPr>
          <p:nvPr/>
        </p:nvPicPr>
        <p:blipFill>
          <a:blip r:embed="rId2"/>
          <a:stretch>
            <a:fillRect/>
          </a:stretch>
        </p:blipFill>
        <p:spPr>
          <a:xfrm>
            <a:off x="485774" y="2770484"/>
            <a:ext cx="7725537" cy="519506"/>
          </a:xfrm>
          <a:prstGeom prst="rect">
            <a:avLst/>
          </a:prstGeom>
        </p:spPr>
      </p:pic>
      <p:pic>
        <p:nvPicPr>
          <p:cNvPr id="59" name="Picture 58">
            <a:extLst>
              <a:ext uri="{FF2B5EF4-FFF2-40B4-BE49-F238E27FC236}">
                <a16:creationId xmlns:a16="http://schemas.microsoft.com/office/drawing/2014/main" id="{BFE22667-1C41-7CB8-9711-AC9830C500AB}"/>
              </a:ext>
            </a:extLst>
          </p:cNvPr>
          <p:cNvPicPr>
            <a:picLocks noChangeAspect="1"/>
          </p:cNvPicPr>
          <p:nvPr/>
        </p:nvPicPr>
        <p:blipFill>
          <a:blip r:embed="rId3"/>
          <a:stretch>
            <a:fillRect/>
          </a:stretch>
        </p:blipFill>
        <p:spPr>
          <a:xfrm>
            <a:off x="704850" y="2857526"/>
            <a:ext cx="329131" cy="329131"/>
          </a:xfrm>
          <a:prstGeom prst="rect">
            <a:avLst/>
          </a:prstGeom>
        </p:spPr>
      </p:pic>
      <p:sp>
        <p:nvSpPr>
          <p:cNvPr id="61" name="TextBox 9">
            <a:extLst>
              <a:ext uri="{FF2B5EF4-FFF2-40B4-BE49-F238E27FC236}">
                <a16:creationId xmlns:a16="http://schemas.microsoft.com/office/drawing/2014/main" id="{FBACF744-398B-848B-16FE-9C3381BFBE40}"/>
              </a:ext>
            </a:extLst>
          </p:cNvPr>
          <p:cNvSpPr txBox="1"/>
          <p:nvPr/>
        </p:nvSpPr>
        <p:spPr>
          <a:xfrm>
            <a:off x="1239807" y="3002765"/>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100" b="1" i="0" u="none" dirty="0">
                <a:solidFill>
                  <a:srgbClr val="F8FAFC"/>
                </a:solidFill>
                <a:latin typeface="Poppins"/>
              </a:rPr>
              <a:t>Research gap</a:t>
            </a:r>
            <a:endParaRPr sz="1100" b="1" i="0" u="none" dirty="0">
              <a:solidFill>
                <a:srgbClr val="F8FAFC"/>
              </a:solidFill>
              <a:latin typeface="Poppins"/>
            </a:endParaRPr>
          </a:p>
        </p:txBody>
      </p:sp>
      <p:sp>
        <p:nvSpPr>
          <p:cNvPr id="63" name="TextBox 62">
            <a:extLst>
              <a:ext uri="{FF2B5EF4-FFF2-40B4-BE49-F238E27FC236}">
                <a16:creationId xmlns:a16="http://schemas.microsoft.com/office/drawing/2014/main" id="{6ADD7C0A-9581-2572-B7AF-56B8D92EDFC3}"/>
              </a:ext>
            </a:extLst>
          </p:cNvPr>
          <p:cNvSpPr txBox="1"/>
          <p:nvPr/>
        </p:nvSpPr>
        <p:spPr>
          <a:xfrm>
            <a:off x="736887" y="2909658"/>
            <a:ext cx="301686" cy="276999"/>
          </a:xfrm>
          <a:prstGeom prst="rect">
            <a:avLst/>
          </a:prstGeom>
          <a:noFill/>
        </p:spPr>
        <p:txBody>
          <a:bodyPr wrap="square" rtlCol="0">
            <a:spAutoFit/>
          </a:bodyPr>
          <a:lstStyle/>
          <a:p>
            <a:pPr algn="ctr"/>
            <a:r>
              <a:rPr lang="en-US" sz="1200" b="1" dirty="0">
                <a:solidFill>
                  <a:schemeClr val="bg1"/>
                </a:solidFill>
              </a:rPr>
              <a:t>4</a:t>
            </a:r>
          </a:p>
        </p:txBody>
      </p:sp>
      <p:pic>
        <p:nvPicPr>
          <p:cNvPr id="65" name="Picture 64">
            <a:extLst>
              <a:ext uri="{FF2B5EF4-FFF2-40B4-BE49-F238E27FC236}">
                <a16:creationId xmlns:a16="http://schemas.microsoft.com/office/drawing/2014/main" id="{D0E1E554-3166-59D1-54AE-8E34894EC7B9}"/>
              </a:ext>
            </a:extLst>
          </p:cNvPr>
          <p:cNvPicPr>
            <a:picLocks noChangeAspect="1"/>
          </p:cNvPicPr>
          <p:nvPr/>
        </p:nvPicPr>
        <p:blipFill>
          <a:blip r:embed="rId2"/>
          <a:stretch>
            <a:fillRect/>
          </a:stretch>
        </p:blipFill>
        <p:spPr>
          <a:xfrm>
            <a:off x="485773" y="3423390"/>
            <a:ext cx="7725537" cy="519506"/>
          </a:xfrm>
          <a:prstGeom prst="rect">
            <a:avLst/>
          </a:prstGeom>
        </p:spPr>
      </p:pic>
      <p:pic>
        <p:nvPicPr>
          <p:cNvPr id="67" name="Picture 66">
            <a:extLst>
              <a:ext uri="{FF2B5EF4-FFF2-40B4-BE49-F238E27FC236}">
                <a16:creationId xmlns:a16="http://schemas.microsoft.com/office/drawing/2014/main" id="{38C83481-7859-ACDE-ADE3-B76CC88BF9F6}"/>
              </a:ext>
            </a:extLst>
          </p:cNvPr>
          <p:cNvPicPr>
            <a:picLocks noChangeAspect="1"/>
          </p:cNvPicPr>
          <p:nvPr/>
        </p:nvPicPr>
        <p:blipFill>
          <a:blip r:embed="rId3"/>
          <a:stretch>
            <a:fillRect/>
          </a:stretch>
        </p:blipFill>
        <p:spPr>
          <a:xfrm>
            <a:off x="704849" y="3510432"/>
            <a:ext cx="329131" cy="329131"/>
          </a:xfrm>
          <a:prstGeom prst="rect">
            <a:avLst/>
          </a:prstGeom>
        </p:spPr>
      </p:pic>
      <p:sp>
        <p:nvSpPr>
          <p:cNvPr id="69" name="TextBox 9">
            <a:extLst>
              <a:ext uri="{FF2B5EF4-FFF2-40B4-BE49-F238E27FC236}">
                <a16:creationId xmlns:a16="http://schemas.microsoft.com/office/drawing/2014/main" id="{C7C9AFC6-08FC-4439-B771-3BE2FB6E16E9}"/>
              </a:ext>
            </a:extLst>
          </p:cNvPr>
          <p:cNvSpPr txBox="1"/>
          <p:nvPr/>
        </p:nvSpPr>
        <p:spPr>
          <a:xfrm>
            <a:off x="1239806" y="3655671"/>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100" b="1" i="0" u="none" dirty="0">
                <a:solidFill>
                  <a:srgbClr val="F8FAFC"/>
                </a:solidFill>
                <a:latin typeface="Poppins"/>
              </a:rPr>
              <a:t>Objective &amp; Contribution</a:t>
            </a:r>
            <a:endParaRPr sz="1100" b="1" i="0" u="none" dirty="0">
              <a:solidFill>
                <a:srgbClr val="F8FAFC"/>
              </a:solidFill>
              <a:latin typeface="Poppins"/>
            </a:endParaRPr>
          </a:p>
        </p:txBody>
      </p:sp>
      <p:sp>
        <p:nvSpPr>
          <p:cNvPr id="71" name="TextBox 70">
            <a:extLst>
              <a:ext uri="{FF2B5EF4-FFF2-40B4-BE49-F238E27FC236}">
                <a16:creationId xmlns:a16="http://schemas.microsoft.com/office/drawing/2014/main" id="{41FDCD39-9B5A-7A78-3D41-59943D9E32D8}"/>
              </a:ext>
            </a:extLst>
          </p:cNvPr>
          <p:cNvSpPr txBox="1"/>
          <p:nvPr/>
        </p:nvSpPr>
        <p:spPr>
          <a:xfrm>
            <a:off x="736886" y="3562564"/>
            <a:ext cx="301686" cy="276999"/>
          </a:xfrm>
          <a:prstGeom prst="rect">
            <a:avLst/>
          </a:prstGeom>
          <a:noFill/>
        </p:spPr>
        <p:txBody>
          <a:bodyPr wrap="square" rtlCol="0">
            <a:spAutoFit/>
          </a:bodyPr>
          <a:lstStyle/>
          <a:p>
            <a:pPr algn="ctr"/>
            <a:r>
              <a:rPr lang="en-US" sz="1200" b="1" dirty="0">
                <a:solidFill>
                  <a:schemeClr val="bg1"/>
                </a:solidFill>
              </a:rPr>
              <a:t>5</a:t>
            </a:r>
          </a:p>
        </p:txBody>
      </p:sp>
      <p:pic>
        <p:nvPicPr>
          <p:cNvPr id="75" name="Picture 74">
            <a:extLst>
              <a:ext uri="{FF2B5EF4-FFF2-40B4-BE49-F238E27FC236}">
                <a16:creationId xmlns:a16="http://schemas.microsoft.com/office/drawing/2014/main" id="{FACB3176-EA61-CDF7-FDFF-2948F49F34E8}"/>
              </a:ext>
            </a:extLst>
          </p:cNvPr>
          <p:cNvPicPr>
            <a:picLocks noChangeAspect="1"/>
          </p:cNvPicPr>
          <p:nvPr/>
        </p:nvPicPr>
        <p:blipFill>
          <a:blip r:embed="rId2"/>
          <a:stretch>
            <a:fillRect/>
          </a:stretch>
        </p:blipFill>
        <p:spPr>
          <a:xfrm>
            <a:off x="485773" y="4058690"/>
            <a:ext cx="7725537" cy="519506"/>
          </a:xfrm>
          <a:prstGeom prst="rect">
            <a:avLst/>
          </a:prstGeom>
        </p:spPr>
      </p:pic>
      <p:pic>
        <p:nvPicPr>
          <p:cNvPr id="77" name="Picture 76">
            <a:extLst>
              <a:ext uri="{FF2B5EF4-FFF2-40B4-BE49-F238E27FC236}">
                <a16:creationId xmlns:a16="http://schemas.microsoft.com/office/drawing/2014/main" id="{2BCC82D0-E1A1-A69B-8C48-59FF50B4FB16}"/>
              </a:ext>
            </a:extLst>
          </p:cNvPr>
          <p:cNvPicPr>
            <a:picLocks noChangeAspect="1"/>
          </p:cNvPicPr>
          <p:nvPr/>
        </p:nvPicPr>
        <p:blipFill>
          <a:blip r:embed="rId3"/>
          <a:stretch>
            <a:fillRect/>
          </a:stretch>
        </p:blipFill>
        <p:spPr>
          <a:xfrm>
            <a:off x="704849" y="4145732"/>
            <a:ext cx="329131" cy="329131"/>
          </a:xfrm>
          <a:prstGeom prst="rect">
            <a:avLst/>
          </a:prstGeom>
        </p:spPr>
      </p:pic>
      <p:sp>
        <p:nvSpPr>
          <p:cNvPr id="79" name="TextBox 9">
            <a:extLst>
              <a:ext uri="{FF2B5EF4-FFF2-40B4-BE49-F238E27FC236}">
                <a16:creationId xmlns:a16="http://schemas.microsoft.com/office/drawing/2014/main" id="{99C4FD8E-B0D3-4C99-B10A-E5867A025B19}"/>
              </a:ext>
            </a:extLst>
          </p:cNvPr>
          <p:cNvSpPr txBox="1"/>
          <p:nvPr/>
        </p:nvSpPr>
        <p:spPr>
          <a:xfrm>
            <a:off x="1253056" y="4244222"/>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b="1" i="0" u="none" dirty="0">
                <a:solidFill>
                  <a:schemeClr val="bg1"/>
                </a:solidFill>
                <a:latin typeface="Poppins" panose="00000500000000000000" pitchFamily="2" charset="0"/>
                <a:cs typeface="Poppins" panose="00000500000000000000" pitchFamily="2" charset="0"/>
              </a:rPr>
              <a:t>Methodology &amp; </a:t>
            </a:r>
            <a:r>
              <a:rPr lang="en-US" sz="1100" b="1" dirty="0">
                <a:solidFill>
                  <a:schemeClr val="bg1"/>
                </a:solidFill>
                <a:latin typeface="Poppins" panose="00000500000000000000" pitchFamily="2" charset="0"/>
                <a:cs typeface="Poppins" panose="00000500000000000000" pitchFamily="2" charset="0"/>
              </a:rPr>
              <a:t>Architecture</a:t>
            </a:r>
            <a:endParaRPr sz="1100" b="1" i="0" u="none" dirty="0">
              <a:solidFill>
                <a:schemeClr val="bg1"/>
              </a:solidFill>
              <a:latin typeface="Poppins" panose="00000500000000000000" pitchFamily="2" charset="0"/>
              <a:cs typeface="Poppins" panose="00000500000000000000" pitchFamily="2" charset="0"/>
            </a:endParaRPr>
          </a:p>
        </p:txBody>
      </p:sp>
      <p:sp>
        <p:nvSpPr>
          <p:cNvPr id="81" name="TextBox 80">
            <a:extLst>
              <a:ext uri="{FF2B5EF4-FFF2-40B4-BE49-F238E27FC236}">
                <a16:creationId xmlns:a16="http://schemas.microsoft.com/office/drawing/2014/main" id="{128FB48F-FD6C-2E3D-CA2F-9EE7577BC886}"/>
              </a:ext>
            </a:extLst>
          </p:cNvPr>
          <p:cNvSpPr txBox="1"/>
          <p:nvPr/>
        </p:nvSpPr>
        <p:spPr>
          <a:xfrm>
            <a:off x="736886" y="4197864"/>
            <a:ext cx="301686" cy="276999"/>
          </a:xfrm>
          <a:prstGeom prst="rect">
            <a:avLst/>
          </a:prstGeom>
          <a:noFill/>
        </p:spPr>
        <p:txBody>
          <a:bodyPr wrap="square" rtlCol="0">
            <a:spAutoFit/>
          </a:bodyPr>
          <a:lstStyle/>
          <a:p>
            <a:pPr algn="ctr"/>
            <a:r>
              <a:rPr lang="en-US" sz="1200" b="1" dirty="0">
                <a:solidFill>
                  <a:schemeClr val="bg1"/>
                </a:solidFill>
              </a:rPr>
              <a:t>6</a:t>
            </a:r>
          </a:p>
        </p:txBody>
      </p:sp>
      <p:pic>
        <p:nvPicPr>
          <p:cNvPr id="91" name="Picture 90">
            <a:extLst>
              <a:ext uri="{FF2B5EF4-FFF2-40B4-BE49-F238E27FC236}">
                <a16:creationId xmlns:a16="http://schemas.microsoft.com/office/drawing/2014/main" id="{52D13490-9E6C-32FE-B31B-85077B49B1D9}"/>
              </a:ext>
            </a:extLst>
          </p:cNvPr>
          <p:cNvPicPr>
            <a:picLocks noChangeAspect="1"/>
          </p:cNvPicPr>
          <p:nvPr/>
        </p:nvPicPr>
        <p:blipFill>
          <a:blip r:embed="rId2"/>
          <a:stretch>
            <a:fillRect/>
          </a:stretch>
        </p:blipFill>
        <p:spPr>
          <a:xfrm>
            <a:off x="485774" y="4763728"/>
            <a:ext cx="7725537" cy="519506"/>
          </a:xfrm>
          <a:prstGeom prst="rect">
            <a:avLst/>
          </a:prstGeom>
        </p:spPr>
      </p:pic>
      <p:pic>
        <p:nvPicPr>
          <p:cNvPr id="93" name="Picture 92">
            <a:extLst>
              <a:ext uri="{FF2B5EF4-FFF2-40B4-BE49-F238E27FC236}">
                <a16:creationId xmlns:a16="http://schemas.microsoft.com/office/drawing/2014/main" id="{08A7B920-F600-0367-DBDE-DF01330DA9DD}"/>
              </a:ext>
            </a:extLst>
          </p:cNvPr>
          <p:cNvPicPr>
            <a:picLocks noChangeAspect="1"/>
          </p:cNvPicPr>
          <p:nvPr/>
        </p:nvPicPr>
        <p:blipFill>
          <a:blip r:embed="rId3"/>
          <a:stretch>
            <a:fillRect/>
          </a:stretch>
        </p:blipFill>
        <p:spPr>
          <a:xfrm>
            <a:off x="704850" y="4850770"/>
            <a:ext cx="329131" cy="329131"/>
          </a:xfrm>
          <a:prstGeom prst="rect">
            <a:avLst/>
          </a:prstGeom>
        </p:spPr>
      </p:pic>
      <p:sp>
        <p:nvSpPr>
          <p:cNvPr id="95" name="TextBox 9">
            <a:extLst>
              <a:ext uri="{FF2B5EF4-FFF2-40B4-BE49-F238E27FC236}">
                <a16:creationId xmlns:a16="http://schemas.microsoft.com/office/drawing/2014/main" id="{B0CD14BF-9DC8-E29A-CF69-AD69135108CB}"/>
              </a:ext>
            </a:extLst>
          </p:cNvPr>
          <p:cNvSpPr txBox="1"/>
          <p:nvPr/>
        </p:nvSpPr>
        <p:spPr>
          <a:xfrm>
            <a:off x="1253057" y="4949260"/>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100" b="1" i="0" u="none" dirty="0">
                <a:solidFill>
                  <a:srgbClr val="F8FAFC"/>
                </a:solidFill>
                <a:latin typeface="Poppins"/>
              </a:rPr>
              <a:t>Results &amp; Discussion</a:t>
            </a:r>
            <a:endParaRPr sz="1100" b="1" i="0" u="none" dirty="0">
              <a:solidFill>
                <a:srgbClr val="F8FAFC"/>
              </a:solidFill>
              <a:latin typeface="Poppins"/>
            </a:endParaRPr>
          </a:p>
        </p:txBody>
      </p:sp>
      <p:sp>
        <p:nvSpPr>
          <p:cNvPr id="97" name="TextBox 96">
            <a:extLst>
              <a:ext uri="{FF2B5EF4-FFF2-40B4-BE49-F238E27FC236}">
                <a16:creationId xmlns:a16="http://schemas.microsoft.com/office/drawing/2014/main" id="{EA57A52C-5E30-FECF-9B59-C79DD7F1CFFA}"/>
              </a:ext>
            </a:extLst>
          </p:cNvPr>
          <p:cNvSpPr txBox="1"/>
          <p:nvPr/>
        </p:nvSpPr>
        <p:spPr>
          <a:xfrm>
            <a:off x="727743" y="4884614"/>
            <a:ext cx="301686" cy="276999"/>
          </a:xfrm>
          <a:prstGeom prst="rect">
            <a:avLst/>
          </a:prstGeom>
          <a:noFill/>
        </p:spPr>
        <p:txBody>
          <a:bodyPr wrap="square" rtlCol="0">
            <a:spAutoFit/>
          </a:bodyPr>
          <a:lstStyle/>
          <a:p>
            <a:pPr algn="ctr"/>
            <a:r>
              <a:rPr lang="en-US" sz="1200" b="1" dirty="0">
                <a:solidFill>
                  <a:schemeClr val="bg1"/>
                </a:solidFill>
              </a:rPr>
              <a:t>7</a:t>
            </a:r>
          </a:p>
        </p:txBody>
      </p:sp>
      <p:pic>
        <p:nvPicPr>
          <p:cNvPr id="99" name="Picture 98">
            <a:extLst>
              <a:ext uri="{FF2B5EF4-FFF2-40B4-BE49-F238E27FC236}">
                <a16:creationId xmlns:a16="http://schemas.microsoft.com/office/drawing/2014/main" id="{66FEFA66-8BBC-D6BF-7534-551BC9FF9E06}"/>
              </a:ext>
            </a:extLst>
          </p:cNvPr>
          <p:cNvPicPr>
            <a:picLocks noChangeAspect="1"/>
          </p:cNvPicPr>
          <p:nvPr/>
        </p:nvPicPr>
        <p:blipFill>
          <a:blip r:embed="rId2"/>
          <a:stretch>
            <a:fillRect/>
          </a:stretch>
        </p:blipFill>
        <p:spPr>
          <a:xfrm>
            <a:off x="485773" y="5435634"/>
            <a:ext cx="7725537" cy="519506"/>
          </a:xfrm>
          <a:prstGeom prst="rect">
            <a:avLst/>
          </a:prstGeom>
        </p:spPr>
      </p:pic>
      <p:pic>
        <p:nvPicPr>
          <p:cNvPr id="101" name="Picture 100">
            <a:extLst>
              <a:ext uri="{FF2B5EF4-FFF2-40B4-BE49-F238E27FC236}">
                <a16:creationId xmlns:a16="http://schemas.microsoft.com/office/drawing/2014/main" id="{BD5902B3-5E9B-19CB-140D-A40D47BBF1DF}"/>
              </a:ext>
            </a:extLst>
          </p:cNvPr>
          <p:cNvPicPr>
            <a:picLocks noChangeAspect="1"/>
          </p:cNvPicPr>
          <p:nvPr/>
        </p:nvPicPr>
        <p:blipFill>
          <a:blip r:embed="rId3"/>
          <a:stretch>
            <a:fillRect/>
          </a:stretch>
        </p:blipFill>
        <p:spPr>
          <a:xfrm>
            <a:off x="704849" y="5522676"/>
            <a:ext cx="329131" cy="329131"/>
          </a:xfrm>
          <a:prstGeom prst="rect">
            <a:avLst/>
          </a:prstGeom>
        </p:spPr>
      </p:pic>
      <p:sp>
        <p:nvSpPr>
          <p:cNvPr id="103" name="TextBox 9">
            <a:extLst>
              <a:ext uri="{FF2B5EF4-FFF2-40B4-BE49-F238E27FC236}">
                <a16:creationId xmlns:a16="http://schemas.microsoft.com/office/drawing/2014/main" id="{B6916695-1A15-7173-8380-C49BD61AD222}"/>
              </a:ext>
            </a:extLst>
          </p:cNvPr>
          <p:cNvSpPr txBox="1"/>
          <p:nvPr/>
        </p:nvSpPr>
        <p:spPr>
          <a:xfrm>
            <a:off x="1253056" y="5621166"/>
            <a:ext cx="2490311" cy="169277"/>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100" b="1" i="0" u="none" dirty="0">
                <a:solidFill>
                  <a:srgbClr val="F8FAFC"/>
                </a:solidFill>
                <a:latin typeface="Poppins"/>
              </a:rPr>
              <a:t>Conclusion &amp; Future work</a:t>
            </a:r>
            <a:endParaRPr sz="1100" b="1" i="0" u="none" dirty="0">
              <a:solidFill>
                <a:srgbClr val="F8FAFC"/>
              </a:solidFill>
              <a:latin typeface="Poppins"/>
            </a:endParaRPr>
          </a:p>
        </p:txBody>
      </p:sp>
      <p:sp>
        <p:nvSpPr>
          <p:cNvPr id="105" name="TextBox 104">
            <a:extLst>
              <a:ext uri="{FF2B5EF4-FFF2-40B4-BE49-F238E27FC236}">
                <a16:creationId xmlns:a16="http://schemas.microsoft.com/office/drawing/2014/main" id="{61B64232-0486-26D4-3DE3-EA9D69938084}"/>
              </a:ext>
            </a:extLst>
          </p:cNvPr>
          <p:cNvSpPr txBox="1"/>
          <p:nvPr/>
        </p:nvSpPr>
        <p:spPr>
          <a:xfrm>
            <a:off x="727742" y="5556520"/>
            <a:ext cx="301686" cy="276999"/>
          </a:xfrm>
          <a:prstGeom prst="rect">
            <a:avLst/>
          </a:prstGeom>
          <a:noFill/>
        </p:spPr>
        <p:txBody>
          <a:bodyPr wrap="square" rtlCol="0">
            <a:spAutoFit/>
          </a:bodyPr>
          <a:lstStyle/>
          <a:p>
            <a:pPr algn="ctr"/>
            <a:r>
              <a:rPr lang="en-US" sz="1200" b="1" dirty="0">
                <a:solidFill>
                  <a:schemeClr val="bg1"/>
                </a:solidFill>
              </a:rPr>
              <a:t>8</a:t>
            </a:r>
          </a:p>
        </p:txBody>
      </p:sp>
      <p:pic>
        <p:nvPicPr>
          <p:cNvPr id="107" name="Picture 106">
            <a:extLst>
              <a:ext uri="{FF2B5EF4-FFF2-40B4-BE49-F238E27FC236}">
                <a16:creationId xmlns:a16="http://schemas.microsoft.com/office/drawing/2014/main" id="{AA3B4922-F67F-0AA2-A57C-FB4897C81A85}"/>
              </a:ext>
            </a:extLst>
          </p:cNvPr>
          <p:cNvPicPr>
            <a:picLocks noChangeAspect="1"/>
          </p:cNvPicPr>
          <p:nvPr/>
        </p:nvPicPr>
        <p:blipFill>
          <a:blip r:embed="rId4"/>
          <a:stretch>
            <a:fillRect/>
          </a:stretch>
        </p:blipFill>
        <p:spPr>
          <a:xfrm>
            <a:off x="9771759" y="87555"/>
            <a:ext cx="2360868" cy="1024281"/>
          </a:xfrm>
          <a:prstGeom prst="rect">
            <a:avLst/>
          </a:prstGeom>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EBCCF-EA73-2F88-96D9-D86953221A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0F35D4-D40F-C569-1D0E-8F60549AF087}"/>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7C9DB4AC-3CDB-C205-1C66-573A58C6EFBB}"/>
              </a:ext>
            </a:extLst>
          </p:cNvPr>
          <p:cNvSpPr txBox="1"/>
          <p:nvPr/>
        </p:nvSpPr>
        <p:spPr>
          <a:xfrm>
            <a:off x="914400" y="2011680"/>
            <a:ext cx="10362895" cy="646331"/>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01</a:t>
            </a:r>
            <a:r>
              <a:rPr lang="en-US" dirty="0"/>
              <a:t> </a:t>
            </a:r>
            <a:r>
              <a:rPr dirty="0"/>
              <a:t>Introduction</a:t>
            </a:r>
            <a:endParaRPr lang="en-US" dirty="0"/>
          </a:p>
        </p:txBody>
      </p:sp>
      <p:pic>
        <p:nvPicPr>
          <p:cNvPr id="5" name="Picture 4">
            <a:extLst>
              <a:ext uri="{FF2B5EF4-FFF2-40B4-BE49-F238E27FC236}">
                <a16:creationId xmlns:a16="http://schemas.microsoft.com/office/drawing/2014/main" id="{110C5670-3DDA-867A-CD8F-90A4393C5309}"/>
              </a:ext>
            </a:extLst>
          </p:cNvPr>
          <p:cNvPicPr>
            <a:picLocks noChangeAspect="1"/>
          </p:cNvPicPr>
          <p:nvPr/>
        </p:nvPicPr>
        <p:blipFill>
          <a:blip r:embed="rId2"/>
          <a:stretch>
            <a:fillRect/>
          </a:stretch>
        </p:blipFill>
        <p:spPr>
          <a:xfrm>
            <a:off x="9771759" y="87555"/>
            <a:ext cx="2360868" cy="1024281"/>
          </a:xfrm>
          <a:prstGeom prst="rect">
            <a:avLst/>
          </a:prstGeom>
        </p:spPr>
      </p:pic>
    </p:spTree>
    <p:extLst>
      <p:ext uri="{BB962C8B-B14F-4D97-AF65-F5344CB8AC3E}">
        <p14:creationId xmlns:p14="http://schemas.microsoft.com/office/powerpoint/2010/main" val="4272640742"/>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B839E-BF29-49CC-7FCA-5EFA3F84BB7B}"/>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47428228-F267-8915-08ED-D54936E558F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1 : Introduction</a:t>
            </a:r>
            <a:endParaRPr dirty="0"/>
          </a:p>
          <a:p>
            <a:pPr>
              <a:defRPr sz="2200" b="1">
                <a:solidFill>
                  <a:srgbClr val="FFFFFF"/>
                </a:solidFill>
                <a:latin typeface="Arial"/>
              </a:defRPr>
            </a:pPr>
            <a:r>
              <a:rPr lang="en-US" dirty="0"/>
              <a:t>Overview</a:t>
            </a:r>
            <a:endParaRPr dirty="0"/>
          </a:p>
        </p:txBody>
      </p:sp>
      <p:sp>
        <p:nvSpPr>
          <p:cNvPr id="4" name="Rectangle 3">
            <a:extLst>
              <a:ext uri="{FF2B5EF4-FFF2-40B4-BE49-F238E27FC236}">
                <a16:creationId xmlns:a16="http://schemas.microsoft.com/office/drawing/2014/main" id="{00053214-C305-F469-14FF-980D43AB1ADB}"/>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image.png">
            <a:extLst>
              <a:ext uri="{FF2B5EF4-FFF2-40B4-BE49-F238E27FC236}">
                <a16:creationId xmlns:a16="http://schemas.microsoft.com/office/drawing/2014/main" id="{EE73C327-E4A6-05FD-A613-56A89B7695AC}"/>
              </a:ext>
            </a:extLst>
          </p:cNvPr>
          <p:cNvPicPr>
            <a:picLocks noChangeAspect="1"/>
          </p:cNvPicPr>
          <p:nvPr/>
        </p:nvPicPr>
        <p:blipFill>
          <a:blip r:embed="rId3"/>
          <a:stretch>
            <a:fillRect/>
          </a:stretch>
        </p:blipFill>
        <p:spPr>
          <a:xfrm>
            <a:off x="523875" y="1822400"/>
            <a:ext cx="3587650" cy="1692324"/>
          </a:xfrm>
          <a:prstGeom prst="rect">
            <a:avLst/>
          </a:prstGeom>
        </p:spPr>
      </p:pic>
      <p:pic>
        <p:nvPicPr>
          <p:cNvPr id="12" name="Picture 11" descr="image.png">
            <a:extLst>
              <a:ext uri="{FF2B5EF4-FFF2-40B4-BE49-F238E27FC236}">
                <a16:creationId xmlns:a16="http://schemas.microsoft.com/office/drawing/2014/main" id="{53F82BB9-B354-B5E9-1619-7711255330C4}"/>
              </a:ext>
            </a:extLst>
          </p:cNvPr>
          <p:cNvPicPr>
            <a:picLocks noChangeAspect="1"/>
          </p:cNvPicPr>
          <p:nvPr/>
        </p:nvPicPr>
        <p:blipFill>
          <a:blip r:embed="rId4"/>
          <a:stretch>
            <a:fillRect/>
          </a:stretch>
        </p:blipFill>
        <p:spPr>
          <a:xfrm>
            <a:off x="4302025" y="1822400"/>
            <a:ext cx="3587799" cy="1692324"/>
          </a:xfrm>
          <a:prstGeom prst="rect">
            <a:avLst/>
          </a:prstGeom>
        </p:spPr>
      </p:pic>
      <p:pic>
        <p:nvPicPr>
          <p:cNvPr id="14" name="Picture 13" descr="image.png">
            <a:extLst>
              <a:ext uri="{FF2B5EF4-FFF2-40B4-BE49-F238E27FC236}">
                <a16:creationId xmlns:a16="http://schemas.microsoft.com/office/drawing/2014/main" id="{AFCB463D-3967-71E5-6FB1-09203F1415AB}"/>
              </a:ext>
            </a:extLst>
          </p:cNvPr>
          <p:cNvPicPr>
            <a:picLocks noChangeAspect="1"/>
          </p:cNvPicPr>
          <p:nvPr/>
        </p:nvPicPr>
        <p:blipFill>
          <a:blip r:embed="rId5"/>
          <a:stretch>
            <a:fillRect/>
          </a:stretch>
        </p:blipFill>
        <p:spPr>
          <a:xfrm>
            <a:off x="8080325" y="1822400"/>
            <a:ext cx="3587650" cy="1692324"/>
          </a:xfrm>
          <a:prstGeom prst="rect">
            <a:avLst/>
          </a:prstGeom>
        </p:spPr>
      </p:pic>
      <p:pic>
        <p:nvPicPr>
          <p:cNvPr id="16" name="Picture 15" descr="image.png">
            <a:extLst>
              <a:ext uri="{FF2B5EF4-FFF2-40B4-BE49-F238E27FC236}">
                <a16:creationId xmlns:a16="http://schemas.microsoft.com/office/drawing/2014/main" id="{4006B8D5-FFC6-B7AD-C416-09B8A71176AE}"/>
              </a:ext>
            </a:extLst>
          </p:cNvPr>
          <p:cNvPicPr>
            <a:picLocks noChangeAspect="1"/>
          </p:cNvPicPr>
          <p:nvPr/>
        </p:nvPicPr>
        <p:blipFill>
          <a:blip r:embed="rId6"/>
          <a:stretch>
            <a:fillRect/>
          </a:stretch>
        </p:blipFill>
        <p:spPr>
          <a:xfrm>
            <a:off x="523875" y="3705225"/>
            <a:ext cx="3587650" cy="2054274"/>
          </a:xfrm>
          <a:prstGeom prst="rect">
            <a:avLst/>
          </a:prstGeom>
        </p:spPr>
      </p:pic>
      <p:pic>
        <p:nvPicPr>
          <p:cNvPr id="18" name="Picture 17" descr="image.png">
            <a:extLst>
              <a:ext uri="{FF2B5EF4-FFF2-40B4-BE49-F238E27FC236}">
                <a16:creationId xmlns:a16="http://schemas.microsoft.com/office/drawing/2014/main" id="{691CC0A8-B8E5-644E-305F-D3EF5BEC83D6}"/>
              </a:ext>
            </a:extLst>
          </p:cNvPr>
          <p:cNvPicPr>
            <a:picLocks noChangeAspect="1"/>
          </p:cNvPicPr>
          <p:nvPr/>
        </p:nvPicPr>
        <p:blipFill>
          <a:blip r:embed="rId7"/>
          <a:stretch>
            <a:fillRect/>
          </a:stretch>
        </p:blipFill>
        <p:spPr>
          <a:xfrm>
            <a:off x="4302025" y="3705225"/>
            <a:ext cx="3587799" cy="2054274"/>
          </a:xfrm>
          <a:prstGeom prst="rect">
            <a:avLst/>
          </a:prstGeom>
        </p:spPr>
      </p:pic>
      <p:pic>
        <p:nvPicPr>
          <p:cNvPr id="20" name="Picture 19" descr="image.png">
            <a:extLst>
              <a:ext uri="{FF2B5EF4-FFF2-40B4-BE49-F238E27FC236}">
                <a16:creationId xmlns:a16="http://schemas.microsoft.com/office/drawing/2014/main" id="{DFE2076B-9314-4AC9-10E7-6228494491B5}"/>
              </a:ext>
            </a:extLst>
          </p:cNvPr>
          <p:cNvPicPr>
            <a:picLocks noChangeAspect="1"/>
          </p:cNvPicPr>
          <p:nvPr/>
        </p:nvPicPr>
        <p:blipFill>
          <a:blip r:embed="rId8"/>
          <a:stretch>
            <a:fillRect/>
          </a:stretch>
        </p:blipFill>
        <p:spPr>
          <a:xfrm>
            <a:off x="8080325" y="3705225"/>
            <a:ext cx="3587650" cy="2054274"/>
          </a:xfrm>
          <a:prstGeom prst="rect">
            <a:avLst/>
          </a:prstGeom>
        </p:spPr>
      </p:pic>
      <p:sp>
        <p:nvSpPr>
          <p:cNvPr id="22" name="TextBox 21">
            <a:extLst>
              <a:ext uri="{FF2B5EF4-FFF2-40B4-BE49-F238E27FC236}">
                <a16:creationId xmlns:a16="http://schemas.microsoft.com/office/drawing/2014/main" id="{3985260D-C6F3-B34F-FAFA-C59A77C31C19}"/>
              </a:ext>
            </a:extLst>
          </p:cNvPr>
          <p:cNvSpPr txBox="1"/>
          <p:nvPr/>
        </p:nvSpPr>
        <p:spPr>
          <a:xfrm>
            <a:off x="742950" y="2070050"/>
            <a:ext cx="3149500" cy="361950"/>
          </a:xfrm>
          <a:prstGeom prst="rect">
            <a:avLst/>
          </a:prstGeom>
          <a:noFill/>
        </p:spPr>
        <p:txBody>
          <a:bodyPr wrap="square" lIns="0" tIns="0" rIns="0" bIns="0" anchor="t">
            <a:spAutoFit/>
          </a:bodyPr>
          <a:lstStyle/>
          <a:p>
            <a:pPr algn="l">
              <a:lnSpc>
                <a:spcPts val="2850"/>
              </a:lnSpc>
            </a:pPr>
            <a:r>
              <a:rPr sz="2850" b="1" i="0" u="none">
                <a:solidFill>
                  <a:srgbClr val="DC2626"/>
                </a:solidFill>
                <a:latin typeface="Poppins"/>
              </a:rPr>
              <a:t>57 Million+</a:t>
            </a:r>
          </a:p>
        </p:txBody>
      </p:sp>
      <p:sp>
        <p:nvSpPr>
          <p:cNvPr id="24" name="TextBox 23">
            <a:extLst>
              <a:ext uri="{FF2B5EF4-FFF2-40B4-BE49-F238E27FC236}">
                <a16:creationId xmlns:a16="http://schemas.microsoft.com/office/drawing/2014/main" id="{210B5BCC-EB7D-6D4B-BD59-681A9239DA17}"/>
              </a:ext>
            </a:extLst>
          </p:cNvPr>
          <p:cNvSpPr txBox="1"/>
          <p:nvPr/>
        </p:nvSpPr>
        <p:spPr>
          <a:xfrm>
            <a:off x="742950" y="2508200"/>
            <a:ext cx="3149500" cy="190500"/>
          </a:xfrm>
          <a:prstGeom prst="rect">
            <a:avLst/>
          </a:prstGeom>
          <a:noFill/>
        </p:spPr>
        <p:txBody>
          <a:bodyPr wrap="square" lIns="0" tIns="0" rIns="0" bIns="0" anchor="t">
            <a:spAutoFit/>
          </a:bodyPr>
          <a:lstStyle/>
          <a:p>
            <a:pPr algn="l"/>
            <a:r>
              <a:rPr sz="1200" b="0" i="0" u="none">
                <a:solidFill>
                  <a:srgbClr val="0F172A"/>
                </a:solidFill>
                <a:latin typeface="Inter SemiBold"/>
              </a:rPr>
              <a:t>Global Patients Worldwide</a:t>
            </a:r>
          </a:p>
        </p:txBody>
      </p:sp>
      <p:sp>
        <p:nvSpPr>
          <p:cNvPr id="26" name="TextBox 25">
            <a:extLst>
              <a:ext uri="{FF2B5EF4-FFF2-40B4-BE49-F238E27FC236}">
                <a16:creationId xmlns:a16="http://schemas.microsoft.com/office/drawing/2014/main" id="{0440CA0F-D0C5-9324-CB93-487C198A02C7}"/>
              </a:ext>
            </a:extLst>
          </p:cNvPr>
          <p:cNvSpPr txBox="1"/>
          <p:nvPr/>
        </p:nvSpPr>
        <p:spPr>
          <a:xfrm>
            <a:off x="742950" y="2755850"/>
            <a:ext cx="3149500" cy="359866"/>
          </a:xfrm>
          <a:prstGeom prst="rect">
            <a:avLst/>
          </a:prstGeom>
          <a:noFill/>
        </p:spPr>
        <p:txBody>
          <a:bodyPr wrap="square" lIns="0" tIns="0" rIns="0" bIns="0" anchor="t">
            <a:spAutoFit/>
          </a:bodyPr>
          <a:lstStyle/>
          <a:p>
            <a:pPr algn="l">
              <a:lnSpc>
                <a:spcPts val="1417"/>
              </a:lnSpc>
            </a:pPr>
            <a:r>
              <a:rPr sz="1012" b="0" i="0" u="none" dirty="0">
                <a:solidFill>
                  <a:srgbClr val="475569"/>
                </a:solidFill>
                <a:latin typeface="Inter"/>
              </a:rPr>
              <a:t>Living with dementia today (60-70% Alzheimer's). Projected to explode to </a:t>
            </a:r>
            <a:r>
              <a:rPr sz="1012" b="1" i="0" u="none" dirty="0">
                <a:solidFill>
                  <a:srgbClr val="475569"/>
                </a:solidFill>
                <a:latin typeface="Inter"/>
              </a:rPr>
              <a:t>139 Million by 2050</a:t>
            </a:r>
            <a:r>
              <a:rPr sz="1012" b="0" i="0" u="none" dirty="0">
                <a:solidFill>
                  <a:srgbClr val="475569"/>
                </a:solidFill>
                <a:latin typeface="Inter"/>
              </a:rPr>
              <a:t>.</a:t>
            </a:r>
          </a:p>
        </p:txBody>
      </p:sp>
      <p:sp>
        <p:nvSpPr>
          <p:cNvPr id="28" name="TextBox 27">
            <a:extLst>
              <a:ext uri="{FF2B5EF4-FFF2-40B4-BE49-F238E27FC236}">
                <a16:creationId xmlns:a16="http://schemas.microsoft.com/office/drawing/2014/main" id="{0D096DA1-2E72-1ED7-F8EB-BBA5DBEA9788}"/>
              </a:ext>
            </a:extLst>
          </p:cNvPr>
          <p:cNvSpPr txBox="1"/>
          <p:nvPr/>
        </p:nvSpPr>
        <p:spPr>
          <a:xfrm>
            <a:off x="4521100" y="2070050"/>
            <a:ext cx="3149649" cy="361950"/>
          </a:xfrm>
          <a:prstGeom prst="rect">
            <a:avLst/>
          </a:prstGeom>
          <a:noFill/>
        </p:spPr>
        <p:txBody>
          <a:bodyPr wrap="square" lIns="0" tIns="0" rIns="0" bIns="0" anchor="t">
            <a:spAutoFit/>
          </a:bodyPr>
          <a:lstStyle/>
          <a:p>
            <a:pPr algn="l">
              <a:lnSpc>
                <a:spcPts val="2850"/>
              </a:lnSpc>
            </a:pPr>
            <a:r>
              <a:rPr sz="2850" b="1" i="0" u="none">
                <a:solidFill>
                  <a:srgbClr val="D97706"/>
                </a:solidFill>
                <a:latin typeface="Poppins"/>
              </a:rPr>
              <a:t>10 Million/yr</a:t>
            </a:r>
          </a:p>
        </p:txBody>
      </p:sp>
      <p:sp>
        <p:nvSpPr>
          <p:cNvPr id="30" name="TextBox 29">
            <a:extLst>
              <a:ext uri="{FF2B5EF4-FFF2-40B4-BE49-F238E27FC236}">
                <a16:creationId xmlns:a16="http://schemas.microsoft.com/office/drawing/2014/main" id="{A1E05A1A-E994-29D2-A16F-2E8898FD6EC3}"/>
              </a:ext>
            </a:extLst>
          </p:cNvPr>
          <p:cNvSpPr txBox="1"/>
          <p:nvPr/>
        </p:nvSpPr>
        <p:spPr>
          <a:xfrm>
            <a:off x="4521100" y="2508200"/>
            <a:ext cx="3149649" cy="190500"/>
          </a:xfrm>
          <a:prstGeom prst="rect">
            <a:avLst/>
          </a:prstGeom>
          <a:noFill/>
        </p:spPr>
        <p:txBody>
          <a:bodyPr wrap="square" lIns="0" tIns="0" rIns="0" bIns="0" anchor="t">
            <a:spAutoFit/>
          </a:bodyPr>
          <a:lstStyle/>
          <a:p>
            <a:pPr algn="l"/>
            <a:r>
              <a:rPr sz="1200" b="0" i="0" u="none">
                <a:solidFill>
                  <a:srgbClr val="0F172A"/>
                </a:solidFill>
                <a:latin typeface="Inter SemiBold"/>
              </a:rPr>
              <a:t>Annual New Diagnoses</a:t>
            </a:r>
          </a:p>
        </p:txBody>
      </p:sp>
      <p:sp>
        <p:nvSpPr>
          <p:cNvPr id="32" name="TextBox 31">
            <a:extLst>
              <a:ext uri="{FF2B5EF4-FFF2-40B4-BE49-F238E27FC236}">
                <a16:creationId xmlns:a16="http://schemas.microsoft.com/office/drawing/2014/main" id="{B4EB24B5-A847-B5E7-13CB-1A9B72A03BF3}"/>
              </a:ext>
            </a:extLst>
          </p:cNvPr>
          <p:cNvSpPr txBox="1"/>
          <p:nvPr/>
        </p:nvSpPr>
        <p:spPr>
          <a:xfrm>
            <a:off x="4521100" y="2755850"/>
            <a:ext cx="3149649" cy="539799"/>
          </a:xfrm>
          <a:prstGeom prst="rect">
            <a:avLst/>
          </a:prstGeom>
          <a:noFill/>
        </p:spPr>
        <p:txBody>
          <a:bodyPr wrap="square" lIns="0" tIns="0" rIns="0" bIns="0" anchor="t">
            <a:spAutoFit/>
          </a:bodyPr>
          <a:lstStyle/>
          <a:p>
            <a:pPr algn="l">
              <a:lnSpc>
                <a:spcPts val="1417"/>
              </a:lnSpc>
            </a:pPr>
            <a:r>
              <a:rPr sz="1012" b="0" i="0" u="none">
                <a:solidFill>
                  <a:srgbClr val="475569"/>
                </a:solidFill>
                <a:latin typeface="Inter"/>
              </a:rPr>
              <a:t>Every </a:t>
            </a:r>
            <a:r>
              <a:rPr sz="1012" b="1" i="0" u="none">
                <a:solidFill>
                  <a:srgbClr val="475569"/>
                </a:solidFill>
                <a:latin typeface="Inter"/>
              </a:rPr>
              <a:t>3.2 seconds</a:t>
            </a:r>
            <a:r>
              <a:rPr sz="1012" b="0" i="0" u="none">
                <a:solidFill>
                  <a:srgbClr val="475569"/>
                </a:solidFill>
                <a:latin typeface="Inter"/>
              </a:rPr>
              <a:t>, someone in the world develops dementia, posing an urgent healthcare threat.</a:t>
            </a:r>
          </a:p>
        </p:txBody>
      </p:sp>
      <p:sp>
        <p:nvSpPr>
          <p:cNvPr id="34" name="TextBox 33">
            <a:extLst>
              <a:ext uri="{FF2B5EF4-FFF2-40B4-BE49-F238E27FC236}">
                <a16:creationId xmlns:a16="http://schemas.microsoft.com/office/drawing/2014/main" id="{9D2D433D-9905-E3B0-7F09-F54B882DB4A4}"/>
              </a:ext>
            </a:extLst>
          </p:cNvPr>
          <p:cNvSpPr txBox="1"/>
          <p:nvPr/>
        </p:nvSpPr>
        <p:spPr>
          <a:xfrm>
            <a:off x="8299400" y="2070050"/>
            <a:ext cx="3149500" cy="361950"/>
          </a:xfrm>
          <a:prstGeom prst="rect">
            <a:avLst/>
          </a:prstGeom>
          <a:noFill/>
        </p:spPr>
        <p:txBody>
          <a:bodyPr wrap="square" lIns="0" tIns="0" rIns="0" bIns="0" anchor="t">
            <a:spAutoFit/>
          </a:bodyPr>
          <a:lstStyle/>
          <a:p>
            <a:pPr algn="l">
              <a:lnSpc>
                <a:spcPts val="2850"/>
              </a:lnSpc>
            </a:pPr>
            <a:r>
              <a:rPr sz="2850" b="1" i="0" u="none">
                <a:solidFill>
                  <a:srgbClr val="2563EB"/>
                </a:solidFill>
                <a:latin typeface="Poppins"/>
              </a:rPr>
              <a:t>65% (2/3)</a:t>
            </a:r>
          </a:p>
        </p:txBody>
      </p:sp>
      <p:sp>
        <p:nvSpPr>
          <p:cNvPr id="36" name="TextBox 35">
            <a:extLst>
              <a:ext uri="{FF2B5EF4-FFF2-40B4-BE49-F238E27FC236}">
                <a16:creationId xmlns:a16="http://schemas.microsoft.com/office/drawing/2014/main" id="{A03EC6B8-38AE-DBF8-133D-4706942B5419}"/>
              </a:ext>
            </a:extLst>
          </p:cNvPr>
          <p:cNvSpPr txBox="1"/>
          <p:nvPr/>
        </p:nvSpPr>
        <p:spPr>
          <a:xfrm>
            <a:off x="8299400" y="2508200"/>
            <a:ext cx="3149500" cy="190500"/>
          </a:xfrm>
          <a:prstGeom prst="rect">
            <a:avLst/>
          </a:prstGeom>
          <a:noFill/>
        </p:spPr>
        <p:txBody>
          <a:bodyPr wrap="square" lIns="0" tIns="0" rIns="0" bIns="0" anchor="t">
            <a:spAutoFit/>
          </a:bodyPr>
          <a:lstStyle/>
          <a:p>
            <a:pPr algn="l"/>
            <a:r>
              <a:rPr sz="1200" b="0" i="0" u="none">
                <a:solidFill>
                  <a:srgbClr val="0F172A"/>
                </a:solidFill>
                <a:latin typeface="Inter SemiBold"/>
              </a:rPr>
              <a:t>Female Prevalence Ratio</a:t>
            </a:r>
          </a:p>
        </p:txBody>
      </p:sp>
      <p:sp>
        <p:nvSpPr>
          <p:cNvPr id="38" name="TextBox 37">
            <a:extLst>
              <a:ext uri="{FF2B5EF4-FFF2-40B4-BE49-F238E27FC236}">
                <a16:creationId xmlns:a16="http://schemas.microsoft.com/office/drawing/2014/main" id="{4447DDEA-A78E-73C2-0257-C4B2568D83FE}"/>
              </a:ext>
            </a:extLst>
          </p:cNvPr>
          <p:cNvSpPr txBox="1"/>
          <p:nvPr/>
        </p:nvSpPr>
        <p:spPr>
          <a:xfrm>
            <a:off x="8299400" y="2755850"/>
            <a:ext cx="3149500" cy="539799"/>
          </a:xfrm>
          <a:prstGeom prst="rect">
            <a:avLst/>
          </a:prstGeom>
          <a:noFill/>
        </p:spPr>
        <p:txBody>
          <a:bodyPr wrap="square" lIns="0" tIns="0" rIns="0" bIns="0" anchor="t">
            <a:spAutoFit/>
          </a:bodyPr>
          <a:lstStyle/>
          <a:p>
            <a:pPr algn="l">
              <a:lnSpc>
                <a:spcPts val="1417"/>
              </a:lnSpc>
            </a:pPr>
            <a:r>
              <a:rPr sz="1012" b="0" i="0" u="none">
                <a:solidFill>
                  <a:srgbClr val="475569"/>
                </a:solidFill>
                <a:latin typeface="Inter"/>
              </a:rPr>
              <a:t>Nearly two-thirds of Alzheimer's patients are women. Lifetime risk at age 45 is </a:t>
            </a:r>
            <a:r>
              <a:rPr sz="1012" b="1" i="0" u="none">
                <a:solidFill>
                  <a:srgbClr val="475569"/>
                </a:solidFill>
                <a:latin typeface="Inter"/>
              </a:rPr>
              <a:t>1 in 5 for women vs 1 in 10 for men</a:t>
            </a:r>
            <a:r>
              <a:rPr sz="1012" b="0" i="0" u="none">
                <a:solidFill>
                  <a:srgbClr val="475569"/>
                </a:solidFill>
                <a:latin typeface="Inter"/>
              </a:rPr>
              <a:t>.</a:t>
            </a:r>
          </a:p>
        </p:txBody>
      </p:sp>
      <p:sp>
        <p:nvSpPr>
          <p:cNvPr id="40" name="TextBox 39">
            <a:extLst>
              <a:ext uri="{FF2B5EF4-FFF2-40B4-BE49-F238E27FC236}">
                <a16:creationId xmlns:a16="http://schemas.microsoft.com/office/drawing/2014/main" id="{249A4C1D-CFAA-AAA2-DF5E-F5A85E70ABDB}"/>
              </a:ext>
            </a:extLst>
          </p:cNvPr>
          <p:cNvSpPr txBox="1"/>
          <p:nvPr/>
        </p:nvSpPr>
        <p:spPr>
          <a:xfrm>
            <a:off x="742950" y="3952875"/>
            <a:ext cx="3149500" cy="361950"/>
          </a:xfrm>
          <a:prstGeom prst="rect">
            <a:avLst/>
          </a:prstGeom>
          <a:noFill/>
        </p:spPr>
        <p:txBody>
          <a:bodyPr wrap="square" lIns="0" tIns="0" rIns="0" bIns="0" anchor="t">
            <a:spAutoFit/>
          </a:bodyPr>
          <a:lstStyle/>
          <a:p>
            <a:pPr algn="l">
              <a:lnSpc>
                <a:spcPts val="2850"/>
              </a:lnSpc>
            </a:pPr>
            <a:r>
              <a:rPr sz="2850" b="1" i="0" u="none">
                <a:solidFill>
                  <a:srgbClr val="2563EB"/>
                </a:solidFill>
                <a:latin typeface="Poppins"/>
              </a:rPr>
              <a:t>65+ Years</a:t>
            </a:r>
          </a:p>
        </p:txBody>
      </p:sp>
      <p:sp>
        <p:nvSpPr>
          <p:cNvPr id="42" name="TextBox 41">
            <a:extLst>
              <a:ext uri="{FF2B5EF4-FFF2-40B4-BE49-F238E27FC236}">
                <a16:creationId xmlns:a16="http://schemas.microsoft.com/office/drawing/2014/main" id="{3BAD2C21-0DB9-3E15-4F70-FBC7ED2A1CDA}"/>
              </a:ext>
            </a:extLst>
          </p:cNvPr>
          <p:cNvSpPr txBox="1"/>
          <p:nvPr/>
        </p:nvSpPr>
        <p:spPr>
          <a:xfrm>
            <a:off x="742950" y="4391025"/>
            <a:ext cx="3149500" cy="190500"/>
          </a:xfrm>
          <a:prstGeom prst="rect">
            <a:avLst/>
          </a:prstGeom>
          <a:noFill/>
        </p:spPr>
        <p:txBody>
          <a:bodyPr wrap="square" lIns="0" tIns="0" rIns="0" bIns="0" anchor="t">
            <a:spAutoFit/>
          </a:bodyPr>
          <a:lstStyle/>
          <a:p>
            <a:pPr algn="l"/>
            <a:r>
              <a:rPr sz="1200" b="0" i="0" u="none">
                <a:solidFill>
                  <a:srgbClr val="0F172A"/>
                </a:solidFill>
                <a:latin typeface="Inter SemiBold"/>
              </a:rPr>
              <a:t>Average Onset &amp; Age Peak</a:t>
            </a:r>
          </a:p>
        </p:txBody>
      </p:sp>
      <p:sp>
        <p:nvSpPr>
          <p:cNvPr id="44" name="TextBox 43">
            <a:extLst>
              <a:ext uri="{FF2B5EF4-FFF2-40B4-BE49-F238E27FC236}">
                <a16:creationId xmlns:a16="http://schemas.microsoft.com/office/drawing/2014/main" id="{AB49B16F-7AB5-4268-BE70-286CFEA7B836}"/>
              </a:ext>
            </a:extLst>
          </p:cNvPr>
          <p:cNvSpPr txBox="1"/>
          <p:nvPr/>
        </p:nvSpPr>
        <p:spPr>
          <a:xfrm>
            <a:off x="742950" y="4638675"/>
            <a:ext cx="3149500" cy="539799"/>
          </a:xfrm>
          <a:prstGeom prst="rect">
            <a:avLst/>
          </a:prstGeom>
          <a:noFill/>
        </p:spPr>
        <p:txBody>
          <a:bodyPr wrap="square" lIns="0" tIns="0" rIns="0" bIns="0" anchor="t">
            <a:spAutoFit/>
          </a:bodyPr>
          <a:lstStyle/>
          <a:p>
            <a:pPr algn="l">
              <a:lnSpc>
                <a:spcPts val="1417"/>
              </a:lnSpc>
            </a:pPr>
            <a:r>
              <a:rPr sz="1012" b="0" i="0" u="none">
                <a:solidFill>
                  <a:srgbClr val="475569"/>
                </a:solidFill>
                <a:latin typeface="Inter"/>
              </a:rPr>
              <a:t>Affects 1 in 9 people over 65 (rising to 33% at 85+). Early-onset dementia impacts over </a:t>
            </a:r>
            <a:r>
              <a:rPr sz="1012" b="1" i="0" u="none">
                <a:solidFill>
                  <a:srgbClr val="475569"/>
                </a:solidFill>
                <a:latin typeface="Inter"/>
              </a:rPr>
              <a:t>3.9 Million people (ages 30-64)</a:t>
            </a:r>
            <a:r>
              <a:rPr sz="1012" b="0" i="0" u="none">
                <a:solidFill>
                  <a:srgbClr val="475569"/>
                </a:solidFill>
                <a:latin typeface="Inter"/>
              </a:rPr>
              <a:t>.</a:t>
            </a:r>
          </a:p>
        </p:txBody>
      </p:sp>
      <p:sp>
        <p:nvSpPr>
          <p:cNvPr id="46" name="TextBox 45">
            <a:extLst>
              <a:ext uri="{FF2B5EF4-FFF2-40B4-BE49-F238E27FC236}">
                <a16:creationId xmlns:a16="http://schemas.microsoft.com/office/drawing/2014/main" id="{1A066760-F87F-50F2-6AAF-A8BD4433F3EB}"/>
              </a:ext>
            </a:extLst>
          </p:cNvPr>
          <p:cNvSpPr txBox="1"/>
          <p:nvPr/>
        </p:nvSpPr>
        <p:spPr>
          <a:xfrm>
            <a:off x="4521100" y="3952875"/>
            <a:ext cx="3149649" cy="361950"/>
          </a:xfrm>
          <a:prstGeom prst="rect">
            <a:avLst/>
          </a:prstGeom>
          <a:noFill/>
        </p:spPr>
        <p:txBody>
          <a:bodyPr wrap="square" lIns="0" tIns="0" rIns="0" bIns="0" anchor="t">
            <a:spAutoFit/>
          </a:bodyPr>
          <a:lstStyle/>
          <a:p>
            <a:pPr algn="l">
              <a:lnSpc>
                <a:spcPts val="2850"/>
              </a:lnSpc>
            </a:pPr>
            <a:r>
              <a:rPr sz="2850" b="1" i="0" u="none">
                <a:solidFill>
                  <a:srgbClr val="D97706"/>
                </a:solidFill>
                <a:latin typeface="Poppins"/>
              </a:rPr>
              <a:t>$1.3 Trillion</a:t>
            </a:r>
          </a:p>
        </p:txBody>
      </p:sp>
      <p:sp>
        <p:nvSpPr>
          <p:cNvPr id="48" name="TextBox 47">
            <a:extLst>
              <a:ext uri="{FF2B5EF4-FFF2-40B4-BE49-F238E27FC236}">
                <a16:creationId xmlns:a16="http://schemas.microsoft.com/office/drawing/2014/main" id="{B7F7AAAE-E6FA-F372-5F8A-21590BF9F4DC}"/>
              </a:ext>
            </a:extLst>
          </p:cNvPr>
          <p:cNvSpPr txBox="1"/>
          <p:nvPr/>
        </p:nvSpPr>
        <p:spPr>
          <a:xfrm>
            <a:off x="4521100" y="4391025"/>
            <a:ext cx="3149649" cy="190500"/>
          </a:xfrm>
          <a:prstGeom prst="rect">
            <a:avLst/>
          </a:prstGeom>
          <a:noFill/>
        </p:spPr>
        <p:txBody>
          <a:bodyPr wrap="square" lIns="0" tIns="0" rIns="0" bIns="0" anchor="t">
            <a:spAutoFit/>
          </a:bodyPr>
          <a:lstStyle/>
          <a:p>
            <a:pPr algn="l"/>
            <a:r>
              <a:rPr sz="1200" b="0" i="0" u="none">
                <a:solidFill>
                  <a:srgbClr val="0F172A"/>
                </a:solidFill>
                <a:latin typeface="Inter SemiBold"/>
              </a:rPr>
              <a:t>Annual Economic Cost</a:t>
            </a:r>
          </a:p>
        </p:txBody>
      </p:sp>
      <p:sp>
        <p:nvSpPr>
          <p:cNvPr id="50" name="TextBox 49">
            <a:extLst>
              <a:ext uri="{FF2B5EF4-FFF2-40B4-BE49-F238E27FC236}">
                <a16:creationId xmlns:a16="http://schemas.microsoft.com/office/drawing/2014/main" id="{D12CB094-AEEF-D750-FC7E-04C5B0C2127C}"/>
              </a:ext>
            </a:extLst>
          </p:cNvPr>
          <p:cNvSpPr txBox="1"/>
          <p:nvPr/>
        </p:nvSpPr>
        <p:spPr>
          <a:xfrm>
            <a:off x="4521100" y="4638675"/>
            <a:ext cx="3149649" cy="539799"/>
          </a:xfrm>
          <a:prstGeom prst="rect">
            <a:avLst/>
          </a:prstGeom>
          <a:noFill/>
        </p:spPr>
        <p:txBody>
          <a:bodyPr wrap="square" lIns="0" tIns="0" rIns="0" bIns="0" anchor="t">
            <a:spAutoFit/>
          </a:bodyPr>
          <a:lstStyle/>
          <a:p>
            <a:pPr algn="l">
              <a:lnSpc>
                <a:spcPts val="1417"/>
              </a:lnSpc>
            </a:pPr>
            <a:r>
              <a:rPr sz="1012" b="0" i="0" u="none">
                <a:solidFill>
                  <a:srgbClr val="475569"/>
                </a:solidFill>
                <a:latin typeface="Inter"/>
              </a:rPr>
              <a:t>7th leading cause of global mortality. Global healthcare costs projected to hit </a:t>
            </a:r>
            <a:r>
              <a:rPr sz="1012" b="1" i="0" u="none">
                <a:solidFill>
                  <a:srgbClr val="475569"/>
                </a:solidFill>
                <a:latin typeface="Inter"/>
              </a:rPr>
              <a:t>$2.8 Trillion by 2030</a:t>
            </a:r>
            <a:r>
              <a:rPr sz="1012" b="0" i="0" u="none">
                <a:solidFill>
                  <a:srgbClr val="475569"/>
                </a:solidFill>
                <a:latin typeface="Inter"/>
              </a:rPr>
              <a:t>.</a:t>
            </a:r>
          </a:p>
        </p:txBody>
      </p:sp>
      <p:sp>
        <p:nvSpPr>
          <p:cNvPr id="52" name="TextBox 51">
            <a:extLst>
              <a:ext uri="{FF2B5EF4-FFF2-40B4-BE49-F238E27FC236}">
                <a16:creationId xmlns:a16="http://schemas.microsoft.com/office/drawing/2014/main" id="{FCAEDE56-0CC7-5FEB-ECCE-B23D9C6E082F}"/>
              </a:ext>
            </a:extLst>
          </p:cNvPr>
          <p:cNvSpPr txBox="1"/>
          <p:nvPr/>
        </p:nvSpPr>
        <p:spPr>
          <a:xfrm>
            <a:off x="8299400" y="3952875"/>
            <a:ext cx="3149500" cy="723900"/>
          </a:xfrm>
          <a:prstGeom prst="rect">
            <a:avLst/>
          </a:prstGeom>
          <a:noFill/>
        </p:spPr>
        <p:txBody>
          <a:bodyPr wrap="square" lIns="0" tIns="0" rIns="0" bIns="0" anchor="t">
            <a:spAutoFit/>
          </a:bodyPr>
          <a:lstStyle/>
          <a:p>
            <a:pPr algn="l">
              <a:lnSpc>
                <a:spcPts val="2850"/>
              </a:lnSpc>
            </a:pPr>
            <a:r>
              <a:rPr sz="2850" b="1" i="0" u="none">
                <a:solidFill>
                  <a:srgbClr val="DC2626"/>
                </a:solidFill>
                <a:latin typeface="Poppins"/>
              </a:rPr>
              <a:t>75% Undiagnosed</a:t>
            </a:r>
          </a:p>
        </p:txBody>
      </p:sp>
      <p:sp>
        <p:nvSpPr>
          <p:cNvPr id="54" name="TextBox 53">
            <a:extLst>
              <a:ext uri="{FF2B5EF4-FFF2-40B4-BE49-F238E27FC236}">
                <a16:creationId xmlns:a16="http://schemas.microsoft.com/office/drawing/2014/main" id="{F63378BC-91AA-E0AB-B81F-495874A8BA44}"/>
              </a:ext>
            </a:extLst>
          </p:cNvPr>
          <p:cNvSpPr txBox="1"/>
          <p:nvPr/>
        </p:nvSpPr>
        <p:spPr>
          <a:xfrm>
            <a:off x="8299400" y="4752975"/>
            <a:ext cx="3149500" cy="190500"/>
          </a:xfrm>
          <a:prstGeom prst="rect">
            <a:avLst/>
          </a:prstGeom>
          <a:noFill/>
        </p:spPr>
        <p:txBody>
          <a:bodyPr wrap="square" lIns="0" tIns="0" rIns="0" bIns="0" anchor="t">
            <a:spAutoFit/>
          </a:bodyPr>
          <a:lstStyle/>
          <a:p>
            <a:pPr algn="l"/>
            <a:r>
              <a:rPr sz="1200" b="0" i="0" u="none">
                <a:solidFill>
                  <a:srgbClr val="0F172A"/>
                </a:solidFill>
                <a:latin typeface="Inter SemiBold"/>
              </a:rPr>
              <a:t>Global Diagnostic Gap</a:t>
            </a:r>
          </a:p>
        </p:txBody>
      </p:sp>
      <p:sp>
        <p:nvSpPr>
          <p:cNvPr id="56" name="TextBox 55">
            <a:extLst>
              <a:ext uri="{FF2B5EF4-FFF2-40B4-BE49-F238E27FC236}">
                <a16:creationId xmlns:a16="http://schemas.microsoft.com/office/drawing/2014/main" id="{4D54FB21-EBE7-1EFC-EAD3-7949F68850FC}"/>
              </a:ext>
            </a:extLst>
          </p:cNvPr>
          <p:cNvSpPr txBox="1"/>
          <p:nvPr/>
        </p:nvSpPr>
        <p:spPr>
          <a:xfrm>
            <a:off x="8299400" y="5000625"/>
            <a:ext cx="3149500" cy="539799"/>
          </a:xfrm>
          <a:prstGeom prst="rect">
            <a:avLst/>
          </a:prstGeom>
          <a:noFill/>
        </p:spPr>
        <p:txBody>
          <a:bodyPr wrap="square" lIns="0" tIns="0" rIns="0" bIns="0" anchor="t">
            <a:spAutoFit/>
          </a:bodyPr>
          <a:lstStyle/>
          <a:p>
            <a:pPr algn="l">
              <a:lnSpc>
                <a:spcPts val="1417"/>
              </a:lnSpc>
            </a:pPr>
            <a:r>
              <a:rPr sz="1012" b="0" i="0" u="none">
                <a:solidFill>
                  <a:srgbClr val="475569"/>
                </a:solidFill>
                <a:latin typeface="Inter"/>
              </a:rPr>
              <a:t>Up to 75% of dementia cases remain unconfirmed until late stages, missing the critical window for intervention.</a:t>
            </a:r>
          </a:p>
        </p:txBody>
      </p:sp>
      <p:sp>
        <p:nvSpPr>
          <p:cNvPr id="60" name="TextBox 59">
            <a:extLst>
              <a:ext uri="{FF2B5EF4-FFF2-40B4-BE49-F238E27FC236}">
                <a16:creationId xmlns:a16="http://schemas.microsoft.com/office/drawing/2014/main" id="{10D2D5E1-634D-1FED-D368-8FC183F28AC0}"/>
              </a:ext>
            </a:extLst>
          </p:cNvPr>
          <p:cNvSpPr txBox="1"/>
          <p:nvPr/>
        </p:nvSpPr>
        <p:spPr>
          <a:xfrm>
            <a:off x="596303" y="1273534"/>
            <a:ext cx="11668125" cy="392415"/>
          </a:xfrm>
          <a:prstGeom prst="rect">
            <a:avLst/>
          </a:prstGeom>
          <a:noFill/>
        </p:spPr>
        <p:txBody>
          <a:bodyPr wrap="square" lIns="0" tIns="0" rIns="0" bIns="0" anchor="t">
            <a:spAutoFit/>
          </a:bodyPr>
          <a:lstStyle/>
          <a:p>
            <a:pPr algn="l"/>
            <a:r>
              <a:rPr sz="2550" b="1" i="0" u="none" dirty="0">
                <a:solidFill>
                  <a:srgbClr val="2563EB"/>
                </a:solidFill>
                <a:latin typeface="Poppins"/>
              </a:rPr>
              <a:t>Key Statistics</a:t>
            </a:r>
          </a:p>
        </p:txBody>
      </p:sp>
      <p:pic>
        <p:nvPicPr>
          <p:cNvPr id="5" name="Picture 4" descr="image.png">
            <a:extLst>
              <a:ext uri="{FF2B5EF4-FFF2-40B4-BE49-F238E27FC236}">
                <a16:creationId xmlns:a16="http://schemas.microsoft.com/office/drawing/2014/main" id="{41194713-B704-D208-4E16-402C9E6F8E37}"/>
              </a:ext>
            </a:extLst>
          </p:cNvPr>
          <p:cNvPicPr>
            <a:picLocks noChangeAspect="1"/>
          </p:cNvPicPr>
          <p:nvPr/>
        </p:nvPicPr>
        <p:blipFill>
          <a:blip r:embed="rId9"/>
          <a:stretch>
            <a:fillRect/>
          </a:stretch>
        </p:blipFill>
        <p:spPr>
          <a:xfrm>
            <a:off x="523875" y="5950000"/>
            <a:ext cx="11239500" cy="738782"/>
          </a:xfrm>
          <a:prstGeom prst="rect">
            <a:avLst/>
          </a:prstGeom>
        </p:spPr>
      </p:pic>
      <p:pic>
        <p:nvPicPr>
          <p:cNvPr id="7" name="Picture 6">
            <a:extLst>
              <a:ext uri="{FF2B5EF4-FFF2-40B4-BE49-F238E27FC236}">
                <a16:creationId xmlns:a16="http://schemas.microsoft.com/office/drawing/2014/main" id="{4539B33F-F316-005D-42B2-D6FB5F1FD778}"/>
              </a:ext>
            </a:extLst>
          </p:cNvPr>
          <p:cNvPicPr>
            <a:picLocks noChangeAspect="1"/>
          </p:cNvPicPr>
          <p:nvPr/>
        </p:nvPicPr>
        <p:blipFill>
          <a:blip r:embed="rId10"/>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363513620"/>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50BDF-C414-D317-D1EE-B7761E8831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5E4BA26-956A-A1DB-1F6C-D9F127243BD2}"/>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D46D61E5-F63F-EC71-CF1E-BA67C7541B92}"/>
              </a:ext>
            </a:extLst>
          </p:cNvPr>
          <p:cNvSpPr txBox="1"/>
          <p:nvPr/>
        </p:nvSpPr>
        <p:spPr>
          <a:xfrm>
            <a:off x="914400" y="2011680"/>
            <a:ext cx="10362895" cy="646331"/>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02</a:t>
            </a:r>
            <a:r>
              <a:rPr lang="en-US" dirty="0"/>
              <a:t> Problem Statement</a:t>
            </a:r>
            <a:endParaRPr dirty="0"/>
          </a:p>
        </p:txBody>
      </p:sp>
      <p:pic>
        <p:nvPicPr>
          <p:cNvPr id="5" name="Picture 4">
            <a:extLst>
              <a:ext uri="{FF2B5EF4-FFF2-40B4-BE49-F238E27FC236}">
                <a16:creationId xmlns:a16="http://schemas.microsoft.com/office/drawing/2014/main" id="{64BE9C44-8537-0094-4B1D-3402F24D00BE}"/>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928283938"/>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D7A5E-8C55-1CD2-558D-1C5505C9FD4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D5517EB-9584-DE37-3079-4F8138B1BCF6}"/>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3" name="Rectangle 2">
            <a:extLst>
              <a:ext uri="{FF2B5EF4-FFF2-40B4-BE49-F238E27FC236}">
                <a16:creationId xmlns:a16="http://schemas.microsoft.com/office/drawing/2014/main" id="{84DD6C27-7294-C2A9-5E10-784FC2C2896E}"/>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defRPr sz="2200" b="1">
                <a:solidFill>
                  <a:srgbClr val="FFFFFF"/>
                </a:solidFill>
                <a:latin typeface="Arial"/>
              </a:defRPr>
            </a:pPr>
            <a:r>
              <a:rPr lang="en-US" dirty="0"/>
              <a:t>Problem Statement</a:t>
            </a:r>
            <a:endParaRPr dirty="0"/>
          </a:p>
        </p:txBody>
      </p:sp>
      <p:sp>
        <p:nvSpPr>
          <p:cNvPr id="4" name="Rectangle 3">
            <a:extLst>
              <a:ext uri="{FF2B5EF4-FFF2-40B4-BE49-F238E27FC236}">
                <a16:creationId xmlns:a16="http://schemas.microsoft.com/office/drawing/2014/main" id="{D05FB357-B685-B657-8FCD-A46D12054A42}"/>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image.png">
            <a:extLst>
              <a:ext uri="{FF2B5EF4-FFF2-40B4-BE49-F238E27FC236}">
                <a16:creationId xmlns:a16="http://schemas.microsoft.com/office/drawing/2014/main" id="{F3B047CC-F833-663D-2DE2-16B7934ABF86}"/>
              </a:ext>
            </a:extLst>
          </p:cNvPr>
          <p:cNvPicPr>
            <a:picLocks noChangeAspect="1"/>
          </p:cNvPicPr>
          <p:nvPr/>
        </p:nvPicPr>
        <p:blipFill>
          <a:blip r:embed="rId2"/>
          <a:stretch>
            <a:fillRect/>
          </a:stretch>
        </p:blipFill>
        <p:spPr>
          <a:xfrm>
            <a:off x="523875" y="2224087"/>
            <a:ext cx="5476875" cy="1204913"/>
          </a:xfrm>
          <a:prstGeom prst="rect">
            <a:avLst/>
          </a:prstGeom>
        </p:spPr>
      </p:pic>
      <p:pic>
        <p:nvPicPr>
          <p:cNvPr id="12" name="Picture 11" descr="image.png">
            <a:extLst>
              <a:ext uri="{FF2B5EF4-FFF2-40B4-BE49-F238E27FC236}">
                <a16:creationId xmlns:a16="http://schemas.microsoft.com/office/drawing/2014/main" id="{95C06CCC-7AB6-2A74-9D38-28BC7A0EF6F5}"/>
              </a:ext>
            </a:extLst>
          </p:cNvPr>
          <p:cNvPicPr>
            <a:picLocks noChangeAspect="1"/>
          </p:cNvPicPr>
          <p:nvPr/>
        </p:nvPicPr>
        <p:blipFill>
          <a:blip r:embed="rId3"/>
          <a:stretch>
            <a:fillRect/>
          </a:stretch>
        </p:blipFill>
        <p:spPr>
          <a:xfrm>
            <a:off x="6191250" y="2224087"/>
            <a:ext cx="5476875" cy="1204913"/>
          </a:xfrm>
          <a:prstGeom prst="rect">
            <a:avLst/>
          </a:prstGeom>
        </p:spPr>
      </p:pic>
      <p:pic>
        <p:nvPicPr>
          <p:cNvPr id="14" name="Picture 13" descr="image.png">
            <a:extLst>
              <a:ext uri="{FF2B5EF4-FFF2-40B4-BE49-F238E27FC236}">
                <a16:creationId xmlns:a16="http://schemas.microsoft.com/office/drawing/2014/main" id="{16012254-0DED-5A7C-41D3-693FEAEB2703}"/>
              </a:ext>
            </a:extLst>
          </p:cNvPr>
          <p:cNvPicPr>
            <a:picLocks noChangeAspect="1"/>
          </p:cNvPicPr>
          <p:nvPr/>
        </p:nvPicPr>
        <p:blipFill>
          <a:blip r:embed="rId4"/>
          <a:stretch>
            <a:fillRect/>
          </a:stretch>
        </p:blipFill>
        <p:spPr>
          <a:xfrm>
            <a:off x="523875" y="3757612"/>
            <a:ext cx="5476875" cy="1152525"/>
          </a:xfrm>
          <a:prstGeom prst="rect">
            <a:avLst/>
          </a:prstGeom>
        </p:spPr>
      </p:pic>
      <p:pic>
        <p:nvPicPr>
          <p:cNvPr id="16" name="Picture 15" descr="image.png">
            <a:extLst>
              <a:ext uri="{FF2B5EF4-FFF2-40B4-BE49-F238E27FC236}">
                <a16:creationId xmlns:a16="http://schemas.microsoft.com/office/drawing/2014/main" id="{1AF0185B-47A5-1330-5E61-B65F6702A0AC}"/>
              </a:ext>
            </a:extLst>
          </p:cNvPr>
          <p:cNvPicPr>
            <a:picLocks noChangeAspect="1"/>
          </p:cNvPicPr>
          <p:nvPr/>
        </p:nvPicPr>
        <p:blipFill>
          <a:blip r:embed="rId5"/>
          <a:stretch>
            <a:fillRect/>
          </a:stretch>
        </p:blipFill>
        <p:spPr>
          <a:xfrm>
            <a:off x="6191250" y="3757612"/>
            <a:ext cx="5476875" cy="1152525"/>
          </a:xfrm>
          <a:prstGeom prst="rect">
            <a:avLst/>
          </a:prstGeom>
        </p:spPr>
      </p:pic>
      <p:sp>
        <p:nvSpPr>
          <p:cNvPr id="18" name="TextBox 17">
            <a:extLst>
              <a:ext uri="{FF2B5EF4-FFF2-40B4-BE49-F238E27FC236}">
                <a16:creationId xmlns:a16="http://schemas.microsoft.com/office/drawing/2014/main" id="{90ED8B27-D268-04E2-DFC0-B35E143790A8}"/>
              </a:ext>
            </a:extLst>
          </p:cNvPr>
          <p:cNvSpPr txBox="1"/>
          <p:nvPr/>
        </p:nvSpPr>
        <p:spPr>
          <a:xfrm>
            <a:off x="771525" y="2474886"/>
            <a:ext cx="4930616" cy="215444"/>
          </a:xfrm>
          <a:prstGeom prst="rect">
            <a:avLst/>
          </a:prstGeom>
          <a:noFill/>
        </p:spPr>
        <p:txBody>
          <a:bodyPr wrap="square" lIns="0" tIns="0" rIns="0" bIns="0" anchor="ctr">
            <a:spAutoFit/>
          </a:bodyPr>
          <a:lstStyle/>
          <a:p>
            <a:r>
              <a:rPr sz="1350" b="1" i="0" u="none" dirty="0">
                <a:latin typeface="+mj-lt"/>
              </a:rPr>
              <a:t>1. </a:t>
            </a:r>
            <a:r>
              <a:rPr lang="en-US" sz="1400" b="1" dirty="0">
                <a:latin typeface="+mj-lt"/>
              </a:rPr>
              <a:t>Early Detection Bottleneck</a:t>
            </a:r>
            <a:endParaRPr sz="1350" b="1" i="0" u="none" dirty="0">
              <a:latin typeface="+mj-lt"/>
            </a:endParaRPr>
          </a:p>
        </p:txBody>
      </p:sp>
      <p:sp>
        <p:nvSpPr>
          <p:cNvPr id="20" name="TextBox 19">
            <a:extLst>
              <a:ext uri="{FF2B5EF4-FFF2-40B4-BE49-F238E27FC236}">
                <a16:creationId xmlns:a16="http://schemas.microsoft.com/office/drawing/2014/main" id="{DE57BF0B-9AAE-0998-BD09-AD3BEC5662A5}"/>
              </a:ext>
            </a:extLst>
          </p:cNvPr>
          <p:cNvSpPr txBox="1"/>
          <p:nvPr/>
        </p:nvSpPr>
        <p:spPr>
          <a:xfrm>
            <a:off x="771525" y="2776537"/>
            <a:ext cx="5010150" cy="189411"/>
          </a:xfrm>
          <a:prstGeom prst="rect">
            <a:avLst/>
          </a:prstGeom>
          <a:noFill/>
        </p:spPr>
        <p:txBody>
          <a:bodyPr wrap="square" lIns="0" tIns="0" rIns="0" bIns="0" anchor="t">
            <a:spAutoFit/>
          </a:bodyPr>
          <a:lstStyle/>
          <a:p>
            <a:pPr>
              <a:lnSpc>
                <a:spcPts val="1575"/>
              </a:lnSpc>
            </a:pPr>
            <a:r>
              <a:rPr lang="en-US" sz="1050" dirty="0"/>
              <a:t>Structural brain shrink begins years before noticeable cognitive impairment manifests</a:t>
            </a:r>
            <a:endParaRPr sz="1050" b="0" i="0" u="none" dirty="0"/>
          </a:p>
        </p:txBody>
      </p:sp>
      <p:sp>
        <p:nvSpPr>
          <p:cNvPr id="22" name="TextBox 21">
            <a:extLst>
              <a:ext uri="{FF2B5EF4-FFF2-40B4-BE49-F238E27FC236}">
                <a16:creationId xmlns:a16="http://schemas.microsoft.com/office/drawing/2014/main" id="{17C91090-EC85-509C-28CF-56999DDC743E}"/>
              </a:ext>
            </a:extLst>
          </p:cNvPr>
          <p:cNvSpPr txBox="1"/>
          <p:nvPr/>
        </p:nvSpPr>
        <p:spPr>
          <a:xfrm>
            <a:off x="6438900" y="2467875"/>
            <a:ext cx="4980622" cy="207749"/>
          </a:xfrm>
          <a:prstGeom prst="rect">
            <a:avLst/>
          </a:prstGeom>
          <a:noFill/>
        </p:spPr>
        <p:txBody>
          <a:bodyPr wrap="square" lIns="0" tIns="0" rIns="0" bIns="0" anchor="ctr">
            <a:spAutoFit/>
          </a:bodyPr>
          <a:lstStyle/>
          <a:p>
            <a:pPr algn="l"/>
            <a:r>
              <a:rPr sz="1350" b="1" i="0" u="none" dirty="0">
                <a:solidFill>
                  <a:srgbClr val="0F172A"/>
                </a:solidFill>
                <a:latin typeface="+mj-lt"/>
              </a:rPr>
              <a:t>2. Volumetric Spatial Integrity Loss</a:t>
            </a:r>
          </a:p>
        </p:txBody>
      </p:sp>
      <p:sp>
        <p:nvSpPr>
          <p:cNvPr id="24" name="TextBox 23">
            <a:extLst>
              <a:ext uri="{FF2B5EF4-FFF2-40B4-BE49-F238E27FC236}">
                <a16:creationId xmlns:a16="http://schemas.microsoft.com/office/drawing/2014/main" id="{8958AB3E-9F69-313E-C4C7-B91CAD138BE4}"/>
              </a:ext>
            </a:extLst>
          </p:cNvPr>
          <p:cNvSpPr txBox="1"/>
          <p:nvPr/>
        </p:nvSpPr>
        <p:spPr>
          <a:xfrm>
            <a:off x="6438900" y="2776537"/>
            <a:ext cx="5010150" cy="484748"/>
          </a:xfrm>
          <a:prstGeom prst="rect">
            <a:avLst/>
          </a:prstGeom>
          <a:noFill/>
        </p:spPr>
        <p:txBody>
          <a:bodyPr wrap="square" lIns="0" tIns="0" rIns="0" bIns="0" anchor="t">
            <a:spAutoFit/>
          </a:bodyPr>
          <a:lstStyle/>
          <a:p>
            <a:r>
              <a:rPr lang="en-US" sz="1050" dirty="0"/>
              <a:t>Converting 3D brain scans into separate 2D images loses important information about how different parts connect across the scan.</a:t>
            </a:r>
            <a:br>
              <a:rPr lang="en-US" sz="1050" dirty="0"/>
            </a:br>
            <a:r>
              <a:rPr lang="en-US" sz="1050" dirty="0"/>
              <a:t>This can make it harder to detect early changes and understand their location in the brain.</a:t>
            </a:r>
          </a:p>
        </p:txBody>
      </p:sp>
      <p:sp>
        <p:nvSpPr>
          <p:cNvPr id="26" name="TextBox 25">
            <a:extLst>
              <a:ext uri="{FF2B5EF4-FFF2-40B4-BE49-F238E27FC236}">
                <a16:creationId xmlns:a16="http://schemas.microsoft.com/office/drawing/2014/main" id="{9F831423-1778-DCF5-2E2F-AB24B5500D08}"/>
              </a:ext>
            </a:extLst>
          </p:cNvPr>
          <p:cNvSpPr txBox="1"/>
          <p:nvPr/>
        </p:nvSpPr>
        <p:spPr>
          <a:xfrm>
            <a:off x="771525" y="3997553"/>
            <a:ext cx="5000625" cy="215444"/>
          </a:xfrm>
          <a:prstGeom prst="rect">
            <a:avLst/>
          </a:prstGeom>
          <a:noFill/>
        </p:spPr>
        <p:txBody>
          <a:bodyPr wrap="square" lIns="0" tIns="0" rIns="0" bIns="0" anchor="ctr">
            <a:spAutoFit/>
          </a:bodyPr>
          <a:lstStyle/>
          <a:p>
            <a:r>
              <a:rPr sz="1350" b="1" i="0" u="none" dirty="0"/>
              <a:t>3. </a:t>
            </a:r>
            <a:r>
              <a:rPr lang="en-US" sz="1400" b="1" dirty="0"/>
              <a:t>High Dimensionality Risks</a:t>
            </a:r>
            <a:endParaRPr sz="1350" b="1" i="0" u="none" dirty="0"/>
          </a:p>
        </p:txBody>
      </p:sp>
      <p:sp>
        <p:nvSpPr>
          <p:cNvPr id="28" name="TextBox 27">
            <a:extLst>
              <a:ext uri="{FF2B5EF4-FFF2-40B4-BE49-F238E27FC236}">
                <a16:creationId xmlns:a16="http://schemas.microsoft.com/office/drawing/2014/main" id="{FB466063-43A3-3486-C4DA-C52D84D872E7}"/>
              </a:ext>
            </a:extLst>
          </p:cNvPr>
          <p:cNvSpPr txBox="1"/>
          <p:nvPr/>
        </p:nvSpPr>
        <p:spPr>
          <a:xfrm>
            <a:off x="771525" y="4310062"/>
            <a:ext cx="5010150" cy="323165"/>
          </a:xfrm>
          <a:prstGeom prst="rect">
            <a:avLst/>
          </a:prstGeom>
          <a:noFill/>
        </p:spPr>
        <p:txBody>
          <a:bodyPr wrap="square" lIns="0" tIns="0" rIns="0" bIns="0" anchor="t">
            <a:spAutoFit/>
          </a:bodyPr>
          <a:lstStyle/>
          <a:p>
            <a:r>
              <a:rPr lang="en-US" sz="1050" dirty="0"/>
              <a:t>Volumetric 3D MRI contains millions of voxels, causing severe overfitting if features are not efficiently extracted.</a:t>
            </a:r>
          </a:p>
        </p:txBody>
      </p:sp>
      <p:sp>
        <p:nvSpPr>
          <p:cNvPr id="30" name="TextBox 29">
            <a:extLst>
              <a:ext uri="{FF2B5EF4-FFF2-40B4-BE49-F238E27FC236}">
                <a16:creationId xmlns:a16="http://schemas.microsoft.com/office/drawing/2014/main" id="{E7C564D7-457D-33F4-8492-E570DF54CDCB}"/>
              </a:ext>
            </a:extLst>
          </p:cNvPr>
          <p:cNvSpPr txBox="1"/>
          <p:nvPr/>
        </p:nvSpPr>
        <p:spPr>
          <a:xfrm>
            <a:off x="6438900" y="4018418"/>
            <a:ext cx="4930616" cy="215444"/>
          </a:xfrm>
          <a:prstGeom prst="rect">
            <a:avLst/>
          </a:prstGeom>
          <a:noFill/>
        </p:spPr>
        <p:txBody>
          <a:bodyPr wrap="square" lIns="0" tIns="0" rIns="0" bIns="0" anchor="ctr">
            <a:spAutoFit/>
          </a:bodyPr>
          <a:lstStyle/>
          <a:p>
            <a:r>
              <a:rPr lang="ar-SA" sz="1350" b="1" i="0" u="none" dirty="0">
                <a:latin typeface="+mj-lt"/>
              </a:rPr>
              <a:t>4</a:t>
            </a:r>
            <a:r>
              <a:rPr lang="en-US" sz="1350" b="1" i="0" u="none" dirty="0">
                <a:latin typeface="+mj-lt"/>
              </a:rPr>
              <a:t>.</a:t>
            </a:r>
            <a:r>
              <a:rPr lang="en-US" sz="1400" b="1" dirty="0">
                <a:latin typeface="+mj-lt"/>
              </a:rPr>
              <a:t> Unimodal Limitations</a:t>
            </a:r>
            <a:endParaRPr sz="1350" b="1" i="0" u="none" dirty="0">
              <a:latin typeface="+mj-lt"/>
            </a:endParaRPr>
          </a:p>
        </p:txBody>
      </p:sp>
      <p:sp>
        <p:nvSpPr>
          <p:cNvPr id="32" name="TextBox 31">
            <a:extLst>
              <a:ext uri="{FF2B5EF4-FFF2-40B4-BE49-F238E27FC236}">
                <a16:creationId xmlns:a16="http://schemas.microsoft.com/office/drawing/2014/main" id="{95025FE8-444E-A1D4-51A5-61988F4672AB}"/>
              </a:ext>
            </a:extLst>
          </p:cNvPr>
          <p:cNvSpPr txBox="1"/>
          <p:nvPr/>
        </p:nvSpPr>
        <p:spPr>
          <a:xfrm>
            <a:off x="6438900" y="4310062"/>
            <a:ext cx="5010150" cy="323165"/>
          </a:xfrm>
          <a:prstGeom prst="rect">
            <a:avLst/>
          </a:prstGeom>
          <a:noFill/>
        </p:spPr>
        <p:txBody>
          <a:bodyPr wrap="square" lIns="0" tIns="0" rIns="0" bIns="0" anchor="t">
            <a:spAutoFit/>
          </a:bodyPr>
          <a:lstStyle/>
          <a:p>
            <a:r>
              <a:rPr lang="en-US" sz="1050" dirty="0"/>
              <a:t>Relying only on brain scans may overlook important changes in memory, thinking, and overall cognitive function over time.</a:t>
            </a:r>
          </a:p>
        </p:txBody>
      </p:sp>
      <p:pic>
        <p:nvPicPr>
          <p:cNvPr id="6" name="Picture 5" descr="image.png">
            <a:extLst>
              <a:ext uri="{FF2B5EF4-FFF2-40B4-BE49-F238E27FC236}">
                <a16:creationId xmlns:a16="http://schemas.microsoft.com/office/drawing/2014/main" id="{D4BC9437-8CF3-2297-31AB-FDE90C3A7466}"/>
              </a:ext>
            </a:extLst>
          </p:cNvPr>
          <p:cNvPicPr>
            <a:picLocks noChangeAspect="1"/>
          </p:cNvPicPr>
          <p:nvPr/>
        </p:nvPicPr>
        <p:blipFill>
          <a:blip r:embed="rId4"/>
          <a:stretch>
            <a:fillRect/>
          </a:stretch>
        </p:blipFill>
        <p:spPr>
          <a:xfrm>
            <a:off x="523875" y="5347975"/>
            <a:ext cx="6260973" cy="1152525"/>
          </a:xfrm>
          <a:prstGeom prst="rect">
            <a:avLst/>
          </a:prstGeom>
        </p:spPr>
      </p:pic>
      <p:sp>
        <p:nvSpPr>
          <p:cNvPr id="8" name="TextBox 7">
            <a:extLst>
              <a:ext uri="{FF2B5EF4-FFF2-40B4-BE49-F238E27FC236}">
                <a16:creationId xmlns:a16="http://schemas.microsoft.com/office/drawing/2014/main" id="{EAEDDF4C-549E-BA23-57BF-87EB54F499F0}"/>
              </a:ext>
            </a:extLst>
          </p:cNvPr>
          <p:cNvSpPr txBox="1"/>
          <p:nvPr/>
        </p:nvSpPr>
        <p:spPr>
          <a:xfrm>
            <a:off x="771525" y="5587916"/>
            <a:ext cx="5000625" cy="215444"/>
          </a:xfrm>
          <a:prstGeom prst="rect">
            <a:avLst/>
          </a:prstGeom>
          <a:noFill/>
        </p:spPr>
        <p:txBody>
          <a:bodyPr wrap="square" lIns="0" tIns="0" rIns="0" bIns="0" anchor="ctr">
            <a:spAutoFit/>
          </a:bodyPr>
          <a:lstStyle/>
          <a:p>
            <a:r>
              <a:rPr lang="en-US" sz="1400" b="1" dirty="0">
                <a:solidFill>
                  <a:srgbClr val="0F172A"/>
                </a:solidFill>
              </a:rPr>
              <a:t>5. Multimodal Fusion Bottlenecks</a:t>
            </a:r>
          </a:p>
        </p:txBody>
      </p:sp>
      <p:sp>
        <p:nvSpPr>
          <p:cNvPr id="11" name="TextBox 10">
            <a:extLst>
              <a:ext uri="{FF2B5EF4-FFF2-40B4-BE49-F238E27FC236}">
                <a16:creationId xmlns:a16="http://schemas.microsoft.com/office/drawing/2014/main" id="{44BA66EE-DE4A-9EE7-A6A2-69BAA305CA40}"/>
              </a:ext>
            </a:extLst>
          </p:cNvPr>
          <p:cNvSpPr txBox="1"/>
          <p:nvPr/>
        </p:nvSpPr>
        <p:spPr>
          <a:xfrm>
            <a:off x="771524" y="5900425"/>
            <a:ext cx="5848731" cy="484748"/>
          </a:xfrm>
          <a:prstGeom prst="rect">
            <a:avLst/>
          </a:prstGeom>
          <a:noFill/>
        </p:spPr>
        <p:txBody>
          <a:bodyPr wrap="square" lIns="0" tIns="0" rIns="0" bIns="0" anchor="t">
            <a:spAutoFit/>
          </a:bodyPr>
          <a:lstStyle/>
          <a:p>
            <a:r>
              <a:rPr lang="en-US" sz="1050" dirty="0"/>
              <a:t>Combining different types of data, such as 3D brain scans, memory test scores, and demographic information, in one neural network is still technically difficult. There is no standard way to combine these different types of data to make reliable early predictions.</a:t>
            </a:r>
          </a:p>
        </p:txBody>
      </p:sp>
      <p:pic>
        <p:nvPicPr>
          <p:cNvPr id="15" name="Picture 14">
            <a:extLst>
              <a:ext uri="{FF2B5EF4-FFF2-40B4-BE49-F238E27FC236}">
                <a16:creationId xmlns:a16="http://schemas.microsoft.com/office/drawing/2014/main" id="{FA764C7F-AE02-79C2-8339-23D14E1332C0}"/>
              </a:ext>
            </a:extLst>
          </p:cNvPr>
          <p:cNvPicPr>
            <a:picLocks noChangeAspect="1"/>
          </p:cNvPicPr>
          <p:nvPr/>
        </p:nvPicPr>
        <p:blipFill>
          <a:blip r:embed="rId6"/>
          <a:stretch>
            <a:fillRect/>
          </a:stretch>
        </p:blipFill>
        <p:spPr>
          <a:xfrm>
            <a:off x="9771759" y="87556"/>
            <a:ext cx="2360868" cy="761834"/>
          </a:xfrm>
          <a:prstGeom prst="rect">
            <a:avLst/>
          </a:prstGeom>
        </p:spPr>
      </p:pic>
    </p:spTree>
    <p:extLst>
      <p:ext uri="{BB962C8B-B14F-4D97-AF65-F5344CB8AC3E}">
        <p14:creationId xmlns:p14="http://schemas.microsoft.com/office/powerpoint/2010/main" val="440099607"/>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6BFF0-7FFE-65A0-12E0-8218A21AD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739868E-E032-B045-0DA3-505833BDF424}"/>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8C9ED1DD-4281-95D8-71E1-57AEE986348F}"/>
              </a:ext>
            </a:extLst>
          </p:cNvPr>
          <p:cNvSpPr txBox="1"/>
          <p:nvPr/>
        </p:nvSpPr>
        <p:spPr>
          <a:xfrm>
            <a:off x="914400" y="2011680"/>
            <a:ext cx="10362895" cy="646331"/>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03</a:t>
            </a:r>
            <a:r>
              <a:rPr lang="en-US" dirty="0"/>
              <a:t> Related Work</a:t>
            </a:r>
            <a:endParaRPr dirty="0"/>
          </a:p>
        </p:txBody>
      </p:sp>
      <p:pic>
        <p:nvPicPr>
          <p:cNvPr id="5" name="Picture 4">
            <a:extLst>
              <a:ext uri="{FF2B5EF4-FFF2-40B4-BE49-F238E27FC236}">
                <a16:creationId xmlns:a16="http://schemas.microsoft.com/office/drawing/2014/main" id="{1741A658-03F6-C70E-17C6-31038CC2718B}"/>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626488183"/>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defRPr sz="2200" b="1">
                <a:solidFill>
                  <a:srgbClr val="FFFFFF"/>
                </a:solidFill>
                <a:latin typeface="Arial"/>
              </a:defRPr>
            </a:pPr>
            <a:r>
              <a:rPr dirty="0"/>
              <a:t>Related Work (Studies 1 to 5)</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extLst>
              <p:ext uri="{D42A27DB-BD31-4B8C-83A1-F6EECF244321}">
                <p14:modId xmlns:p14="http://schemas.microsoft.com/office/powerpoint/2010/main" val="747560831"/>
              </p:ext>
            </p:extLst>
          </p:nvPr>
        </p:nvGraphicFramePr>
        <p:xfrm>
          <a:off x="731520" y="1280160"/>
          <a:ext cx="11137392" cy="4824984"/>
        </p:xfrm>
        <a:graphic>
          <a:graphicData uri="http://schemas.openxmlformats.org/drawingml/2006/table">
            <a:tbl>
              <a:tblPr firstRow="1" bandRow="1">
                <a:tableStyleId>{5C22544A-7EE6-4342-B048-85BDC9FD1C3A}</a:tableStyleId>
              </a:tblPr>
              <a:tblGrid>
                <a:gridCol w="2409104">
                  <a:extLst>
                    <a:ext uri="{9D8B030D-6E8A-4147-A177-3AD203B41FA5}">
                      <a16:colId xmlns:a16="http://schemas.microsoft.com/office/drawing/2014/main" val="20000"/>
                    </a:ext>
                  </a:extLst>
                </a:gridCol>
                <a:gridCol w="2618591">
                  <a:extLst>
                    <a:ext uri="{9D8B030D-6E8A-4147-A177-3AD203B41FA5}">
                      <a16:colId xmlns:a16="http://schemas.microsoft.com/office/drawing/2014/main" val="20001"/>
                    </a:ext>
                  </a:extLst>
                </a:gridCol>
                <a:gridCol w="1152180">
                  <a:extLst>
                    <a:ext uri="{9D8B030D-6E8A-4147-A177-3AD203B41FA5}">
                      <a16:colId xmlns:a16="http://schemas.microsoft.com/office/drawing/2014/main" val="20003"/>
                    </a:ext>
                  </a:extLst>
                </a:gridCol>
                <a:gridCol w="4957517">
                  <a:extLst>
                    <a:ext uri="{9D8B030D-6E8A-4147-A177-3AD203B41FA5}">
                      <a16:colId xmlns:a16="http://schemas.microsoft.com/office/drawing/2014/main" val="20004"/>
                    </a:ext>
                  </a:extLst>
                </a:gridCol>
              </a:tblGrid>
              <a:tr h="557784">
                <a:tc>
                  <a:txBody>
                    <a:bodyPr/>
                    <a:lstStyle/>
                    <a:p>
                      <a:pPr>
                        <a:defRPr sz="1100" b="1">
                          <a:solidFill>
                            <a:srgbClr val="FFFFFF"/>
                          </a:solidFill>
                        </a:defRPr>
                      </a:pPr>
                      <a:r>
                        <a:rPr dirty="0"/>
                        <a:t>Study (Year)</a:t>
                      </a:r>
                    </a:p>
                  </a:txBody>
                  <a:tcPr>
                    <a:solidFill>
                      <a:srgbClr val="0F172A"/>
                    </a:solidFill>
                  </a:tcPr>
                </a:tc>
                <a:tc>
                  <a:txBody>
                    <a:bodyPr/>
                    <a:lstStyle/>
                    <a:p>
                      <a:pPr>
                        <a:defRPr sz="1100" b="1">
                          <a:solidFill>
                            <a:srgbClr val="FFFFFF"/>
                          </a:solidFill>
                        </a:defRPr>
                      </a:pPr>
                      <a:r>
                        <a:rPr dirty="0"/>
                        <a:t>Proposed Method</a:t>
                      </a:r>
                    </a:p>
                  </a:txBody>
                  <a:tcPr>
                    <a:solidFill>
                      <a:srgbClr val="0F172A"/>
                    </a:solidFill>
                  </a:tcPr>
                </a:tc>
                <a:tc>
                  <a:txBody>
                    <a:bodyPr/>
                    <a:lstStyle/>
                    <a:p>
                      <a:pPr>
                        <a:defRPr sz="1100" b="1">
                          <a:solidFill>
                            <a:srgbClr val="FFFFFF"/>
                          </a:solidFill>
                        </a:defRPr>
                      </a:pPr>
                      <a:r>
                        <a:rPr dirty="0"/>
                        <a:t>Accuracy</a:t>
                      </a:r>
                    </a:p>
                  </a:txBody>
                  <a:tcPr>
                    <a:solidFill>
                      <a:srgbClr val="0F172A"/>
                    </a:solidFill>
                  </a:tcPr>
                </a:tc>
                <a:tc>
                  <a:txBody>
                    <a:bodyPr/>
                    <a:lstStyle/>
                    <a:p>
                      <a:pPr>
                        <a:defRPr sz="1100" b="1">
                          <a:solidFill>
                            <a:srgbClr val="FFFFFF"/>
                          </a:solidFill>
                        </a:defRPr>
                      </a:pPr>
                      <a:r>
                        <a:t>Main Limitations &amp; Analysis</a:t>
                      </a:r>
                    </a:p>
                  </a:txBody>
                  <a:tcPr>
                    <a:solidFill>
                      <a:srgbClr val="0F172A"/>
                    </a:solidFill>
                  </a:tcPr>
                </a:tc>
                <a:extLst>
                  <a:ext uri="{0D108BD9-81ED-4DB2-BD59-A6C34878D82A}">
                    <a16:rowId xmlns:a16="http://schemas.microsoft.com/office/drawing/2014/main" val="10000"/>
                  </a:ext>
                </a:extLst>
              </a:tr>
              <a:tr h="853440">
                <a:tc>
                  <a:txBody>
                    <a:bodyPr/>
                    <a:lstStyle/>
                    <a:p>
                      <a:pPr>
                        <a:defRPr sz="1000">
                          <a:solidFill>
                            <a:srgbClr val="1E293B"/>
                          </a:solidFill>
                        </a:defRPr>
                      </a:pPr>
                      <a:r>
                        <a:t>Muksimova et al. (2025)</a:t>
                      </a:r>
                    </a:p>
                  </a:txBody>
                  <a:tcPr>
                    <a:solidFill>
                      <a:srgbClr val="FFFFFF"/>
                    </a:solidFill>
                  </a:tcPr>
                </a:tc>
                <a:tc>
                  <a:txBody>
                    <a:bodyPr/>
                    <a:lstStyle/>
                    <a:p>
                      <a:pPr>
                        <a:defRPr sz="1000">
                          <a:solidFill>
                            <a:srgbClr val="1E293B"/>
                          </a:solidFill>
                        </a:defRPr>
                      </a:pPr>
                      <a:r>
                        <a:t>CNN + LSTM</a:t>
                      </a:r>
                    </a:p>
                  </a:txBody>
                  <a:tcPr>
                    <a:solidFill>
                      <a:srgbClr val="FFFFFF"/>
                    </a:solidFill>
                  </a:tcPr>
                </a:tc>
                <a:tc>
                  <a:txBody>
                    <a:bodyPr/>
                    <a:lstStyle/>
                    <a:p>
                      <a:pPr>
                        <a:defRPr sz="1000">
                          <a:solidFill>
                            <a:srgbClr val="1E293B"/>
                          </a:solidFill>
                        </a:defRPr>
                      </a:pPr>
                      <a:r>
                        <a:t>94.00%</a:t>
                      </a:r>
                    </a:p>
                  </a:txBody>
                  <a:tcPr>
                    <a:solidFill>
                      <a:srgbClr val="FFFFFF"/>
                    </a:solidFill>
                  </a:tcPr>
                </a:tc>
                <a:tc>
                  <a:txBody>
                    <a:bodyPr/>
                    <a:lstStyle/>
                    <a:p>
                      <a:pPr>
                        <a:defRPr sz="1000">
                          <a:solidFill>
                            <a:srgbClr val="1E293B"/>
                          </a:solidFill>
                        </a:defRPr>
                      </a:pPr>
                      <a:r>
                        <a:t>Fuses images only; completely lacks integration of clinical medical records.</a:t>
                      </a:r>
                    </a:p>
                  </a:txBody>
                  <a:tcPr>
                    <a:solidFill>
                      <a:srgbClr val="FFFFFF"/>
                    </a:solidFill>
                  </a:tcPr>
                </a:tc>
                <a:extLst>
                  <a:ext uri="{0D108BD9-81ED-4DB2-BD59-A6C34878D82A}">
                    <a16:rowId xmlns:a16="http://schemas.microsoft.com/office/drawing/2014/main" val="10001"/>
                  </a:ext>
                </a:extLst>
              </a:tr>
              <a:tr h="853440">
                <a:tc>
                  <a:txBody>
                    <a:bodyPr/>
                    <a:lstStyle/>
                    <a:p>
                      <a:pPr>
                        <a:defRPr sz="1000">
                          <a:solidFill>
                            <a:srgbClr val="1E293B"/>
                          </a:solidFill>
                        </a:defRPr>
                      </a:pPr>
                      <a:r>
                        <a:t>Li et al. (2025)</a:t>
                      </a:r>
                    </a:p>
                  </a:txBody>
                  <a:tcPr>
                    <a:solidFill>
                      <a:srgbClr val="F8FAFC"/>
                    </a:solidFill>
                  </a:tcPr>
                </a:tc>
                <a:tc>
                  <a:txBody>
                    <a:bodyPr/>
                    <a:lstStyle/>
                    <a:p>
                      <a:pPr>
                        <a:defRPr sz="1000">
                          <a:solidFill>
                            <a:srgbClr val="1E293B"/>
                          </a:solidFill>
                        </a:defRPr>
                      </a:pPr>
                      <a:r>
                        <a:t>CNN + Transformer</a:t>
                      </a:r>
                    </a:p>
                  </a:txBody>
                  <a:tcPr>
                    <a:solidFill>
                      <a:srgbClr val="F8FAFC"/>
                    </a:solidFill>
                  </a:tcPr>
                </a:tc>
                <a:tc>
                  <a:txBody>
                    <a:bodyPr/>
                    <a:lstStyle/>
                    <a:p>
                      <a:pPr>
                        <a:defRPr sz="1000">
                          <a:solidFill>
                            <a:srgbClr val="1E293B"/>
                          </a:solidFill>
                        </a:defRPr>
                      </a:pPr>
                      <a:r>
                        <a:t>93.04%</a:t>
                      </a:r>
                    </a:p>
                  </a:txBody>
                  <a:tcPr>
                    <a:solidFill>
                      <a:srgbClr val="F8FAFC"/>
                    </a:solidFill>
                  </a:tcPr>
                </a:tc>
                <a:tc>
                  <a:txBody>
                    <a:bodyPr/>
                    <a:lstStyle/>
                    <a:p>
                      <a:pPr>
                        <a:defRPr sz="1000">
                          <a:solidFill>
                            <a:srgbClr val="1E293B"/>
                          </a:solidFill>
                        </a:defRPr>
                      </a:pPr>
                      <a:r>
                        <a:t>Struggles with precise MCI-to-AD intermediate stage prediction.</a:t>
                      </a:r>
                    </a:p>
                  </a:txBody>
                  <a:tcPr>
                    <a:solidFill>
                      <a:srgbClr val="F8FAFC"/>
                    </a:solidFill>
                  </a:tcPr>
                </a:tc>
                <a:extLst>
                  <a:ext uri="{0D108BD9-81ED-4DB2-BD59-A6C34878D82A}">
                    <a16:rowId xmlns:a16="http://schemas.microsoft.com/office/drawing/2014/main" val="10002"/>
                  </a:ext>
                </a:extLst>
              </a:tr>
              <a:tr h="853440">
                <a:tc>
                  <a:txBody>
                    <a:bodyPr/>
                    <a:lstStyle/>
                    <a:p>
                      <a:pPr>
                        <a:defRPr sz="1000">
                          <a:solidFill>
                            <a:srgbClr val="1E293B"/>
                          </a:solidFill>
                        </a:defRPr>
                      </a:pPr>
                      <a:r>
                        <a:t>Bricaud &amp; Masala (2026)</a:t>
                      </a:r>
                    </a:p>
                  </a:txBody>
                  <a:tcPr>
                    <a:solidFill>
                      <a:srgbClr val="FFFFFF"/>
                    </a:solidFill>
                  </a:tcPr>
                </a:tc>
                <a:tc>
                  <a:txBody>
                    <a:bodyPr/>
                    <a:lstStyle/>
                    <a:p>
                      <a:pPr>
                        <a:defRPr sz="1000">
                          <a:solidFill>
                            <a:srgbClr val="1E293B"/>
                          </a:solidFill>
                        </a:defRPr>
                      </a:pPr>
                      <a:r>
                        <a:t>Hybrid ConvNeXtV2-L</a:t>
                      </a:r>
                    </a:p>
                  </a:txBody>
                  <a:tcPr>
                    <a:solidFill>
                      <a:srgbClr val="FFFFFF"/>
                    </a:solidFill>
                  </a:tcPr>
                </a:tc>
                <a:tc>
                  <a:txBody>
                    <a:bodyPr/>
                    <a:lstStyle/>
                    <a:p>
                      <a:pPr>
                        <a:defRPr sz="1000">
                          <a:solidFill>
                            <a:srgbClr val="1E293B"/>
                          </a:solidFill>
                        </a:defRPr>
                      </a:pPr>
                      <a:r>
                        <a:t>91.07%</a:t>
                      </a:r>
                    </a:p>
                  </a:txBody>
                  <a:tcPr>
                    <a:solidFill>
                      <a:srgbClr val="FFFFFF"/>
                    </a:solidFill>
                  </a:tcPr>
                </a:tc>
                <a:tc>
                  <a:txBody>
                    <a:bodyPr/>
                    <a:lstStyle/>
                    <a:p>
                      <a:pPr>
                        <a:defRPr sz="1000">
                          <a:solidFill>
                            <a:srgbClr val="1E293B"/>
                          </a:solidFill>
                        </a:defRPr>
                      </a:pPr>
                      <a:r>
                        <a:t>MRI-only; lacks integration of clinical medical records.</a:t>
                      </a:r>
                    </a:p>
                  </a:txBody>
                  <a:tcPr>
                    <a:solidFill>
                      <a:srgbClr val="FFFFFF"/>
                    </a:solidFill>
                  </a:tcPr>
                </a:tc>
                <a:extLst>
                  <a:ext uri="{0D108BD9-81ED-4DB2-BD59-A6C34878D82A}">
                    <a16:rowId xmlns:a16="http://schemas.microsoft.com/office/drawing/2014/main" val="10003"/>
                  </a:ext>
                </a:extLst>
              </a:tr>
              <a:tr h="853440">
                <a:tc>
                  <a:txBody>
                    <a:bodyPr/>
                    <a:lstStyle/>
                    <a:p>
                      <a:pPr>
                        <a:defRPr sz="1000">
                          <a:solidFill>
                            <a:srgbClr val="1E293B"/>
                          </a:solidFill>
                        </a:defRPr>
                      </a:pPr>
                      <a:r>
                        <a:t>Bekhet et al. (2025)</a:t>
                      </a:r>
                    </a:p>
                  </a:txBody>
                  <a:tcPr>
                    <a:solidFill>
                      <a:srgbClr val="F8FAFC"/>
                    </a:solidFill>
                  </a:tcPr>
                </a:tc>
                <a:tc>
                  <a:txBody>
                    <a:bodyPr/>
                    <a:lstStyle/>
                    <a:p>
                      <a:pPr>
                        <a:defRPr sz="1000">
                          <a:solidFill>
                            <a:srgbClr val="1E293B"/>
                          </a:solidFill>
                        </a:defRPr>
                      </a:pPr>
                      <a:r>
                        <a:t>1D CNN + Random Forest</a:t>
                      </a:r>
                    </a:p>
                  </a:txBody>
                  <a:tcPr>
                    <a:solidFill>
                      <a:srgbClr val="F8FAFC"/>
                    </a:solidFill>
                  </a:tcPr>
                </a:tc>
                <a:tc>
                  <a:txBody>
                    <a:bodyPr/>
                    <a:lstStyle/>
                    <a:p>
                      <a:pPr>
                        <a:defRPr sz="1000">
                          <a:solidFill>
                            <a:srgbClr val="1E293B"/>
                          </a:solidFill>
                        </a:defRPr>
                      </a:pPr>
                      <a:r>
                        <a:t>&gt; 90.0%</a:t>
                      </a:r>
                    </a:p>
                  </a:txBody>
                  <a:tcPr>
                    <a:solidFill>
                      <a:srgbClr val="F8FAFC"/>
                    </a:solidFill>
                  </a:tcPr>
                </a:tc>
                <a:tc>
                  <a:txBody>
                    <a:bodyPr/>
                    <a:lstStyle/>
                    <a:p>
                      <a:pPr>
                        <a:defRPr sz="1000">
                          <a:solidFill>
                            <a:srgbClr val="1E293B"/>
                          </a:solidFill>
                        </a:defRPr>
                      </a:pPr>
                      <a:r>
                        <a:t>No simultaneous fusion; relies on 2D slice images.</a:t>
                      </a:r>
                    </a:p>
                  </a:txBody>
                  <a:tcPr>
                    <a:solidFill>
                      <a:srgbClr val="F8FAFC"/>
                    </a:solidFill>
                  </a:tcPr>
                </a:tc>
                <a:extLst>
                  <a:ext uri="{0D108BD9-81ED-4DB2-BD59-A6C34878D82A}">
                    <a16:rowId xmlns:a16="http://schemas.microsoft.com/office/drawing/2014/main" val="10004"/>
                  </a:ext>
                </a:extLst>
              </a:tr>
              <a:tr h="853440">
                <a:tc>
                  <a:txBody>
                    <a:bodyPr/>
                    <a:lstStyle/>
                    <a:p>
                      <a:pPr>
                        <a:defRPr sz="1000">
                          <a:solidFill>
                            <a:srgbClr val="1E293B"/>
                          </a:solidFill>
                        </a:defRPr>
                      </a:pPr>
                      <a:r>
                        <a:t>Zhang, Y., et al. (2023)</a:t>
                      </a:r>
                    </a:p>
                  </a:txBody>
                  <a:tcPr>
                    <a:solidFill>
                      <a:srgbClr val="FFFFFF"/>
                    </a:solidFill>
                  </a:tcPr>
                </a:tc>
                <a:tc>
                  <a:txBody>
                    <a:bodyPr/>
                    <a:lstStyle/>
                    <a:p>
                      <a:pPr>
                        <a:defRPr sz="1000">
                          <a:solidFill>
                            <a:srgbClr val="1E293B"/>
                          </a:solidFill>
                        </a:defRPr>
                      </a:pPr>
                      <a:r>
                        <a:t>GNN framework</a:t>
                      </a:r>
                    </a:p>
                  </a:txBody>
                  <a:tcPr>
                    <a:solidFill>
                      <a:srgbClr val="FFFFFF"/>
                    </a:solidFill>
                  </a:tcPr>
                </a:tc>
                <a:tc>
                  <a:txBody>
                    <a:bodyPr/>
                    <a:lstStyle/>
                    <a:p>
                      <a:pPr>
                        <a:defRPr sz="1000">
                          <a:solidFill>
                            <a:srgbClr val="1E293B"/>
                          </a:solidFill>
                        </a:defRPr>
                      </a:pPr>
                      <a:r>
                        <a:rPr dirty="0"/>
                        <a:t>92.00%</a:t>
                      </a:r>
                    </a:p>
                  </a:txBody>
                  <a:tcPr>
                    <a:solidFill>
                      <a:srgbClr val="FFFFFF"/>
                    </a:solidFill>
                  </a:tcPr>
                </a:tc>
                <a:tc>
                  <a:txBody>
                    <a:bodyPr/>
                    <a:lstStyle/>
                    <a:p>
                      <a:pPr>
                        <a:defRPr sz="1000">
                          <a:solidFill>
                            <a:srgbClr val="1E293B"/>
                          </a:solidFill>
                        </a:defRPr>
                      </a:pPr>
                      <a:r>
                        <a:rPr dirty="0"/>
                        <a:t>High computational cost requiring both MRI + PET scans.</a:t>
                      </a:r>
                    </a:p>
                  </a:txBody>
                  <a:tcPr>
                    <a:solidFill>
                      <a:srgbClr val="FFFFFF"/>
                    </a:solidFill>
                  </a:tcPr>
                </a:tc>
                <a:extLst>
                  <a:ext uri="{0D108BD9-81ED-4DB2-BD59-A6C34878D82A}">
                    <a16:rowId xmlns:a16="http://schemas.microsoft.com/office/drawing/2014/main" val="10005"/>
                  </a:ext>
                </a:extLst>
              </a:tr>
            </a:tbl>
          </a:graphicData>
        </a:graphic>
      </p:graphicFrame>
      <p:pic>
        <p:nvPicPr>
          <p:cNvPr id="7" name="Picture 6">
            <a:extLst>
              <a:ext uri="{FF2B5EF4-FFF2-40B4-BE49-F238E27FC236}">
                <a16:creationId xmlns:a16="http://schemas.microsoft.com/office/drawing/2014/main" id="{10D20CCD-EE96-0E7A-6225-58D897F11B61}"/>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533446008"/>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defRPr sz="2200" b="1">
                <a:solidFill>
                  <a:srgbClr val="FFFFFF"/>
                </a:solidFill>
                <a:latin typeface="Arial"/>
              </a:defRPr>
            </a:pPr>
            <a:r>
              <a:rPr dirty="0"/>
              <a:t>Related Work (Studies 6 to 10)</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extLst>
              <p:ext uri="{D42A27DB-BD31-4B8C-83A1-F6EECF244321}">
                <p14:modId xmlns:p14="http://schemas.microsoft.com/office/powerpoint/2010/main" val="4089827015"/>
              </p:ext>
            </p:extLst>
          </p:nvPr>
        </p:nvGraphicFramePr>
        <p:xfrm>
          <a:off x="731520" y="1280160"/>
          <a:ext cx="11128247" cy="4815840"/>
        </p:xfrm>
        <a:graphic>
          <a:graphicData uri="http://schemas.openxmlformats.org/drawingml/2006/table">
            <a:tbl>
              <a:tblPr firstRow="1" bandRow="1">
                <a:tableStyleId>{5C22544A-7EE6-4342-B048-85BDC9FD1C3A}</a:tableStyleId>
              </a:tblPr>
              <a:tblGrid>
                <a:gridCol w="2407126">
                  <a:extLst>
                    <a:ext uri="{9D8B030D-6E8A-4147-A177-3AD203B41FA5}">
                      <a16:colId xmlns:a16="http://schemas.microsoft.com/office/drawing/2014/main" val="20000"/>
                    </a:ext>
                  </a:extLst>
                </a:gridCol>
                <a:gridCol w="2616441">
                  <a:extLst>
                    <a:ext uri="{9D8B030D-6E8A-4147-A177-3AD203B41FA5}">
                      <a16:colId xmlns:a16="http://schemas.microsoft.com/office/drawing/2014/main" val="20001"/>
                    </a:ext>
                  </a:extLst>
                </a:gridCol>
                <a:gridCol w="1151234">
                  <a:extLst>
                    <a:ext uri="{9D8B030D-6E8A-4147-A177-3AD203B41FA5}">
                      <a16:colId xmlns:a16="http://schemas.microsoft.com/office/drawing/2014/main" val="20003"/>
                    </a:ext>
                  </a:extLst>
                </a:gridCol>
                <a:gridCol w="4953446">
                  <a:extLst>
                    <a:ext uri="{9D8B030D-6E8A-4147-A177-3AD203B41FA5}">
                      <a16:colId xmlns:a16="http://schemas.microsoft.com/office/drawing/2014/main" val="20004"/>
                    </a:ext>
                  </a:extLst>
                </a:gridCol>
              </a:tblGrid>
              <a:tr h="548640">
                <a:tc>
                  <a:txBody>
                    <a:bodyPr/>
                    <a:lstStyle/>
                    <a:p>
                      <a:pPr>
                        <a:defRPr sz="1100" b="1">
                          <a:solidFill>
                            <a:srgbClr val="FFFFFF"/>
                          </a:solidFill>
                        </a:defRPr>
                      </a:pPr>
                      <a:r>
                        <a:rPr dirty="0"/>
                        <a:t>Study (Year)</a:t>
                      </a:r>
                    </a:p>
                  </a:txBody>
                  <a:tcPr>
                    <a:solidFill>
                      <a:srgbClr val="0F172A"/>
                    </a:solidFill>
                  </a:tcPr>
                </a:tc>
                <a:tc>
                  <a:txBody>
                    <a:bodyPr/>
                    <a:lstStyle/>
                    <a:p>
                      <a:pPr>
                        <a:defRPr sz="1100" b="1">
                          <a:solidFill>
                            <a:srgbClr val="FFFFFF"/>
                          </a:solidFill>
                        </a:defRPr>
                      </a:pPr>
                      <a:r>
                        <a:t>Proposed Method</a:t>
                      </a:r>
                    </a:p>
                  </a:txBody>
                  <a:tcPr>
                    <a:solidFill>
                      <a:srgbClr val="0F172A"/>
                    </a:solidFill>
                  </a:tcPr>
                </a:tc>
                <a:tc>
                  <a:txBody>
                    <a:bodyPr/>
                    <a:lstStyle/>
                    <a:p>
                      <a:pPr>
                        <a:defRPr sz="1100" b="1">
                          <a:solidFill>
                            <a:srgbClr val="FFFFFF"/>
                          </a:solidFill>
                        </a:defRPr>
                      </a:pPr>
                      <a:r>
                        <a:rPr dirty="0"/>
                        <a:t>Accuracy</a:t>
                      </a:r>
                    </a:p>
                  </a:txBody>
                  <a:tcPr>
                    <a:solidFill>
                      <a:srgbClr val="0F172A"/>
                    </a:solidFill>
                  </a:tcPr>
                </a:tc>
                <a:tc>
                  <a:txBody>
                    <a:bodyPr/>
                    <a:lstStyle/>
                    <a:p>
                      <a:pPr>
                        <a:defRPr sz="1100" b="1">
                          <a:solidFill>
                            <a:srgbClr val="FFFFFF"/>
                          </a:solidFill>
                        </a:defRPr>
                      </a:pPr>
                      <a:r>
                        <a:t>Main Limitations &amp; Analysis</a:t>
                      </a:r>
                    </a:p>
                  </a:txBody>
                  <a:tcPr>
                    <a:solidFill>
                      <a:srgbClr val="0F172A"/>
                    </a:solidFill>
                  </a:tcPr>
                </a:tc>
                <a:extLst>
                  <a:ext uri="{0D108BD9-81ED-4DB2-BD59-A6C34878D82A}">
                    <a16:rowId xmlns:a16="http://schemas.microsoft.com/office/drawing/2014/main" val="10000"/>
                  </a:ext>
                </a:extLst>
              </a:tr>
              <a:tr h="853440">
                <a:tc>
                  <a:txBody>
                    <a:bodyPr/>
                    <a:lstStyle/>
                    <a:p>
                      <a:pPr>
                        <a:defRPr sz="1000">
                          <a:solidFill>
                            <a:srgbClr val="1E293B"/>
                          </a:solidFill>
                        </a:defRPr>
                      </a:pPr>
                      <a:r>
                        <a:t>Helaly et al. (2021)</a:t>
                      </a:r>
                    </a:p>
                  </a:txBody>
                  <a:tcPr>
                    <a:solidFill>
                      <a:srgbClr val="FFFFFF"/>
                    </a:solidFill>
                  </a:tcPr>
                </a:tc>
                <a:tc>
                  <a:txBody>
                    <a:bodyPr/>
                    <a:lstStyle/>
                    <a:p>
                      <a:pPr>
                        <a:defRPr sz="1000">
                          <a:solidFill>
                            <a:srgbClr val="1E293B"/>
                          </a:solidFill>
                        </a:defRPr>
                      </a:pPr>
                      <a:r>
                        <a:t>E2AD2C (CNN &amp; VGG19)</a:t>
                      </a:r>
                    </a:p>
                  </a:txBody>
                  <a:tcPr>
                    <a:solidFill>
                      <a:srgbClr val="FFFFFF"/>
                    </a:solidFill>
                  </a:tcPr>
                </a:tc>
                <a:tc>
                  <a:txBody>
                    <a:bodyPr/>
                    <a:lstStyle/>
                    <a:p>
                      <a:pPr>
                        <a:defRPr sz="1000">
                          <a:solidFill>
                            <a:srgbClr val="1E293B"/>
                          </a:solidFill>
                        </a:defRPr>
                      </a:pPr>
                      <a:r>
                        <a:t>97.00%</a:t>
                      </a:r>
                    </a:p>
                  </a:txBody>
                  <a:tcPr>
                    <a:solidFill>
                      <a:srgbClr val="FFFFFF"/>
                    </a:solidFill>
                  </a:tcPr>
                </a:tc>
                <a:tc>
                  <a:txBody>
                    <a:bodyPr/>
                    <a:lstStyle/>
                    <a:p>
                      <a:pPr>
                        <a:defRPr sz="1000">
                          <a:solidFill>
                            <a:srgbClr val="1E293B"/>
                          </a:solidFill>
                        </a:defRPr>
                      </a:pPr>
                      <a:r>
                        <a:t>High power requirement for 3D scans; images-only modality.</a:t>
                      </a:r>
                    </a:p>
                  </a:txBody>
                  <a:tcPr>
                    <a:solidFill>
                      <a:srgbClr val="FFFFFF"/>
                    </a:solidFill>
                  </a:tcPr>
                </a:tc>
                <a:extLst>
                  <a:ext uri="{0D108BD9-81ED-4DB2-BD59-A6C34878D82A}">
                    <a16:rowId xmlns:a16="http://schemas.microsoft.com/office/drawing/2014/main" val="10001"/>
                  </a:ext>
                </a:extLst>
              </a:tr>
              <a:tr h="853440">
                <a:tc>
                  <a:txBody>
                    <a:bodyPr/>
                    <a:lstStyle/>
                    <a:p>
                      <a:pPr>
                        <a:defRPr sz="1000">
                          <a:solidFill>
                            <a:srgbClr val="1E293B"/>
                          </a:solidFill>
                        </a:defRPr>
                      </a:pPr>
                      <a:r>
                        <a:t>Warren &amp; Moustafa (2026)</a:t>
                      </a:r>
                    </a:p>
                  </a:txBody>
                  <a:tcPr>
                    <a:solidFill>
                      <a:srgbClr val="F8FAFC"/>
                    </a:solidFill>
                  </a:tcPr>
                </a:tc>
                <a:tc>
                  <a:txBody>
                    <a:bodyPr/>
                    <a:lstStyle/>
                    <a:p>
                      <a:pPr>
                        <a:defRPr sz="1000">
                          <a:solidFill>
                            <a:srgbClr val="1E293B"/>
                          </a:solidFill>
                        </a:defRPr>
                      </a:pPr>
                      <a:r>
                        <a:t>3D CNN with XAI</a:t>
                      </a:r>
                    </a:p>
                  </a:txBody>
                  <a:tcPr>
                    <a:solidFill>
                      <a:srgbClr val="F8FAFC"/>
                    </a:solidFill>
                  </a:tcPr>
                </a:tc>
                <a:tc>
                  <a:txBody>
                    <a:bodyPr/>
                    <a:lstStyle/>
                    <a:p>
                      <a:pPr>
                        <a:defRPr sz="1000">
                          <a:solidFill>
                            <a:srgbClr val="1E293B"/>
                          </a:solidFill>
                        </a:defRPr>
                      </a:pPr>
                      <a:r>
                        <a:t>90.00%</a:t>
                      </a:r>
                    </a:p>
                  </a:txBody>
                  <a:tcPr>
                    <a:solidFill>
                      <a:srgbClr val="F8FAFC"/>
                    </a:solidFill>
                  </a:tcPr>
                </a:tc>
                <a:tc>
                  <a:txBody>
                    <a:bodyPr/>
                    <a:lstStyle/>
                    <a:p>
                      <a:pPr>
                        <a:defRPr sz="1000">
                          <a:solidFill>
                            <a:srgbClr val="1E293B"/>
                          </a:solidFill>
                        </a:defRPr>
                      </a:pPr>
                      <a:r>
                        <a:t>Very small sample size; lacks global validation.</a:t>
                      </a:r>
                    </a:p>
                  </a:txBody>
                  <a:tcPr>
                    <a:solidFill>
                      <a:srgbClr val="F8FAFC"/>
                    </a:solidFill>
                  </a:tcPr>
                </a:tc>
                <a:extLst>
                  <a:ext uri="{0D108BD9-81ED-4DB2-BD59-A6C34878D82A}">
                    <a16:rowId xmlns:a16="http://schemas.microsoft.com/office/drawing/2014/main" val="10002"/>
                  </a:ext>
                </a:extLst>
              </a:tr>
              <a:tr h="853440">
                <a:tc>
                  <a:txBody>
                    <a:bodyPr/>
                    <a:lstStyle/>
                    <a:p>
                      <a:pPr>
                        <a:defRPr sz="1000">
                          <a:solidFill>
                            <a:srgbClr val="1E293B"/>
                          </a:solidFill>
                        </a:defRPr>
                      </a:pPr>
                      <a:r>
                        <a:t>Wang, J., et al. (2024)</a:t>
                      </a:r>
                    </a:p>
                  </a:txBody>
                  <a:tcPr>
                    <a:solidFill>
                      <a:srgbClr val="FFFFFF"/>
                    </a:solidFill>
                  </a:tcPr>
                </a:tc>
                <a:tc>
                  <a:txBody>
                    <a:bodyPr/>
                    <a:lstStyle/>
                    <a:p>
                      <a:pPr>
                        <a:defRPr sz="1000">
                          <a:solidFill>
                            <a:srgbClr val="1E293B"/>
                          </a:solidFill>
                        </a:defRPr>
                      </a:pPr>
                      <a:r>
                        <a:t>ResNet + Attention Conv</a:t>
                      </a:r>
                    </a:p>
                  </a:txBody>
                  <a:tcPr>
                    <a:solidFill>
                      <a:srgbClr val="FFFFFF"/>
                    </a:solidFill>
                  </a:tcPr>
                </a:tc>
                <a:tc>
                  <a:txBody>
                    <a:bodyPr/>
                    <a:lstStyle/>
                    <a:p>
                      <a:pPr>
                        <a:defRPr sz="1000">
                          <a:solidFill>
                            <a:srgbClr val="1E293B"/>
                          </a:solidFill>
                        </a:defRPr>
                      </a:pPr>
                      <a:r>
                        <a:t>93.44%</a:t>
                      </a:r>
                    </a:p>
                  </a:txBody>
                  <a:tcPr>
                    <a:solidFill>
                      <a:srgbClr val="FFFFFF"/>
                    </a:solidFill>
                  </a:tcPr>
                </a:tc>
                <a:tc>
                  <a:txBody>
                    <a:bodyPr/>
                    <a:lstStyle/>
                    <a:p>
                      <a:pPr>
                        <a:defRPr sz="1000">
                          <a:solidFill>
                            <a:srgbClr val="1E293B"/>
                          </a:solidFill>
                        </a:defRPr>
                      </a:pPr>
                      <a:r>
                        <a:t>High computational cost requiring both MRI + PET scans.</a:t>
                      </a:r>
                    </a:p>
                  </a:txBody>
                  <a:tcPr>
                    <a:solidFill>
                      <a:srgbClr val="FFFFFF"/>
                    </a:solidFill>
                  </a:tcPr>
                </a:tc>
                <a:extLst>
                  <a:ext uri="{0D108BD9-81ED-4DB2-BD59-A6C34878D82A}">
                    <a16:rowId xmlns:a16="http://schemas.microsoft.com/office/drawing/2014/main" val="10003"/>
                  </a:ext>
                </a:extLst>
              </a:tr>
              <a:tr h="853440">
                <a:tc>
                  <a:txBody>
                    <a:bodyPr/>
                    <a:lstStyle/>
                    <a:p>
                      <a:pPr>
                        <a:defRPr sz="1000">
                          <a:solidFill>
                            <a:srgbClr val="1E293B"/>
                          </a:solidFill>
                        </a:defRPr>
                      </a:pPr>
                      <a:r>
                        <a:t>Alsubaie et al. (2026)</a:t>
                      </a:r>
                    </a:p>
                  </a:txBody>
                  <a:tcPr>
                    <a:solidFill>
                      <a:srgbClr val="F8FAFC"/>
                    </a:solidFill>
                  </a:tcPr>
                </a:tc>
                <a:tc>
                  <a:txBody>
                    <a:bodyPr/>
                    <a:lstStyle/>
                    <a:p>
                      <a:pPr>
                        <a:defRPr sz="1000">
                          <a:solidFill>
                            <a:srgbClr val="1E293B"/>
                          </a:solidFill>
                        </a:defRPr>
                      </a:pPr>
                      <a:r>
                        <a:t>BiFPN3DViT (3D CNN+ViT)</a:t>
                      </a:r>
                    </a:p>
                  </a:txBody>
                  <a:tcPr>
                    <a:solidFill>
                      <a:srgbClr val="F8FAFC"/>
                    </a:solidFill>
                  </a:tcPr>
                </a:tc>
                <a:tc>
                  <a:txBody>
                    <a:bodyPr/>
                    <a:lstStyle/>
                    <a:p>
                      <a:pPr>
                        <a:defRPr sz="1000">
                          <a:solidFill>
                            <a:srgbClr val="1E293B"/>
                          </a:solidFill>
                        </a:defRPr>
                      </a:pPr>
                      <a:r>
                        <a:t>92.10%</a:t>
                      </a:r>
                    </a:p>
                  </a:txBody>
                  <a:tcPr>
                    <a:solidFill>
                      <a:srgbClr val="F8FAFC"/>
                    </a:solidFill>
                  </a:tcPr>
                </a:tc>
                <a:tc>
                  <a:txBody>
                    <a:bodyPr/>
                    <a:lstStyle/>
                    <a:p>
                      <a:pPr>
                        <a:defRPr sz="1000">
                          <a:solidFill>
                            <a:srgbClr val="1E293B"/>
                          </a:solidFill>
                        </a:defRPr>
                      </a:pPr>
                      <a:r>
                        <a:t>MRI-only; lacks integration of clinical medical records.</a:t>
                      </a:r>
                    </a:p>
                  </a:txBody>
                  <a:tcPr>
                    <a:solidFill>
                      <a:srgbClr val="F8FAFC"/>
                    </a:solidFill>
                  </a:tcPr>
                </a:tc>
                <a:extLst>
                  <a:ext uri="{0D108BD9-81ED-4DB2-BD59-A6C34878D82A}">
                    <a16:rowId xmlns:a16="http://schemas.microsoft.com/office/drawing/2014/main" val="10004"/>
                  </a:ext>
                </a:extLst>
              </a:tr>
              <a:tr h="853440">
                <a:tc>
                  <a:txBody>
                    <a:bodyPr/>
                    <a:lstStyle/>
                    <a:p>
                      <a:pPr>
                        <a:defRPr sz="1000">
                          <a:solidFill>
                            <a:srgbClr val="1E293B"/>
                          </a:solidFill>
                        </a:defRPr>
                      </a:pPr>
                      <a:r>
                        <a:t>Ahmed et al. (2023)</a:t>
                      </a:r>
                    </a:p>
                  </a:txBody>
                  <a:tcPr>
                    <a:solidFill>
                      <a:srgbClr val="FFFFFF"/>
                    </a:solidFill>
                  </a:tcPr>
                </a:tc>
                <a:tc>
                  <a:txBody>
                    <a:bodyPr/>
                    <a:lstStyle/>
                    <a:p>
                      <a:pPr>
                        <a:defRPr sz="1000">
                          <a:solidFill>
                            <a:srgbClr val="1E293B"/>
                          </a:solidFill>
                        </a:defRPr>
                      </a:pPr>
                      <a:r>
                        <a:t>Deep CNN</a:t>
                      </a:r>
                    </a:p>
                  </a:txBody>
                  <a:tcPr>
                    <a:solidFill>
                      <a:srgbClr val="FFFFFF"/>
                    </a:solidFill>
                  </a:tcPr>
                </a:tc>
                <a:tc>
                  <a:txBody>
                    <a:bodyPr/>
                    <a:lstStyle/>
                    <a:p>
                      <a:pPr>
                        <a:defRPr sz="1000">
                          <a:solidFill>
                            <a:srgbClr val="1E293B"/>
                          </a:solidFill>
                        </a:defRPr>
                      </a:pPr>
                      <a:r>
                        <a:rPr dirty="0"/>
                        <a:t>93.86%</a:t>
                      </a:r>
                    </a:p>
                  </a:txBody>
                  <a:tcPr>
                    <a:solidFill>
                      <a:srgbClr val="FFFFFF"/>
                    </a:solidFill>
                  </a:tcPr>
                </a:tc>
                <a:tc>
                  <a:txBody>
                    <a:bodyPr/>
                    <a:lstStyle/>
                    <a:p>
                      <a:pPr>
                        <a:defRPr sz="1000">
                          <a:solidFill>
                            <a:srgbClr val="1E293B"/>
                          </a:solidFill>
                        </a:defRPr>
                      </a:pPr>
                      <a:r>
                        <a:rPr dirty="0"/>
                        <a:t>MRI-only; lacks Explainable AI (XAI) tools.</a:t>
                      </a:r>
                    </a:p>
                  </a:txBody>
                  <a:tcPr>
                    <a:solidFill>
                      <a:srgbClr val="FFFFFF"/>
                    </a:solidFill>
                  </a:tcPr>
                </a:tc>
                <a:extLst>
                  <a:ext uri="{0D108BD9-81ED-4DB2-BD59-A6C34878D82A}">
                    <a16:rowId xmlns:a16="http://schemas.microsoft.com/office/drawing/2014/main" val="10005"/>
                  </a:ext>
                </a:extLst>
              </a:tr>
            </a:tbl>
          </a:graphicData>
        </a:graphic>
      </p:graphicFrame>
      <p:pic>
        <p:nvPicPr>
          <p:cNvPr id="7" name="Picture 6">
            <a:extLst>
              <a:ext uri="{FF2B5EF4-FFF2-40B4-BE49-F238E27FC236}">
                <a16:creationId xmlns:a16="http://schemas.microsoft.com/office/drawing/2014/main" id="{C9DDF22E-72D2-A775-8967-E73CF0C68154}"/>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675352108"/>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defRPr sz="2200" b="1">
                <a:solidFill>
                  <a:srgbClr val="FFFFFF"/>
                </a:solidFill>
                <a:latin typeface="Arial"/>
              </a:defRPr>
            </a:pPr>
            <a:r>
              <a:rPr dirty="0"/>
              <a:t>Related Work (Studies 11 to 15)</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extLst>
              <p:ext uri="{D42A27DB-BD31-4B8C-83A1-F6EECF244321}">
                <p14:modId xmlns:p14="http://schemas.microsoft.com/office/powerpoint/2010/main" val="3559338662"/>
              </p:ext>
            </p:extLst>
          </p:nvPr>
        </p:nvGraphicFramePr>
        <p:xfrm>
          <a:off x="731520" y="1280160"/>
          <a:ext cx="11173969" cy="4695444"/>
        </p:xfrm>
        <a:graphic>
          <a:graphicData uri="http://schemas.openxmlformats.org/drawingml/2006/table">
            <a:tbl>
              <a:tblPr firstRow="1" bandRow="1">
                <a:tableStyleId>{5C22544A-7EE6-4342-B048-85BDC9FD1C3A}</a:tableStyleId>
              </a:tblPr>
              <a:tblGrid>
                <a:gridCol w="2417016">
                  <a:extLst>
                    <a:ext uri="{9D8B030D-6E8A-4147-A177-3AD203B41FA5}">
                      <a16:colId xmlns:a16="http://schemas.microsoft.com/office/drawing/2014/main" val="20000"/>
                    </a:ext>
                  </a:extLst>
                </a:gridCol>
                <a:gridCol w="2627191">
                  <a:extLst>
                    <a:ext uri="{9D8B030D-6E8A-4147-A177-3AD203B41FA5}">
                      <a16:colId xmlns:a16="http://schemas.microsoft.com/office/drawing/2014/main" val="20001"/>
                    </a:ext>
                  </a:extLst>
                </a:gridCol>
                <a:gridCol w="1155964">
                  <a:extLst>
                    <a:ext uri="{9D8B030D-6E8A-4147-A177-3AD203B41FA5}">
                      <a16:colId xmlns:a16="http://schemas.microsoft.com/office/drawing/2014/main" val="20003"/>
                    </a:ext>
                  </a:extLst>
                </a:gridCol>
                <a:gridCol w="4973798">
                  <a:extLst>
                    <a:ext uri="{9D8B030D-6E8A-4147-A177-3AD203B41FA5}">
                      <a16:colId xmlns:a16="http://schemas.microsoft.com/office/drawing/2014/main" val="20004"/>
                    </a:ext>
                  </a:extLst>
                </a:gridCol>
              </a:tblGrid>
              <a:tr h="512064">
                <a:tc>
                  <a:txBody>
                    <a:bodyPr/>
                    <a:lstStyle/>
                    <a:p>
                      <a:pPr>
                        <a:defRPr sz="1100" b="1">
                          <a:solidFill>
                            <a:srgbClr val="FFFFFF"/>
                          </a:solidFill>
                        </a:defRPr>
                      </a:pPr>
                      <a:r>
                        <a:rPr dirty="0"/>
                        <a:t>Study (Year)</a:t>
                      </a:r>
                    </a:p>
                  </a:txBody>
                  <a:tcPr>
                    <a:solidFill>
                      <a:srgbClr val="0F172A"/>
                    </a:solidFill>
                  </a:tcPr>
                </a:tc>
                <a:tc>
                  <a:txBody>
                    <a:bodyPr/>
                    <a:lstStyle/>
                    <a:p>
                      <a:pPr>
                        <a:defRPr sz="1100" b="1">
                          <a:solidFill>
                            <a:srgbClr val="FFFFFF"/>
                          </a:solidFill>
                        </a:defRPr>
                      </a:pPr>
                      <a:r>
                        <a:t>Proposed Method</a:t>
                      </a:r>
                    </a:p>
                  </a:txBody>
                  <a:tcPr>
                    <a:solidFill>
                      <a:srgbClr val="0F172A"/>
                    </a:solidFill>
                  </a:tcPr>
                </a:tc>
                <a:tc>
                  <a:txBody>
                    <a:bodyPr/>
                    <a:lstStyle/>
                    <a:p>
                      <a:pPr>
                        <a:defRPr sz="1100" b="1">
                          <a:solidFill>
                            <a:srgbClr val="FFFFFF"/>
                          </a:solidFill>
                        </a:defRPr>
                      </a:pPr>
                      <a:r>
                        <a:rPr dirty="0"/>
                        <a:t>Accuracy</a:t>
                      </a:r>
                    </a:p>
                  </a:txBody>
                  <a:tcPr>
                    <a:solidFill>
                      <a:srgbClr val="0F172A"/>
                    </a:solidFill>
                  </a:tcPr>
                </a:tc>
                <a:tc>
                  <a:txBody>
                    <a:bodyPr/>
                    <a:lstStyle/>
                    <a:p>
                      <a:pPr>
                        <a:defRPr sz="1100" b="1">
                          <a:solidFill>
                            <a:srgbClr val="FFFFFF"/>
                          </a:solidFill>
                        </a:defRPr>
                      </a:pPr>
                      <a:r>
                        <a:t>Main Limitations &amp; Analysis</a:t>
                      </a:r>
                    </a:p>
                  </a:txBody>
                  <a:tcPr>
                    <a:solidFill>
                      <a:srgbClr val="0F172A"/>
                    </a:solidFill>
                  </a:tcPr>
                </a:tc>
                <a:extLst>
                  <a:ext uri="{0D108BD9-81ED-4DB2-BD59-A6C34878D82A}">
                    <a16:rowId xmlns:a16="http://schemas.microsoft.com/office/drawing/2014/main" val="10000"/>
                  </a:ext>
                </a:extLst>
              </a:tr>
              <a:tr h="836676">
                <a:tc>
                  <a:txBody>
                    <a:bodyPr/>
                    <a:lstStyle/>
                    <a:p>
                      <a:pPr>
                        <a:defRPr sz="1000">
                          <a:solidFill>
                            <a:srgbClr val="1E293B"/>
                          </a:solidFill>
                        </a:defRPr>
                      </a:pPr>
                      <a:r>
                        <a:t>Lu et al. (2022)</a:t>
                      </a:r>
                    </a:p>
                  </a:txBody>
                  <a:tcPr>
                    <a:solidFill>
                      <a:srgbClr val="FFFFFF"/>
                    </a:solidFill>
                  </a:tcPr>
                </a:tc>
                <a:tc>
                  <a:txBody>
                    <a:bodyPr/>
                    <a:lstStyle/>
                    <a:p>
                      <a:pPr>
                        <a:defRPr sz="1000">
                          <a:solidFill>
                            <a:srgbClr val="1E293B"/>
                          </a:solidFill>
                        </a:defRPr>
                      </a:pPr>
                      <a:r>
                        <a:t>Transfer (Inception-ResNet)</a:t>
                      </a:r>
                    </a:p>
                  </a:txBody>
                  <a:tcPr>
                    <a:solidFill>
                      <a:srgbClr val="FFFFFF"/>
                    </a:solidFill>
                  </a:tcPr>
                </a:tc>
                <a:tc>
                  <a:txBody>
                    <a:bodyPr/>
                    <a:lstStyle/>
                    <a:p>
                      <a:pPr>
                        <a:defRPr sz="1000">
                          <a:solidFill>
                            <a:srgbClr val="1E293B"/>
                          </a:solidFill>
                        </a:defRPr>
                      </a:pPr>
                      <a:r>
                        <a:t>94.50%</a:t>
                      </a:r>
                    </a:p>
                  </a:txBody>
                  <a:tcPr>
                    <a:solidFill>
                      <a:srgbClr val="FFFFFF"/>
                    </a:solidFill>
                  </a:tcPr>
                </a:tc>
                <a:tc>
                  <a:txBody>
                    <a:bodyPr/>
                    <a:lstStyle/>
                    <a:p>
                      <a:pPr>
                        <a:defRPr sz="1000">
                          <a:solidFill>
                            <a:srgbClr val="1E293B"/>
                          </a:solidFill>
                        </a:defRPr>
                      </a:pPr>
                      <a:r>
                        <a:t>MRI-only; data mostly from Western populations.</a:t>
                      </a:r>
                    </a:p>
                  </a:txBody>
                  <a:tcPr>
                    <a:solidFill>
                      <a:srgbClr val="FFFFFF"/>
                    </a:solidFill>
                  </a:tcPr>
                </a:tc>
                <a:extLst>
                  <a:ext uri="{0D108BD9-81ED-4DB2-BD59-A6C34878D82A}">
                    <a16:rowId xmlns:a16="http://schemas.microsoft.com/office/drawing/2014/main" val="10001"/>
                  </a:ext>
                </a:extLst>
              </a:tr>
              <a:tr h="836676">
                <a:tc>
                  <a:txBody>
                    <a:bodyPr/>
                    <a:lstStyle/>
                    <a:p>
                      <a:pPr>
                        <a:defRPr sz="1000">
                          <a:solidFill>
                            <a:srgbClr val="1E293B"/>
                          </a:solidFill>
                        </a:defRPr>
                      </a:pPr>
                      <a:r>
                        <a:t>Khalid et al. (2026)</a:t>
                      </a:r>
                    </a:p>
                  </a:txBody>
                  <a:tcPr>
                    <a:solidFill>
                      <a:srgbClr val="F8FAFC"/>
                    </a:solidFill>
                  </a:tcPr>
                </a:tc>
                <a:tc>
                  <a:txBody>
                    <a:bodyPr/>
                    <a:lstStyle/>
                    <a:p>
                      <a:pPr>
                        <a:defRPr sz="1000">
                          <a:solidFill>
                            <a:srgbClr val="1E293B"/>
                          </a:solidFill>
                        </a:defRPr>
                      </a:pPr>
                      <a:r>
                        <a:t>CNN &amp; Random Forest</a:t>
                      </a:r>
                    </a:p>
                  </a:txBody>
                  <a:tcPr>
                    <a:solidFill>
                      <a:srgbClr val="F8FAFC"/>
                    </a:solidFill>
                  </a:tcPr>
                </a:tc>
                <a:tc>
                  <a:txBody>
                    <a:bodyPr/>
                    <a:lstStyle/>
                    <a:p>
                      <a:pPr>
                        <a:defRPr sz="1000">
                          <a:solidFill>
                            <a:srgbClr val="1E293B"/>
                          </a:solidFill>
                        </a:defRPr>
                      </a:pPr>
                      <a:r>
                        <a:t>94.00%</a:t>
                      </a:r>
                    </a:p>
                  </a:txBody>
                  <a:tcPr>
                    <a:solidFill>
                      <a:srgbClr val="F8FAFC"/>
                    </a:solidFill>
                  </a:tcPr>
                </a:tc>
                <a:tc>
                  <a:txBody>
                    <a:bodyPr/>
                    <a:lstStyle/>
                    <a:p>
                      <a:pPr>
                        <a:defRPr sz="1000">
                          <a:solidFill>
                            <a:srgbClr val="1E293B"/>
                          </a:solidFill>
                        </a:defRPr>
                      </a:pPr>
                      <a:r>
                        <a:t>Processes images and clinical data separately; lacks unified fusion.</a:t>
                      </a:r>
                    </a:p>
                  </a:txBody>
                  <a:tcPr>
                    <a:solidFill>
                      <a:srgbClr val="F8FAFC"/>
                    </a:solidFill>
                  </a:tcPr>
                </a:tc>
                <a:extLst>
                  <a:ext uri="{0D108BD9-81ED-4DB2-BD59-A6C34878D82A}">
                    <a16:rowId xmlns:a16="http://schemas.microsoft.com/office/drawing/2014/main" val="10002"/>
                  </a:ext>
                </a:extLst>
              </a:tr>
              <a:tr h="836676">
                <a:tc>
                  <a:txBody>
                    <a:bodyPr/>
                    <a:lstStyle/>
                    <a:p>
                      <a:pPr>
                        <a:defRPr sz="1000">
                          <a:solidFill>
                            <a:srgbClr val="1E293B"/>
                          </a:solidFill>
                        </a:defRPr>
                      </a:pPr>
                      <a:r>
                        <a:t>Sheikh et al. (2025)</a:t>
                      </a:r>
                    </a:p>
                  </a:txBody>
                  <a:tcPr>
                    <a:solidFill>
                      <a:srgbClr val="FFFFFF"/>
                    </a:solidFill>
                  </a:tcPr>
                </a:tc>
                <a:tc>
                  <a:txBody>
                    <a:bodyPr/>
                    <a:lstStyle/>
                    <a:p>
                      <a:pPr>
                        <a:defRPr sz="1000">
                          <a:solidFill>
                            <a:srgbClr val="1E293B"/>
                          </a:solidFill>
                        </a:defRPr>
                      </a:pPr>
                      <a:r>
                        <a:t>EfficientNetV2B0 &amp; XAI</a:t>
                      </a:r>
                    </a:p>
                  </a:txBody>
                  <a:tcPr>
                    <a:solidFill>
                      <a:srgbClr val="FFFFFF"/>
                    </a:solidFill>
                  </a:tcPr>
                </a:tc>
                <a:tc>
                  <a:txBody>
                    <a:bodyPr/>
                    <a:lstStyle/>
                    <a:p>
                      <a:pPr>
                        <a:defRPr sz="1000">
                          <a:solidFill>
                            <a:srgbClr val="1E293B"/>
                          </a:solidFill>
                        </a:defRPr>
                      </a:pPr>
                      <a:r>
                        <a:t>88.00%</a:t>
                      </a:r>
                    </a:p>
                  </a:txBody>
                  <a:tcPr>
                    <a:solidFill>
                      <a:srgbClr val="FFFFFF"/>
                    </a:solidFill>
                  </a:tcPr>
                </a:tc>
                <a:tc>
                  <a:txBody>
                    <a:bodyPr/>
                    <a:lstStyle/>
                    <a:p>
                      <a:pPr>
                        <a:defRPr sz="1000">
                          <a:solidFill>
                            <a:srgbClr val="1E293B"/>
                          </a:solidFill>
                        </a:defRPr>
                      </a:pPr>
                      <a:r>
                        <a:t>2D images only; lacks integration of clinical medical records.</a:t>
                      </a:r>
                    </a:p>
                  </a:txBody>
                  <a:tcPr>
                    <a:solidFill>
                      <a:srgbClr val="FFFFFF"/>
                    </a:solidFill>
                  </a:tcPr>
                </a:tc>
                <a:extLst>
                  <a:ext uri="{0D108BD9-81ED-4DB2-BD59-A6C34878D82A}">
                    <a16:rowId xmlns:a16="http://schemas.microsoft.com/office/drawing/2014/main" val="10003"/>
                  </a:ext>
                </a:extLst>
              </a:tr>
              <a:tr h="836676">
                <a:tc>
                  <a:txBody>
                    <a:bodyPr/>
                    <a:lstStyle/>
                    <a:p>
                      <a:pPr>
                        <a:defRPr sz="1000">
                          <a:solidFill>
                            <a:srgbClr val="1E293B"/>
                          </a:solidFill>
                        </a:defRPr>
                      </a:pPr>
                      <a:r>
                        <a:t>Ghosh et al. (2023)</a:t>
                      </a:r>
                    </a:p>
                  </a:txBody>
                  <a:tcPr>
                    <a:solidFill>
                      <a:srgbClr val="F8FAFC"/>
                    </a:solidFill>
                  </a:tcPr>
                </a:tc>
                <a:tc>
                  <a:txBody>
                    <a:bodyPr/>
                    <a:lstStyle/>
                    <a:p>
                      <a:pPr>
                        <a:defRPr sz="1000">
                          <a:solidFill>
                            <a:srgbClr val="1E293B"/>
                          </a:solidFill>
                        </a:defRPr>
                      </a:pPr>
                      <a:r>
                        <a:t>Federated &amp; MobileNet</a:t>
                      </a:r>
                    </a:p>
                  </a:txBody>
                  <a:tcPr>
                    <a:solidFill>
                      <a:srgbClr val="F8FAFC"/>
                    </a:solidFill>
                  </a:tcPr>
                </a:tc>
                <a:tc>
                  <a:txBody>
                    <a:bodyPr/>
                    <a:lstStyle/>
                    <a:p>
                      <a:pPr>
                        <a:defRPr sz="1000">
                          <a:solidFill>
                            <a:srgbClr val="1E293B"/>
                          </a:solidFill>
                        </a:defRPr>
                      </a:pPr>
                      <a:r>
                        <a:t>95.24%</a:t>
                      </a:r>
                    </a:p>
                  </a:txBody>
                  <a:tcPr>
                    <a:solidFill>
                      <a:srgbClr val="F8FAFC"/>
                    </a:solidFill>
                  </a:tcPr>
                </a:tc>
                <a:tc>
                  <a:txBody>
                    <a:bodyPr/>
                    <a:lstStyle/>
                    <a:p>
                      <a:pPr>
                        <a:defRPr sz="1000">
                          <a:solidFill>
                            <a:srgbClr val="1E293B"/>
                          </a:solidFill>
                        </a:defRPr>
                      </a:pPr>
                      <a:r>
                        <a:t>2D images only; lacks integration of clinical medical records.</a:t>
                      </a:r>
                    </a:p>
                  </a:txBody>
                  <a:tcPr>
                    <a:solidFill>
                      <a:srgbClr val="F8FAFC"/>
                    </a:solidFill>
                  </a:tcPr>
                </a:tc>
                <a:extLst>
                  <a:ext uri="{0D108BD9-81ED-4DB2-BD59-A6C34878D82A}">
                    <a16:rowId xmlns:a16="http://schemas.microsoft.com/office/drawing/2014/main" val="10004"/>
                  </a:ext>
                </a:extLst>
              </a:tr>
              <a:tr h="836676">
                <a:tc>
                  <a:txBody>
                    <a:bodyPr/>
                    <a:lstStyle/>
                    <a:p>
                      <a:pPr>
                        <a:defRPr sz="1000">
                          <a:solidFill>
                            <a:srgbClr val="1E293B"/>
                          </a:solidFill>
                        </a:defRPr>
                      </a:pPr>
                      <a:r>
                        <a:t>Abbasian &amp; Hammond (2024)</a:t>
                      </a:r>
                    </a:p>
                  </a:txBody>
                  <a:tcPr>
                    <a:solidFill>
                      <a:srgbClr val="FFFFFF"/>
                    </a:solidFill>
                  </a:tcPr>
                </a:tc>
                <a:tc>
                  <a:txBody>
                    <a:bodyPr/>
                    <a:lstStyle/>
                    <a:p>
                      <a:pPr>
                        <a:defRPr sz="1000">
                          <a:solidFill>
                            <a:srgbClr val="1E293B"/>
                          </a:solidFill>
                        </a:defRPr>
                      </a:pPr>
                      <a:r>
                        <a:t>3D CNN</a:t>
                      </a:r>
                    </a:p>
                  </a:txBody>
                  <a:tcPr>
                    <a:solidFill>
                      <a:srgbClr val="FFFFFF"/>
                    </a:solidFill>
                  </a:tcPr>
                </a:tc>
                <a:tc>
                  <a:txBody>
                    <a:bodyPr/>
                    <a:lstStyle/>
                    <a:p>
                      <a:pPr>
                        <a:defRPr sz="1000">
                          <a:solidFill>
                            <a:srgbClr val="1E293B"/>
                          </a:solidFill>
                        </a:defRPr>
                      </a:pPr>
                      <a:r>
                        <a:rPr dirty="0"/>
                        <a:t>81.80%</a:t>
                      </a:r>
                    </a:p>
                  </a:txBody>
                  <a:tcPr>
                    <a:solidFill>
                      <a:srgbClr val="FFFFFF"/>
                    </a:solidFill>
                  </a:tcPr>
                </a:tc>
                <a:tc>
                  <a:txBody>
                    <a:bodyPr/>
                    <a:lstStyle/>
                    <a:p>
                      <a:pPr>
                        <a:defRPr sz="1000">
                          <a:solidFill>
                            <a:srgbClr val="1E293B"/>
                          </a:solidFill>
                        </a:defRPr>
                      </a:pPr>
                      <a:r>
                        <a:rPr dirty="0"/>
                        <a:t>MRI-only; lacks clinical data integration.</a:t>
                      </a:r>
                    </a:p>
                  </a:txBody>
                  <a:tcPr>
                    <a:solidFill>
                      <a:srgbClr val="FFFFFF"/>
                    </a:solidFill>
                  </a:tcPr>
                </a:tc>
                <a:extLst>
                  <a:ext uri="{0D108BD9-81ED-4DB2-BD59-A6C34878D82A}">
                    <a16:rowId xmlns:a16="http://schemas.microsoft.com/office/drawing/2014/main" val="10005"/>
                  </a:ext>
                </a:extLst>
              </a:tr>
            </a:tbl>
          </a:graphicData>
        </a:graphic>
      </p:graphicFrame>
      <p:pic>
        <p:nvPicPr>
          <p:cNvPr id="7" name="Picture 6">
            <a:extLst>
              <a:ext uri="{FF2B5EF4-FFF2-40B4-BE49-F238E27FC236}">
                <a16:creationId xmlns:a16="http://schemas.microsoft.com/office/drawing/2014/main" id="{9ACBF8DE-F54B-6439-0131-FA37A116B261}"/>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702437175"/>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1B7FD-CAE1-87D7-E026-E633C0125F5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999051E-C8A0-AE0E-0065-27CF0134E767}"/>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46DD0768-037A-5CCE-16EA-41003D1F9575}"/>
              </a:ext>
            </a:extLst>
          </p:cNvPr>
          <p:cNvSpPr txBox="1"/>
          <p:nvPr/>
        </p:nvSpPr>
        <p:spPr>
          <a:xfrm>
            <a:off x="914400" y="2011680"/>
            <a:ext cx="10362895" cy="646331"/>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04</a:t>
            </a:r>
            <a:r>
              <a:rPr lang="en-US" dirty="0"/>
              <a:t> Research gaps</a:t>
            </a:r>
            <a:endParaRPr dirty="0"/>
          </a:p>
        </p:txBody>
      </p:sp>
      <p:pic>
        <p:nvPicPr>
          <p:cNvPr id="5" name="Picture 4">
            <a:extLst>
              <a:ext uri="{FF2B5EF4-FFF2-40B4-BE49-F238E27FC236}">
                <a16:creationId xmlns:a16="http://schemas.microsoft.com/office/drawing/2014/main" id="{F45C85F4-8F84-C435-5277-C10D3A95F867}"/>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50889677"/>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defRPr sz="2200" b="1">
                <a:solidFill>
                  <a:srgbClr val="FFFFFF"/>
                </a:solidFill>
                <a:latin typeface="Arial"/>
              </a:defRPr>
            </a:pPr>
            <a:r>
              <a:rPr lang="en-US" dirty="0"/>
              <a:t>Main </a:t>
            </a:r>
            <a:r>
              <a:rPr dirty="0"/>
              <a:t>Research Gaps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5120640" cy="149961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spcAft>
                <a:spcPts val="1000"/>
              </a:spcAft>
              <a:defRPr sz="1600" b="1">
                <a:solidFill>
                  <a:srgbClr val="0F172A"/>
                </a:solidFill>
                <a:latin typeface="Arial"/>
              </a:defRPr>
            </a:pPr>
            <a:r>
              <a:rPr lang="en-US" dirty="0">
                <a:latin typeface="+mj-lt"/>
              </a:rPr>
              <a:t>Gap 1: </a:t>
            </a:r>
            <a:r>
              <a:rPr dirty="0">
                <a:latin typeface="+mj-lt"/>
              </a:rPr>
              <a:t>Single-Modality Bias</a:t>
            </a:r>
          </a:p>
          <a:p>
            <a:pPr>
              <a:spcAft>
                <a:spcPts val="800"/>
              </a:spcAft>
              <a:defRPr sz="1300">
                <a:solidFill>
                  <a:srgbClr val="1E293B"/>
                </a:solidFill>
                <a:latin typeface="Arial"/>
              </a:defRPr>
            </a:pPr>
            <a:r>
              <a:rPr dirty="0"/>
              <a:t>• Existing models use MRI-only data</a:t>
            </a:r>
            <a:r>
              <a:rPr lang="en-US" dirty="0"/>
              <a:t> without considering use of </a:t>
            </a:r>
            <a:r>
              <a:rPr dirty="0"/>
              <a:t> cognitive MMSE scores, </a:t>
            </a:r>
            <a:r>
              <a:rPr lang="en-US" dirty="0"/>
              <a:t>may lead to</a:t>
            </a:r>
            <a:r>
              <a:rPr dirty="0"/>
              <a:t> errors in MCI diagnosis.</a:t>
            </a:r>
          </a:p>
        </p:txBody>
      </p:sp>
      <p:sp>
        <p:nvSpPr>
          <p:cNvPr id="6" name="Rounded Rectangle 5"/>
          <p:cNvSpPr/>
          <p:nvPr/>
        </p:nvSpPr>
        <p:spPr>
          <a:xfrm>
            <a:off x="6217920" y="1371600"/>
            <a:ext cx="5120640" cy="15544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spcAft>
                <a:spcPts val="1000"/>
              </a:spcAft>
              <a:defRPr sz="1600" b="1">
                <a:solidFill>
                  <a:srgbClr val="0F172A"/>
                </a:solidFill>
                <a:latin typeface="Arial"/>
              </a:defRPr>
            </a:pPr>
            <a:r>
              <a:rPr lang="en-US" dirty="0">
                <a:latin typeface="+mj-lt"/>
              </a:rPr>
              <a:t>Gap 2 : PET Cost &amp; Radiation</a:t>
            </a:r>
            <a:endParaRPr dirty="0">
              <a:latin typeface="+mj-lt"/>
            </a:endParaRPr>
          </a:p>
          <a:p>
            <a:pPr>
              <a:spcAft>
                <a:spcPts val="800"/>
              </a:spcAft>
              <a:defRPr sz="1300">
                <a:solidFill>
                  <a:srgbClr val="1E293B"/>
                </a:solidFill>
                <a:latin typeface="Arial"/>
              </a:defRPr>
            </a:pPr>
            <a:r>
              <a:rPr dirty="0"/>
              <a:t>• Multimodal models rely on expensive PET scans with radioactive tracers, limiting accessibility.</a:t>
            </a:r>
          </a:p>
        </p:txBody>
      </p:sp>
      <p:sp>
        <p:nvSpPr>
          <p:cNvPr id="8" name="Rounded Rectangle 7"/>
          <p:cNvSpPr/>
          <p:nvPr/>
        </p:nvSpPr>
        <p:spPr>
          <a:xfrm>
            <a:off x="6217920" y="3191256"/>
            <a:ext cx="5120640" cy="1490472"/>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spcAft>
                <a:spcPts val="1000"/>
              </a:spcAft>
              <a:defRPr sz="1600" b="1">
                <a:solidFill>
                  <a:srgbClr val="0F172A"/>
                </a:solidFill>
                <a:latin typeface="Arial"/>
              </a:defRPr>
            </a:pPr>
            <a:r>
              <a:rPr lang="en-US" dirty="0">
                <a:latin typeface="+mj-lt"/>
              </a:rPr>
              <a:t>Gap 4: </a:t>
            </a:r>
            <a:r>
              <a:rPr dirty="0">
                <a:latin typeface="+mj-lt"/>
              </a:rPr>
              <a:t>'Black-Box' Medical Risk</a:t>
            </a:r>
          </a:p>
          <a:p>
            <a:pPr>
              <a:spcAft>
                <a:spcPts val="800"/>
              </a:spcAft>
              <a:defRPr sz="1300">
                <a:solidFill>
                  <a:srgbClr val="1E293B"/>
                </a:solidFill>
                <a:latin typeface="Arial"/>
              </a:defRPr>
            </a:pPr>
            <a:r>
              <a:rPr lang="en-US" dirty="0"/>
              <a:t>• Deep learning models rarely explain their decisions, creating trust issues for doctors.</a:t>
            </a:r>
          </a:p>
        </p:txBody>
      </p:sp>
      <p:sp>
        <p:nvSpPr>
          <p:cNvPr id="14" name="Rounded Rectangle 6">
            <a:extLst>
              <a:ext uri="{FF2B5EF4-FFF2-40B4-BE49-F238E27FC236}">
                <a16:creationId xmlns:a16="http://schemas.microsoft.com/office/drawing/2014/main" id="{946E0549-EE06-BA89-2C0C-3999BD5BDC13}"/>
              </a:ext>
            </a:extLst>
          </p:cNvPr>
          <p:cNvSpPr/>
          <p:nvPr/>
        </p:nvSpPr>
        <p:spPr>
          <a:xfrm>
            <a:off x="731520" y="3182112"/>
            <a:ext cx="5120640" cy="149961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spcAft>
                <a:spcPts val="1000"/>
              </a:spcAft>
              <a:defRPr sz="1600" b="1">
                <a:solidFill>
                  <a:srgbClr val="0F172A"/>
                </a:solidFill>
                <a:latin typeface="Arial"/>
              </a:defRPr>
            </a:pPr>
            <a:r>
              <a:rPr dirty="0">
                <a:latin typeface="+mj-lt"/>
              </a:rPr>
              <a:t>Gap 3: 2D Slice Information Loss</a:t>
            </a:r>
          </a:p>
          <a:p>
            <a:pPr>
              <a:spcAft>
                <a:spcPts val="800"/>
              </a:spcAft>
              <a:defRPr sz="1300">
                <a:solidFill>
                  <a:srgbClr val="1E293B"/>
                </a:solidFill>
                <a:latin typeface="Arial"/>
              </a:defRPr>
            </a:pPr>
            <a:r>
              <a:rPr dirty="0"/>
              <a:t>• </a:t>
            </a:r>
            <a:r>
              <a:rPr lang="en-US" sz="1300" dirty="0"/>
              <a:t>Converting 3D brain images into 2D slices loses information about areas deep in the brain and their 3D structure and location.</a:t>
            </a:r>
            <a:endParaRPr dirty="0"/>
          </a:p>
        </p:txBody>
      </p:sp>
      <p:sp>
        <p:nvSpPr>
          <p:cNvPr id="9" name="Rounded Rectangle 6">
            <a:extLst>
              <a:ext uri="{FF2B5EF4-FFF2-40B4-BE49-F238E27FC236}">
                <a16:creationId xmlns:a16="http://schemas.microsoft.com/office/drawing/2014/main" id="{A084460A-B77B-D77B-CBDA-671C3CA29DD7}"/>
              </a:ext>
            </a:extLst>
          </p:cNvPr>
          <p:cNvSpPr/>
          <p:nvPr/>
        </p:nvSpPr>
        <p:spPr>
          <a:xfrm>
            <a:off x="731520" y="4946904"/>
            <a:ext cx="10707624" cy="1764792"/>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spcAft>
                <a:spcPts val="1000"/>
              </a:spcAft>
              <a:defRPr sz="1600" b="1">
                <a:solidFill>
                  <a:srgbClr val="0F172A"/>
                </a:solidFill>
                <a:latin typeface="Arial"/>
              </a:defRPr>
            </a:pPr>
            <a:r>
              <a:rPr dirty="0">
                <a:latin typeface="+mj-lt"/>
              </a:rPr>
              <a:t>Gap </a:t>
            </a:r>
            <a:r>
              <a:rPr lang="en-US" dirty="0">
                <a:latin typeface="+mj-lt"/>
              </a:rPr>
              <a:t>5</a:t>
            </a:r>
            <a:r>
              <a:rPr dirty="0">
                <a:latin typeface="+mj-lt"/>
              </a:rPr>
              <a:t>: </a:t>
            </a:r>
            <a:r>
              <a:rPr lang="en-US" sz="1600" b="1" dirty="0">
                <a:latin typeface="+mj-lt"/>
              </a:rPr>
              <a:t>Lack of End-to-End Unified Multimodal Fusion</a:t>
            </a:r>
            <a:endParaRPr dirty="0">
              <a:latin typeface="+mj-lt"/>
            </a:endParaRPr>
          </a:p>
          <a:p>
            <a:pPr>
              <a:spcAft>
                <a:spcPts val="800"/>
              </a:spcAft>
              <a:defRPr sz="1300">
                <a:solidFill>
                  <a:srgbClr val="1E293B"/>
                </a:solidFill>
                <a:latin typeface="Arial"/>
              </a:defRPr>
            </a:pPr>
            <a:r>
              <a:rPr dirty="0"/>
              <a:t>• </a:t>
            </a:r>
            <a:r>
              <a:rPr lang="en-US" sz="1300" dirty="0"/>
              <a:t>Studies that incorporate both imaging and clinical data often process them through separate, isolated models (e.g., CNN for images and Random Forest for clinical data) rather than integrating them into a single which prevent to update their weights together through backpropagation. This makes it harder to connect brain structure changes with clinical cognitive decline at the same time.</a:t>
            </a:r>
            <a:endParaRPr dirty="0"/>
          </a:p>
        </p:txBody>
      </p:sp>
      <p:pic>
        <p:nvPicPr>
          <p:cNvPr id="11" name="Picture 10">
            <a:extLst>
              <a:ext uri="{FF2B5EF4-FFF2-40B4-BE49-F238E27FC236}">
                <a16:creationId xmlns:a16="http://schemas.microsoft.com/office/drawing/2014/main" id="{1FFAB238-E028-782A-9F4D-55CBFAD05BA3}"/>
              </a:ext>
            </a:extLst>
          </p:cNvPr>
          <p:cNvPicPr>
            <a:picLocks noChangeAspect="1"/>
          </p:cNvPicPr>
          <p:nvPr/>
        </p:nvPicPr>
        <p:blipFill>
          <a:blip r:embed="rId2"/>
          <a:stretch>
            <a:fillRect/>
          </a:stretch>
        </p:blipFill>
        <p:spPr>
          <a:xfrm>
            <a:off x="9771759" y="87556"/>
            <a:ext cx="2360868" cy="761834"/>
          </a:xfrm>
          <a:prstGeom prst="rect">
            <a:avLst/>
          </a:prstGeom>
        </p:spPr>
      </p:pic>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78096-0724-1BEB-3B50-12276BB9F16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C5D475-3984-2002-723C-F6B967994CC3}"/>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A329F900-0D3B-E588-4F36-D73C5B3E5BBC}"/>
              </a:ext>
            </a:extLst>
          </p:cNvPr>
          <p:cNvSpPr txBox="1"/>
          <p:nvPr/>
        </p:nvSpPr>
        <p:spPr>
          <a:xfrm>
            <a:off x="914400" y="2011680"/>
            <a:ext cx="10362895" cy="646331"/>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05</a:t>
            </a:r>
            <a:r>
              <a:rPr lang="en-US" dirty="0"/>
              <a:t> Objectives &amp; Contribution</a:t>
            </a:r>
            <a:endParaRPr dirty="0"/>
          </a:p>
        </p:txBody>
      </p:sp>
      <p:pic>
        <p:nvPicPr>
          <p:cNvPr id="5" name="Picture 4">
            <a:extLst>
              <a:ext uri="{FF2B5EF4-FFF2-40B4-BE49-F238E27FC236}">
                <a16:creationId xmlns:a16="http://schemas.microsoft.com/office/drawing/2014/main" id="{F5FA77B2-A871-8A21-8B52-AE10FCA34A5F}"/>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18053156"/>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defRPr sz="2200" b="1">
                <a:solidFill>
                  <a:srgbClr val="FFFFFF"/>
                </a:solidFill>
                <a:latin typeface="Arial"/>
              </a:defRPr>
            </a:pPr>
            <a:r>
              <a:rPr lang="en-US" dirty="0"/>
              <a:t>Objectives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a:extLst>
              <a:ext uri="{FF2B5EF4-FFF2-40B4-BE49-F238E27FC236}">
                <a16:creationId xmlns:a16="http://schemas.microsoft.com/office/drawing/2014/main" id="{98CF3994-90B9-34BF-1D5E-B2E7383CFD61}"/>
              </a:ext>
            </a:extLst>
          </p:cNvPr>
          <p:cNvSpPr txBox="1"/>
          <p:nvPr/>
        </p:nvSpPr>
        <p:spPr>
          <a:xfrm>
            <a:off x="895350" y="2179421"/>
            <a:ext cx="9044178" cy="230832"/>
          </a:xfrm>
          <a:prstGeom prst="rect">
            <a:avLst/>
          </a:prstGeom>
          <a:noFill/>
        </p:spPr>
        <p:txBody>
          <a:bodyPr wrap="square" lIns="0" tIns="0" rIns="0" bIns="0" anchor="t">
            <a:spAutoFit/>
          </a:bodyPr>
          <a:lstStyle/>
          <a:p>
            <a:pPr algn="l">
              <a:lnSpc>
                <a:spcPts val="1800"/>
              </a:lnSpc>
            </a:pPr>
            <a:r>
              <a:rPr sz="1600" b="0" i="0" u="none" dirty="0"/>
              <a:t>Build a dual-stream deep learning architecture for joint spatial and tabular feature extraction.</a:t>
            </a:r>
          </a:p>
        </p:txBody>
      </p:sp>
      <p:sp>
        <p:nvSpPr>
          <p:cNvPr id="18" name="TextBox 17">
            <a:extLst>
              <a:ext uri="{FF2B5EF4-FFF2-40B4-BE49-F238E27FC236}">
                <a16:creationId xmlns:a16="http://schemas.microsoft.com/office/drawing/2014/main" id="{0223B558-F42E-8317-CA85-21311653996C}"/>
              </a:ext>
            </a:extLst>
          </p:cNvPr>
          <p:cNvSpPr txBox="1"/>
          <p:nvPr/>
        </p:nvSpPr>
        <p:spPr>
          <a:xfrm>
            <a:off x="895350" y="2769971"/>
            <a:ext cx="8833866" cy="230832"/>
          </a:xfrm>
          <a:prstGeom prst="rect">
            <a:avLst/>
          </a:prstGeom>
          <a:noFill/>
        </p:spPr>
        <p:txBody>
          <a:bodyPr wrap="square" lIns="0" tIns="0" rIns="0" bIns="0" anchor="t">
            <a:spAutoFit/>
          </a:bodyPr>
          <a:lstStyle/>
          <a:p>
            <a:pPr algn="l">
              <a:lnSpc>
                <a:spcPts val="1800"/>
              </a:lnSpc>
            </a:pPr>
            <a:r>
              <a:rPr sz="1600" b="0" i="0" u="none" dirty="0"/>
              <a:t>Develop a Multimodal Fusion pipeline integrating 3D </a:t>
            </a:r>
            <a:r>
              <a:rPr sz="1600" b="0" i="0" u="none" dirty="0" err="1"/>
              <a:t>sMRI</a:t>
            </a:r>
            <a:r>
              <a:rPr sz="1600" b="0" i="0" u="none" dirty="0"/>
              <a:t>, MMSE cognitive scores, and demographics.</a:t>
            </a:r>
          </a:p>
        </p:txBody>
      </p:sp>
      <p:sp>
        <p:nvSpPr>
          <p:cNvPr id="20" name="TextBox 19">
            <a:extLst>
              <a:ext uri="{FF2B5EF4-FFF2-40B4-BE49-F238E27FC236}">
                <a16:creationId xmlns:a16="http://schemas.microsoft.com/office/drawing/2014/main" id="{08B471BF-BE55-6E6D-807D-8EECB114474B}"/>
              </a:ext>
            </a:extLst>
          </p:cNvPr>
          <p:cNvSpPr txBox="1"/>
          <p:nvPr/>
        </p:nvSpPr>
        <p:spPr>
          <a:xfrm>
            <a:off x="895350" y="3360521"/>
            <a:ext cx="7325106" cy="230832"/>
          </a:xfrm>
          <a:prstGeom prst="rect">
            <a:avLst/>
          </a:prstGeom>
          <a:noFill/>
        </p:spPr>
        <p:txBody>
          <a:bodyPr wrap="square" lIns="0" tIns="0" rIns="0" bIns="0" anchor="t">
            <a:spAutoFit/>
          </a:bodyPr>
          <a:lstStyle/>
          <a:p>
            <a:pPr algn="l">
              <a:lnSpc>
                <a:spcPts val="1800"/>
              </a:lnSpc>
            </a:pPr>
            <a:r>
              <a:rPr sz="1600" b="0" i="0" u="none" dirty="0"/>
              <a:t>Enhance early multi-class diagnostic accuracy across NC, MCI, and AD stages.</a:t>
            </a:r>
          </a:p>
        </p:txBody>
      </p:sp>
      <p:sp>
        <p:nvSpPr>
          <p:cNvPr id="22" name="TextBox 21">
            <a:extLst>
              <a:ext uri="{FF2B5EF4-FFF2-40B4-BE49-F238E27FC236}">
                <a16:creationId xmlns:a16="http://schemas.microsoft.com/office/drawing/2014/main" id="{882D5E1F-DCAE-64D6-D26A-CC737455B1AD}"/>
              </a:ext>
            </a:extLst>
          </p:cNvPr>
          <p:cNvSpPr txBox="1"/>
          <p:nvPr/>
        </p:nvSpPr>
        <p:spPr>
          <a:xfrm>
            <a:off x="895350" y="4629505"/>
            <a:ext cx="9044178" cy="230832"/>
          </a:xfrm>
          <a:prstGeom prst="rect">
            <a:avLst/>
          </a:prstGeom>
          <a:noFill/>
        </p:spPr>
        <p:txBody>
          <a:bodyPr wrap="square" lIns="0" tIns="0" rIns="0" bIns="0" anchor="t">
            <a:spAutoFit/>
          </a:bodyPr>
          <a:lstStyle/>
          <a:p>
            <a:pPr algn="l">
              <a:lnSpc>
                <a:spcPts val="1800"/>
              </a:lnSpc>
            </a:pPr>
            <a:r>
              <a:rPr sz="1600" b="0" i="0" u="none" dirty="0"/>
              <a:t>Incorporate Explainable AI (XAI) to provide clinicians with transparent visual reasoning.</a:t>
            </a:r>
          </a:p>
        </p:txBody>
      </p:sp>
      <p:pic>
        <p:nvPicPr>
          <p:cNvPr id="24" name="Picture 23" descr="image.png">
            <a:extLst>
              <a:ext uri="{FF2B5EF4-FFF2-40B4-BE49-F238E27FC236}">
                <a16:creationId xmlns:a16="http://schemas.microsoft.com/office/drawing/2014/main" id="{6E855747-C157-4B9C-4872-1DF1453AE538}"/>
              </a:ext>
            </a:extLst>
          </p:cNvPr>
          <p:cNvPicPr>
            <a:picLocks noChangeAspect="1"/>
          </p:cNvPicPr>
          <p:nvPr/>
        </p:nvPicPr>
        <p:blipFill>
          <a:blip r:embed="rId2"/>
          <a:stretch>
            <a:fillRect/>
          </a:stretch>
        </p:blipFill>
        <p:spPr>
          <a:xfrm>
            <a:off x="628650" y="2198471"/>
            <a:ext cx="133350" cy="152400"/>
          </a:xfrm>
          <a:prstGeom prst="rect">
            <a:avLst/>
          </a:prstGeom>
        </p:spPr>
      </p:pic>
      <p:pic>
        <p:nvPicPr>
          <p:cNvPr id="26" name="Picture 25" descr="image.png">
            <a:extLst>
              <a:ext uri="{FF2B5EF4-FFF2-40B4-BE49-F238E27FC236}">
                <a16:creationId xmlns:a16="http://schemas.microsoft.com/office/drawing/2014/main" id="{1A63AA42-32D4-D3F1-D33A-4B3B1FE562D7}"/>
              </a:ext>
            </a:extLst>
          </p:cNvPr>
          <p:cNvPicPr>
            <a:picLocks noChangeAspect="1"/>
          </p:cNvPicPr>
          <p:nvPr/>
        </p:nvPicPr>
        <p:blipFill>
          <a:blip r:embed="rId2"/>
          <a:stretch>
            <a:fillRect/>
          </a:stretch>
        </p:blipFill>
        <p:spPr>
          <a:xfrm>
            <a:off x="628650" y="2789021"/>
            <a:ext cx="133350" cy="152400"/>
          </a:xfrm>
          <a:prstGeom prst="rect">
            <a:avLst/>
          </a:prstGeom>
        </p:spPr>
      </p:pic>
      <p:pic>
        <p:nvPicPr>
          <p:cNvPr id="28" name="Picture 27" descr="image.png">
            <a:extLst>
              <a:ext uri="{FF2B5EF4-FFF2-40B4-BE49-F238E27FC236}">
                <a16:creationId xmlns:a16="http://schemas.microsoft.com/office/drawing/2014/main" id="{824C2B8E-748C-5FE3-7E40-A12196E2DBC4}"/>
              </a:ext>
            </a:extLst>
          </p:cNvPr>
          <p:cNvPicPr>
            <a:picLocks noChangeAspect="1"/>
          </p:cNvPicPr>
          <p:nvPr/>
        </p:nvPicPr>
        <p:blipFill>
          <a:blip r:embed="rId2"/>
          <a:stretch>
            <a:fillRect/>
          </a:stretch>
        </p:blipFill>
        <p:spPr>
          <a:xfrm>
            <a:off x="628650" y="3379571"/>
            <a:ext cx="133350" cy="152400"/>
          </a:xfrm>
          <a:prstGeom prst="rect">
            <a:avLst/>
          </a:prstGeom>
        </p:spPr>
      </p:pic>
      <p:pic>
        <p:nvPicPr>
          <p:cNvPr id="30" name="Picture 29" descr="image.png">
            <a:extLst>
              <a:ext uri="{FF2B5EF4-FFF2-40B4-BE49-F238E27FC236}">
                <a16:creationId xmlns:a16="http://schemas.microsoft.com/office/drawing/2014/main" id="{5DEE4D5B-CE1D-BAC6-D010-AB6DF878BA17}"/>
              </a:ext>
            </a:extLst>
          </p:cNvPr>
          <p:cNvPicPr>
            <a:picLocks noChangeAspect="1"/>
          </p:cNvPicPr>
          <p:nvPr/>
        </p:nvPicPr>
        <p:blipFill>
          <a:blip r:embed="rId2"/>
          <a:stretch>
            <a:fillRect/>
          </a:stretch>
        </p:blipFill>
        <p:spPr>
          <a:xfrm>
            <a:off x="628650" y="4668721"/>
            <a:ext cx="133350" cy="152400"/>
          </a:xfrm>
          <a:prstGeom prst="rect">
            <a:avLst/>
          </a:prstGeom>
        </p:spPr>
      </p:pic>
      <p:sp>
        <p:nvSpPr>
          <p:cNvPr id="32" name="TextBox 31">
            <a:extLst>
              <a:ext uri="{FF2B5EF4-FFF2-40B4-BE49-F238E27FC236}">
                <a16:creationId xmlns:a16="http://schemas.microsoft.com/office/drawing/2014/main" id="{A4B5F77B-4FFD-E2B3-5627-3F87A4C1D299}"/>
              </a:ext>
            </a:extLst>
          </p:cNvPr>
          <p:cNvSpPr txBox="1"/>
          <p:nvPr/>
        </p:nvSpPr>
        <p:spPr>
          <a:xfrm>
            <a:off x="914400" y="3996791"/>
            <a:ext cx="7325106" cy="234038"/>
          </a:xfrm>
          <a:prstGeom prst="rect">
            <a:avLst/>
          </a:prstGeom>
          <a:noFill/>
        </p:spPr>
        <p:txBody>
          <a:bodyPr wrap="square" lIns="0" tIns="0" rIns="0" bIns="0" anchor="t">
            <a:spAutoFit/>
          </a:bodyPr>
          <a:lstStyle/>
          <a:p>
            <a:pPr>
              <a:lnSpc>
                <a:spcPts val="1800"/>
              </a:lnSpc>
            </a:pPr>
            <a:r>
              <a:rPr lang="en-US" sz="1600" dirty="0"/>
              <a:t>Predict future disease progression based on the patient’s current data.</a:t>
            </a:r>
            <a:endParaRPr sz="1600" b="0" i="0" u="none" dirty="0"/>
          </a:p>
        </p:txBody>
      </p:sp>
      <p:pic>
        <p:nvPicPr>
          <p:cNvPr id="34" name="Picture 33" descr="image.png">
            <a:extLst>
              <a:ext uri="{FF2B5EF4-FFF2-40B4-BE49-F238E27FC236}">
                <a16:creationId xmlns:a16="http://schemas.microsoft.com/office/drawing/2014/main" id="{E33898C1-71CD-D687-D66B-F669DB7BE08B}"/>
              </a:ext>
            </a:extLst>
          </p:cNvPr>
          <p:cNvPicPr>
            <a:picLocks noChangeAspect="1"/>
          </p:cNvPicPr>
          <p:nvPr/>
        </p:nvPicPr>
        <p:blipFill>
          <a:blip r:embed="rId2"/>
          <a:stretch>
            <a:fillRect/>
          </a:stretch>
        </p:blipFill>
        <p:spPr>
          <a:xfrm>
            <a:off x="647700" y="4015841"/>
            <a:ext cx="133350" cy="152400"/>
          </a:xfrm>
          <a:prstGeom prst="rect">
            <a:avLst/>
          </a:prstGeom>
        </p:spPr>
      </p:pic>
      <p:sp>
        <p:nvSpPr>
          <p:cNvPr id="36" name="TextBox 35">
            <a:extLst>
              <a:ext uri="{FF2B5EF4-FFF2-40B4-BE49-F238E27FC236}">
                <a16:creationId xmlns:a16="http://schemas.microsoft.com/office/drawing/2014/main" id="{7332F517-3629-723C-747E-2F78664F16E0}"/>
              </a:ext>
            </a:extLst>
          </p:cNvPr>
          <p:cNvSpPr txBox="1"/>
          <p:nvPr/>
        </p:nvSpPr>
        <p:spPr>
          <a:xfrm>
            <a:off x="3136392" y="133589"/>
            <a:ext cx="6144768" cy="246221"/>
          </a:xfrm>
          <a:prstGeom prst="rect">
            <a:avLst/>
          </a:prstGeom>
          <a:noFill/>
        </p:spPr>
        <p:txBody>
          <a:bodyPr wrap="square">
            <a:spAutoFit/>
          </a:bodyPr>
          <a:lstStyle/>
          <a:p>
            <a:pPr algn="ctr">
              <a:defRPr sz="1000" b="1">
                <a:solidFill>
                  <a:srgbClr val="0EA5E9"/>
                </a:solidFill>
                <a:latin typeface="Arial"/>
              </a:defRPr>
            </a:pPr>
            <a:r>
              <a:rPr lang="en-US" sz="1000" dirty="0"/>
              <a:t>Objectives &amp; Contributions</a:t>
            </a:r>
          </a:p>
        </p:txBody>
      </p:sp>
      <p:pic>
        <p:nvPicPr>
          <p:cNvPr id="38" name="Picture 37">
            <a:extLst>
              <a:ext uri="{FF2B5EF4-FFF2-40B4-BE49-F238E27FC236}">
                <a16:creationId xmlns:a16="http://schemas.microsoft.com/office/drawing/2014/main" id="{023712AA-673C-C54E-454E-EF41F12D6E40}"/>
              </a:ext>
            </a:extLst>
          </p:cNvPr>
          <p:cNvPicPr>
            <a:picLocks noChangeAspect="1"/>
          </p:cNvPicPr>
          <p:nvPr/>
        </p:nvPicPr>
        <p:blipFill>
          <a:blip r:embed="rId3"/>
          <a:stretch>
            <a:fillRect/>
          </a:stretch>
        </p:blipFill>
        <p:spPr>
          <a:xfrm>
            <a:off x="9771759" y="87556"/>
            <a:ext cx="2360868" cy="761834"/>
          </a:xfrm>
          <a:prstGeom prst="rect">
            <a:avLst/>
          </a:prstGeom>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27B56-1145-BFCD-E603-508C5DB7600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92CB26B-A39E-1D73-D745-6EBB63A144D0}"/>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sz="1000" dirty="0"/>
              <a:t>Objectives &amp; Contributions</a:t>
            </a:r>
          </a:p>
          <a:p>
            <a:pPr>
              <a:defRPr sz="2200" b="1">
                <a:solidFill>
                  <a:srgbClr val="FFFFFF"/>
                </a:solidFill>
                <a:latin typeface="Arial"/>
              </a:defRPr>
            </a:pPr>
            <a:r>
              <a:rPr lang="en-US" dirty="0"/>
              <a:t>Contributions</a:t>
            </a:r>
          </a:p>
        </p:txBody>
      </p:sp>
      <p:sp>
        <p:nvSpPr>
          <p:cNvPr id="4" name="Rectangle 3">
            <a:extLst>
              <a:ext uri="{FF2B5EF4-FFF2-40B4-BE49-F238E27FC236}">
                <a16:creationId xmlns:a16="http://schemas.microsoft.com/office/drawing/2014/main" id="{F7B01D6F-24D9-59C6-6555-E199B3C8C913}"/>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6" name="Picture 25" descr="image.png">
            <a:extLst>
              <a:ext uri="{FF2B5EF4-FFF2-40B4-BE49-F238E27FC236}">
                <a16:creationId xmlns:a16="http://schemas.microsoft.com/office/drawing/2014/main" id="{D9721EE4-13FA-1572-2B02-05E8951BB609}"/>
              </a:ext>
            </a:extLst>
          </p:cNvPr>
          <p:cNvPicPr>
            <a:picLocks noChangeAspect="1"/>
          </p:cNvPicPr>
          <p:nvPr/>
        </p:nvPicPr>
        <p:blipFill>
          <a:blip r:embed="rId2"/>
          <a:stretch>
            <a:fillRect/>
          </a:stretch>
        </p:blipFill>
        <p:spPr>
          <a:xfrm>
            <a:off x="476250" y="1924050"/>
            <a:ext cx="5524500" cy="1340643"/>
          </a:xfrm>
          <a:prstGeom prst="rect">
            <a:avLst/>
          </a:prstGeom>
        </p:spPr>
      </p:pic>
      <p:sp>
        <p:nvSpPr>
          <p:cNvPr id="34" name="TextBox 33">
            <a:extLst>
              <a:ext uri="{FF2B5EF4-FFF2-40B4-BE49-F238E27FC236}">
                <a16:creationId xmlns:a16="http://schemas.microsoft.com/office/drawing/2014/main" id="{0174D1AE-16B5-6527-BD46-96008AAFF165}"/>
              </a:ext>
            </a:extLst>
          </p:cNvPr>
          <p:cNvSpPr txBox="1"/>
          <p:nvPr/>
        </p:nvSpPr>
        <p:spPr>
          <a:xfrm>
            <a:off x="684677" y="2150227"/>
            <a:ext cx="5030628" cy="215444"/>
          </a:xfrm>
          <a:prstGeom prst="rect">
            <a:avLst/>
          </a:prstGeom>
          <a:noFill/>
        </p:spPr>
        <p:txBody>
          <a:bodyPr wrap="square" lIns="0" tIns="0" rIns="0" bIns="0" anchor="ctr">
            <a:spAutoFit/>
          </a:bodyPr>
          <a:lstStyle/>
          <a:p>
            <a:pPr>
              <a:spcAft>
                <a:spcPts val="1000"/>
              </a:spcAft>
              <a:defRPr sz="1600" b="1">
                <a:solidFill>
                  <a:srgbClr val="0F172A"/>
                </a:solidFill>
                <a:latin typeface="Arial"/>
              </a:defRPr>
            </a:pPr>
            <a:r>
              <a:rPr lang="en-US" sz="1400" dirty="0">
                <a:latin typeface="+mj-lt"/>
              </a:rPr>
              <a:t>1. </a:t>
            </a:r>
            <a:r>
              <a:rPr lang="en-US" sz="1400" b="1" dirty="0">
                <a:latin typeface="+mj-lt"/>
              </a:rPr>
              <a:t>Multimodal AI-Based Diagnosis</a:t>
            </a:r>
            <a:endParaRPr lang="en-US" sz="1400" dirty="0">
              <a:latin typeface="+mj-lt"/>
            </a:endParaRPr>
          </a:p>
        </p:txBody>
      </p:sp>
      <p:sp>
        <p:nvSpPr>
          <p:cNvPr id="36" name="TextBox 35">
            <a:extLst>
              <a:ext uri="{FF2B5EF4-FFF2-40B4-BE49-F238E27FC236}">
                <a16:creationId xmlns:a16="http://schemas.microsoft.com/office/drawing/2014/main" id="{3547355B-E8F4-2AA6-6130-EA3A75814C29}"/>
              </a:ext>
            </a:extLst>
          </p:cNvPr>
          <p:cNvSpPr txBox="1"/>
          <p:nvPr/>
        </p:nvSpPr>
        <p:spPr>
          <a:xfrm>
            <a:off x="723900" y="2466975"/>
            <a:ext cx="5057775" cy="323165"/>
          </a:xfrm>
          <a:prstGeom prst="rect">
            <a:avLst/>
          </a:prstGeom>
          <a:noFill/>
        </p:spPr>
        <p:txBody>
          <a:bodyPr wrap="square" lIns="0" tIns="0" rIns="0" bIns="0" anchor="t">
            <a:spAutoFit/>
          </a:bodyPr>
          <a:lstStyle/>
          <a:p>
            <a:pPr>
              <a:spcAft>
                <a:spcPts val="800"/>
              </a:spcAft>
              <a:defRPr sz="1300">
                <a:solidFill>
                  <a:srgbClr val="1E293B"/>
                </a:solidFill>
                <a:latin typeface="Arial"/>
              </a:defRPr>
            </a:pPr>
            <a:r>
              <a:rPr lang="en-US" sz="1050" dirty="0"/>
              <a:t>Develop a deep learning framework integrating MRI images and clinical data for improved Alzheimer’s diagnosis.</a:t>
            </a:r>
          </a:p>
        </p:txBody>
      </p:sp>
      <p:pic>
        <p:nvPicPr>
          <p:cNvPr id="64" name="Picture 63" descr="image.png">
            <a:extLst>
              <a:ext uri="{FF2B5EF4-FFF2-40B4-BE49-F238E27FC236}">
                <a16:creationId xmlns:a16="http://schemas.microsoft.com/office/drawing/2014/main" id="{87179270-CE97-848F-C207-A56C9408FDD0}"/>
              </a:ext>
            </a:extLst>
          </p:cNvPr>
          <p:cNvPicPr>
            <a:picLocks noChangeAspect="1"/>
          </p:cNvPicPr>
          <p:nvPr/>
        </p:nvPicPr>
        <p:blipFill>
          <a:blip r:embed="rId2"/>
          <a:stretch>
            <a:fillRect/>
          </a:stretch>
        </p:blipFill>
        <p:spPr>
          <a:xfrm>
            <a:off x="6248400" y="1906524"/>
            <a:ext cx="5524500" cy="1340643"/>
          </a:xfrm>
          <a:prstGeom prst="rect">
            <a:avLst/>
          </a:prstGeom>
        </p:spPr>
      </p:pic>
      <p:sp>
        <p:nvSpPr>
          <p:cNvPr id="66" name="TextBox 65">
            <a:extLst>
              <a:ext uri="{FF2B5EF4-FFF2-40B4-BE49-F238E27FC236}">
                <a16:creationId xmlns:a16="http://schemas.microsoft.com/office/drawing/2014/main" id="{760A9D19-27DF-FF17-CC49-E1E6C699B1C4}"/>
              </a:ext>
            </a:extLst>
          </p:cNvPr>
          <p:cNvSpPr txBox="1"/>
          <p:nvPr/>
        </p:nvSpPr>
        <p:spPr>
          <a:xfrm>
            <a:off x="6456827" y="2132701"/>
            <a:ext cx="5030628" cy="215444"/>
          </a:xfrm>
          <a:prstGeom prst="rect">
            <a:avLst/>
          </a:prstGeom>
          <a:noFill/>
        </p:spPr>
        <p:txBody>
          <a:bodyPr wrap="square" lIns="0" tIns="0" rIns="0" bIns="0" anchor="ctr">
            <a:spAutoFit/>
          </a:bodyPr>
          <a:lstStyle/>
          <a:p>
            <a:pPr>
              <a:spcAft>
                <a:spcPts val="1000"/>
              </a:spcAft>
              <a:defRPr sz="1600" b="1">
                <a:solidFill>
                  <a:srgbClr val="0F172A"/>
                </a:solidFill>
                <a:latin typeface="Arial"/>
              </a:defRPr>
            </a:pPr>
            <a:r>
              <a:rPr lang="en-US" sz="1400" b="1" dirty="0">
                <a:latin typeface="+mj-lt"/>
              </a:rPr>
              <a:t>2. Efficient 3D Spatial Feature Extraction</a:t>
            </a:r>
            <a:endParaRPr lang="en-US" sz="1400" dirty="0">
              <a:latin typeface="+mj-lt"/>
            </a:endParaRPr>
          </a:p>
        </p:txBody>
      </p:sp>
      <p:sp>
        <p:nvSpPr>
          <p:cNvPr id="68" name="TextBox 67">
            <a:extLst>
              <a:ext uri="{FF2B5EF4-FFF2-40B4-BE49-F238E27FC236}">
                <a16:creationId xmlns:a16="http://schemas.microsoft.com/office/drawing/2014/main" id="{7F35E1F6-C31D-11E8-4B0E-5B915B99FE6D}"/>
              </a:ext>
            </a:extLst>
          </p:cNvPr>
          <p:cNvSpPr txBox="1"/>
          <p:nvPr/>
        </p:nvSpPr>
        <p:spPr>
          <a:xfrm>
            <a:off x="6496050" y="2449449"/>
            <a:ext cx="5057775" cy="323165"/>
          </a:xfrm>
          <a:prstGeom prst="rect">
            <a:avLst/>
          </a:prstGeom>
          <a:noFill/>
        </p:spPr>
        <p:txBody>
          <a:bodyPr wrap="square" lIns="0" tIns="0" rIns="0" bIns="0" anchor="t">
            <a:spAutoFit/>
          </a:bodyPr>
          <a:lstStyle/>
          <a:p>
            <a:pPr>
              <a:spcAft>
                <a:spcPts val="800"/>
              </a:spcAft>
              <a:defRPr sz="1300">
                <a:solidFill>
                  <a:srgbClr val="1E293B"/>
                </a:solidFill>
                <a:latin typeface="Arial"/>
              </a:defRPr>
            </a:pPr>
            <a:r>
              <a:rPr lang="en-US" sz="1050" dirty="0"/>
              <a:t>Implement and compare computer vision models, including CNN,Vgg-16 and 3D ResNet-18, for classification performance. </a:t>
            </a:r>
          </a:p>
        </p:txBody>
      </p:sp>
      <p:pic>
        <p:nvPicPr>
          <p:cNvPr id="70" name="Picture 69" descr="image.png">
            <a:extLst>
              <a:ext uri="{FF2B5EF4-FFF2-40B4-BE49-F238E27FC236}">
                <a16:creationId xmlns:a16="http://schemas.microsoft.com/office/drawing/2014/main" id="{C76ECE63-815E-B84E-0931-50756135B1DC}"/>
              </a:ext>
            </a:extLst>
          </p:cNvPr>
          <p:cNvPicPr>
            <a:picLocks noChangeAspect="1"/>
          </p:cNvPicPr>
          <p:nvPr/>
        </p:nvPicPr>
        <p:blipFill>
          <a:blip r:embed="rId2"/>
          <a:stretch>
            <a:fillRect/>
          </a:stretch>
        </p:blipFill>
        <p:spPr>
          <a:xfrm>
            <a:off x="476250" y="3612358"/>
            <a:ext cx="5524500" cy="1340643"/>
          </a:xfrm>
          <a:prstGeom prst="rect">
            <a:avLst/>
          </a:prstGeom>
        </p:spPr>
      </p:pic>
      <p:sp>
        <p:nvSpPr>
          <p:cNvPr id="72" name="TextBox 71">
            <a:extLst>
              <a:ext uri="{FF2B5EF4-FFF2-40B4-BE49-F238E27FC236}">
                <a16:creationId xmlns:a16="http://schemas.microsoft.com/office/drawing/2014/main" id="{C5CD9C75-AFCA-6928-8C1D-75EC1FE45580}"/>
              </a:ext>
            </a:extLst>
          </p:cNvPr>
          <p:cNvSpPr txBox="1"/>
          <p:nvPr/>
        </p:nvSpPr>
        <p:spPr>
          <a:xfrm>
            <a:off x="684677" y="3838535"/>
            <a:ext cx="5030628" cy="215444"/>
          </a:xfrm>
          <a:prstGeom prst="rect">
            <a:avLst/>
          </a:prstGeom>
          <a:noFill/>
        </p:spPr>
        <p:txBody>
          <a:bodyPr wrap="square" lIns="0" tIns="0" rIns="0" bIns="0" anchor="ctr">
            <a:spAutoFit/>
          </a:bodyPr>
          <a:lstStyle/>
          <a:p>
            <a:pPr>
              <a:spcAft>
                <a:spcPts val="1000"/>
              </a:spcAft>
              <a:defRPr sz="1600" b="1">
                <a:solidFill>
                  <a:srgbClr val="0F172A"/>
                </a:solidFill>
                <a:latin typeface="Arial"/>
              </a:defRPr>
            </a:pPr>
            <a:r>
              <a:rPr lang="en-US" sz="1400" dirty="0">
                <a:solidFill>
                  <a:srgbClr val="0F172A"/>
                </a:solidFill>
                <a:latin typeface="+mj-lt"/>
              </a:rPr>
              <a:t>3. Zero False Negative Rate</a:t>
            </a:r>
          </a:p>
        </p:txBody>
      </p:sp>
      <p:sp>
        <p:nvSpPr>
          <p:cNvPr id="74" name="TextBox 73">
            <a:extLst>
              <a:ext uri="{FF2B5EF4-FFF2-40B4-BE49-F238E27FC236}">
                <a16:creationId xmlns:a16="http://schemas.microsoft.com/office/drawing/2014/main" id="{B561048A-F2D8-CD38-D45C-FE97DA83D57C}"/>
              </a:ext>
            </a:extLst>
          </p:cNvPr>
          <p:cNvSpPr txBox="1"/>
          <p:nvPr/>
        </p:nvSpPr>
        <p:spPr>
          <a:xfrm>
            <a:off x="723900" y="4155283"/>
            <a:ext cx="5057775" cy="347211"/>
          </a:xfrm>
          <a:prstGeom prst="rect">
            <a:avLst/>
          </a:prstGeom>
          <a:noFill/>
        </p:spPr>
        <p:txBody>
          <a:bodyPr wrap="square" lIns="0" tIns="0" rIns="0" bIns="0" anchor="t">
            <a:spAutoFit/>
          </a:bodyPr>
          <a:lstStyle/>
          <a:p>
            <a:pPr>
              <a:lnSpc>
                <a:spcPts val="1413"/>
              </a:lnSpc>
            </a:pPr>
            <a:r>
              <a:rPr lang="en-US" sz="1050" dirty="0">
                <a:solidFill>
                  <a:srgbClr val="475569"/>
                </a:solidFill>
              </a:rPr>
              <a:t>Achieved </a:t>
            </a:r>
            <a:r>
              <a:rPr lang="en-US" sz="1050" b="1" dirty="0">
                <a:solidFill>
                  <a:srgbClr val="475569"/>
                </a:solidFill>
              </a:rPr>
              <a:t>100% Recall (FN=0)</a:t>
            </a:r>
            <a:r>
              <a:rPr lang="en-US" sz="1050" dirty="0">
                <a:solidFill>
                  <a:srgbClr val="475569"/>
                </a:solidFill>
              </a:rPr>
              <a:t> for Alzheimer's Disease (AD) cases, ensuring no diseased patient is incorrectly classified as healthy.</a:t>
            </a:r>
          </a:p>
        </p:txBody>
      </p:sp>
      <p:pic>
        <p:nvPicPr>
          <p:cNvPr id="76" name="Picture 75" descr="image.png">
            <a:extLst>
              <a:ext uri="{FF2B5EF4-FFF2-40B4-BE49-F238E27FC236}">
                <a16:creationId xmlns:a16="http://schemas.microsoft.com/office/drawing/2014/main" id="{B5E91F82-FAFE-E6B8-742E-0E73A16B59F1}"/>
              </a:ext>
            </a:extLst>
          </p:cNvPr>
          <p:cNvPicPr>
            <a:picLocks noChangeAspect="1"/>
          </p:cNvPicPr>
          <p:nvPr/>
        </p:nvPicPr>
        <p:blipFill>
          <a:blip r:embed="rId2"/>
          <a:stretch>
            <a:fillRect/>
          </a:stretch>
        </p:blipFill>
        <p:spPr>
          <a:xfrm>
            <a:off x="6248400" y="3610834"/>
            <a:ext cx="5524500" cy="1340643"/>
          </a:xfrm>
          <a:prstGeom prst="rect">
            <a:avLst/>
          </a:prstGeom>
        </p:spPr>
      </p:pic>
      <p:sp>
        <p:nvSpPr>
          <p:cNvPr id="78" name="TextBox 77">
            <a:extLst>
              <a:ext uri="{FF2B5EF4-FFF2-40B4-BE49-F238E27FC236}">
                <a16:creationId xmlns:a16="http://schemas.microsoft.com/office/drawing/2014/main" id="{DEAA1289-ED43-3B71-26F5-193FA57D59DC}"/>
              </a:ext>
            </a:extLst>
          </p:cNvPr>
          <p:cNvSpPr txBox="1"/>
          <p:nvPr/>
        </p:nvSpPr>
        <p:spPr>
          <a:xfrm>
            <a:off x="6456827" y="3837011"/>
            <a:ext cx="5030628" cy="215444"/>
          </a:xfrm>
          <a:prstGeom prst="rect">
            <a:avLst/>
          </a:prstGeom>
          <a:noFill/>
        </p:spPr>
        <p:txBody>
          <a:bodyPr wrap="square" lIns="0" tIns="0" rIns="0" bIns="0" anchor="ctr">
            <a:spAutoFit/>
          </a:bodyPr>
          <a:lstStyle/>
          <a:p>
            <a:r>
              <a:rPr lang="en-US" sz="1400" dirty="0">
                <a:latin typeface="+mj-lt"/>
              </a:rPr>
              <a:t>4. </a:t>
            </a:r>
            <a:r>
              <a:rPr lang="en-US" sz="1400" dirty="0">
                <a:solidFill>
                  <a:srgbClr val="0F172A"/>
                </a:solidFill>
                <a:latin typeface="+mj-lt"/>
              </a:rPr>
              <a:t>Clinical Transparency via XAI</a:t>
            </a:r>
          </a:p>
        </p:txBody>
      </p:sp>
      <p:sp>
        <p:nvSpPr>
          <p:cNvPr id="80" name="TextBox 79">
            <a:extLst>
              <a:ext uri="{FF2B5EF4-FFF2-40B4-BE49-F238E27FC236}">
                <a16:creationId xmlns:a16="http://schemas.microsoft.com/office/drawing/2014/main" id="{D27757DC-91AA-9D77-E5D2-9E642ED17C8A}"/>
              </a:ext>
            </a:extLst>
          </p:cNvPr>
          <p:cNvSpPr txBox="1"/>
          <p:nvPr/>
        </p:nvSpPr>
        <p:spPr>
          <a:xfrm>
            <a:off x="6496050" y="4153759"/>
            <a:ext cx="5057775" cy="347211"/>
          </a:xfrm>
          <a:prstGeom prst="rect">
            <a:avLst/>
          </a:prstGeom>
          <a:noFill/>
        </p:spPr>
        <p:txBody>
          <a:bodyPr wrap="square" lIns="0" tIns="0" rIns="0" bIns="0" anchor="t">
            <a:spAutoFit/>
          </a:bodyPr>
          <a:lstStyle/>
          <a:p>
            <a:pPr>
              <a:lnSpc>
                <a:spcPts val="1413"/>
              </a:lnSpc>
            </a:pPr>
            <a:r>
              <a:rPr lang="en-US" sz="1050" dirty="0">
                <a:solidFill>
                  <a:srgbClr val="475569"/>
                </a:solidFill>
              </a:rPr>
              <a:t>Validated model decisions via 3D Grad-CAM, providing doctors with visual heatmaps highlighting hippocampal degeneration.</a:t>
            </a:r>
          </a:p>
        </p:txBody>
      </p:sp>
      <p:pic>
        <p:nvPicPr>
          <p:cNvPr id="82" name="Picture 81">
            <a:extLst>
              <a:ext uri="{FF2B5EF4-FFF2-40B4-BE49-F238E27FC236}">
                <a16:creationId xmlns:a16="http://schemas.microsoft.com/office/drawing/2014/main" id="{B8803F3D-9811-355B-4AB0-FA01E89CC22F}"/>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710043474"/>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400" y="2011680"/>
            <a:ext cx="10362895" cy="1179810"/>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06</a:t>
            </a:r>
            <a:r>
              <a:rPr lang="en-US" dirty="0"/>
              <a:t> </a:t>
            </a:r>
            <a:r>
              <a:rPr dirty="0"/>
              <a:t>Methodology &amp; Architecture</a:t>
            </a:r>
          </a:p>
          <a:p>
            <a:pPr>
              <a:defRPr sz="1800">
                <a:solidFill>
                  <a:srgbClr val="CBD5E1"/>
                </a:solidFill>
              </a:defRPr>
            </a:pPr>
            <a:r>
              <a:rPr lang="en-US" dirty="0"/>
              <a:t>Proposed framework ,</a:t>
            </a:r>
            <a:r>
              <a:rPr dirty="0"/>
              <a:t>ADNI Dataset</a:t>
            </a:r>
            <a:r>
              <a:rPr lang="en-US" dirty="0"/>
              <a:t> and </a:t>
            </a:r>
            <a:r>
              <a:rPr dirty="0"/>
              <a:t>3D Preprocessing Pipeline</a:t>
            </a:r>
          </a:p>
        </p:txBody>
      </p:sp>
      <p:pic>
        <p:nvPicPr>
          <p:cNvPr id="5" name="Picture 4">
            <a:extLst>
              <a:ext uri="{FF2B5EF4-FFF2-40B4-BE49-F238E27FC236}">
                <a16:creationId xmlns:a16="http://schemas.microsoft.com/office/drawing/2014/main" id="{537D6A7D-6AD2-E343-3DFD-649A4A9E9C48}"/>
              </a:ext>
            </a:extLst>
          </p:cNvPr>
          <p:cNvPicPr>
            <a:picLocks noChangeAspect="1"/>
          </p:cNvPicPr>
          <p:nvPr/>
        </p:nvPicPr>
        <p:blipFill>
          <a:blip r:embed="rId2"/>
          <a:stretch>
            <a:fillRect/>
          </a:stretch>
        </p:blipFill>
        <p:spPr>
          <a:xfrm>
            <a:off x="9771759" y="87556"/>
            <a:ext cx="2360868" cy="761834"/>
          </a:xfrm>
          <a:prstGeom prst="rect">
            <a:avLst/>
          </a:prstGeom>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B0EB0-EB7D-748D-DF8E-92F061A54A1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BECEFA6-A34B-8E17-3F5E-28F49F3D7DAB}"/>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51A0A643-6933-97A7-3E8F-46BF6A326A8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endParaRPr dirty="0"/>
          </a:p>
          <a:p>
            <a:pPr>
              <a:defRPr sz="2200" b="1">
                <a:solidFill>
                  <a:srgbClr val="FFFFFF"/>
                </a:solidFill>
                <a:latin typeface="Arial"/>
              </a:defRPr>
            </a:pPr>
            <a:r>
              <a:rPr lang="en-US" dirty="0"/>
              <a:t>Overview</a:t>
            </a:r>
            <a:endParaRPr dirty="0"/>
          </a:p>
        </p:txBody>
      </p:sp>
      <p:sp>
        <p:nvSpPr>
          <p:cNvPr id="4" name="Rectangle 3">
            <a:extLst>
              <a:ext uri="{FF2B5EF4-FFF2-40B4-BE49-F238E27FC236}">
                <a16:creationId xmlns:a16="http://schemas.microsoft.com/office/drawing/2014/main" id="{999247D1-40EC-7869-5449-517321B9EBB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2086A8E5-E11A-F68E-59E0-5E8ABC9A3124}"/>
              </a:ext>
            </a:extLst>
          </p:cNvPr>
          <p:cNvSpPr/>
          <p:nvPr/>
        </p:nvSpPr>
        <p:spPr>
          <a:xfrm>
            <a:off x="1060704" y="1773936"/>
            <a:ext cx="10716768" cy="4352544"/>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buFont typeface="Arial" panose="020B0604020202020204" pitchFamily="34" charset="0"/>
              <a:buChar char="•"/>
            </a:pP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E936651-F32D-B510-FA78-6B6B4A0C1FFE}"/>
              </a:ext>
            </a:extLst>
          </p:cNvPr>
          <p:cNvPicPr>
            <a:picLocks noChangeAspect="1"/>
          </p:cNvPicPr>
          <p:nvPr/>
        </p:nvPicPr>
        <p:blipFill>
          <a:blip r:embed="rId2"/>
          <a:stretch>
            <a:fillRect/>
          </a:stretch>
        </p:blipFill>
        <p:spPr>
          <a:xfrm>
            <a:off x="1489796" y="2011680"/>
            <a:ext cx="8743452" cy="3355848"/>
          </a:xfrm>
          <a:prstGeom prst="rect">
            <a:avLst/>
          </a:prstGeom>
        </p:spPr>
      </p:pic>
      <p:sp>
        <p:nvSpPr>
          <p:cNvPr id="8" name="Rounded Rectangle 5">
            <a:extLst>
              <a:ext uri="{FF2B5EF4-FFF2-40B4-BE49-F238E27FC236}">
                <a16:creationId xmlns:a16="http://schemas.microsoft.com/office/drawing/2014/main" id="{D2438AC4-D124-1D94-D9F3-351167C53583}"/>
              </a:ext>
            </a:extLst>
          </p:cNvPr>
          <p:cNvSpPr/>
          <p:nvPr/>
        </p:nvSpPr>
        <p:spPr>
          <a:xfrm>
            <a:off x="1134074" y="1431036"/>
            <a:ext cx="3255046" cy="448056"/>
          </a:xfrm>
          <a:prstGeom prst="roundRect">
            <a:avLst/>
          </a:prstGeom>
          <a:solidFill>
            <a:srgbClr val="F97316"/>
          </a:solidFill>
          <a:ln>
            <a:solidFill>
              <a:srgbClr val="F97316"/>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schemeClr val="bg1"/>
                </a:solidFill>
                <a:latin typeface="Times New Roman" panose="02020603050405020304" pitchFamily="18" charset="0"/>
                <a:cs typeface="Times New Roman" panose="02020603050405020304" pitchFamily="18" charset="0"/>
              </a:rPr>
              <a:t>Proposed Framework and Dataflow</a:t>
            </a:r>
          </a:p>
        </p:txBody>
      </p:sp>
      <p:pic>
        <p:nvPicPr>
          <p:cNvPr id="9" name="Picture 8">
            <a:extLst>
              <a:ext uri="{FF2B5EF4-FFF2-40B4-BE49-F238E27FC236}">
                <a16:creationId xmlns:a16="http://schemas.microsoft.com/office/drawing/2014/main" id="{0FFC777C-1462-5E56-9B44-64C8BD477FA6}"/>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475407519"/>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941AB-5E52-B716-B882-47F11780C165}"/>
            </a:ext>
          </a:extLst>
        </p:cNvPr>
        <p:cNvGrpSpPr/>
        <p:nvPr/>
      </p:nvGrpSpPr>
      <p:grpSpPr>
        <a:xfrm>
          <a:off x="0" y="0"/>
          <a:ext cx="0" cy="0"/>
          <a:chOff x="0" y="0"/>
          <a:chExt cx="0" cy="0"/>
        </a:xfrm>
      </p:grpSpPr>
      <p:sp>
        <p:nvSpPr>
          <p:cNvPr id="29" name="Rounded Rectangle 4">
            <a:extLst>
              <a:ext uri="{FF2B5EF4-FFF2-40B4-BE49-F238E27FC236}">
                <a16:creationId xmlns:a16="http://schemas.microsoft.com/office/drawing/2014/main" id="{C35FED10-C0A8-54BD-9FA3-F543157949BE}"/>
              </a:ext>
            </a:extLst>
          </p:cNvPr>
          <p:cNvSpPr/>
          <p:nvPr/>
        </p:nvSpPr>
        <p:spPr>
          <a:xfrm>
            <a:off x="128016" y="1371600"/>
            <a:ext cx="5967984" cy="3950208"/>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spcAft>
                <a:spcPts val="1000"/>
              </a:spcAft>
              <a:defRPr sz="1600" b="1">
                <a:solidFill>
                  <a:srgbClr val="0F172A"/>
                </a:solidFill>
                <a:latin typeface="Arial"/>
              </a:defRPr>
            </a:pPr>
            <a:endParaRPr dirty="0"/>
          </a:p>
        </p:txBody>
      </p:sp>
      <p:sp>
        <p:nvSpPr>
          <p:cNvPr id="2" name="Rectangle 1">
            <a:extLst>
              <a:ext uri="{FF2B5EF4-FFF2-40B4-BE49-F238E27FC236}">
                <a16:creationId xmlns:a16="http://schemas.microsoft.com/office/drawing/2014/main" id="{029E89A9-A255-ECDA-8A31-CC021418FFA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0065C3FA-97BC-79E6-5044-139A63E2B91E}"/>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lang="en-US" dirty="0"/>
              <a:t>Overview</a:t>
            </a:r>
            <a:endParaRPr dirty="0"/>
          </a:p>
        </p:txBody>
      </p:sp>
      <p:sp>
        <p:nvSpPr>
          <p:cNvPr id="4" name="Rectangle 3">
            <a:extLst>
              <a:ext uri="{FF2B5EF4-FFF2-40B4-BE49-F238E27FC236}">
                <a16:creationId xmlns:a16="http://schemas.microsoft.com/office/drawing/2014/main" id="{19FD9465-9580-AA10-4853-3F2A67494F45}"/>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Picture 24">
            <a:extLst>
              <a:ext uri="{FF2B5EF4-FFF2-40B4-BE49-F238E27FC236}">
                <a16:creationId xmlns:a16="http://schemas.microsoft.com/office/drawing/2014/main" id="{BC1432BF-71DF-81A7-C7AC-EE3069DD07A7}"/>
              </a:ext>
            </a:extLst>
          </p:cNvPr>
          <p:cNvPicPr>
            <a:picLocks noChangeAspect="1"/>
          </p:cNvPicPr>
          <p:nvPr/>
        </p:nvPicPr>
        <p:blipFill>
          <a:blip r:embed="rId2"/>
          <a:stretch>
            <a:fillRect/>
          </a:stretch>
        </p:blipFill>
        <p:spPr>
          <a:xfrm>
            <a:off x="5889328" y="2783336"/>
            <a:ext cx="5816897" cy="223259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1" name="Picture 50" descr="image.png">
            <a:extLst>
              <a:ext uri="{FF2B5EF4-FFF2-40B4-BE49-F238E27FC236}">
                <a16:creationId xmlns:a16="http://schemas.microsoft.com/office/drawing/2014/main" id="{98941433-0956-2B15-FAFD-099B93E23A82}"/>
              </a:ext>
            </a:extLst>
          </p:cNvPr>
          <p:cNvPicPr>
            <a:picLocks noChangeAspect="1"/>
          </p:cNvPicPr>
          <p:nvPr/>
        </p:nvPicPr>
        <p:blipFill>
          <a:blip r:embed="rId3"/>
          <a:stretch>
            <a:fillRect/>
          </a:stretch>
        </p:blipFill>
        <p:spPr>
          <a:xfrm>
            <a:off x="279102" y="2185302"/>
            <a:ext cx="5816897" cy="3301098"/>
          </a:xfrm>
          <a:prstGeom prst="rect">
            <a:avLst/>
          </a:prstGeom>
        </p:spPr>
      </p:pic>
      <p:sp>
        <p:nvSpPr>
          <p:cNvPr id="53" name="TextBox 52">
            <a:extLst>
              <a:ext uri="{FF2B5EF4-FFF2-40B4-BE49-F238E27FC236}">
                <a16:creationId xmlns:a16="http://schemas.microsoft.com/office/drawing/2014/main" id="{DAF4F60A-B729-2712-9A97-E4C9202FFABE}"/>
              </a:ext>
            </a:extLst>
          </p:cNvPr>
          <p:cNvSpPr txBox="1"/>
          <p:nvPr/>
        </p:nvSpPr>
        <p:spPr>
          <a:xfrm>
            <a:off x="752475" y="2431262"/>
            <a:ext cx="5176837" cy="444609"/>
          </a:xfrm>
          <a:prstGeom prst="rect">
            <a:avLst/>
          </a:prstGeom>
          <a:noFill/>
        </p:spPr>
        <p:txBody>
          <a:bodyPr wrap="square" lIns="0" tIns="0" rIns="0" bIns="0" anchor="t">
            <a:spAutoFit/>
          </a:bodyPr>
          <a:lstStyle/>
          <a:p>
            <a:pPr algn="l">
              <a:lnSpc>
                <a:spcPts val="1800"/>
              </a:lnSpc>
            </a:pPr>
            <a:r>
              <a:rPr sz="1200" b="1" i="0" u="none" dirty="0">
                <a:latin typeface="Inter"/>
              </a:rPr>
              <a:t>Imaging Stream:</a:t>
            </a:r>
            <a:r>
              <a:rPr sz="1200" b="0" i="0" u="none" dirty="0">
                <a:latin typeface="Inter"/>
              </a:rPr>
              <a:t> Processes 3D </a:t>
            </a:r>
            <a:r>
              <a:rPr sz="1200" b="0" i="0" u="none" dirty="0" err="1">
                <a:latin typeface="Inter"/>
              </a:rPr>
              <a:t>sMRI</a:t>
            </a:r>
            <a:r>
              <a:rPr sz="1200" b="0" i="0" u="none" dirty="0">
                <a:latin typeface="Inter"/>
              </a:rPr>
              <a:t> tensors (64×64×64) via pretrained 3D ResNet-18 to generate a 512-D spatial feature embedding.</a:t>
            </a:r>
          </a:p>
        </p:txBody>
      </p:sp>
      <p:sp>
        <p:nvSpPr>
          <p:cNvPr id="55" name="TextBox 54">
            <a:extLst>
              <a:ext uri="{FF2B5EF4-FFF2-40B4-BE49-F238E27FC236}">
                <a16:creationId xmlns:a16="http://schemas.microsoft.com/office/drawing/2014/main" id="{4D0946DD-FE0E-D430-3201-F9F7B58C844C}"/>
              </a:ext>
            </a:extLst>
          </p:cNvPr>
          <p:cNvSpPr txBox="1"/>
          <p:nvPr/>
        </p:nvSpPr>
        <p:spPr>
          <a:xfrm>
            <a:off x="752475" y="3158972"/>
            <a:ext cx="5176837" cy="457200"/>
          </a:xfrm>
          <a:prstGeom prst="rect">
            <a:avLst/>
          </a:prstGeom>
          <a:noFill/>
        </p:spPr>
        <p:txBody>
          <a:bodyPr wrap="square" lIns="0" tIns="0" rIns="0" bIns="0" anchor="t">
            <a:spAutoFit/>
          </a:bodyPr>
          <a:lstStyle/>
          <a:p>
            <a:pPr algn="l">
              <a:lnSpc>
                <a:spcPts val="1800"/>
              </a:lnSpc>
            </a:pPr>
            <a:r>
              <a:rPr sz="1200" b="1" i="0" u="none" dirty="0">
                <a:latin typeface="Inter"/>
              </a:rPr>
              <a:t>Clinical Stream:</a:t>
            </a:r>
            <a:r>
              <a:rPr sz="1200" b="0" i="0" u="none" dirty="0">
                <a:latin typeface="Inter"/>
              </a:rPr>
              <a:t> Encodes gender, normalized education, and MMSE scores into a 3-D structured feature vector.</a:t>
            </a:r>
          </a:p>
        </p:txBody>
      </p:sp>
      <p:sp>
        <p:nvSpPr>
          <p:cNvPr id="57" name="TextBox 56">
            <a:extLst>
              <a:ext uri="{FF2B5EF4-FFF2-40B4-BE49-F238E27FC236}">
                <a16:creationId xmlns:a16="http://schemas.microsoft.com/office/drawing/2014/main" id="{38A1A51C-BB25-5797-2A5B-C24F4CD7F5DB}"/>
              </a:ext>
            </a:extLst>
          </p:cNvPr>
          <p:cNvSpPr txBox="1"/>
          <p:nvPr/>
        </p:nvSpPr>
        <p:spPr>
          <a:xfrm>
            <a:off x="752475" y="3831818"/>
            <a:ext cx="5176837" cy="457200"/>
          </a:xfrm>
          <a:prstGeom prst="rect">
            <a:avLst/>
          </a:prstGeom>
          <a:noFill/>
        </p:spPr>
        <p:txBody>
          <a:bodyPr wrap="square" lIns="0" tIns="0" rIns="0" bIns="0" anchor="t">
            <a:spAutoFit/>
          </a:bodyPr>
          <a:lstStyle/>
          <a:p>
            <a:pPr algn="l">
              <a:lnSpc>
                <a:spcPts val="1800"/>
              </a:lnSpc>
            </a:pPr>
            <a:r>
              <a:rPr sz="1200" b="1" i="0" u="none" dirty="0">
                <a:latin typeface="Inter"/>
              </a:rPr>
              <a:t>Feature Fusion:</a:t>
            </a:r>
            <a:r>
              <a:rPr sz="1200" b="0" i="0" u="none" dirty="0">
                <a:latin typeface="Inter"/>
              </a:rPr>
              <a:t> Concatenates visual and clinical embeddings into a unified </a:t>
            </a:r>
            <a:r>
              <a:rPr sz="1200" b="1" i="0" u="none" dirty="0">
                <a:latin typeface="Inter"/>
              </a:rPr>
              <a:t>515-D</a:t>
            </a:r>
            <a:r>
              <a:rPr sz="1200" b="0" i="0" u="none" dirty="0">
                <a:latin typeface="Inter"/>
              </a:rPr>
              <a:t> representation.</a:t>
            </a:r>
          </a:p>
        </p:txBody>
      </p:sp>
      <p:sp>
        <p:nvSpPr>
          <p:cNvPr id="59" name="TextBox 58">
            <a:extLst>
              <a:ext uri="{FF2B5EF4-FFF2-40B4-BE49-F238E27FC236}">
                <a16:creationId xmlns:a16="http://schemas.microsoft.com/office/drawing/2014/main" id="{4B627DED-A333-C6CC-4D18-5BD4B8978D33}"/>
              </a:ext>
            </a:extLst>
          </p:cNvPr>
          <p:cNvSpPr txBox="1"/>
          <p:nvPr/>
        </p:nvSpPr>
        <p:spPr>
          <a:xfrm>
            <a:off x="752475" y="4458944"/>
            <a:ext cx="5176837" cy="457200"/>
          </a:xfrm>
          <a:prstGeom prst="rect">
            <a:avLst/>
          </a:prstGeom>
          <a:noFill/>
        </p:spPr>
        <p:txBody>
          <a:bodyPr wrap="square" lIns="0" tIns="0" rIns="0" bIns="0" anchor="t">
            <a:spAutoFit/>
          </a:bodyPr>
          <a:lstStyle/>
          <a:p>
            <a:pPr algn="l">
              <a:lnSpc>
                <a:spcPts val="1800"/>
              </a:lnSpc>
            </a:pPr>
            <a:r>
              <a:rPr sz="1200" b="1" i="0" u="none" dirty="0">
                <a:latin typeface="Inter"/>
              </a:rPr>
              <a:t>Classification Module:</a:t>
            </a:r>
            <a:r>
              <a:rPr sz="1200" b="0" i="0" u="none" dirty="0">
                <a:latin typeface="Inter"/>
              </a:rPr>
              <a:t> Dense MLP classifier with Layer Normalization, 40% Dropout, and </a:t>
            </a:r>
            <a:r>
              <a:rPr sz="1200" b="0" i="0" u="none" dirty="0" err="1">
                <a:latin typeface="Inter"/>
              </a:rPr>
              <a:t>Softmax</a:t>
            </a:r>
            <a:r>
              <a:rPr sz="1200" b="0" i="0" u="none" dirty="0">
                <a:latin typeface="Inter"/>
              </a:rPr>
              <a:t> activation.</a:t>
            </a:r>
          </a:p>
        </p:txBody>
      </p:sp>
      <p:pic>
        <p:nvPicPr>
          <p:cNvPr id="61" name="Picture 60" descr="image.png">
            <a:extLst>
              <a:ext uri="{FF2B5EF4-FFF2-40B4-BE49-F238E27FC236}">
                <a16:creationId xmlns:a16="http://schemas.microsoft.com/office/drawing/2014/main" id="{4F8277ED-FCD9-D74A-C502-457A69400D50}"/>
              </a:ext>
            </a:extLst>
          </p:cNvPr>
          <p:cNvPicPr>
            <a:picLocks noChangeAspect="1"/>
          </p:cNvPicPr>
          <p:nvPr/>
        </p:nvPicPr>
        <p:blipFill>
          <a:blip r:embed="rId4"/>
          <a:stretch>
            <a:fillRect/>
          </a:stretch>
        </p:blipFill>
        <p:spPr>
          <a:xfrm>
            <a:off x="485775" y="2532608"/>
            <a:ext cx="133350" cy="152400"/>
          </a:xfrm>
          <a:prstGeom prst="rect">
            <a:avLst/>
          </a:prstGeom>
        </p:spPr>
      </p:pic>
      <p:pic>
        <p:nvPicPr>
          <p:cNvPr id="63" name="Picture 62" descr="image.png">
            <a:extLst>
              <a:ext uri="{FF2B5EF4-FFF2-40B4-BE49-F238E27FC236}">
                <a16:creationId xmlns:a16="http://schemas.microsoft.com/office/drawing/2014/main" id="{2DCFD7D0-9FD6-6A08-F5CC-1F46A84E7A5A}"/>
              </a:ext>
            </a:extLst>
          </p:cNvPr>
          <p:cNvPicPr>
            <a:picLocks noChangeAspect="1"/>
          </p:cNvPicPr>
          <p:nvPr/>
        </p:nvPicPr>
        <p:blipFill>
          <a:blip r:embed="rId4"/>
          <a:stretch>
            <a:fillRect/>
          </a:stretch>
        </p:blipFill>
        <p:spPr>
          <a:xfrm>
            <a:off x="485775" y="3269462"/>
            <a:ext cx="133350" cy="152400"/>
          </a:xfrm>
          <a:prstGeom prst="rect">
            <a:avLst/>
          </a:prstGeom>
        </p:spPr>
      </p:pic>
      <p:pic>
        <p:nvPicPr>
          <p:cNvPr id="65" name="Picture 64" descr="image.png">
            <a:extLst>
              <a:ext uri="{FF2B5EF4-FFF2-40B4-BE49-F238E27FC236}">
                <a16:creationId xmlns:a16="http://schemas.microsoft.com/office/drawing/2014/main" id="{E04E1848-5732-5523-1D3D-957BA6FDB156}"/>
              </a:ext>
            </a:extLst>
          </p:cNvPr>
          <p:cNvPicPr>
            <a:picLocks noChangeAspect="1"/>
          </p:cNvPicPr>
          <p:nvPr/>
        </p:nvPicPr>
        <p:blipFill>
          <a:blip r:embed="rId4"/>
          <a:stretch>
            <a:fillRect/>
          </a:stretch>
        </p:blipFill>
        <p:spPr>
          <a:xfrm>
            <a:off x="485775" y="3942308"/>
            <a:ext cx="133350" cy="152400"/>
          </a:xfrm>
          <a:prstGeom prst="rect">
            <a:avLst/>
          </a:prstGeom>
        </p:spPr>
      </p:pic>
      <p:pic>
        <p:nvPicPr>
          <p:cNvPr id="67" name="Picture 66" descr="image.png">
            <a:extLst>
              <a:ext uri="{FF2B5EF4-FFF2-40B4-BE49-F238E27FC236}">
                <a16:creationId xmlns:a16="http://schemas.microsoft.com/office/drawing/2014/main" id="{CC9CFC8A-1796-0982-6383-FA0F0D97179A}"/>
              </a:ext>
            </a:extLst>
          </p:cNvPr>
          <p:cNvPicPr>
            <a:picLocks noChangeAspect="1"/>
          </p:cNvPicPr>
          <p:nvPr/>
        </p:nvPicPr>
        <p:blipFill>
          <a:blip r:embed="rId4"/>
          <a:stretch>
            <a:fillRect/>
          </a:stretch>
        </p:blipFill>
        <p:spPr>
          <a:xfrm>
            <a:off x="485775" y="4532858"/>
            <a:ext cx="133350" cy="152400"/>
          </a:xfrm>
          <a:prstGeom prst="rect">
            <a:avLst/>
          </a:prstGeom>
        </p:spPr>
      </p:pic>
      <p:pic>
        <p:nvPicPr>
          <p:cNvPr id="69" name="Picture 68">
            <a:extLst>
              <a:ext uri="{FF2B5EF4-FFF2-40B4-BE49-F238E27FC236}">
                <a16:creationId xmlns:a16="http://schemas.microsoft.com/office/drawing/2014/main" id="{1AC5FA07-DBB1-0B3D-4DA8-AE642D9A77E5}"/>
              </a:ext>
            </a:extLst>
          </p:cNvPr>
          <p:cNvPicPr>
            <a:picLocks noChangeAspect="1"/>
          </p:cNvPicPr>
          <p:nvPr/>
        </p:nvPicPr>
        <p:blipFill>
          <a:blip r:embed="rId5"/>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523015346"/>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F8D7-A0DB-7C54-497A-6D268508AD4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F60E89-17DA-C854-F5D9-A367CFAB8C3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3" name="Rectangle 2">
            <a:extLst>
              <a:ext uri="{FF2B5EF4-FFF2-40B4-BE49-F238E27FC236}">
                <a16:creationId xmlns:a16="http://schemas.microsoft.com/office/drawing/2014/main" id="{A52B9D99-7619-75BB-1B12-EBBB75C4463B}"/>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dirty="0"/>
              <a:t>Dataset Profile</a:t>
            </a:r>
          </a:p>
        </p:txBody>
      </p:sp>
      <p:sp>
        <p:nvSpPr>
          <p:cNvPr id="4" name="Rectangle 3">
            <a:extLst>
              <a:ext uri="{FF2B5EF4-FFF2-40B4-BE49-F238E27FC236}">
                <a16:creationId xmlns:a16="http://schemas.microsoft.com/office/drawing/2014/main" id="{A15F98EE-388B-ECD4-F82B-607826F9DC6A}"/>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B111427F-DDE5-849B-C0B2-21FD724678A6}"/>
              </a:ext>
            </a:extLst>
          </p:cNvPr>
          <p:cNvSpPr txBox="1"/>
          <p:nvPr/>
        </p:nvSpPr>
        <p:spPr>
          <a:xfrm>
            <a:off x="7128891" y="3590925"/>
            <a:ext cx="4241155" cy="228600"/>
          </a:xfrm>
          <a:prstGeom prst="rect">
            <a:avLst/>
          </a:prstGeom>
          <a:noFill/>
        </p:spPr>
        <p:txBody>
          <a:bodyPr wrap="square" lIns="0" tIns="0" rIns="0" bIns="0" anchor="t">
            <a:spAutoFit/>
          </a:bodyPr>
          <a:lstStyle/>
          <a:p>
            <a:pPr algn="ctr"/>
            <a:r>
              <a:rPr sz="1500" b="0" i="0" u="none">
                <a:solidFill>
                  <a:schemeClr val="bg1"/>
                </a:solidFill>
                <a:latin typeface="Inter SemiBold"/>
              </a:rPr>
              <a:t>Total ADNI Subject Scans</a:t>
            </a:r>
          </a:p>
        </p:txBody>
      </p:sp>
      <p:sp>
        <p:nvSpPr>
          <p:cNvPr id="14" name="Rectangle: Rounded Corners 13">
            <a:extLst>
              <a:ext uri="{FF2B5EF4-FFF2-40B4-BE49-F238E27FC236}">
                <a16:creationId xmlns:a16="http://schemas.microsoft.com/office/drawing/2014/main" id="{91AD34F8-BF47-459B-282B-2236370697F9}"/>
              </a:ext>
            </a:extLst>
          </p:cNvPr>
          <p:cNvSpPr/>
          <p:nvPr/>
        </p:nvSpPr>
        <p:spPr>
          <a:xfrm>
            <a:off x="7036619" y="2121408"/>
            <a:ext cx="4425696" cy="2615184"/>
          </a:xfrm>
          <a:prstGeom prst="roundRect">
            <a:avLst/>
          </a:prstGeom>
          <a:solidFill>
            <a:schemeClr val="tx2">
              <a:lumMod val="5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dirty="0"/>
          </a:p>
        </p:txBody>
      </p:sp>
      <p:sp>
        <p:nvSpPr>
          <p:cNvPr id="9" name="TextBox 8">
            <a:extLst>
              <a:ext uri="{FF2B5EF4-FFF2-40B4-BE49-F238E27FC236}">
                <a16:creationId xmlns:a16="http://schemas.microsoft.com/office/drawing/2014/main" id="{14F73DDA-3D12-1CAA-2AA0-7F02F4EB7319}"/>
              </a:ext>
            </a:extLst>
          </p:cNvPr>
          <p:cNvSpPr txBox="1"/>
          <p:nvPr/>
        </p:nvSpPr>
        <p:spPr>
          <a:xfrm>
            <a:off x="7128891" y="2733675"/>
            <a:ext cx="4241155" cy="762000"/>
          </a:xfrm>
          <a:prstGeom prst="rect">
            <a:avLst/>
          </a:prstGeom>
          <a:noFill/>
        </p:spPr>
        <p:txBody>
          <a:bodyPr wrap="square" lIns="0" tIns="0" rIns="0" bIns="0" anchor="t">
            <a:spAutoFit/>
          </a:bodyPr>
          <a:lstStyle/>
          <a:p>
            <a:pPr algn="ctr">
              <a:lnSpc>
                <a:spcPts val="6000"/>
              </a:lnSpc>
            </a:pPr>
            <a:r>
              <a:rPr sz="6000" b="0" i="0" u="none" dirty="0">
                <a:solidFill>
                  <a:srgbClr val="00AEEF"/>
                </a:solidFill>
                <a:latin typeface="Poppins ExtraBold"/>
              </a:rPr>
              <a:t>1,971</a:t>
            </a:r>
          </a:p>
        </p:txBody>
      </p:sp>
      <p:sp>
        <p:nvSpPr>
          <p:cNvPr id="13" name="TextBox 12">
            <a:extLst>
              <a:ext uri="{FF2B5EF4-FFF2-40B4-BE49-F238E27FC236}">
                <a16:creationId xmlns:a16="http://schemas.microsoft.com/office/drawing/2014/main" id="{74909BCE-3394-381B-0D36-317014ACED0D}"/>
              </a:ext>
            </a:extLst>
          </p:cNvPr>
          <p:cNvSpPr txBox="1"/>
          <p:nvPr/>
        </p:nvSpPr>
        <p:spPr>
          <a:xfrm>
            <a:off x="7128891" y="3962400"/>
            <a:ext cx="4241155" cy="161925"/>
          </a:xfrm>
          <a:prstGeom prst="rect">
            <a:avLst/>
          </a:prstGeom>
          <a:noFill/>
        </p:spPr>
        <p:txBody>
          <a:bodyPr wrap="square" lIns="0" tIns="0" rIns="0" bIns="0" anchor="t">
            <a:spAutoFit/>
          </a:bodyPr>
          <a:lstStyle/>
          <a:p>
            <a:pPr algn="ctr"/>
            <a:r>
              <a:rPr sz="1050" b="0" i="0" u="none">
                <a:solidFill>
                  <a:srgbClr val="CBD5E1"/>
                </a:solidFill>
                <a:latin typeface="Inter"/>
              </a:rPr>
              <a:t>(NC: 479 | MCI: 766 | AD: 726)</a:t>
            </a:r>
          </a:p>
        </p:txBody>
      </p:sp>
      <p:sp>
        <p:nvSpPr>
          <p:cNvPr id="16" name="TextBox 15">
            <a:extLst>
              <a:ext uri="{FF2B5EF4-FFF2-40B4-BE49-F238E27FC236}">
                <a16:creationId xmlns:a16="http://schemas.microsoft.com/office/drawing/2014/main" id="{31B9CFB5-0F7E-2A4B-99D8-E135C324D9A4}"/>
              </a:ext>
            </a:extLst>
          </p:cNvPr>
          <p:cNvSpPr txBox="1"/>
          <p:nvPr/>
        </p:nvSpPr>
        <p:spPr>
          <a:xfrm>
            <a:off x="7128890" y="3650742"/>
            <a:ext cx="4241155" cy="228600"/>
          </a:xfrm>
          <a:prstGeom prst="rect">
            <a:avLst/>
          </a:prstGeom>
          <a:noFill/>
        </p:spPr>
        <p:txBody>
          <a:bodyPr wrap="square" lIns="0" tIns="0" rIns="0" bIns="0" anchor="t">
            <a:spAutoFit/>
          </a:bodyPr>
          <a:lstStyle/>
          <a:p>
            <a:pPr algn="ctr"/>
            <a:r>
              <a:rPr sz="1500" b="0" i="0" u="none" dirty="0">
                <a:solidFill>
                  <a:srgbClr val="F8FAFC"/>
                </a:solidFill>
                <a:latin typeface="Inter SemiBold"/>
              </a:rPr>
              <a:t>Total ADNI Subject Scans</a:t>
            </a:r>
          </a:p>
        </p:txBody>
      </p:sp>
      <p:pic>
        <p:nvPicPr>
          <p:cNvPr id="34" name="Picture 33" descr="image.png">
            <a:extLst>
              <a:ext uri="{FF2B5EF4-FFF2-40B4-BE49-F238E27FC236}">
                <a16:creationId xmlns:a16="http://schemas.microsoft.com/office/drawing/2014/main" id="{C7E2AC41-F441-E108-235E-A14B40A58330}"/>
              </a:ext>
            </a:extLst>
          </p:cNvPr>
          <p:cNvPicPr>
            <a:picLocks noChangeAspect="1"/>
          </p:cNvPicPr>
          <p:nvPr/>
        </p:nvPicPr>
        <p:blipFill>
          <a:blip r:embed="rId2"/>
          <a:stretch>
            <a:fillRect/>
          </a:stretch>
        </p:blipFill>
        <p:spPr>
          <a:xfrm>
            <a:off x="518751" y="1691640"/>
            <a:ext cx="6028353" cy="3895344"/>
          </a:xfrm>
          <a:prstGeom prst="rect">
            <a:avLst/>
          </a:prstGeom>
        </p:spPr>
      </p:pic>
      <p:sp>
        <p:nvSpPr>
          <p:cNvPr id="36" name="TextBox 35">
            <a:extLst>
              <a:ext uri="{FF2B5EF4-FFF2-40B4-BE49-F238E27FC236}">
                <a16:creationId xmlns:a16="http://schemas.microsoft.com/office/drawing/2014/main" id="{0B1C49FD-B67E-7EA6-B1EE-23D79DDD444F}"/>
              </a:ext>
            </a:extLst>
          </p:cNvPr>
          <p:cNvSpPr txBox="1"/>
          <p:nvPr/>
        </p:nvSpPr>
        <p:spPr>
          <a:xfrm>
            <a:off x="570981" y="2057400"/>
            <a:ext cx="6373368" cy="2805896"/>
          </a:xfrm>
          <a:prstGeom prst="rect">
            <a:avLst/>
          </a:prstGeom>
          <a:noFill/>
        </p:spPr>
        <p:txBody>
          <a:bodyPr wrap="square">
            <a:spAutoFit/>
          </a:bodyPr>
          <a:lstStyle/>
          <a:p>
            <a:pPr algn="ctr">
              <a:spcAft>
                <a:spcPts val="1000"/>
              </a:spcAft>
              <a:defRPr sz="1600" b="1">
                <a:solidFill>
                  <a:srgbClr val="0F172A"/>
                </a:solidFill>
                <a:latin typeface="Arial"/>
              </a:defRPr>
            </a:pPr>
            <a:r>
              <a:rPr lang="en-US" sz="1600" b="1" dirty="0"/>
              <a:t>Alzheimer's Disease Neuroimaging Initiative (ADNI)</a:t>
            </a:r>
            <a:endParaRPr lang="en-US" sz="1600" dirty="0">
              <a:latin typeface="Times New Roman" panose="02020603050405020304" pitchFamily="18" charset="0"/>
              <a:cs typeface="Times New Roman" panose="02020603050405020304" pitchFamily="18" charset="0"/>
            </a:endParaRP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Globally recognized benchmark dataset.</a:t>
            </a: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Matched 3D </a:t>
            </a:r>
            <a:r>
              <a:rPr lang="en-US" sz="1600" dirty="0" err="1">
                <a:latin typeface="Times New Roman" panose="02020603050405020304" pitchFamily="18" charset="0"/>
                <a:cs typeface="Times New Roman" panose="02020603050405020304" pitchFamily="18" charset="0"/>
              </a:rPr>
              <a:t>sMRI</a:t>
            </a:r>
            <a:r>
              <a:rPr lang="en-US" sz="1600" dirty="0">
                <a:latin typeface="Times New Roman" panose="02020603050405020304" pitchFamily="18" charset="0"/>
                <a:cs typeface="Times New Roman" panose="02020603050405020304" pitchFamily="18" charset="0"/>
              </a:rPr>
              <a:t> scans and clinical records.</a:t>
            </a: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Cohort No (1971)</a:t>
            </a: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Class Distribution:</a:t>
            </a: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 Normal Control (NC): 479 subjects</a:t>
            </a: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 MCI (MCI): 766 subjects</a:t>
            </a: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 Alzheimer's Disease (AD): 726 subjects</a:t>
            </a:r>
          </a:p>
        </p:txBody>
      </p:sp>
      <p:pic>
        <p:nvPicPr>
          <p:cNvPr id="38" name="Picture 37">
            <a:extLst>
              <a:ext uri="{FF2B5EF4-FFF2-40B4-BE49-F238E27FC236}">
                <a16:creationId xmlns:a16="http://schemas.microsoft.com/office/drawing/2014/main" id="{0EE9C070-AF20-1054-2CE6-3E2628E95F7F}"/>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905871455"/>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87A-C794-892E-448D-84363F044C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6864868-537B-F57B-2F00-2A502F66227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D4EA1940-1D57-1127-58CE-EF58F733CD91}"/>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dirty="0"/>
              <a:t>Dataset </a:t>
            </a:r>
            <a:r>
              <a:rPr lang="en-US" sz="2400" b="1" dirty="0"/>
              <a:t>Partitioning</a:t>
            </a:r>
            <a:endParaRPr dirty="0"/>
          </a:p>
        </p:txBody>
      </p:sp>
      <p:sp>
        <p:nvSpPr>
          <p:cNvPr id="4" name="Rectangle 3">
            <a:extLst>
              <a:ext uri="{FF2B5EF4-FFF2-40B4-BE49-F238E27FC236}">
                <a16:creationId xmlns:a16="http://schemas.microsoft.com/office/drawing/2014/main" id="{9EA85493-EE5E-8C3D-662F-1FAFF520B6A1}"/>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7" name="Table 6">
            <a:extLst>
              <a:ext uri="{FF2B5EF4-FFF2-40B4-BE49-F238E27FC236}">
                <a16:creationId xmlns:a16="http://schemas.microsoft.com/office/drawing/2014/main" id="{08A2CCCA-4F06-0CD1-E775-7EDE02BEB153}"/>
              </a:ext>
            </a:extLst>
          </p:cNvPr>
          <p:cNvGraphicFramePr>
            <a:graphicFrameLocks noGrp="1"/>
          </p:cNvGraphicFramePr>
          <p:nvPr>
            <p:extLst>
              <p:ext uri="{D42A27DB-BD31-4B8C-83A1-F6EECF244321}">
                <p14:modId xmlns:p14="http://schemas.microsoft.com/office/powerpoint/2010/main" val="2801390896"/>
              </p:ext>
            </p:extLst>
          </p:nvPr>
        </p:nvGraphicFramePr>
        <p:xfrm>
          <a:off x="6647687" y="1463040"/>
          <a:ext cx="5113376" cy="4680942"/>
        </p:xfrm>
        <a:graphic>
          <a:graphicData uri="http://schemas.openxmlformats.org/drawingml/2006/table">
            <a:tbl>
              <a:tblPr firstRow="1" firstCol="1" bandRow="1">
                <a:tableStyleId>{69012ECD-51FC-41F1-AA8D-1B2483CD663E}</a:tableStyleId>
              </a:tblPr>
              <a:tblGrid>
                <a:gridCol w="1704822">
                  <a:extLst>
                    <a:ext uri="{9D8B030D-6E8A-4147-A177-3AD203B41FA5}">
                      <a16:colId xmlns:a16="http://schemas.microsoft.com/office/drawing/2014/main" val="1959487673"/>
                    </a:ext>
                  </a:extLst>
                </a:gridCol>
                <a:gridCol w="1704277">
                  <a:extLst>
                    <a:ext uri="{9D8B030D-6E8A-4147-A177-3AD203B41FA5}">
                      <a16:colId xmlns:a16="http://schemas.microsoft.com/office/drawing/2014/main" val="2243518802"/>
                    </a:ext>
                  </a:extLst>
                </a:gridCol>
                <a:gridCol w="1704277">
                  <a:extLst>
                    <a:ext uri="{9D8B030D-6E8A-4147-A177-3AD203B41FA5}">
                      <a16:colId xmlns:a16="http://schemas.microsoft.com/office/drawing/2014/main" val="813646705"/>
                    </a:ext>
                  </a:extLst>
                </a:gridCol>
              </a:tblGrid>
              <a:tr h="340042">
                <a:tc>
                  <a:txBody>
                    <a:bodyPr/>
                    <a:lstStyle/>
                    <a:p>
                      <a:pPr marL="283845" marR="0" indent="-6350" algn="ctr">
                        <a:lnSpc>
                          <a:spcPct val="112000"/>
                        </a:lnSpc>
                        <a:spcAft>
                          <a:spcPts val="25"/>
                        </a:spcAft>
                        <a:buNone/>
                      </a:pPr>
                      <a:r>
                        <a:rPr lang="en-US" sz="1000">
                          <a:effectLst/>
                        </a:rPr>
                        <a:t>Medical Group (Diagnosis)</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ctr">
                        <a:lnSpc>
                          <a:spcPct val="112000"/>
                        </a:lnSpc>
                        <a:spcAft>
                          <a:spcPts val="25"/>
                        </a:spcAft>
                        <a:buNone/>
                      </a:pPr>
                      <a:r>
                        <a:rPr lang="en-US" sz="1000">
                          <a:effectLst/>
                        </a:rPr>
                        <a:t>Data Split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000">
                          <a:effectLst/>
                        </a:rPr>
                        <a:t>Number of Patients (N)</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985790387"/>
                  </a:ext>
                </a:extLst>
              </a:tr>
              <a:tr h="434090">
                <a:tc>
                  <a:txBody>
                    <a:bodyPr/>
                    <a:lstStyle/>
                    <a:p>
                      <a:pPr marL="283845" marR="0" indent="-6350" algn="ctr">
                        <a:lnSpc>
                          <a:spcPct val="112000"/>
                        </a:lnSpc>
                        <a:spcAft>
                          <a:spcPts val="25"/>
                        </a:spcAft>
                        <a:buNone/>
                      </a:pPr>
                      <a:r>
                        <a:rPr lang="en-US" sz="10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Training (70%)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335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719582961"/>
                  </a:ext>
                </a:extLst>
              </a:tr>
              <a:tr h="434090">
                <a:tc>
                  <a:txBody>
                    <a:bodyPr/>
                    <a:lstStyle/>
                    <a:p>
                      <a:pPr marL="283845" marR="0" indent="-6350" algn="ctr">
                        <a:lnSpc>
                          <a:spcPct val="112000"/>
                        </a:lnSpc>
                        <a:spcAft>
                          <a:spcPts val="25"/>
                        </a:spcAft>
                        <a:buNone/>
                      </a:pPr>
                      <a:r>
                        <a:rPr lang="en-US" sz="10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Validation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301152685"/>
                  </a:ext>
                </a:extLst>
              </a:tr>
              <a:tr h="434090">
                <a:tc>
                  <a:txBody>
                    <a:bodyPr/>
                    <a:lstStyle/>
                    <a:p>
                      <a:pPr marL="283845" marR="0" indent="-6350" algn="ctr">
                        <a:lnSpc>
                          <a:spcPct val="112000"/>
                        </a:lnSpc>
                        <a:spcAft>
                          <a:spcPts val="25"/>
                        </a:spcAft>
                        <a:buNone/>
                      </a:pPr>
                      <a:r>
                        <a:rPr lang="en-US" sz="10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Testing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278165927"/>
                  </a:ext>
                </a:extLst>
              </a:tr>
              <a:tr h="434090">
                <a:tc>
                  <a:txBody>
                    <a:bodyPr/>
                    <a:lstStyle/>
                    <a:p>
                      <a:pPr marL="283845" marR="0" indent="-6350" algn="ctr">
                        <a:lnSpc>
                          <a:spcPct val="112000"/>
                        </a:lnSpc>
                        <a:spcAft>
                          <a:spcPts val="25"/>
                        </a:spcAft>
                        <a:buNone/>
                      </a:pPr>
                      <a:r>
                        <a:rPr lang="en-US" sz="1000" dirty="0">
                          <a:effectLst/>
                        </a:rPr>
                        <a:t>MCI (MCI)</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Training (70%)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536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563363803"/>
                  </a:ext>
                </a:extLst>
              </a:tr>
              <a:tr h="434090">
                <a:tc>
                  <a:txBody>
                    <a:bodyPr/>
                    <a:lstStyle/>
                    <a:p>
                      <a:pPr marL="283845" marR="0" indent="-6350" algn="ctr">
                        <a:lnSpc>
                          <a:spcPct val="112000"/>
                        </a:lnSpc>
                        <a:spcAft>
                          <a:spcPts val="25"/>
                        </a:spcAft>
                        <a:buNone/>
                      </a:pPr>
                      <a:r>
                        <a:rPr lang="en-US" sz="1000" dirty="0">
                          <a:effectLst/>
                        </a:rPr>
                        <a:t>MCI (MCI)</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Validation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880118866"/>
                  </a:ext>
                </a:extLst>
              </a:tr>
              <a:tr h="434090">
                <a:tc>
                  <a:txBody>
                    <a:bodyPr/>
                    <a:lstStyle/>
                    <a:p>
                      <a:pPr marL="283845" marR="0" indent="-6350" algn="ctr">
                        <a:lnSpc>
                          <a:spcPct val="112000"/>
                        </a:lnSpc>
                        <a:spcAft>
                          <a:spcPts val="25"/>
                        </a:spcAft>
                        <a:buNone/>
                      </a:pPr>
                      <a:r>
                        <a:rPr lang="en-US" sz="1000" dirty="0">
                          <a:effectLst/>
                        </a:rPr>
                        <a:t>MCI (EMCI)</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Testing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400571924"/>
                  </a:ext>
                </a:extLst>
              </a:tr>
              <a:tr h="434090">
                <a:tc>
                  <a:txBody>
                    <a:bodyPr/>
                    <a:lstStyle/>
                    <a:p>
                      <a:pPr marL="283845" marR="0" indent="-6350" algn="ctr">
                        <a:lnSpc>
                          <a:spcPct val="112000"/>
                        </a:lnSpc>
                        <a:spcAft>
                          <a:spcPts val="25"/>
                        </a:spcAft>
                        <a:buNone/>
                      </a:pPr>
                      <a:r>
                        <a:rPr lang="en-US" sz="1000">
                          <a:effectLst/>
                        </a:rPr>
                        <a:t>Alzheimer's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Training (70%)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508</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858437958"/>
                  </a:ext>
                </a:extLst>
              </a:tr>
              <a:tr h="434090">
                <a:tc>
                  <a:txBody>
                    <a:bodyPr/>
                    <a:lstStyle/>
                    <a:p>
                      <a:pPr marL="283845" marR="0" indent="-6350" algn="ctr">
                        <a:lnSpc>
                          <a:spcPct val="112000"/>
                        </a:lnSpc>
                        <a:spcAft>
                          <a:spcPts val="25"/>
                        </a:spcAft>
                        <a:buNone/>
                      </a:pPr>
                      <a:r>
                        <a:rPr lang="en-US" sz="1000">
                          <a:effectLst/>
                        </a:rPr>
                        <a:t>Alzheimer's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Validation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690508092"/>
                  </a:ext>
                </a:extLst>
              </a:tr>
              <a:tr h="434090">
                <a:tc>
                  <a:txBody>
                    <a:bodyPr/>
                    <a:lstStyle/>
                    <a:p>
                      <a:pPr marL="283845" marR="0" indent="-6350" algn="ctr">
                        <a:lnSpc>
                          <a:spcPct val="112000"/>
                        </a:lnSpc>
                        <a:spcAft>
                          <a:spcPts val="25"/>
                        </a:spcAft>
                        <a:buNone/>
                      </a:pPr>
                      <a:r>
                        <a:rPr lang="en-US" sz="1000">
                          <a:effectLst/>
                        </a:rPr>
                        <a:t>Alzheimer's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Testing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629297761"/>
                  </a:ext>
                </a:extLst>
              </a:tr>
              <a:tr h="434090">
                <a:tc>
                  <a:txBody>
                    <a:bodyPr/>
                    <a:lstStyle/>
                    <a:p>
                      <a:pPr marL="283845" marR="0" indent="-6350" algn="ctr">
                        <a:lnSpc>
                          <a:spcPct val="112000"/>
                        </a:lnSpc>
                        <a:spcAft>
                          <a:spcPts val="25"/>
                        </a:spcAft>
                        <a:buNone/>
                      </a:pPr>
                      <a:r>
                        <a:rPr lang="en-US" sz="1000">
                          <a:effectLst/>
                        </a:rPr>
                        <a:t>Total Cohort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Cumulative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dirty="0">
                          <a:effectLst/>
                        </a:rPr>
                        <a:t>1971</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515192902"/>
                  </a:ext>
                </a:extLst>
              </a:tr>
            </a:tbl>
          </a:graphicData>
        </a:graphic>
      </p:graphicFrame>
      <p:sp>
        <p:nvSpPr>
          <p:cNvPr id="11" name="TextBox 10">
            <a:extLst>
              <a:ext uri="{FF2B5EF4-FFF2-40B4-BE49-F238E27FC236}">
                <a16:creationId xmlns:a16="http://schemas.microsoft.com/office/drawing/2014/main" id="{172C1767-A7D2-7CB1-D2B2-F6477BFBD994}"/>
              </a:ext>
            </a:extLst>
          </p:cNvPr>
          <p:cNvSpPr txBox="1"/>
          <p:nvPr/>
        </p:nvSpPr>
        <p:spPr>
          <a:xfrm>
            <a:off x="672478" y="2808788"/>
            <a:ext cx="4241155" cy="228600"/>
          </a:xfrm>
          <a:prstGeom prst="rect">
            <a:avLst/>
          </a:prstGeom>
          <a:noFill/>
        </p:spPr>
        <p:txBody>
          <a:bodyPr wrap="square" lIns="0" tIns="0" rIns="0" bIns="0" anchor="t">
            <a:spAutoFit/>
          </a:bodyPr>
          <a:lstStyle/>
          <a:p>
            <a:pPr algn="ctr"/>
            <a:r>
              <a:rPr sz="1500" b="0" i="0" u="none">
                <a:solidFill>
                  <a:schemeClr val="bg1"/>
                </a:solidFill>
                <a:latin typeface="Inter SemiBold"/>
              </a:rPr>
              <a:t>Total ADNI Subject Scans</a:t>
            </a:r>
          </a:p>
        </p:txBody>
      </p:sp>
      <p:sp>
        <p:nvSpPr>
          <p:cNvPr id="13" name="Rectangle: Rounded Corners 12">
            <a:extLst>
              <a:ext uri="{FF2B5EF4-FFF2-40B4-BE49-F238E27FC236}">
                <a16:creationId xmlns:a16="http://schemas.microsoft.com/office/drawing/2014/main" id="{94A149D1-13CA-5EA2-753E-349A066C2931}"/>
              </a:ext>
            </a:extLst>
          </p:cNvPr>
          <p:cNvSpPr/>
          <p:nvPr/>
        </p:nvSpPr>
        <p:spPr>
          <a:xfrm>
            <a:off x="253494" y="2706177"/>
            <a:ext cx="1665997" cy="992121"/>
          </a:xfrm>
          <a:prstGeom prst="roundRect">
            <a:avLst/>
          </a:prstGeom>
          <a:solidFill>
            <a:schemeClr val="tx2">
              <a:lumMod val="5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dirty="0"/>
          </a:p>
        </p:txBody>
      </p:sp>
      <p:sp>
        <p:nvSpPr>
          <p:cNvPr id="15" name="TextBox 14">
            <a:extLst>
              <a:ext uri="{FF2B5EF4-FFF2-40B4-BE49-F238E27FC236}">
                <a16:creationId xmlns:a16="http://schemas.microsoft.com/office/drawing/2014/main" id="{41654DAA-AF6D-900F-E7E3-7A451766FB58}"/>
              </a:ext>
            </a:extLst>
          </p:cNvPr>
          <p:cNvSpPr txBox="1"/>
          <p:nvPr/>
        </p:nvSpPr>
        <p:spPr>
          <a:xfrm>
            <a:off x="205354" y="2540564"/>
            <a:ext cx="1817966" cy="648896"/>
          </a:xfrm>
          <a:prstGeom prst="rect">
            <a:avLst/>
          </a:prstGeom>
          <a:noFill/>
        </p:spPr>
        <p:txBody>
          <a:bodyPr wrap="square" lIns="0" tIns="0" rIns="0" bIns="0" anchor="t">
            <a:spAutoFit/>
          </a:bodyPr>
          <a:lstStyle/>
          <a:p>
            <a:pPr algn="ctr">
              <a:lnSpc>
                <a:spcPts val="6000"/>
              </a:lnSpc>
            </a:pPr>
            <a:r>
              <a:rPr lang="en-US" sz="1600" b="0" i="0" u="none" dirty="0">
                <a:solidFill>
                  <a:srgbClr val="00AEEF"/>
                </a:solidFill>
                <a:latin typeface="Poppins ExtraBold"/>
              </a:rPr>
              <a:t>1,379 (70%)</a:t>
            </a:r>
            <a:endParaRPr sz="1600" b="0" i="0" u="none" dirty="0">
              <a:solidFill>
                <a:srgbClr val="00AEEF"/>
              </a:solidFill>
              <a:latin typeface="Poppins ExtraBold"/>
            </a:endParaRPr>
          </a:p>
        </p:txBody>
      </p:sp>
      <p:sp>
        <p:nvSpPr>
          <p:cNvPr id="17" name="TextBox 16">
            <a:extLst>
              <a:ext uri="{FF2B5EF4-FFF2-40B4-BE49-F238E27FC236}">
                <a16:creationId xmlns:a16="http://schemas.microsoft.com/office/drawing/2014/main" id="{E3CB06F3-74DE-95ED-E9DA-47A30C2078BD}"/>
              </a:ext>
            </a:extLst>
          </p:cNvPr>
          <p:cNvSpPr txBox="1"/>
          <p:nvPr/>
        </p:nvSpPr>
        <p:spPr>
          <a:xfrm>
            <a:off x="672478" y="3180263"/>
            <a:ext cx="4241155" cy="161925"/>
          </a:xfrm>
          <a:prstGeom prst="rect">
            <a:avLst/>
          </a:prstGeom>
          <a:noFill/>
        </p:spPr>
        <p:txBody>
          <a:bodyPr wrap="square" lIns="0" tIns="0" rIns="0" bIns="0" anchor="t">
            <a:spAutoFit/>
          </a:bodyPr>
          <a:lstStyle/>
          <a:p>
            <a:pPr algn="ctr"/>
            <a:endParaRPr sz="1050" b="0" i="0" u="none" dirty="0">
              <a:solidFill>
                <a:srgbClr val="CBD5E1"/>
              </a:solidFill>
              <a:latin typeface="Inter"/>
            </a:endParaRPr>
          </a:p>
        </p:txBody>
      </p:sp>
      <p:sp>
        <p:nvSpPr>
          <p:cNvPr id="19" name="TextBox 18">
            <a:extLst>
              <a:ext uri="{FF2B5EF4-FFF2-40B4-BE49-F238E27FC236}">
                <a16:creationId xmlns:a16="http://schemas.microsoft.com/office/drawing/2014/main" id="{235A1361-6D71-F552-27CB-D78C251375A2}"/>
              </a:ext>
            </a:extLst>
          </p:cNvPr>
          <p:cNvSpPr txBox="1"/>
          <p:nvPr/>
        </p:nvSpPr>
        <p:spPr>
          <a:xfrm>
            <a:off x="180460" y="3274601"/>
            <a:ext cx="1817966" cy="169277"/>
          </a:xfrm>
          <a:prstGeom prst="rect">
            <a:avLst/>
          </a:prstGeom>
          <a:noFill/>
        </p:spPr>
        <p:txBody>
          <a:bodyPr wrap="square" lIns="0" tIns="0" rIns="0" bIns="0" anchor="t">
            <a:spAutoFit/>
          </a:bodyPr>
          <a:lstStyle/>
          <a:p>
            <a:pPr algn="ctr"/>
            <a:r>
              <a:rPr lang="en-US" sz="1100" dirty="0">
                <a:solidFill>
                  <a:schemeClr val="bg1"/>
                </a:solidFill>
              </a:rPr>
              <a:t>Training Set</a:t>
            </a:r>
            <a:endParaRPr sz="1100" b="0" i="0" u="none" dirty="0">
              <a:solidFill>
                <a:schemeClr val="bg1"/>
              </a:solidFill>
              <a:latin typeface="Inter SemiBold"/>
            </a:endParaRPr>
          </a:p>
        </p:txBody>
      </p:sp>
      <p:sp>
        <p:nvSpPr>
          <p:cNvPr id="25" name="Rectangle: Rounded Corners 24">
            <a:extLst>
              <a:ext uri="{FF2B5EF4-FFF2-40B4-BE49-F238E27FC236}">
                <a16:creationId xmlns:a16="http://schemas.microsoft.com/office/drawing/2014/main" id="{E578DE83-EAC6-24FC-A903-21A9159520E6}"/>
              </a:ext>
            </a:extLst>
          </p:cNvPr>
          <p:cNvSpPr/>
          <p:nvPr/>
        </p:nvSpPr>
        <p:spPr>
          <a:xfrm>
            <a:off x="2218589" y="2686608"/>
            <a:ext cx="1817966" cy="952376"/>
          </a:xfrm>
          <a:prstGeom prst="roundRect">
            <a:avLst/>
          </a:prstGeom>
          <a:solidFill>
            <a:schemeClr val="tx2">
              <a:lumMod val="5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dirty="0"/>
          </a:p>
        </p:txBody>
      </p:sp>
      <p:sp>
        <p:nvSpPr>
          <p:cNvPr id="27" name="TextBox 26">
            <a:extLst>
              <a:ext uri="{FF2B5EF4-FFF2-40B4-BE49-F238E27FC236}">
                <a16:creationId xmlns:a16="http://schemas.microsoft.com/office/drawing/2014/main" id="{9D84B32B-87E4-00C9-4DC4-C55CE2F904F5}"/>
              </a:ext>
            </a:extLst>
          </p:cNvPr>
          <p:cNvSpPr txBox="1"/>
          <p:nvPr/>
        </p:nvSpPr>
        <p:spPr>
          <a:xfrm>
            <a:off x="2138814" y="2474146"/>
            <a:ext cx="1817966" cy="648896"/>
          </a:xfrm>
          <a:prstGeom prst="rect">
            <a:avLst/>
          </a:prstGeom>
          <a:noFill/>
        </p:spPr>
        <p:txBody>
          <a:bodyPr wrap="square" lIns="0" tIns="0" rIns="0" bIns="0" anchor="t">
            <a:spAutoFit/>
          </a:bodyPr>
          <a:lstStyle/>
          <a:p>
            <a:pPr algn="ctr">
              <a:lnSpc>
                <a:spcPts val="6000"/>
              </a:lnSpc>
            </a:pPr>
            <a:r>
              <a:rPr lang="en-US" sz="1600" b="0" i="0" u="none" dirty="0">
                <a:solidFill>
                  <a:srgbClr val="00AEEF"/>
                </a:solidFill>
                <a:latin typeface="Poppins ExtraBold"/>
              </a:rPr>
              <a:t>269 (15%)</a:t>
            </a:r>
            <a:endParaRPr sz="1600" b="0" i="0" u="none" dirty="0">
              <a:solidFill>
                <a:srgbClr val="00AEEF"/>
              </a:solidFill>
              <a:latin typeface="Poppins ExtraBold"/>
            </a:endParaRPr>
          </a:p>
        </p:txBody>
      </p:sp>
      <p:sp>
        <p:nvSpPr>
          <p:cNvPr id="29" name="TextBox 28">
            <a:extLst>
              <a:ext uri="{FF2B5EF4-FFF2-40B4-BE49-F238E27FC236}">
                <a16:creationId xmlns:a16="http://schemas.microsoft.com/office/drawing/2014/main" id="{A93F9D6C-F372-BFEA-E4A9-F9DA288E1328}"/>
              </a:ext>
            </a:extLst>
          </p:cNvPr>
          <p:cNvSpPr txBox="1"/>
          <p:nvPr/>
        </p:nvSpPr>
        <p:spPr>
          <a:xfrm>
            <a:off x="2251920" y="3321308"/>
            <a:ext cx="1817966" cy="169277"/>
          </a:xfrm>
          <a:prstGeom prst="rect">
            <a:avLst/>
          </a:prstGeom>
          <a:noFill/>
        </p:spPr>
        <p:txBody>
          <a:bodyPr wrap="square" lIns="0" tIns="0" rIns="0" bIns="0" anchor="t">
            <a:spAutoFit/>
          </a:bodyPr>
          <a:lstStyle/>
          <a:p>
            <a:pPr algn="ctr"/>
            <a:r>
              <a:rPr lang="en-US" sz="1100" dirty="0">
                <a:solidFill>
                  <a:schemeClr val="bg1"/>
                </a:solidFill>
              </a:rPr>
              <a:t>Validation Set</a:t>
            </a:r>
            <a:endParaRPr sz="1100" b="0" i="0" u="none" dirty="0">
              <a:solidFill>
                <a:schemeClr val="bg1"/>
              </a:solidFill>
              <a:latin typeface="Inter SemiBold"/>
            </a:endParaRPr>
          </a:p>
        </p:txBody>
      </p:sp>
      <p:sp>
        <p:nvSpPr>
          <p:cNvPr id="31" name="Rectangle: Rounded Corners 30">
            <a:extLst>
              <a:ext uri="{FF2B5EF4-FFF2-40B4-BE49-F238E27FC236}">
                <a16:creationId xmlns:a16="http://schemas.microsoft.com/office/drawing/2014/main" id="{45C6F48E-58B2-DF39-7B90-4FAE87B0D139}"/>
              </a:ext>
            </a:extLst>
          </p:cNvPr>
          <p:cNvSpPr/>
          <p:nvPr/>
        </p:nvSpPr>
        <p:spPr>
          <a:xfrm>
            <a:off x="4324665" y="2677261"/>
            <a:ext cx="1833024" cy="931323"/>
          </a:xfrm>
          <a:prstGeom prst="roundRect">
            <a:avLst/>
          </a:prstGeom>
          <a:solidFill>
            <a:schemeClr val="tx2">
              <a:lumMod val="5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dirty="0"/>
          </a:p>
        </p:txBody>
      </p:sp>
      <p:sp>
        <p:nvSpPr>
          <p:cNvPr id="33" name="TextBox 32">
            <a:extLst>
              <a:ext uri="{FF2B5EF4-FFF2-40B4-BE49-F238E27FC236}">
                <a16:creationId xmlns:a16="http://schemas.microsoft.com/office/drawing/2014/main" id="{0AC4CEB5-DA98-0BE8-0AAE-B643DF8A853B}"/>
              </a:ext>
            </a:extLst>
          </p:cNvPr>
          <p:cNvSpPr txBox="1"/>
          <p:nvPr/>
        </p:nvSpPr>
        <p:spPr>
          <a:xfrm>
            <a:off x="4302928" y="2540564"/>
            <a:ext cx="1817966" cy="648896"/>
          </a:xfrm>
          <a:prstGeom prst="rect">
            <a:avLst/>
          </a:prstGeom>
          <a:noFill/>
        </p:spPr>
        <p:txBody>
          <a:bodyPr wrap="square" lIns="0" tIns="0" rIns="0" bIns="0" anchor="t">
            <a:spAutoFit/>
          </a:bodyPr>
          <a:lstStyle/>
          <a:p>
            <a:pPr algn="ctr">
              <a:lnSpc>
                <a:spcPts val="6000"/>
              </a:lnSpc>
            </a:pPr>
            <a:r>
              <a:rPr lang="en-US" sz="1600" b="0" i="0" u="none" dirty="0">
                <a:solidFill>
                  <a:srgbClr val="00AEEF"/>
                </a:solidFill>
                <a:latin typeface="Poppins ExtraBold"/>
              </a:rPr>
              <a:t>296 (15%)</a:t>
            </a:r>
            <a:endParaRPr sz="1600" b="0" i="0" u="none" dirty="0">
              <a:solidFill>
                <a:srgbClr val="00AEEF"/>
              </a:solidFill>
              <a:latin typeface="Poppins ExtraBold"/>
            </a:endParaRPr>
          </a:p>
        </p:txBody>
      </p:sp>
      <p:sp>
        <p:nvSpPr>
          <p:cNvPr id="35" name="TextBox 34">
            <a:extLst>
              <a:ext uri="{FF2B5EF4-FFF2-40B4-BE49-F238E27FC236}">
                <a16:creationId xmlns:a16="http://schemas.microsoft.com/office/drawing/2014/main" id="{7AC5270C-9E01-E1FE-D6B8-BBA14BF23627}"/>
              </a:ext>
            </a:extLst>
          </p:cNvPr>
          <p:cNvSpPr txBox="1"/>
          <p:nvPr/>
        </p:nvSpPr>
        <p:spPr>
          <a:xfrm>
            <a:off x="4302928" y="3356557"/>
            <a:ext cx="1817966" cy="169277"/>
          </a:xfrm>
          <a:prstGeom prst="rect">
            <a:avLst/>
          </a:prstGeom>
          <a:noFill/>
        </p:spPr>
        <p:txBody>
          <a:bodyPr wrap="square" lIns="0" tIns="0" rIns="0" bIns="0" anchor="t">
            <a:spAutoFit/>
          </a:bodyPr>
          <a:lstStyle/>
          <a:p>
            <a:pPr algn="ctr"/>
            <a:r>
              <a:rPr lang="en-US" sz="1100" dirty="0">
                <a:solidFill>
                  <a:schemeClr val="bg1"/>
                </a:solidFill>
              </a:rPr>
              <a:t>Test Set</a:t>
            </a:r>
            <a:endParaRPr sz="1100" b="0" i="0" u="none" dirty="0">
              <a:solidFill>
                <a:schemeClr val="bg1"/>
              </a:solidFill>
              <a:latin typeface="Inter SemiBold"/>
            </a:endParaRPr>
          </a:p>
        </p:txBody>
      </p:sp>
      <p:sp>
        <p:nvSpPr>
          <p:cNvPr id="38" name="TextBox 37">
            <a:extLst>
              <a:ext uri="{FF2B5EF4-FFF2-40B4-BE49-F238E27FC236}">
                <a16:creationId xmlns:a16="http://schemas.microsoft.com/office/drawing/2014/main" id="{4A63E5B0-26B7-7DE9-7BE8-6D34032477E3}"/>
              </a:ext>
            </a:extLst>
          </p:cNvPr>
          <p:cNvSpPr txBox="1"/>
          <p:nvPr/>
        </p:nvSpPr>
        <p:spPr>
          <a:xfrm>
            <a:off x="399135" y="4299988"/>
            <a:ext cx="5696712" cy="738664"/>
          </a:xfrm>
          <a:prstGeom prst="rect">
            <a:avLst/>
          </a:prstGeom>
          <a:noFill/>
        </p:spPr>
        <p:txBody>
          <a:bodyPr wrap="square" rtlCol="0">
            <a:spAutoFit/>
          </a:bodyPr>
          <a:lstStyle/>
          <a:p>
            <a:r>
              <a:rPr lang="en-US" sz="1400" i="1" dirty="0"/>
              <a:t>We handled dataset imbalance at three levels: at the loss level using Class-Weighted Cross-Entropy, at the data level using Stratified Splitting, and at the evaluation level by tracking Macro F1-Score and ROC-AUC.</a:t>
            </a:r>
          </a:p>
        </p:txBody>
      </p:sp>
      <p:pic>
        <p:nvPicPr>
          <p:cNvPr id="41" name="Picture 40">
            <a:extLst>
              <a:ext uri="{FF2B5EF4-FFF2-40B4-BE49-F238E27FC236}">
                <a16:creationId xmlns:a16="http://schemas.microsoft.com/office/drawing/2014/main" id="{9F4D661A-F84E-F3E1-993E-B6426B70A36F}"/>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588745107"/>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dirty="0"/>
              <a:t>Data Preprocessing Pipelines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a:extLst>
              <a:ext uri="{FF2B5EF4-FFF2-40B4-BE49-F238E27FC236}">
                <a16:creationId xmlns:a16="http://schemas.microsoft.com/office/drawing/2014/main" id="{E4A467A5-D3AF-2166-832F-56E68F81485B}"/>
              </a:ext>
            </a:extLst>
          </p:cNvPr>
          <p:cNvPicPr>
            <a:picLocks noChangeAspect="1"/>
          </p:cNvPicPr>
          <p:nvPr/>
        </p:nvPicPr>
        <p:blipFill>
          <a:blip r:embed="rId3"/>
          <a:stretch>
            <a:fillRect/>
          </a:stretch>
        </p:blipFill>
        <p:spPr>
          <a:xfrm>
            <a:off x="9605707" y="1405604"/>
            <a:ext cx="990277" cy="919543"/>
          </a:xfrm>
          <a:prstGeom prst="rect">
            <a:avLst/>
          </a:prstGeom>
        </p:spPr>
      </p:pic>
      <p:pic>
        <p:nvPicPr>
          <p:cNvPr id="12" name="Picture 11">
            <a:extLst>
              <a:ext uri="{FF2B5EF4-FFF2-40B4-BE49-F238E27FC236}">
                <a16:creationId xmlns:a16="http://schemas.microsoft.com/office/drawing/2014/main" id="{5DB6D443-066F-3471-88D9-1FBB2AEFDB47}"/>
              </a:ext>
            </a:extLst>
          </p:cNvPr>
          <p:cNvPicPr>
            <a:picLocks noChangeAspect="1"/>
          </p:cNvPicPr>
          <p:nvPr/>
        </p:nvPicPr>
        <p:blipFill>
          <a:blip r:embed="rId4"/>
          <a:stretch>
            <a:fillRect/>
          </a:stretch>
        </p:blipFill>
        <p:spPr>
          <a:xfrm>
            <a:off x="7107937" y="1276158"/>
            <a:ext cx="1433632" cy="1371600"/>
          </a:xfrm>
          <a:prstGeom prst="rect">
            <a:avLst/>
          </a:prstGeom>
        </p:spPr>
      </p:pic>
      <p:pic>
        <p:nvPicPr>
          <p:cNvPr id="14" name="Picture 13">
            <a:extLst>
              <a:ext uri="{FF2B5EF4-FFF2-40B4-BE49-F238E27FC236}">
                <a16:creationId xmlns:a16="http://schemas.microsoft.com/office/drawing/2014/main" id="{9AA4CADA-C025-BBE4-73D2-69A8F57B0309}"/>
              </a:ext>
            </a:extLst>
          </p:cNvPr>
          <p:cNvPicPr>
            <a:picLocks noChangeAspect="1"/>
          </p:cNvPicPr>
          <p:nvPr/>
        </p:nvPicPr>
        <p:blipFill>
          <a:blip r:embed="rId5"/>
          <a:stretch>
            <a:fillRect/>
          </a:stretch>
        </p:blipFill>
        <p:spPr>
          <a:xfrm>
            <a:off x="7215868" y="3036431"/>
            <a:ext cx="1304404" cy="1304404"/>
          </a:xfrm>
          <a:prstGeom prst="rect">
            <a:avLst/>
          </a:prstGeom>
        </p:spPr>
      </p:pic>
      <p:pic>
        <p:nvPicPr>
          <p:cNvPr id="16" name="Picture 15">
            <a:extLst>
              <a:ext uri="{FF2B5EF4-FFF2-40B4-BE49-F238E27FC236}">
                <a16:creationId xmlns:a16="http://schemas.microsoft.com/office/drawing/2014/main" id="{8B1F8A14-916B-54E4-0780-F693566A911D}"/>
              </a:ext>
            </a:extLst>
          </p:cNvPr>
          <p:cNvPicPr>
            <a:picLocks noChangeAspect="1"/>
          </p:cNvPicPr>
          <p:nvPr/>
        </p:nvPicPr>
        <p:blipFill>
          <a:blip r:embed="rId6"/>
          <a:stretch>
            <a:fillRect/>
          </a:stretch>
        </p:blipFill>
        <p:spPr>
          <a:xfrm>
            <a:off x="9724793" y="3243358"/>
            <a:ext cx="1019037" cy="1029652"/>
          </a:xfrm>
          <a:prstGeom prst="rect">
            <a:avLst/>
          </a:prstGeom>
        </p:spPr>
      </p:pic>
      <p:pic>
        <p:nvPicPr>
          <p:cNvPr id="18" name="Picture 17">
            <a:extLst>
              <a:ext uri="{FF2B5EF4-FFF2-40B4-BE49-F238E27FC236}">
                <a16:creationId xmlns:a16="http://schemas.microsoft.com/office/drawing/2014/main" id="{1605DE5C-FC35-7084-77B9-B62E4133B82C}"/>
              </a:ext>
            </a:extLst>
          </p:cNvPr>
          <p:cNvPicPr>
            <a:picLocks noChangeAspect="1"/>
          </p:cNvPicPr>
          <p:nvPr/>
        </p:nvPicPr>
        <p:blipFill>
          <a:blip r:embed="rId7"/>
          <a:stretch>
            <a:fillRect/>
          </a:stretch>
        </p:blipFill>
        <p:spPr>
          <a:xfrm>
            <a:off x="7184276" y="5016868"/>
            <a:ext cx="1297680" cy="1304404"/>
          </a:xfrm>
          <a:prstGeom prst="rect">
            <a:avLst/>
          </a:prstGeom>
        </p:spPr>
      </p:pic>
      <p:pic>
        <p:nvPicPr>
          <p:cNvPr id="20" name="Picture 19">
            <a:extLst>
              <a:ext uri="{FF2B5EF4-FFF2-40B4-BE49-F238E27FC236}">
                <a16:creationId xmlns:a16="http://schemas.microsoft.com/office/drawing/2014/main" id="{59A6035E-5AF0-AF25-5B39-381E0FA1410C}"/>
              </a:ext>
            </a:extLst>
          </p:cNvPr>
          <p:cNvPicPr>
            <a:picLocks noChangeAspect="1"/>
          </p:cNvPicPr>
          <p:nvPr/>
        </p:nvPicPr>
        <p:blipFill>
          <a:blip r:embed="rId8"/>
          <a:stretch>
            <a:fillRect/>
          </a:stretch>
        </p:blipFill>
        <p:spPr>
          <a:xfrm>
            <a:off x="9773788" y="5276946"/>
            <a:ext cx="1035015" cy="1029652"/>
          </a:xfrm>
          <a:prstGeom prst="rect">
            <a:avLst/>
          </a:prstGeom>
        </p:spPr>
      </p:pic>
      <p:sp>
        <p:nvSpPr>
          <p:cNvPr id="23" name="Rounded Rectangle 4">
            <a:extLst>
              <a:ext uri="{FF2B5EF4-FFF2-40B4-BE49-F238E27FC236}">
                <a16:creationId xmlns:a16="http://schemas.microsoft.com/office/drawing/2014/main" id="{13871D42-2F86-915F-7D5A-97534D248377}"/>
              </a:ext>
            </a:extLst>
          </p:cNvPr>
          <p:cNvSpPr/>
          <p:nvPr/>
        </p:nvSpPr>
        <p:spPr>
          <a:xfrm>
            <a:off x="6930578" y="1133856"/>
            <a:ext cx="1764792" cy="537134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wrap="square" lIns="274320" tIns="274320" rIns="274320" bIns="274320" rtlCol="0" anchor="t"/>
          <a:lstStyle/>
          <a:p>
            <a:pPr algn="ctr">
              <a:spcAft>
                <a:spcPts val="1000"/>
              </a:spcAft>
              <a:defRPr sz="1600" b="1">
                <a:solidFill>
                  <a:srgbClr val="0F172A"/>
                </a:solidFill>
                <a:latin typeface="Arial"/>
              </a:defRPr>
            </a:pPr>
            <a:endParaRPr dirty="0"/>
          </a:p>
        </p:txBody>
      </p:sp>
      <p:sp>
        <p:nvSpPr>
          <p:cNvPr id="27" name="Rounded Rectangle 4">
            <a:extLst>
              <a:ext uri="{FF2B5EF4-FFF2-40B4-BE49-F238E27FC236}">
                <a16:creationId xmlns:a16="http://schemas.microsoft.com/office/drawing/2014/main" id="{7D93F253-2975-8114-DD02-17697159B664}"/>
              </a:ext>
            </a:extLst>
          </p:cNvPr>
          <p:cNvSpPr/>
          <p:nvPr/>
        </p:nvSpPr>
        <p:spPr>
          <a:xfrm>
            <a:off x="9351915" y="1127375"/>
            <a:ext cx="1602597" cy="5371345"/>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lIns="274320" tIns="274320" rIns="274320" bIns="274320" rtlCol="0" anchor="t"/>
          <a:lstStyle/>
          <a:p>
            <a:pPr algn="ctr">
              <a:spcAft>
                <a:spcPts val="1000"/>
              </a:spcAft>
              <a:defRPr sz="1600" b="1">
                <a:solidFill>
                  <a:srgbClr val="0F172A"/>
                </a:solidFill>
                <a:latin typeface="Arial"/>
              </a:defRPr>
            </a:pPr>
            <a:endParaRPr dirty="0"/>
          </a:p>
        </p:txBody>
      </p:sp>
      <p:sp>
        <p:nvSpPr>
          <p:cNvPr id="32" name="TextBox 31">
            <a:extLst>
              <a:ext uri="{FF2B5EF4-FFF2-40B4-BE49-F238E27FC236}">
                <a16:creationId xmlns:a16="http://schemas.microsoft.com/office/drawing/2014/main" id="{4FD92942-F929-2CDA-4738-FCC159AE394B}"/>
              </a:ext>
            </a:extLst>
          </p:cNvPr>
          <p:cNvSpPr txBox="1"/>
          <p:nvPr/>
        </p:nvSpPr>
        <p:spPr>
          <a:xfrm>
            <a:off x="9857582" y="6498578"/>
            <a:ext cx="1325701" cy="369332"/>
          </a:xfrm>
          <a:prstGeom prst="rect">
            <a:avLst/>
          </a:prstGeom>
          <a:noFill/>
        </p:spPr>
        <p:txBody>
          <a:bodyPr wrap="square" rtlCol="0">
            <a:spAutoFit/>
          </a:bodyPr>
          <a:lstStyle/>
          <a:p>
            <a:r>
              <a:rPr lang="en-US" dirty="0"/>
              <a:t>After</a:t>
            </a:r>
          </a:p>
        </p:txBody>
      </p:sp>
      <p:sp>
        <p:nvSpPr>
          <p:cNvPr id="34" name="TextBox 33">
            <a:extLst>
              <a:ext uri="{FF2B5EF4-FFF2-40B4-BE49-F238E27FC236}">
                <a16:creationId xmlns:a16="http://schemas.microsoft.com/office/drawing/2014/main" id="{93034874-1B24-9AD3-67A4-FEF5A2641930}"/>
              </a:ext>
            </a:extLst>
          </p:cNvPr>
          <p:cNvSpPr txBox="1"/>
          <p:nvPr/>
        </p:nvSpPr>
        <p:spPr>
          <a:xfrm>
            <a:off x="7523469" y="6505201"/>
            <a:ext cx="1325701" cy="369332"/>
          </a:xfrm>
          <a:prstGeom prst="rect">
            <a:avLst/>
          </a:prstGeom>
          <a:noFill/>
        </p:spPr>
        <p:txBody>
          <a:bodyPr wrap="square" rtlCol="0">
            <a:spAutoFit/>
          </a:bodyPr>
          <a:lstStyle/>
          <a:p>
            <a:r>
              <a:rPr lang="en-US" dirty="0"/>
              <a:t>Before</a:t>
            </a:r>
          </a:p>
        </p:txBody>
      </p:sp>
      <p:cxnSp>
        <p:nvCxnSpPr>
          <p:cNvPr id="36" name="Straight Arrow Connector 35">
            <a:extLst>
              <a:ext uri="{FF2B5EF4-FFF2-40B4-BE49-F238E27FC236}">
                <a16:creationId xmlns:a16="http://schemas.microsoft.com/office/drawing/2014/main" id="{389A4230-AA5F-CF78-ADF4-6754A3B9AC41}"/>
              </a:ext>
            </a:extLst>
          </p:cNvPr>
          <p:cNvCxnSpPr>
            <a:cxnSpLocks/>
          </p:cNvCxnSpPr>
          <p:nvPr/>
        </p:nvCxnSpPr>
        <p:spPr>
          <a:xfrm>
            <a:off x="8695370" y="3688633"/>
            <a:ext cx="656545" cy="0"/>
          </a:xfrm>
          <a:prstGeom prst="straightConnector1">
            <a:avLst/>
          </a:prstGeom>
          <a:ln w="9525"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41" name="Picture 40" descr="image.png">
            <a:extLst>
              <a:ext uri="{FF2B5EF4-FFF2-40B4-BE49-F238E27FC236}">
                <a16:creationId xmlns:a16="http://schemas.microsoft.com/office/drawing/2014/main" id="{2D99DEBA-1AF1-8B41-9726-EB6D890B9EC2}"/>
              </a:ext>
            </a:extLst>
          </p:cNvPr>
          <p:cNvPicPr>
            <a:picLocks noChangeAspect="1"/>
          </p:cNvPicPr>
          <p:nvPr/>
        </p:nvPicPr>
        <p:blipFill>
          <a:blip r:embed="rId9"/>
          <a:stretch>
            <a:fillRect/>
          </a:stretch>
        </p:blipFill>
        <p:spPr>
          <a:xfrm>
            <a:off x="292757" y="1818054"/>
            <a:ext cx="5475609" cy="3538177"/>
          </a:xfrm>
          <a:prstGeom prst="rect">
            <a:avLst/>
          </a:prstGeom>
        </p:spPr>
      </p:pic>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02FA2F2C-3B6A-BDE3-E171-96E3EBC8B9DA}"/>
                  </a:ext>
                </a:extLst>
              </p:cNvPr>
              <p:cNvSpPr txBox="1"/>
              <p:nvPr/>
            </p:nvSpPr>
            <p:spPr>
              <a:xfrm>
                <a:off x="481076" y="2187889"/>
                <a:ext cx="6144768" cy="2180084"/>
              </a:xfrm>
              <a:prstGeom prst="rect">
                <a:avLst/>
              </a:prstGeom>
              <a:noFill/>
            </p:spPr>
            <p:txBody>
              <a:bodyPr wrap="square">
                <a:spAutoFit/>
              </a:bodyPr>
              <a:lstStyle/>
              <a:p>
                <a:pPr>
                  <a:spcAft>
                    <a:spcPts val="1000"/>
                  </a:spcAft>
                  <a:defRPr sz="1600" b="1">
                    <a:solidFill>
                      <a:srgbClr val="0F172A"/>
                    </a:solidFill>
                    <a:latin typeface="Arial"/>
                  </a:defRPr>
                </a:pPr>
                <a:r>
                  <a:rPr lang="en-US" sz="1600" dirty="0"/>
                  <a:t>3D </a:t>
                </a:r>
                <a:r>
                  <a:rPr lang="en-US" sz="1600" dirty="0" err="1"/>
                  <a:t>sMRI</a:t>
                </a:r>
                <a:r>
                  <a:rPr lang="en-US" sz="1600" dirty="0"/>
                  <a:t> Processing Stream</a:t>
                </a:r>
              </a:p>
              <a:p>
                <a:pPr>
                  <a:spcAft>
                    <a:spcPts val="800"/>
                  </a:spcAft>
                  <a:defRPr sz="1300">
                    <a:solidFill>
                      <a:srgbClr val="1E293B"/>
                    </a:solidFill>
                    <a:latin typeface="Arial"/>
                  </a:defRPr>
                </a:pPr>
                <a:r>
                  <a:rPr lang="en-US" sz="1300" dirty="0"/>
                  <a:t>1. 3D Cubic Spline Interpolation:</a:t>
                </a:r>
              </a:p>
              <a:p>
                <a:pPr>
                  <a:spcAft>
                    <a:spcPts val="800"/>
                  </a:spcAft>
                  <a:defRPr sz="1300">
                    <a:solidFill>
                      <a:srgbClr val="1E293B"/>
                    </a:solidFill>
                    <a:latin typeface="Arial"/>
                  </a:defRPr>
                </a:pPr>
                <a:r>
                  <a:rPr lang="en-US" sz="1300" dirty="0"/>
                  <a:t>   - Standardizes native scans into isotropic voxels </a:t>
                </a:r>
                <a14:m>
                  <m:oMath xmlns:m="http://schemas.openxmlformats.org/officeDocument/2006/math">
                    <m:r>
                      <a:rPr lang="en-US" sz="1300" i="1" dirty="0" smtClean="0">
                        <a:latin typeface="Cambria Math" panose="02040503050406030204" pitchFamily="18" charset="0"/>
                      </a:rPr>
                      <m:t>(64 ×64 ×64</m:t>
                    </m:r>
                  </m:oMath>
                </a14:m>
                <a:r>
                  <a:rPr lang="en-US" sz="1300" dirty="0"/>
                  <a:t>).</a:t>
                </a:r>
              </a:p>
              <a:p>
                <a:pPr>
                  <a:spcAft>
                    <a:spcPts val="800"/>
                  </a:spcAft>
                  <a:defRPr sz="1300">
                    <a:solidFill>
                      <a:srgbClr val="1E293B"/>
                    </a:solidFill>
                    <a:latin typeface="Arial"/>
                  </a:defRPr>
                </a:pPr>
                <a:r>
                  <a:rPr lang="en-US" sz="1300" dirty="0"/>
                  <a:t>   - Eliminates GPU memory bottlenecks.</a:t>
                </a:r>
              </a:p>
              <a:p>
                <a:pPr>
                  <a:spcAft>
                    <a:spcPts val="800"/>
                  </a:spcAft>
                  <a:defRPr sz="1300">
                    <a:solidFill>
                      <a:srgbClr val="1E293B"/>
                    </a:solidFill>
                    <a:latin typeface="Arial"/>
                  </a:defRPr>
                </a:pPr>
                <a:r>
                  <a:rPr lang="en-US" sz="1300" dirty="0"/>
                  <a:t>2. Min-Max Volume Normalization:</a:t>
                </a:r>
              </a:p>
              <a:p>
                <a:pPr>
                  <a:spcAft>
                    <a:spcPts val="800"/>
                  </a:spcAft>
                  <a:defRPr sz="1300">
                    <a:solidFill>
                      <a:srgbClr val="1E293B"/>
                    </a:solidFill>
                    <a:latin typeface="Arial"/>
                  </a:defRPr>
                </a:pPr>
                <a:r>
                  <a:rPr lang="en-US" sz="1300" dirty="0"/>
                  <a:t>   - Scales voxel intensity to </a:t>
                </a:r>
                <a14:m>
                  <m:oMath xmlns:m="http://schemas.openxmlformats.org/officeDocument/2006/math">
                    <m:d>
                      <m:dPr>
                        <m:begChr m:val="["/>
                        <m:endChr m:val="]"/>
                        <m:ctrlPr>
                          <a:rPr lang="ar-SA" sz="1300" i="1" dirty="0" smtClean="0">
                            <a:latin typeface="Cambria Math" panose="02040503050406030204" pitchFamily="18" charset="0"/>
                          </a:rPr>
                        </m:ctrlPr>
                      </m:dPr>
                      <m:e>
                        <m:r>
                          <a:rPr lang="ar-SA" sz="1300" i="1" dirty="0" smtClean="0">
                            <a:latin typeface="Cambria Math" panose="02040503050406030204" pitchFamily="18" charset="0"/>
                          </a:rPr>
                          <m:t>0,1</m:t>
                        </m:r>
                      </m:e>
                    </m:d>
                  </m:oMath>
                </a14:m>
                <a:r>
                  <a:rPr lang="ar-SA" sz="1300" dirty="0"/>
                  <a:t> </a:t>
                </a:r>
                <a:r>
                  <a:rPr lang="en-US" sz="1300" dirty="0"/>
                  <a:t>independently.</a:t>
                </a:r>
              </a:p>
              <a:p>
                <a:pPr>
                  <a:spcAft>
                    <a:spcPts val="800"/>
                  </a:spcAft>
                  <a:defRPr sz="1300">
                    <a:solidFill>
                      <a:srgbClr val="1E293B"/>
                    </a:solidFill>
                    <a:latin typeface="Arial"/>
                  </a:defRPr>
                </a:pPr>
                <a:r>
                  <a:rPr lang="en-US" sz="1300" dirty="0"/>
                  <a:t>3. </a:t>
                </a:r>
                <a:r>
                  <a:rPr lang="en-US" sz="1300" dirty="0" err="1"/>
                  <a:t>NaN</a:t>
                </a:r>
                <a:r>
                  <a:rPr lang="en-US" sz="1300" dirty="0"/>
                  <a:t> Eradication (</a:t>
                </a:r>
                <a14:m>
                  <m:oMath xmlns:m="http://schemas.openxmlformats.org/officeDocument/2006/math">
                    <m:r>
                      <a:rPr lang="en-US" sz="1300" i="1" dirty="0" smtClean="0">
                        <a:latin typeface="Cambria Math" panose="02040503050406030204" pitchFamily="18" charset="0"/>
                      </a:rPr>
                      <m:t>𝑥</m:t>
                    </m:r>
                    <m:r>
                      <a:rPr lang="en-US" sz="1300" i="1" dirty="0" smtClean="0">
                        <a:latin typeface="Cambria Math" panose="02040503050406030204" pitchFamily="18" charset="0"/>
                      </a:rPr>
                      <m:t> = 0</m:t>
                    </m:r>
                  </m:oMath>
                </a14:m>
                <a:r>
                  <a:rPr lang="en-US" sz="1300" dirty="0"/>
                  <a:t>): Replaces bad voxels with 0.</a:t>
                </a:r>
              </a:p>
            </p:txBody>
          </p:sp>
        </mc:Choice>
        <mc:Fallback xmlns="">
          <p:sp>
            <p:nvSpPr>
              <p:cNvPr id="43" name="TextBox 42">
                <a:extLst>
                  <a:ext uri="{FF2B5EF4-FFF2-40B4-BE49-F238E27FC236}">
                    <a16:creationId xmlns:a16="http://schemas.microsoft.com/office/drawing/2014/main" id="{02FA2F2C-3B6A-BDE3-E171-96E3EBC8B9DA}"/>
                  </a:ext>
                </a:extLst>
              </p:cNvPr>
              <p:cNvSpPr txBox="1">
                <a:spLocks noRot="1" noChangeAspect="1" noMove="1" noResize="1" noEditPoints="1" noAdjustHandles="1" noChangeArrowheads="1" noChangeShapeType="1" noTextEdit="1"/>
              </p:cNvSpPr>
              <p:nvPr/>
            </p:nvSpPr>
            <p:spPr>
              <a:xfrm>
                <a:off x="481076" y="2187889"/>
                <a:ext cx="6144768" cy="2180084"/>
              </a:xfrm>
              <a:prstGeom prst="rect">
                <a:avLst/>
              </a:prstGeom>
              <a:blipFill>
                <a:blip r:embed="rId10"/>
                <a:stretch>
                  <a:fillRect l="-595" t="-838" b="-1397"/>
                </a:stretch>
              </a:blipFill>
            </p:spPr>
            <p:txBody>
              <a:bodyPr/>
              <a:lstStyle/>
              <a:p>
                <a:r>
                  <a:rPr lang="en-US">
                    <a:noFill/>
                  </a:rPr>
                  <a:t> </a:t>
                </a:r>
              </a:p>
            </p:txBody>
          </p:sp>
        </mc:Fallback>
      </mc:AlternateContent>
      <p:pic>
        <p:nvPicPr>
          <p:cNvPr id="45" name="Picture 44">
            <a:extLst>
              <a:ext uri="{FF2B5EF4-FFF2-40B4-BE49-F238E27FC236}">
                <a16:creationId xmlns:a16="http://schemas.microsoft.com/office/drawing/2014/main" id="{FDE288DA-A35B-D16C-136B-281A526DCCFC}"/>
              </a:ext>
            </a:extLst>
          </p:cNvPr>
          <p:cNvPicPr>
            <a:picLocks noChangeAspect="1"/>
          </p:cNvPicPr>
          <p:nvPr/>
        </p:nvPicPr>
        <p:blipFill>
          <a:blip r:embed="rId11"/>
          <a:stretch>
            <a:fillRect/>
          </a:stretch>
        </p:blipFill>
        <p:spPr>
          <a:xfrm>
            <a:off x="9771759" y="87556"/>
            <a:ext cx="2360868" cy="761834"/>
          </a:xfrm>
          <a:prstGeom prst="rect">
            <a:avLst/>
          </a:prstGeom>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67D9A-8776-0D9F-B77A-23BFE3D33DF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11394C9-3E49-CAD4-FD17-DBF246225AAC}"/>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E921D9F2-779D-1EC7-32B5-2AF8B4484756}"/>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dirty="0"/>
              <a:t>Data Preprocessing Pipelines</a:t>
            </a:r>
          </a:p>
        </p:txBody>
      </p:sp>
      <p:sp>
        <p:nvSpPr>
          <p:cNvPr id="4" name="Rectangle 3">
            <a:extLst>
              <a:ext uri="{FF2B5EF4-FFF2-40B4-BE49-F238E27FC236}">
                <a16:creationId xmlns:a16="http://schemas.microsoft.com/office/drawing/2014/main" id="{619200D7-0AAC-704E-E9E0-DC15CF1EDD0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A screenshot of a computer screen&#10;&#10;AI-generated content may be incorrect.">
            <a:extLst>
              <a:ext uri="{FF2B5EF4-FFF2-40B4-BE49-F238E27FC236}">
                <a16:creationId xmlns:a16="http://schemas.microsoft.com/office/drawing/2014/main" id="{5616D8F7-1C0E-C6EC-036B-E78901A4E755}"/>
              </a:ext>
            </a:extLst>
          </p:cNvPr>
          <p:cNvPicPr>
            <a:picLocks noChangeAspect="1"/>
          </p:cNvPicPr>
          <p:nvPr/>
        </p:nvPicPr>
        <p:blipFill>
          <a:blip r:embed="rId2"/>
          <a:stretch>
            <a:fillRect/>
          </a:stretch>
        </p:blipFill>
        <p:spPr>
          <a:xfrm>
            <a:off x="6095847" y="2656840"/>
            <a:ext cx="5697220" cy="1544320"/>
          </a:xfrm>
          <a:prstGeom prst="rect">
            <a:avLst/>
          </a:prstGeom>
        </p:spPr>
      </p:pic>
      <p:pic>
        <p:nvPicPr>
          <p:cNvPr id="9" name="Picture 8" descr="image.png">
            <a:extLst>
              <a:ext uri="{FF2B5EF4-FFF2-40B4-BE49-F238E27FC236}">
                <a16:creationId xmlns:a16="http://schemas.microsoft.com/office/drawing/2014/main" id="{7EF16F58-E7C2-B780-BE31-C61ADFED7CDC}"/>
              </a:ext>
            </a:extLst>
          </p:cNvPr>
          <p:cNvPicPr>
            <a:picLocks noChangeAspect="1"/>
          </p:cNvPicPr>
          <p:nvPr/>
        </p:nvPicPr>
        <p:blipFill>
          <a:blip r:embed="rId3"/>
          <a:stretch>
            <a:fillRect/>
          </a:stretch>
        </p:blipFill>
        <p:spPr>
          <a:xfrm>
            <a:off x="167791" y="2093977"/>
            <a:ext cx="5697219" cy="3054096"/>
          </a:xfrm>
          <a:prstGeom prst="rect">
            <a:avLst/>
          </a:prstGeom>
        </p:spPr>
      </p:pic>
      <p:sp>
        <p:nvSpPr>
          <p:cNvPr id="11" name="TextBox 10">
            <a:extLst>
              <a:ext uri="{FF2B5EF4-FFF2-40B4-BE49-F238E27FC236}">
                <a16:creationId xmlns:a16="http://schemas.microsoft.com/office/drawing/2014/main" id="{FBFC8F67-6BA1-3EC5-ADE5-8751EBE65143}"/>
              </a:ext>
            </a:extLst>
          </p:cNvPr>
          <p:cNvSpPr txBox="1"/>
          <p:nvPr/>
        </p:nvSpPr>
        <p:spPr>
          <a:xfrm>
            <a:off x="398933" y="2227990"/>
            <a:ext cx="5449824" cy="2472472"/>
          </a:xfrm>
          <a:prstGeom prst="rect">
            <a:avLst/>
          </a:prstGeom>
          <a:noFill/>
        </p:spPr>
        <p:txBody>
          <a:bodyPr wrap="square">
            <a:spAutoFit/>
          </a:bodyPr>
          <a:lstStyle/>
          <a:p>
            <a:pPr algn="ctr">
              <a:spcAft>
                <a:spcPts val="1000"/>
              </a:spcAft>
              <a:defRPr sz="1600" b="1">
                <a:solidFill>
                  <a:srgbClr val="0F172A"/>
                </a:solidFill>
                <a:latin typeface="Arial"/>
              </a:defRPr>
            </a:pPr>
            <a:r>
              <a:rPr lang="en-US" sz="1600" dirty="0"/>
              <a:t>Clinical Metadata Stream</a:t>
            </a:r>
          </a:p>
          <a:p>
            <a:pPr>
              <a:spcAft>
                <a:spcPts val="800"/>
              </a:spcAft>
              <a:defRPr sz="1300">
                <a:solidFill>
                  <a:srgbClr val="1E293B"/>
                </a:solidFill>
                <a:latin typeface="Arial"/>
              </a:defRPr>
            </a:pPr>
            <a:r>
              <a:rPr lang="en-US" sz="1300" dirty="0"/>
              <a:t>1. Missing Score Imputation:</a:t>
            </a:r>
          </a:p>
          <a:p>
            <a:pPr>
              <a:spcAft>
                <a:spcPts val="800"/>
              </a:spcAft>
              <a:defRPr sz="1300">
                <a:solidFill>
                  <a:srgbClr val="1E293B"/>
                </a:solidFill>
                <a:latin typeface="Arial"/>
              </a:defRPr>
            </a:pPr>
            <a:r>
              <a:rPr lang="en-US" sz="1300" dirty="0"/>
              <a:t>   - Replaces missing </a:t>
            </a:r>
            <a:r>
              <a:rPr lang="en-US" sz="1600" dirty="0"/>
              <a:t>Mini-Mental State Examination (</a:t>
            </a:r>
            <a:r>
              <a:rPr lang="en-US" sz="1300" dirty="0"/>
              <a:t>MMSE) values using diagnostic group medians.</a:t>
            </a:r>
          </a:p>
          <a:p>
            <a:pPr>
              <a:spcAft>
                <a:spcPts val="800"/>
              </a:spcAft>
              <a:defRPr sz="1300">
                <a:solidFill>
                  <a:srgbClr val="1E293B"/>
                </a:solidFill>
                <a:latin typeface="Arial"/>
              </a:defRPr>
            </a:pPr>
            <a:r>
              <a:rPr lang="en-US" sz="1300" dirty="0"/>
              <a:t>   - Calculated strictly on training set to avoid leakage.</a:t>
            </a:r>
          </a:p>
          <a:p>
            <a:pPr>
              <a:spcAft>
                <a:spcPts val="800"/>
              </a:spcAft>
              <a:defRPr sz="1300">
                <a:solidFill>
                  <a:srgbClr val="1E293B"/>
                </a:solidFill>
                <a:latin typeface="Arial"/>
              </a:defRPr>
            </a:pPr>
            <a:r>
              <a:rPr lang="en-US" sz="1300" dirty="0"/>
              <a:t>2. Feature Normalization:</a:t>
            </a:r>
          </a:p>
          <a:p>
            <a:pPr>
              <a:spcAft>
                <a:spcPts val="800"/>
              </a:spcAft>
              <a:defRPr sz="1300">
                <a:solidFill>
                  <a:srgbClr val="1E293B"/>
                </a:solidFill>
                <a:latin typeface="Arial"/>
              </a:defRPr>
            </a:pPr>
            <a:r>
              <a:rPr lang="en-US" sz="1300" dirty="0"/>
              <a:t>   - Binary gender encoding (Male=1, Female=0).</a:t>
            </a:r>
          </a:p>
          <a:p>
            <a:pPr>
              <a:spcAft>
                <a:spcPts val="800"/>
              </a:spcAft>
              <a:defRPr sz="1300">
                <a:solidFill>
                  <a:srgbClr val="1E293B"/>
                </a:solidFill>
                <a:latin typeface="Arial"/>
              </a:defRPr>
            </a:pPr>
            <a:r>
              <a:rPr lang="en-US" sz="1300" dirty="0"/>
              <a:t>   - Min-Max scaling for Age, Education, and MMSE scores</a:t>
            </a:r>
            <a:endParaRPr lang="en-US" dirty="0"/>
          </a:p>
        </p:txBody>
      </p:sp>
      <p:pic>
        <p:nvPicPr>
          <p:cNvPr id="13" name="Picture 12">
            <a:extLst>
              <a:ext uri="{FF2B5EF4-FFF2-40B4-BE49-F238E27FC236}">
                <a16:creationId xmlns:a16="http://schemas.microsoft.com/office/drawing/2014/main" id="{FFB63FC3-A4FB-2FD4-717D-EDB3483C67D5}"/>
              </a:ext>
            </a:extLst>
          </p:cNvPr>
          <p:cNvPicPr>
            <a:picLocks noChangeAspect="1"/>
          </p:cNvPicPr>
          <p:nvPr/>
        </p:nvPicPr>
        <p:blipFill>
          <a:blip r:embed="rId4"/>
          <a:stretch>
            <a:fillRect/>
          </a:stretch>
        </p:blipFill>
        <p:spPr>
          <a:xfrm>
            <a:off x="9771759" y="87556"/>
            <a:ext cx="2360868" cy="761834"/>
          </a:xfrm>
          <a:prstGeom prst="rect">
            <a:avLst/>
          </a:prstGeom>
        </p:spPr>
      </p:pic>
      <p:cxnSp>
        <p:nvCxnSpPr>
          <p:cNvPr id="6" name="Straight Arrow Connector 5">
            <a:extLst>
              <a:ext uri="{FF2B5EF4-FFF2-40B4-BE49-F238E27FC236}">
                <a16:creationId xmlns:a16="http://schemas.microsoft.com/office/drawing/2014/main" id="{4DA94573-2DD3-3E36-F5A6-C8D5399000EC}"/>
              </a:ext>
            </a:extLst>
          </p:cNvPr>
          <p:cNvCxnSpPr/>
          <p:nvPr/>
        </p:nvCxnSpPr>
        <p:spPr>
          <a:xfrm>
            <a:off x="5943600" y="3648456"/>
            <a:ext cx="283464"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2564164"/>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01B97-21E0-CDD8-5A24-185851AA7E8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C865E53-71D8-583A-E9D8-5AEC17AB7503}"/>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77BD8CA5-5D15-1A04-6824-AE187C886E10}"/>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lang="en-US" dirty="0"/>
              <a:t>Training Protocol</a:t>
            </a:r>
            <a:endParaRPr dirty="0"/>
          </a:p>
        </p:txBody>
      </p:sp>
      <p:sp>
        <p:nvSpPr>
          <p:cNvPr id="4" name="Rectangle 3">
            <a:extLst>
              <a:ext uri="{FF2B5EF4-FFF2-40B4-BE49-F238E27FC236}">
                <a16:creationId xmlns:a16="http://schemas.microsoft.com/office/drawing/2014/main" id="{7E1398C8-3DDB-FD47-7B5A-00B11CABD583}"/>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6" name="Table 5">
            <a:extLst>
              <a:ext uri="{FF2B5EF4-FFF2-40B4-BE49-F238E27FC236}">
                <a16:creationId xmlns:a16="http://schemas.microsoft.com/office/drawing/2014/main" id="{1A23355F-183C-DC05-DF39-F39EA778AECE}"/>
              </a:ext>
            </a:extLst>
          </p:cNvPr>
          <p:cNvGraphicFramePr>
            <a:graphicFrameLocks noGrp="1"/>
          </p:cNvGraphicFramePr>
          <p:nvPr>
            <p:extLst>
              <p:ext uri="{D42A27DB-BD31-4B8C-83A1-F6EECF244321}">
                <p14:modId xmlns:p14="http://schemas.microsoft.com/office/powerpoint/2010/main" val="3960169395"/>
              </p:ext>
            </p:extLst>
          </p:nvPr>
        </p:nvGraphicFramePr>
        <p:xfrm>
          <a:off x="495300" y="1587251"/>
          <a:ext cx="11191872" cy="4443412"/>
        </p:xfrm>
        <a:graphic>
          <a:graphicData uri="http://schemas.openxmlformats.org/drawingml/2006/table">
            <a:tbl>
              <a:tblPr firstRow="1" bandRow="1">
                <a:tableStyleId>{5C22544A-7EE6-4342-B048-85BDC9FD1C3A}</a:tableStyleId>
              </a:tblPr>
              <a:tblGrid>
                <a:gridCol w="1765399">
                  <a:extLst>
                    <a:ext uri="{9D8B030D-6E8A-4147-A177-3AD203B41FA5}">
                      <a16:colId xmlns:a16="http://schemas.microsoft.com/office/drawing/2014/main" val="20000"/>
                    </a:ext>
                  </a:extLst>
                </a:gridCol>
                <a:gridCol w="2230040">
                  <a:extLst>
                    <a:ext uri="{9D8B030D-6E8A-4147-A177-3AD203B41FA5}">
                      <a16:colId xmlns:a16="http://schemas.microsoft.com/office/drawing/2014/main" val="20001"/>
                    </a:ext>
                  </a:extLst>
                </a:gridCol>
                <a:gridCol w="2230040">
                  <a:extLst>
                    <a:ext uri="{9D8B030D-6E8A-4147-A177-3AD203B41FA5}">
                      <a16:colId xmlns:a16="http://schemas.microsoft.com/office/drawing/2014/main" val="20002"/>
                    </a:ext>
                  </a:extLst>
                </a:gridCol>
                <a:gridCol w="2230040">
                  <a:extLst>
                    <a:ext uri="{9D8B030D-6E8A-4147-A177-3AD203B41FA5}">
                      <a16:colId xmlns:a16="http://schemas.microsoft.com/office/drawing/2014/main" val="20003"/>
                    </a:ext>
                  </a:extLst>
                </a:gridCol>
                <a:gridCol w="2736353">
                  <a:extLst>
                    <a:ext uri="{9D8B030D-6E8A-4147-A177-3AD203B41FA5}">
                      <a16:colId xmlns:a16="http://schemas.microsoft.com/office/drawing/2014/main" val="20004"/>
                    </a:ext>
                  </a:extLst>
                </a:gridCol>
              </a:tblGrid>
              <a:tr h="444341">
                <a:tc>
                  <a:txBody>
                    <a:bodyPr/>
                    <a:lstStyle/>
                    <a:p>
                      <a:pPr algn="l"/>
                      <a:r>
                        <a:rPr sz="1125" b="1" u="none" dirty="0">
                          <a:solidFill>
                            <a:schemeClr val="bg1"/>
                          </a:solidFill>
                        </a:rPr>
                        <a:t>Parameter</a:t>
                      </a:r>
                      <a:endParaRPr sz="1125" b="1" i="0" u="none" dirty="0">
                        <a:solidFill>
                          <a:schemeClr val="bg1"/>
                        </a:solidFill>
                        <a:latin typeface="Poppins"/>
                      </a:endParaRPr>
                    </a:p>
                  </a:txBody>
                  <a:tcPr marL="63500" marR="63500" marT="25400" marB="25400" anchor="ctr"/>
                </a:tc>
                <a:tc>
                  <a:txBody>
                    <a:bodyPr/>
                    <a:lstStyle/>
                    <a:p>
                      <a:pPr algn="l"/>
                      <a:r>
                        <a:rPr sz="1125" b="1" u="none">
                          <a:solidFill>
                            <a:schemeClr val="bg1"/>
                          </a:solidFill>
                        </a:rPr>
                        <a:t>Baseline 3D-CNN</a:t>
                      </a:r>
                      <a:endParaRPr sz="1125" b="1" i="0" u="none">
                        <a:solidFill>
                          <a:schemeClr val="bg1"/>
                        </a:solidFill>
                        <a:latin typeface="Poppins"/>
                      </a:endParaRPr>
                    </a:p>
                  </a:txBody>
                  <a:tcPr marL="63500" marR="63500" marT="25400" marB="25400" anchor="ctr"/>
                </a:tc>
                <a:tc>
                  <a:txBody>
                    <a:bodyPr/>
                    <a:lstStyle/>
                    <a:p>
                      <a:pPr algn="l"/>
                      <a:r>
                        <a:rPr sz="1125" b="1" u="none">
                          <a:solidFill>
                            <a:schemeClr val="bg1"/>
                          </a:solidFill>
                        </a:rPr>
                        <a:t>3D VGG-16</a:t>
                      </a:r>
                      <a:endParaRPr sz="1125" b="1" i="0" u="none">
                        <a:solidFill>
                          <a:schemeClr val="bg1"/>
                        </a:solidFill>
                        <a:latin typeface="Poppins"/>
                      </a:endParaRPr>
                    </a:p>
                  </a:txBody>
                  <a:tcPr marL="63500" marR="63500" marT="25400" marB="25400" anchor="ctr"/>
                </a:tc>
                <a:tc>
                  <a:txBody>
                    <a:bodyPr/>
                    <a:lstStyle/>
                    <a:p>
                      <a:pPr algn="l"/>
                      <a:r>
                        <a:rPr sz="1125" b="1" u="none">
                          <a:solidFill>
                            <a:schemeClr val="bg1"/>
                          </a:solidFill>
                        </a:rPr>
                        <a:t>3D ResNet-18</a:t>
                      </a:r>
                      <a:endParaRPr sz="1125" b="1" i="0" u="none">
                        <a:solidFill>
                          <a:schemeClr val="bg1"/>
                        </a:solidFill>
                        <a:latin typeface="Poppins"/>
                      </a:endParaRPr>
                    </a:p>
                  </a:txBody>
                  <a:tcPr marL="63500" marR="63500" marT="25400" marB="25400" anchor="ctr"/>
                </a:tc>
                <a:tc>
                  <a:txBody>
                    <a:bodyPr/>
                    <a:lstStyle/>
                    <a:p>
                      <a:pPr algn="l"/>
                      <a:r>
                        <a:rPr sz="1125" b="1" u="none" dirty="0">
                          <a:solidFill>
                            <a:schemeClr val="bg1"/>
                          </a:solidFill>
                        </a:rPr>
                        <a:t>Proposed Fusion Framework</a:t>
                      </a:r>
                      <a:endParaRPr sz="1125" b="1" i="0" u="none" dirty="0">
                        <a:solidFill>
                          <a:schemeClr val="bg1"/>
                        </a:solidFill>
                        <a:latin typeface="Poppins"/>
                      </a:endParaRPr>
                    </a:p>
                  </a:txBody>
                  <a:tcPr marL="63500" marR="63500" marT="25400" marB="25400" anchor="ctr"/>
                </a:tc>
                <a:extLst>
                  <a:ext uri="{0D108BD9-81ED-4DB2-BD59-A6C34878D82A}">
                    <a16:rowId xmlns:a16="http://schemas.microsoft.com/office/drawing/2014/main" val="10000"/>
                  </a:ext>
                </a:extLst>
              </a:tr>
              <a:tr h="444341">
                <a:tc>
                  <a:txBody>
                    <a:bodyPr/>
                    <a:lstStyle/>
                    <a:p>
                      <a:pPr algn="l"/>
                      <a:r>
                        <a:rPr sz="1050" b="1" u="none">
                          <a:solidFill>
                            <a:schemeClr val="tx1"/>
                          </a:solidFill>
                        </a:rPr>
                        <a:t>Hardware Platform</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NVIDIA GPU</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NVIDIA GPU</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NVIDIA GPU</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NVIDIA GPU</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1"/>
                  </a:ext>
                </a:extLst>
              </a:tr>
              <a:tr h="444341">
                <a:tc>
                  <a:txBody>
                    <a:bodyPr/>
                    <a:lstStyle/>
                    <a:p>
                      <a:pPr algn="l"/>
                      <a:r>
                        <a:rPr sz="1050" b="1" u="none">
                          <a:solidFill>
                            <a:schemeClr val="tx1"/>
                          </a:solidFill>
                        </a:rPr>
                        <a:t>Framework / CUDA</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PyTorch + CUDA</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PyTorch + CUDA</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PyTorch + CUDA</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PyTorch + CUDA</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2"/>
                  </a:ext>
                </a:extLst>
              </a:tr>
              <a:tr h="444341">
                <a:tc>
                  <a:txBody>
                    <a:bodyPr/>
                    <a:lstStyle/>
                    <a:p>
                      <a:pPr algn="l"/>
                      <a:r>
                        <a:rPr sz="1050" b="1" u="none">
                          <a:solidFill>
                            <a:schemeClr val="tx1"/>
                          </a:solidFill>
                        </a:rPr>
                        <a:t>Training Epochs</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20 Epochs</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20 Epochs</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20 Epochs</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20 Epochs</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3"/>
                  </a:ext>
                </a:extLst>
              </a:tr>
              <a:tr h="444341">
                <a:tc>
                  <a:txBody>
                    <a:bodyPr/>
                    <a:lstStyle/>
                    <a:p>
                      <a:pPr algn="l"/>
                      <a:r>
                        <a:rPr sz="1050" b="1" u="none">
                          <a:solidFill>
                            <a:schemeClr val="tx1"/>
                          </a:solidFill>
                        </a:rPr>
                        <a:t>Batch Size</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32</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32</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32</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32</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4"/>
                  </a:ext>
                </a:extLst>
              </a:tr>
              <a:tr h="444341">
                <a:tc>
                  <a:txBody>
                    <a:bodyPr/>
                    <a:lstStyle/>
                    <a:p>
                      <a:pPr algn="l"/>
                      <a:r>
                        <a:rPr sz="1050" b="1" u="none">
                          <a:solidFill>
                            <a:schemeClr val="tx1"/>
                          </a:solidFill>
                        </a:rPr>
                        <a:t>Optimization Model</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Adam</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Adam</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Adam</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Adam</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5"/>
                  </a:ext>
                </a:extLst>
              </a:tr>
              <a:tr h="444341">
                <a:tc>
                  <a:txBody>
                    <a:bodyPr/>
                    <a:lstStyle/>
                    <a:p>
                      <a:pPr algn="l"/>
                      <a:r>
                        <a:rPr sz="1050" b="1" u="none">
                          <a:solidFill>
                            <a:schemeClr val="tx1"/>
                          </a:solidFill>
                        </a:rPr>
                        <a:t>Initial Learning Rate</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1e-4</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1e-4</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1e-4</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1e-4</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6"/>
                  </a:ext>
                </a:extLst>
              </a:tr>
              <a:tr h="444341">
                <a:tc>
                  <a:txBody>
                    <a:bodyPr/>
                    <a:lstStyle/>
                    <a:p>
                      <a:pPr algn="l"/>
                      <a:r>
                        <a:rPr sz="1050" b="1" u="none">
                          <a:solidFill>
                            <a:schemeClr val="tx1"/>
                          </a:solidFill>
                        </a:rPr>
                        <a:t>LR Scheduler</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None</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None</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StepLR (step=7, γ=0.1)</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StepLR (step=7, γ=0.1)</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7"/>
                  </a:ext>
                </a:extLst>
              </a:tr>
              <a:tr h="444341">
                <a:tc>
                  <a:txBody>
                    <a:bodyPr/>
                    <a:lstStyle/>
                    <a:p>
                      <a:pPr algn="l"/>
                      <a:r>
                        <a:rPr sz="1050" b="1" u="none">
                          <a:solidFill>
                            <a:schemeClr val="tx1"/>
                          </a:solidFill>
                        </a:rPr>
                        <a:t>Regularization</a:t>
                      </a:r>
                      <a:endParaRPr sz="1050" b="1" i="0" u="none">
                        <a:solidFill>
                          <a:schemeClr val="tx1"/>
                        </a:solidFill>
                        <a:latin typeface="Inter"/>
                      </a:endParaRPr>
                    </a:p>
                  </a:txBody>
                  <a:tcPr marL="63500" marR="63500" marT="25400" marB="25400" anchor="ctr"/>
                </a:tc>
                <a:tc>
                  <a:txBody>
                    <a:bodyPr/>
                    <a:lstStyle/>
                    <a:p>
                      <a:pPr algn="l"/>
                      <a:r>
                        <a:rPr sz="1050" b="0" u="none">
                          <a:solidFill>
                            <a:schemeClr val="tx1"/>
                          </a:solidFill>
                        </a:rPr>
                        <a:t>BatchNorm + 20% Dropout</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BatchNorm + 30% Dropout</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BatchNorm + 40% Dropout</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LayerNorm + 40% Dropout</a:t>
                      </a:r>
                      <a:endParaRPr sz="1050" b="0" i="0" u="none">
                        <a:solidFill>
                          <a:schemeClr val="tx1"/>
                        </a:solidFill>
                        <a:latin typeface="Inter"/>
                      </a:endParaRPr>
                    </a:p>
                  </a:txBody>
                  <a:tcPr marL="63500" marR="63500" marT="25400" marB="25400" anchor="ctr"/>
                </a:tc>
                <a:extLst>
                  <a:ext uri="{0D108BD9-81ED-4DB2-BD59-A6C34878D82A}">
                    <a16:rowId xmlns:a16="http://schemas.microsoft.com/office/drawing/2014/main" val="10008"/>
                  </a:ext>
                </a:extLst>
              </a:tr>
              <a:tr h="444343">
                <a:tc>
                  <a:txBody>
                    <a:bodyPr/>
                    <a:lstStyle/>
                    <a:p>
                      <a:pPr algn="l"/>
                      <a:r>
                        <a:rPr sz="1050" b="1" u="none">
                          <a:solidFill>
                            <a:schemeClr val="tx1"/>
                          </a:solidFill>
                        </a:rPr>
                        <a:t>Loss Function</a:t>
                      </a:r>
                      <a:endParaRPr sz="1050" b="1" i="0" u="none">
                        <a:solidFill>
                          <a:schemeClr val="tx1"/>
                        </a:solidFill>
                        <a:latin typeface="Inter"/>
                      </a:endParaRPr>
                    </a:p>
                  </a:txBody>
                  <a:tcPr marL="63500" marR="63500" marT="25400" marB="25400" anchor="ctr"/>
                </a:tc>
                <a:tc>
                  <a:txBody>
                    <a:bodyPr/>
                    <a:lstStyle/>
                    <a:p>
                      <a:pPr algn="l"/>
                      <a:r>
                        <a:rPr sz="1050" b="0" u="none" dirty="0">
                          <a:solidFill>
                            <a:schemeClr val="tx1"/>
                          </a:solidFill>
                        </a:rPr>
                        <a:t>Cross-Entropy</a:t>
                      </a:r>
                      <a:endParaRPr sz="1050" b="0" i="0" u="none" dirty="0">
                        <a:solidFill>
                          <a:schemeClr val="tx1"/>
                        </a:solidFill>
                        <a:latin typeface="Inter"/>
                      </a:endParaRPr>
                    </a:p>
                  </a:txBody>
                  <a:tcPr marL="63500" marR="63500" marT="25400" marB="25400" anchor="ctr"/>
                </a:tc>
                <a:tc>
                  <a:txBody>
                    <a:bodyPr/>
                    <a:lstStyle/>
                    <a:p>
                      <a:pPr algn="l"/>
                      <a:r>
                        <a:rPr sz="1050" b="0" u="none">
                          <a:solidFill>
                            <a:schemeClr val="tx1"/>
                          </a:solidFill>
                        </a:rPr>
                        <a:t>Cross-Entropy</a:t>
                      </a:r>
                      <a:endParaRPr sz="1050" b="0" i="0" u="none">
                        <a:solidFill>
                          <a:schemeClr val="tx1"/>
                        </a:solidFill>
                        <a:latin typeface="Inter"/>
                      </a:endParaRPr>
                    </a:p>
                  </a:txBody>
                  <a:tcPr marL="63500" marR="63500" marT="25400" marB="25400" anchor="ctr"/>
                </a:tc>
                <a:tc>
                  <a:txBody>
                    <a:bodyPr/>
                    <a:lstStyle/>
                    <a:p>
                      <a:pPr algn="l"/>
                      <a:r>
                        <a:rPr sz="1050" b="0" u="none">
                          <a:solidFill>
                            <a:schemeClr val="tx1"/>
                          </a:solidFill>
                        </a:rPr>
                        <a:t>Cross-Entropy</a:t>
                      </a:r>
                      <a:endParaRPr sz="1050" b="0" i="0" u="none">
                        <a:solidFill>
                          <a:schemeClr val="tx1"/>
                        </a:solidFill>
                        <a:latin typeface="Inter"/>
                      </a:endParaRPr>
                    </a:p>
                  </a:txBody>
                  <a:tcPr marL="63500" marR="63500" marT="25400" marB="25400" anchor="ctr"/>
                </a:tc>
                <a:tc>
                  <a:txBody>
                    <a:bodyPr/>
                    <a:lstStyle/>
                    <a:p>
                      <a:pPr algn="l"/>
                      <a:r>
                        <a:rPr sz="1050" b="1" u="none" dirty="0">
                          <a:solidFill>
                            <a:schemeClr val="tx1"/>
                          </a:solidFill>
                        </a:rPr>
                        <a:t>Class-Weighted Cross-Entropy</a:t>
                      </a:r>
                      <a:endParaRPr sz="1050" b="1" i="0" u="none" dirty="0">
                        <a:solidFill>
                          <a:schemeClr val="tx1"/>
                        </a:solidFill>
                        <a:latin typeface="Inter"/>
                      </a:endParaRPr>
                    </a:p>
                  </a:txBody>
                  <a:tcPr marL="63500" marR="63500" marT="25400" marB="25400" anchor="ctr"/>
                </a:tc>
                <a:extLst>
                  <a:ext uri="{0D108BD9-81ED-4DB2-BD59-A6C34878D82A}">
                    <a16:rowId xmlns:a16="http://schemas.microsoft.com/office/drawing/2014/main" val="10009"/>
                  </a:ext>
                </a:extLst>
              </a:tr>
            </a:tbl>
          </a:graphicData>
        </a:graphic>
      </p:graphicFrame>
      <p:pic>
        <p:nvPicPr>
          <p:cNvPr id="10" name="Picture 9">
            <a:extLst>
              <a:ext uri="{FF2B5EF4-FFF2-40B4-BE49-F238E27FC236}">
                <a16:creationId xmlns:a16="http://schemas.microsoft.com/office/drawing/2014/main" id="{6106F066-FA43-D573-F90F-866B7E0E2135}"/>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526312972"/>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4E31-E3D8-28F2-9714-44F1B22F501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FFB877B-F0FC-EE9F-A65C-5FC5E30DFB64}"/>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7DCB6097-AE56-0B27-A5CD-C39057A31728}"/>
              </a:ext>
            </a:extLst>
          </p:cNvPr>
          <p:cNvSpPr txBox="1"/>
          <p:nvPr/>
        </p:nvSpPr>
        <p:spPr>
          <a:xfrm>
            <a:off x="914400" y="2011680"/>
            <a:ext cx="10362895" cy="1179810"/>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07</a:t>
            </a:r>
            <a:r>
              <a:rPr lang="en-US" dirty="0"/>
              <a:t> Result</a:t>
            </a:r>
            <a:r>
              <a:rPr dirty="0"/>
              <a:t> &amp; </a:t>
            </a:r>
            <a:r>
              <a:rPr lang="en-US" dirty="0"/>
              <a:t>Discussion</a:t>
            </a:r>
            <a:endParaRPr dirty="0"/>
          </a:p>
          <a:p>
            <a:pPr>
              <a:defRPr sz="1800">
                <a:solidFill>
                  <a:srgbClr val="CBD5E1"/>
                </a:solidFill>
              </a:defRPr>
            </a:pPr>
            <a:r>
              <a:rPr lang="en-US" dirty="0"/>
              <a:t>Architecture evolution and Multimodal</a:t>
            </a:r>
            <a:r>
              <a:rPr dirty="0"/>
              <a:t> Fusion Framework</a:t>
            </a:r>
          </a:p>
        </p:txBody>
      </p:sp>
      <p:pic>
        <p:nvPicPr>
          <p:cNvPr id="5" name="Picture 4">
            <a:extLst>
              <a:ext uri="{FF2B5EF4-FFF2-40B4-BE49-F238E27FC236}">
                <a16:creationId xmlns:a16="http://schemas.microsoft.com/office/drawing/2014/main" id="{3D2E73E5-738D-6B39-FFD0-F91DD4E0F5FE}"/>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4252526483"/>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56D6C-2E80-FFFE-3A87-3A60E8B0660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34D5D72-A3E6-C473-4E98-9A7468337CD9}"/>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5F7091BB-38D4-0851-642B-7A2C065CB2FB}"/>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Methodology &amp; Architecture</a:t>
            </a:r>
          </a:p>
          <a:p>
            <a:pPr>
              <a:defRPr sz="2200" b="1">
                <a:solidFill>
                  <a:srgbClr val="FFFFFF"/>
                </a:solidFill>
                <a:latin typeface="Arial"/>
              </a:defRPr>
            </a:pPr>
            <a:r>
              <a:rPr lang="en-US" dirty="0"/>
              <a:t>Architectures evaluation progress overview</a:t>
            </a:r>
            <a:endParaRPr dirty="0"/>
          </a:p>
        </p:txBody>
      </p:sp>
      <p:sp>
        <p:nvSpPr>
          <p:cNvPr id="4" name="Rectangle 3">
            <a:extLst>
              <a:ext uri="{FF2B5EF4-FFF2-40B4-BE49-F238E27FC236}">
                <a16:creationId xmlns:a16="http://schemas.microsoft.com/office/drawing/2014/main" id="{D7D0CBF6-EE9F-BE86-ED86-4FD6A55D61B0}"/>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image.png">
            <a:extLst>
              <a:ext uri="{FF2B5EF4-FFF2-40B4-BE49-F238E27FC236}">
                <a16:creationId xmlns:a16="http://schemas.microsoft.com/office/drawing/2014/main" id="{C2050E58-BBA0-CC06-CCD5-AAE2A40D48DC}"/>
              </a:ext>
            </a:extLst>
          </p:cNvPr>
          <p:cNvPicPr>
            <a:picLocks noChangeAspect="1"/>
          </p:cNvPicPr>
          <p:nvPr/>
        </p:nvPicPr>
        <p:blipFill>
          <a:blip r:embed="rId2"/>
          <a:stretch>
            <a:fillRect/>
          </a:stretch>
        </p:blipFill>
        <p:spPr>
          <a:xfrm>
            <a:off x="448056" y="1495099"/>
            <a:ext cx="11301984" cy="4979613"/>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12" name="TextBox 11">
            <a:extLst>
              <a:ext uri="{FF2B5EF4-FFF2-40B4-BE49-F238E27FC236}">
                <a16:creationId xmlns:a16="http://schemas.microsoft.com/office/drawing/2014/main" id="{DABA47D7-4B63-AFB8-8594-FAD1F491D715}"/>
              </a:ext>
            </a:extLst>
          </p:cNvPr>
          <p:cNvSpPr txBox="1"/>
          <p:nvPr/>
        </p:nvSpPr>
        <p:spPr>
          <a:xfrm>
            <a:off x="1623859" y="4969585"/>
            <a:ext cx="8943975" cy="191143"/>
          </a:xfrm>
          <a:prstGeom prst="rect">
            <a:avLst/>
          </a:prstGeom>
          <a:noFill/>
        </p:spPr>
        <p:txBody>
          <a:bodyPr wrap="square" lIns="0" tIns="0" rIns="0" bIns="0" anchor="t">
            <a:spAutoFit/>
          </a:bodyPr>
          <a:lstStyle/>
          <a:p>
            <a:pPr algn="ctr">
              <a:lnSpc>
                <a:spcPts val="1575"/>
              </a:lnSpc>
            </a:pPr>
            <a:r>
              <a:rPr sz="1100" b="0" i="0" u="none" dirty="0">
                <a:solidFill>
                  <a:srgbClr val="94A3B8"/>
                </a:solidFill>
                <a:latin typeface="Inter"/>
              </a:rPr>
              <a:t>* Residual connections resolved gradient degradation, while multimodal fusion integrated key clinical indicators for reliable decision boundaries.</a:t>
            </a:r>
          </a:p>
        </p:txBody>
      </p:sp>
      <p:pic>
        <p:nvPicPr>
          <p:cNvPr id="14" name="Picture 13">
            <a:extLst>
              <a:ext uri="{FF2B5EF4-FFF2-40B4-BE49-F238E27FC236}">
                <a16:creationId xmlns:a16="http://schemas.microsoft.com/office/drawing/2014/main" id="{12D3C6F7-4086-A4E9-CFA6-571BF85E876D}"/>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722566212"/>
      </p:ext>
    </p:ext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9B8B4-A5EF-51A6-01C3-C47B4F44642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6ACBEAD-99E8-FF6E-14A9-D0AC869DDFC7}"/>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14B87FFD-8626-74C1-3E9A-52A2E77AF932}"/>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endParaRPr dirty="0"/>
          </a:p>
          <a:p>
            <a:pPr>
              <a:defRPr sz="2200" b="1">
                <a:solidFill>
                  <a:srgbClr val="FFFFFF"/>
                </a:solidFill>
                <a:latin typeface="Arial"/>
              </a:defRPr>
            </a:pPr>
            <a:r>
              <a:rPr lang="en-US" dirty="0"/>
              <a:t>Baseline 3D-CNN </a:t>
            </a:r>
            <a:endParaRPr dirty="0"/>
          </a:p>
        </p:txBody>
      </p:sp>
      <p:sp>
        <p:nvSpPr>
          <p:cNvPr id="4" name="Rectangle 3">
            <a:extLst>
              <a:ext uri="{FF2B5EF4-FFF2-40B4-BE49-F238E27FC236}">
                <a16:creationId xmlns:a16="http://schemas.microsoft.com/office/drawing/2014/main" id="{FA693C80-514B-03F8-1C72-76DF8DCEBBD7}"/>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9" name="Picture 8">
            <a:extLst>
              <a:ext uri="{FF2B5EF4-FFF2-40B4-BE49-F238E27FC236}">
                <a16:creationId xmlns:a16="http://schemas.microsoft.com/office/drawing/2014/main" id="{9DF60B31-699D-9C2F-77E5-241CA6C66252}"/>
              </a:ext>
            </a:extLst>
          </p:cNvPr>
          <p:cNvPicPr>
            <a:picLocks noChangeAspect="1"/>
          </p:cNvPicPr>
          <p:nvPr/>
        </p:nvPicPr>
        <p:blipFill>
          <a:blip r:embed="rId2"/>
          <a:stretch>
            <a:fillRect/>
          </a:stretch>
        </p:blipFill>
        <p:spPr>
          <a:xfrm>
            <a:off x="6939343" y="2560605"/>
            <a:ext cx="3781425" cy="2200275"/>
          </a:xfrm>
          <a:prstGeom prst="rect">
            <a:avLst/>
          </a:prstGeom>
        </p:spPr>
      </p:pic>
      <p:sp>
        <p:nvSpPr>
          <p:cNvPr id="12" name="Rounded Rectangle 4">
            <a:extLst>
              <a:ext uri="{FF2B5EF4-FFF2-40B4-BE49-F238E27FC236}">
                <a16:creationId xmlns:a16="http://schemas.microsoft.com/office/drawing/2014/main" id="{32131B79-F725-FFCC-37DD-B46B19C72889}"/>
              </a:ext>
            </a:extLst>
          </p:cNvPr>
          <p:cNvSpPr/>
          <p:nvPr/>
        </p:nvSpPr>
        <p:spPr>
          <a:xfrm>
            <a:off x="795528" y="1671923"/>
            <a:ext cx="5120640" cy="397764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Extend traditional CNN models to process </a:t>
            </a:r>
            <a:r>
              <a:rPr lang="en-US" sz="1400" b="1" dirty="0">
                <a:cs typeface="+mj-cs"/>
              </a:rPr>
              <a:t>3D volumetric MRI brain scans</a:t>
            </a:r>
            <a:r>
              <a:rPr lang="en-US" sz="1400" dirty="0">
                <a:cs typeface="+mj-cs"/>
              </a:rPr>
              <a:t>. </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Use 3D convolutional layers to extract spatial features from MRI volumes.</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 Apply </a:t>
            </a:r>
            <a:r>
              <a:rPr lang="en-US" sz="1400" b="1" dirty="0">
                <a:cs typeface="+mj-cs"/>
              </a:rPr>
              <a:t>3D Max-Pooling</a:t>
            </a:r>
            <a:r>
              <a:rPr lang="en-US" sz="1400" dirty="0">
                <a:cs typeface="+mj-cs"/>
              </a:rPr>
              <a:t> to reduce spatial dimensions and improve feature representation. </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Establish a baseline model for volumetric feature extraction and Alzheimer’s classification. </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Limited network depth may reduce the ability to learn high-level features and affect classification performance.</a:t>
            </a:r>
            <a:endParaRPr sz="1400" dirty="0">
              <a:cs typeface="+mj-cs"/>
            </a:endParaRPr>
          </a:p>
        </p:txBody>
      </p:sp>
      <p:pic>
        <p:nvPicPr>
          <p:cNvPr id="14" name="Picture 13">
            <a:extLst>
              <a:ext uri="{FF2B5EF4-FFF2-40B4-BE49-F238E27FC236}">
                <a16:creationId xmlns:a16="http://schemas.microsoft.com/office/drawing/2014/main" id="{06FF5E96-BA97-11D7-9218-1EBA2BFE3FF8}"/>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4290771662"/>
      </p:ext>
    </p:ext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7599-7C68-74D4-50F0-8A85FC624DD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CC7B84-8ECD-6461-B59A-30EA955FF25A}"/>
              </a:ext>
            </a:extLst>
          </p:cNvPr>
          <p:cNvSpPr/>
          <p:nvPr/>
        </p:nvSpPr>
        <p:spPr>
          <a:xfrm>
            <a:off x="305"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CB6030AF-680C-DEE2-EF18-8909509604C8}"/>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Baseline 3D-CNN Results</a:t>
            </a:r>
            <a:endParaRPr dirty="0"/>
          </a:p>
        </p:txBody>
      </p:sp>
      <p:sp>
        <p:nvSpPr>
          <p:cNvPr id="4" name="Rectangle 3">
            <a:extLst>
              <a:ext uri="{FF2B5EF4-FFF2-40B4-BE49-F238E27FC236}">
                <a16:creationId xmlns:a16="http://schemas.microsoft.com/office/drawing/2014/main" id="{0BE7C2DD-DDB3-5101-A79E-F90849A33B6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6" name="Table 5">
            <a:extLst>
              <a:ext uri="{FF2B5EF4-FFF2-40B4-BE49-F238E27FC236}">
                <a16:creationId xmlns:a16="http://schemas.microsoft.com/office/drawing/2014/main" id="{4C1108E9-4C5A-2F8E-4F80-414D59F1CAAE}"/>
              </a:ext>
            </a:extLst>
          </p:cNvPr>
          <p:cNvGraphicFramePr>
            <a:graphicFrameLocks noGrp="1"/>
          </p:cNvGraphicFramePr>
          <p:nvPr>
            <p:extLst>
              <p:ext uri="{D42A27DB-BD31-4B8C-83A1-F6EECF244321}">
                <p14:modId xmlns:p14="http://schemas.microsoft.com/office/powerpoint/2010/main" val="1085124005"/>
              </p:ext>
            </p:extLst>
          </p:nvPr>
        </p:nvGraphicFramePr>
        <p:xfrm>
          <a:off x="5504688" y="2121693"/>
          <a:ext cx="6391655" cy="3550730"/>
        </p:xfrm>
        <a:graphic>
          <a:graphicData uri="http://schemas.openxmlformats.org/drawingml/2006/table">
            <a:tbl>
              <a:tblPr firstRow="1" firstCol="1" bandRow="1">
                <a:tableStyleId>{5C22544A-7EE6-4342-B048-85BDC9FD1C3A}</a:tableStyleId>
              </a:tblPr>
              <a:tblGrid>
                <a:gridCol w="1278331">
                  <a:extLst>
                    <a:ext uri="{9D8B030D-6E8A-4147-A177-3AD203B41FA5}">
                      <a16:colId xmlns:a16="http://schemas.microsoft.com/office/drawing/2014/main" val="2847400333"/>
                    </a:ext>
                  </a:extLst>
                </a:gridCol>
                <a:gridCol w="1278331">
                  <a:extLst>
                    <a:ext uri="{9D8B030D-6E8A-4147-A177-3AD203B41FA5}">
                      <a16:colId xmlns:a16="http://schemas.microsoft.com/office/drawing/2014/main" val="753051638"/>
                    </a:ext>
                  </a:extLst>
                </a:gridCol>
                <a:gridCol w="1278331">
                  <a:extLst>
                    <a:ext uri="{9D8B030D-6E8A-4147-A177-3AD203B41FA5}">
                      <a16:colId xmlns:a16="http://schemas.microsoft.com/office/drawing/2014/main" val="1286571185"/>
                    </a:ext>
                  </a:extLst>
                </a:gridCol>
                <a:gridCol w="1278331">
                  <a:extLst>
                    <a:ext uri="{9D8B030D-6E8A-4147-A177-3AD203B41FA5}">
                      <a16:colId xmlns:a16="http://schemas.microsoft.com/office/drawing/2014/main" val="3478074694"/>
                    </a:ext>
                  </a:extLst>
                </a:gridCol>
                <a:gridCol w="1278331">
                  <a:extLst>
                    <a:ext uri="{9D8B030D-6E8A-4147-A177-3AD203B41FA5}">
                      <a16:colId xmlns:a16="http://schemas.microsoft.com/office/drawing/2014/main" val="3410229986"/>
                    </a:ext>
                  </a:extLst>
                </a:gridCol>
              </a:tblGrid>
              <a:tr h="457200">
                <a:tc>
                  <a:txBody>
                    <a:bodyPr/>
                    <a:lstStyle/>
                    <a:p>
                      <a:pPr marL="283845" marR="0" indent="-6350" algn="l">
                        <a:lnSpc>
                          <a:spcPct val="112000"/>
                        </a:lnSpc>
                        <a:spcAft>
                          <a:spcPts val="25"/>
                        </a:spcAft>
                        <a:buNone/>
                      </a:pPr>
                      <a:r>
                        <a:rPr lang="en-US" sz="1400">
                          <a:effectLst/>
                        </a:rPr>
                        <a:t>Class</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Precision</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Recall</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F1-Score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Support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89074105"/>
                  </a:ext>
                </a:extLst>
              </a:tr>
              <a:tr h="457200">
                <a:tc>
                  <a:txBody>
                    <a:bodyPr/>
                    <a:lstStyle/>
                    <a:p>
                      <a:pPr marL="283845" marR="0" indent="-6350" algn="l">
                        <a:lnSpc>
                          <a:spcPct val="112000"/>
                        </a:lnSpc>
                        <a:spcAft>
                          <a:spcPts val="25"/>
                        </a:spcAft>
                        <a:buNone/>
                      </a:pPr>
                      <a:r>
                        <a:rPr lang="en-US" sz="12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021499025"/>
                  </a:ext>
                </a:extLst>
              </a:tr>
              <a:tr h="457200">
                <a:tc>
                  <a:txBody>
                    <a:bodyPr/>
                    <a:lstStyle/>
                    <a:p>
                      <a:pPr marL="283845" marR="0" indent="-6350" algn="l">
                        <a:lnSpc>
                          <a:spcPct val="112000"/>
                        </a:lnSpc>
                        <a:spcAft>
                          <a:spcPts val="25"/>
                        </a:spcAft>
                        <a:buNone/>
                      </a:pPr>
                      <a:r>
                        <a:rPr lang="en-US" sz="1200">
                          <a:effectLst/>
                        </a:rPr>
                        <a:t>Mild Cognitive Impairment (MCI)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38.85%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dirty="0">
                          <a:effectLst/>
                        </a:rPr>
                        <a:t>100.00%</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55.96%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676463586"/>
                  </a:ext>
                </a:extLst>
              </a:tr>
              <a:tr h="457200">
                <a:tc>
                  <a:txBody>
                    <a:bodyPr/>
                    <a:lstStyle/>
                    <a:p>
                      <a:pPr marL="283845" marR="0" indent="-6350" algn="l">
                        <a:lnSpc>
                          <a:spcPct val="112000"/>
                        </a:lnSpc>
                        <a:spcAft>
                          <a:spcPts val="25"/>
                        </a:spcAft>
                        <a:buNone/>
                      </a:pPr>
                      <a:r>
                        <a:rPr lang="en-US" sz="1200">
                          <a:effectLst/>
                        </a:rPr>
                        <a:t>Alzheimer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746588796"/>
                  </a:ext>
                </a:extLst>
              </a:tr>
              <a:tr h="457200">
                <a:tc>
                  <a:txBody>
                    <a:bodyPr/>
                    <a:lstStyle/>
                    <a:p>
                      <a:pPr marL="283845" marR="0" indent="-6350" algn="l">
                        <a:lnSpc>
                          <a:spcPct val="112000"/>
                        </a:lnSpc>
                        <a:spcAft>
                          <a:spcPts val="25"/>
                        </a:spcAft>
                        <a:buNone/>
                      </a:pPr>
                      <a:r>
                        <a:rPr lang="en-US" sz="1200">
                          <a:effectLst/>
                        </a:rPr>
                        <a:t>Accuracy</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38.85%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407477209"/>
                  </a:ext>
                </a:extLst>
              </a:tr>
              <a:tr h="457200">
                <a:tc>
                  <a:txBody>
                    <a:bodyPr/>
                    <a:lstStyle/>
                    <a:p>
                      <a:pPr marL="283845" marR="0" indent="-6350" algn="l">
                        <a:lnSpc>
                          <a:spcPct val="112000"/>
                        </a:lnSpc>
                        <a:spcAft>
                          <a:spcPts val="25"/>
                        </a:spcAft>
                        <a:buNone/>
                      </a:pPr>
                      <a:r>
                        <a:rPr lang="en-US" sz="1200">
                          <a:effectLst/>
                        </a:rPr>
                        <a:t>Macro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12.95%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33.33%</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18.65%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06225330"/>
                  </a:ext>
                </a:extLst>
              </a:tr>
              <a:tr h="457200">
                <a:tc>
                  <a:txBody>
                    <a:bodyPr/>
                    <a:lstStyle/>
                    <a:p>
                      <a:pPr marL="283845" marR="0" indent="-6350" algn="l">
                        <a:lnSpc>
                          <a:spcPct val="112000"/>
                        </a:lnSpc>
                        <a:spcAft>
                          <a:spcPts val="25"/>
                        </a:spcAft>
                        <a:buNone/>
                      </a:pPr>
                      <a:r>
                        <a:rPr lang="en-US" sz="1200">
                          <a:effectLst/>
                        </a:rPr>
                        <a:t>Weighted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dirty="0">
                          <a:effectLst/>
                        </a:rPr>
                        <a:t>15.09%</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38.85%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21.74%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dirty="0">
                          <a:effectLst/>
                        </a:rPr>
                        <a:t>296</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642269932"/>
                  </a:ext>
                </a:extLst>
              </a:tr>
            </a:tbl>
          </a:graphicData>
        </a:graphic>
      </p:graphicFrame>
      <p:sp>
        <p:nvSpPr>
          <p:cNvPr id="12" name="Rounded Rectangle 4">
            <a:extLst>
              <a:ext uri="{FF2B5EF4-FFF2-40B4-BE49-F238E27FC236}">
                <a16:creationId xmlns:a16="http://schemas.microsoft.com/office/drawing/2014/main" id="{97515D12-E64E-ADE1-224D-DEC219753E2B}"/>
              </a:ext>
            </a:extLst>
          </p:cNvPr>
          <p:cNvSpPr/>
          <p:nvPr/>
        </p:nvSpPr>
        <p:spPr>
          <a:xfrm>
            <a:off x="371704" y="1534047"/>
            <a:ext cx="4761280" cy="4866037"/>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endParaRPr lang="ar-SA" dirty="0"/>
          </a:p>
          <a:p>
            <a:pPr marL="285750" lvl="0" indent="-285750">
              <a:lnSpc>
                <a:spcPct val="150000"/>
              </a:lnSpc>
              <a:buFont typeface="Arial" panose="020B0604020202020204" pitchFamily="34" charset="0"/>
              <a:buChar char="•"/>
            </a:pPr>
            <a:r>
              <a:rPr lang="en-US" sz="1400" dirty="0">
                <a:solidFill>
                  <a:schemeClr val="tx1"/>
                </a:solidFill>
              </a:rPr>
              <a:t>Achieved an initial testing accuracy of </a:t>
            </a:r>
            <a:r>
              <a:rPr lang="en-US" sz="1400" b="1" dirty="0">
                <a:solidFill>
                  <a:schemeClr val="tx1"/>
                </a:solidFill>
              </a:rPr>
              <a:t>38.85%</a:t>
            </a:r>
            <a:r>
              <a:rPr lang="en-US" sz="1400" dirty="0">
                <a:solidFill>
                  <a:schemeClr val="tx1"/>
                </a:solidFill>
              </a:rPr>
              <a:t>.</a:t>
            </a:r>
          </a:p>
          <a:p>
            <a:pPr marL="285750" lvl="0" indent="-285750">
              <a:lnSpc>
                <a:spcPct val="150000"/>
              </a:lnSpc>
              <a:buFont typeface="Arial" panose="020B0604020202020204" pitchFamily="34" charset="0"/>
              <a:buChar char="•"/>
            </a:pPr>
            <a:r>
              <a:rPr lang="en-US" sz="1400" dirty="0">
                <a:solidFill>
                  <a:schemeClr val="tx1"/>
                </a:solidFill>
              </a:rPr>
              <a:t>Extracted basic spatial features from 3D MRI volumes but showed limited learning capability.</a:t>
            </a:r>
          </a:p>
          <a:p>
            <a:pPr marL="285750" lvl="0" indent="-285750">
              <a:lnSpc>
                <a:spcPct val="150000"/>
              </a:lnSpc>
              <a:buFont typeface="Arial" panose="020B0604020202020204" pitchFamily="34" charset="0"/>
              <a:buChar char="•"/>
            </a:pPr>
            <a:r>
              <a:rPr lang="en-US" sz="1400" dirty="0">
                <a:solidFill>
                  <a:schemeClr val="tx1"/>
                </a:solidFill>
              </a:rPr>
              <a:t>Exhibited a strong bias toward the </a:t>
            </a:r>
            <a:r>
              <a:rPr lang="en-US" sz="1400" b="1" dirty="0">
                <a:solidFill>
                  <a:schemeClr val="tx1"/>
                </a:solidFill>
              </a:rPr>
              <a:t>EMCI class</a:t>
            </a:r>
            <a:r>
              <a:rPr lang="en-US" sz="1400" dirty="0">
                <a:solidFill>
                  <a:schemeClr val="tx1"/>
                </a:solidFill>
              </a:rPr>
              <a:t>, predicting all test samples as EMCI.</a:t>
            </a:r>
          </a:p>
          <a:p>
            <a:pPr marL="285750" lvl="0" indent="-285750">
              <a:lnSpc>
                <a:spcPct val="150000"/>
              </a:lnSpc>
              <a:buFont typeface="Arial" panose="020B0604020202020204" pitchFamily="34" charset="0"/>
              <a:buChar char="•"/>
            </a:pPr>
            <a:r>
              <a:rPr lang="en-US" sz="1400" dirty="0">
                <a:solidFill>
                  <a:schemeClr val="tx1"/>
                </a:solidFill>
              </a:rPr>
              <a:t>Failed to correctly classify </a:t>
            </a:r>
            <a:r>
              <a:rPr lang="en-US" sz="1400" b="1" dirty="0">
                <a:solidFill>
                  <a:schemeClr val="tx1"/>
                </a:solidFill>
              </a:rPr>
              <a:t>NC and AD classes</a:t>
            </a:r>
            <a:r>
              <a:rPr lang="en-US" sz="1400" dirty="0">
                <a:solidFill>
                  <a:schemeClr val="tx1"/>
                </a:solidFill>
              </a:rPr>
              <a:t>, resulting in zero precision and recall.</a:t>
            </a:r>
          </a:p>
          <a:p>
            <a:pPr marL="285750" lvl="0" indent="-285750">
              <a:lnSpc>
                <a:spcPct val="150000"/>
              </a:lnSpc>
              <a:buFont typeface="Arial" panose="020B0604020202020204" pitchFamily="34" charset="0"/>
              <a:buChar char="•"/>
            </a:pPr>
            <a:r>
              <a:rPr lang="en-US" sz="1400" dirty="0">
                <a:solidFill>
                  <a:schemeClr val="tx1"/>
                </a:solidFill>
              </a:rPr>
              <a:t>Confusion matrix analysis confirmed the model’s inability to distinguish between classes.</a:t>
            </a:r>
          </a:p>
          <a:p>
            <a:pPr marL="285750" lvl="0" indent="-285750">
              <a:lnSpc>
                <a:spcPct val="150000"/>
              </a:lnSpc>
              <a:buFont typeface="Arial" panose="020B0604020202020204" pitchFamily="34" charset="0"/>
              <a:buChar char="•"/>
            </a:pPr>
            <a:r>
              <a:rPr lang="en-US" sz="1400" dirty="0">
                <a:solidFill>
                  <a:schemeClr val="tx1"/>
                </a:solidFill>
              </a:rPr>
              <a:t>Training curves showed minimal improvement, indicating insufficient feature learning from MRI data.</a:t>
            </a:r>
          </a:p>
          <a:p>
            <a:pPr algn="ctr">
              <a:spcAft>
                <a:spcPts val="1000"/>
              </a:spcAft>
              <a:defRPr sz="1600" b="1">
                <a:solidFill>
                  <a:srgbClr val="0F172A"/>
                </a:solidFill>
                <a:latin typeface="Arial"/>
              </a:defRPr>
            </a:pPr>
            <a:endParaRPr dirty="0"/>
          </a:p>
        </p:txBody>
      </p:sp>
      <p:pic>
        <p:nvPicPr>
          <p:cNvPr id="14" name="Picture 13">
            <a:extLst>
              <a:ext uri="{FF2B5EF4-FFF2-40B4-BE49-F238E27FC236}">
                <a16:creationId xmlns:a16="http://schemas.microsoft.com/office/drawing/2014/main" id="{1A4252A2-19E6-F181-CF13-2B12AD5278FF}"/>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23055520"/>
      </p:ext>
    </p:ext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FA541-0FA2-3164-D761-4808F96E59B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7B6EB57-AF7E-C6EB-A6B8-0110A256AFFD}"/>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3A26811B-5A67-CE8A-3BA1-14517602B84F}"/>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Baseline 3D-CNN Confusion matrix &amp; Training curves</a:t>
            </a:r>
            <a:endParaRPr dirty="0"/>
          </a:p>
        </p:txBody>
      </p:sp>
      <p:sp>
        <p:nvSpPr>
          <p:cNvPr id="4" name="Rectangle 3">
            <a:extLst>
              <a:ext uri="{FF2B5EF4-FFF2-40B4-BE49-F238E27FC236}">
                <a16:creationId xmlns:a16="http://schemas.microsoft.com/office/drawing/2014/main" id="{66C6F889-E593-E1D0-02A9-E7ACE7875640}"/>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Picture 4" descr="YQePXrkuSxbW1vMnDkT7du3h6urK1QqFSpUqIAqVaqgR48eOHToEJo2bfpa24OIiEo3SYgClGMkIiIiIiIiIirlWBKEiIiIiIiIiMoFBkGIiIiIiIiIqFxgEISIiIiIiIiIygUGQYiIiIiIiIioXGAQhIiIiIiIiIjKBQZBiIiIiIiIiKhcYBCEiIiIiIiIiMoFBkGIiIiIiIiIqFxgEISIiIiIiIiIygUGQYiIiIiIiIioXGAQhIiIiIiIiIjKBQZBiIiIiIiIiKhc+P9CkwUjgGNcywAAAABJRU5ErkJggg== (1089×889)">
            <a:extLst>
              <a:ext uri="{FF2B5EF4-FFF2-40B4-BE49-F238E27FC236}">
                <a16:creationId xmlns:a16="http://schemas.microsoft.com/office/drawing/2014/main" id="{DB22AAA6-9D2B-0D5A-D0A6-B0E613B05A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65456" y="1185979"/>
            <a:ext cx="3793767" cy="3096380"/>
          </a:xfrm>
          <a:prstGeom prst="rect">
            <a:avLst/>
          </a:prstGeom>
          <a:noFill/>
          <a:ln>
            <a:noFill/>
          </a:ln>
        </p:spPr>
      </p:pic>
      <p:pic>
        <p:nvPicPr>
          <p:cNvPr id="9" name="Picture 8" descr="d0VERERExEP3qSIi9mhNWxEREREREREREZEAoqKtiIiIiIiIiIiISADR8ggiIiIiIiIiIiIiAUQzbUVEREREREREREQCiIq2IiIiIiIiIiIiIgFERVsRERERERERERGRAKKirYiIiIiIiIiIiEgAUdFWREREREREREREJICoaCsiIiIiIiIiIiISQFS0FREREREREREREQkgKtqKiIiIiIiIiIiIBBAVbUVEREREREREREQCyP8DkkRtmWgQEOUAAAAASUVORK5CYII= (1389×490)">
            <a:extLst>
              <a:ext uri="{FF2B5EF4-FFF2-40B4-BE49-F238E27FC236}">
                <a16:creationId xmlns:a16="http://schemas.microsoft.com/office/drawing/2014/main" id="{99B1045C-5387-EAAE-6A79-25D73EB1D3E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7447" y="4527714"/>
            <a:ext cx="5310569" cy="1872370"/>
          </a:xfrm>
          <a:prstGeom prst="rect">
            <a:avLst/>
          </a:prstGeom>
          <a:noFill/>
          <a:ln>
            <a:noFill/>
          </a:ln>
        </p:spPr>
      </p:pic>
      <p:sp>
        <p:nvSpPr>
          <p:cNvPr id="13" name="Rounded Rectangle 4">
            <a:extLst>
              <a:ext uri="{FF2B5EF4-FFF2-40B4-BE49-F238E27FC236}">
                <a16:creationId xmlns:a16="http://schemas.microsoft.com/office/drawing/2014/main" id="{E478980E-4D1F-216F-CBE3-CBDCA5F41963}"/>
              </a:ext>
            </a:extLst>
          </p:cNvPr>
          <p:cNvSpPr/>
          <p:nvPr/>
        </p:nvSpPr>
        <p:spPr>
          <a:xfrm>
            <a:off x="371704" y="1534047"/>
            <a:ext cx="4761280" cy="4866037"/>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r>
              <a:rPr lang="en-US" dirty="0"/>
              <a:t>confusion matrix and training curves </a:t>
            </a:r>
            <a:endParaRPr lang="ar-SA" dirty="0"/>
          </a:p>
          <a:p>
            <a:pPr marL="285750" lvl="0" indent="-285750">
              <a:lnSpc>
                <a:spcPct val="150000"/>
              </a:lnSpc>
              <a:buFont typeface="Arial" panose="020B0604020202020204" pitchFamily="34" charset="0"/>
              <a:buChar char="•"/>
            </a:pPr>
            <a:r>
              <a:rPr lang="en-US" sz="1400" dirty="0">
                <a:solidFill>
                  <a:schemeClr val="tx1"/>
                </a:solidFill>
              </a:rPr>
              <a:t>Confusion matrix analysis confirmed the model’s inability to distinguish between classes.</a:t>
            </a:r>
          </a:p>
          <a:p>
            <a:pPr marL="285750" lvl="0" indent="-285750">
              <a:lnSpc>
                <a:spcPct val="150000"/>
              </a:lnSpc>
              <a:buFont typeface="Arial" panose="020B0604020202020204" pitchFamily="34" charset="0"/>
              <a:buChar char="•"/>
            </a:pPr>
            <a:r>
              <a:rPr lang="en-US" sz="1400" dirty="0">
                <a:solidFill>
                  <a:schemeClr val="tx1"/>
                </a:solidFill>
              </a:rPr>
              <a:t>Training curves showed minimal improvement, indicating insufficient feature learning from MRI data.</a:t>
            </a:r>
          </a:p>
          <a:p>
            <a:pPr algn="ctr">
              <a:spcAft>
                <a:spcPts val="1000"/>
              </a:spcAft>
              <a:defRPr sz="1600" b="1">
                <a:solidFill>
                  <a:srgbClr val="0F172A"/>
                </a:solidFill>
                <a:latin typeface="Arial"/>
              </a:defRPr>
            </a:pPr>
            <a:endParaRPr dirty="0"/>
          </a:p>
        </p:txBody>
      </p:sp>
      <p:pic>
        <p:nvPicPr>
          <p:cNvPr id="15" name="Picture 14">
            <a:extLst>
              <a:ext uri="{FF2B5EF4-FFF2-40B4-BE49-F238E27FC236}">
                <a16:creationId xmlns:a16="http://schemas.microsoft.com/office/drawing/2014/main" id="{BF19BBE4-8CB8-5A43-CA9B-4559F01C5771}"/>
              </a:ext>
            </a:extLst>
          </p:cNvPr>
          <p:cNvPicPr>
            <a:picLocks noChangeAspect="1"/>
          </p:cNvPicPr>
          <p:nvPr/>
        </p:nvPicPr>
        <p:blipFill>
          <a:blip r:embed="rId4"/>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435609689"/>
      </p:ext>
    </p:extLst>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VGG-16</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a:extLst>
              <a:ext uri="{FF2B5EF4-FFF2-40B4-BE49-F238E27FC236}">
                <a16:creationId xmlns:a16="http://schemas.microsoft.com/office/drawing/2014/main" id="{A8B895D4-6FA4-A221-CE89-620544F4F45E}"/>
              </a:ext>
            </a:extLst>
          </p:cNvPr>
          <p:cNvPicPr>
            <a:picLocks noChangeAspect="1"/>
          </p:cNvPicPr>
          <p:nvPr/>
        </p:nvPicPr>
        <p:blipFill>
          <a:blip r:embed="rId2"/>
          <a:stretch>
            <a:fillRect/>
          </a:stretch>
        </p:blipFill>
        <p:spPr>
          <a:xfrm>
            <a:off x="6742178" y="1931606"/>
            <a:ext cx="4624070" cy="4110355"/>
          </a:xfrm>
          <a:prstGeom prst="rect">
            <a:avLst/>
          </a:prstGeom>
        </p:spPr>
      </p:pic>
      <p:sp>
        <p:nvSpPr>
          <p:cNvPr id="12" name="Rounded Rectangle 4">
            <a:extLst>
              <a:ext uri="{FF2B5EF4-FFF2-40B4-BE49-F238E27FC236}">
                <a16:creationId xmlns:a16="http://schemas.microsoft.com/office/drawing/2014/main" id="{5A59FBAF-B32E-32EF-181F-0EA8E054B4E7}"/>
              </a:ext>
            </a:extLst>
          </p:cNvPr>
          <p:cNvSpPr/>
          <p:nvPr/>
        </p:nvSpPr>
        <p:spPr>
          <a:xfrm>
            <a:off x="548640" y="1499616"/>
            <a:ext cx="5120640"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rPr>
              <a:t>2.VGG-16</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Develop a deeper architecture inspired by </a:t>
            </a:r>
            <a:r>
              <a:rPr lang="en-US" sz="1400" b="1" dirty="0">
                <a:solidFill>
                  <a:schemeClr val="tx1"/>
                </a:solidFill>
                <a:latin typeface="Times New Roman" panose="02020603050405020304" pitchFamily="18" charset="0"/>
                <a:cs typeface="Times New Roman" panose="02020603050405020304" pitchFamily="18" charset="0"/>
              </a:rPr>
              <a:t>VGG networks</a:t>
            </a:r>
            <a:r>
              <a:rPr lang="en-US" sz="1400" dirty="0">
                <a:solidFill>
                  <a:schemeClr val="tx1"/>
                </a:solidFill>
                <a:latin typeface="Times New Roman" panose="02020603050405020304" pitchFamily="18" charset="0"/>
                <a:cs typeface="Times New Roman" panose="02020603050405020304" pitchFamily="18" charset="0"/>
              </a:rPr>
              <a:t> for 3D MRI feature extraction.</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Use multiple </a:t>
            </a:r>
            <a:r>
              <a:rPr lang="en-US" sz="1400" b="1" dirty="0">
                <a:solidFill>
                  <a:schemeClr val="tx1"/>
                </a:solidFill>
                <a:latin typeface="Times New Roman" panose="02020603050405020304" pitchFamily="18" charset="0"/>
                <a:cs typeface="Times New Roman" panose="02020603050405020304" pitchFamily="18" charset="0"/>
              </a:rPr>
              <a:t>3×3×3 convolutional layers</a:t>
            </a:r>
            <a:r>
              <a:rPr lang="en-US" sz="1400" dirty="0">
                <a:solidFill>
                  <a:schemeClr val="tx1"/>
                </a:solidFill>
                <a:latin typeface="Times New Roman" panose="02020603050405020304" pitchFamily="18" charset="0"/>
                <a:cs typeface="Times New Roman" panose="02020603050405020304" pitchFamily="18" charset="0"/>
              </a:rPr>
              <a:t> to capture complex spatial patterns.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Learn hierarchical representations of structural brain changes from MRI volumes.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Increase network depth to improve feature learning and classification capability.</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Face optimization challenges due to the </a:t>
            </a:r>
            <a:r>
              <a:rPr lang="en-US" sz="1400" b="1" dirty="0">
                <a:solidFill>
                  <a:schemeClr val="tx1"/>
                </a:solidFill>
                <a:latin typeface="Times New Roman" panose="02020603050405020304" pitchFamily="18" charset="0"/>
                <a:cs typeface="Times New Roman" panose="02020603050405020304" pitchFamily="18" charset="0"/>
              </a:rPr>
              <a:t>vanishing gradient problem</a:t>
            </a:r>
            <a:r>
              <a:rPr lang="en-US" sz="1400" dirty="0">
                <a:solidFill>
                  <a:schemeClr val="tx1"/>
                </a:solidFill>
                <a:latin typeface="Times New Roman" panose="02020603050405020304" pitchFamily="18" charset="0"/>
                <a:cs typeface="Times New Roman" panose="02020603050405020304" pitchFamily="18" charset="0"/>
              </a:rPr>
              <a:t> in deeper networks.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Experience difficulty in training and become limited by local optimal solutions during validation.</a:t>
            </a:r>
          </a:p>
          <a:p>
            <a:pPr algn="ctr">
              <a:spcAft>
                <a:spcPts val="1000"/>
              </a:spcAft>
              <a:defRPr sz="1600" b="1">
                <a:solidFill>
                  <a:srgbClr val="0F172A"/>
                </a:solidFill>
                <a:latin typeface="Arial"/>
              </a:defRPr>
            </a:pPr>
            <a:endParaRPr dirty="0"/>
          </a:p>
        </p:txBody>
      </p:sp>
      <p:pic>
        <p:nvPicPr>
          <p:cNvPr id="14" name="Picture 13">
            <a:extLst>
              <a:ext uri="{FF2B5EF4-FFF2-40B4-BE49-F238E27FC236}">
                <a16:creationId xmlns:a16="http://schemas.microsoft.com/office/drawing/2014/main" id="{8E6B26B9-7606-A6E3-11B0-9080E66249E4}"/>
              </a:ext>
            </a:extLst>
          </p:cNvPr>
          <p:cNvPicPr>
            <a:picLocks noChangeAspect="1"/>
          </p:cNvPicPr>
          <p:nvPr/>
        </p:nvPicPr>
        <p:blipFill>
          <a:blip r:embed="rId3"/>
          <a:stretch>
            <a:fillRect/>
          </a:stretch>
        </p:blipFill>
        <p:spPr>
          <a:xfrm>
            <a:off x="9771759" y="87556"/>
            <a:ext cx="2360868" cy="761834"/>
          </a:xfrm>
          <a:prstGeom prst="rect">
            <a:avLst/>
          </a:prstGeom>
        </p:spPr>
      </p:pic>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40DF2-1425-BC1D-4C15-71EB95916C1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814C8D-047F-6513-8ABA-6A5BE2F788E4}"/>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FE75E0D6-F994-9FE2-29AE-77297F3F5A62}"/>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VGG-16 Results</a:t>
            </a:r>
            <a:endParaRPr dirty="0"/>
          </a:p>
        </p:txBody>
      </p:sp>
      <p:sp>
        <p:nvSpPr>
          <p:cNvPr id="4" name="Rectangle 3">
            <a:extLst>
              <a:ext uri="{FF2B5EF4-FFF2-40B4-BE49-F238E27FC236}">
                <a16:creationId xmlns:a16="http://schemas.microsoft.com/office/drawing/2014/main" id="{AD4FEAB2-7EE1-982D-AD50-567902BF3901}"/>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8" name="Table 7">
            <a:extLst>
              <a:ext uri="{FF2B5EF4-FFF2-40B4-BE49-F238E27FC236}">
                <a16:creationId xmlns:a16="http://schemas.microsoft.com/office/drawing/2014/main" id="{D88CDEF7-47C2-7276-B113-1F0ED17F1286}"/>
              </a:ext>
            </a:extLst>
          </p:cNvPr>
          <p:cNvGraphicFramePr>
            <a:graphicFrameLocks noGrp="1"/>
          </p:cNvGraphicFramePr>
          <p:nvPr>
            <p:extLst>
              <p:ext uri="{D42A27DB-BD31-4B8C-83A1-F6EECF244321}">
                <p14:modId xmlns:p14="http://schemas.microsoft.com/office/powerpoint/2010/main" val="3527009471"/>
              </p:ext>
            </p:extLst>
          </p:nvPr>
        </p:nvGraphicFramePr>
        <p:xfrm>
          <a:off x="5372437" y="1848631"/>
          <a:ext cx="6514763" cy="4003529"/>
        </p:xfrm>
        <a:graphic>
          <a:graphicData uri="http://schemas.openxmlformats.org/drawingml/2006/table">
            <a:tbl>
              <a:tblPr firstRow="1" firstCol="1" bandRow="1">
                <a:tableStyleId>{69012ECD-51FC-41F1-AA8D-1B2483CD663E}</a:tableStyleId>
              </a:tblPr>
              <a:tblGrid>
                <a:gridCol w="1586147">
                  <a:extLst>
                    <a:ext uri="{9D8B030D-6E8A-4147-A177-3AD203B41FA5}">
                      <a16:colId xmlns:a16="http://schemas.microsoft.com/office/drawing/2014/main" val="3796582870"/>
                    </a:ext>
                  </a:extLst>
                </a:gridCol>
                <a:gridCol w="2148840">
                  <a:extLst>
                    <a:ext uri="{9D8B030D-6E8A-4147-A177-3AD203B41FA5}">
                      <a16:colId xmlns:a16="http://schemas.microsoft.com/office/drawing/2014/main" val="2788251532"/>
                    </a:ext>
                  </a:extLst>
                </a:gridCol>
                <a:gridCol w="941832">
                  <a:extLst>
                    <a:ext uri="{9D8B030D-6E8A-4147-A177-3AD203B41FA5}">
                      <a16:colId xmlns:a16="http://schemas.microsoft.com/office/drawing/2014/main" val="1521266752"/>
                    </a:ext>
                  </a:extLst>
                </a:gridCol>
                <a:gridCol w="841248">
                  <a:extLst>
                    <a:ext uri="{9D8B030D-6E8A-4147-A177-3AD203B41FA5}">
                      <a16:colId xmlns:a16="http://schemas.microsoft.com/office/drawing/2014/main" val="1067798836"/>
                    </a:ext>
                  </a:extLst>
                </a:gridCol>
                <a:gridCol w="996696">
                  <a:extLst>
                    <a:ext uri="{9D8B030D-6E8A-4147-A177-3AD203B41FA5}">
                      <a16:colId xmlns:a16="http://schemas.microsoft.com/office/drawing/2014/main" val="1389699858"/>
                    </a:ext>
                  </a:extLst>
                </a:gridCol>
              </a:tblGrid>
              <a:tr h="525623">
                <a:tc>
                  <a:txBody>
                    <a:bodyPr/>
                    <a:lstStyle/>
                    <a:p>
                      <a:pPr marL="283845" marR="0" indent="-6350" algn="l">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Class</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Precision</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Recall</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F1-Score</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Support</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060103930"/>
                  </a:ext>
                </a:extLst>
              </a:tr>
              <a:tr h="495756">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Normal Control (NC)</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0.00%</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72</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784512039"/>
                  </a:ext>
                </a:extLst>
              </a:tr>
              <a:tr h="697104">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Mild Cognitive Impairment (MCI)</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38.85%</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100.00%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55.96%</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115</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510203235"/>
                  </a:ext>
                </a:extLst>
              </a:tr>
              <a:tr h="495756">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Alzheimer (AD)</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0.00%</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109</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962788308"/>
                  </a:ext>
                </a:extLst>
              </a:tr>
              <a:tr h="596430">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Accuracy</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38.85%</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296</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250339515"/>
                  </a:ext>
                </a:extLst>
              </a:tr>
              <a:tr h="596430">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Macro Avg</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12.95%</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33.33%</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18.65%</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296</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765814360"/>
                  </a:ext>
                </a:extLst>
              </a:tr>
              <a:tr h="596430">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Weighted Avg</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15.09%</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38.85%</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21.74%</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296</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942044606"/>
                  </a:ext>
                </a:extLst>
              </a:tr>
            </a:tbl>
          </a:graphicData>
        </a:graphic>
      </p:graphicFrame>
      <p:sp>
        <p:nvSpPr>
          <p:cNvPr id="14" name="Rounded Rectangle 4">
            <a:extLst>
              <a:ext uri="{FF2B5EF4-FFF2-40B4-BE49-F238E27FC236}">
                <a16:creationId xmlns:a16="http://schemas.microsoft.com/office/drawing/2014/main" id="{5147DEF0-1BE6-9FE3-EBEE-1B9FFFF458AE}"/>
              </a:ext>
            </a:extLst>
          </p:cNvPr>
          <p:cNvSpPr/>
          <p:nvPr/>
        </p:nvSpPr>
        <p:spPr>
          <a:xfrm>
            <a:off x="548640" y="1499616"/>
            <a:ext cx="4599432"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2.VGG-16 results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Increased network depth to improve feature extraction from 3D MRI volumes.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Learned more complex spatial features using repeated convolutional layers.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Lack of </a:t>
            </a:r>
            <a:r>
              <a:rPr lang="en-US" sz="1400" b="1" dirty="0">
                <a:solidFill>
                  <a:schemeClr val="tx1"/>
                </a:solidFill>
                <a:latin typeface="Times New Roman" panose="02020603050405020304" pitchFamily="18" charset="0"/>
                <a:cs typeface="Times New Roman" panose="02020603050405020304" pitchFamily="18" charset="0"/>
              </a:rPr>
              <a:t>skip connections</a:t>
            </a:r>
            <a:r>
              <a:rPr lang="en-US" sz="1400" dirty="0">
                <a:solidFill>
                  <a:schemeClr val="tx1"/>
                </a:solidFill>
                <a:latin typeface="Times New Roman" panose="02020603050405020304" pitchFamily="18" charset="0"/>
                <a:cs typeface="Times New Roman" panose="02020603050405020304" pitchFamily="18" charset="0"/>
              </a:rPr>
              <a:t> caused gradient propagation problems during training.</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Deeper layers became difficult to optimize, limiting model performance.</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Testing accuracy remained unchanged at </a:t>
            </a:r>
            <a:r>
              <a:rPr lang="en-US" sz="1400" b="1" dirty="0">
                <a:solidFill>
                  <a:schemeClr val="tx1"/>
                </a:solidFill>
                <a:latin typeface="Times New Roman" panose="02020603050405020304" pitchFamily="18" charset="0"/>
                <a:cs typeface="Times New Roman" panose="02020603050405020304" pitchFamily="18" charset="0"/>
              </a:rPr>
              <a:t>38.85%</a:t>
            </a:r>
            <a:r>
              <a:rPr lang="en-US" sz="1400" dirty="0">
                <a:solidFill>
                  <a:schemeClr val="tx1"/>
                </a:solidFill>
                <a:latin typeface="Times New Roman" panose="02020603050405020304" pitchFamily="18" charset="0"/>
                <a:cs typeface="Times New Roman" panose="02020603050405020304" pitchFamily="18" charset="0"/>
              </a:rPr>
              <a:t>.</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model did not achieve improvement compared with the baseline 3D-CNN.</a:t>
            </a:r>
          </a:p>
          <a:p>
            <a:pPr algn="ctr">
              <a:spcAft>
                <a:spcPts val="1000"/>
              </a:spcAft>
              <a:defRPr sz="1600" b="1">
                <a:solidFill>
                  <a:srgbClr val="0F172A"/>
                </a:solidFill>
                <a:latin typeface="Arial"/>
              </a:defRPr>
            </a:pPr>
            <a:endParaRPr dirty="0"/>
          </a:p>
        </p:txBody>
      </p:sp>
      <p:pic>
        <p:nvPicPr>
          <p:cNvPr id="16" name="Picture 15">
            <a:extLst>
              <a:ext uri="{FF2B5EF4-FFF2-40B4-BE49-F238E27FC236}">
                <a16:creationId xmlns:a16="http://schemas.microsoft.com/office/drawing/2014/main" id="{D4C4A0D2-8F9F-D541-899F-B2905215AD72}"/>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009077222"/>
      </p:ext>
    </p:extLst>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64F60-4019-5C0A-2C38-A1995D7903E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F04FC1-358F-914B-71EF-10AA17C3461F}"/>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F04DDA07-305B-787C-5A35-76A3599A88DF}"/>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VGG-16 Confusion matrix</a:t>
            </a:r>
            <a:endParaRPr dirty="0"/>
          </a:p>
        </p:txBody>
      </p:sp>
      <p:sp>
        <p:nvSpPr>
          <p:cNvPr id="4" name="Rectangle 3">
            <a:extLst>
              <a:ext uri="{FF2B5EF4-FFF2-40B4-BE49-F238E27FC236}">
                <a16:creationId xmlns:a16="http://schemas.microsoft.com/office/drawing/2014/main" id="{05B9A397-C77E-6D53-83DA-2B73507B13E2}"/>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descr="jQJlu6yEAAAAASUVORK5CYII= (1089×889)">
            <a:extLst>
              <a:ext uri="{FF2B5EF4-FFF2-40B4-BE49-F238E27FC236}">
                <a16:creationId xmlns:a16="http://schemas.microsoft.com/office/drawing/2014/main" id="{209DA93F-0C68-3E5E-B124-C5D63CFE4E9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67120" y="1723263"/>
            <a:ext cx="5344160" cy="4362450"/>
          </a:xfrm>
          <a:prstGeom prst="rect">
            <a:avLst/>
          </a:prstGeom>
          <a:noFill/>
          <a:ln>
            <a:noFill/>
          </a:ln>
        </p:spPr>
      </p:pic>
      <p:sp>
        <p:nvSpPr>
          <p:cNvPr id="9" name="Rounded Rectangle 4">
            <a:extLst>
              <a:ext uri="{FF2B5EF4-FFF2-40B4-BE49-F238E27FC236}">
                <a16:creationId xmlns:a16="http://schemas.microsoft.com/office/drawing/2014/main" id="{80B59B19-5750-D773-DFF9-ABE10E54F2CA}"/>
              </a:ext>
            </a:extLst>
          </p:cNvPr>
          <p:cNvSpPr/>
          <p:nvPr/>
        </p:nvSpPr>
        <p:spPr>
          <a:xfrm>
            <a:off x="548640" y="1499616"/>
            <a:ext cx="4599432"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2.VGG-16 Confusion matrix</a:t>
            </a:r>
          </a:p>
          <a:p>
            <a:pPr marL="285750" indent="-285750">
              <a:lnSpc>
                <a:spcPct val="150000"/>
              </a:lnSpc>
              <a:buFont typeface="Arial" panose="020B0604020202020204" pitchFamily="34" charset="0"/>
              <a:buChar char="•"/>
            </a:pPr>
            <a:r>
              <a:rPr lang="en-US" sz="1400" dirty="0">
                <a:solidFill>
                  <a:schemeClr val="tx1"/>
                </a:solidFill>
              </a:rPr>
              <a:t>The model predicted all </a:t>
            </a:r>
            <a:r>
              <a:rPr lang="en-US" sz="1400" b="1" dirty="0">
                <a:solidFill>
                  <a:schemeClr val="tx1"/>
                </a:solidFill>
              </a:rPr>
              <a:t>296 test samples</a:t>
            </a:r>
            <a:r>
              <a:rPr lang="en-US" sz="1400" dirty="0">
                <a:solidFill>
                  <a:schemeClr val="tx1"/>
                </a:solidFill>
              </a:rPr>
              <a:t> as the </a:t>
            </a:r>
            <a:r>
              <a:rPr lang="en-US" sz="1400" b="1" dirty="0">
                <a:solidFill>
                  <a:schemeClr val="tx1"/>
                </a:solidFill>
              </a:rPr>
              <a:t>EMCI class</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Failed to correctly identify </a:t>
            </a:r>
            <a:r>
              <a:rPr lang="en-US" sz="1400" b="1" dirty="0">
                <a:solidFill>
                  <a:schemeClr val="tx1"/>
                </a:solidFill>
              </a:rPr>
              <a:t>Normal Control (NC)</a:t>
            </a:r>
            <a:r>
              <a:rPr lang="en-US" sz="1400" dirty="0">
                <a:solidFill>
                  <a:schemeClr val="tx1"/>
                </a:solidFill>
              </a:rPr>
              <a:t> and </a:t>
            </a:r>
            <a:r>
              <a:rPr lang="en-US" sz="1400" b="1" dirty="0">
                <a:solidFill>
                  <a:schemeClr val="tx1"/>
                </a:solidFill>
              </a:rPr>
              <a:t>Alzheimer’s Disease (AD)</a:t>
            </a:r>
            <a:r>
              <a:rPr lang="en-US" sz="1400" dirty="0">
                <a:solidFill>
                  <a:schemeClr val="tx1"/>
                </a:solidFill>
              </a:rPr>
              <a:t> cases.</a:t>
            </a:r>
          </a:p>
          <a:p>
            <a:pPr marL="285750" indent="-285750">
              <a:lnSpc>
                <a:spcPct val="150000"/>
              </a:lnSpc>
              <a:buFont typeface="Arial" panose="020B0604020202020204" pitchFamily="34" charset="0"/>
              <a:buChar char="•"/>
            </a:pPr>
            <a:r>
              <a:rPr lang="en-US" sz="1400" dirty="0">
                <a:solidFill>
                  <a:schemeClr val="tx1"/>
                </a:solidFill>
              </a:rPr>
              <a:t>Achieved a low </a:t>
            </a:r>
            <a:r>
              <a:rPr lang="en-US" sz="1400" b="1" dirty="0">
                <a:solidFill>
                  <a:schemeClr val="tx1"/>
                </a:solidFill>
              </a:rPr>
              <a:t>precision of 38.9%</a:t>
            </a:r>
            <a:r>
              <a:rPr lang="en-US" sz="1400" dirty="0">
                <a:solidFill>
                  <a:schemeClr val="tx1"/>
                </a:solidFill>
              </a:rPr>
              <a:t> and </a:t>
            </a:r>
            <a:r>
              <a:rPr lang="en-US" sz="1400" b="1" dirty="0">
                <a:solidFill>
                  <a:schemeClr val="tx1"/>
                </a:solidFill>
              </a:rPr>
              <a:t>balanced accuracy of 33.3%</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Results indicate strong class bias and limited ability to distinguish between different Alzheimer’s stages.</a:t>
            </a:r>
          </a:p>
          <a:p>
            <a:pPr algn="ctr">
              <a:spcAft>
                <a:spcPts val="1000"/>
              </a:spcAft>
              <a:defRPr sz="1600" b="1">
                <a:solidFill>
                  <a:srgbClr val="0F172A"/>
                </a:solidFill>
                <a:latin typeface="Arial"/>
              </a:defRPr>
            </a:pPr>
            <a:endParaRPr dirty="0"/>
          </a:p>
        </p:txBody>
      </p:sp>
      <p:pic>
        <p:nvPicPr>
          <p:cNvPr id="12" name="Picture 11">
            <a:extLst>
              <a:ext uri="{FF2B5EF4-FFF2-40B4-BE49-F238E27FC236}">
                <a16:creationId xmlns:a16="http://schemas.microsoft.com/office/drawing/2014/main" id="{D6D926AA-5EFE-C58D-BCAB-47DD9221AC96}"/>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152672554"/>
      </p:ext>
    </p:ext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473C1-D4D9-1A47-48AB-6DB553FD121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5976363-120B-0FED-23AB-8322873F1B0E}"/>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DA6E141B-D3EA-3CA6-B1EE-08BC2C1F684F}"/>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VGG-16 Training curves</a:t>
            </a:r>
            <a:endParaRPr dirty="0"/>
          </a:p>
        </p:txBody>
      </p:sp>
      <p:sp>
        <p:nvSpPr>
          <p:cNvPr id="4" name="Rectangle 3">
            <a:extLst>
              <a:ext uri="{FF2B5EF4-FFF2-40B4-BE49-F238E27FC236}">
                <a16:creationId xmlns:a16="http://schemas.microsoft.com/office/drawing/2014/main" id="{F05A8FD2-6796-07FA-5B12-2BEF05750DCA}"/>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678A628A-4E2E-4C73-3214-4469422B3297}"/>
              </a:ext>
            </a:extLst>
          </p:cNvPr>
          <p:cNvSpPr/>
          <p:nvPr/>
        </p:nvSpPr>
        <p:spPr>
          <a:xfrm>
            <a:off x="548640" y="1499616"/>
            <a:ext cx="4599432"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2.VGG-16 </a:t>
            </a:r>
            <a:r>
              <a:rPr lang="en-US" sz="1400" b="1" dirty="0">
                <a:solidFill>
                  <a:schemeClr val="tx1"/>
                </a:solidFill>
              </a:rPr>
              <a:t> Training Curve Analysis:</a:t>
            </a:r>
            <a:endParaRPr lang="en-US" sz="1400" dirty="0">
              <a:solidFill>
                <a:schemeClr val="tx1"/>
              </a:solidFill>
            </a:endParaRPr>
          </a:p>
          <a:p>
            <a:pPr marL="285750" indent="-285750">
              <a:lnSpc>
                <a:spcPct val="150000"/>
              </a:lnSpc>
              <a:buFont typeface="Arial" panose="020B0604020202020204" pitchFamily="34" charset="0"/>
              <a:buChar char="•"/>
            </a:pPr>
            <a:r>
              <a:rPr lang="en-US" sz="1400" dirty="0">
                <a:solidFill>
                  <a:schemeClr val="tx1"/>
                </a:solidFill>
              </a:rPr>
              <a:t>Training loss decreased initially, then remained nearly constant at </a:t>
            </a:r>
            <a:r>
              <a:rPr lang="en-US" sz="1400" b="1" dirty="0">
                <a:solidFill>
                  <a:schemeClr val="tx1"/>
                </a:solidFill>
              </a:rPr>
              <a:t>1.079</a:t>
            </a:r>
            <a:r>
              <a:rPr lang="en-US" sz="1400" dirty="0">
                <a:solidFill>
                  <a:schemeClr val="tx1"/>
                </a:solidFill>
              </a:rPr>
              <a:t> throughout training.</a:t>
            </a:r>
          </a:p>
          <a:p>
            <a:pPr marL="285750" indent="-285750">
              <a:lnSpc>
                <a:spcPct val="150000"/>
              </a:lnSpc>
              <a:buFont typeface="Arial" panose="020B0604020202020204" pitchFamily="34" charset="0"/>
              <a:buChar char="•"/>
            </a:pPr>
            <a:r>
              <a:rPr lang="en-US" sz="1400" dirty="0">
                <a:solidFill>
                  <a:schemeClr val="tx1"/>
                </a:solidFill>
              </a:rPr>
              <a:t>Accuracy improved during the first few epochs and then stabilized at approximately </a:t>
            </a:r>
            <a:r>
              <a:rPr lang="en-US" sz="1400" b="1" dirty="0">
                <a:solidFill>
                  <a:schemeClr val="tx1"/>
                </a:solidFill>
              </a:rPr>
              <a:t>38.8%</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The model showed limited learning progress and failed to improve further.</a:t>
            </a:r>
          </a:p>
          <a:p>
            <a:pPr marL="285750" indent="-285750">
              <a:lnSpc>
                <a:spcPct val="150000"/>
              </a:lnSpc>
              <a:buFont typeface="Arial" panose="020B0604020202020204" pitchFamily="34" charset="0"/>
              <a:buChar char="•"/>
            </a:pPr>
            <a:r>
              <a:rPr lang="en-US" sz="1400" dirty="0">
                <a:solidFill>
                  <a:schemeClr val="tx1"/>
                </a:solidFill>
              </a:rPr>
              <a:t>Performance limitations were likely caused by optimization issues, such as </a:t>
            </a:r>
            <a:r>
              <a:rPr lang="en-US" sz="1400" b="1" dirty="0">
                <a:solidFill>
                  <a:schemeClr val="tx1"/>
                </a:solidFill>
              </a:rPr>
              <a:t>vanishing gradients</a:t>
            </a:r>
            <a:r>
              <a:rPr lang="en-US" sz="1400" dirty="0">
                <a:solidFill>
                  <a:schemeClr val="tx1"/>
                </a:solidFill>
              </a:rPr>
              <a:t>.</a:t>
            </a:r>
          </a:p>
          <a:p>
            <a:pPr algn="ctr">
              <a:spcAft>
                <a:spcPts val="1000"/>
              </a:spcAft>
              <a:defRPr sz="1600" b="1">
                <a:solidFill>
                  <a:srgbClr val="0F172A"/>
                </a:solidFill>
                <a:latin typeface="Arial"/>
              </a:defRPr>
            </a:pPr>
            <a:endParaRPr dirty="0"/>
          </a:p>
        </p:txBody>
      </p:sp>
      <p:pic>
        <p:nvPicPr>
          <p:cNvPr id="5" name="Picture 4" descr="A graph of a training line&#10;&#10;AI-generated content may be incorrect.">
            <a:extLst>
              <a:ext uri="{FF2B5EF4-FFF2-40B4-BE49-F238E27FC236}">
                <a16:creationId xmlns:a16="http://schemas.microsoft.com/office/drawing/2014/main" id="{3E4BC04B-B390-3AFB-C2BA-D59D8026E88A}"/>
              </a:ext>
            </a:extLst>
          </p:cNvPr>
          <p:cNvPicPr>
            <a:picLocks noChangeAspect="1"/>
          </p:cNvPicPr>
          <p:nvPr/>
        </p:nvPicPr>
        <p:blipFill>
          <a:blip r:embed="rId2"/>
          <a:stretch>
            <a:fillRect/>
          </a:stretch>
        </p:blipFill>
        <p:spPr>
          <a:xfrm>
            <a:off x="5696712" y="2576893"/>
            <a:ext cx="6129020" cy="2143125"/>
          </a:xfrm>
          <a:prstGeom prst="rect">
            <a:avLst/>
          </a:prstGeom>
        </p:spPr>
      </p:pic>
      <p:pic>
        <p:nvPicPr>
          <p:cNvPr id="12" name="Picture 11">
            <a:extLst>
              <a:ext uri="{FF2B5EF4-FFF2-40B4-BE49-F238E27FC236}">
                <a16:creationId xmlns:a16="http://schemas.microsoft.com/office/drawing/2014/main" id="{18F3A15B-4F37-3452-A3C9-CA5AAFC9DEAF}"/>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461740144"/>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619AF-6509-8BE3-C3BE-808E268E612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33C7929-3143-42C3-37CA-7CC82EB9F418}"/>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98724452-961E-AC90-6C04-07F3BE9014AA}"/>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ResNet-18</a:t>
            </a:r>
            <a:endParaRPr dirty="0"/>
          </a:p>
        </p:txBody>
      </p:sp>
      <p:sp>
        <p:nvSpPr>
          <p:cNvPr id="4" name="Rectangle 3">
            <a:extLst>
              <a:ext uri="{FF2B5EF4-FFF2-40B4-BE49-F238E27FC236}">
                <a16:creationId xmlns:a16="http://schemas.microsoft.com/office/drawing/2014/main" id="{AD71C6CB-031A-D3F2-8DFC-FD3322FF39DE}"/>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AC0270BF-F164-1BD4-C44C-0CF3EA149B31}"/>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rPr>
              <a:t>Architecture</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chemeClr val="tx1"/>
                </a:solidFill>
              </a:rPr>
              <a:t>Adopt a </a:t>
            </a:r>
            <a:r>
              <a:rPr lang="en-US" sz="1400" b="1" dirty="0">
                <a:solidFill>
                  <a:schemeClr val="tx1"/>
                </a:solidFill>
              </a:rPr>
              <a:t>3D ResNet-18 model</a:t>
            </a:r>
            <a:r>
              <a:rPr lang="en-US" sz="1400" dirty="0">
                <a:solidFill>
                  <a:schemeClr val="tx1"/>
                </a:solidFill>
              </a:rPr>
              <a:t> to overcome the vanishing gradient problem and improve classification performance.</a:t>
            </a:r>
          </a:p>
          <a:p>
            <a:pPr marL="285750" indent="-285750">
              <a:buFont typeface="Arial" panose="020B0604020202020204" pitchFamily="34" charset="0"/>
              <a:buChar char="•"/>
            </a:pPr>
            <a:r>
              <a:rPr lang="en-US" sz="1400" dirty="0">
                <a:solidFill>
                  <a:schemeClr val="tx1"/>
                </a:solidFill>
              </a:rPr>
              <a:t>Use </a:t>
            </a:r>
            <a:r>
              <a:rPr lang="en-US" sz="1400" b="1" dirty="0">
                <a:solidFill>
                  <a:schemeClr val="tx1"/>
                </a:solidFill>
                <a:latin typeface="Times New Roman" panose="02020603050405020304" pitchFamily="18" charset="0"/>
                <a:cs typeface="Times New Roman" panose="02020603050405020304" pitchFamily="18" charset="0"/>
              </a:rPr>
              <a:t>residual</a:t>
            </a:r>
            <a:r>
              <a:rPr lang="en-US" sz="1400" b="1" dirty="0">
                <a:solidFill>
                  <a:schemeClr val="tx1"/>
                </a:solidFill>
              </a:rPr>
              <a:t> skip connections</a:t>
            </a:r>
            <a:r>
              <a:rPr lang="en-US" sz="1400" dirty="0">
                <a:solidFill>
                  <a:schemeClr val="tx1"/>
                </a:solidFill>
              </a:rPr>
              <a:t> to enhance gradient flow and stabilize deep network training.</a:t>
            </a:r>
          </a:p>
          <a:p>
            <a:pPr marL="285750" indent="-285750">
              <a:buFont typeface="Arial" panose="020B0604020202020204" pitchFamily="34" charset="0"/>
              <a:buChar char="•"/>
            </a:pPr>
            <a:r>
              <a:rPr lang="en-US" sz="1400" dirty="0">
                <a:solidFill>
                  <a:schemeClr val="tx1"/>
                </a:solidFill>
              </a:rPr>
              <a:t>Enable deeper feature learning from 3D MRI volumes without significant optimization difficulties.</a:t>
            </a:r>
          </a:p>
          <a:p>
            <a:pPr marL="285750" indent="-285750">
              <a:buFont typeface="Arial" panose="020B0604020202020204" pitchFamily="34" charset="0"/>
              <a:buChar char="•"/>
            </a:pPr>
            <a:r>
              <a:rPr lang="en-US" sz="1400" dirty="0">
                <a:solidFill>
                  <a:schemeClr val="tx1"/>
                </a:solidFill>
              </a:rPr>
              <a:t>Extract high-level volumetric features from MRI scans using a pretrained 3D ResNet-18 backbone.</a:t>
            </a:r>
          </a:p>
          <a:p>
            <a:pPr marL="285750" indent="-285750">
              <a:buFont typeface="Arial" panose="020B0604020202020204" pitchFamily="34" charset="0"/>
              <a:buChar char="•"/>
            </a:pPr>
            <a:r>
              <a:rPr lang="en-US" sz="1400" dirty="0">
                <a:solidFill>
                  <a:schemeClr val="tx1"/>
                </a:solidFill>
              </a:rPr>
              <a:t>Generate compact MRI feature representations for integration with other data modalities.</a:t>
            </a:r>
          </a:p>
          <a:p>
            <a:pPr marL="285750" indent="-285750">
              <a:buFont typeface="Arial" panose="020B0604020202020204" pitchFamily="34" charset="0"/>
              <a:buChar char="•"/>
            </a:pPr>
            <a:r>
              <a:rPr lang="en-US" sz="1400" dirty="0">
                <a:solidFill>
                  <a:schemeClr val="tx1"/>
                </a:solidFill>
              </a:rPr>
              <a:t>Prepare extracted MRI features for the </a:t>
            </a:r>
            <a:r>
              <a:rPr lang="en-US" sz="1400" b="1" dirty="0">
                <a:solidFill>
                  <a:schemeClr val="tx1"/>
                </a:solidFill>
              </a:rPr>
              <a:t>multimodal fusion stage</a:t>
            </a:r>
            <a:r>
              <a:rPr lang="en-US" sz="1400" dirty="0">
                <a:solidFill>
                  <a:schemeClr val="tx1"/>
                </a:solidFill>
              </a:rPr>
              <a:t> with clinical data.</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a:extLst>
              <a:ext uri="{FF2B5EF4-FFF2-40B4-BE49-F238E27FC236}">
                <a16:creationId xmlns:a16="http://schemas.microsoft.com/office/drawing/2014/main" id="{4B92ACD6-60A6-57D5-39B2-87B1657B51C7}"/>
              </a:ext>
            </a:extLst>
          </p:cNvPr>
          <p:cNvPicPr>
            <a:picLocks noChangeAspect="1"/>
          </p:cNvPicPr>
          <p:nvPr/>
        </p:nvPicPr>
        <p:blipFill>
          <a:blip r:embed="rId2"/>
          <a:stretch>
            <a:fillRect/>
          </a:stretch>
        </p:blipFill>
        <p:spPr>
          <a:xfrm>
            <a:off x="5570220" y="2307272"/>
            <a:ext cx="5989320" cy="2243455"/>
          </a:xfrm>
          <a:prstGeom prst="rect">
            <a:avLst/>
          </a:prstGeom>
        </p:spPr>
      </p:pic>
      <p:pic>
        <p:nvPicPr>
          <p:cNvPr id="7" name="Picture 6">
            <a:extLst>
              <a:ext uri="{FF2B5EF4-FFF2-40B4-BE49-F238E27FC236}">
                <a16:creationId xmlns:a16="http://schemas.microsoft.com/office/drawing/2014/main" id="{05DDA1C8-136B-1830-9610-03C3C98FAC68}"/>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2019531036"/>
      </p:ext>
    </p:ext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C6994-2A84-2AA6-7516-FACB1EFF742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AE86D47-D3AF-D4B9-FC9E-577962BAE897}"/>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97F2DE93-DCD4-3E15-F1BA-33571F36EC5E}"/>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ResNet-18 Results</a:t>
            </a:r>
            <a:endParaRPr dirty="0"/>
          </a:p>
        </p:txBody>
      </p:sp>
      <p:sp>
        <p:nvSpPr>
          <p:cNvPr id="4" name="Rectangle 3">
            <a:extLst>
              <a:ext uri="{FF2B5EF4-FFF2-40B4-BE49-F238E27FC236}">
                <a16:creationId xmlns:a16="http://schemas.microsoft.com/office/drawing/2014/main" id="{5901586C-32BB-FF44-0ED6-65F97745A455}"/>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1993ED86-DA1A-97BE-D4EB-DF63BE669746}"/>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latin typeface="Times New Roman" panose="02020603050405020304" pitchFamily="18" charset="0"/>
                <a:cs typeface="Times New Roman" panose="02020603050405020304" pitchFamily="18" charset="0"/>
              </a:rPr>
              <a:t>Results</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Achieved a significant improvement in testing accuracy, reaching </a:t>
            </a:r>
            <a:r>
              <a:rPr lang="en-US" sz="1400" b="1" dirty="0">
                <a:solidFill>
                  <a:schemeClr val="tx1"/>
                </a:solidFill>
                <a:latin typeface="Times New Roman" panose="02020603050405020304" pitchFamily="18" charset="0"/>
                <a:cs typeface="Times New Roman" panose="02020603050405020304" pitchFamily="18" charset="0"/>
              </a:rPr>
              <a:t>98.31%</a:t>
            </a:r>
            <a:r>
              <a:rPr lang="en-US" sz="14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Residual connections improved training stability and feature learning.</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Pretrained convolutional weights enhanced the extraction of informative MRI features.</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Generated effective </a:t>
            </a:r>
            <a:r>
              <a:rPr lang="en-US" sz="1400" b="1" dirty="0">
                <a:solidFill>
                  <a:schemeClr val="tx1"/>
                </a:solidFill>
                <a:latin typeface="Times New Roman" panose="02020603050405020304" pitchFamily="18" charset="0"/>
                <a:cs typeface="Times New Roman" panose="02020603050405020304" pitchFamily="18" charset="0"/>
              </a:rPr>
              <a:t>512-dimensional visual feature representations</a:t>
            </a:r>
            <a:r>
              <a:rPr lang="en-US" sz="1400" dirty="0">
                <a:solidFill>
                  <a:schemeClr val="tx1"/>
                </a:solidFill>
                <a:latin typeface="Times New Roman" panose="02020603050405020304" pitchFamily="18" charset="0"/>
                <a:cs typeface="Times New Roman" panose="02020603050405020304" pitchFamily="18" charset="0"/>
              </a:rPr>
              <a:t> for classification.</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Demonstrated superior performance compared with previous CNN-based architectures.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graphicFrame>
        <p:nvGraphicFramePr>
          <p:cNvPr id="5" name="Table 4">
            <a:extLst>
              <a:ext uri="{FF2B5EF4-FFF2-40B4-BE49-F238E27FC236}">
                <a16:creationId xmlns:a16="http://schemas.microsoft.com/office/drawing/2014/main" id="{B0B2EA6F-3238-3E7F-2207-750E2E3967B4}"/>
              </a:ext>
            </a:extLst>
          </p:cNvPr>
          <p:cNvGraphicFramePr>
            <a:graphicFrameLocks noGrp="1"/>
          </p:cNvGraphicFramePr>
          <p:nvPr>
            <p:extLst>
              <p:ext uri="{D42A27DB-BD31-4B8C-83A1-F6EECF244321}">
                <p14:modId xmlns:p14="http://schemas.microsoft.com/office/powerpoint/2010/main" val="3809449135"/>
              </p:ext>
            </p:extLst>
          </p:nvPr>
        </p:nvGraphicFramePr>
        <p:xfrm>
          <a:off x="5718050" y="2040762"/>
          <a:ext cx="5925310" cy="3564509"/>
        </p:xfrm>
        <a:graphic>
          <a:graphicData uri="http://schemas.openxmlformats.org/drawingml/2006/table">
            <a:tbl>
              <a:tblPr firstRow="1" firstCol="1" bandRow="1">
                <a:tableStyleId>{69012ECD-51FC-41F1-AA8D-1B2483CD663E}</a:tableStyleId>
              </a:tblPr>
              <a:tblGrid>
                <a:gridCol w="1341118">
                  <a:extLst>
                    <a:ext uri="{9D8B030D-6E8A-4147-A177-3AD203B41FA5}">
                      <a16:colId xmlns:a16="http://schemas.microsoft.com/office/drawing/2014/main" val="1071415646"/>
                    </a:ext>
                  </a:extLst>
                </a:gridCol>
                <a:gridCol w="1325880">
                  <a:extLst>
                    <a:ext uri="{9D8B030D-6E8A-4147-A177-3AD203B41FA5}">
                      <a16:colId xmlns:a16="http://schemas.microsoft.com/office/drawing/2014/main" val="702914495"/>
                    </a:ext>
                  </a:extLst>
                </a:gridCol>
                <a:gridCol w="1069848">
                  <a:extLst>
                    <a:ext uri="{9D8B030D-6E8A-4147-A177-3AD203B41FA5}">
                      <a16:colId xmlns:a16="http://schemas.microsoft.com/office/drawing/2014/main" val="3618153829"/>
                    </a:ext>
                  </a:extLst>
                </a:gridCol>
                <a:gridCol w="1069848">
                  <a:extLst>
                    <a:ext uri="{9D8B030D-6E8A-4147-A177-3AD203B41FA5}">
                      <a16:colId xmlns:a16="http://schemas.microsoft.com/office/drawing/2014/main" val="486467698"/>
                    </a:ext>
                  </a:extLst>
                </a:gridCol>
                <a:gridCol w="1118616">
                  <a:extLst>
                    <a:ext uri="{9D8B030D-6E8A-4147-A177-3AD203B41FA5}">
                      <a16:colId xmlns:a16="http://schemas.microsoft.com/office/drawing/2014/main" val="3916109515"/>
                    </a:ext>
                  </a:extLst>
                </a:gridCol>
              </a:tblGrid>
              <a:tr h="332499">
                <a:tc>
                  <a:txBody>
                    <a:bodyPr/>
                    <a:lstStyle/>
                    <a:p>
                      <a:pPr marL="171450" marR="0" indent="-6350" algn="l" rtl="0">
                        <a:lnSpc>
                          <a:spcPct val="115000"/>
                        </a:lnSpc>
                        <a:spcAft>
                          <a:spcPts val="1000"/>
                        </a:spcAft>
                        <a:buNone/>
                      </a:pPr>
                      <a:r>
                        <a:rPr lang="en-US" sz="1400" dirty="0">
                          <a:effectLst/>
                        </a:rPr>
                        <a:t>Class</a:t>
                      </a:r>
                      <a:endParaRPr lang="en-US" sz="14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Precision</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Recall</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F1-Score</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Support</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48084796"/>
                  </a:ext>
                </a:extLst>
              </a:tr>
              <a:tr h="589384">
                <a:tc>
                  <a:txBody>
                    <a:bodyPr/>
                    <a:lstStyle/>
                    <a:p>
                      <a:pPr marL="171450" marR="0" indent="-6350" algn="l" rtl="0">
                        <a:lnSpc>
                          <a:spcPct val="115000"/>
                        </a:lnSpc>
                        <a:spcAft>
                          <a:spcPts val="1000"/>
                        </a:spcAft>
                        <a:buNone/>
                      </a:pPr>
                      <a:r>
                        <a:rPr lang="en-US" sz="12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98.59%</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97.22%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97.90%</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72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44869587"/>
                  </a:ext>
                </a:extLst>
              </a:tr>
              <a:tr h="893676">
                <a:tc>
                  <a:txBody>
                    <a:bodyPr/>
                    <a:lstStyle/>
                    <a:p>
                      <a:pPr marL="171450" marR="0" indent="-6350" algn="l" rtl="0">
                        <a:lnSpc>
                          <a:spcPct val="115000"/>
                        </a:lnSpc>
                        <a:spcAft>
                          <a:spcPts val="1000"/>
                        </a:spcAft>
                        <a:buNone/>
                      </a:pPr>
                      <a:r>
                        <a:rPr lang="en-US" sz="1200">
                          <a:effectLst/>
                        </a:rPr>
                        <a:t>Mild Cognitive Impairment (MCI)</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99.12%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97.39%</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98.25%</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115</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87671602"/>
                  </a:ext>
                </a:extLst>
              </a:tr>
              <a:tr h="589384">
                <a:tc>
                  <a:txBody>
                    <a:bodyPr/>
                    <a:lstStyle/>
                    <a:p>
                      <a:pPr marL="171450" marR="0" indent="-6350" algn="l" rtl="0">
                        <a:lnSpc>
                          <a:spcPct val="115000"/>
                        </a:lnSpc>
                        <a:spcAft>
                          <a:spcPts val="1000"/>
                        </a:spcAft>
                        <a:buNone/>
                      </a:pPr>
                      <a:r>
                        <a:rPr lang="en-US" sz="1200">
                          <a:effectLst/>
                        </a:rPr>
                        <a:t>Alzheimer's Disease (AD)</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97.32%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100.00%</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98.64%</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109</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50120651"/>
                  </a:ext>
                </a:extLst>
              </a:tr>
              <a:tr h="285091">
                <a:tc>
                  <a:txBody>
                    <a:bodyPr/>
                    <a:lstStyle/>
                    <a:p>
                      <a:pPr marL="171450" marR="0" indent="-6350" algn="l" rtl="0">
                        <a:lnSpc>
                          <a:spcPct val="115000"/>
                        </a:lnSpc>
                        <a:spcAft>
                          <a:spcPts val="1000"/>
                        </a:spcAft>
                        <a:buNone/>
                      </a:pPr>
                      <a:r>
                        <a:rPr lang="en-US" sz="1200">
                          <a:effectLst/>
                        </a:rPr>
                        <a:t>Accuracy</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98.31%</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20026088"/>
                  </a:ext>
                </a:extLst>
              </a:tr>
              <a:tr h="285091">
                <a:tc>
                  <a:txBody>
                    <a:bodyPr/>
                    <a:lstStyle/>
                    <a:p>
                      <a:pPr marL="171450" marR="0" indent="-6350" algn="l" rtl="0">
                        <a:lnSpc>
                          <a:spcPct val="115000"/>
                        </a:lnSpc>
                        <a:spcAft>
                          <a:spcPts val="1000"/>
                        </a:spcAft>
                        <a:buNone/>
                      </a:pPr>
                      <a:r>
                        <a:rPr lang="en-US" sz="1200">
                          <a:effectLst/>
                        </a:rPr>
                        <a:t>Macro Average</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98.34%</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98.20%</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98.26%</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0990"/>
                  </a:ext>
                </a:extLst>
              </a:tr>
              <a:tr h="589384">
                <a:tc>
                  <a:txBody>
                    <a:bodyPr/>
                    <a:lstStyle/>
                    <a:p>
                      <a:pPr marL="171450" marR="0" indent="-6350" algn="l" rtl="0">
                        <a:lnSpc>
                          <a:spcPct val="115000"/>
                        </a:lnSpc>
                        <a:spcAft>
                          <a:spcPts val="1000"/>
                        </a:spcAft>
                        <a:buNone/>
                      </a:pPr>
                      <a:r>
                        <a:rPr lang="en-US" sz="1200">
                          <a:effectLst/>
                        </a:rPr>
                        <a:t>Weighted Average</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98.33%</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98.31%</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98.31%</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dirty="0">
                          <a:effectLst/>
                        </a:rPr>
                        <a:t>296</a:t>
                      </a:r>
                      <a:endParaRPr lang="en-US" sz="14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60424902"/>
                  </a:ext>
                </a:extLst>
              </a:tr>
            </a:tbl>
          </a:graphicData>
        </a:graphic>
      </p:graphicFrame>
      <p:pic>
        <p:nvPicPr>
          <p:cNvPr id="7" name="Picture 6">
            <a:extLst>
              <a:ext uri="{FF2B5EF4-FFF2-40B4-BE49-F238E27FC236}">
                <a16:creationId xmlns:a16="http://schemas.microsoft.com/office/drawing/2014/main" id="{AA3F2191-DB9E-B98C-3B86-2776F7A29D2D}"/>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890057205"/>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1A885-34E6-B4F1-DB6B-21A40E22B30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23D0DF-F70D-B63B-F932-E3CD1F229A48}"/>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3FDC99AD-4D16-A937-8AD6-F835E3E6ECC3}"/>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ResNet-18 Confusion matrix</a:t>
            </a:r>
            <a:endParaRPr dirty="0"/>
          </a:p>
        </p:txBody>
      </p:sp>
      <p:sp>
        <p:nvSpPr>
          <p:cNvPr id="4" name="Rectangle 3">
            <a:extLst>
              <a:ext uri="{FF2B5EF4-FFF2-40B4-BE49-F238E27FC236}">
                <a16:creationId xmlns:a16="http://schemas.microsoft.com/office/drawing/2014/main" id="{8ECBFD2A-53FE-AD96-B1A0-A0C3DBCA9E4E}"/>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10D00B8A-5735-34BE-9D05-307E12F9856A}"/>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rPr>
              <a:t>Confusion Matrix Analysis</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1400" dirty="0">
                <a:solidFill>
                  <a:schemeClr val="tx1"/>
                </a:solidFill>
              </a:rPr>
              <a:t>Successfully classified the majority of test samples across all three classes.</a:t>
            </a:r>
          </a:p>
          <a:p>
            <a:pPr marL="285750" indent="-285750">
              <a:lnSpc>
                <a:spcPct val="150000"/>
              </a:lnSpc>
              <a:buFont typeface="Arial" panose="020B0604020202020204" pitchFamily="34" charset="0"/>
              <a:buChar char="•"/>
            </a:pPr>
            <a:r>
              <a:rPr lang="en-US" sz="1400" dirty="0">
                <a:solidFill>
                  <a:schemeClr val="tx1"/>
                </a:solidFill>
              </a:rPr>
              <a:t>Correctly identified </a:t>
            </a:r>
            <a:r>
              <a:rPr lang="en-US" sz="1400" b="1" dirty="0">
                <a:solidFill>
                  <a:schemeClr val="tx1"/>
                </a:solidFill>
              </a:rPr>
              <a:t>70 NC</a:t>
            </a:r>
            <a:r>
              <a:rPr lang="en-US" sz="1400" dirty="0">
                <a:solidFill>
                  <a:schemeClr val="tx1"/>
                </a:solidFill>
              </a:rPr>
              <a:t>, </a:t>
            </a:r>
            <a:r>
              <a:rPr lang="en-US" sz="1400" b="1" dirty="0">
                <a:solidFill>
                  <a:schemeClr val="tx1"/>
                </a:solidFill>
              </a:rPr>
              <a:t>112 MCI</a:t>
            </a:r>
            <a:r>
              <a:rPr lang="en-US" sz="1400" dirty="0">
                <a:solidFill>
                  <a:schemeClr val="tx1"/>
                </a:solidFill>
              </a:rPr>
              <a:t>, and </a:t>
            </a:r>
            <a:r>
              <a:rPr lang="en-US" sz="1400" b="1" dirty="0">
                <a:solidFill>
                  <a:schemeClr val="tx1"/>
                </a:solidFill>
              </a:rPr>
              <a:t>109 AD</a:t>
            </a:r>
            <a:r>
              <a:rPr lang="en-US" sz="1400" dirty="0">
                <a:solidFill>
                  <a:schemeClr val="tx1"/>
                </a:solidFill>
              </a:rPr>
              <a:t> cases.</a:t>
            </a:r>
          </a:p>
          <a:p>
            <a:pPr marL="285750" indent="-285750">
              <a:lnSpc>
                <a:spcPct val="150000"/>
              </a:lnSpc>
              <a:buFont typeface="Arial" panose="020B0604020202020204" pitchFamily="34" charset="0"/>
              <a:buChar char="•"/>
            </a:pPr>
            <a:r>
              <a:rPr lang="en-US" sz="1400" dirty="0">
                <a:solidFill>
                  <a:schemeClr val="tx1"/>
                </a:solidFill>
              </a:rPr>
              <a:t>Only </a:t>
            </a:r>
            <a:r>
              <a:rPr lang="en-US" sz="1400" b="1" dirty="0">
                <a:solidFill>
                  <a:schemeClr val="tx1"/>
                </a:solidFill>
              </a:rPr>
              <a:t>4 out of 292 test samples</a:t>
            </a:r>
            <a:r>
              <a:rPr lang="en-US" sz="1400" dirty="0">
                <a:solidFill>
                  <a:schemeClr val="tx1"/>
                </a:solidFill>
              </a:rPr>
              <a:t> were misclassified.</a:t>
            </a:r>
          </a:p>
          <a:p>
            <a:pPr marL="285750" indent="-285750">
              <a:lnSpc>
                <a:spcPct val="150000"/>
              </a:lnSpc>
              <a:buFont typeface="Arial" panose="020B0604020202020204" pitchFamily="34" charset="0"/>
              <a:buChar char="•"/>
            </a:pPr>
            <a:r>
              <a:rPr lang="en-US" sz="1400" dirty="0">
                <a:solidFill>
                  <a:schemeClr val="tx1"/>
                </a:solidFill>
              </a:rPr>
              <a:t>Demonstrated strong classification capability and improved class discrimination.</a:t>
            </a:r>
          </a:p>
          <a:p>
            <a:pPr marL="285750" indent="-285750">
              <a:lnSpc>
                <a:spcPct val="150000"/>
              </a:lnSpc>
              <a:buFont typeface="Arial" panose="020B0604020202020204" pitchFamily="34" charset="0"/>
              <a:buChar char="•"/>
            </a:pPr>
            <a:r>
              <a:rPr lang="en-US" sz="1400" dirty="0">
                <a:solidFill>
                  <a:schemeClr val="tx1"/>
                </a:solidFill>
              </a:rPr>
              <a:t>Confirmed the effectiveness of the 3D ResNet-18 model for Alzheimer’s disease classification.</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descr="wfonPvAOTcwTQAAAABJRU5ErkJggg== (1012×889)">
            <a:extLst>
              <a:ext uri="{FF2B5EF4-FFF2-40B4-BE49-F238E27FC236}">
                <a16:creationId xmlns:a16="http://schemas.microsoft.com/office/drawing/2014/main" id="{EF0FA28D-5607-A876-07EB-328279C73B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0041" y="1635574"/>
            <a:ext cx="5003927" cy="4396163"/>
          </a:xfrm>
          <a:prstGeom prst="rect">
            <a:avLst/>
          </a:prstGeom>
          <a:noFill/>
          <a:ln>
            <a:noFill/>
          </a:ln>
        </p:spPr>
      </p:pic>
      <p:pic>
        <p:nvPicPr>
          <p:cNvPr id="7" name="Picture 6">
            <a:extLst>
              <a:ext uri="{FF2B5EF4-FFF2-40B4-BE49-F238E27FC236}">
                <a16:creationId xmlns:a16="http://schemas.microsoft.com/office/drawing/2014/main" id="{700B6458-573A-C463-88F7-EEB04B8A2331}"/>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571499147"/>
      </p:ext>
    </p:ext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73DE0-893D-F7CA-2203-12E0C232F60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5343ED-2DD9-FBBF-CEC6-D6B4BAA83CF9}"/>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C71CC77C-71B1-BED3-E31F-FBFD77BFB338}"/>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ResNet-18 Training curves</a:t>
            </a:r>
            <a:endParaRPr dirty="0"/>
          </a:p>
        </p:txBody>
      </p:sp>
      <p:sp>
        <p:nvSpPr>
          <p:cNvPr id="4" name="Rectangle 3">
            <a:extLst>
              <a:ext uri="{FF2B5EF4-FFF2-40B4-BE49-F238E27FC236}">
                <a16:creationId xmlns:a16="http://schemas.microsoft.com/office/drawing/2014/main" id="{986BB40A-872D-9DA0-390A-4E920ED6674D}"/>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327AA033-E30E-A4F3-FE7F-9FA18437B846}"/>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latin typeface="Times New Roman" panose="02020603050405020304" pitchFamily="18" charset="0"/>
                <a:cs typeface="Times New Roman" panose="02020603050405020304" pitchFamily="18" charset="0"/>
              </a:rPr>
              <a:t>Training Curve Analysis</a:t>
            </a:r>
            <a:endParaRPr lang="en-US" sz="1400" dirty="0">
              <a:solidFill>
                <a:schemeClr val="tx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Training and validation loss decreased consistently toward zero.</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model achieved stable learning without signs of overfitting.</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Residual connections improved gradient flow and training stability.</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network learned robust and meaningful features from MRI data.</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5" name="Picture 4" descr="wcgZtLeoatsrwAAAABJRU5ErkJggg== (1389×490)">
            <a:extLst>
              <a:ext uri="{FF2B5EF4-FFF2-40B4-BE49-F238E27FC236}">
                <a16:creationId xmlns:a16="http://schemas.microsoft.com/office/drawing/2014/main" id="{AF7FEB49-F144-0613-4955-9960051974B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96712" y="2358390"/>
            <a:ext cx="6059869" cy="2324100"/>
          </a:xfrm>
          <a:prstGeom prst="rect">
            <a:avLst/>
          </a:prstGeom>
          <a:noFill/>
          <a:ln>
            <a:noFill/>
          </a:ln>
        </p:spPr>
      </p:pic>
      <p:pic>
        <p:nvPicPr>
          <p:cNvPr id="7" name="Picture 6">
            <a:extLst>
              <a:ext uri="{FF2B5EF4-FFF2-40B4-BE49-F238E27FC236}">
                <a16:creationId xmlns:a16="http://schemas.microsoft.com/office/drawing/2014/main" id="{E1B3E87D-E2AC-AC8D-9098-EBFEB3E32B50}"/>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478667172"/>
      </p:ext>
    </p:extLst>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Multimodal Data Fusion Model</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10728655"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Develop a </a:t>
            </a:r>
            <a:r>
              <a:rPr lang="en-US" sz="1600" b="1" dirty="0">
                <a:solidFill>
                  <a:schemeClr val="tx1"/>
                </a:solidFill>
                <a:latin typeface="Times New Roman" panose="02020603050405020304" pitchFamily="18" charset="0"/>
                <a:cs typeface="Times New Roman" panose="02020603050405020304" pitchFamily="18" charset="0"/>
              </a:rPr>
              <a:t>multimodal deep learning framework</a:t>
            </a:r>
            <a:r>
              <a:rPr lang="en-US" sz="1600" dirty="0">
                <a:solidFill>
                  <a:schemeClr val="tx1"/>
                </a:solidFill>
                <a:latin typeface="Times New Roman" panose="02020603050405020304" pitchFamily="18" charset="0"/>
                <a:cs typeface="Times New Roman" panose="02020603050405020304" pitchFamily="18" charset="0"/>
              </a:rPr>
              <a:t> combining MRI and clinical-cognitive information for Alzheimer’s diagnosis.</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Overcome limitations of single-modality models by integrating complementary data sources.</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Extract high-level MRI features using a pretrained </a:t>
            </a:r>
            <a:r>
              <a:rPr lang="en-US" sz="1600" b="1" dirty="0">
                <a:solidFill>
                  <a:schemeClr val="tx1"/>
                </a:solidFill>
                <a:latin typeface="Times New Roman" panose="02020603050405020304" pitchFamily="18" charset="0"/>
                <a:cs typeface="Times New Roman" panose="02020603050405020304" pitchFamily="18" charset="0"/>
              </a:rPr>
              <a:t>3D ResNet-18</a:t>
            </a:r>
            <a:r>
              <a:rPr lang="en-US" sz="1600" dirty="0">
                <a:solidFill>
                  <a:schemeClr val="tx1"/>
                </a:solidFill>
                <a:latin typeface="Times New Roman" panose="02020603050405020304" pitchFamily="18" charset="0"/>
                <a:cs typeface="Times New Roman" panose="02020603050405020304" pitchFamily="18" charset="0"/>
              </a:rPr>
              <a:t> backbone.</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Process clinical features (gender, education level, and MMSE score) to generate clinical representations.</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Combine MRI and clinical features using a </a:t>
            </a:r>
            <a:r>
              <a:rPr lang="en-US" sz="1600" b="1" dirty="0">
                <a:solidFill>
                  <a:schemeClr val="tx1"/>
                </a:solidFill>
                <a:latin typeface="Times New Roman" panose="02020603050405020304" pitchFamily="18" charset="0"/>
                <a:cs typeface="Times New Roman" panose="02020603050405020304" pitchFamily="18" charset="0"/>
              </a:rPr>
              <a:t>late fusion strategy</a:t>
            </a:r>
            <a:r>
              <a:rPr lang="en-US" sz="16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Use an MLP classifier with class-balanced weighting for final multi-class prediction (</a:t>
            </a:r>
            <a:r>
              <a:rPr lang="en-US" sz="1600" b="1" dirty="0">
                <a:solidFill>
                  <a:schemeClr val="tx1"/>
                </a:solidFill>
                <a:latin typeface="Times New Roman" panose="02020603050405020304" pitchFamily="18" charset="0"/>
                <a:cs typeface="Times New Roman" panose="02020603050405020304" pitchFamily="18" charset="0"/>
              </a:rPr>
              <a:t>NC, MCI, and AD</a:t>
            </a:r>
            <a:r>
              <a:rPr lang="en-US" sz="16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Create a unified feature representation that captures both </a:t>
            </a:r>
            <a:r>
              <a:rPr lang="en-US" sz="1600" b="1" dirty="0">
                <a:solidFill>
                  <a:schemeClr val="tx1"/>
                </a:solidFill>
                <a:latin typeface="Times New Roman" panose="02020603050405020304" pitchFamily="18" charset="0"/>
                <a:cs typeface="Times New Roman" panose="02020603050405020304" pitchFamily="18" charset="0"/>
              </a:rPr>
              <a:t>brain structural changes</a:t>
            </a:r>
            <a:r>
              <a:rPr lang="en-US" sz="1600" dirty="0">
                <a:solidFill>
                  <a:schemeClr val="tx1"/>
                </a:solidFill>
                <a:latin typeface="Times New Roman" panose="02020603050405020304" pitchFamily="18" charset="0"/>
                <a:cs typeface="Times New Roman" panose="02020603050405020304" pitchFamily="18" charset="0"/>
              </a:rPr>
              <a:t> and </a:t>
            </a:r>
            <a:r>
              <a:rPr lang="en-US" sz="1600" b="1" dirty="0">
                <a:solidFill>
                  <a:schemeClr val="tx1"/>
                </a:solidFill>
                <a:latin typeface="Times New Roman" panose="02020603050405020304" pitchFamily="18" charset="0"/>
                <a:cs typeface="Times New Roman" panose="02020603050405020304" pitchFamily="18" charset="0"/>
              </a:rPr>
              <a:t>clinical characteristics</a:t>
            </a:r>
            <a:r>
              <a:rPr lang="en-US" sz="16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Improve diagnostic accuracy through comprehensive multimodal learning.</a:t>
            </a:r>
          </a:p>
          <a:p>
            <a:pPr algn="ctr">
              <a:spcAft>
                <a:spcPts val="1000"/>
              </a:spcAft>
              <a:defRPr sz="1600" b="1">
                <a:solidFill>
                  <a:srgbClr val="0F172A"/>
                </a:solidFill>
                <a:latin typeface="Arial"/>
              </a:defRPr>
            </a:pPr>
            <a:endParaRPr dirty="0"/>
          </a:p>
        </p:txBody>
      </p:sp>
      <p:pic>
        <p:nvPicPr>
          <p:cNvPr id="7" name="Picture 6">
            <a:extLst>
              <a:ext uri="{FF2B5EF4-FFF2-40B4-BE49-F238E27FC236}">
                <a16:creationId xmlns:a16="http://schemas.microsoft.com/office/drawing/2014/main" id="{24D6215C-340B-0BDC-354A-350B1BC17C46}"/>
              </a:ext>
            </a:extLst>
          </p:cNvPr>
          <p:cNvPicPr>
            <a:picLocks noChangeAspect="1"/>
          </p:cNvPicPr>
          <p:nvPr/>
        </p:nvPicPr>
        <p:blipFill>
          <a:blip r:embed="rId2"/>
          <a:stretch>
            <a:fillRect/>
          </a:stretch>
        </p:blipFill>
        <p:spPr>
          <a:xfrm>
            <a:off x="9771759" y="87556"/>
            <a:ext cx="2360868" cy="761834"/>
          </a:xfrm>
          <a:prstGeom prst="rect">
            <a:avLst/>
          </a:prstGeom>
        </p:spPr>
      </p:pic>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7D87F-F4FB-5AF2-5C7F-38CDF2253D6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6F5BE36-7B1C-D331-7AB1-16240146E4F3}"/>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2E7090D0-2C38-2534-132E-1615BEF3EC8C}"/>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Multimodal Data Fusion model results</a:t>
            </a:r>
            <a:endParaRPr dirty="0"/>
          </a:p>
        </p:txBody>
      </p:sp>
      <p:sp>
        <p:nvSpPr>
          <p:cNvPr id="4" name="Rectangle 3">
            <a:extLst>
              <a:ext uri="{FF2B5EF4-FFF2-40B4-BE49-F238E27FC236}">
                <a16:creationId xmlns:a16="http://schemas.microsoft.com/office/drawing/2014/main" id="{BE0A8CA0-5709-EC30-C437-2D61A251C091}"/>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7867923F-347B-3ED3-7234-C99B00FF93BB}"/>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Multimodal result</a:t>
            </a:r>
          </a:p>
          <a:p>
            <a:pPr marL="285750" indent="-285750">
              <a:lnSpc>
                <a:spcPct val="150000"/>
              </a:lnSpc>
              <a:buFont typeface="Arial" panose="020B0604020202020204" pitchFamily="34" charset="0"/>
              <a:buChar char="•"/>
            </a:pPr>
            <a:r>
              <a:rPr lang="en-US" sz="1400" dirty="0">
                <a:solidFill>
                  <a:schemeClr val="tx1"/>
                </a:solidFill>
              </a:rPr>
              <a:t>Achieved the high performance with </a:t>
            </a:r>
            <a:r>
              <a:rPr lang="en-US" sz="1400" b="1" dirty="0">
                <a:solidFill>
                  <a:schemeClr val="tx1"/>
                </a:solidFill>
              </a:rPr>
              <a:t>97.30% testing accuracy</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Combined </a:t>
            </a:r>
            <a:r>
              <a:rPr lang="en-US" sz="1400" b="1" dirty="0">
                <a:solidFill>
                  <a:schemeClr val="tx1"/>
                </a:solidFill>
              </a:rPr>
              <a:t>3D MRI features</a:t>
            </a:r>
            <a:r>
              <a:rPr lang="en-US" sz="1400" dirty="0">
                <a:solidFill>
                  <a:schemeClr val="tx1"/>
                </a:solidFill>
              </a:rPr>
              <a:t> with clinical information to improve diagnostic representation.</a:t>
            </a:r>
          </a:p>
          <a:p>
            <a:pPr marL="285750" indent="-285750">
              <a:lnSpc>
                <a:spcPct val="150000"/>
              </a:lnSpc>
              <a:buFont typeface="Arial" panose="020B0604020202020204" pitchFamily="34" charset="0"/>
              <a:buChar char="•"/>
            </a:pPr>
            <a:r>
              <a:rPr lang="en-US" sz="1400" dirty="0">
                <a:solidFill>
                  <a:schemeClr val="tx1"/>
                </a:solidFill>
              </a:rPr>
              <a:t>Integrated clinical features, including normalized </a:t>
            </a:r>
            <a:r>
              <a:rPr lang="en-US" sz="1400" b="1" dirty="0">
                <a:solidFill>
                  <a:schemeClr val="tx1"/>
                </a:solidFill>
              </a:rPr>
              <a:t>MMSE scores</a:t>
            </a:r>
            <a:r>
              <a:rPr lang="en-US" sz="1400" dirty="0">
                <a:solidFill>
                  <a:schemeClr val="tx1"/>
                </a:solidFill>
              </a:rPr>
              <a:t>, to enhance classification capability.</a:t>
            </a:r>
          </a:p>
          <a:p>
            <a:pPr marL="285750" indent="-285750">
              <a:lnSpc>
                <a:spcPct val="150000"/>
              </a:lnSpc>
              <a:buFont typeface="Arial" panose="020B0604020202020204" pitchFamily="34" charset="0"/>
              <a:buChar char="•"/>
            </a:pPr>
            <a:r>
              <a:rPr lang="en-US" sz="1400" dirty="0">
                <a:solidFill>
                  <a:schemeClr val="tx1"/>
                </a:solidFill>
              </a:rPr>
              <a:t>Improved discrimination between the three diagnostic categories (</a:t>
            </a:r>
            <a:r>
              <a:rPr lang="en-US" sz="1400" b="1" dirty="0">
                <a:solidFill>
                  <a:schemeClr val="tx1"/>
                </a:solidFill>
              </a:rPr>
              <a:t>NC, MCI, and AD</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Demonstrated the effectiveness of multimodal fusion compared with image-only models.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graphicFrame>
        <p:nvGraphicFramePr>
          <p:cNvPr id="5" name="Table 4">
            <a:extLst>
              <a:ext uri="{FF2B5EF4-FFF2-40B4-BE49-F238E27FC236}">
                <a16:creationId xmlns:a16="http://schemas.microsoft.com/office/drawing/2014/main" id="{66A25DD3-3BE9-A0B2-5FE3-18AA98856E83}"/>
              </a:ext>
            </a:extLst>
          </p:cNvPr>
          <p:cNvGraphicFramePr>
            <a:graphicFrameLocks noGrp="1"/>
          </p:cNvGraphicFramePr>
          <p:nvPr>
            <p:extLst>
              <p:ext uri="{D42A27DB-BD31-4B8C-83A1-F6EECF244321}">
                <p14:modId xmlns:p14="http://schemas.microsoft.com/office/powerpoint/2010/main" val="2235769602"/>
              </p:ext>
            </p:extLst>
          </p:nvPr>
        </p:nvGraphicFramePr>
        <p:xfrm>
          <a:off x="5797296" y="2011680"/>
          <a:ext cx="6153910" cy="3349499"/>
        </p:xfrm>
        <a:graphic>
          <a:graphicData uri="http://schemas.openxmlformats.org/drawingml/2006/table">
            <a:tbl>
              <a:tblPr firstRow="1" firstCol="1" bandRow="1">
                <a:tableStyleId>{69012ECD-51FC-41F1-AA8D-1B2483CD663E}</a:tableStyleId>
              </a:tblPr>
              <a:tblGrid>
                <a:gridCol w="1581912">
                  <a:extLst>
                    <a:ext uri="{9D8B030D-6E8A-4147-A177-3AD203B41FA5}">
                      <a16:colId xmlns:a16="http://schemas.microsoft.com/office/drawing/2014/main" val="14854460"/>
                    </a:ext>
                  </a:extLst>
                </a:gridCol>
                <a:gridCol w="1097280">
                  <a:extLst>
                    <a:ext uri="{9D8B030D-6E8A-4147-A177-3AD203B41FA5}">
                      <a16:colId xmlns:a16="http://schemas.microsoft.com/office/drawing/2014/main" val="3931626138"/>
                    </a:ext>
                  </a:extLst>
                </a:gridCol>
                <a:gridCol w="1013154">
                  <a:extLst>
                    <a:ext uri="{9D8B030D-6E8A-4147-A177-3AD203B41FA5}">
                      <a16:colId xmlns:a16="http://schemas.microsoft.com/office/drawing/2014/main" val="1555800471"/>
                    </a:ext>
                  </a:extLst>
                </a:gridCol>
                <a:gridCol w="1345998">
                  <a:extLst>
                    <a:ext uri="{9D8B030D-6E8A-4147-A177-3AD203B41FA5}">
                      <a16:colId xmlns:a16="http://schemas.microsoft.com/office/drawing/2014/main" val="225282906"/>
                    </a:ext>
                  </a:extLst>
                </a:gridCol>
                <a:gridCol w="1115566">
                  <a:extLst>
                    <a:ext uri="{9D8B030D-6E8A-4147-A177-3AD203B41FA5}">
                      <a16:colId xmlns:a16="http://schemas.microsoft.com/office/drawing/2014/main" val="1834502432"/>
                    </a:ext>
                  </a:extLst>
                </a:gridCol>
              </a:tblGrid>
              <a:tr h="0">
                <a:tc>
                  <a:txBody>
                    <a:bodyPr/>
                    <a:lstStyle/>
                    <a:p>
                      <a:pPr marL="342900" marR="0" indent="-6350" algn="ctr">
                        <a:lnSpc>
                          <a:spcPct val="112000"/>
                        </a:lnSpc>
                        <a:spcAft>
                          <a:spcPts val="25"/>
                        </a:spcAft>
                        <a:buNone/>
                      </a:pPr>
                      <a:r>
                        <a:rPr lang="en-US" sz="1400" dirty="0">
                          <a:effectLst/>
                        </a:rPr>
                        <a:t>Class</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ctr">
                        <a:lnSpc>
                          <a:spcPct val="112000"/>
                        </a:lnSpc>
                        <a:spcAft>
                          <a:spcPts val="25"/>
                        </a:spcAft>
                        <a:buNone/>
                      </a:pPr>
                      <a:r>
                        <a:rPr lang="en-US" sz="1400">
                          <a:effectLst/>
                        </a:rPr>
                        <a:t>Precision</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ctr">
                        <a:lnSpc>
                          <a:spcPct val="112000"/>
                        </a:lnSpc>
                        <a:spcAft>
                          <a:spcPts val="25"/>
                        </a:spcAft>
                        <a:buNone/>
                      </a:pPr>
                      <a:r>
                        <a:rPr lang="en-US" sz="1400">
                          <a:effectLst/>
                        </a:rPr>
                        <a:t>Recall</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ctr">
                        <a:lnSpc>
                          <a:spcPct val="112000"/>
                        </a:lnSpc>
                        <a:spcAft>
                          <a:spcPts val="25"/>
                        </a:spcAft>
                        <a:buNone/>
                      </a:pPr>
                      <a:r>
                        <a:rPr lang="en-US" sz="1400">
                          <a:effectLst/>
                        </a:rPr>
                        <a:t>F1-Score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34010" marR="24765" indent="-6350" algn="ctr">
                        <a:lnSpc>
                          <a:spcPct val="112000"/>
                        </a:lnSpc>
                        <a:spcAft>
                          <a:spcPts val="25"/>
                        </a:spcAft>
                        <a:buNone/>
                      </a:pPr>
                      <a:r>
                        <a:rPr lang="en-US" sz="1400">
                          <a:effectLst/>
                        </a:rPr>
                        <a:t>Support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91574654"/>
                  </a:ext>
                </a:extLst>
              </a:tr>
              <a:tr h="485140">
                <a:tc>
                  <a:txBody>
                    <a:bodyPr/>
                    <a:lstStyle/>
                    <a:p>
                      <a:pPr marL="342900" marR="0" indent="-6350" algn="l">
                        <a:lnSpc>
                          <a:spcPct val="112000"/>
                        </a:lnSpc>
                        <a:spcBef>
                          <a:spcPts val="1200"/>
                        </a:spcBef>
                        <a:spcAft>
                          <a:spcPts val="25"/>
                        </a:spcAft>
                        <a:buNone/>
                      </a:pPr>
                      <a:r>
                        <a:rPr lang="en-US" sz="12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98.55%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94.44%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96.45%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02309850"/>
                  </a:ext>
                </a:extLst>
              </a:tr>
              <a:tr h="553720">
                <a:tc>
                  <a:txBody>
                    <a:bodyPr/>
                    <a:lstStyle/>
                    <a:p>
                      <a:pPr marL="342900" marR="0" indent="-6350" algn="l">
                        <a:lnSpc>
                          <a:spcPct val="112000"/>
                        </a:lnSpc>
                        <a:spcBef>
                          <a:spcPts val="1200"/>
                        </a:spcBef>
                        <a:spcAft>
                          <a:spcPts val="25"/>
                        </a:spcAft>
                        <a:buNone/>
                      </a:pPr>
                      <a:r>
                        <a:rPr lang="en-US" sz="1200">
                          <a:effectLst/>
                        </a:rPr>
                        <a:t>Mild Cognitive Impairment (MCI)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97.37%</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96.52%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96.94%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161957534"/>
                  </a:ext>
                </a:extLst>
              </a:tr>
              <a:tr h="502285">
                <a:tc>
                  <a:txBody>
                    <a:bodyPr/>
                    <a:lstStyle/>
                    <a:p>
                      <a:pPr marL="342900" marR="0" indent="-6350" algn="l">
                        <a:lnSpc>
                          <a:spcPct val="112000"/>
                        </a:lnSpc>
                        <a:spcBef>
                          <a:spcPts val="1200"/>
                        </a:spcBef>
                        <a:spcAft>
                          <a:spcPts val="25"/>
                        </a:spcAft>
                        <a:buNone/>
                      </a:pPr>
                      <a:r>
                        <a:rPr lang="en-US" sz="1200">
                          <a:effectLst/>
                        </a:rPr>
                        <a:t>Alzheimer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96.46%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100.00%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98.20%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267101502"/>
                  </a:ext>
                </a:extLst>
              </a:tr>
              <a:tr h="450850">
                <a:tc>
                  <a:txBody>
                    <a:bodyPr/>
                    <a:lstStyle/>
                    <a:p>
                      <a:pPr marL="342900" marR="0" indent="-6350" algn="l">
                        <a:lnSpc>
                          <a:spcPct val="112000"/>
                        </a:lnSpc>
                        <a:spcBef>
                          <a:spcPts val="1200"/>
                        </a:spcBef>
                        <a:spcAft>
                          <a:spcPts val="25"/>
                        </a:spcAft>
                        <a:buNone/>
                      </a:pPr>
                      <a:r>
                        <a:rPr lang="en-US" sz="1200">
                          <a:effectLst/>
                        </a:rPr>
                        <a:t>Accuracy</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6554891"/>
                  </a:ext>
                </a:extLst>
              </a:tr>
              <a:tr h="450850">
                <a:tc>
                  <a:txBody>
                    <a:bodyPr/>
                    <a:lstStyle/>
                    <a:p>
                      <a:pPr marL="342900" marR="0" indent="-6350" algn="l">
                        <a:lnSpc>
                          <a:spcPct val="112000"/>
                        </a:lnSpc>
                        <a:spcBef>
                          <a:spcPts val="1200"/>
                        </a:spcBef>
                        <a:spcAft>
                          <a:spcPts val="25"/>
                        </a:spcAft>
                        <a:buNone/>
                      </a:pPr>
                      <a:r>
                        <a:rPr lang="en-US" sz="1200">
                          <a:effectLst/>
                        </a:rPr>
                        <a:t>Macro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97.46%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96.99%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97.20%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85697134"/>
                  </a:ext>
                </a:extLst>
              </a:tr>
              <a:tr h="393700">
                <a:tc>
                  <a:txBody>
                    <a:bodyPr/>
                    <a:lstStyle/>
                    <a:p>
                      <a:pPr marL="342900" marR="0" indent="-6350" algn="just">
                        <a:lnSpc>
                          <a:spcPct val="112000"/>
                        </a:lnSpc>
                        <a:spcBef>
                          <a:spcPts val="1200"/>
                        </a:spcBef>
                        <a:spcAft>
                          <a:spcPts val="25"/>
                        </a:spcAft>
                        <a:buNone/>
                      </a:pPr>
                      <a:r>
                        <a:rPr lang="en-US" sz="1200">
                          <a:effectLst/>
                        </a:rPr>
                        <a:t>Weighted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97.29%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dirty="0">
                          <a:effectLst/>
                        </a:rPr>
                        <a:t>296</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841518224"/>
                  </a:ext>
                </a:extLst>
              </a:tr>
            </a:tbl>
          </a:graphicData>
        </a:graphic>
      </p:graphicFrame>
      <p:pic>
        <p:nvPicPr>
          <p:cNvPr id="7" name="Picture 6">
            <a:extLst>
              <a:ext uri="{FF2B5EF4-FFF2-40B4-BE49-F238E27FC236}">
                <a16:creationId xmlns:a16="http://schemas.microsoft.com/office/drawing/2014/main" id="{0CB0EEB6-DD83-AC95-79FB-25517D01FA96}"/>
              </a:ext>
            </a:extLst>
          </p:cNvPr>
          <p:cNvPicPr>
            <a:picLocks noChangeAspect="1"/>
          </p:cNvPicPr>
          <p:nvPr/>
        </p:nvPicPr>
        <p:blipFill>
          <a:blip r:embed="rId2"/>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328038478"/>
      </p:ext>
    </p:extLst>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F2498-035F-9F5D-5158-1763092F6F9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7B738F-801E-E2B0-8F5B-84F88F11490B}"/>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6874277B-0BD3-1055-6DCA-C3A4199E450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Multimodal Data Fusion model results</a:t>
            </a:r>
            <a:endParaRPr dirty="0"/>
          </a:p>
        </p:txBody>
      </p:sp>
      <p:sp>
        <p:nvSpPr>
          <p:cNvPr id="4" name="Rectangle 3">
            <a:extLst>
              <a:ext uri="{FF2B5EF4-FFF2-40B4-BE49-F238E27FC236}">
                <a16:creationId xmlns:a16="http://schemas.microsoft.com/office/drawing/2014/main" id="{9B60C614-A0AE-C4FF-CEB0-DE8C423FF9FD}"/>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7C6F502B-1536-6FB3-E06A-34562B6A8484}"/>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Multimodal </a:t>
            </a:r>
            <a:r>
              <a:rPr lang="en-US" sz="1600" b="1" dirty="0">
                <a:solidFill>
                  <a:schemeClr val="tx1"/>
                </a:solidFill>
              </a:rPr>
              <a:t>Confusion Matrix Analysis</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chemeClr val="tx1"/>
                </a:solidFill>
              </a:rPr>
              <a:t>Achieved an overall testing accuracy of </a:t>
            </a:r>
            <a:r>
              <a:rPr lang="en-US" sz="1400" b="1" dirty="0">
                <a:solidFill>
                  <a:schemeClr val="tx1"/>
                </a:solidFill>
              </a:rPr>
              <a:t>97.30%</a:t>
            </a:r>
            <a:r>
              <a:rPr lang="en-US" sz="1400" dirty="0">
                <a:solidFill>
                  <a:schemeClr val="tx1"/>
                </a:solidFill>
              </a:rPr>
              <a:t>.</a:t>
            </a:r>
          </a:p>
          <a:p>
            <a:pPr marL="285750" indent="-285750">
              <a:buFont typeface="Arial" panose="020B0604020202020204" pitchFamily="34" charset="0"/>
              <a:buChar char="•"/>
            </a:pPr>
            <a:r>
              <a:rPr lang="en-US" sz="1400" dirty="0">
                <a:solidFill>
                  <a:schemeClr val="tx1"/>
                </a:solidFill>
              </a:rPr>
              <a:t>Correctly classified </a:t>
            </a:r>
            <a:r>
              <a:rPr lang="en-US" sz="1400" b="1" dirty="0">
                <a:solidFill>
                  <a:schemeClr val="tx1"/>
                </a:solidFill>
              </a:rPr>
              <a:t>68/72 NC</a:t>
            </a:r>
            <a:r>
              <a:rPr lang="en-US" sz="1400" dirty="0">
                <a:solidFill>
                  <a:schemeClr val="tx1"/>
                </a:solidFill>
              </a:rPr>
              <a:t> subjects and </a:t>
            </a:r>
            <a:r>
              <a:rPr lang="en-US" sz="1400" b="1" dirty="0">
                <a:solidFill>
                  <a:schemeClr val="tx1"/>
                </a:solidFill>
              </a:rPr>
              <a:t>111/115 MCI</a:t>
            </a:r>
            <a:r>
              <a:rPr lang="en-US" sz="1400" dirty="0">
                <a:solidFill>
                  <a:schemeClr val="tx1"/>
                </a:solidFill>
              </a:rPr>
              <a:t> cases.</a:t>
            </a:r>
          </a:p>
          <a:p>
            <a:pPr marL="285750" indent="-285750">
              <a:buFont typeface="Arial" panose="020B0604020202020204" pitchFamily="34" charset="0"/>
              <a:buChar char="•"/>
            </a:pPr>
            <a:r>
              <a:rPr lang="en-US" sz="1400" dirty="0">
                <a:solidFill>
                  <a:schemeClr val="tx1"/>
                </a:solidFill>
              </a:rPr>
              <a:t>Successfully identified all </a:t>
            </a:r>
            <a:r>
              <a:rPr lang="en-US" sz="1400" b="1" dirty="0">
                <a:solidFill>
                  <a:schemeClr val="tx1"/>
                </a:solidFill>
              </a:rPr>
              <a:t>109 AD cases</a:t>
            </a:r>
            <a:r>
              <a:rPr lang="en-US" sz="1400" dirty="0">
                <a:solidFill>
                  <a:schemeClr val="tx1"/>
                </a:solidFill>
              </a:rPr>
              <a:t> with </a:t>
            </a:r>
            <a:r>
              <a:rPr lang="en-US" sz="1400" b="1" dirty="0">
                <a:solidFill>
                  <a:schemeClr val="tx1"/>
                </a:solidFill>
              </a:rPr>
              <a:t>100% recall</a:t>
            </a:r>
            <a:r>
              <a:rPr lang="en-US" sz="1400" dirty="0">
                <a:solidFill>
                  <a:schemeClr val="tx1"/>
                </a:solidFill>
              </a:rPr>
              <a:t>.</a:t>
            </a:r>
          </a:p>
          <a:p>
            <a:pPr marL="285750" indent="-285750">
              <a:buFont typeface="Arial" panose="020B0604020202020204" pitchFamily="34" charset="0"/>
              <a:buChar char="•"/>
            </a:pPr>
            <a:r>
              <a:rPr lang="en-US" sz="1400" dirty="0">
                <a:solidFill>
                  <a:schemeClr val="tx1"/>
                </a:solidFill>
              </a:rPr>
              <a:t>Achieved a </a:t>
            </a:r>
            <a:r>
              <a:rPr lang="en-US" sz="1400" b="1" dirty="0">
                <a:solidFill>
                  <a:schemeClr val="tx1"/>
                </a:solidFill>
              </a:rPr>
              <a:t>0% False Negative Rate (FNR)</a:t>
            </a:r>
            <a:r>
              <a:rPr lang="en-US" sz="1400" dirty="0">
                <a:solidFill>
                  <a:schemeClr val="tx1"/>
                </a:solidFill>
              </a:rPr>
              <a:t> for Alzheimer’s Disease detection.</a:t>
            </a:r>
          </a:p>
          <a:p>
            <a:pPr marL="285750" indent="-285750">
              <a:buFont typeface="Arial" panose="020B0604020202020204" pitchFamily="34" charset="0"/>
              <a:buChar char="•"/>
            </a:pPr>
            <a:r>
              <a:rPr lang="en-US" sz="1400" dirty="0">
                <a:solidFill>
                  <a:schemeClr val="tx1"/>
                </a:solidFill>
              </a:rPr>
              <a:t>Demonstrated high reliability in distinguishing between </a:t>
            </a:r>
            <a:r>
              <a:rPr lang="en-US" sz="1400" b="1" dirty="0">
                <a:solidFill>
                  <a:schemeClr val="tx1"/>
                </a:solidFill>
              </a:rPr>
              <a:t>NC, MCI, and AD</a:t>
            </a:r>
            <a:r>
              <a:rPr lang="en-US" sz="1400" dirty="0">
                <a:solidFill>
                  <a:schemeClr val="tx1"/>
                </a:solidFill>
              </a:rPr>
              <a:t> categories.</a:t>
            </a:r>
          </a:p>
          <a:p>
            <a:pPr marL="285750" indent="-285750">
              <a:buFont typeface="Arial" panose="020B0604020202020204" pitchFamily="34" charset="0"/>
              <a:buChar char="•"/>
            </a:pPr>
            <a:r>
              <a:rPr lang="en-US" sz="1400" dirty="0">
                <a:solidFill>
                  <a:schemeClr val="tx1"/>
                </a:solidFill>
              </a:rPr>
              <a:t>Confirmed the effectiveness of combining MRI and clinical features for accurate diagnosis.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descr="5UdYEnVC114AAAAASUVORK5CYII= (1011×889)">
            <a:extLst>
              <a:ext uri="{FF2B5EF4-FFF2-40B4-BE49-F238E27FC236}">
                <a16:creationId xmlns:a16="http://schemas.microsoft.com/office/drawing/2014/main" id="{BEDAEF5F-8727-DA56-DD73-6CA958CB64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90246" y="1487297"/>
            <a:ext cx="5207635" cy="4578350"/>
          </a:xfrm>
          <a:prstGeom prst="rect">
            <a:avLst/>
          </a:prstGeom>
          <a:noFill/>
          <a:ln>
            <a:noFill/>
          </a:ln>
        </p:spPr>
      </p:pic>
      <p:pic>
        <p:nvPicPr>
          <p:cNvPr id="7" name="Picture 6">
            <a:extLst>
              <a:ext uri="{FF2B5EF4-FFF2-40B4-BE49-F238E27FC236}">
                <a16:creationId xmlns:a16="http://schemas.microsoft.com/office/drawing/2014/main" id="{CEFEB067-8A12-FC78-09DA-846F57B1ABF6}"/>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991853618"/>
      </p:ext>
    </p:extLst>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7602C-7708-BD0D-2A9F-121BD7D32B3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B953C43-DEE9-6A9F-70F0-C021238235D4}"/>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FA08503E-D02B-D7BB-3DD1-38F12F8B4E18}"/>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Multimodal Data Fusion model results</a:t>
            </a:r>
            <a:endParaRPr dirty="0"/>
          </a:p>
        </p:txBody>
      </p:sp>
      <p:sp>
        <p:nvSpPr>
          <p:cNvPr id="4" name="Rectangle 3">
            <a:extLst>
              <a:ext uri="{FF2B5EF4-FFF2-40B4-BE49-F238E27FC236}">
                <a16:creationId xmlns:a16="http://schemas.microsoft.com/office/drawing/2014/main" id="{29F689DA-595C-3708-9DD6-5DB278994B9E}"/>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AEBEDBE4-FAD0-A651-3CAA-F54B2C55C9C8}"/>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Multimodal </a:t>
            </a:r>
            <a:r>
              <a:rPr lang="en-US" sz="1600" b="1" dirty="0">
                <a:solidFill>
                  <a:schemeClr val="tx1"/>
                </a:solidFill>
              </a:rPr>
              <a:t>Training Curve Analysis</a:t>
            </a:r>
            <a:endParaRPr lang="en-US" sz="1400" dirty="0">
              <a:solidFill>
                <a:schemeClr val="tx1"/>
              </a:solidFill>
            </a:endParaRP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Training loss decreased rapidly to nearly </a:t>
            </a:r>
            <a:r>
              <a:rPr lang="en-US" sz="1400" b="1" dirty="0">
                <a:solidFill>
                  <a:schemeClr val="tx1"/>
                </a:solidFill>
                <a:latin typeface="Times New Roman" panose="02020603050405020304" pitchFamily="18" charset="0"/>
                <a:cs typeface="Times New Roman" panose="02020603050405020304" pitchFamily="18" charset="0"/>
              </a:rPr>
              <a:t>zero (0.0000)</a:t>
            </a:r>
            <a:r>
              <a:rPr lang="en-US" sz="1400" dirty="0">
                <a:solidFill>
                  <a:schemeClr val="tx1"/>
                </a:solidFill>
                <a:latin typeface="Times New Roman" panose="02020603050405020304" pitchFamily="18" charset="0"/>
                <a:cs typeface="Times New Roman" panose="02020603050405020304" pitchFamily="18" charset="0"/>
              </a:rPr>
              <a:t>, indicating effective optimization.</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Training accuracy reached </a:t>
            </a:r>
            <a:r>
              <a:rPr lang="en-US" sz="1400" b="1" dirty="0">
                <a:solidFill>
                  <a:schemeClr val="tx1"/>
                </a:solidFill>
                <a:latin typeface="Times New Roman" panose="02020603050405020304" pitchFamily="18" charset="0"/>
                <a:cs typeface="Times New Roman" panose="02020603050405020304" pitchFamily="18" charset="0"/>
              </a:rPr>
              <a:t>100%</a:t>
            </a:r>
            <a:r>
              <a:rPr lang="en-US" sz="1400" dirty="0">
                <a:solidFill>
                  <a:schemeClr val="tx1"/>
                </a:solidFill>
                <a:latin typeface="Times New Roman" panose="02020603050405020304" pitchFamily="18" charset="0"/>
                <a:cs typeface="Times New Roman" panose="02020603050405020304" pitchFamily="18" charset="0"/>
              </a:rPr>
              <a:t> across the training epochs.</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Validation accuracy remained stable between </a:t>
            </a:r>
            <a:r>
              <a:rPr lang="en-US" sz="1400" b="1" dirty="0">
                <a:solidFill>
                  <a:schemeClr val="tx1"/>
                </a:solidFill>
                <a:latin typeface="Times New Roman" panose="02020603050405020304" pitchFamily="18" charset="0"/>
                <a:cs typeface="Times New Roman" panose="02020603050405020304" pitchFamily="18" charset="0"/>
              </a:rPr>
              <a:t>97.6% and 98.3%</a:t>
            </a:r>
            <a:r>
              <a:rPr lang="en-US" sz="14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model demonstrated strong generalization with no significant overfitting.</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Results confirm the stability and effectiveness of the proposed multimodal framework.</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5" name="Picture 4" descr="A graph of a graph of a graph&#10;&#10;AI-generated content may be incorrect.">
            <a:extLst>
              <a:ext uri="{FF2B5EF4-FFF2-40B4-BE49-F238E27FC236}">
                <a16:creationId xmlns:a16="http://schemas.microsoft.com/office/drawing/2014/main" id="{0265B4DE-3942-017B-2908-4F95B3E3D91D}"/>
              </a:ext>
            </a:extLst>
          </p:cNvPr>
          <p:cNvPicPr>
            <a:picLocks noChangeAspect="1"/>
          </p:cNvPicPr>
          <p:nvPr/>
        </p:nvPicPr>
        <p:blipFill>
          <a:blip r:embed="rId2"/>
          <a:stretch>
            <a:fillRect/>
          </a:stretch>
        </p:blipFill>
        <p:spPr>
          <a:xfrm>
            <a:off x="5541721" y="2304097"/>
            <a:ext cx="6272327" cy="2524125"/>
          </a:xfrm>
          <a:prstGeom prst="rect">
            <a:avLst/>
          </a:prstGeom>
        </p:spPr>
      </p:pic>
      <p:pic>
        <p:nvPicPr>
          <p:cNvPr id="7" name="Picture 6">
            <a:extLst>
              <a:ext uri="{FF2B5EF4-FFF2-40B4-BE49-F238E27FC236}">
                <a16:creationId xmlns:a16="http://schemas.microsoft.com/office/drawing/2014/main" id="{9011FCB6-1A09-6739-C4D9-A5A556E713C6}"/>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3102041826"/>
      </p:ext>
    </p:extLst>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060BF-5092-4D02-5F6D-6D699E8635B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DB857DD-9BEA-272C-D2F9-E74D0C94EE1E}"/>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03E6700C-D35D-C245-4266-E48BA4B3D64B}"/>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dirty="0"/>
              <a:t>Multimodal Data Fusion Framework AUC</a:t>
            </a:r>
            <a:endParaRPr dirty="0"/>
          </a:p>
        </p:txBody>
      </p:sp>
      <p:sp>
        <p:nvSpPr>
          <p:cNvPr id="4" name="Rectangle 3">
            <a:extLst>
              <a:ext uri="{FF2B5EF4-FFF2-40B4-BE49-F238E27FC236}">
                <a16:creationId xmlns:a16="http://schemas.microsoft.com/office/drawing/2014/main" id="{9206BF55-49A1-E8F2-E73C-7C40820B23E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73A0EB2E-D079-5593-A9CB-C1EF5B13A41D}"/>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sz="1600" b="1" dirty="0">
                <a:solidFill>
                  <a:schemeClr val="tx1"/>
                </a:solidFill>
                <a:latin typeface="Times New Roman" panose="02020603050405020304" pitchFamily="18" charset="0"/>
                <a:cs typeface="Times New Roman" panose="02020603050405020304" pitchFamily="18" charset="0"/>
              </a:rPr>
              <a:t>Multimodal Fusion Framework AUC Analysis </a:t>
            </a:r>
            <a:r>
              <a:rPr lang="en-US" sz="1400" b="1" dirty="0">
                <a:solidFill>
                  <a:schemeClr val="tx1"/>
                </a:solidFill>
                <a:latin typeface="Times New Roman" panose="02020603050405020304" pitchFamily="18" charset="0"/>
                <a:cs typeface="Times New Roman" panose="02020603050405020304" pitchFamily="18" charset="0"/>
              </a:rPr>
              <a:t>:</a:t>
            </a:r>
            <a:endParaRPr lang="en-US" sz="1400"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Achieved excellent class separation across all diagnostic categories.</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Obtained high AUC scores:</a:t>
            </a:r>
          </a:p>
          <a:p>
            <a:pPr marL="742950" lvl="1" indent="-285750">
              <a:buFont typeface="Arial" panose="020B0604020202020204" pitchFamily="34" charset="0"/>
              <a:buChar char="•"/>
            </a:pPr>
            <a:r>
              <a:rPr lang="en-US" sz="1400" b="1" dirty="0">
                <a:solidFill>
                  <a:schemeClr val="tx1"/>
                </a:solidFill>
                <a:latin typeface="Times New Roman" panose="02020603050405020304" pitchFamily="18" charset="0"/>
                <a:cs typeface="Times New Roman" panose="02020603050405020304" pitchFamily="18" charset="0"/>
              </a:rPr>
              <a:t>NC:</a:t>
            </a:r>
            <a:r>
              <a:rPr lang="en-US" sz="1400" dirty="0">
                <a:solidFill>
                  <a:schemeClr val="tx1"/>
                </a:solidFill>
                <a:latin typeface="Times New Roman" panose="02020603050405020304" pitchFamily="18" charset="0"/>
                <a:cs typeface="Times New Roman" panose="02020603050405020304" pitchFamily="18" charset="0"/>
              </a:rPr>
              <a:t> 0.9997</a:t>
            </a:r>
          </a:p>
          <a:p>
            <a:pPr marL="742950" lvl="1" indent="-285750">
              <a:buFont typeface="Arial" panose="020B0604020202020204" pitchFamily="34" charset="0"/>
              <a:buChar char="•"/>
            </a:pPr>
            <a:r>
              <a:rPr lang="en-US" sz="1400" b="1" dirty="0">
                <a:solidFill>
                  <a:schemeClr val="tx1"/>
                </a:solidFill>
                <a:latin typeface="Times New Roman" panose="02020603050405020304" pitchFamily="18" charset="0"/>
                <a:cs typeface="Times New Roman" panose="02020603050405020304" pitchFamily="18" charset="0"/>
              </a:rPr>
              <a:t>MCI:</a:t>
            </a:r>
            <a:r>
              <a:rPr lang="en-US" sz="1400" dirty="0">
                <a:solidFill>
                  <a:schemeClr val="tx1"/>
                </a:solidFill>
                <a:latin typeface="Times New Roman" panose="02020603050405020304" pitchFamily="18" charset="0"/>
                <a:cs typeface="Times New Roman" panose="02020603050405020304" pitchFamily="18" charset="0"/>
              </a:rPr>
              <a:t> 0.9986</a:t>
            </a:r>
          </a:p>
          <a:p>
            <a:pPr marL="742950" lvl="1" indent="-285750">
              <a:buFont typeface="Arial" panose="020B0604020202020204" pitchFamily="34" charset="0"/>
              <a:buChar char="•"/>
            </a:pPr>
            <a:r>
              <a:rPr lang="en-US" sz="1400" b="1" dirty="0">
                <a:solidFill>
                  <a:schemeClr val="tx1"/>
                </a:solidFill>
                <a:latin typeface="Times New Roman" panose="02020603050405020304" pitchFamily="18" charset="0"/>
                <a:cs typeface="Times New Roman" panose="02020603050405020304" pitchFamily="18" charset="0"/>
              </a:rPr>
              <a:t>AD:</a:t>
            </a:r>
            <a:r>
              <a:rPr lang="en-US" sz="1400" dirty="0">
                <a:solidFill>
                  <a:schemeClr val="tx1"/>
                </a:solidFill>
                <a:latin typeface="Times New Roman" panose="02020603050405020304" pitchFamily="18" charset="0"/>
                <a:cs typeface="Times New Roman" panose="02020603050405020304" pitchFamily="18" charset="0"/>
              </a:rPr>
              <a:t> 1.0000</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Achieved a </a:t>
            </a:r>
            <a:r>
              <a:rPr lang="en-US" sz="1400" b="1" dirty="0">
                <a:solidFill>
                  <a:schemeClr val="tx1"/>
                </a:solidFill>
                <a:latin typeface="Times New Roman" panose="02020603050405020304" pitchFamily="18" charset="0"/>
                <a:cs typeface="Times New Roman" panose="02020603050405020304" pitchFamily="18" charset="0"/>
              </a:rPr>
              <a:t>macro-average AUC of 0.9995</a:t>
            </a:r>
            <a:r>
              <a:rPr lang="en-US" sz="1400" dirty="0">
                <a:solidFill>
                  <a:schemeClr val="tx1"/>
                </a:solidFill>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Demonstrated outstanding sensitivity and precision for automated Alzheimer’s disease diagnosis.</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Confirmed the robustness of the proposed multimodal fusion model in distinguishing between classes.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a:extLst>
              <a:ext uri="{FF2B5EF4-FFF2-40B4-BE49-F238E27FC236}">
                <a16:creationId xmlns:a16="http://schemas.microsoft.com/office/drawing/2014/main" id="{A532161D-5F9B-1098-5487-B3D2F91E255B}"/>
              </a:ext>
            </a:extLst>
          </p:cNvPr>
          <p:cNvPicPr>
            <a:picLocks noChangeAspect="1"/>
          </p:cNvPicPr>
          <p:nvPr/>
        </p:nvPicPr>
        <p:blipFill>
          <a:blip r:embed="rId2"/>
          <a:stretch>
            <a:fillRect/>
          </a:stretch>
        </p:blipFill>
        <p:spPr>
          <a:xfrm>
            <a:off x="5830824" y="1501694"/>
            <a:ext cx="4528917" cy="3253184"/>
          </a:xfrm>
          <a:prstGeom prst="rect">
            <a:avLst/>
          </a:prstGeom>
        </p:spPr>
      </p:pic>
      <p:sp>
        <p:nvSpPr>
          <p:cNvPr id="7" name="Rounded Rectangle 6">
            <a:extLst>
              <a:ext uri="{FF2B5EF4-FFF2-40B4-BE49-F238E27FC236}">
                <a16:creationId xmlns:a16="http://schemas.microsoft.com/office/drawing/2014/main" id="{1A85CC48-E678-4B5E-A3E5-3C17A7C1A958}"/>
              </a:ext>
            </a:extLst>
          </p:cNvPr>
          <p:cNvSpPr/>
          <p:nvPr/>
        </p:nvSpPr>
        <p:spPr>
          <a:xfrm>
            <a:off x="6400800" y="5174465"/>
            <a:ext cx="1892808" cy="1243584"/>
          </a:xfrm>
          <a:prstGeom prst="roundRect">
            <a:avLst/>
          </a:prstGeom>
          <a:solidFill>
            <a:srgbClr val="FFFFFF"/>
          </a:solidFill>
          <a:ln w="31750">
            <a:solidFill>
              <a:srgbClr val="10B981"/>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3400" b="1">
                <a:solidFill>
                  <a:srgbClr val="10B981"/>
                </a:solidFill>
                <a:latin typeface="Arial"/>
              </a:defRPr>
            </a:pPr>
            <a:r>
              <a:rPr dirty="0"/>
              <a:t>100.0%</a:t>
            </a:r>
          </a:p>
          <a:p>
            <a:pPr algn="ctr">
              <a:defRPr sz="1100" b="1">
                <a:solidFill>
                  <a:srgbClr val="1E293B"/>
                </a:solidFill>
                <a:latin typeface="Arial"/>
              </a:defRPr>
            </a:pPr>
            <a:r>
              <a:rPr dirty="0"/>
              <a:t>AD Recall</a:t>
            </a:r>
            <a:br>
              <a:rPr dirty="0"/>
            </a:br>
            <a:r>
              <a:rPr dirty="0"/>
              <a:t>(Zero False Negatives)</a:t>
            </a:r>
          </a:p>
        </p:txBody>
      </p:sp>
      <p:sp>
        <p:nvSpPr>
          <p:cNvPr id="10" name="Rounded Rectangle 7">
            <a:extLst>
              <a:ext uri="{FF2B5EF4-FFF2-40B4-BE49-F238E27FC236}">
                <a16:creationId xmlns:a16="http://schemas.microsoft.com/office/drawing/2014/main" id="{C8FF1D9F-351B-67B0-9E52-56187801BA49}"/>
              </a:ext>
            </a:extLst>
          </p:cNvPr>
          <p:cNvSpPr/>
          <p:nvPr/>
        </p:nvSpPr>
        <p:spPr>
          <a:xfrm>
            <a:off x="8466933" y="5147032"/>
            <a:ext cx="1892808" cy="1243584"/>
          </a:xfrm>
          <a:prstGeom prst="roundRect">
            <a:avLst/>
          </a:prstGeom>
          <a:solidFill>
            <a:srgbClr val="FFFFFF"/>
          </a:solidFill>
          <a:ln w="31750">
            <a:solidFill>
              <a:srgbClr val="06B6D4"/>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3400" b="1">
                <a:solidFill>
                  <a:srgbClr val="06B6D4"/>
                </a:solidFill>
                <a:latin typeface="Arial"/>
              </a:defRPr>
            </a:pPr>
            <a:r>
              <a:rPr dirty="0"/>
              <a:t>0.9995</a:t>
            </a:r>
          </a:p>
          <a:p>
            <a:pPr algn="ctr">
              <a:defRPr sz="1100" b="1">
                <a:solidFill>
                  <a:srgbClr val="1E293B"/>
                </a:solidFill>
                <a:latin typeface="Arial"/>
              </a:defRPr>
            </a:pPr>
            <a:r>
              <a:rPr dirty="0"/>
              <a:t>Macro AUC</a:t>
            </a:r>
            <a:br>
              <a:rPr dirty="0"/>
            </a:br>
            <a:r>
              <a:rPr dirty="0"/>
              <a:t>(Class Separation)</a:t>
            </a:r>
          </a:p>
        </p:txBody>
      </p:sp>
      <p:pic>
        <p:nvPicPr>
          <p:cNvPr id="8" name="Picture 7">
            <a:extLst>
              <a:ext uri="{FF2B5EF4-FFF2-40B4-BE49-F238E27FC236}">
                <a16:creationId xmlns:a16="http://schemas.microsoft.com/office/drawing/2014/main" id="{7CABCB02-673A-B395-12E5-B56D5C221596}"/>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178131473"/>
      </p:ext>
    </p:extLst>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sz="2200" b="1" dirty="0"/>
              <a:t>Comparison With Related Work (1 to 8)</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mc:AlternateContent xmlns:mc="http://schemas.openxmlformats.org/markup-compatibility/2006" xmlns:a14="http://schemas.microsoft.com/office/drawing/2010/main">
        <mc:Choice Requires="a14">
          <p:graphicFrame>
            <p:nvGraphicFramePr>
              <p:cNvPr id="8" name="Table 7">
                <a:extLst>
                  <a:ext uri="{FF2B5EF4-FFF2-40B4-BE49-F238E27FC236}">
                    <a16:creationId xmlns:a16="http://schemas.microsoft.com/office/drawing/2014/main" id="{B28D552F-E6DA-6576-BB0D-EA1AFBF72361}"/>
                  </a:ext>
                </a:extLst>
              </p:cNvPr>
              <p:cNvGraphicFramePr>
                <a:graphicFrameLocks noGrp="1"/>
              </p:cNvGraphicFramePr>
              <p:nvPr>
                <p:extLst>
                  <p:ext uri="{D42A27DB-BD31-4B8C-83A1-F6EECF244321}">
                    <p14:modId xmlns:p14="http://schemas.microsoft.com/office/powerpoint/2010/main" val="712597381"/>
                  </p:ext>
                </p:extLst>
              </p:nvPr>
            </p:nvGraphicFramePr>
            <p:xfrm>
              <a:off x="320040" y="1200097"/>
              <a:ext cx="10826496" cy="5518510"/>
            </p:xfrm>
            <a:graphic>
              <a:graphicData uri="http://schemas.openxmlformats.org/drawingml/2006/table">
                <a:tbl>
                  <a:tblPr firstRow="1" firstCol="1" bandRow="1">
                    <a:tableStyleId>{7E9639D4-E3E2-4D34-9284-5A2195B3D0D7}</a:tableStyleId>
                  </a:tblPr>
                  <a:tblGrid>
                    <a:gridCol w="1636776">
                      <a:extLst>
                        <a:ext uri="{9D8B030D-6E8A-4147-A177-3AD203B41FA5}">
                          <a16:colId xmlns:a16="http://schemas.microsoft.com/office/drawing/2014/main" val="3469651870"/>
                        </a:ext>
                      </a:extLst>
                    </a:gridCol>
                    <a:gridCol w="2715768">
                      <a:extLst>
                        <a:ext uri="{9D8B030D-6E8A-4147-A177-3AD203B41FA5}">
                          <a16:colId xmlns:a16="http://schemas.microsoft.com/office/drawing/2014/main" val="4289805137"/>
                        </a:ext>
                      </a:extLst>
                    </a:gridCol>
                    <a:gridCol w="1739663">
                      <a:extLst>
                        <a:ext uri="{9D8B030D-6E8A-4147-A177-3AD203B41FA5}">
                          <a16:colId xmlns:a16="http://schemas.microsoft.com/office/drawing/2014/main" val="3596900123"/>
                        </a:ext>
                      </a:extLst>
                    </a:gridCol>
                    <a:gridCol w="1168129">
                      <a:extLst>
                        <a:ext uri="{9D8B030D-6E8A-4147-A177-3AD203B41FA5}">
                          <a16:colId xmlns:a16="http://schemas.microsoft.com/office/drawing/2014/main" val="2757616106"/>
                        </a:ext>
                      </a:extLst>
                    </a:gridCol>
                    <a:gridCol w="3566160">
                      <a:extLst>
                        <a:ext uri="{9D8B030D-6E8A-4147-A177-3AD203B41FA5}">
                          <a16:colId xmlns:a16="http://schemas.microsoft.com/office/drawing/2014/main" val="3476995165"/>
                        </a:ext>
                      </a:extLst>
                    </a:gridCol>
                  </a:tblGrid>
                  <a:tr h="271067">
                    <a:tc>
                      <a:txBody>
                        <a:bodyPr/>
                        <a:lstStyle/>
                        <a:p>
                          <a:pPr marL="0" marR="0" algn="ctr" rtl="0">
                            <a:lnSpc>
                              <a:spcPct val="115000"/>
                            </a:lnSpc>
                            <a:spcAft>
                              <a:spcPts val="1000"/>
                            </a:spcAft>
                            <a:buNone/>
                          </a:pPr>
                          <a:r>
                            <a:rPr lang="en-US" sz="1200" dirty="0">
                              <a:effectLst/>
                            </a:rPr>
                            <a:t>Study (Year)</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Proposed Method</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Accuracy</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Dataset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Direct Comparison</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070167365"/>
                      </a:ext>
                    </a:extLst>
                  </a:tr>
                  <a:tr h="244433">
                    <a:tc>
                      <a:txBody>
                        <a:bodyPr/>
                        <a:lstStyle/>
                        <a:p>
                          <a:pPr marL="0" marR="0" algn="ctr" rtl="0">
                            <a:lnSpc>
                              <a:spcPct val="115000"/>
                            </a:lnSpc>
                            <a:spcAft>
                              <a:spcPts val="1000"/>
                            </a:spcAft>
                            <a:buNone/>
                          </a:pPr>
                          <a:r>
                            <a:rPr lang="en-US" sz="1200" dirty="0" err="1">
                              <a:effectLst/>
                            </a:rPr>
                            <a:t>Muksimova</a:t>
                          </a:r>
                          <a:r>
                            <a:rPr lang="en-US" sz="1200" dirty="0">
                              <a:effectLst/>
                            </a:rPr>
                            <a:t>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95885" marR="0" algn="ctr" rtl="0">
                            <a:lnSpc>
                              <a:spcPct val="115000"/>
                            </a:lnSpc>
                            <a:spcAft>
                              <a:spcPts val="1000"/>
                            </a:spcAft>
                            <a:buNone/>
                          </a:pPr>
                          <a:r>
                            <a:rPr lang="en-US" sz="1200">
                              <a:effectLst/>
                            </a:rPr>
                            <a:t>CNN + LSTM</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𝟗𝟒</m:t>
                                </m:r>
                                <m:r>
                                  <a:rPr lang="en-US" sz="1200">
                                    <a:effectLst/>
                                    <a:latin typeface="Cambria Math" panose="02040503050406030204" pitchFamily="18" charset="0"/>
                                  </a:rPr>
                                  <m:t>.</m:t>
                                </m:r>
                                <m:r>
                                  <a:rPr lang="en-US" sz="1200">
                                    <a:effectLst/>
                                    <a:latin typeface="Cambria Math" panose="02040503050406030204" pitchFamily="18" charset="0"/>
                                  </a:rPr>
                                  <m:t>𝟎𝟎</m:t>
                                </m:r>
                                <m:r>
                                  <a:rPr lang="en-US" sz="1200">
                                    <a:effectLst/>
                                    <a:latin typeface="Cambria Math" panose="02040503050406030204" pitchFamily="18" charset="0"/>
                                  </a:rPr>
                                  <m:t>%</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model integrates multi-modal clinical markers (MMSE), boosting multi-class boundary precision by </a:t>
                          </a:r>
                          <a14:m>
                            <m:oMath xmlns:m="http://schemas.openxmlformats.org/officeDocument/2006/math">
                              <m:r>
                                <a:rPr lang="en-US" sz="1200">
                                  <a:effectLst/>
                                  <a:latin typeface="Cambria Math" panose="02040503050406030204" pitchFamily="18" charset="0"/>
                                </a:rPr>
                                <m:t>+3.30%</m:t>
                              </m:r>
                            </m:oMath>
                          </a14:m>
                          <a:r>
                            <a:rPr lang="en-US" sz="1200">
                              <a:effectLst/>
                            </a:rPr>
                            <a:t>.</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815581026"/>
                      </a:ext>
                    </a:extLst>
                  </a:tr>
                  <a:tr h="244433">
                    <a:tc>
                      <a:txBody>
                        <a:bodyPr/>
                        <a:lstStyle/>
                        <a:p>
                          <a:pPr marL="0" marR="0" algn="ctr" rtl="0">
                            <a:lnSpc>
                              <a:spcPct val="115000"/>
                            </a:lnSpc>
                            <a:spcAft>
                              <a:spcPts val="1000"/>
                            </a:spcAft>
                            <a:buNone/>
                          </a:pPr>
                          <a:r>
                            <a:rPr lang="en-US" sz="1200" dirty="0">
                              <a:effectLst/>
                            </a:rPr>
                            <a:t>Li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95885" marR="0" algn="ctr" rtl="0">
                            <a:lnSpc>
                              <a:spcPct val="115000"/>
                            </a:lnSpc>
                            <a:spcAft>
                              <a:spcPts val="1000"/>
                            </a:spcAft>
                            <a:buNone/>
                          </a:pPr>
                          <a:r>
                            <a:rPr lang="en-US" sz="1200">
                              <a:effectLst/>
                            </a:rPr>
                            <a:t>CNN + Transformer</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93.04%</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framework stabilizes the critical intermediate stage (MCI) using optimized focal loss and cost-sensitive classification weights.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096736462"/>
                      </a:ext>
                    </a:extLst>
                  </a:tr>
                  <a:tr h="306521">
                    <a:tc>
                      <a:txBody>
                        <a:bodyPr/>
                        <a:lstStyle/>
                        <a:p>
                          <a:pPr marL="0" marR="0" algn="ctr" rtl="0">
                            <a:lnSpc>
                              <a:spcPct val="115000"/>
                            </a:lnSpc>
                            <a:spcAft>
                              <a:spcPts val="1000"/>
                            </a:spcAft>
                            <a:buNone/>
                          </a:pPr>
                          <a:r>
                            <a:rPr lang="en-US" sz="1200" dirty="0" err="1">
                              <a:effectLst/>
                            </a:rPr>
                            <a:t>Bricaud</a:t>
                          </a:r>
                          <a:r>
                            <a:rPr lang="en-US" sz="1200" dirty="0">
                              <a:effectLst/>
                            </a:rPr>
                            <a:t> &amp; Masala (2026)</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Hybrid CNN (ConvNeXtV2-L)</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91.07%</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Unlike single-modality hybrid models, our system prevents spatial features from overwhelming non-imaging patient demographic indicators.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661832764"/>
                      </a:ext>
                    </a:extLst>
                  </a:tr>
                  <a:tr h="306521">
                    <a:tc>
                      <a:txBody>
                        <a:bodyPr/>
                        <a:lstStyle/>
                        <a:p>
                          <a:pPr marL="0" marR="0" algn="ctr" rtl="0">
                            <a:lnSpc>
                              <a:spcPct val="115000"/>
                            </a:lnSpc>
                            <a:spcAft>
                              <a:spcPts val="1000"/>
                            </a:spcAft>
                            <a:buNone/>
                          </a:pPr>
                          <a:r>
                            <a:rPr lang="en-US" sz="1200" dirty="0" err="1">
                              <a:effectLst/>
                            </a:rPr>
                            <a:t>Bekhet</a:t>
                          </a:r>
                          <a:r>
                            <a:rPr lang="en-US" sz="1200" dirty="0">
                              <a:effectLst/>
                            </a:rPr>
                            <a:t>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1D CNN + Random Forest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&gt;90.0%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architecture preserves vital 3D brain volume topology via a pretrained ResNet-18 backend, avoiding cross-sectional information loss.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370003200"/>
                      </a:ext>
                    </a:extLst>
                  </a:tr>
                  <a:tr h="306521">
                    <a:tc>
                      <a:txBody>
                        <a:bodyPr/>
                        <a:lstStyle/>
                        <a:p>
                          <a:pPr marL="0" marR="0" algn="ctr" rtl="0">
                            <a:lnSpc>
                              <a:spcPct val="115000"/>
                            </a:lnSpc>
                            <a:spcAft>
                              <a:spcPts val="1000"/>
                            </a:spcAft>
                            <a:buNone/>
                          </a:pPr>
                          <a:r>
                            <a:rPr lang="en-US" sz="1200" dirty="0">
                              <a:effectLst/>
                            </a:rPr>
                            <a:t>Zhang, Y., et al. (2023)</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GNN Framework</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92.00%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We achieve a superior testing accuracy (</a:t>
                          </a:r>
                          <a14:m>
                            <m:oMath xmlns:m="http://schemas.openxmlformats.org/officeDocument/2006/math">
                              <m:r>
                                <a:rPr lang="en-US" sz="1200">
                                  <a:effectLst/>
                                  <a:latin typeface="Cambria Math" panose="02040503050406030204" pitchFamily="18" charset="0"/>
                                </a:rPr>
                                <m:t>97.30%</m:t>
                              </m:r>
                            </m:oMath>
                          </a14:m>
                          <a:r>
                            <a:rPr lang="en-US" sz="1200">
                              <a:effectLst/>
                            </a:rPr>
                            <a:t>) using non-invasive structural MRI and cheap tabular metadata, cutting clinical acquisition costs.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968482565"/>
                      </a:ext>
                    </a:extLst>
                  </a:tr>
                  <a:tr h="306521">
                    <a:tc>
                      <a:txBody>
                        <a:bodyPr/>
                        <a:lstStyle/>
                        <a:p>
                          <a:pPr marL="0" marR="0" algn="ctr" rtl="0">
                            <a:lnSpc>
                              <a:spcPct val="115000"/>
                            </a:lnSpc>
                            <a:spcAft>
                              <a:spcPts val="1000"/>
                            </a:spcAft>
                            <a:buNone/>
                          </a:pPr>
                          <a:r>
                            <a:rPr lang="en-US" sz="1200" dirty="0">
                              <a:effectLst/>
                            </a:rPr>
                            <a:t>Helaly et al. (2021)</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E2AD2C (CNN &amp; VGG19)</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97.00%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network utilizes a lightweight gating layer that yields higher accuracy (</a:t>
                          </a:r>
                          <a14:m>
                            <m:oMath xmlns:m="http://schemas.openxmlformats.org/officeDocument/2006/math">
                              <m:r>
                                <a:rPr lang="en-US" sz="1200">
                                  <a:effectLst/>
                                  <a:latin typeface="Cambria Math" panose="02040503050406030204" pitchFamily="18" charset="0"/>
                                </a:rPr>
                                <m:t>+0.30</m:t>
                              </m:r>
                            </m:oMath>
                          </a14:m>
                          <a:r>
                            <a:rPr lang="en-US" sz="1200">
                              <a:effectLst/>
                            </a:rPr>
                            <a:t>) with a fraction of the computational training footprint.</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3306019225"/>
                      </a:ext>
                    </a:extLst>
                  </a:tr>
                  <a:tr h="917632">
                    <a:tc>
                      <a:txBody>
                        <a:bodyPr/>
                        <a:lstStyle/>
                        <a:p>
                          <a:pPr marL="0" marR="0" algn="ctr" rtl="0">
                            <a:lnSpc>
                              <a:spcPct val="115000"/>
                            </a:lnSpc>
                            <a:spcAft>
                              <a:spcPts val="1000"/>
                            </a:spcAft>
                            <a:buNone/>
                          </a:pPr>
                          <a:r>
                            <a:rPr lang="en-US" sz="1200" dirty="0">
                              <a:effectLst/>
                            </a:rPr>
                            <a:t>Warren &amp; Moustafa (2026)</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3D CNN with XAI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90.00%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framework is carefuly benchmarked on a highly stable test partition (</a:t>
                          </a:r>
                          <a14:m>
                            <m:oMath xmlns:m="http://schemas.openxmlformats.org/officeDocument/2006/math">
                              <m:r>
                                <a:rPr lang="en-US" sz="1200">
                                  <a:effectLst/>
                                  <a:latin typeface="Cambria Math" panose="02040503050406030204" pitchFamily="18" charset="0"/>
                                </a:rPr>
                                <m:t>𝑁</m:t>
                              </m:r>
                              <m:r>
                                <a:rPr lang="en-US" sz="1200">
                                  <a:effectLst/>
                                  <a:latin typeface="Cambria Math" panose="02040503050406030204" pitchFamily="18" charset="0"/>
                                </a:rPr>
                                <m:t>=296</m:t>
                              </m:r>
                            </m:oMath>
                          </a14:m>
                          <a:r>
                            <a:rPr lang="en-US" sz="1200">
                              <a:effectLst/>
                            </a:rPr>
                            <a:t>) drawn across the standardized global ADNI cohort.</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4207678202"/>
                      </a:ext>
                    </a:extLst>
                  </a:tr>
                  <a:tr h="306521">
                    <a:tc>
                      <a:txBody>
                        <a:bodyPr/>
                        <a:lstStyle/>
                        <a:p>
                          <a:pPr marL="0" marR="0" algn="ctr" rtl="0">
                            <a:lnSpc>
                              <a:spcPct val="115000"/>
                            </a:lnSpc>
                            <a:spcAft>
                              <a:spcPts val="1000"/>
                            </a:spcAft>
                            <a:buNone/>
                          </a:pPr>
                          <a:r>
                            <a:rPr lang="en-US" sz="1200" dirty="0">
                              <a:effectLst/>
                            </a:rPr>
                            <a:t>Wang, J., et al. (2024)</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ResNet + Attention Conv</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93.44%</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dirty="0">
                              <a:effectLst/>
                            </a:rPr>
                            <a:t>Our Multimodal Fusion isolates spatial and cognitive features dynamically, bypassing the clinical need for high-radiation PET protocols.</a:t>
                          </a:r>
                          <a:endParaRPr lang="en-US" sz="1100" dirty="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452932293"/>
                      </a:ext>
                    </a:extLst>
                  </a:tr>
                </a:tbl>
              </a:graphicData>
            </a:graphic>
          </p:graphicFrame>
        </mc:Choice>
        <mc:Fallback xmlns="">
          <p:graphicFrame>
            <p:nvGraphicFramePr>
              <p:cNvPr id="8" name="Table 7">
                <a:extLst>
                  <a:ext uri="{FF2B5EF4-FFF2-40B4-BE49-F238E27FC236}">
                    <a16:creationId xmlns:a16="http://schemas.microsoft.com/office/drawing/2014/main" id="{B28D552F-E6DA-6576-BB0D-EA1AFBF72361}"/>
                  </a:ext>
                </a:extLst>
              </p:cNvPr>
              <p:cNvGraphicFramePr>
                <a:graphicFrameLocks noGrp="1"/>
              </p:cNvGraphicFramePr>
              <p:nvPr>
                <p:extLst>
                  <p:ext uri="{D42A27DB-BD31-4B8C-83A1-F6EECF244321}">
                    <p14:modId xmlns:p14="http://schemas.microsoft.com/office/powerpoint/2010/main" val="712597381"/>
                  </p:ext>
                </p:extLst>
              </p:nvPr>
            </p:nvGraphicFramePr>
            <p:xfrm>
              <a:off x="320040" y="1200097"/>
              <a:ext cx="10826496" cy="5518510"/>
            </p:xfrm>
            <a:graphic>
              <a:graphicData uri="http://schemas.openxmlformats.org/drawingml/2006/table">
                <a:tbl>
                  <a:tblPr firstRow="1" firstCol="1" bandRow="1">
                    <a:tableStyleId>{7E9639D4-E3E2-4D34-9284-5A2195B3D0D7}</a:tableStyleId>
                  </a:tblPr>
                  <a:tblGrid>
                    <a:gridCol w="1636776">
                      <a:extLst>
                        <a:ext uri="{9D8B030D-6E8A-4147-A177-3AD203B41FA5}">
                          <a16:colId xmlns:a16="http://schemas.microsoft.com/office/drawing/2014/main" val="3469651870"/>
                        </a:ext>
                      </a:extLst>
                    </a:gridCol>
                    <a:gridCol w="2715768">
                      <a:extLst>
                        <a:ext uri="{9D8B030D-6E8A-4147-A177-3AD203B41FA5}">
                          <a16:colId xmlns:a16="http://schemas.microsoft.com/office/drawing/2014/main" val="4289805137"/>
                        </a:ext>
                      </a:extLst>
                    </a:gridCol>
                    <a:gridCol w="1739663">
                      <a:extLst>
                        <a:ext uri="{9D8B030D-6E8A-4147-A177-3AD203B41FA5}">
                          <a16:colId xmlns:a16="http://schemas.microsoft.com/office/drawing/2014/main" val="3596900123"/>
                        </a:ext>
                      </a:extLst>
                    </a:gridCol>
                    <a:gridCol w="1168129">
                      <a:extLst>
                        <a:ext uri="{9D8B030D-6E8A-4147-A177-3AD203B41FA5}">
                          <a16:colId xmlns:a16="http://schemas.microsoft.com/office/drawing/2014/main" val="2757616106"/>
                        </a:ext>
                      </a:extLst>
                    </a:gridCol>
                    <a:gridCol w="3566160">
                      <a:extLst>
                        <a:ext uri="{9D8B030D-6E8A-4147-A177-3AD203B41FA5}">
                          <a16:colId xmlns:a16="http://schemas.microsoft.com/office/drawing/2014/main" val="3476995165"/>
                        </a:ext>
                      </a:extLst>
                    </a:gridCol>
                  </a:tblGrid>
                  <a:tr h="271067">
                    <a:tc>
                      <a:txBody>
                        <a:bodyPr/>
                        <a:lstStyle/>
                        <a:p>
                          <a:pPr marL="0" marR="0" algn="ctr" rtl="0">
                            <a:lnSpc>
                              <a:spcPct val="115000"/>
                            </a:lnSpc>
                            <a:spcAft>
                              <a:spcPts val="1000"/>
                            </a:spcAft>
                            <a:buNone/>
                          </a:pPr>
                          <a:r>
                            <a:rPr lang="en-US" sz="1200" dirty="0">
                              <a:effectLst/>
                            </a:rPr>
                            <a:t>Study (Year)</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Proposed Method</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Accuracy</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Dataset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Direct Comparison</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070167365"/>
                      </a:ext>
                    </a:extLst>
                  </a:tr>
                  <a:tr h="618109">
                    <a:tc>
                      <a:txBody>
                        <a:bodyPr/>
                        <a:lstStyle/>
                        <a:p>
                          <a:pPr marL="0" marR="0" algn="ctr" rtl="0">
                            <a:lnSpc>
                              <a:spcPct val="115000"/>
                            </a:lnSpc>
                            <a:spcAft>
                              <a:spcPts val="1000"/>
                            </a:spcAft>
                            <a:buNone/>
                          </a:pPr>
                          <a:r>
                            <a:rPr lang="en-US" sz="1200" dirty="0" err="1">
                              <a:effectLst/>
                            </a:rPr>
                            <a:t>Muksimova</a:t>
                          </a:r>
                          <a:r>
                            <a:rPr lang="en-US" sz="1200" dirty="0">
                              <a:effectLst/>
                            </a:rPr>
                            <a:t>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95885" marR="0" algn="ctr" rtl="0">
                            <a:lnSpc>
                              <a:spcPct val="115000"/>
                            </a:lnSpc>
                            <a:spcAft>
                              <a:spcPts val="1000"/>
                            </a:spcAft>
                            <a:buNone/>
                          </a:pPr>
                          <a:r>
                            <a:rPr lang="en-US" sz="1200">
                              <a:effectLst/>
                            </a:rPr>
                            <a:t>CNN + LSTM</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48515" r="-272378" b="-768317"/>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03932" t="-48515" r="-342" b="-768317"/>
                          </a:stretch>
                        </a:blipFill>
                      </a:tcPr>
                    </a:tc>
                    <a:extLst>
                      <a:ext uri="{0D108BD9-81ED-4DB2-BD59-A6C34878D82A}">
                        <a16:rowId xmlns:a16="http://schemas.microsoft.com/office/drawing/2014/main" val="2815581026"/>
                      </a:ext>
                    </a:extLst>
                  </a:tr>
                  <a:tr h="618617">
                    <a:tc>
                      <a:txBody>
                        <a:bodyPr/>
                        <a:lstStyle/>
                        <a:p>
                          <a:pPr marL="0" marR="0" algn="ctr" rtl="0">
                            <a:lnSpc>
                              <a:spcPct val="115000"/>
                            </a:lnSpc>
                            <a:spcAft>
                              <a:spcPts val="1000"/>
                            </a:spcAft>
                            <a:buNone/>
                          </a:pPr>
                          <a:r>
                            <a:rPr lang="en-US" sz="1200" dirty="0">
                              <a:effectLst/>
                            </a:rPr>
                            <a:t>Li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95885" marR="0" algn="ctr" rtl="0">
                            <a:lnSpc>
                              <a:spcPct val="115000"/>
                            </a:lnSpc>
                            <a:spcAft>
                              <a:spcPts val="1000"/>
                            </a:spcAft>
                            <a:buNone/>
                          </a:pPr>
                          <a:r>
                            <a:rPr lang="en-US" sz="1200">
                              <a:effectLst/>
                            </a:rPr>
                            <a:t>CNN + Transformer</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147059" r="-272378" b="-660784"/>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framework stabilizes the critical intermediate stage (MCI) using optimized focal loss and cost-sensitive classification weights.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096736462"/>
                      </a:ext>
                    </a:extLst>
                  </a:tr>
                  <a:tr h="618617">
                    <a:tc>
                      <a:txBody>
                        <a:bodyPr/>
                        <a:lstStyle/>
                        <a:p>
                          <a:pPr marL="0" marR="0" algn="ctr" rtl="0">
                            <a:lnSpc>
                              <a:spcPct val="115000"/>
                            </a:lnSpc>
                            <a:spcAft>
                              <a:spcPts val="1000"/>
                            </a:spcAft>
                            <a:buNone/>
                          </a:pPr>
                          <a:r>
                            <a:rPr lang="en-US" sz="1200" dirty="0" err="1">
                              <a:effectLst/>
                            </a:rPr>
                            <a:t>Bricaud</a:t>
                          </a:r>
                          <a:r>
                            <a:rPr lang="en-US" sz="1200" dirty="0">
                              <a:effectLst/>
                            </a:rPr>
                            <a:t> &amp; Masala (2026)</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Hybrid CNN (ConvNeXtV2-L)</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249505" r="-272378" b="-567327"/>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Unlike single-modality hybrid models, our system prevents spatial features from overwhelming non-imaging patient demographic indicators.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661832764"/>
                      </a:ext>
                    </a:extLst>
                  </a:tr>
                  <a:tr h="618617">
                    <a:tc>
                      <a:txBody>
                        <a:bodyPr/>
                        <a:lstStyle/>
                        <a:p>
                          <a:pPr marL="0" marR="0" algn="ctr" rtl="0">
                            <a:lnSpc>
                              <a:spcPct val="115000"/>
                            </a:lnSpc>
                            <a:spcAft>
                              <a:spcPts val="1000"/>
                            </a:spcAft>
                            <a:buNone/>
                          </a:pPr>
                          <a:r>
                            <a:rPr lang="en-US" sz="1200" dirty="0" err="1">
                              <a:effectLst/>
                            </a:rPr>
                            <a:t>Bekhet</a:t>
                          </a:r>
                          <a:r>
                            <a:rPr lang="en-US" sz="1200" dirty="0">
                              <a:effectLst/>
                            </a:rPr>
                            <a:t>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1D CNN + Random Forest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346078" r="-272378" b="-461765"/>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architecture preserves vital 3D brain volume topology via a pretrained ResNet-18 backend, avoiding cross-sectional information loss.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370003200"/>
                      </a:ext>
                    </a:extLst>
                  </a:tr>
                  <a:tr h="618617">
                    <a:tc>
                      <a:txBody>
                        <a:bodyPr/>
                        <a:lstStyle/>
                        <a:p>
                          <a:pPr marL="0" marR="0" algn="ctr" rtl="0">
                            <a:lnSpc>
                              <a:spcPct val="115000"/>
                            </a:lnSpc>
                            <a:spcAft>
                              <a:spcPts val="1000"/>
                            </a:spcAft>
                            <a:buNone/>
                          </a:pPr>
                          <a:r>
                            <a:rPr lang="en-US" sz="1200" dirty="0">
                              <a:effectLst/>
                            </a:rPr>
                            <a:t>Zhang, Y., et al. (2023)</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GNN Framework</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446078" r="-272378" b="-361765"/>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03932" t="-446078" r="-342" b="-361765"/>
                          </a:stretch>
                        </a:blipFill>
                      </a:tcPr>
                    </a:tc>
                    <a:extLst>
                      <a:ext uri="{0D108BD9-81ED-4DB2-BD59-A6C34878D82A}">
                        <a16:rowId xmlns:a16="http://schemas.microsoft.com/office/drawing/2014/main" val="1968482565"/>
                      </a:ext>
                    </a:extLst>
                  </a:tr>
                  <a:tr h="618617">
                    <a:tc>
                      <a:txBody>
                        <a:bodyPr/>
                        <a:lstStyle/>
                        <a:p>
                          <a:pPr marL="0" marR="0" algn="ctr" rtl="0">
                            <a:lnSpc>
                              <a:spcPct val="115000"/>
                            </a:lnSpc>
                            <a:spcAft>
                              <a:spcPts val="1000"/>
                            </a:spcAft>
                            <a:buNone/>
                          </a:pPr>
                          <a:r>
                            <a:rPr lang="en-US" sz="1200" dirty="0">
                              <a:effectLst/>
                            </a:rPr>
                            <a:t>Helaly et al. (2021)</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E2AD2C (CNN &amp; VGG19)</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546078" r="-272378" b="-261765"/>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03932" t="-546078" r="-342" b="-261765"/>
                          </a:stretch>
                        </a:blipFill>
                      </a:tcPr>
                    </a:tc>
                    <a:extLst>
                      <a:ext uri="{0D108BD9-81ED-4DB2-BD59-A6C34878D82A}">
                        <a16:rowId xmlns:a16="http://schemas.microsoft.com/office/drawing/2014/main" val="3306019225"/>
                      </a:ext>
                    </a:extLst>
                  </a:tr>
                  <a:tr h="917632">
                    <a:tc>
                      <a:txBody>
                        <a:bodyPr/>
                        <a:lstStyle/>
                        <a:p>
                          <a:pPr marL="0" marR="0" algn="ctr" rtl="0">
                            <a:lnSpc>
                              <a:spcPct val="115000"/>
                            </a:lnSpc>
                            <a:spcAft>
                              <a:spcPts val="1000"/>
                            </a:spcAft>
                            <a:buNone/>
                          </a:pPr>
                          <a:r>
                            <a:rPr lang="en-US" sz="1200" dirty="0">
                              <a:effectLst/>
                            </a:rPr>
                            <a:t>Warren &amp; Moustafa (2026)</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3D CNN with XAI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439333" r="-272378" b="-78000"/>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03932" t="-439333" r="-342" b="-78000"/>
                          </a:stretch>
                        </a:blipFill>
                      </a:tcPr>
                    </a:tc>
                    <a:extLst>
                      <a:ext uri="{0D108BD9-81ED-4DB2-BD59-A6C34878D82A}">
                        <a16:rowId xmlns:a16="http://schemas.microsoft.com/office/drawing/2014/main" val="4207678202"/>
                      </a:ext>
                    </a:extLst>
                  </a:tr>
                  <a:tr h="618617">
                    <a:tc>
                      <a:txBody>
                        <a:bodyPr/>
                        <a:lstStyle/>
                        <a:p>
                          <a:pPr marL="0" marR="0" algn="ctr" rtl="0">
                            <a:lnSpc>
                              <a:spcPct val="115000"/>
                            </a:lnSpc>
                            <a:spcAft>
                              <a:spcPts val="1000"/>
                            </a:spcAft>
                            <a:buNone/>
                          </a:pPr>
                          <a:r>
                            <a:rPr lang="en-US" sz="1200" dirty="0">
                              <a:effectLst/>
                            </a:rPr>
                            <a:t>Wang, J., et al. (2024)</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ResNet + Attention Conv</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793137" r="-272378" b="-14706"/>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dirty="0">
                              <a:effectLst/>
                            </a:rPr>
                            <a:t>Our Multimodal Fusion isolates spatial and cognitive features dynamically, bypassing the clinical need for high-radiation PET protocols.</a:t>
                          </a:r>
                          <a:endParaRPr lang="en-US" sz="1100" dirty="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452932293"/>
                      </a:ext>
                    </a:extLst>
                  </a:tr>
                </a:tbl>
              </a:graphicData>
            </a:graphic>
          </p:graphicFrame>
        </mc:Fallback>
      </mc:AlternateContent>
      <p:pic>
        <p:nvPicPr>
          <p:cNvPr id="10" name="Picture 9">
            <a:extLst>
              <a:ext uri="{FF2B5EF4-FFF2-40B4-BE49-F238E27FC236}">
                <a16:creationId xmlns:a16="http://schemas.microsoft.com/office/drawing/2014/main" id="{93AB619D-4B22-4D26-E4EB-6C712A75EE90}"/>
              </a:ext>
            </a:extLst>
          </p:cNvPr>
          <p:cNvPicPr>
            <a:picLocks noChangeAspect="1"/>
          </p:cNvPicPr>
          <p:nvPr/>
        </p:nvPicPr>
        <p:blipFill>
          <a:blip r:embed="rId3"/>
          <a:stretch>
            <a:fillRect/>
          </a:stretch>
        </p:blipFill>
        <p:spPr>
          <a:xfrm>
            <a:off x="9771759" y="87556"/>
            <a:ext cx="2360868" cy="761834"/>
          </a:xfrm>
          <a:prstGeom prst="rect">
            <a:avLst/>
          </a:prstGeom>
        </p:spPr>
      </p:pic>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B9F3C-777B-D9E3-5D0E-D2C9EC733E8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8BD3353-2A92-ACB9-5BA9-0DEF49DD0FDC}"/>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D416C4E8-5A3F-E53F-EE20-2FCFE9F956D7}"/>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Result &amp; Discussion</a:t>
            </a:r>
          </a:p>
          <a:p>
            <a:pPr>
              <a:defRPr sz="2200" b="1">
                <a:solidFill>
                  <a:srgbClr val="FFFFFF"/>
                </a:solidFill>
                <a:latin typeface="Arial"/>
              </a:defRPr>
            </a:pPr>
            <a:r>
              <a:rPr lang="en-US" sz="2200" b="1" dirty="0"/>
              <a:t>Comparison With Related Work (9 to 13)</a:t>
            </a:r>
            <a:endParaRPr dirty="0"/>
          </a:p>
        </p:txBody>
      </p:sp>
      <p:sp>
        <p:nvSpPr>
          <p:cNvPr id="4" name="Rectangle 3">
            <a:extLst>
              <a:ext uri="{FF2B5EF4-FFF2-40B4-BE49-F238E27FC236}">
                <a16:creationId xmlns:a16="http://schemas.microsoft.com/office/drawing/2014/main" id="{CC754884-A868-95B0-0C18-DE2D10C8AC13}"/>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mc:AlternateContent xmlns:mc="http://schemas.openxmlformats.org/markup-compatibility/2006">
        <mc:Choice xmlns:a14="http://schemas.microsoft.com/office/drawing/2010/main" Requires="a14">
          <p:graphicFrame>
            <p:nvGraphicFramePr>
              <p:cNvPr id="8" name="Table 7">
                <a:extLst>
                  <a:ext uri="{FF2B5EF4-FFF2-40B4-BE49-F238E27FC236}">
                    <a16:creationId xmlns:a16="http://schemas.microsoft.com/office/drawing/2014/main" id="{427C626F-1120-C10F-404E-2342A849F935}"/>
                  </a:ext>
                </a:extLst>
              </p:cNvPr>
              <p:cNvGraphicFramePr>
                <a:graphicFrameLocks noGrp="1"/>
              </p:cNvGraphicFramePr>
              <p:nvPr>
                <p:extLst>
                  <p:ext uri="{D42A27DB-BD31-4B8C-83A1-F6EECF244321}">
                    <p14:modId xmlns:p14="http://schemas.microsoft.com/office/powerpoint/2010/main" val="397352694"/>
                  </p:ext>
                </p:extLst>
              </p:nvPr>
            </p:nvGraphicFramePr>
            <p:xfrm>
              <a:off x="320040" y="1562294"/>
              <a:ext cx="10826496" cy="3420159"/>
            </p:xfrm>
            <a:graphic>
              <a:graphicData uri="http://schemas.openxmlformats.org/drawingml/2006/table">
                <a:tbl>
                  <a:tblPr firstRow="1" firstCol="1" bandRow="1">
                    <a:tableStyleId>{7E9639D4-E3E2-4D34-9284-5A2195B3D0D7}</a:tableStyleId>
                  </a:tblPr>
                  <a:tblGrid>
                    <a:gridCol w="1636776">
                      <a:extLst>
                        <a:ext uri="{9D8B030D-6E8A-4147-A177-3AD203B41FA5}">
                          <a16:colId xmlns:a16="http://schemas.microsoft.com/office/drawing/2014/main" val="3469651870"/>
                        </a:ext>
                      </a:extLst>
                    </a:gridCol>
                    <a:gridCol w="2715768">
                      <a:extLst>
                        <a:ext uri="{9D8B030D-6E8A-4147-A177-3AD203B41FA5}">
                          <a16:colId xmlns:a16="http://schemas.microsoft.com/office/drawing/2014/main" val="4289805137"/>
                        </a:ext>
                      </a:extLst>
                    </a:gridCol>
                    <a:gridCol w="1739663">
                      <a:extLst>
                        <a:ext uri="{9D8B030D-6E8A-4147-A177-3AD203B41FA5}">
                          <a16:colId xmlns:a16="http://schemas.microsoft.com/office/drawing/2014/main" val="3596900123"/>
                        </a:ext>
                      </a:extLst>
                    </a:gridCol>
                    <a:gridCol w="1168129">
                      <a:extLst>
                        <a:ext uri="{9D8B030D-6E8A-4147-A177-3AD203B41FA5}">
                          <a16:colId xmlns:a16="http://schemas.microsoft.com/office/drawing/2014/main" val="2757616106"/>
                        </a:ext>
                      </a:extLst>
                    </a:gridCol>
                    <a:gridCol w="3566160">
                      <a:extLst>
                        <a:ext uri="{9D8B030D-6E8A-4147-A177-3AD203B41FA5}">
                          <a16:colId xmlns:a16="http://schemas.microsoft.com/office/drawing/2014/main" val="3476995165"/>
                        </a:ext>
                      </a:extLst>
                    </a:gridCol>
                  </a:tblGrid>
                  <a:tr h="271067">
                    <a:tc>
                      <a:txBody>
                        <a:bodyPr/>
                        <a:lstStyle/>
                        <a:p>
                          <a:pPr marL="0" marR="0" algn="ctr" rtl="0">
                            <a:lnSpc>
                              <a:spcPct val="115000"/>
                            </a:lnSpc>
                            <a:spcAft>
                              <a:spcPts val="1000"/>
                            </a:spcAft>
                            <a:buNone/>
                          </a:pPr>
                          <a:r>
                            <a:rPr lang="en-US" sz="1200">
                              <a:effectLst/>
                            </a:rPr>
                            <a:t>Study (Year)</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dirty="0">
                              <a:effectLst/>
                            </a:rPr>
                            <a:t>Proposed Method</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Accuracy</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Dataset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Direct Comparison</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070167365"/>
                      </a:ext>
                    </a:extLst>
                  </a:tr>
                  <a:tr h="120258">
                    <a:tc>
                      <a:txBody>
                        <a:bodyPr/>
                        <a:lstStyle/>
                        <a:p>
                          <a:pPr marL="0" marR="0" algn="ctr" rtl="0">
                            <a:lnSpc>
                              <a:spcPct val="115000"/>
                            </a:lnSpc>
                            <a:spcAft>
                              <a:spcPts val="1000"/>
                            </a:spcAft>
                            <a:buNone/>
                          </a:pPr>
                          <a:r>
                            <a:rPr lang="en-US" sz="1200" dirty="0" err="1">
                              <a:effectLst/>
                            </a:rPr>
                            <a:t>Alsubaie</a:t>
                          </a:r>
                          <a:r>
                            <a:rPr lang="en-US" sz="1200" dirty="0">
                              <a:effectLst/>
                            </a:rPr>
                            <a:t> et al. (2026)</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BiFPN3DViT (3D CNN+ViT)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92.10%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dirty="0">
                              <a:effectLst/>
                            </a:rPr>
                            <a:t> </a:t>
                          </a:r>
                          <a:endParaRPr lang="en-US" sz="1100" dirty="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028258090"/>
                      </a:ext>
                    </a:extLst>
                  </a:tr>
                  <a:tr h="306521">
                    <a:tc>
                      <a:txBody>
                        <a:bodyPr/>
                        <a:lstStyle/>
                        <a:p>
                          <a:pPr marL="0" marR="0" algn="ctr" rtl="0">
                            <a:lnSpc>
                              <a:spcPct val="115000"/>
                            </a:lnSpc>
                            <a:spcAft>
                              <a:spcPts val="1000"/>
                            </a:spcAft>
                            <a:buNone/>
                          </a:pPr>
                          <a:r>
                            <a:rPr lang="en-US" sz="1200" dirty="0">
                              <a:effectLst/>
                            </a:rPr>
                            <a:t>Ahmed et al. (2023)</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Deep CNN</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93.86%</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We enforce localized 3D Grad-CAM heatmaps, mapping the network's mathematical focus directly to real anatomical regions like the Hippocampus.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4204917161"/>
                      </a:ext>
                    </a:extLst>
                  </a:tr>
                  <a:tr h="306521">
                    <a:tc>
                      <a:txBody>
                        <a:bodyPr/>
                        <a:lstStyle/>
                        <a:p>
                          <a:pPr marL="0" marR="0" algn="ctr" rtl="0">
                            <a:lnSpc>
                              <a:spcPct val="115000"/>
                            </a:lnSpc>
                            <a:spcAft>
                              <a:spcPts val="1000"/>
                            </a:spcAft>
                            <a:buNone/>
                          </a:pPr>
                          <a:r>
                            <a:rPr lang="en-US" sz="1200" dirty="0">
                              <a:effectLst/>
                            </a:rPr>
                            <a:t>Lu et al. (2022)</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Transfer (Inception-ResNet)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94.50%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multimodal fusion model balances cross-modal variables natively, laying a generic framework for broad multi-ethnic classification.</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980099389"/>
                      </a:ext>
                    </a:extLst>
                  </a:tr>
                  <a:tr h="306521">
                    <a:tc>
                      <a:txBody>
                        <a:bodyPr/>
                        <a:lstStyle/>
                        <a:p>
                          <a:pPr marL="0" marR="0" algn="ctr" rtl="0">
                            <a:lnSpc>
                              <a:spcPct val="115000"/>
                            </a:lnSpc>
                            <a:spcAft>
                              <a:spcPts val="1000"/>
                            </a:spcAft>
                            <a:buNone/>
                          </a:pPr>
                          <a:r>
                            <a:rPr lang="en-US" sz="1200" dirty="0">
                              <a:effectLst/>
                            </a:rPr>
                            <a:t>Sheikh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EfficientNetV2B0 &amp; XAI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88.00%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model processes the complete 3D geometric matrix (</a:t>
                          </a:r>
                          <a14:m>
                            <m:oMath xmlns:m="http://schemas.openxmlformats.org/officeDocument/2006/math">
                              <m:r>
                                <a:rPr lang="en-US" sz="1200">
                                  <a:effectLst/>
                                  <a:latin typeface="Cambria Math" panose="02040503050406030204" pitchFamily="18" charset="0"/>
                                </a:rPr>
                                <m:t>64×64×64</m:t>
                              </m:r>
                            </m:oMath>
                          </a14:m>
                          <a:r>
                            <a:rPr lang="en-US" sz="1200">
                              <a:effectLst/>
                            </a:rPr>
                            <a:t>), keeping early cortical thinnings fully visible to the classifier.</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3522431509"/>
                      </a:ext>
                    </a:extLst>
                  </a:tr>
                  <a:tr h="244433">
                    <a:tc>
                      <a:txBody>
                        <a:bodyPr/>
                        <a:lstStyle/>
                        <a:p>
                          <a:pPr marL="0" marR="0" algn="ctr" rtl="0">
                            <a:lnSpc>
                              <a:spcPct val="115000"/>
                            </a:lnSpc>
                            <a:spcAft>
                              <a:spcPts val="1000"/>
                            </a:spcAft>
                            <a:buNone/>
                          </a:pPr>
                          <a:r>
                            <a:rPr lang="en-US" sz="1200" dirty="0">
                              <a:effectLst/>
                            </a:rPr>
                            <a:t>Abbasian &amp; Hammond (2024)</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3D CNN</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14:m>
                            <m:oMathPara xmlns:m="http://schemas.openxmlformats.org/officeDocument/2006/math">
                              <m:oMath>
                                <m:r>
                                  <a:rPr lang="en-US" sz="1200">
                                    <a:effectLst/>
                                    <a:latin typeface="Cambria Math" panose="02040503050406030204" pitchFamily="18" charset="0"/>
                                  </a:rPr>
                                  <m:t>81.80%</m:t>
                                </m:r>
                              </m:oMath>
                            </m:oMathPara>
                          </a14:m>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model bridges deep residual 3D spatial feature representations with specialized dynamic multi-modal fusion boundaries.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4215339615"/>
                      </a:ext>
                    </a:extLst>
                  </a:tr>
                  <a:tr h="182346">
                    <a:tc>
                      <a:txBody>
                        <a:bodyPr/>
                        <a:lstStyle/>
                        <a:p>
                          <a:pPr marL="0" marR="0" algn="ctr" rtl="0">
                            <a:lnSpc>
                              <a:spcPct val="115000"/>
                            </a:lnSpc>
                            <a:spcAft>
                              <a:spcPts val="1000"/>
                            </a:spcAft>
                            <a:buNone/>
                          </a:pPr>
                          <a:r>
                            <a:rPr lang="en-US" sz="1200" b="1" dirty="0">
                              <a:solidFill>
                                <a:schemeClr val="accent1">
                                  <a:lumMod val="50000"/>
                                </a:schemeClr>
                              </a:solidFill>
                              <a:effectLst/>
                            </a:rPr>
                            <a:t>Our Proposed Model</a:t>
                          </a:r>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pPr marL="0" marR="0" algn="ctr" rtl="0">
                            <a:lnSpc>
                              <a:spcPct val="115000"/>
                            </a:lnSpc>
                            <a:spcAft>
                              <a:spcPts val="1000"/>
                            </a:spcAft>
                            <a:buNone/>
                          </a:pPr>
                          <a:r>
                            <a:rPr lang="en-US" sz="1200" b="1" dirty="0">
                              <a:solidFill>
                                <a:schemeClr val="accent1">
                                  <a:lumMod val="50000"/>
                                </a:schemeClr>
                              </a:solidFill>
                              <a:effectLst/>
                            </a:rPr>
                            <a:t>Multimodal Data Fusion Framework</a:t>
                          </a:r>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pPr marL="0" marR="0" algn="ctr" rtl="0">
                            <a:lnSpc>
                              <a:spcPct val="115000"/>
                            </a:lnSpc>
                            <a:spcAft>
                              <a:spcPts val="1000"/>
                            </a:spcAft>
                            <a:buNone/>
                          </a:pPr>
                          <a14:m>
                            <m:oMathPara xmlns:m="http://schemas.openxmlformats.org/officeDocument/2006/math">
                              <m:oMath>
                                <m:r>
                                  <a:rPr lang="en-US" sz="1200" b="1" smtClean="0">
                                    <a:solidFill>
                                      <a:schemeClr val="accent1">
                                        <a:lumMod val="50000"/>
                                      </a:schemeClr>
                                    </a:solidFill>
                                    <a:effectLst/>
                                    <a:latin typeface="Cambria Math" panose="02040503050406030204" pitchFamily="18" charset="0"/>
                                  </a:rPr>
                                  <m:t>𝟗𝟕</m:t>
                                </m:r>
                                <m:r>
                                  <a:rPr lang="en-US" sz="1200" b="1" smtClean="0">
                                    <a:solidFill>
                                      <a:schemeClr val="accent1">
                                        <a:lumMod val="50000"/>
                                      </a:schemeClr>
                                    </a:solidFill>
                                    <a:effectLst/>
                                    <a:latin typeface="Cambria Math" panose="02040503050406030204" pitchFamily="18" charset="0"/>
                                  </a:rPr>
                                  <m:t>.</m:t>
                                </m:r>
                                <m:r>
                                  <a:rPr lang="en-US" sz="1200" b="1" smtClean="0">
                                    <a:solidFill>
                                      <a:schemeClr val="accent1">
                                        <a:lumMod val="50000"/>
                                      </a:schemeClr>
                                    </a:solidFill>
                                    <a:effectLst/>
                                    <a:latin typeface="Cambria Math" panose="02040503050406030204" pitchFamily="18" charset="0"/>
                                  </a:rPr>
                                  <m:t>𝟑𝟎</m:t>
                                </m:r>
                                <m:r>
                                  <a:rPr lang="en-US" sz="1200" b="1" smtClean="0">
                                    <a:solidFill>
                                      <a:schemeClr val="accent1">
                                        <a:lumMod val="50000"/>
                                      </a:schemeClr>
                                    </a:solidFill>
                                    <a:effectLst/>
                                    <a:latin typeface="Cambria Math" panose="02040503050406030204" pitchFamily="18" charset="0"/>
                                  </a:rPr>
                                  <m:t>%</m:t>
                                </m:r>
                              </m:oMath>
                            </m:oMathPara>
                          </a14:m>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pPr marL="0" marR="0" algn="ctr" rtl="0">
                            <a:lnSpc>
                              <a:spcPct val="115000"/>
                            </a:lnSpc>
                            <a:spcAft>
                              <a:spcPts val="1000"/>
                            </a:spcAft>
                            <a:buNone/>
                          </a:pPr>
                          <a:r>
                            <a:rPr lang="en-US" sz="1200" b="1" dirty="0">
                              <a:solidFill>
                                <a:schemeClr val="accent1">
                                  <a:lumMod val="50000"/>
                                </a:schemeClr>
                              </a:solidFill>
                              <a:effectLst/>
                            </a:rPr>
                            <a:t>ADNI</a:t>
                          </a:r>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pPr algn="ctr">
                            <a:buNone/>
                          </a:pPr>
                          <a:endParaRPr lang="en-US" sz="1100" b="1" dirty="0">
                            <a:solidFill>
                              <a:schemeClr val="accent1">
                                <a:lumMod val="50000"/>
                              </a:schemeClr>
                            </a:solidFill>
                            <a:effectLst/>
                            <a:latin typeface="Calibri" panose="020F0502020204030204" pitchFamily="34" charset="0"/>
                          </a:endParaRPr>
                        </a:p>
                      </a:txBody>
                      <a:tcPr marL="20246" marR="20246" marT="0" marB="0">
                        <a:solidFill>
                          <a:schemeClr val="tx2">
                            <a:lumMod val="20000"/>
                            <a:lumOff val="80000"/>
                          </a:schemeClr>
                        </a:solidFill>
                      </a:tcPr>
                    </a:tc>
                    <a:extLst>
                      <a:ext uri="{0D108BD9-81ED-4DB2-BD59-A6C34878D82A}">
                        <a16:rowId xmlns:a16="http://schemas.microsoft.com/office/drawing/2014/main" val="444640467"/>
                      </a:ext>
                    </a:extLst>
                  </a:tr>
                </a:tbl>
              </a:graphicData>
            </a:graphic>
          </p:graphicFrame>
        </mc:Choice>
        <mc:Fallback>
          <p:graphicFrame>
            <p:nvGraphicFramePr>
              <p:cNvPr id="8" name="Table 7">
                <a:extLst>
                  <a:ext uri="{FF2B5EF4-FFF2-40B4-BE49-F238E27FC236}">
                    <a16:creationId xmlns:a16="http://schemas.microsoft.com/office/drawing/2014/main" id="{427C626F-1120-C10F-404E-2342A849F935}"/>
                  </a:ext>
                </a:extLst>
              </p:cNvPr>
              <p:cNvGraphicFramePr>
                <a:graphicFrameLocks noGrp="1"/>
              </p:cNvGraphicFramePr>
              <p:nvPr>
                <p:extLst>
                  <p:ext uri="{D42A27DB-BD31-4B8C-83A1-F6EECF244321}">
                    <p14:modId xmlns:p14="http://schemas.microsoft.com/office/powerpoint/2010/main" val="397352694"/>
                  </p:ext>
                </p:extLst>
              </p:nvPr>
            </p:nvGraphicFramePr>
            <p:xfrm>
              <a:off x="320040" y="1562294"/>
              <a:ext cx="10826496" cy="3420159"/>
            </p:xfrm>
            <a:graphic>
              <a:graphicData uri="http://schemas.openxmlformats.org/drawingml/2006/table">
                <a:tbl>
                  <a:tblPr firstRow="1" firstCol="1" bandRow="1">
                    <a:tableStyleId>{7E9639D4-E3E2-4D34-9284-5A2195B3D0D7}</a:tableStyleId>
                  </a:tblPr>
                  <a:tblGrid>
                    <a:gridCol w="1636776">
                      <a:extLst>
                        <a:ext uri="{9D8B030D-6E8A-4147-A177-3AD203B41FA5}">
                          <a16:colId xmlns:a16="http://schemas.microsoft.com/office/drawing/2014/main" val="3469651870"/>
                        </a:ext>
                      </a:extLst>
                    </a:gridCol>
                    <a:gridCol w="2715768">
                      <a:extLst>
                        <a:ext uri="{9D8B030D-6E8A-4147-A177-3AD203B41FA5}">
                          <a16:colId xmlns:a16="http://schemas.microsoft.com/office/drawing/2014/main" val="4289805137"/>
                        </a:ext>
                      </a:extLst>
                    </a:gridCol>
                    <a:gridCol w="1739663">
                      <a:extLst>
                        <a:ext uri="{9D8B030D-6E8A-4147-A177-3AD203B41FA5}">
                          <a16:colId xmlns:a16="http://schemas.microsoft.com/office/drawing/2014/main" val="3596900123"/>
                        </a:ext>
                      </a:extLst>
                    </a:gridCol>
                    <a:gridCol w="1168129">
                      <a:extLst>
                        <a:ext uri="{9D8B030D-6E8A-4147-A177-3AD203B41FA5}">
                          <a16:colId xmlns:a16="http://schemas.microsoft.com/office/drawing/2014/main" val="2757616106"/>
                        </a:ext>
                      </a:extLst>
                    </a:gridCol>
                    <a:gridCol w="3566160">
                      <a:extLst>
                        <a:ext uri="{9D8B030D-6E8A-4147-A177-3AD203B41FA5}">
                          <a16:colId xmlns:a16="http://schemas.microsoft.com/office/drawing/2014/main" val="3476995165"/>
                        </a:ext>
                      </a:extLst>
                    </a:gridCol>
                  </a:tblGrid>
                  <a:tr h="271067">
                    <a:tc>
                      <a:txBody>
                        <a:bodyPr/>
                        <a:lstStyle/>
                        <a:p>
                          <a:pPr marL="0" marR="0" algn="ctr" rtl="0">
                            <a:lnSpc>
                              <a:spcPct val="115000"/>
                            </a:lnSpc>
                            <a:spcAft>
                              <a:spcPts val="1000"/>
                            </a:spcAft>
                            <a:buNone/>
                          </a:pPr>
                          <a:r>
                            <a:rPr lang="en-US" sz="1200">
                              <a:effectLst/>
                            </a:rPr>
                            <a:t>Study (Year)</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dirty="0">
                              <a:effectLst/>
                            </a:rPr>
                            <a:t>Proposed Method</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Accuracy</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Dataset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Direct Comparison</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2070167365"/>
                      </a:ext>
                    </a:extLst>
                  </a:tr>
                  <a:tr h="337312">
                    <a:tc>
                      <a:txBody>
                        <a:bodyPr/>
                        <a:lstStyle/>
                        <a:p>
                          <a:pPr marL="0" marR="0" algn="ctr" rtl="0">
                            <a:lnSpc>
                              <a:spcPct val="115000"/>
                            </a:lnSpc>
                            <a:spcAft>
                              <a:spcPts val="1000"/>
                            </a:spcAft>
                            <a:buNone/>
                          </a:pPr>
                          <a:r>
                            <a:rPr lang="en-US" sz="1200" dirty="0" err="1">
                              <a:effectLst/>
                            </a:rPr>
                            <a:t>Alsubaie</a:t>
                          </a:r>
                          <a:r>
                            <a:rPr lang="en-US" sz="1200" dirty="0">
                              <a:effectLst/>
                            </a:rPr>
                            <a:t> et al. (2026)</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BiFPN3DViT (3D CNN+ViT)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90909" r="-272378" b="-841818"/>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dirty="0">
                              <a:effectLst/>
                            </a:rPr>
                            <a:t> </a:t>
                          </a:r>
                          <a:endParaRPr lang="en-US" sz="1100" dirty="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1028258090"/>
                      </a:ext>
                    </a:extLst>
                  </a:tr>
                  <a:tr h="618617">
                    <a:tc>
                      <a:txBody>
                        <a:bodyPr/>
                        <a:lstStyle/>
                        <a:p>
                          <a:pPr marL="0" marR="0" algn="ctr" rtl="0">
                            <a:lnSpc>
                              <a:spcPct val="115000"/>
                            </a:lnSpc>
                            <a:spcAft>
                              <a:spcPts val="1000"/>
                            </a:spcAft>
                            <a:buNone/>
                          </a:pPr>
                          <a:r>
                            <a:rPr lang="en-US" sz="1200" dirty="0">
                              <a:effectLst/>
                            </a:rPr>
                            <a:t>Ahmed et al. (2023)</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Deep CNN</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102941" r="-272378" b="-353922"/>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We enforce localized 3D Grad-CAM heatmaps, mapping the network's mathematical focus directly to real anatomical regions like the Hippocampus.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4204917161"/>
                      </a:ext>
                    </a:extLst>
                  </a:tr>
                  <a:tr h="618617">
                    <a:tc>
                      <a:txBody>
                        <a:bodyPr/>
                        <a:lstStyle/>
                        <a:p>
                          <a:pPr marL="0" marR="0" algn="ctr" rtl="0">
                            <a:lnSpc>
                              <a:spcPct val="115000"/>
                            </a:lnSpc>
                            <a:spcAft>
                              <a:spcPts val="1000"/>
                            </a:spcAft>
                            <a:buNone/>
                          </a:pPr>
                          <a:r>
                            <a:rPr lang="en-US" sz="1200" dirty="0">
                              <a:effectLst/>
                            </a:rPr>
                            <a:t>Lu et al. (2022)</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Transfer (Inception-ResNet)</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204950" r="-272378" b="-257426"/>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multimodal fusion model balances cross-modal variables natively, laying a generic framework for broad multi-ethnic classification.</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980099389"/>
                      </a:ext>
                    </a:extLst>
                  </a:tr>
                  <a:tr h="618617">
                    <a:tc>
                      <a:txBody>
                        <a:bodyPr/>
                        <a:lstStyle/>
                        <a:p>
                          <a:pPr marL="0" marR="0" algn="ctr" rtl="0">
                            <a:lnSpc>
                              <a:spcPct val="115000"/>
                            </a:lnSpc>
                            <a:spcAft>
                              <a:spcPts val="1000"/>
                            </a:spcAft>
                            <a:buNone/>
                          </a:pPr>
                          <a:r>
                            <a:rPr lang="en-US" sz="1200" dirty="0">
                              <a:effectLst/>
                            </a:rPr>
                            <a:t>Sheikh et al. (2025)</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EfficientNetV2B0 &amp; XAI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301961" r="-272378" b="-154902"/>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03932" t="-301961" r="-342" b="-154902"/>
                          </a:stretch>
                        </a:blipFill>
                      </a:tcPr>
                    </a:tc>
                    <a:extLst>
                      <a:ext uri="{0D108BD9-81ED-4DB2-BD59-A6C34878D82A}">
                        <a16:rowId xmlns:a16="http://schemas.microsoft.com/office/drawing/2014/main" val="3522431509"/>
                      </a:ext>
                    </a:extLst>
                  </a:tr>
                  <a:tr h="618617">
                    <a:tc>
                      <a:txBody>
                        <a:bodyPr/>
                        <a:lstStyle/>
                        <a:p>
                          <a:pPr marL="0" marR="0" algn="ctr" rtl="0">
                            <a:lnSpc>
                              <a:spcPct val="115000"/>
                            </a:lnSpc>
                            <a:spcAft>
                              <a:spcPts val="1000"/>
                            </a:spcAft>
                            <a:buNone/>
                          </a:pPr>
                          <a:r>
                            <a:rPr lang="en-US" sz="1200" dirty="0">
                              <a:effectLst/>
                            </a:rPr>
                            <a:t>Abbasian &amp; Hammond (2024)</a:t>
                          </a:r>
                          <a:endParaRPr lang="en-US" sz="1100" dirty="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3D CNN</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endParaRPr lang="en-US"/>
                        </a:p>
                      </a:txBody>
                      <a:tcPr marL="20246" marR="20246" marT="0" marB="0">
                        <a:blipFill>
                          <a:blip r:embed="rId2"/>
                          <a:stretch>
                            <a:fillRect l="-250000" t="-401961" r="-272378" b="-54902"/>
                          </a:stretch>
                        </a:blipFill>
                      </a:tcPr>
                    </a:tc>
                    <a:tc>
                      <a:txBody>
                        <a:bodyPr/>
                        <a:lstStyle/>
                        <a:p>
                          <a:pPr marL="0" marR="0" algn="ctr" rtl="0">
                            <a:lnSpc>
                              <a:spcPct val="115000"/>
                            </a:lnSpc>
                            <a:spcAft>
                              <a:spcPts val="1000"/>
                            </a:spcAft>
                            <a:buNone/>
                          </a:pPr>
                          <a:r>
                            <a:rPr lang="en-US" sz="1200">
                              <a:effectLst/>
                            </a:rPr>
                            <a:t>ADNI</a:t>
                          </a:r>
                          <a:endParaRPr lang="en-US" sz="1100">
                            <a:effectLst/>
                            <a:latin typeface="Calibri" panose="020F0502020204030204" pitchFamily="34" charset="0"/>
                            <a:ea typeface="Calibri" panose="020F0502020204030204" pitchFamily="34" charset="0"/>
                          </a:endParaRPr>
                        </a:p>
                      </a:txBody>
                      <a:tcPr marL="20246" marR="20246" marT="0" marB="0"/>
                    </a:tc>
                    <a:tc>
                      <a:txBody>
                        <a:bodyPr/>
                        <a:lstStyle/>
                        <a:p>
                          <a:pPr marL="0" marR="0" algn="ctr" rtl="0">
                            <a:lnSpc>
                              <a:spcPct val="115000"/>
                            </a:lnSpc>
                            <a:spcAft>
                              <a:spcPts val="1000"/>
                            </a:spcAft>
                            <a:buNone/>
                          </a:pPr>
                          <a:r>
                            <a:rPr lang="en-US" sz="1200">
                              <a:effectLst/>
                            </a:rPr>
                            <a:t>Our model bridges deep residual 3D spatial feature representations with specialized dynamic multi-modal fusion boundaries.</a:t>
                          </a:r>
                          <a:endParaRPr lang="en-US" sz="1100">
                            <a:effectLst/>
                            <a:latin typeface="Calibri" panose="020F0502020204030204" pitchFamily="34" charset="0"/>
                            <a:ea typeface="Calibri" panose="020F0502020204030204" pitchFamily="34" charset="0"/>
                          </a:endParaRPr>
                        </a:p>
                      </a:txBody>
                      <a:tcPr marL="20246" marR="20246" marT="0" marB="0"/>
                    </a:tc>
                    <a:extLst>
                      <a:ext uri="{0D108BD9-81ED-4DB2-BD59-A6C34878D82A}">
                        <a16:rowId xmlns:a16="http://schemas.microsoft.com/office/drawing/2014/main" val="4215339615"/>
                      </a:ext>
                    </a:extLst>
                  </a:tr>
                  <a:tr h="337312">
                    <a:tc>
                      <a:txBody>
                        <a:bodyPr/>
                        <a:lstStyle/>
                        <a:p>
                          <a:pPr marL="0" marR="0" algn="ctr" rtl="0">
                            <a:lnSpc>
                              <a:spcPct val="115000"/>
                            </a:lnSpc>
                            <a:spcAft>
                              <a:spcPts val="1000"/>
                            </a:spcAft>
                            <a:buNone/>
                          </a:pPr>
                          <a:r>
                            <a:rPr lang="en-US" sz="1200" b="1" dirty="0">
                              <a:solidFill>
                                <a:schemeClr val="accent1">
                                  <a:lumMod val="50000"/>
                                </a:schemeClr>
                              </a:solidFill>
                              <a:effectLst/>
                            </a:rPr>
                            <a:t>Our Proposed Model</a:t>
                          </a:r>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pPr marL="0" marR="0" algn="ctr" rtl="0">
                            <a:lnSpc>
                              <a:spcPct val="115000"/>
                            </a:lnSpc>
                            <a:spcAft>
                              <a:spcPts val="1000"/>
                            </a:spcAft>
                            <a:buNone/>
                          </a:pPr>
                          <a:r>
                            <a:rPr lang="en-US" sz="1200" b="1" dirty="0">
                              <a:solidFill>
                                <a:schemeClr val="accent1">
                                  <a:lumMod val="50000"/>
                                </a:schemeClr>
                              </a:solidFill>
                              <a:effectLst/>
                            </a:rPr>
                            <a:t>Multimodal Data Fusion Framework</a:t>
                          </a:r>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endParaRPr lang="en-US"/>
                        </a:p>
                      </a:txBody>
                      <a:tcPr marL="20246" marR="20246" marT="0" marB="0">
                        <a:blipFill>
                          <a:blip r:embed="rId2"/>
                          <a:stretch>
                            <a:fillRect l="-250000" t="-930909" r="-272378" b="-1818"/>
                          </a:stretch>
                        </a:blipFill>
                      </a:tcPr>
                    </a:tc>
                    <a:tc>
                      <a:txBody>
                        <a:bodyPr/>
                        <a:lstStyle/>
                        <a:p>
                          <a:pPr marL="0" marR="0" algn="ctr" rtl="0">
                            <a:lnSpc>
                              <a:spcPct val="115000"/>
                            </a:lnSpc>
                            <a:spcAft>
                              <a:spcPts val="1000"/>
                            </a:spcAft>
                            <a:buNone/>
                          </a:pPr>
                          <a:r>
                            <a:rPr lang="en-US" sz="1200" b="1" dirty="0">
                              <a:solidFill>
                                <a:schemeClr val="accent1">
                                  <a:lumMod val="50000"/>
                                </a:schemeClr>
                              </a:solidFill>
                              <a:effectLst/>
                            </a:rPr>
                            <a:t>ADNI</a:t>
                          </a:r>
                          <a:endParaRPr lang="en-US" sz="1100" b="1" dirty="0">
                            <a:solidFill>
                              <a:schemeClr val="accent1">
                                <a:lumMod val="50000"/>
                              </a:schemeClr>
                            </a:solidFill>
                            <a:effectLst/>
                            <a:latin typeface="Calibri" panose="020F0502020204030204" pitchFamily="34" charset="0"/>
                            <a:ea typeface="Calibri" panose="020F0502020204030204" pitchFamily="34" charset="0"/>
                          </a:endParaRPr>
                        </a:p>
                      </a:txBody>
                      <a:tcPr marL="20246" marR="20246" marT="0" marB="0">
                        <a:solidFill>
                          <a:schemeClr val="tx2">
                            <a:lumMod val="20000"/>
                            <a:lumOff val="80000"/>
                          </a:schemeClr>
                        </a:solidFill>
                      </a:tcPr>
                    </a:tc>
                    <a:tc>
                      <a:txBody>
                        <a:bodyPr/>
                        <a:lstStyle/>
                        <a:p>
                          <a:pPr algn="ctr">
                            <a:buNone/>
                          </a:pPr>
                          <a:endParaRPr lang="en-US" sz="1100" b="1" dirty="0">
                            <a:solidFill>
                              <a:schemeClr val="accent1">
                                <a:lumMod val="50000"/>
                              </a:schemeClr>
                            </a:solidFill>
                            <a:effectLst/>
                            <a:latin typeface="Calibri" panose="020F0502020204030204" pitchFamily="34" charset="0"/>
                          </a:endParaRPr>
                        </a:p>
                      </a:txBody>
                      <a:tcPr marL="20246" marR="20246" marT="0" marB="0">
                        <a:solidFill>
                          <a:schemeClr val="tx2">
                            <a:lumMod val="20000"/>
                            <a:lumOff val="80000"/>
                          </a:schemeClr>
                        </a:solidFill>
                      </a:tcPr>
                    </a:tc>
                    <a:extLst>
                      <a:ext uri="{0D108BD9-81ED-4DB2-BD59-A6C34878D82A}">
                        <a16:rowId xmlns:a16="http://schemas.microsoft.com/office/drawing/2014/main" val="444640467"/>
                      </a:ext>
                    </a:extLst>
                  </a:tr>
                </a:tbl>
              </a:graphicData>
            </a:graphic>
          </p:graphicFrame>
        </mc:Fallback>
      </mc:AlternateContent>
      <p:pic>
        <p:nvPicPr>
          <p:cNvPr id="6" name="Picture 5">
            <a:extLst>
              <a:ext uri="{FF2B5EF4-FFF2-40B4-BE49-F238E27FC236}">
                <a16:creationId xmlns:a16="http://schemas.microsoft.com/office/drawing/2014/main" id="{ECB8B816-E7ED-ABF7-6126-9CCAE56EA22B}"/>
              </a:ext>
            </a:extLst>
          </p:cNvPr>
          <p:cNvPicPr>
            <a:picLocks noChangeAspect="1"/>
          </p:cNvPicPr>
          <p:nvPr/>
        </p:nvPicPr>
        <p:blipFill>
          <a:blip r:embed="rId3"/>
          <a:stretch>
            <a:fillRect/>
          </a:stretch>
        </p:blipFill>
        <p:spPr>
          <a:xfrm>
            <a:off x="9771759" y="87556"/>
            <a:ext cx="2360868" cy="761834"/>
          </a:xfrm>
          <a:prstGeom prst="rect">
            <a:avLst/>
          </a:prstGeom>
        </p:spPr>
      </p:pic>
    </p:spTree>
    <p:extLst>
      <p:ext uri="{BB962C8B-B14F-4D97-AF65-F5344CB8AC3E}">
        <p14:creationId xmlns:p14="http://schemas.microsoft.com/office/powerpoint/2010/main" val="677435598"/>
      </p:ext>
    </p:extLst>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400" y="2011680"/>
            <a:ext cx="10362895" cy="1179810"/>
          </a:xfrm>
          <a:prstGeom prst="rect">
            <a:avLst/>
          </a:prstGeom>
          <a:noFill/>
        </p:spPr>
        <p:txBody>
          <a:bodyPr wrap="square">
            <a:spAutoFit/>
          </a:bodyPr>
          <a:lstStyle/>
          <a:p>
            <a:pPr>
              <a:spcAft>
                <a:spcPts val="2000"/>
              </a:spcAft>
              <a:defRPr sz="3600" b="1">
                <a:solidFill>
                  <a:srgbClr val="FFFFFF"/>
                </a:solidFill>
              </a:defRPr>
            </a:pPr>
            <a:r>
              <a:rPr lang="en-US" dirty="0">
                <a:solidFill>
                  <a:schemeClr val="tx2"/>
                </a:solidFill>
              </a:rPr>
              <a:t>08</a:t>
            </a:r>
            <a:r>
              <a:rPr lang="en-US" dirty="0"/>
              <a:t> </a:t>
            </a:r>
            <a:r>
              <a:rPr dirty="0"/>
              <a:t>Conclusions &amp; Future Work</a:t>
            </a:r>
          </a:p>
          <a:p>
            <a:pPr>
              <a:defRPr sz="1800">
                <a:solidFill>
                  <a:srgbClr val="CBD5E1"/>
                </a:solidFill>
              </a:defRPr>
            </a:pPr>
            <a:r>
              <a:rPr dirty="0"/>
              <a:t>Summary of Scientific Achievements, Impact, and Future Research Directions</a:t>
            </a:r>
          </a:p>
        </p:txBody>
      </p:sp>
      <p:pic>
        <p:nvPicPr>
          <p:cNvPr id="5" name="Picture 4">
            <a:extLst>
              <a:ext uri="{FF2B5EF4-FFF2-40B4-BE49-F238E27FC236}">
                <a16:creationId xmlns:a16="http://schemas.microsoft.com/office/drawing/2014/main" id="{0544DC40-E809-E6FE-69B7-0D16843FCDB2}"/>
              </a:ext>
            </a:extLst>
          </p:cNvPr>
          <p:cNvPicPr>
            <a:picLocks noChangeAspect="1"/>
          </p:cNvPicPr>
          <p:nvPr/>
        </p:nvPicPr>
        <p:blipFill>
          <a:blip r:embed="rId2"/>
          <a:stretch>
            <a:fillRect/>
          </a:stretch>
        </p:blipFill>
        <p:spPr>
          <a:xfrm>
            <a:off x="9771759" y="87556"/>
            <a:ext cx="2360868" cy="761834"/>
          </a:xfrm>
          <a:prstGeom prst="rect">
            <a:avLst/>
          </a:prstGeom>
        </p:spPr>
      </p:pic>
    </p:spTree>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Conclusions &amp; Future Work</a:t>
            </a:r>
            <a:endParaRPr dirty="0"/>
          </a:p>
          <a:p>
            <a:pPr>
              <a:defRPr sz="2200" b="1">
                <a:solidFill>
                  <a:srgbClr val="FFFFFF"/>
                </a:solidFill>
                <a:latin typeface="Arial"/>
              </a:defRPr>
            </a:pPr>
            <a:r>
              <a:rPr dirty="0"/>
              <a:t>Conclusions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10588752"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lnSpc>
                <a:spcPct val="150000"/>
              </a:lnSpc>
              <a:buFont typeface="Arial" panose="020B0604020202020204" pitchFamily="34" charset="0"/>
              <a:buChar char="•"/>
            </a:pPr>
            <a:r>
              <a:rPr lang="en-US" sz="1600" dirty="0">
                <a:solidFill>
                  <a:schemeClr val="tx1"/>
                </a:solidFill>
              </a:rPr>
              <a:t>Evaluated all models under identical experimental settings using the </a:t>
            </a:r>
            <a:r>
              <a:rPr lang="en-US" sz="1600" b="1" dirty="0">
                <a:solidFill>
                  <a:schemeClr val="tx1"/>
                </a:solidFill>
              </a:rPr>
              <a:t>ADNI</a:t>
            </a:r>
            <a:r>
              <a:rPr lang="en-US" sz="1600" dirty="0">
                <a:solidFill>
                  <a:schemeClr val="tx1"/>
                </a:solidFill>
              </a:rPr>
              <a:t> testing dataset.</a:t>
            </a:r>
          </a:p>
          <a:p>
            <a:pPr marL="285750" indent="-285750">
              <a:lnSpc>
                <a:spcPct val="150000"/>
              </a:lnSpc>
              <a:buFont typeface="Arial" panose="020B0604020202020204" pitchFamily="34" charset="0"/>
              <a:buChar char="•"/>
            </a:pPr>
            <a:r>
              <a:rPr lang="en-US" sz="1600" b="1" dirty="0">
                <a:solidFill>
                  <a:schemeClr val="tx1"/>
                </a:solidFill>
              </a:rPr>
              <a:t>Baseline 3D-CNN:</a:t>
            </a:r>
            <a:r>
              <a:rPr lang="en-US" sz="1600" dirty="0">
                <a:solidFill>
                  <a:schemeClr val="tx1"/>
                </a:solidFill>
              </a:rPr>
              <a:t> Achieved </a:t>
            </a:r>
            <a:r>
              <a:rPr lang="en-US" sz="1600" b="1" dirty="0">
                <a:solidFill>
                  <a:schemeClr val="tx1"/>
                </a:solidFill>
              </a:rPr>
              <a:t>38.85%</a:t>
            </a:r>
            <a:r>
              <a:rPr lang="en-US" sz="1600" dirty="0">
                <a:solidFill>
                  <a:schemeClr val="tx1"/>
                </a:solidFill>
              </a:rPr>
              <a:t> accuracy with limited feature learning.</a:t>
            </a:r>
          </a:p>
          <a:p>
            <a:pPr marL="285750" indent="-285750">
              <a:lnSpc>
                <a:spcPct val="150000"/>
              </a:lnSpc>
              <a:buFont typeface="Arial" panose="020B0604020202020204" pitchFamily="34" charset="0"/>
              <a:buChar char="•"/>
            </a:pPr>
            <a:r>
              <a:rPr lang="en-US" sz="1600" b="1" dirty="0">
                <a:solidFill>
                  <a:schemeClr val="tx1"/>
                </a:solidFill>
              </a:rPr>
              <a:t>3D VGG:</a:t>
            </a:r>
            <a:r>
              <a:rPr lang="en-US" sz="1600" dirty="0">
                <a:solidFill>
                  <a:schemeClr val="tx1"/>
                </a:solidFill>
              </a:rPr>
              <a:t> Increased network depth but showed no performance improvement due to optimization challenges.</a:t>
            </a:r>
          </a:p>
          <a:p>
            <a:pPr marL="285750" indent="-285750">
              <a:lnSpc>
                <a:spcPct val="150000"/>
              </a:lnSpc>
              <a:buFont typeface="Arial" panose="020B0604020202020204" pitchFamily="34" charset="0"/>
              <a:buChar char="•"/>
            </a:pPr>
            <a:r>
              <a:rPr lang="en-US" sz="1600" b="1" dirty="0">
                <a:solidFill>
                  <a:schemeClr val="tx1"/>
                </a:solidFill>
              </a:rPr>
              <a:t>3D ResNet-18:</a:t>
            </a:r>
            <a:r>
              <a:rPr lang="en-US" sz="1600" dirty="0">
                <a:solidFill>
                  <a:schemeClr val="tx1"/>
                </a:solidFill>
              </a:rPr>
              <a:t> Significantly improved classification performance, reaching </a:t>
            </a:r>
            <a:r>
              <a:rPr lang="en-US" sz="1600" b="1" dirty="0">
                <a:solidFill>
                  <a:schemeClr val="tx1"/>
                </a:solidFill>
              </a:rPr>
              <a:t>98.31%</a:t>
            </a:r>
            <a:r>
              <a:rPr lang="en-US" sz="1600" dirty="0">
                <a:solidFill>
                  <a:schemeClr val="tx1"/>
                </a:solidFill>
              </a:rPr>
              <a:t> accuracy.</a:t>
            </a:r>
          </a:p>
          <a:p>
            <a:pPr marL="285750" indent="-285750">
              <a:lnSpc>
                <a:spcPct val="150000"/>
              </a:lnSpc>
              <a:buFont typeface="Arial" panose="020B0604020202020204" pitchFamily="34" charset="0"/>
              <a:buChar char="•"/>
            </a:pPr>
            <a:r>
              <a:rPr lang="en-US" sz="1600" b="1" dirty="0">
                <a:solidFill>
                  <a:schemeClr val="tx1"/>
                </a:solidFill>
              </a:rPr>
              <a:t>Proposed Multimodal Fusion Framework:</a:t>
            </a:r>
            <a:r>
              <a:rPr lang="en-US" sz="1600" dirty="0">
                <a:solidFill>
                  <a:schemeClr val="tx1"/>
                </a:solidFill>
              </a:rPr>
              <a:t> Combined MRI and clinical data, achieving </a:t>
            </a:r>
            <a:r>
              <a:rPr lang="en-US" sz="1600" b="1" dirty="0">
                <a:solidFill>
                  <a:schemeClr val="tx1"/>
                </a:solidFill>
              </a:rPr>
              <a:t>97.30%</a:t>
            </a:r>
            <a:r>
              <a:rPr lang="en-US" sz="1600" dirty="0">
                <a:solidFill>
                  <a:schemeClr val="tx1"/>
                </a:solidFill>
              </a:rPr>
              <a:t> accuracy and a </a:t>
            </a:r>
            <a:r>
              <a:rPr lang="en-US" sz="1600" b="1" dirty="0">
                <a:solidFill>
                  <a:schemeClr val="tx1"/>
                </a:solidFill>
              </a:rPr>
              <a:t>0.9995 macro-average AUC</a:t>
            </a:r>
            <a:r>
              <a:rPr lang="en-US" sz="1600" dirty="0">
                <a:solidFill>
                  <a:schemeClr val="tx1"/>
                </a:solidFill>
              </a:rPr>
              <a:t>.</a:t>
            </a:r>
          </a:p>
          <a:p>
            <a:pPr marL="285750" indent="-285750">
              <a:lnSpc>
                <a:spcPct val="150000"/>
              </a:lnSpc>
              <a:buFont typeface="Arial" panose="020B0604020202020204" pitchFamily="34" charset="0"/>
              <a:buChar char="•"/>
            </a:pPr>
            <a:r>
              <a:rPr lang="en-US" sz="1600" dirty="0">
                <a:solidFill>
                  <a:schemeClr val="tx1"/>
                </a:solidFill>
              </a:rPr>
              <a:t>Correctly identified </a:t>
            </a:r>
            <a:r>
              <a:rPr lang="en-US" sz="1600" b="1" dirty="0">
                <a:solidFill>
                  <a:schemeClr val="tx1"/>
                </a:solidFill>
              </a:rPr>
              <a:t>all Alzheimer's Disease (AD)</a:t>
            </a:r>
            <a:r>
              <a:rPr lang="en-US" sz="1600" dirty="0">
                <a:solidFill>
                  <a:schemeClr val="tx1"/>
                </a:solidFill>
              </a:rPr>
              <a:t> cases (</a:t>
            </a:r>
            <a:r>
              <a:rPr lang="en-US" sz="1600" b="1" dirty="0">
                <a:solidFill>
                  <a:schemeClr val="tx1"/>
                </a:solidFill>
              </a:rPr>
              <a:t>0 False Negatives</a:t>
            </a:r>
            <a:r>
              <a:rPr lang="en-US" sz="1600" dirty="0">
                <a:solidFill>
                  <a:schemeClr val="tx1"/>
                </a:solidFill>
              </a:rPr>
              <a:t>).</a:t>
            </a:r>
          </a:p>
          <a:p>
            <a:pPr marL="285750" indent="-285750">
              <a:lnSpc>
                <a:spcPct val="150000"/>
              </a:lnSpc>
              <a:buFont typeface="Arial" panose="020B0604020202020204" pitchFamily="34" charset="0"/>
              <a:buChar char="•"/>
            </a:pPr>
            <a:r>
              <a:rPr lang="en-US" sz="1600" b="1" dirty="0">
                <a:solidFill>
                  <a:schemeClr val="tx1"/>
                </a:solidFill>
              </a:rPr>
              <a:t>3D Grad-CAM</a:t>
            </a:r>
            <a:r>
              <a:rPr lang="en-US" sz="1600" dirty="0">
                <a:solidFill>
                  <a:schemeClr val="tx1"/>
                </a:solidFill>
              </a:rPr>
              <a:t> provided visual explanations by highlighting important brain regions.</a:t>
            </a:r>
          </a:p>
          <a:p>
            <a:pPr marL="285750" indent="-285750">
              <a:lnSpc>
                <a:spcPct val="150000"/>
              </a:lnSpc>
              <a:buFont typeface="Arial" panose="020B0604020202020204" pitchFamily="34" charset="0"/>
              <a:buChar char="•"/>
            </a:pPr>
            <a:r>
              <a:rPr lang="en-US" sz="1600" dirty="0">
                <a:solidFill>
                  <a:schemeClr val="tx1"/>
                </a:solidFill>
              </a:rPr>
              <a:t>Results demonstrate the effectiveness of </a:t>
            </a:r>
            <a:r>
              <a:rPr lang="en-US" sz="1600" b="1" dirty="0">
                <a:solidFill>
                  <a:schemeClr val="tx1"/>
                </a:solidFill>
              </a:rPr>
              <a:t>multimodal learning</a:t>
            </a:r>
            <a:r>
              <a:rPr lang="en-US" sz="1600" dirty="0">
                <a:solidFill>
                  <a:schemeClr val="tx1"/>
                </a:solidFill>
              </a:rPr>
              <a:t> for Alzheimer's disease diagnosis.</a:t>
            </a:r>
          </a:p>
        </p:txBody>
      </p:sp>
      <p:pic>
        <p:nvPicPr>
          <p:cNvPr id="7" name="Picture 6">
            <a:extLst>
              <a:ext uri="{FF2B5EF4-FFF2-40B4-BE49-F238E27FC236}">
                <a16:creationId xmlns:a16="http://schemas.microsoft.com/office/drawing/2014/main" id="{C5F4B3E4-9EF8-4E36-D179-7F4E7D022B26}"/>
              </a:ext>
            </a:extLst>
          </p:cNvPr>
          <p:cNvPicPr>
            <a:picLocks noChangeAspect="1"/>
          </p:cNvPicPr>
          <p:nvPr/>
        </p:nvPicPr>
        <p:blipFill>
          <a:blip r:embed="rId2"/>
          <a:stretch>
            <a:fillRect/>
          </a:stretch>
        </p:blipFill>
        <p:spPr>
          <a:xfrm>
            <a:off x="9771759" y="87556"/>
            <a:ext cx="2360868" cy="761834"/>
          </a:xfrm>
          <a:prstGeom prst="rect">
            <a:avLst/>
          </a:prstGeom>
        </p:spPr>
      </p:pic>
    </p:spTree>
  </p:cSld>
  <p:clrMapOvr>
    <a:masterClrMapping/>
  </p:clrMapOvr>
  <p:transition spd="med">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Conclusions &amp; Future Work</a:t>
            </a:r>
          </a:p>
          <a:p>
            <a:pPr>
              <a:defRPr sz="2200" b="1">
                <a:solidFill>
                  <a:srgbClr val="FFFFFF"/>
                </a:solidFill>
                <a:latin typeface="Arial"/>
              </a:defRPr>
            </a:pPr>
            <a:r>
              <a:rPr dirty="0"/>
              <a:t>Future Research Directions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1. Multi-Cohort Validation</a:t>
            </a:r>
          </a:p>
          <a:p>
            <a:pPr>
              <a:spcAft>
                <a:spcPts val="800"/>
              </a:spcAft>
              <a:defRPr sz="1300">
                <a:solidFill>
                  <a:srgbClr val="1E293B"/>
                </a:solidFill>
                <a:latin typeface="Arial"/>
              </a:defRPr>
            </a:pPr>
            <a:r>
              <a:t>Test framework on external datasets (OASIS, AIBL) for cross-population robustness.</a:t>
            </a:r>
          </a:p>
        </p:txBody>
      </p:sp>
      <p:sp>
        <p:nvSpPr>
          <p:cNvPr id="6" name="Rounded Rectangle 5"/>
          <p:cNvSpPr/>
          <p:nvPr/>
        </p:nvSpPr>
        <p:spPr>
          <a:xfrm>
            <a:off x="62179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2. 3D Tissue Segmentation</a:t>
            </a:r>
          </a:p>
          <a:p>
            <a:pPr>
              <a:spcAft>
                <a:spcPts val="800"/>
              </a:spcAft>
              <a:defRPr sz="1300">
                <a:solidFill>
                  <a:srgbClr val="1E293B"/>
                </a:solidFill>
                <a:latin typeface="Arial"/>
              </a:defRPr>
            </a:pPr>
            <a:r>
              <a:t>Integrate Swin UNETR or nnU-Net models for exact hippocampal volume loss calculation.</a:t>
            </a:r>
          </a:p>
        </p:txBody>
      </p:sp>
      <p:sp>
        <p:nvSpPr>
          <p:cNvPr id="7" name="Rounded Rectangle 6"/>
          <p:cNvSpPr/>
          <p:nvPr/>
        </p:nvSpPr>
        <p:spPr>
          <a:xfrm>
            <a:off x="7315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3. Longitudinal Forecasting</a:t>
            </a:r>
          </a:p>
          <a:p>
            <a:pPr>
              <a:spcAft>
                <a:spcPts val="800"/>
              </a:spcAft>
              <a:defRPr sz="1300">
                <a:solidFill>
                  <a:srgbClr val="1E293B"/>
                </a:solidFill>
                <a:latin typeface="Arial"/>
              </a:defRPr>
            </a:pPr>
            <a:r>
              <a:t>Model temporal patient MRI scans taken over years to predict MCI conversion to full AD.</a:t>
            </a:r>
          </a:p>
        </p:txBody>
      </p:sp>
      <p:sp>
        <p:nvSpPr>
          <p:cNvPr id="8" name="Rounded Rectangle 7"/>
          <p:cNvSpPr/>
          <p:nvPr/>
        </p:nvSpPr>
        <p:spPr>
          <a:xfrm>
            <a:off x="62179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4. Federated Learning</a:t>
            </a:r>
          </a:p>
          <a:p>
            <a:pPr>
              <a:spcAft>
                <a:spcPts val="800"/>
              </a:spcAft>
              <a:defRPr sz="1300">
                <a:solidFill>
                  <a:srgbClr val="1E293B"/>
                </a:solidFill>
                <a:latin typeface="Arial"/>
              </a:defRPr>
            </a:pPr>
            <a:r>
              <a:t>Implement multi-hospital collaborative model training without sharing private patient data.</a:t>
            </a:r>
          </a:p>
        </p:txBody>
      </p:sp>
      <p:pic>
        <p:nvPicPr>
          <p:cNvPr id="10" name="Picture 9">
            <a:extLst>
              <a:ext uri="{FF2B5EF4-FFF2-40B4-BE49-F238E27FC236}">
                <a16:creationId xmlns:a16="http://schemas.microsoft.com/office/drawing/2014/main" id="{5B68A54B-949B-8BF9-8763-7F50E1D7AD3D}"/>
              </a:ext>
            </a:extLst>
          </p:cNvPr>
          <p:cNvPicPr>
            <a:picLocks noChangeAspect="1"/>
          </p:cNvPicPr>
          <p:nvPr/>
        </p:nvPicPr>
        <p:blipFill>
          <a:blip r:embed="rId2"/>
          <a:stretch>
            <a:fillRect/>
          </a:stretch>
        </p:blipFill>
        <p:spPr>
          <a:xfrm>
            <a:off x="9771759" y="87556"/>
            <a:ext cx="2360868" cy="761834"/>
          </a:xfrm>
          <a:prstGeom prst="rect">
            <a:avLst/>
          </a:prstGeom>
        </p:spPr>
      </p:pic>
    </p:spTree>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552" y="2478024"/>
            <a:ext cx="10362895" cy="2518638"/>
          </a:xfrm>
          <a:prstGeom prst="rect">
            <a:avLst/>
          </a:prstGeom>
          <a:noFill/>
        </p:spPr>
        <p:txBody>
          <a:bodyPr wrap="square">
            <a:spAutoFit/>
          </a:bodyPr>
          <a:lstStyle/>
          <a:p>
            <a:pPr algn="ctr">
              <a:spcAft>
                <a:spcPts val="2000"/>
              </a:spcAft>
              <a:defRPr sz="4400" b="1">
                <a:solidFill>
                  <a:srgbClr val="06B6D4"/>
                </a:solidFill>
              </a:defRPr>
            </a:pPr>
            <a:r>
              <a:rPr dirty="0"/>
              <a:t>THANK YOU!</a:t>
            </a:r>
          </a:p>
          <a:p>
            <a:pPr algn="ctr">
              <a:spcAft>
                <a:spcPts val="3000"/>
              </a:spcAft>
              <a:defRPr sz="2400" b="1">
                <a:solidFill>
                  <a:srgbClr val="FFFFFF"/>
                </a:solidFill>
              </a:defRPr>
            </a:pPr>
            <a:r>
              <a:rPr dirty="0"/>
              <a:t>Questions &amp; Academic Discussion</a:t>
            </a:r>
          </a:p>
          <a:p>
            <a:pPr algn="ctr">
              <a:defRPr sz="1600">
                <a:solidFill>
                  <a:srgbClr val="CBD5E1"/>
                </a:solidFill>
              </a:defRPr>
            </a:pPr>
            <a:r>
              <a:rPr lang="en-US" dirty="0"/>
              <a:t>By: Ahmed Naji Lutfi &amp; Mohamed Amin Miqdad</a:t>
            </a:r>
            <a:br>
              <a:rPr lang="en-US" dirty="0"/>
            </a:br>
            <a:r>
              <a:rPr lang="en-US" dirty="0"/>
              <a:t>Supervisor: Dr. Mohamed Essa</a:t>
            </a:r>
            <a:br>
              <a:rPr lang="en-US" dirty="0"/>
            </a:br>
            <a:r>
              <a:rPr lang="en-US" sz="1600" dirty="0"/>
              <a:t>Collage of Informatics, Midocean University, Comoros</a:t>
            </a:r>
          </a:p>
        </p:txBody>
      </p:sp>
      <p:pic>
        <p:nvPicPr>
          <p:cNvPr id="7" name="Picture 6">
            <a:extLst>
              <a:ext uri="{FF2B5EF4-FFF2-40B4-BE49-F238E27FC236}">
                <a16:creationId xmlns:a16="http://schemas.microsoft.com/office/drawing/2014/main" id="{E9902CD4-3AED-D29A-BAE8-FCFF43EB582C}"/>
              </a:ext>
            </a:extLst>
          </p:cNvPr>
          <p:cNvPicPr>
            <a:picLocks noChangeAspect="1"/>
          </p:cNvPicPr>
          <p:nvPr/>
        </p:nvPicPr>
        <p:blipFill>
          <a:blip r:embed="rId2"/>
          <a:stretch>
            <a:fillRect/>
          </a:stretch>
        </p:blipFill>
        <p:spPr>
          <a:xfrm>
            <a:off x="4646612" y="748915"/>
            <a:ext cx="3039325" cy="1555373"/>
          </a:xfrm>
          <a:prstGeom prst="rect">
            <a:avLst/>
          </a:prstGeom>
        </p:spPr>
      </p:pic>
    </p:spTree>
  </p:cSld>
  <p:clrMapOvr>
    <a:masterClrMapping/>
  </p:clrMapOvr>
  <p:transition spd="med">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1575</TotalTime>
  <Words>3990</Words>
  <Application>Microsoft Office PowerPoint</Application>
  <PresentationFormat>Widescreen</PresentationFormat>
  <Paragraphs>691</Paragraphs>
  <Slides>47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Arial</vt:lpstr>
      <vt:lpstr>Calibri</vt:lpstr>
      <vt:lpstr>Cambria Math</vt:lpstr>
      <vt:lpstr>Inter</vt:lpstr>
      <vt:lpstr>Inter SemiBold</vt:lpstr>
      <vt:lpstr>Poppins</vt:lpstr>
      <vt:lpstr>Poppins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MyHome</dc:creator>
  <cp:keywords/>
  <dc:description>generated using python-pptx</dc:description>
  <cp:lastModifiedBy>Ahmed Naji</cp:lastModifiedBy>
  <cp:revision>1</cp:revision>
  <dcterms:created xsi:type="dcterms:W3CDTF">2013-01-27T09:14:16Z</dcterms:created>
  <dcterms:modified xsi:type="dcterms:W3CDTF">2026-08-10T11:12:35Z</dcterms:modified>
  <cp:category/>
</cp:coreProperties>
</file>