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54D44-9F27-D359-6FC8-B79A51A0D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F3BCB9-9FDD-B446-FD4F-95AF49B5E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D325E-04C7-4397-B562-0B2813FCF631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0E554A-9602-2BD6-509F-2E62F9D18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83F698-E7A5-D22F-703E-773215F384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BA9C2-6162-4EA3-8549-627D979E91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644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623FD9-B59D-066A-88AC-943FCD937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AB6586-0566-CC30-2320-3883FEC4EC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228B70-1C7D-0F6C-0802-BB58D0E70C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7AD325E-04C7-4397-B562-0B2813FCF631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86D594-F6A8-CE3C-2937-63BF5902D1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02F9E7-73C8-B8C5-B220-AAE0838312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EBA9C2-6162-4EA3-8549-627D979E91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517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FB6B18-A747-1236-C198-FDCB96025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639A6C-43A6-E7FD-6261-10AAEACCE2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44732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1E103F-05BF-F735-32EA-662890516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6C4A68-FB9F-CEDC-7586-8A987DC2E3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400145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695172-F6FF-3566-0391-98034EF14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A42A33-58A9-BB9C-0451-88D7A9A318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97964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483FC7-CFF3-15BF-5B67-97DE037F29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Algebra 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4B35F9-4C18-A723-2B62-71BAADF429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660695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CFDC7F-3250-DCF5-A7FA-83647B6BA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Algebra 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9C37FD-9CC1-41AF-5FCB-CC3EE4F9C2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822635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19F401-20BD-3972-AAE5-9C9C1F6A5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Algebra 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9CDB0D-93C4-27EF-94D0-43ABFEFEBB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584650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0BF3B7-8471-68DE-0C40-AC826B096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Algebra 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6B2F89-756B-ABBE-1DC9-BE70CAD690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376206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830961-8FB7-9671-A653-CE0242449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Algebra 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E75413-3F82-70DA-AC56-5F2378B52B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017538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2ABC5E-EAEB-E241-1891-CCCCBF27C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Algebra 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81FC0F-76EE-EB66-84FB-C9850FA962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875357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894E02-B0E8-9821-3664-2E310208A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Dot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12EFBF-7046-5F92-A4AA-CD9B5F0474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041391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D49DF9-4FCC-9E6C-57A9-6FD7BFAFA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Dot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19D5D7-DAF4-E74D-B14C-008B8FC3AF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752891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F4AF04-7585-A487-1D7C-470C1F343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Outer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C38415-36E9-90FF-1D15-CCD240B0E9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376074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36EF4C-9461-2E7E-94EC-4ACA619A1F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Element wise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AA2403-D245-5C05-F11D-37F9B9E27F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421679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B3CDB6-B43D-2ACB-11E9-35FB1C45E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Transpose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0BDC0A-9D3D-FB98-64A8-C76DDC624B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715920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913881-ACF9-4CD9-15A8-15C0A8B37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Vectorization?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970D46-C1BA-EE27-51DA-C4272D5FD3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846573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999009-2C68-31CA-F95A-314EBA674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Vectorization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A490EE-FA3B-ABB2-93C1-49BBCFC954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672538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D493D7-71CC-B678-27B3-ABFDD3EF2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Vectorization?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B2C6AB-95A5-55CE-8EF6-B83317253F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764508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30F8C9-7F15-80C7-A2E8-B25CFF54B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Vectorization?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E55295-B816-698E-594B-E5A83EEA6C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93664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02F9D0-5018-3A3D-6173-13D64DA84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Vectorization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C6957D-D43E-8F38-4286-0EA42DEEBD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432449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A45F32-52C9-30DF-01D6-9C8C41159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CPU vs GPU vs TPU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023457-C737-FB27-CEC9-606D623BE7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12287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064936-B397-FBBD-8014-76A1782869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CPU vs GPU vs TPU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C123D3-61BD-C2F7-91CA-44200E1F99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149801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0019A9-F702-DB1E-5842-8BEE45AB3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CPU vs GPU vs TPU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49EE59-A2E2-43F6-3C25-60D3EB5503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721078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FECB60-D322-1800-DC45-787016491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CPU vs GPU vs TPU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26473D-A81B-E5F7-43BD-00C2B0D72A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031371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95B43F-843B-495B-BE90-617D18931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Recap: the 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3C705E-5F91-B320-0354-DD12056FAF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894547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54F746-7F2B-E7E7-A43B-AE179C7A2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Recap: the 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5B7825-F289-839A-A244-0781478812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550142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09365A-854E-83B3-F6AB-9CBC55EFA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 : Nnets and the brain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3C7C3B-1406-E257-91C6-360B58AA94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910006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A3552A-9E76-96A2-B3DE-BE97FE671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the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3551EB-B6C7-02BE-2AD2-3C7BBA9654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813864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C652BF-F724-9C79-7FFB-B1606B719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316642-99B6-DEB0-FB74-102925559C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82254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0ED8BD-BF33-9416-D542-7A5CDBB7E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D5872-5EBF-6599-6075-FE714D333E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237247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7542FC-132D-7E66-2A3A-FC4C9F423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323EC4-D7FA-C5E5-2B75-6E4E396715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361598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2E4C0A-60CE-45F1-12B9-ED8E53161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C54AC8-478F-3D97-3B95-5BBD35B293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728961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9F32E6-AC1E-CFA9-578C-61928A201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68A202-AE13-1FEB-4AC5-F2F1DF1481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641405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0FCBEB-BFBE-8D4E-55CB-4D2768AE85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B82139-553E-BF2A-019C-7359948717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281887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71098A-F7EC-6330-E55E-9724455F0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B42E7A-6462-5DD4-B22C-BB926F7686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388096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C79AA6-F2A7-FA35-33A2-0578069DF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F7E8C0-CEBF-80AC-DC2F-4892E0C7CD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748670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BA1EFB-8719-FC3C-728E-233F74751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1E14BE-E218-D4F8-E562-52DB1ACBDA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38258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018C9F-0188-7129-7EE5-9F0A794067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F16B3D-D730-AD2C-AD44-974E360855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528305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DA0173-36F0-3FA7-A9BA-025FE6EAF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EFCF78-E563-F8F1-E405-3FF74A3251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443096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8D457A-323D-4D65-804B-28DB77689E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94AD41-2428-C9B0-E695-A7A6BE052D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781680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EF5691-5754-454F-9241-B1A4A5677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02C72A-4001-92E3-B324-A3FD7DE1C2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219821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CD21BB-8F2D-6F85-6141-087EF0A3E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the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74AF25-5D71-4AEC-ACB5-F6728B0022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955126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19BB72-CE8A-D0C0-2A7A-8318C390F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Limitation of 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773D36-E91E-52DA-5500-8B78FC539F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29467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5CFF25-9562-40B3-7058-10B07D1E6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multi-layer 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81B911-E200-259E-A527-8B918F7969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26746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D125FB-B3C8-70EA-48B7-6B2FF9E13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EC0A39-BFB9-2EA9-0E7B-E1060AD55D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113675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7A8BDD-F09B-A9CF-9596-625529BA8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DC8AE9-1071-A4B2-FA1D-766C04FDA3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994217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4F75BC-A961-BC61-3199-90956F71A1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817D53-05AC-B302-DCA9-8B51D92C8F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757448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C08D1D-5A60-3C86-FD6F-5C8A32C92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EBEFF6-B08E-C9AA-D2E0-729A634E04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860468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F92B4E-6C3E-EC3B-A9B3-D4F63FB8D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13C40F-BA7A-8785-E0F3-175774CB93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206656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4930A0-6EDB-2942-2F15-92EC679CF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B747E4-DD07-188E-0AEC-70252CBF97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113746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46897A-F00D-027C-7517-DB6CCEDB4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E8092D-FA34-7862-449C-E5D2F5B71B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766453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95562A-E340-8B6B-A75C-E8090E7EF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1C6B8A-ADDD-9B32-EEAC-52AE755C4B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4517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FA2F11-C55D-982F-62CF-25A870CBC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0C9F91-DA60-D2FE-FC29-55138B0829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332400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7C906D-CD18-B5D5-E394-8CD5A11B23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F08534-CBCC-7BE1-E01F-9C34CA0802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555599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177</Words>
  <Application>Microsoft Office PowerPoint</Application>
  <PresentationFormat>Widescreen</PresentationFormat>
  <Paragraphs>50</Paragraphs>
  <Slides>53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Lecture Outline</vt:lpstr>
      <vt:lpstr>Linear Algebra Review</vt:lpstr>
      <vt:lpstr>Linear Algebra Review</vt:lpstr>
      <vt:lpstr>Linear Algebra Review</vt:lpstr>
      <vt:lpstr>Linear Algebra Review</vt:lpstr>
      <vt:lpstr>Linear Algebra Review</vt:lpstr>
      <vt:lpstr>Linear Algebra Review</vt:lpstr>
      <vt:lpstr>Dot Product</vt:lpstr>
      <vt:lpstr>Dot Product</vt:lpstr>
      <vt:lpstr>Outer Product</vt:lpstr>
      <vt:lpstr>Element wise Product</vt:lpstr>
      <vt:lpstr>Transpose</vt:lpstr>
      <vt:lpstr>What is Vectorization?</vt:lpstr>
      <vt:lpstr>Why Vectorization</vt:lpstr>
      <vt:lpstr>Why Vectorization?</vt:lpstr>
      <vt:lpstr>Why Vectorization?</vt:lpstr>
      <vt:lpstr>Why Vectorization</vt:lpstr>
      <vt:lpstr>CPU vs GPU vs TPU</vt:lpstr>
      <vt:lpstr>CPU vs GPU vs TPU</vt:lpstr>
      <vt:lpstr>CPU vs GPU vs TPU</vt:lpstr>
      <vt:lpstr>CPU vs GPU vs TPU</vt:lpstr>
      <vt:lpstr>Recap: the perceptron</vt:lpstr>
      <vt:lpstr>Recap: the perceptron</vt:lpstr>
      <vt:lpstr>Recap : Nnets and the brain</vt:lpstr>
      <vt:lpstr>Learning the Network</vt:lpstr>
      <vt:lpstr>Perceptron learning algorithm</vt:lpstr>
      <vt:lpstr>Perceptron learning algorithm</vt:lpstr>
      <vt:lpstr>Perceptron learning algorithm</vt:lpstr>
      <vt:lpstr>Perceptron learning algorithm</vt:lpstr>
      <vt:lpstr>Matrix Operations</vt:lpstr>
      <vt:lpstr>Matrix Operations</vt:lpstr>
      <vt:lpstr>Matrix Operation</vt:lpstr>
      <vt:lpstr>Matrix Operation</vt:lpstr>
      <vt:lpstr>Matrix Operation</vt:lpstr>
      <vt:lpstr>Matrix Operation</vt:lpstr>
      <vt:lpstr>Matrix Operations</vt:lpstr>
      <vt:lpstr>Matrix Operations</vt:lpstr>
      <vt:lpstr>Matrix Operations</vt:lpstr>
      <vt:lpstr>Learning the Network</vt:lpstr>
      <vt:lpstr>Limitation of Perceptron</vt:lpstr>
      <vt:lpstr>The multi-layer perceptron</vt:lpstr>
      <vt:lpstr>Option 1: Construct by hand</vt:lpstr>
      <vt:lpstr>Option 1: Construct by hand</vt:lpstr>
      <vt:lpstr>Option 1: Construct by hand</vt:lpstr>
      <vt:lpstr>Option 1: Construct by hand</vt:lpstr>
      <vt:lpstr>Option 1: Construct by hand</vt:lpstr>
      <vt:lpstr>Option 1: Construct by hand</vt:lpstr>
      <vt:lpstr>Option 1: Construct by hand</vt:lpstr>
      <vt:lpstr>Option 1: Construct by hand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2024-06-28T06:14:57Z</dcterms:created>
  <dcterms:modified xsi:type="dcterms:W3CDTF">2024-06-28T06:14:57Z</dcterms:modified>
</cp:coreProperties>
</file>