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4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</p:sldIdLst>
  <p:sldSz cx="12192000" cy="6858000"/>
  <p:notesSz cx="6858000" cy="9144000"/>
  <p:embeddedFontLst>
    <p:embeddedFont>
      <p:font typeface="Calibri" panose="020F0502020204030204" pitchFamily="34" charset="0"/>
      <p:regular r:id="rId44"/>
      <p:bold r:id="rId45"/>
      <p:italic r:id="rId46"/>
      <p:boldItalic r:id="rId47"/>
    </p:embeddedFont>
    <p:embeddedFont>
      <p:font typeface="Chivo" panose="020B0604020202020204" charset="0"/>
      <p:regular r:id="rId48"/>
      <p:bold r:id="rId49"/>
      <p:italic r:id="rId50"/>
      <p:boldItalic r:id="rId51"/>
    </p:embeddedFont>
    <p:embeddedFont>
      <p:font typeface="Alexandria" panose="020B0604020202020204" charset="-78"/>
      <p:regular r:id="rId52"/>
      <p:bold r:id="rId5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5.fntdata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font" Target="fonts/font8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3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6.fntdata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1.fntdata"/><Relationship Id="rId52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28e76e5a7b_0_47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g328e76e5a7b_0_4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3ab041818f_0_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g33ab041818f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3bafbb3ffb_0_1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g33bafbb3ffb_0_1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3bafbb3ffb_0_14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g33bafbb3ffb_0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3bafbb3ffb_0_15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g33bafbb3ffb_0_1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3bafbb3ffb_0_17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g33bafbb3ffb_0_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33bafbb3ffb_0_18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g33bafbb3ffb_0_1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33bafbb3ffb_0_19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g33bafbb3ffb_0_1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33bafbb3ffb_0_20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g33bafbb3ffb_0_2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3bafbb3ffb_0_2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g33bafbb3ffb_0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33bafbb3ffb_0_2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g33bafbb3ffb_0_2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3bafbb3ffb_0_2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g33bafbb3ffb_0_2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33bafbb3ffb_0_2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g33bafbb3ffb_0_2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33bafbb3ffb_0_2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g33bafbb3ffb_0_2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3bafbb3ffb_0_27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g33bafbb3ffb_0_2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g33bafbb3ffb_0_28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g33bafbb3ffb_0_2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33bafbb3ffb_0_29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g33bafbb3ffb_0_2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33bafbb3ffb_0_30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9" name="Google Shape;299;g33bafbb3ffb_0_3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33bafbb3ffb_0_3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g33bafbb3ffb_0_3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2fa8839c0c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1" name="Google Shape;321;g32fa8839c0c_0_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2" name="Google Shape;322;g32fa8839c0c_0_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33ab041818f_0_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g33ab041818f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33bafbb3ffb_0_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0" name="Google Shape;340;g33bafbb3ffb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32fa8839c0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g32fa8839c0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33bafbb3ffb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7" name="Google Shape;357;g33bafbb3ffb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33bafbb3ffb_0_1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" name="Google Shape;363;g33bafbb3ffb_0_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33bafbb3ffb_0_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9" name="Google Shape;369;g33bafbb3ffb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33bafbb3ffb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0" name="Google Shape;380;g33bafbb3ffb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g33bafbb3ffb_0_1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g33bafbb3ffb_0_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33bafbb3ffb_0_5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g33bafbb3ffb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g33bafbb3ffb_0_6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3" name="Google Shape;403;g33bafbb3ffb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g33bafbb3ffb_0_7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g33bafbb3ffb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g33bafbb3ffb_0_9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5" name="Google Shape;425;g33bafbb3ffb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g33bafbb3ffb_0_10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g33bafbb3ffb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g33bafbb3ffb_0_1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7" name="Google Shape;447;g33bafbb3ffb_0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g32fa8839c0c_0_2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8" name="Google Shape;458;g32fa8839c0c_0_2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9" name="Google Shape;459;g32fa8839c0c_0_26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g2d34f35557d_0_5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6" name="Google Shape;466;g2d34f35557d_0_5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7" name="Google Shape;467;g2d34f35557d_0_5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4" name="Google Shape;47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4" name="Google Shape;104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5" name="Google Shape;105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5</a:t>
            </a:r>
            <a:endParaRPr/>
          </a:p>
        </p:txBody>
      </p:sp>
      <p:sp>
        <p:nvSpPr>
          <p:cNvPr id="106" name="Google Shape;106;p20"/>
          <p:cNvSpPr txBox="1"/>
          <p:nvPr/>
        </p:nvSpPr>
        <p:spPr>
          <a:xfrm>
            <a:off x="329269" y="5104240"/>
            <a:ext cx="3389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2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Slivers</a:t>
            </a:r>
            <a:endParaRPr/>
          </a:p>
        </p:txBody>
      </p:sp>
      <p:sp>
        <p:nvSpPr>
          <p:cNvPr id="107" name="Google Shape;107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77" y="716045"/>
            <a:ext cx="11687045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2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2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gle Shape;174;p2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2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2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3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Google Shape;229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Google Shape;240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Google Shape;251;p3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262;p3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Google Shape;273;p3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" name="Google Shape;284;p3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Google Shape;295;p3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" name="Google Shape;306;p3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Google Shape;317;p3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" name="Google Shape;325;p4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4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" name="Google Shape;336;p4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7" name="Google Shape;347;p4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3" name="Google Shape;353;p4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66509" y="1643073"/>
            <a:ext cx="8458976" cy="357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9" name="Google Shape;359;p4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" name="Google Shape;360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60264" y="1114736"/>
            <a:ext cx="7271476" cy="4628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5" name="Google Shape;365;p4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63763" y="647147"/>
            <a:ext cx="2864475" cy="5563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Google Shape;376;p4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2" name="Google Shape;382;p4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6088" y="1285882"/>
            <a:ext cx="6219825" cy="4286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8" name="Google Shape;388;p4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" name="Google Shape;389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29307" y="694971"/>
            <a:ext cx="2933381" cy="5468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" name="Google Shape;399;p4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848" y="716045"/>
            <a:ext cx="10882303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" name="Google Shape;410;p5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" name="Google Shape;421;p5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96" y="716045"/>
            <a:ext cx="10876207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Google Shape;432;p5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3" name="Google Shape;443;p5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Google Shape;454;p5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2" name="Google Shape;462;p5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63" name="Google Shape;463;p5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0" name="Google Shape;470;p5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471" name="Google Shape;471;p56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6" name="Google Shape;476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477" name="Google Shape;477;p57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" name="Google Shape;478;p57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479" name="Google Shape;479;p5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480" name="Google Shape;480;p57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1" name="Google Shape;481;p57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8B543DF-4C4B-4D20-AB50-A7C6C000CC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B9A13A7-BFF8-48A8-838A-A009322EE31F}">
  <ds:schemaRefs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http://purl.org/dc/elements/1.1/"/>
    <ds:schemaRef ds:uri="49100919-8a76-4266-be0c-7dc583902cb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D8FC63B-0D90-4626-8063-057F4F3F0E8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</Words>
  <Application>Microsoft Office PowerPoint</Application>
  <PresentationFormat>شاشة عريضة</PresentationFormat>
  <Paragraphs>10</Paragraphs>
  <Slides>38</Slides>
  <Notes>38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38</vt:i4>
      </vt:variant>
    </vt:vector>
  </HeadingPairs>
  <TitlesOfParts>
    <vt:vector size="43" baseType="lpstr">
      <vt:lpstr>Calibri</vt:lpstr>
      <vt:lpstr>Chivo</vt:lpstr>
      <vt:lpstr>Alexandria</vt:lpstr>
      <vt:lpstr>Arial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Ahmed</dc:creator>
  <cp:lastModifiedBy>Ahmed</cp:lastModifiedBy>
  <cp:revision>2</cp:revision>
  <dcterms:modified xsi:type="dcterms:W3CDTF">2025-02-05T07:18:31Z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