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40116" y="4813905"/>
            <a:ext cx="4184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8: Network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891773-4C2B-8FFD-EF3A-0B30FDC1C0E5}"/>
              </a:ext>
            </a:extLst>
          </p:cNvPr>
          <p:cNvSpPr txBox="1"/>
          <p:nvPr/>
        </p:nvSpPr>
        <p:spPr>
          <a:xfrm>
            <a:off x="2427194" y="345934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EC78BE-4286-DD39-80DA-BC33074B61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38199"/>
            <a:ext cx="11794258" cy="504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12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F12F96-7A20-22A6-F861-93C952DFB523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E79C6C-64AB-3D84-CC8C-DB272FD856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935" y="1106287"/>
            <a:ext cx="9902229" cy="54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57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33DEB9-9B94-B80E-25E9-576B9C4750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254234"/>
            <a:ext cx="10577379" cy="55155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62A112-A847-BB0A-365A-96FC3EDDE2B9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4147199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09E6E4-F95F-565C-A4B6-A93E15A09156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0788B5-F368-615E-2CD6-0A86A45D9C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291" y="1503202"/>
            <a:ext cx="11467765" cy="409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33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3057E5-979B-4994-060F-45625E51A878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74DAF2-7972-D7D2-8F20-12AAB5B077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32" y="1500198"/>
            <a:ext cx="9822404" cy="501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101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7A752D-CE46-A670-49F8-FB6CEB698420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AAA07EB-3958-BD18-7BFC-57770A2F7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51" y="1407347"/>
            <a:ext cx="11184691" cy="518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2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5F3A8A-C176-FE4E-9C80-2E20AEF582D4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588CFC-E8A0-0CAE-EF6F-AB30DEB150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32" y="1391803"/>
            <a:ext cx="10302695" cy="531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21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F96E56-5A77-06E4-DC91-BDC83FE8D4C9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F0B066-A0AD-CBFE-64D6-0E0BBCBABE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6"/>
            <a:ext cx="10314845" cy="528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913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8AD982-B522-6903-2024-9E8AE7DF4594}"/>
              </a:ext>
            </a:extLst>
          </p:cNvPr>
          <p:cNvSpPr txBox="1"/>
          <p:nvPr/>
        </p:nvSpPr>
        <p:spPr>
          <a:xfrm>
            <a:off x="2151580" y="293940"/>
            <a:ext cx="62887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IPv4 Packet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743833-D869-BD1C-8F4C-253ED0EEF5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083" y="1712818"/>
            <a:ext cx="11841917" cy="545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592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ED35F7-48B1-B087-9B6B-03144013C430}"/>
              </a:ext>
            </a:extLst>
          </p:cNvPr>
          <p:cNvSpPr txBox="1"/>
          <p:nvPr/>
        </p:nvSpPr>
        <p:spPr>
          <a:xfrm>
            <a:off x="2151580" y="293940"/>
            <a:ext cx="62887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IPv4 Packet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1CF334-1605-6305-4049-8AEC3328E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58" y="1418877"/>
            <a:ext cx="10452847" cy="513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15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CDC0B-CC3D-70A7-346E-852F9270B352}"/>
              </a:ext>
            </a:extLst>
          </p:cNvPr>
          <p:cNvSpPr txBox="1"/>
          <p:nvPr/>
        </p:nvSpPr>
        <p:spPr>
          <a:xfrm>
            <a:off x="2151580" y="293940"/>
            <a:ext cx="62887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IPv4 Packet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8E7ABE-B8AF-3D3D-3F33-4DA2FFEEC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939" y="1503202"/>
            <a:ext cx="10714121" cy="49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76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2E3524-23A5-ABBE-97DF-C60F47810F27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A7816A2-E03E-CFE1-E704-07B38C0D4F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503202"/>
            <a:ext cx="11236178" cy="535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22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E89E61-13E0-339F-F300-91B1A4C29AA3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A30253-F486-607C-C3CA-15A022E7FF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363" y="1418878"/>
            <a:ext cx="10167274" cy="513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04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C1CE81-3BE7-99B2-BD4F-E995E7F7C927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A48FB7-B4E5-430E-57FB-5508AB6ADC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458" y="1402846"/>
            <a:ext cx="10139083" cy="509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25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C57B20-F535-BB8B-193C-DEFDEBDD65A7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59E72E-F8A8-793C-8A97-B9C8EE78A3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080" y="1323405"/>
            <a:ext cx="10023839" cy="521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465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48B10B-5E0D-5446-5C6D-9163EADDB04A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9437BE-724A-9333-60BF-070265B5B6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377" y="1503202"/>
            <a:ext cx="10928461" cy="4746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00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9D2308-320F-1606-CB81-8B71476DACFB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F9ECF6-32EB-C657-7F08-35753BFB68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2873" y="1178760"/>
            <a:ext cx="9686775" cy="526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887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220807-3727-A639-14BF-89A8CBCE81DA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C4E3B66-92C7-A629-CE3C-1256BA466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5" y="1282080"/>
            <a:ext cx="9902229" cy="525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597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ABB5DD-3EDF-49A1-163F-F95722783884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D43AF9-C3B0-1316-D377-8AC04F85B8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291" y="1503201"/>
            <a:ext cx="10884450" cy="495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15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9B46C-6F80-DACB-680D-933F5A6467E0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C63D25-E0BE-DEF8-E9A2-E0784AFD41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38" y="1397899"/>
            <a:ext cx="10041768" cy="517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578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224297-3824-5476-B1CC-19885C162728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32A7D0-16D0-5842-A5EB-FC48C8AC13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986" y="1396514"/>
            <a:ext cx="10301744" cy="520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9271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EE4DDD0-AED1-646D-3FF8-9FDDAD3D8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527" y="1369571"/>
            <a:ext cx="10758945" cy="52480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5641A4-E253-6A2C-7FAB-948F9781F393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2027122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F8CED3-8C82-CBF2-FBAE-840F7AE75F2E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367459-D8B7-EE0B-7CB2-EF6976B2C6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10495"/>
            <a:ext cx="10256921" cy="522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93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A4C4A81-EFA3-C10F-EEE1-349B678C8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59" y="1460027"/>
            <a:ext cx="11295530" cy="54549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"/>
            <a:ext cx="9075835" cy="15329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756D3C-B6F4-580B-2320-28DC364699D3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1946047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D1ADD0C-08FF-2A6B-D51F-DBAE885D0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305498"/>
            <a:ext cx="10641106" cy="55525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EE923C-6645-5895-B9C0-2E14DEFFEDCA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10260990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682C206-349A-4D13-2B75-F41F4B6A4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2" y="1009152"/>
            <a:ext cx="10739134" cy="54369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0D4B46-2337-1C10-C0A0-9555D42E0F47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9D404DDD-9F04-8803-1112-C0DDFBA94B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66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30</TotalTime>
  <Words>148</Words>
  <Application>Microsoft Office PowerPoint</Application>
  <PresentationFormat>Widescreen</PresentationFormat>
  <Paragraphs>56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6</cp:revision>
  <dcterms:created xsi:type="dcterms:W3CDTF">2023-05-24T08:50:14Z</dcterms:created>
  <dcterms:modified xsi:type="dcterms:W3CDTF">2024-09-28T20:04:29Z</dcterms:modified>
</cp:coreProperties>
</file>