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8"/>
  </p:notesMasterIdLst>
  <p:sldIdLst>
    <p:sldId id="256" r:id="rId2"/>
    <p:sldId id="263" r:id="rId3"/>
    <p:sldId id="329" r:id="rId4"/>
    <p:sldId id="278" r:id="rId5"/>
    <p:sldId id="330" r:id="rId6"/>
    <p:sldId id="304" r:id="rId7"/>
    <p:sldId id="305" r:id="rId8"/>
    <p:sldId id="365" r:id="rId9"/>
    <p:sldId id="279" r:id="rId10"/>
    <p:sldId id="363" r:id="rId11"/>
    <p:sldId id="280" r:id="rId12"/>
    <p:sldId id="281" r:id="rId13"/>
    <p:sldId id="328" r:id="rId14"/>
    <p:sldId id="364" r:id="rId15"/>
    <p:sldId id="346" r:id="rId16"/>
    <p:sldId id="338" r:id="rId17"/>
    <p:sldId id="348" r:id="rId18"/>
    <p:sldId id="350" r:id="rId19"/>
    <p:sldId id="339" r:id="rId20"/>
    <p:sldId id="349" r:id="rId21"/>
    <p:sldId id="351" r:id="rId22"/>
    <p:sldId id="342" r:id="rId23"/>
    <p:sldId id="352" r:id="rId24"/>
    <p:sldId id="353" r:id="rId25"/>
    <p:sldId id="344" r:id="rId26"/>
    <p:sldId id="354" r:id="rId27"/>
    <p:sldId id="356" r:id="rId28"/>
    <p:sldId id="345" r:id="rId29"/>
    <p:sldId id="270" r:id="rId30"/>
    <p:sldId id="366" r:id="rId31"/>
    <p:sldId id="367" r:id="rId32"/>
    <p:sldId id="368" r:id="rId33"/>
    <p:sldId id="357" r:id="rId34"/>
    <p:sldId id="369" r:id="rId35"/>
    <p:sldId id="371" r:id="rId36"/>
    <p:sldId id="370" r:id="rId37"/>
    <p:sldId id="282" r:id="rId38"/>
    <p:sldId id="283" r:id="rId39"/>
    <p:sldId id="284" r:id="rId40"/>
    <p:sldId id="358" r:id="rId41"/>
    <p:sldId id="285" r:id="rId42"/>
    <p:sldId id="360" r:id="rId43"/>
    <p:sldId id="289" r:id="rId44"/>
    <p:sldId id="286" r:id="rId45"/>
    <p:sldId id="287" r:id="rId46"/>
    <p:sldId id="288" r:id="rId47"/>
    <p:sldId id="359" r:id="rId48"/>
    <p:sldId id="291" r:id="rId49"/>
    <p:sldId id="295" r:id="rId50"/>
    <p:sldId id="290" r:id="rId51"/>
    <p:sldId id="292" r:id="rId52"/>
    <p:sldId id="361" r:id="rId53"/>
    <p:sldId id="294" r:id="rId54"/>
    <p:sldId id="293" r:id="rId55"/>
    <p:sldId id="302" r:id="rId56"/>
    <p:sldId id="303" r:id="rId57"/>
    <p:sldId id="296" r:id="rId58"/>
    <p:sldId id="362" r:id="rId59"/>
    <p:sldId id="299" r:id="rId60"/>
    <p:sldId id="373" r:id="rId61"/>
    <p:sldId id="372" r:id="rId62"/>
    <p:sldId id="277" r:id="rId63"/>
    <p:sldId id="257" r:id="rId64"/>
    <p:sldId id="258" r:id="rId65"/>
    <p:sldId id="259" r:id="rId66"/>
    <p:sldId id="260" r:id="rId6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FF00"/>
    <a:srgbClr val="FF9652"/>
    <a:srgbClr val="F5FAA4"/>
    <a:srgbClr val="71C6E8"/>
    <a:srgbClr val="C8E94B"/>
    <a:srgbClr val="73DDFF"/>
    <a:srgbClr val="176D91"/>
    <a:srgbClr val="24A9E1"/>
    <a:srgbClr val="A3EE2A"/>
    <a:srgbClr val="1C37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82" autoAdjust="0"/>
    <p:restoredTop sz="94660"/>
  </p:normalViewPr>
  <p:slideViewPr>
    <p:cSldViewPr snapToGrid="0">
      <p:cViewPr varScale="1">
        <p:scale>
          <a:sx n="72" d="100"/>
          <a:sy n="72" d="100"/>
        </p:scale>
        <p:origin x="224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600" dirty="0"/>
            <a:t>Select Project Manager.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2B5E20AE-2FE6-4FBB-AD0F-6D375096AAF7}">
      <dgm:prSet custT="1"/>
      <dgm:spPr/>
      <dgm:t>
        <a:bodyPr/>
        <a:lstStyle/>
        <a:p>
          <a:r>
            <a:rPr lang="en-US" sz="1600" dirty="0"/>
            <a:t>Determine company culture and existing systems. </a:t>
          </a:r>
        </a:p>
      </dgm:t>
    </dgm:pt>
    <dgm:pt modelId="{CE4EA243-CDED-43ED-81D6-02065058E1AB}" type="parTrans" cxnId="{23C91C9F-A072-435D-AD2F-7440069B2217}">
      <dgm:prSet/>
      <dgm:spPr/>
      <dgm:t>
        <a:bodyPr/>
        <a:lstStyle/>
        <a:p>
          <a:endParaRPr lang="en-US"/>
        </a:p>
      </dgm:t>
    </dgm:pt>
    <dgm:pt modelId="{595D077F-05F6-478E-93AC-46A84FE80F2B}" type="sibTrans" cxnId="{23C91C9F-A072-435D-AD2F-7440069B2217}">
      <dgm:prSet/>
      <dgm:spPr/>
      <dgm:t>
        <a:bodyPr/>
        <a:lstStyle/>
        <a:p>
          <a:endParaRPr lang="en-US"/>
        </a:p>
      </dgm:t>
    </dgm:pt>
    <dgm:pt modelId="{E02763A1-E7BB-4124-A37E-B430B7883090}">
      <dgm:prSet/>
      <dgm:spPr/>
      <dgm:t>
        <a:bodyPr/>
        <a:lstStyle/>
        <a:p>
          <a:r>
            <a:rPr lang="en-US" dirty="0"/>
            <a:t>Collect processes, procedures and historical information. </a:t>
          </a:r>
        </a:p>
      </dgm:t>
    </dgm:pt>
    <dgm:pt modelId="{D51DF6B0-2E46-4A29-9929-0B0845FC9866}" type="parTrans" cxnId="{9A4D51C5-B658-4911-9B04-9D2794FF490C}">
      <dgm:prSet/>
      <dgm:spPr/>
      <dgm:t>
        <a:bodyPr/>
        <a:lstStyle/>
        <a:p>
          <a:endParaRPr lang="en-US"/>
        </a:p>
      </dgm:t>
    </dgm:pt>
    <dgm:pt modelId="{5B9FE374-BE4B-4E3D-8412-10094BA00201}" type="sibTrans" cxnId="{9A4D51C5-B658-4911-9B04-9D2794FF490C}">
      <dgm:prSet/>
      <dgm:spPr/>
      <dgm:t>
        <a:bodyPr/>
        <a:lstStyle/>
        <a:p>
          <a:endParaRPr lang="en-US"/>
        </a:p>
      </dgm:t>
    </dgm:pt>
    <dgm:pt modelId="{C31B7E5C-DE29-4713-B874-91DA992D3EB6}">
      <dgm:prSet/>
      <dgm:spPr/>
      <dgm:t>
        <a:bodyPr/>
        <a:lstStyle/>
        <a:p>
          <a:r>
            <a:rPr lang="en-US" dirty="0"/>
            <a:t>Divide large projects into phases. </a:t>
          </a:r>
        </a:p>
      </dgm:t>
    </dgm:pt>
    <dgm:pt modelId="{1FAE6748-75D5-4B3C-9EB9-50731B029D95}" type="parTrans" cxnId="{7A7FA32B-700A-4505-B1D1-EF5681D04316}">
      <dgm:prSet/>
      <dgm:spPr/>
      <dgm:t>
        <a:bodyPr/>
        <a:lstStyle/>
        <a:p>
          <a:endParaRPr lang="en-US"/>
        </a:p>
      </dgm:t>
    </dgm:pt>
    <dgm:pt modelId="{178CF15C-F915-4839-B8CC-08DBA57BC47D}" type="sibTrans" cxnId="{7A7FA32B-700A-4505-B1D1-EF5681D04316}">
      <dgm:prSet/>
      <dgm:spPr/>
      <dgm:t>
        <a:bodyPr/>
        <a:lstStyle/>
        <a:p>
          <a:endParaRPr lang="en-US"/>
        </a:p>
      </dgm:t>
    </dgm:pt>
    <dgm:pt modelId="{EF734F44-584B-4D3C-908D-B3C8AA76028E}">
      <dgm:prSet/>
      <dgm:spPr/>
      <dgm:t>
        <a:bodyPr/>
        <a:lstStyle/>
        <a:p>
          <a:r>
            <a:rPr lang="en-US" dirty="0"/>
            <a:t>Identify stake-holders. </a:t>
          </a:r>
        </a:p>
      </dgm:t>
    </dgm:pt>
    <dgm:pt modelId="{C0DE0DC0-AF79-471B-A03C-F95F38EAAA9C}" type="parTrans" cxnId="{82A3ADAA-9519-4A50-AF0B-2512DBAA8ACA}">
      <dgm:prSet/>
      <dgm:spPr/>
      <dgm:t>
        <a:bodyPr/>
        <a:lstStyle/>
        <a:p>
          <a:endParaRPr lang="en-US"/>
        </a:p>
      </dgm:t>
    </dgm:pt>
    <dgm:pt modelId="{47D6824E-F5BF-42AE-97A8-B3493C737054}" type="sibTrans" cxnId="{82A3ADAA-9519-4A50-AF0B-2512DBAA8ACA}">
      <dgm:prSet/>
      <dgm:spPr/>
      <dgm:t>
        <a:bodyPr/>
        <a:lstStyle/>
        <a:p>
          <a:endParaRPr lang="en-US"/>
        </a:p>
      </dgm:t>
    </dgm:pt>
    <dgm:pt modelId="{31334B0A-862A-4A64-BA55-174014117F39}">
      <dgm:prSet/>
      <dgm:spPr/>
      <dgm:t>
        <a:bodyPr/>
        <a:lstStyle/>
        <a:p>
          <a:r>
            <a:rPr lang="en-US" dirty="0"/>
            <a:t>Document business need. </a:t>
          </a:r>
        </a:p>
      </dgm:t>
    </dgm:pt>
    <dgm:pt modelId="{314A64AA-7C96-43DA-956C-7810DE699B55}" type="parTrans" cxnId="{1679D80E-1F87-4EF5-AA3C-ABC05926D2EA}">
      <dgm:prSet/>
      <dgm:spPr/>
      <dgm:t>
        <a:bodyPr/>
        <a:lstStyle/>
        <a:p>
          <a:endParaRPr lang="en-US"/>
        </a:p>
      </dgm:t>
    </dgm:pt>
    <dgm:pt modelId="{A409C249-2E01-44D0-A83C-B25C11D38B31}" type="sibTrans" cxnId="{1679D80E-1F87-4EF5-AA3C-ABC05926D2EA}">
      <dgm:prSet/>
      <dgm:spPr/>
      <dgm:t>
        <a:bodyPr/>
        <a:lstStyle/>
        <a:p>
          <a:endParaRPr lang="en-US"/>
        </a:p>
      </dgm:t>
    </dgm:pt>
    <dgm:pt modelId="{077436B1-0CE9-4083-BCAE-49696106B40B}">
      <dgm:prSet/>
      <dgm:spPr/>
      <dgm:t>
        <a:bodyPr/>
        <a:lstStyle/>
        <a:p>
          <a:r>
            <a:rPr lang="en-US" dirty="0"/>
            <a:t>Determine project objectives. </a:t>
          </a:r>
        </a:p>
      </dgm:t>
    </dgm:pt>
    <dgm:pt modelId="{422D2287-20B6-4AC4-A47A-5DEDE46E06D5}" type="parTrans" cxnId="{3F74AEB3-67F9-42C4-A1EF-DEC628FA8326}">
      <dgm:prSet/>
      <dgm:spPr/>
      <dgm:t>
        <a:bodyPr/>
        <a:lstStyle/>
        <a:p>
          <a:endParaRPr lang="en-US"/>
        </a:p>
      </dgm:t>
    </dgm:pt>
    <dgm:pt modelId="{A5627E9C-8DF5-4843-BC08-29BD85FF4A97}" type="sibTrans" cxnId="{3F74AEB3-67F9-42C4-A1EF-DEC628FA8326}">
      <dgm:prSet/>
      <dgm:spPr/>
      <dgm:t>
        <a:bodyPr/>
        <a:lstStyle/>
        <a:p>
          <a:endParaRPr lang="en-US"/>
        </a:p>
      </dgm:t>
    </dgm:pt>
    <dgm:pt modelId="{9332A9D8-B704-4E1F-B205-7BEC26E4F248}">
      <dgm:prSet/>
      <dgm:spPr/>
      <dgm:t>
        <a:bodyPr/>
        <a:lstStyle/>
        <a:p>
          <a:r>
            <a:rPr lang="en-US" dirty="0"/>
            <a:t>Document assumptions and constraints. </a:t>
          </a:r>
        </a:p>
      </dgm:t>
    </dgm:pt>
    <dgm:pt modelId="{13C9D07C-5D41-4654-B6A9-89CC29A89A9C}" type="parTrans" cxnId="{2D9B1D96-8A79-4FC1-A64E-F351213168C2}">
      <dgm:prSet/>
      <dgm:spPr/>
      <dgm:t>
        <a:bodyPr/>
        <a:lstStyle/>
        <a:p>
          <a:endParaRPr lang="en-US"/>
        </a:p>
      </dgm:t>
    </dgm:pt>
    <dgm:pt modelId="{AB133387-841F-493F-997D-61B8727208FA}" type="sibTrans" cxnId="{2D9B1D96-8A79-4FC1-A64E-F351213168C2}">
      <dgm:prSet/>
      <dgm:spPr/>
      <dgm:t>
        <a:bodyPr/>
        <a:lstStyle/>
        <a:p>
          <a:endParaRPr lang="en-US"/>
        </a:p>
      </dgm:t>
    </dgm:pt>
    <dgm:pt modelId="{608281A6-81DA-4F25-BD1D-73CB97A50D81}">
      <dgm:prSet/>
      <dgm:spPr/>
      <dgm:t>
        <a:bodyPr/>
        <a:lstStyle/>
        <a:p>
          <a:r>
            <a:rPr lang="en-US" dirty="0"/>
            <a:t>Develop project charter. </a:t>
          </a:r>
        </a:p>
      </dgm:t>
    </dgm:pt>
    <dgm:pt modelId="{A0945F09-CD42-4534-9F4E-76868357DFE1}" type="parTrans" cxnId="{176930D4-270D-4A40-AFC3-9017EEBF7C5D}">
      <dgm:prSet/>
      <dgm:spPr/>
      <dgm:t>
        <a:bodyPr/>
        <a:lstStyle/>
        <a:p>
          <a:endParaRPr lang="en-US"/>
        </a:p>
      </dgm:t>
    </dgm:pt>
    <dgm:pt modelId="{448954E0-09B6-4BDA-89A0-5C08E67B1C55}" type="sibTrans" cxnId="{176930D4-270D-4A40-AFC3-9017EEBF7C5D}">
      <dgm:prSet/>
      <dgm:spPr/>
      <dgm:t>
        <a:bodyPr/>
        <a:lstStyle/>
        <a:p>
          <a:endParaRPr lang="en-US"/>
        </a:p>
      </dgm:t>
    </dgm:pt>
    <dgm:pt modelId="{FD004BBB-FFB1-4EC2-AC19-08E428644FD5}">
      <dgm:prSet/>
      <dgm:spPr/>
      <dgm:t>
        <a:bodyPr/>
        <a:lstStyle/>
        <a:p>
          <a:r>
            <a:rPr lang="en-US" dirty="0"/>
            <a:t>Develop preliminary project scope statement.</a:t>
          </a:r>
        </a:p>
      </dgm:t>
    </dgm:pt>
    <dgm:pt modelId="{E191AB2A-9C6F-46EB-BAA7-644DA8746EBA}" type="parTrans" cxnId="{5E741374-2774-41DF-BF94-0359EDBC05EE}">
      <dgm:prSet/>
      <dgm:spPr/>
      <dgm:t>
        <a:bodyPr/>
        <a:lstStyle/>
        <a:p>
          <a:endParaRPr lang="en-US"/>
        </a:p>
      </dgm:t>
    </dgm:pt>
    <dgm:pt modelId="{B32DFE85-5CA2-498D-9B75-9ACCDC2142EF}" type="sibTrans" cxnId="{5E741374-2774-41DF-BF94-0359EDBC05E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9"/>
      <dgm:spPr/>
    </dgm:pt>
    <dgm:pt modelId="{770D2183-6F0C-46AF-9288-C8CFB6B23B88}" type="pres">
      <dgm:prSet presAssocID="{3B8BC21B-7BC8-4500-85B0-B3A95F4161E5}" presName="connectorText" presStyleLbl="sibTrans1D1" presStyleIdx="0" presStyleCnt="9"/>
      <dgm:spPr/>
    </dgm:pt>
    <dgm:pt modelId="{69B25180-35C5-41BD-BB73-4FD81CF0DD41}" type="pres">
      <dgm:prSet presAssocID="{2B5E20AE-2FE6-4FBB-AD0F-6D375096AAF7}" presName="node" presStyleLbl="node1" presStyleIdx="1" presStyleCnt="10">
        <dgm:presLayoutVars>
          <dgm:bulletEnabled val="1"/>
        </dgm:presLayoutVars>
      </dgm:prSet>
      <dgm:spPr/>
    </dgm:pt>
    <dgm:pt modelId="{14043190-E339-4808-A039-6C0A1929C884}" type="pres">
      <dgm:prSet presAssocID="{595D077F-05F6-478E-93AC-46A84FE80F2B}" presName="sibTrans" presStyleLbl="sibTrans1D1" presStyleIdx="1" presStyleCnt="9"/>
      <dgm:spPr/>
    </dgm:pt>
    <dgm:pt modelId="{764EC61B-6513-48FC-B9EE-6A4E1D8C6F5D}" type="pres">
      <dgm:prSet presAssocID="{595D077F-05F6-478E-93AC-46A84FE80F2B}" presName="connectorText" presStyleLbl="sibTrans1D1" presStyleIdx="1" presStyleCnt="9"/>
      <dgm:spPr/>
    </dgm:pt>
    <dgm:pt modelId="{041EB540-02BF-43ED-B330-F362B060F4B1}" type="pres">
      <dgm:prSet presAssocID="{E02763A1-E7BB-4124-A37E-B430B7883090}" presName="node" presStyleLbl="node1" presStyleIdx="2" presStyleCnt="10">
        <dgm:presLayoutVars>
          <dgm:bulletEnabled val="1"/>
        </dgm:presLayoutVars>
      </dgm:prSet>
      <dgm:spPr/>
    </dgm:pt>
    <dgm:pt modelId="{0A2A87E9-38E8-4505-A3D9-3B67FACED687}" type="pres">
      <dgm:prSet presAssocID="{5B9FE374-BE4B-4E3D-8412-10094BA00201}" presName="sibTrans" presStyleLbl="sibTrans1D1" presStyleIdx="2" presStyleCnt="9"/>
      <dgm:spPr/>
    </dgm:pt>
    <dgm:pt modelId="{C3080B73-A642-4141-882D-866B5CF8B607}" type="pres">
      <dgm:prSet presAssocID="{5B9FE374-BE4B-4E3D-8412-10094BA00201}" presName="connectorText" presStyleLbl="sibTrans1D1" presStyleIdx="2" presStyleCnt="9"/>
      <dgm:spPr/>
    </dgm:pt>
    <dgm:pt modelId="{7F8ED20E-8ED5-43BB-A9FA-870FFC49D007}" type="pres">
      <dgm:prSet presAssocID="{C31B7E5C-DE29-4713-B874-91DA992D3EB6}" presName="node" presStyleLbl="node1" presStyleIdx="3" presStyleCnt="10">
        <dgm:presLayoutVars>
          <dgm:bulletEnabled val="1"/>
        </dgm:presLayoutVars>
      </dgm:prSet>
      <dgm:spPr/>
    </dgm:pt>
    <dgm:pt modelId="{0E571DE9-C20D-4859-AD6D-C385A0F35EE5}" type="pres">
      <dgm:prSet presAssocID="{178CF15C-F915-4839-B8CC-08DBA57BC47D}" presName="sibTrans" presStyleLbl="sibTrans1D1" presStyleIdx="3" presStyleCnt="9"/>
      <dgm:spPr/>
    </dgm:pt>
    <dgm:pt modelId="{153BB857-FCCA-4D05-94E6-DE9A3241D2AB}" type="pres">
      <dgm:prSet presAssocID="{178CF15C-F915-4839-B8CC-08DBA57BC47D}" presName="connectorText" presStyleLbl="sibTrans1D1" presStyleIdx="3" presStyleCnt="9"/>
      <dgm:spPr/>
    </dgm:pt>
    <dgm:pt modelId="{D92B9169-FDD1-4641-A3A9-67B47384F35F}" type="pres">
      <dgm:prSet presAssocID="{EF734F44-584B-4D3C-908D-B3C8AA76028E}" presName="node" presStyleLbl="node1" presStyleIdx="4" presStyleCnt="10">
        <dgm:presLayoutVars>
          <dgm:bulletEnabled val="1"/>
        </dgm:presLayoutVars>
      </dgm:prSet>
      <dgm:spPr/>
    </dgm:pt>
    <dgm:pt modelId="{92A5D353-3A84-4BC1-A4C4-4B0B1E47E5AF}" type="pres">
      <dgm:prSet presAssocID="{47D6824E-F5BF-42AE-97A8-B3493C737054}" presName="sibTrans" presStyleLbl="sibTrans1D1" presStyleIdx="4" presStyleCnt="9"/>
      <dgm:spPr/>
    </dgm:pt>
    <dgm:pt modelId="{3D077B49-3A7F-424A-8B75-09C74123485C}" type="pres">
      <dgm:prSet presAssocID="{47D6824E-F5BF-42AE-97A8-B3493C737054}" presName="connectorText" presStyleLbl="sibTrans1D1" presStyleIdx="4" presStyleCnt="9"/>
      <dgm:spPr/>
    </dgm:pt>
    <dgm:pt modelId="{943F0EA9-2017-45F5-A994-6161E39117FA}" type="pres">
      <dgm:prSet presAssocID="{31334B0A-862A-4A64-BA55-174014117F39}" presName="node" presStyleLbl="node1" presStyleIdx="5" presStyleCnt="10">
        <dgm:presLayoutVars>
          <dgm:bulletEnabled val="1"/>
        </dgm:presLayoutVars>
      </dgm:prSet>
      <dgm:spPr/>
    </dgm:pt>
    <dgm:pt modelId="{7FA1467A-5A9D-4D4C-9813-E25B9C8DE80B}" type="pres">
      <dgm:prSet presAssocID="{A409C249-2E01-44D0-A83C-B25C11D38B31}" presName="sibTrans" presStyleLbl="sibTrans1D1" presStyleIdx="5" presStyleCnt="9"/>
      <dgm:spPr/>
    </dgm:pt>
    <dgm:pt modelId="{1048D656-D1F6-43C4-9F30-12D45A3BA261}" type="pres">
      <dgm:prSet presAssocID="{A409C249-2E01-44D0-A83C-B25C11D38B31}" presName="connectorText" presStyleLbl="sibTrans1D1" presStyleIdx="5" presStyleCnt="9"/>
      <dgm:spPr/>
    </dgm:pt>
    <dgm:pt modelId="{A975DFE0-E195-4722-A74D-86590F28D39C}" type="pres">
      <dgm:prSet presAssocID="{077436B1-0CE9-4083-BCAE-49696106B40B}" presName="node" presStyleLbl="node1" presStyleIdx="6" presStyleCnt="10">
        <dgm:presLayoutVars>
          <dgm:bulletEnabled val="1"/>
        </dgm:presLayoutVars>
      </dgm:prSet>
      <dgm:spPr/>
    </dgm:pt>
    <dgm:pt modelId="{6B33AC77-BC58-4F4E-914C-02F09A07C340}" type="pres">
      <dgm:prSet presAssocID="{A5627E9C-8DF5-4843-BC08-29BD85FF4A97}" presName="sibTrans" presStyleLbl="sibTrans1D1" presStyleIdx="6" presStyleCnt="9"/>
      <dgm:spPr/>
    </dgm:pt>
    <dgm:pt modelId="{11E733F9-B05E-4D4C-AE2A-DBE6A88E3C4F}" type="pres">
      <dgm:prSet presAssocID="{A5627E9C-8DF5-4843-BC08-29BD85FF4A97}" presName="connectorText" presStyleLbl="sibTrans1D1" presStyleIdx="6" presStyleCnt="9"/>
      <dgm:spPr/>
    </dgm:pt>
    <dgm:pt modelId="{E1EFE467-4472-44C6-AC3A-9F3173557E73}" type="pres">
      <dgm:prSet presAssocID="{9332A9D8-B704-4E1F-B205-7BEC26E4F248}" presName="node" presStyleLbl="node1" presStyleIdx="7" presStyleCnt="10">
        <dgm:presLayoutVars>
          <dgm:bulletEnabled val="1"/>
        </dgm:presLayoutVars>
      </dgm:prSet>
      <dgm:spPr/>
    </dgm:pt>
    <dgm:pt modelId="{434A8478-DDD8-4862-BA7C-04548C290824}" type="pres">
      <dgm:prSet presAssocID="{AB133387-841F-493F-997D-61B8727208FA}" presName="sibTrans" presStyleLbl="sibTrans1D1" presStyleIdx="7" presStyleCnt="9"/>
      <dgm:spPr/>
    </dgm:pt>
    <dgm:pt modelId="{8DAE458A-9355-48B7-94DE-B6D2333D26E2}" type="pres">
      <dgm:prSet presAssocID="{AB133387-841F-493F-997D-61B8727208FA}" presName="connectorText" presStyleLbl="sibTrans1D1" presStyleIdx="7" presStyleCnt="9"/>
      <dgm:spPr/>
    </dgm:pt>
    <dgm:pt modelId="{22BFB171-FA9A-4581-AC54-50DEAB3DB425}" type="pres">
      <dgm:prSet presAssocID="{608281A6-81DA-4F25-BD1D-73CB97A50D81}" presName="node" presStyleLbl="node1" presStyleIdx="8" presStyleCnt="10">
        <dgm:presLayoutVars>
          <dgm:bulletEnabled val="1"/>
        </dgm:presLayoutVars>
      </dgm:prSet>
      <dgm:spPr/>
    </dgm:pt>
    <dgm:pt modelId="{761E565A-9041-4304-9BAF-B4B35D5C71B3}" type="pres">
      <dgm:prSet presAssocID="{448954E0-09B6-4BDA-89A0-5C08E67B1C55}" presName="sibTrans" presStyleLbl="sibTrans1D1" presStyleIdx="8" presStyleCnt="9"/>
      <dgm:spPr/>
    </dgm:pt>
    <dgm:pt modelId="{FA8816C5-39CC-4656-B71B-E9778CB97E6B}" type="pres">
      <dgm:prSet presAssocID="{448954E0-09B6-4BDA-89A0-5C08E67B1C55}" presName="connectorText" presStyleLbl="sibTrans1D1" presStyleIdx="8" presStyleCnt="9"/>
      <dgm:spPr/>
    </dgm:pt>
    <dgm:pt modelId="{47B2ED97-66C6-4B39-BAA1-B9AF9AA59FA1}" type="pres">
      <dgm:prSet presAssocID="{FD004BBB-FFB1-4EC2-AC19-08E428644FD5}" presName="node" presStyleLbl="node1" presStyleIdx="9" presStyleCnt="10">
        <dgm:presLayoutVars>
          <dgm:bulletEnabled val="1"/>
        </dgm:presLayoutVars>
      </dgm:prSet>
      <dgm:spPr/>
    </dgm:pt>
  </dgm:ptLst>
  <dgm:cxnLst>
    <dgm:cxn modelId="{1679D80E-1F87-4EF5-AA3C-ABC05926D2EA}" srcId="{961E72E5-75C4-4B03-A804-26DC26D4127F}" destId="{31334B0A-862A-4A64-BA55-174014117F39}" srcOrd="5" destOrd="0" parTransId="{314A64AA-7C96-43DA-956C-7810DE699B55}" sibTransId="{A409C249-2E01-44D0-A83C-B25C11D38B31}"/>
    <dgm:cxn modelId="{68331814-297E-44A3-AA36-280275EA0E32}" type="presOf" srcId="{961E72E5-75C4-4B03-A804-26DC26D4127F}" destId="{7C2EC096-D478-4693-A09F-027DD8FECB08}" srcOrd="0" destOrd="0" presId="urn:microsoft.com/office/officeart/2005/8/layout/bProcess3"/>
    <dgm:cxn modelId="{34A13819-3875-44A8-8B27-532D773A4352}" type="presOf" srcId="{47D6824E-F5BF-42AE-97A8-B3493C737054}" destId="{92A5D353-3A84-4BC1-A4C4-4B0B1E47E5AF}" srcOrd="0" destOrd="0" presId="urn:microsoft.com/office/officeart/2005/8/layout/bProcess3"/>
    <dgm:cxn modelId="{13CBED24-AC78-491B-9D49-93D7849ED4EB}" type="presOf" srcId="{AB133387-841F-493F-997D-61B8727208FA}" destId="{434A8478-DDD8-4862-BA7C-04548C290824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7A7FA32B-700A-4505-B1D1-EF5681D04316}" srcId="{961E72E5-75C4-4B03-A804-26DC26D4127F}" destId="{C31B7E5C-DE29-4713-B874-91DA992D3EB6}" srcOrd="3" destOrd="0" parTransId="{1FAE6748-75D5-4B3C-9EB9-50731B029D95}" sibTransId="{178CF15C-F915-4839-B8CC-08DBA57BC47D}"/>
    <dgm:cxn modelId="{78FD7732-9857-48C9-B26E-A7F868C9FE2A}" type="presOf" srcId="{2B5E20AE-2FE6-4FBB-AD0F-6D375096AAF7}" destId="{69B25180-35C5-41BD-BB73-4FD81CF0DD41}" srcOrd="0" destOrd="0" presId="urn:microsoft.com/office/officeart/2005/8/layout/bProcess3"/>
    <dgm:cxn modelId="{2D9C5133-4949-438D-B85B-DD42E6E18D7A}" type="presOf" srcId="{5B9FE374-BE4B-4E3D-8412-10094BA00201}" destId="{C3080B73-A642-4141-882D-866B5CF8B607}" srcOrd="1" destOrd="0" presId="urn:microsoft.com/office/officeart/2005/8/layout/bProcess3"/>
    <dgm:cxn modelId="{F6D6C338-C5CB-453B-8A1D-F591F17C3680}" type="presOf" srcId="{A5627E9C-8DF5-4843-BC08-29BD85FF4A97}" destId="{11E733F9-B05E-4D4C-AE2A-DBE6A88E3C4F}" srcOrd="1" destOrd="0" presId="urn:microsoft.com/office/officeart/2005/8/layout/bProcess3"/>
    <dgm:cxn modelId="{610A303E-8FF0-404E-AD1C-D1CC2993C3E4}" type="presOf" srcId="{C31B7E5C-DE29-4713-B874-91DA992D3EB6}" destId="{7F8ED20E-8ED5-43BB-A9FA-870FFC49D007}" srcOrd="0" destOrd="0" presId="urn:microsoft.com/office/officeart/2005/8/layout/bProcess3"/>
    <dgm:cxn modelId="{BA93E33E-36B7-4097-92BA-CA62A7E1A9B9}" type="presOf" srcId="{31334B0A-862A-4A64-BA55-174014117F39}" destId="{943F0EA9-2017-45F5-A994-6161E39117FA}" srcOrd="0" destOrd="0" presId="urn:microsoft.com/office/officeart/2005/8/layout/bProcess3"/>
    <dgm:cxn modelId="{F49B0E40-797C-40BB-8D44-116EF5BC9887}" type="presOf" srcId="{077436B1-0CE9-4083-BCAE-49696106B40B}" destId="{A975DFE0-E195-4722-A74D-86590F28D39C}" srcOrd="0" destOrd="0" presId="urn:microsoft.com/office/officeart/2005/8/layout/bProcess3"/>
    <dgm:cxn modelId="{2C363047-C860-4A3F-A7A8-DBB93507F4E4}" type="presOf" srcId="{EF734F44-584B-4D3C-908D-B3C8AA76028E}" destId="{D92B9169-FDD1-4641-A3A9-67B47384F35F}" srcOrd="0" destOrd="0" presId="urn:microsoft.com/office/officeart/2005/8/layout/bProcess3"/>
    <dgm:cxn modelId="{B7524551-26D5-4685-BAD0-BBD04F0FEC0F}" type="presOf" srcId="{A409C249-2E01-44D0-A83C-B25C11D38B31}" destId="{1048D656-D1F6-43C4-9F30-12D45A3BA261}" srcOrd="1" destOrd="0" presId="urn:microsoft.com/office/officeart/2005/8/layout/bProcess3"/>
    <dgm:cxn modelId="{F33D8568-9280-4F9F-B87F-203BC8E5104E}" type="presOf" srcId="{FD004BBB-FFB1-4EC2-AC19-08E428644FD5}" destId="{47B2ED97-66C6-4B39-BAA1-B9AF9AA59FA1}" srcOrd="0" destOrd="0" presId="urn:microsoft.com/office/officeart/2005/8/layout/bProcess3"/>
    <dgm:cxn modelId="{5898116D-2254-4F39-8A8F-4C56AE01EE18}" type="presOf" srcId="{178CF15C-F915-4839-B8CC-08DBA57BC47D}" destId="{0E571DE9-C20D-4859-AD6D-C385A0F35EE5}" srcOrd="0" destOrd="0" presId="urn:microsoft.com/office/officeart/2005/8/layout/bProcess3"/>
    <dgm:cxn modelId="{5E741374-2774-41DF-BF94-0359EDBC05EE}" srcId="{961E72E5-75C4-4B03-A804-26DC26D4127F}" destId="{FD004BBB-FFB1-4EC2-AC19-08E428644FD5}" srcOrd="9" destOrd="0" parTransId="{E191AB2A-9C6F-46EB-BAA7-644DA8746EBA}" sibTransId="{B32DFE85-5CA2-498D-9B75-9ACCDC2142EF}"/>
    <dgm:cxn modelId="{8F90CC8C-8DA7-41D8-93EF-BE95E5BA54EE}" type="presOf" srcId="{AB133387-841F-493F-997D-61B8727208FA}" destId="{8DAE458A-9355-48B7-94DE-B6D2333D26E2}" srcOrd="1" destOrd="0" presId="urn:microsoft.com/office/officeart/2005/8/layout/bProcess3"/>
    <dgm:cxn modelId="{50AC218D-091E-4A4F-AE74-7477A77ACCD5}" type="presOf" srcId="{3B8BC21B-7BC8-4500-85B0-B3A95F4161E5}" destId="{770D2183-6F0C-46AF-9288-C8CFB6B23B88}" srcOrd="1" destOrd="0" presId="urn:microsoft.com/office/officeart/2005/8/layout/bProcess3"/>
    <dgm:cxn modelId="{D62BB58D-6344-4D25-816D-A9FF8EB057C8}" type="presOf" srcId="{A5627E9C-8DF5-4843-BC08-29BD85FF4A97}" destId="{6B33AC77-BC58-4F4E-914C-02F09A07C340}" srcOrd="0" destOrd="0" presId="urn:microsoft.com/office/officeart/2005/8/layout/bProcess3"/>
    <dgm:cxn modelId="{2D9B1D96-8A79-4FC1-A64E-F351213168C2}" srcId="{961E72E5-75C4-4B03-A804-26DC26D4127F}" destId="{9332A9D8-B704-4E1F-B205-7BEC26E4F248}" srcOrd="7" destOrd="0" parTransId="{13C9D07C-5D41-4654-B6A9-89CC29A89A9C}" sibTransId="{AB133387-841F-493F-997D-61B8727208FA}"/>
    <dgm:cxn modelId="{9EFD9398-C633-4BE1-BDD8-E96061D53CB7}" type="presOf" srcId="{178CF15C-F915-4839-B8CC-08DBA57BC47D}" destId="{153BB857-FCCA-4D05-94E6-DE9A3241D2AB}" srcOrd="1" destOrd="0" presId="urn:microsoft.com/office/officeart/2005/8/layout/bProcess3"/>
    <dgm:cxn modelId="{23C91C9F-A072-435D-AD2F-7440069B2217}" srcId="{961E72E5-75C4-4B03-A804-26DC26D4127F}" destId="{2B5E20AE-2FE6-4FBB-AD0F-6D375096AAF7}" srcOrd="1" destOrd="0" parTransId="{CE4EA243-CDED-43ED-81D6-02065058E1AB}" sibTransId="{595D077F-05F6-478E-93AC-46A84FE80F2B}"/>
    <dgm:cxn modelId="{A6E0D4A2-7331-4401-802A-0331D1A2F9E6}" type="presOf" srcId="{A409C249-2E01-44D0-A83C-B25C11D38B31}" destId="{7FA1467A-5A9D-4D4C-9813-E25B9C8DE80B}" srcOrd="0" destOrd="0" presId="urn:microsoft.com/office/officeart/2005/8/layout/bProcess3"/>
    <dgm:cxn modelId="{712AD4A3-0F37-43A6-831C-EC9033F14BBF}" type="presOf" srcId="{47D6824E-F5BF-42AE-97A8-B3493C737054}" destId="{3D077B49-3A7F-424A-8B75-09C74123485C}" srcOrd="1" destOrd="0" presId="urn:microsoft.com/office/officeart/2005/8/layout/bProcess3"/>
    <dgm:cxn modelId="{6208EBA7-D80A-4D8D-8A23-A341F805B015}" type="presOf" srcId="{E02763A1-E7BB-4124-A37E-B430B7883090}" destId="{041EB540-02BF-43ED-B330-F362B060F4B1}" srcOrd="0" destOrd="0" presId="urn:microsoft.com/office/officeart/2005/8/layout/bProcess3"/>
    <dgm:cxn modelId="{2462D2A9-C6A4-4CD0-AC1D-4C14E1A6BAD1}" type="presOf" srcId="{448954E0-09B6-4BDA-89A0-5C08E67B1C55}" destId="{761E565A-9041-4304-9BAF-B4B35D5C71B3}" srcOrd="0" destOrd="0" presId="urn:microsoft.com/office/officeart/2005/8/layout/bProcess3"/>
    <dgm:cxn modelId="{82A3ADAA-9519-4A50-AF0B-2512DBAA8ACA}" srcId="{961E72E5-75C4-4B03-A804-26DC26D4127F}" destId="{EF734F44-584B-4D3C-908D-B3C8AA76028E}" srcOrd="4" destOrd="0" parTransId="{C0DE0DC0-AF79-471B-A03C-F95F38EAAA9C}" sibTransId="{47D6824E-F5BF-42AE-97A8-B3493C737054}"/>
    <dgm:cxn modelId="{3F74AEB3-67F9-42C4-A1EF-DEC628FA8326}" srcId="{961E72E5-75C4-4B03-A804-26DC26D4127F}" destId="{077436B1-0CE9-4083-BCAE-49696106B40B}" srcOrd="6" destOrd="0" parTransId="{422D2287-20B6-4AC4-A47A-5DEDE46E06D5}" sibTransId="{A5627E9C-8DF5-4843-BC08-29BD85FF4A97}"/>
    <dgm:cxn modelId="{2A7A89BA-D2A0-424E-927D-846E13207D39}" type="presOf" srcId="{0CFEF47F-F54C-4091-93E0-E29A3415305B}" destId="{415B3C30-75E0-4D86-928E-9B3CB101D7CE}" srcOrd="0" destOrd="0" presId="urn:microsoft.com/office/officeart/2005/8/layout/bProcess3"/>
    <dgm:cxn modelId="{1F9DCCBB-78DD-40E3-B1D9-D482FAD4CA55}" type="presOf" srcId="{608281A6-81DA-4F25-BD1D-73CB97A50D81}" destId="{22BFB171-FA9A-4581-AC54-50DEAB3DB425}" srcOrd="0" destOrd="0" presId="urn:microsoft.com/office/officeart/2005/8/layout/bProcess3"/>
    <dgm:cxn modelId="{9A4D51C5-B658-4911-9B04-9D2794FF490C}" srcId="{961E72E5-75C4-4B03-A804-26DC26D4127F}" destId="{E02763A1-E7BB-4124-A37E-B430B7883090}" srcOrd="2" destOrd="0" parTransId="{D51DF6B0-2E46-4A29-9929-0B0845FC9866}" sibTransId="{5B9FE374-BE4B-4E3D-8412-10094BA00201}"/>
    <dgm:cxn modelId="{FBDD66CB-3262-471B-9112-B5D47F67BBAF}" type="presOf" srcId="{3B8BC21B-7BC8-4500-85B0-B3A95F4161E5}" destId="{DA7B52F4-F7D1-4293-B441-6FAA1582A874}" srcOrd="0" destOrd="0" presId="urn:microsoft.com/office/officeart/2005/8/layout/bProcess3"/>
    <dgm:cxn modelId="{427B0ECF-BBF6-4E45-A938-ED9458686E8E}" type="presOf" srcId="{595D077F-05F6-478E-93AC-46A84FE80F2B}" destId="{14043190-E339-4808-A039-6C0A1929C884}" srcOrd="0" destOrd="0" presId="urn:microsoft.com/office/officeart/2005/8/layout/bProcess3"/>
    <dgm:cxn modelId="{176930D4-270D-4A40-AFC3-9017EEBF7C5D}" srcId="{961E72E5-75C4-4B03-A804-26DC26D4127F}" destId="{608281A6-81DA-4F25-BD1D-73CB97A50D81}" srcOrd="8" destOrd="0" parTransId="{A0945F09-CD42-4534-9F4E-76868357DFE1}" sibTransId="{448954E0-09B6-4BDA-89A0-5C08E67B1C55}"/>
    <dgm:cxn modelId="{EAB93BE6-A2AB-4C8C-B1A8-15139BD2A3D1}" type="presOf" srcId="{448954E0-09B6-4BDA-89A0-5C08E67B1C55}" destId="{FA8816C5-39CC-4656-B71B-E9778CB97E6B}" srcOrd="1" destOrd="0" presId="urn:microsoft.com/office/officeart/2005/8/layout/bProcess3"/>
    <dgm:cxn modelId="{B36807F9-0AB1-417A-A374-9069B528E41A}" type="presOf" srcId="{5B9FE374-BE4B-4E3D-8412-10094BA00201}" destId="{0A2A87E9-38E8-4505-A3D9-3B67FACED687}" srcOrd="0" destOrd="0" presId="urn:microsoft.com/office/officeart/2005/8/layout/bProcess3"/>
    <dgm:cxn modelId="{28CB6DFC-676C-4E05-B933-CA9ED8F0657B}" type="presOf" srcId="{9332A9D8-B704-4E1F-B205-7BEC26E4F248}" destId="{E1EFE467-4472-44C6-AC3A-9F3173557E73}" srcOrd="0" destOrd="0" presId="urn:microsoft.com/office/officeart/2005/8/layout/bProcess3"/>
    <dgm:cxn modelId="{34AF5DFD-40E7-4F76-AA55-4AE817F03DF2}" type="presOf" srcId="{595D077F-05F6-478E-93AC-46A84FE80F2B}" destId="{764EC61B-6513-48FC-B9EE-6A4E1D8C6F5D}" srcOrd="1" destOrd="0" presId="urn:microsoft.com/office/officeart/2005/8/layout/bProcess3"/>
    <dgm:cxn modelId="{1A4864AE-669E-4192-986F-0F88CF5A32FB}" type="presParOf" srcId="{7C2EC096-D478-4693-A09F-027DD8FECB08}" destId="{415B3C30-75E0-4D86-928E-9B3CB101D7CE}" srcOrd="0" destOrd="0" presId="urn:microsoft.com/office/officeart/2005/8/layout/bProcess3"/>
    <dgm:cxn modelId="{A78F5F0B-0688-445F-801C-D723C89578DA}" type="presParOf" srcId="{7C2EC096-D478-4693-A09F-027DD8FECB08}" destId="{DA7B52F4-F7D1-4293-B441-6FAA1582A874}" srcOrd="1" destOrd="0" presId="urn:microsoft.com/office/officeart/2005/8/layout/bProcess3"/>
    <dgm:cxn modelId="{EB17F474-B71F-43E7-B749-606853842949}" type="presParOf" srcId="{DA7B52F4-F7D1-4293-B441-6FAA1582A874}" destId="{770D2183-6F0C-46AF-9288-C8CFB6B23B88}" srcOrd="0" destOrd="0" presId="urn:microsoft.com/office/officeart/2005/8/layout/bProcess3"/>
    <dgm:cxn modelId="{97CCB4C1-02A5-4DBB-9009-F6B334CE1391}" type="presParOf" srcId="{7C2EC096-D478-4693-A09F-027DD8FECB08}" destId="{69B25180-35C5-41BD-BB73-4FD81CF0DD41}" srcOrd="2" destOrd="0" presId="urn:microsoft.com/office/officeart/2005/8/layout/bProcess3"/>
    <dgm:cxn modelId="{7891692D-D0FD-4E5A-9C03-92DF027F20A6}" type="presParOf" srcId="{7C2EC096-D478-4693-A09F-027DD8FECB08}" destId="{14043190-E339-4808-A039-6C0A1929C884}" srcOrd="3" destOrd="0" presId="urn:microsoft.com/office/officeart/2005/8/layout/bProcess3"/>
    <dgm:cxn modelId="{630782EC-B74D-4271-BF21-91684E8A79F2}" type="presParOf" srcId="{14043190-E339-4808-A039-6C0A1929C884}" destId="{764EC61B-6513-48FC-B9EE-6A4E1D8C6F5D}" srcOrd="0" destOrd="0" presId="urn:microsoft.com/office/officeart/2005/8/layout/bProcess3"/>
    <dgm:cxn modelId="{21571F11-EB05-4562-8B42-4507CEA28715}" type="presParOf" srcId="{7C2EC096-D478-4693-A09F-027DD8FECB08}" destId="{041EB540-02BF-43ED-B330-F362B060F4B1}" srcOrd="4" destOrd="0" presId="urn:microsoft.com/office/officeart/2005/8/layout/bProcess3"/>
    <dgm:cxn modelId="{699F612F-138B-43A2-B019-C20DE43EB259}" type="presParOf" srcId="{7C2EC096-D478-4693-A09F-027DD8FECB08}" destId="{0A2A87E9-38E8-4505-A3D9-3B67FACED687}" srcOrd="5" destOrd="0" presId="urn:microsoft.com/office/officeart/2005/8/layout/bProcess3"/>
    <dgm:cxn modelId="{0A9ABA9E-C22D-4E99-A20F-E1DE8FD7CF0E}" type="presParOf" srcId="{0A2A87E9-38E8-4505-A3D9-3B67FACED687}" destId="{C3080B73-A642-4141-882D-866B5CF8B607}" srcOrd="0" destOrd="0" presId="urn:microsoft.com/office/officeart/2005/8/layout/bProcess3"/>
    <dgm:cxn modelId="{DF073F97-14E1-462B-91D6-B90B8A508ECA}" type="presParOf" srcId="{7C2EC096-D478-4693-A09F-027DD8FECB08}" destId="{7F8ED20E-8ED5-43BB-A9FA-870FFC49D007}" srcOrd="6" destOrd="0" presId="urn:microsoft.com/office/officeart/2005/8/layout/bProcess3"/>
    <dgm:cxn modelId="{3CA9BB1D-1221-4870-84B0-2EBA33D6FD60}" type="presParOf" srcId="{7C2EC096-D478-4693-A09F-027DD8FECB08}" destId="{0E571DE9-C20D-4859-AD6D-C385A0F35EE5}" srcOrd="7" destOrd="0" presId="urn:microsoft.com/office/officeart/2005/8/layout/bProcess3"/>
    <dgm:cxn modelId="{59DC4D15-78EF-4DE0-BFE5-C8FF0E2B524D}" type="presParOf" srcId="{0E571DE9-C20D-4859-AD6D-C385A0F35EE5}" destId="{153BB857-FCCA-4D05-94E6-DE9A3241D2AB}" srcOrd="0" destOrd="0" presId="urn:microsoft.com/office/officeart/2005/8/layout/bProcess3"/>
    <dgm:cxn modelId="{8BC41BD3-C465-47A2-AD1D-CDEBCCC5DC1C}" type="presParOf" srcId="{7C2EC096-D478-4693-A09F-027DD8FECB08}" destId="{D92B9169-FDD1-4641-A3A9-67B47384F35F}" srcOrd="8" destOrd="0" presId="urn:microsoft.com/office/officeart/2005/8/layout/bProcess3"/>
    <dgm:cxn modelId="{D1CE568A-A5BB-45A6-83E9-3CA207D9BECE}" type="presParOf" srcId="{7C2EC096-D478-4693-A09F-027DD8FECB08}" destId="{92A5D353-3A84-4BC1-A4C4-4B0B1E47E5AF}" srcOrd="9" destOrd="0" presId="urn:microsoft.com/office/officeart/2005/8/layout/bProcess3"/>
    <dgm:cxn modelId="{242E2770-8CAA-46CE-8BD6-9876DEF23ECC}" type="presParOf" srcId="{92A5D353-3A84-4BC1-A4C4-4B0B1E47E5AF}" destId="{3D077B49-3A7F-424A-8B75-09C74123485C}" srcOrd="0" destOrd="0" presId="urn:microsoft.com/office/officeart/2005/8/layout/bProcess3"/>
    <dgm:cxn modelId="{E3D0F4C8-34BD-4F25-9D9E-5E1C19644C7F}" type="presParOf" srcId="{7C2EC096-D478-4693-A09F-027DD8FECB08}" destId="{943F0EA9-2017-45F5-A994-6161E39117FA}" srcOrd="10" destOrd="0" presId="urn:microsoft.com/office/officeart/2005/8/layout/bProcess3"/>
    <dgm:cxn modelId="{D564DF1E-C604-4A87-9B53-58DB998AA9C6}" type="presParOf" srcId="{7C2EC096-D478-4693-A09F-027DD8FECB08}" destId="{7FA1467A-5A9D-4D4C-9813-E25B9C8DE80B}" srcOrd="11" destOrd="0" presId="urn:microsoft.com/office/officeart/2005/8/layout/bProcess3"/>
    <dgm:cxn modelId="{93BB7F68-7B6C-406F-8715-9DD0EC561B69}" type="presParOf" srcId="{7FA1467A-5A9D-4D4C-9813-E25B9C8DE80B}" destId="{1048D656-D1F6-43C4-9F30-12D45A3BA261}" srcOrd="0" destOrd="0" presId="urn:microsoft.com/office/officeart/2005/8/layout/bProcess3"/>
    <dgm:cxn modelId="{D5DA941A-3730-4351-83D7-8F394621C384}" type="presParOf" srcId="{7C2EC096-D478-4693-A09F-027DD8FECB08}" destId="{A975DFE0-E195-4722-A74D-86590F28D39C}" srcOrd="12" destOrd="0" presId="urn:microsoft.com/office/officeart/2005/8/layout/bProcess3"/>
    <dgm:cxn modelId="{025352A8-F75D-4534-81FB-0B827610A808}" type="presParOf" srcId="{7C2EC096-D478-4693-A09F-027DD8FECB08}" destId="{6B33AC77-BC58-4F4E-914C-02F09A07C340}" srcOrd="13" destOrd="0" presId="urn:microsoft.com/office/officeart/2005/8/layout/bProcess3"/>
    <dgm:cxn modelId="{6EBD1797-6902-4793-8614-3F9773F5FEBF}" type="presParOf" srcId="{6B33AC77-BC58-4F4E-914C-02F09A07C340}" destId="{11E733F9-B05E-4D4C-AE2A-DBE6A88E3C4F}" srcOrd="0" destOrd="0" presId="urn:microsoft.com/office/officeart/2005/8/layout/bProcess3"/>
    <dgm:cxn modelId="{A83D9674-7276-4508-93CA-C53C24242CED}" type="presParOf" srcId="{7C2EC096-D478-4693-A09F-027DD8FECB08}" destId="{E1EFE467-4472-44C6-AC3A-9F3173557E73}" srcOrd="14" destOrd="0" presId="urn:microsoft.com/office/officeart/2005/8/layout/bProcess3"/>
    <dgm:cxn modelId="{3A0E2288-ED9A-4BA4-8FD2-FAEC47F9F27C}" type="presParOf" srcId="{7C2EC096-D478-4693-A09F-027DD8FECB08}" destId="{434A8478-DDD8-4862-BA7C-04548C290824}" srcOrd="15" destOrd="0" presId="urn:microsoft.com/office/officeart/2005/8/layout/bProcess3"/>
    <dgm:cxn modelId="{A08FBA12-A9D7-4D9B-9737-9F114EEEED33}" type="presParOf" srcId="{434A8478-DDD8-4862-BA7C-04548C290824}" destId="{8DAE458A-9355-48B7-94DE-B6D2333D26E2}" srcOrd="0" destOrd="0" presId="urn:microsoft.com/office/officeart/2005/8/layout/bProcess3"/>
    <dgm:cxn modelId="{14B52D02-A4BE-4394-85DF-C5E4A7DFAB7E}" type="presParOf" srcId="{7C2EC096-D478-4693-A09F-027DD8FECB08}" destId="{22BFB171-FA9A-4581-AC54-50DEAB3DB425}" srcOrd="16" destOrd="0" presId="urn:microsoft.com/office/officeart/2005/8/layout/bProcess3"/>
    <dgm:cxn modelId="{93F59272-C965-4F8E-A5FA-1A7F2BD20D2E}" type="presParOf" srcId="{7C2EC096-D478-4693-A09F-027DD8FECB08}" destId="{761E565A-9041-4304-9BAF-B4B35D5C71B3}" srcOrd="17" destOrd="0" presId="urn:microsoft.com/office/officeart/2005/8/layout/bProcess3"/>
    <dgm:cxn modelId="{3BA83C08-E6ED-4CB2-B460-D5AE19141BEF}" type="presParOf" srcId="{761E565A-9041-4304-9BAF-B4B35D5C71B3}" destId="{FA8816C5-39CC-4656-B71B-E9778CB97E6B}" srcOrd="0" destOrd="0" presId="urn:microsoft.com/office/officeart/2005/8/layout/bProcess3"/>
    <dgm:cxn modelId="{F3890462-60F5-445E-9BF9-58C23EA01C67}" type="presParOf" srcId="{7C2EC096-D478-4693-A09F-027DD8FECB08}" destId="{47B2ED97-66C6-4B39-BAA1-B9AF9AA59FA1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Determine how you will do planning – part of management plans.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331F405C-336A-4D36-980D-CE13A3501252}">
      <dgm:prSet custT="1"/>
      <dgm:spPr/>
      <dgm:t>
        <a:bodyPr/>
        <a:lstStyle/>
        <a:p>
          <a:r>
            <a:rPr lang="en-US" sz="1050" dirty="0"/>
            <a:t>Create project scope statement. </a:t>
          </a:r>
        </a:p>
      </dgm:t>
    </dgm:pt>
    <dgm:pt modelId="{9CBD99D0-B0FB-4AB1-BE72-22A008F9E141}" type="parTrans" cxnId="{B83C694C-403E-4158-BA21-AF8D9940557F}">
      <dgm:prSet/>
      <dgm:spPr/>
      <dgm:t>
        <a:bodyPr/>
        <a:lstStyle/>
        <a:p>
          <a:endParaRPr lang="en-US"/>
        </a:p>
      </dgm:t>
    </dgm:pt>
    <dgm:pt modelId="{CCB4ED42-C07F-4778-B17E-E7949593EBEC}" type="sibTrans" cxnId="{B83C694C-403E-4158-BA21-AF8D9940557F}">
      <dgm:prSet/>
      <dgm:spPr/>
      <dgm:t>
        <a:bodyPr/>
        <a:lstStyle/>
        <a:p>
          <a:endParaRPr lang="en-US"/>
        </a:p>
      </dgm:t>
    </dgm:pt>
    <dgm:pt modelId="{702C4AB3-C3C4-4C99-A28F-DA93114E808D}">
      <dgm:prSet custT="1"/>
      <dgm:spPr/>
      <dgm:t>
        <a:bodyPr/>
        <a:lstStyle/>
        <a:p>
          <a:r>
            <a:rPr lang="en-US" sz="1050" dirty="0"/>
            <a:t>Determine team. </a:t>
          </a:r>
        </a:p>
      </dgm:t>
    </dgm:pt>
    <dgm:pt modelId="{334CB8D2-AA01-43EF-A3D6-1C91239E2D12}" type="parTrans" cxnId="{5FF5B7AC-DF51-4304-8AE9-DFE9744EA882}">
      <dgm:prSet/>
      <dgm:spPr/>
      <dgm:t>
        <a:bodyPr/>
        <a:lstStyle/>
        <a:p>
          <a:endParaRPr lang="en-US"/>
        </a:p>
      </dgm:t>
    </dgm:pt>
    <dgm:pt modelId="{5D9BACB6-8EC5-48A0-82F4-7ACD3F9BC021}" type="sibTrans" cxnId="{5FF5B7AC-DF51-4304-8AE9-DFE9744EA882}">
      <dgm:prSet/>
      <dgm:spPr/>
      <dgm:t>
        <a:bodyPr/>
        <a:lstStyle/>
        <a:p>
          <a:endParaRPr lang="en-US"/>
        </a:p>
      </dgm:t>
    </dgm:pt>
    <dgm:pt modelId="{2B4113C0-7F34-4E75-84CA-75A22916A12F}">
      <dgm:prSet custT="1"/>
      <dgm:spPr/>
      <dgm:t>
        <a:bodyPr/>
        <a:lstStyle/>
        <a:p>
          <a:r>
            <a:rPr lang="en-US" sz="1050" dirty="0"/>
            <a:t>Create activity list. </a:t>
          </a:r>
        </a:p>
      </dgm:t>
    </dgm:pt>
    <dgm:pt modelId="{2935A55C-269C-42B6-A442-145A33E42A52}" type="parTrans" cxnId="{4A5DC04C-5A24-4006-B544-106681E98C7F}">
      <dgm:prSet/>
      <dgm:spPr/>
      <dgm:t>
        <a:bodyPr/>
        <a:lstStyle/>
        <a:p>
          <a:endParaRPr lang="en-US"/>
        </a:p>
      </dgm:t>
    </dgm:pt>
    <dgm:pt modelId="{8D690573-A3FB-4B61-96FB-6CBC9ED46579}" type="sibTrans" cxnId="{4A5DC04C-5A24-4006-B544-106681E98C7F}">
      <dgm:prSet/>
      <dgm:spPr/>
      <dgm:t>
        <a:bodyPr/>
        <a:lstStyle/>
        <a:p>
          <a:endParaRPr lang="en-US"/>
        </a:p>
      </dgm:t>
    </dgm:pt>
    <dgm:pt modelId="{C7694575-66CE-45FB-AC21-FE252C08CAF9}">
      <dgm:prSet custT="1"/>
      <dgm:spPr/>
      <dgm:t>
        <a:bodyPr/>
        <a:lstStyle/>
        <a:p>
          <a:r>
            <a:rPr lang="en-US" sz="1050" dirty="0"/>
            <a:t>Create network diagram. </a:t>
          </a:r>
        </a:p>
      </dgm:t>
    </dgm:pt>
    <dgm:pt modelId="{74611EDA-E86B-42B1-BE95-1BA4798A48FE}" type="parTrans" cxnId="{A4A9E918-B332-45BF-8113-947279ECD4CA}">
      <dgm:prSet/>
      <dgm:spPr/>
      <dgm:t>
        <a:bodyPr/>
        <a:lstStyle/>
        <a:p>
          <a:endParaRPr lang="en-US"/>
        </a:p>
      </dgm:t>
    </dgm:pt>
    <dgm:pt modelId="{1B37FE5B-05F3-4A17-A9CF-4B1B92BA92B2}" type="sibTrans" cxnId="{A4A9E918-B332-45BF-8113-947279ECD4CA}">
      <dgm:prSet/>
      <dgm:spPr/>
      <dgm:t>
        <a:bodyPr/>
        <a:lstStyle/>
        <a:p>
          <a:endParaRPr lang="en-US"/>
        </a:p>
      </dgm:t>
    </dgm:pt>
    <dgm:pt modelId="{7D50744A-3300-45AC-802D-71782F314369}">
      <dgm:prSet custT="1"/>
      <dgm:spPr/>
      <dgm:t>
        <a:bodyPr/>
        <a:lstStyle/>
        <a:p>
          <a:r>
            <a:rPr lang="en-US" sz="900" dirty="0"/>
            <a:t>Estimate </a:t>
          </a:r>
          <a:r>
            <a:rPr lang="en-US" sz="1050" dirty="0"/>
            <a:t>resource</a:t>
          </a:r>
          <a:r>
            <a:rPr lang="en-US" sz="900" dirty="0"/>
            <a:t> requirements. </a:t>
          </a:r>
        </a:p>
      </dgm:t>
    </dgm:pt>
    <dgm:pt modelId="{38A259C7-7C7B-4F06-99A7-C40065D3E953}" type="parTrans" cxnId="{A9BFAA5B-795D-4D32-AD8E-FB42FD45636B}">
      <dgm:prSet/>
      <dgm:spPr/>
      <dgm:t>
        <a:bodyPr/>
        <a:lstStyle/>
        <a:p>
          <a:endParaRPr lang="en-US"/>
        </a:p>
      </dgm:t>
    </dgm:pt>
    <dgm:pt modelId="{CE8F516B-2183-47CC-A501-9D05C6DD5AB1}" type="sibTrans" cxnId="{A9BFAA5B-795D-4D32-AD8E-FB42FD45636B}">
      <dgm:prSet/>
      <dgm:spPr/>
      <dgm:t>
        <a:bodyPr/>
        <a:lstStyle/>
        <a:p>
          <a:endParaRPr lang="en-US"/>
        </a:p>
      </dgm:t>
    </dgm:pt>
    <dgm:pt modelId="{3E83F0B0-277E-4538-9211-33FE4A97B303}">
      <dgm:prSet custT="1"/>
      <dgm:spPr/>
      <dgm:t>
        <a:bodyPr/>
        <a:lstStyle/>
        <a:p>
          <a:r>
            <a:rPr lang="en-US" sz="1050" dirty="0"/>
            <a:t>Estimate time and cost. </a:t>
          </a:r>
        </a:p>
      </dgm:t>
    </dgm:pt>
    <dgm:pt modelId="{734BD4A0-7225-43BA-8BD4-FA7427D3B52D}" type="parTrans" cxnId="{EE793DB9-DA14-4F6C-A324-D88E2DBAFE26}">
      <dgm:prSet/>
      <dgm:spPr/>
      <dgm:t>
        <a:bodyPr/>
        <a:lstStyle/>
        <a:p>
          <a:endParaRPr lang="en-US"/>
        </a:p>
      </dgm:t>
    </dgm:pt>
    <dgm:pt modelId="{0EA7BFA5-6E58-48E0-8435-7103665183D3}" type="sibTrans" cxnId="{EE793DB9-DA14-4F6C-A324-D88E2DBAFE26}">
      <dgm:prSet/>
      <dgm:spPr/>
      <dgm:t>
        <a:bodyPr/>
        <a:lstStyle/>
        <a:p>
          <a:endParaRPr lang="en-US"/>
        </a:p>
      </dgm:t>
    </dgm:pt>
    <dgm:pt modelId="{8CA4A70F-422B-4AB3-BE93-7ECDEAA6AA32}">
      <dgm:prSet custT="1"/>
      <dgm:spPr/>
      <dgm:t>
        <a:bodyPr/>
        <a:lstStyle/>
        <a:p>
          <a:r>
            <a:rPr lang="en-US" sz="1050" dirty="0"/>
            <a:t>Determine critical path. </a:t>
          </a:r>
        </a:p>
      </dgm:t>
    </dgm:pt>
    <dgm:pt modelId="{0B908AAE-7543-4C5A-B778-FD36F23DCAA6}" type="parTrans" cxnId="{AE12B25B-62F7-4439-81A2-68BEF89D7255}">
      <dgm:prSet/>
      <dgm:spPr/>
      <dgm:t>
        <a:bodyPr/>
        <a:lstStyle/>
        <a:p>
          <a:endParaRPr lang="en-US"/>
        </a:p>
      </dgm:t>
    </dgm:pt>
    <dgm:pt modelId="{47347F38-D296-4F8E-ABDB-283DE3FDFD65}" type="sibTrans" cxnId="{AE12B25B-62F7-4439-81A2-68BEF89D7255}">
      <dgm:prSet/>
      <dgm:spPr/>
      <dgm:t>
        <a:bodyPr/>
        <a:lstStyle/>
        <a:p>
          <a:endParaRPr lang="en-US"/>
        </a:p>
      </dgm:t>
    </dgm:pt>
    <dgm:pt modelId="{03331E4B-664D-487C-A10B-603FBF044C08}">
      <dgm:prSet custT="1"/>
      <dgm:spPr/>
      <dgm:t>
        <a:bodyPr/>
        <a:lstStyle/>
        <a:p>
          <a:r>
            <a:rPr lang="en-US" sz="1050" dirty="0"/>
            <a:t>Develop Schedule. </a:t>
          </a:r>
        </a:p>
      </dgm:t>
    </dgm:pt>
    <dgm:pt modelId="{BBDAC9F5-7188-42A3-99B8-583951A96DB5}" type="parTrans" cxnId="{6AC3EDF4-DA2B-43AE-88B0-DAC8C621DFED}">
      <dgm:prSet/>
      <dgm:spPr/>
      <dgm:t>
        <a:bodyPr/>
        <a:lstStyle/>
        <a:p>
          <a:endParaRPr lang="en-US"/>
        </a:p>
      </dgm:t>
    </dgm:pt>
    <dgm:pt modelId="{3F5C9F44-41A2-4EBD-81DE-1B316435F796}" type="sibTrans" cxnId="{6AC3EDF4-DA2B-43AE-88B0-DAC8C621DFED}">
      <dgm:prSet/>
      <dgm:spPr/>
      <dgm:t>
        <a:bodyPr/>
        <a:lstStyle/>
        <a:p>
          <a:endParaRPr lang="en-US"/>
        </a:p>
      </dgm:t>
    </dgm:pt>
    <dgm:pt modelId="{926E2CCB-D1F9-422D-B807-845F72993142}">
      <dgm:prSet custT="1"/>
      <dgm:spPr/>
      <dgm:t>
        <a:bodyPr/>
        <a:lstStyle/>
        <a:p>
          <a:r>
            <a:rPr lang="en-US" sz="1050" dirty="0"/>
            <a:t>Developer budget. </a:t>
          </a:r>
        </a:p>
      </dgm:t>
    </dgm:pt>
    <dgm:pt modelId="{17CDA4C0-FFDC-42D6-841C-58C00BF37A30}" type="parTrans" cxnId="{87EBA7EB-2AE5-492F-9691-CBAE1AF9B21F}">
      <dgm:prSet/>
      <dgm:spPr/>
      <dgm:t>
        <a:bodyPr/>
        <a:lstStyle/>
        <a:p>
          <a:endParaRPr lang="en-US"/>
        </a:p>
      </dgm:t>
    </dgm:pt>
    <dgm:pt modelId="{5992D6E3-BDA1-4F8D-BACE-DBA4CBCA70C9}" type="sibTrans" cxnId="{87EBA7EB-2AE5-492F-9691-CBAE1AF9B21F}">
      <dgm:prSet/>
      <dgm:spPr/>
      <dgm:t>
        <a:bodyPr/>
        <a:lstStyle/>
        <a:p>
          <a:endParaRPr lang="en-US"/>
        </a:p>
      </dgm:t>
    </dgm:pt>
    <dgm:pt modelId="{79AFA376-1C7B-406E-BEE8-C9D59F9A612B}">
      <dgm:prSet custT="1"/>
      <dgm:spPr/>
      <dgm:t>
        <a:bodyPr/>
        <a:lstStyle/>
        <a:p>
          <a:r>
            <a:rPr lang="en-US" sz="900" dirty="0"/>
            <a:t>Determine </a:t>
          </a:r>
          <a:r>
            <a:rPr lang="en-US" sz="1050" dirty="0"/>
            <a:t>quality</a:t>
          </a:r>
          <a:r>
            <a:rPr lang="en-US" sz="900" dirty="0"/>
            <a:t> standards, processes and metrics. </a:t>
          </a:r>
        </a:p>
      </dgm:t>
    </dgm:pt>
    <dgm:pt modelId="{CF1E0B1F-14C2-4250-AF8C-ABFF4472254D}" type="parTrans" cxnId="{49B2FCCA-6139-4435-A732-B4FCEDE94106}">
      <dgm:prSet/>
      <dgm:spPr/>
      <dgm:t>
        <a:bodyPr/>
        <a:lstStyle/>
        <a:p>
          <a:endParaRPr lang="en-US"/>
        </a:p>
      </dgm:t>
    </dgm:pt>
    <dgm:pt modelId="{B511B537-24CD-4BA7-BC36-F033B9B0BC1E}" type="sibTrans" cxnId="{49B2FCCA-6139-4435-A732-B4FCEDE94106}">
      <dgm:prSet/>
      <dgm:spPr/>
      <dgm:t>
        <a:bodyPr/>
        <a:lstStyle/>
        <a:p>
          <a:endParaRPr lang="en-US"/>
        </a:p>
      </dgm:t>
    </dgm:pt>
    <dgm:pt modelId="{3254ED3D-FB19-48ED-AB09-F3ACD9D72DC4}">
      <dgm:prSet custT="1"/>
      <dgm:spPr/>
      <dgm:t>
        <a:bodyPr/>
        <a:lstStyle/>
        <a:p>
          <a:r>
            <a:rPr lang="en-US" sz="1050" dirty="0"/>
            <a:t>Determine roles and responsibilities. </a:t>
          </a:r>
        </a:p>
      </dgm:t>
    </dgm:pt>
    <dgm:pt modelId="{0719FBE3-9998-460D-9E07-3A574D2E4125}" type="parTrans" cxnId="{4375F64D-EB8E-4394-A83D-0BFD6C4FC0BE}">
      <dgm:prSet/>
      <dgm:spPr/>
      <dgm:t>
        <a:bodyPr/>
        <a:lstStyle/>
        <a:p>
          <a:endParaRPr lang="en-US"/>
        </a:p>
      </dgm:t>
    </dgm:pt>
    <dgm:pt modelId="{800A6C85-654A-4E98-9F30-5EE40A47DCAB}" type="sibTrans" cxnId="{4375F64D-EB8E-4394-A83D-0BFD6C4FC0BE}">
      <dgm:prSet/>
      <dgm:spPr/>
      <dgm:t>
        <a:bodyPr/>
        <a:lstStyle/>
        <a:p>
          <a:endParaRPr lang="en-US"/>
        </a:p>
      </dgm:t>
    </dgm:pt>
    <dgm:pt modelId="{D92AD6FB-0426-4296-8DD4-171E4BE154BD}">
      <dgm:prSet custT="1"/>
      <dgm:spPr/>
      <dgm:t>
        <a:bodyPr/>
        <a:lstStyle/>
        <a:p>
          <a:r>
            <a:rPr lang="en-US" sz="1050" dirty="0"/>
            <a:t>Determine communications requirements. </a:t>
          </a:r>
        </a:p>
      </dgm:t>
    </dgm:pt>
    <dgm:pt modelId="{801808D7-84CC-4F5A-B0C1-CC6ABF5787D8}" type="parTrans" cxnId="{C60688E2-04A4-4D4E-B5D9-63CC31CC48BE}">
      <dgm:prSet/>
      <dgm:spPr/>
      <dgm:t>
        <a:bodyPr/>
        <a:lstStyle/>
        <a:p>
          <a:endParaRPr lang="en-US"/>
        </a:p>
      </dgm:t>
    </dgm:pt>
    <dgm:pt modelId="{66FEEB34-9728-40F7-BA97-B7CF027C96B6}" type="sibTrans" cxnId="{C60688E2-04A4-4D4E-B5D9-63CC31CC48BE}">
      <dgm:prSet/>
      <dgm:spPr/>
      <dgm:t>
        <a:bodyPr/>
        <a:lstStyle/>
        <a:p>
          <a:endParaRPr lang="en-US"/>
        </a:p>
      </dgm:t>
    </dgm:pt>
    <dgm:pt modelId="{F8AA66F0-AF0B-4685-9312-EE4DAE5FF65E}">
      <dgm:prSet custT="1"/>
      <dgm:spPr/>
      <dgm:t>
        <a:bodyPr/>
        <a:lstStyle/>
        <a:p>
          <a:r>
            <a:rPr lang="en-US" sz="1050" dirty="0"/>
            <a:t>Risk identification, qualitative and quantitative risk analysis and response planning. </a:t>
          </a:r>
        </a:p>
      </dgm:t>
    </dgm:pt>
    <dgm:pt modelId="{45613179-3B68-4086-AF5F-86C1845E3782}" type="parTrans" cxnId="{6C0CA286-F811-4CF5-B976-2764EE56DD63}">
      <dgm:prSet/>
      <dgm:spPr/>
      <dgm:t>
        <a:bodyPr/>
        <a:lstStyle/>
        <a:p>
          <a:endParaRPr lang="en-US"/>
        </a:p>
      </dgm:t>
    </dgm:pt>
    <dgm:pt modelId="{D0CED150-2EF2-4EF0-B263-35C8CD721683}" type="sibTrans" cxnId="{6C0CA286-F811-4CF5-B976-2764EE56DD63}">
      <dgm:prSet/>
      <dgm:spPr/>
      <dgm:t>
        <a:bodyPr/>
        <a:lstStyle/>
        <a:p>
          <a:endParaRPr lang="en-US"/>
        </a:p>
      </dgm:t>
    </dgm:pt>
    <dgm:pt modelId="{915FCD37-44E7-4B60-8FF5-8DBBE4E74AE9}">
      <dgm:prSet custT="1"/>
      <dgm:spPr/>
      <dgm:t>
        <a:bodyPr/>
        <a:lstStyle/>
        <a:p>
          <a:r>
            <a:rPr lang="en-US" sz="1050" dirty="0"/>
            <a:t>Determine what to purchase. </a:t>
          </a:r>
        </a:p>
      </dgm:t>
    </dgm:pt>
    <dgm:pt modelId="{722A3D64-20A9-4D71-B589-EDC3BFC93EF4}" type="parTrans" cxnId="{91B07D45-BD80-47A8-95F2-C2A0061F001A}">
      <dgm:prSet/>
      <dgm:spPr/>
      <dgm:t>
        <a:bodyPr/>
        <a:lstStyle/>
        <a:p>
          <a:endParaRPr lang="en-US"/>
        </a:p>
      </dgm:t>
    </dgm:pt>
    <dgm:pt modelId="{79A42E9A-2BBA-46B6-995E-042AA8C6413D}" type="sibTrans" cxnId="{91B07D45-BD80-47A8-95F2-C2A0061F001A}">
      <dgm:prSet/>
      <dgm:spPr/>
      <dgm:t>
        <a:bodyPr/>
        <a:lstStyle/>
        <a:p>
          <a:endParaRPr lang="en-US"/>
        </a:p>
      </dgm:t>
    </dgm:pt>
    <dgm:pt modelId="{7FBC2AAD-E931-4C20-9361-382432A26BBA}">
      <dgm:prSet custT="1"/>
      <dgm:spPr/>
      <dgm:t>
        <a:bodyPr/>
        <a:lstStyle/>
        <a:p>
          <a:r>
            <a:rPr lang="en-US" sz="1050" dirty="0"/>
            <a:t>Prepare procurement documents. </a:t>
          </a:r>
        </a:p>
      </dgm:t>
    </dgm:pt>
    <dgm:pt modelId="{E65C46AC-B2F4-42E4-B197-7D5E07B0A547}" type="parTrans" cxnId="{18EDA431-BA3F-4A9A-9CC5-3A3EC5B8F26B}">
      <dgm:prSet/>
      <dgm:spPr/>
      <dgm:t>
        <a:bodyPr/>
        <a:lstStyle/>
        <a:p>
          <a:endParaRPr lang="en-US"/>
        </a:p>
      </dgm:t>
    </dgm:pt>
    <dgm:pt modelId="{6696EEC1-F207-4819-8DD2-3B8EEA495EC3}" type="sibTrans" cxnId="{18EDA431-BA3F-4A9A-9CC5-3A3EC5B8F26B}">
      <dgm:prSet/>
      <dgm:spPr/>
      <dgm:t>
        <a:bodyPr/>
        <a:lstStyle/>
        <a:p>
          <a:endParaRPr lang="en-US"/>
        </a:p>
      </dgm:t>
    </dgm:pt>
    <dgm:pt modelId="{DEF65471-130E-4959-A410-949DC35D3ECE}">
      <dgm:prSet custT="1"/>
      <dgm:spPr/>
      <dgm:t>
        <a:bodyPr/>
        <a:lstStyle/>
        <a:p>
          <a:r>
            <a:rPr lang="en-US" sz="1050" dirty="0"/>
            <a:t>Finalize the “how to execute and control” aspects of all management plans. </a:t>
          </a:r>
        </a:p>
      </dgm:t>
    </dgm:pt>
    <dgm:pt modelId="{DD123F1F-D7F0-4D05-9772-342951628555}" type="parTrans" cxnId="{9AB30278-8CC8-467D-82EF-3DF9224CC73C}">
      <dgm:prSet/>
      <dgm:spPr/>
      <dgm:t>
        <a:bodyPr/>
        <a:lstStyle/>
        <a:p>
          <a:endParaRPr lang="en-US"/>
        </a:p>
      </dgm:t>
    </dgm:pt>
    <dgm:pt modelId="{0C18BCC0-561F-435B-890D-C6DA38D12724}" type="sibTrans" cxnId="{9AB30278-8CC8-467D-82EF-3DF9224CC73C}">
      <dgm:prSet/>
      <dgm:spPr/>
      <dgm:t>
        <a:bodyPr/>
        <a:lstStyle/>
        <a:p>
          <a:endParaRPr lang="en-US"/>
        </a:p>
      </dgm:t>
    </dgm:pt>
    <dgm:pt modelId="{21CE6FCA-B82D-4B07-856E-B0049EAA5D27}">
      <dgm:prSet custT="1"/>
      <dgm:spPr/>
      <dgm:t>
        <a:bodyPr/>
        <a:lstStyle/>
        <a:p>
          <a:r>
            <a:rPr lang="en-US" sz="1050" dirty="0"/>
            <a:t>Create process improvement plan. </a:t>
          </a:r>
        </a:p>
      </dgm:t>
    </dgm:pt>
    <dgm:pt modelId="{6BE98A25-BAA1-4871-88D4-C4857CDD7C5A}" type="parTrans" cxnId="{E747E06E-5266-4785-901E-5FAB41ED3E81}">
      <dgm:prSet/>
      <dgm:spPr/>
      <dgm:t>
        <a:bodyPr/>
        <a:lstStyle/>
        <a:p>
          <a:endParaRPr lang="en-US"/>
        </a:p>
      </dgm:t>
    </dgm:pt>
    <dgm:pt modelId="{5957D243-F1FA-4774-A0E8-AD8444186F9E}" type="sibTrans" cxnId="{E747E06E-5266-4785-901E-5FAB41ED3E81}">
      <dgm:prSet/>
      <dgm:spPr/>
      <dgm:t>
        <a:bodyPr/>
        <a:lstStyle/>
        <a:p>
          <a:endParaRPr lang="en-US"/>
        </a:p>
      </dgm:t>
    </dgm:pt>
    <dgm:pt modelId="{D48DA055-DEB1-4CB8-81B7-92D2C9075092}">
      <dgm:prSet custT="1"/>
      <dgm:spPr/>
      <dgm:t>
        <a:bodyPr/>
        <a:lstStyle/>
        <a:p>
          <a:r>
            <a:rPr lang="en-US" sz="1050" dirty="0"/>
            <a:t>Gain formal approval. </a:t>
          </a:r>
        </a:p>
      </dgm:t>
    </dgm:pt>
    <dgm:pt modelId="{30AD0C8C-61FA-4017-8392-00CAA9A3751C}" type="parTrans" cxnId="{92C8636B-D9E3-4A4D-B799-D6BC579EDF28}">
      <dgm:prSet/>
      <dgm:spPr/>
      <dgm:t>
        <a:bodyPr/>
        <a:lstStyle/>
        <a:p>
          <a:endParaRPr lang="en-US"/>
        </a:p>
      </dgm:t>
    </dgm:pt>
    <dgm:pt modelId="{780D40C8-6EBF-4585-8265-2EB30AE06748}" type="sibTrans" cxnId="{92C8636B-D9E3-4A4D-B799-D6BC579EDF28}">
      <dgm:prSet/>
      <dgm:spPr/>
      <dgm:t>
        <a:bodyPr/>
        <a:lstStyle/>
        <a:p>
          <a:endParaRPr lang="en-US"/>
        </a:p>
      </dgm:t>
    </dgm:pt>
    <dgm:pt modelId="{8FB52E4E-568B-420D-BA43-AE8933D82A11}">
      <dgm:prSet custT="1"/>
      <dgm:spPr/>
      <dgm:t>
        <a:bodyPr/>
        <a:lstStyle/>
        <a:p>
          <a:r>
            <a:rPr lang="en-US" sz="1050" dirty="0"/>
            <a:t>Hold kick-off meeting. </a:t>
          </a:r>
        </a:p>
      </dgm:t>
    </dgm:pt>
    <dgm:pt modelId="{67E64446-DC3E-4C14-AB22-72709885E66B}" type="parTrans" cxnId="{CCC7D45D-6F77-464D-BB5A-1DECD336726E}">
      <dgm:prSet/>
      <dgm:spPr/>
      <dgm:t>
        <a:bodyPr/>
        <a:lstStyle/>
        <a:p>
          <a:endParaRPr lang="en-US"/>
        </a:p>
      </dgm:t>
    </dgm:pt>
    <dgm:pt modelId="{0629DA63-CB68-4480-91F0-25F42A646F67}" type="sibTrans" cxnId="{CCC7D45D-6F77-464D-BB5A-1DECD336726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2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9"/>
      <dgm:spPr/>
    </dgm:pt>
    <dgm:pt modelId="{770D2183-6F0C-46AF-9288-C8CFB6B23B88}" type="pres">
      <dgm:prSet presAssocID="{3B8BC21B-7BC8-4500-85B0-B3A95F4161E5}" presName="connectorText" presStyleLbl="sibTrans1D1" presStyleIdx="0" presStyleCnt="19"/>
      <dgm:spPr/>
    </dgm:pt>
    <dgm:pt modelId="{55A291AB-2047-4E9E-862F-73334DA0339A}" type="pres">
      <dgm:prSet presAssocID="{331F405C-336A-4D36-980D-CE13A3501252}" presName="node" presStyleLbl="node1" presStyleIdx="1" presStyleCnt="20">
        <dgm:presLayoutVars>
          <dgm:bulletEnabled val="1"/>
        </dgm:presLayoutVars>
      </dgm:prSet>
      <dgm:spPr/>
    </dgm:pt>
    <dgm:pt modelId="{39CE3EDF-6AA5-4D3B-853E-3ADFA1673BE6}" type="pres">
      <dgm:prSet presAssocID="{CCB4ED42-C07F-4778-B17E-E7949593EBEC}" presName="sibTrans" presStyleLbl="sibTrans1D1" presStyleIdx="1" presStyleCnt="19"/>
      <dgm:spPr/>
    </dgm:pt>
    <dgm:pt modelId="{89C334F0-7BDF-4A2D-94EE-72C8E8BD5087}" type="pres">
      <dgm:prSet presAssocID="{CCB4ED42-C07F-4778-B17E-E7949593EBEC}" presName="connectorText" presStyleLbl="sibTrans1D1" presStyleIdx="1" presStyleCnt="19"/>
      <dgm:spPr/>
    </dgm:pt>
    <dgm:pt modelId="{547E9413-8FF5-4A07-B6B0-A00D5EDBD9BF}" type="pres">
      <dgm:prSet presAssocID="{702C4AB3-C3C4-4C99-A28F-DA93114E808D}" presName="node" presStyleLbl="node1" presStyleIdx="2" presStyleCnt="20">
        <dgm:presLayoutVars>
          <dgm:bulletEnabled val="1"/>
        </dgm:presLayoutVars>
      </dgm:prSet>
      <dgm:spPr/>
    </dgm:pt>
    <dgm:pt modelId="{E2915C4F-DC44-49BE-BEF8-A88E48EAC84C}" type="pres">
      <dgm:prSet presAssocID="{5D9BACB6-8EC5-48A0-82F4-7ACD3F9BC021}" presName="sibTrans" presStyleLbl="sibTrans1D1" presStyleIdx="2" presStyleCnt="19"/>
      <dgm:spPr/>
    </dgm:pt>
    <dgm:pt modelId="{BD319B62-ABF8-45F1-87E1-B232734C51EC}" type="pres">
      <dgm:prSet presAssocID="{5D9BACB6-8EC5-48A0-82F4-7ACD3F9BC021}" presName="connectorText" presStyleLbl="sibTrans1D1" presStyleIdx="2" presStyleCnt="19"/>
      <dgm:spPr/>
    </dgm:pt>
    <dgm:pt modelId="{DA88101A-D7D6-4594-8202-5EDD5CD9E2BB}" type="pres">
      <dgm:prSet presAssocID="{2B4113C0-7F34-4E75-84CA-75A22916A12F}" presName="node" presStyleLbl="node1" presStyleIdx="3" presStyleCnt="20">
        <dgm:presLayoutVars>
          <dgm:bulletEnabled val="1"/>
        </dgm:presLayoutVars>
      </dgm:prSet>
      <dgm:spPr/>
    </dgm:pt>
    <dgm:pt modelId="{D35F29E1-3C6F-49C8-A6A9-04D2BD95A96D}" type="pres">
      <dgm:prSet presAssocID="{8D690573-A3FB-4B61-96FB-6CBC9ED46579}" presName="sibTrans" presStyleLbl="sibTrans1D1" presStyleIdx="3" presStyleCnt="19"/>
      <dgm:spPr/>
    </dgm:pt>
    <dgm:pt modelId="{9D79E100-E875-4B9F-9117-469901487744}" type="pres">
      <dgm:prSet presAssocID="{8D690573-A3FB-4B61-96FB-6CBC9ED46579}" presName="connectorText" presStyleLbl="sibTrans1D1" presStyleIdx="3" presStyleCnt="19"/>
      <dgm:spPr/>
    </dgm:pt>
    <dgm:pt modelId="{74959078-0394-4789-8B7D-E153DEC829CF}" type="pres">
      <dgm:prSet presAssocID="{C7694575-66CE-45FB-AC21-FE252C08CAF9}" presName="node" presStyleLbl="node1" presStyleIdx="4" presStyleCnt="20">
        <dgm:presLayoutVars>
          <dgm:bulletEnabled val="1"/>
        </dgm:presLayoutVars>
      </dgm:prSet>
      <dgm:spPr/>
    </dgm:pt>
    <dgm:pt modelId="{4CFD0E31-49AE-46E7-9ED5-166BD6BC40B6}" type="pres">
      <dgm:prSet presAssocID="{1B37FE5B-05F3-4A17-A9CF-4B1B92BA92B2}" presName="sibTrans" presStyleLbl="sibTrans1D1" presStyleIdx="4" presStyleCnt="19"/>
      <dgm:spPr/>
    </dgm:pt>
    <dgm:pt modelId="{4E8F8DEA-D76C-4C4A-8769-A6BFC1066A6F}" type="pres">
      <dgm:prSet presAssocID="{1B37FE5B-05F3-4A17-A9CF-4B1B92BA92B2}" presName="connectorText" presStyleLbl="sibTrans1D1" presStyleIdx="4" presStyleCnt="19"/>
      <dgm:spPr/>
    </dgm:pt>
    <dgm:pt modelId="{61589326-D0F2-45AB-83F4-896CE1C527C6}" type="pres">
      <dgm:prSet presAssocID="{7D50744A-3300-45AC-802D-71782F314369}" presName="node" presStyleLbl="node1" presStyleIdx="5" presStyleCnt="20">
        <dgm:presLayoutVars>
          <dgm:bulletEnabled val="1"/>
        </dgm:presLayoutVars>
      </dgm:prSet>
      <dgm:spPr/>
    </dgm:pt>
    <dgm:pt modelId="{5AAF409F-1E91-438D-A3F2-775869183B7A}" type="pres">
      <dgm:prSet presAssocID="{CE8F516B-2183-47CC-A501-9D05C6DD5AB1}" presName="sibTrans" presStyleLbl="sibTrans1D1" presStyleIdx="5" presStyleCnt="19"/>
      <dgm:spPr/>
    </dgm:pt>
    <dgm:pt modelId="{30510ADE-1689-4E94-BACC-6B3573577359}" type="pres">
      <dgm:prSet presAssocID="{CE8F516B-2183-47CC-A501-9D05C6DD5AB1}" presName="connectorText" presStyleLbl="sibTrans1D1" presStyleIdx="5" presStyleCnt="19"/>
      <dgm:spPr/>
    </dgm:pt>
    <dgm:pt modelId="{DDA0C6E0-0C5D-404C-97AB-79669D7B1693}" type="pres">
      <dgm:prSet presAssocID="{3E83F0B0-277E-4538-9211-33FE4A97B303}" presName="node" presStyleLbl="node1" presStyleIdx="6" presStyleCnt="20">
        <dgm:presLayoutVars>
          <dgm:bulletEnabled val="1"/>
        </dgm:presLayoutVars>
      </dgm:prSet>
      <dgm:spPr/>
    </dgm:pt>
    <dgm:pt modelId="{50C08D7C-A5CC-4A5C-A1E3-C2FDF621915A}" type="pres">
      <dgm:prSet presAssocID="{0EA7BFA5-6E58-48E0-8435-7103665183D3}" presName="sibTrans" presStyleLbl="sibTrans1D1" presStyleIdx="6" presStyleCnt="19"/>
      <dgm:spPr/>
    </dgm:pt>
    <dgm:pt modelId="{3C79D3D8-D6BE-4976-BF4E-1EB25DA1672D}" type="pres">
      <dgm:prSet presAssocID="{0EA7BFA5-6E58-48E0-8435-7103665183D3}" presName="connectorText" presStyleLbl="sibTrans1D1" presStyleIdx="6" presStyleCnt="19"/>
      <dgm:spPr/>
    </dgm:pt>
    <dgm:pt modelId="{1F74FB28-BD11-48C3-8E05-BF0950EB52DC}" type="pres">
      <dgm:prSet presAssocID="{8CA4A70F-422B-4AB3-BE93-7ECDEAA6AA32}" presName="node" presStyleLbl="node1" presStyleIdx="7" presStyleCnt="20">
        <dgm:presLayoutVars>
          <dgm:bulletEnabled val="1"/>
        </dgm:presLayoutVars>
      </dgm:prSet>
      <dgm:spPr/>
    </dgm:pt>
    <dgm:pt modelId="{51E0B8D1-551C-497B-8A7E-5A3E74F12208}" type="pres">
      <dgm:prSet presAssocID="{47347F38-D296-4F8E-ABDB-283DE3FDFD65}" presName="sibTrans" presStyleLbl="sibTrans1D1" presStyleIdx="7" presStyleCnt="19"/>
      <dgm:spPr/>
    </dgm:pt>
    <dgm:pt modelId="{81324327-438F-4D52-BE1F-23A1B351E785}" type="pres">
      <dgm:prSet presAssocID="{47347F38-D296-4F8E-ABDB-283DE3FDFD65}" presName="connectorText" presStyleLbl="sibTrans1D1" presStyleIdx="7" presStyleCnt="19"/>
      <dgm:spPr/>
    </dgm:pt>
    <dgm:pt modelId="{B1E7300D-9059-45DD-B7FF-5452F117E2E2}" type="pres">
      <dgm:prSet presAssocID="{03331E4B-664D-487C-A10B-603FBF044C08}" presName="node" presStyleLbl="node1" presStyleIdx="8" presStyleCnt="20">
        <dgm:presLayoutVars>
          <dgm:bulletEnabled val="1"/>
        </dgm:presLayoutVars>
      </dgm:prSet>
      <dgm:spPr/>
    </dgm:pt>
    <dgm:pt modelId="{88588DC9-D657-449F-9FA2-3070CF804240}" type="pres">
      <dgm:prSet presAssocID="{3F5C9F44-41A2-4EBD-81DE-1B316435F796}" presName="sibTrans" presStyleLbl="sibTrans1D1" presStyleIdx="8" presStyleCnt="19"/>
      <dgm:spPr/>
    </dgm:pt>
    <dgm:pt modelId="{0FE1CAA2-43A2-4201-A3F3-35514C19C52F}" type="pres">
      <dgm:prSet presAssocID="{3F5C9F44-41A2-4EBD-81DE-1B316435F796}" presName="connectorText" presStyleLbl="sibTrans1D1" presStyleIdx="8" presStyleCnt="19"/>
      <dgm:spPr/>
    </dgm:pt>
    <dgm:pt modelId="{5A37126B-FE03-4E48-BE7F-EE3AEA20D2C6}" type="pres">
      <dgm:prSet presAssocID="{926E2CCB-D1F9-422D-B807-845F72993142}" presName="node" presStyleLbl="node1" presStyleIdx="9" presStyleCnt="20">
        <dgm:presLayoutVars>
          <dgm:bulletEnabled val="1"/>
        </dgm:presLayoutVars>
      </dgm:prSet>
      <dgm:spPr/>
    </dgm:pt>
    <dgm:pt modelId="{D21712FA-5CA0-4EC0-B51C-D27F68E6468B}" type="pres">
      <dgm:prSet presAssocID="{5992D6E3-BDA1-4F8D-BACE-DBA4CBCA70C9}" presName="sibTrans" presStyleLbl="sibTrans1D1" presStyleIdx="9" presStyleCnt="19"/>
      <dgm:spPr/>
    </dgm:pt>
    <dgm:pt modelId="{F96BE3ED-3FF2-4055-8500-F4194C6BE0B9}" type="pres">
      <dgm:prSet presAssocID="{5992D6E3-BDA1-4F8D-BACE-DBA4CBCA70C9}" presName="connectorText" presStyleLbl="sibTrans1D1" presStyleIdx="9" presStyleCnt="19"/>
      <dgm:spPr/>
    </dgm:pt>
    <dgm:pt modelId="{8BFB4B44-ACFB-43C8-A86E-2EE96D6C4C42}" type="pres">
      <dgm:prSet presAssocID="{79AFA376-1C7B-406E-BEE8-C9D59F9A612B}" presName="node" presStyleLbl="node1" presStyleIdx="10" presStyleCnt="20">
        <dgm:presLayoutVars>
          <dgm:bulletEnabled val="1"/>
        </dgm:presLayoutVars>
      </dgm:prSet>
      <dgm:spPr/>
    </dgm:pt>
    <dgm:pt modelId="{1625CA79-4E15-4EBB-9CF7-208BC5FE85E6}" type="pres">
      <dgm:prSet presAssocID="{B511B537-24CD-4BA7-BC36-F033B9B0BC1E}" presName="sibTrans" presStyleLbl="sibTrans1D1" presStyleIdx="10" presStyleCnt="19"/>
      <dgm:spPr/>
    </dgm:pt>
    <dgm:pt modelId="{D6BD7FBE-8CB0-419A-99A0-6547B7C7EAE2}" type="pres">
      <dgm:prSet presAssocID="{B511B537-24CD-4BA7-BC36-F033B9B0BC1E}" presName="connectorText" presStyleLbl="sibTrans1D1" presStyleIdx="10" presStyleCnt="19"/>
      <dgm:spPr/>
    </dgm:pt>
    <dgm:pt modelId="{7C7D6A37-4AD2-4D3C-84FB-2095BE69473A}" type="pres">
      <dgm:prSet presAssocID="{3254ED3D-FB19-48ED-AB09-F3ACD9D72DC4}" presName="node" presStyleLbl="node1" presStyleIdx="11" presStyleCnt="20">
        <dgm:presLayoutVars>
          <dgm:bulletEnabled val="1"/>
        </dgm:presLayoutVars>
      </dgm:prSet>
      <dgm:spPr/>
    </dgm:pt>
    <dgm:pt modelId="{522B701C-373C-4328-87B4-DC4E85A167EA}" type="pres">
      <dgm:prSet presAssocID="{800A6C85-654A-4E98-9F30-5EE40A47DCAB}" presName="sibTrans" presStyleLbl="sibTrans1D1" presStyleIdx="11" presStyleCnt="19"/>
      <dgm:spPr/>
    </dgm:pt>
    <dgm:pt modelId="{C772776E-603A-4A18-8604-9B451AC1DB6E}" type="pres">
      <dgm:prSet presAssocID="{800A6C85-654A-4E98-9F30-5EE40A47DCAB}" presName="connectorText" presStyleLbl="sibTrans1D1" presStyleIdx="11" presStyleCnt="19"/>
      <dgm:spPr/>
    </dgm:pt>
    <dgm:pt modelId="{5A941968-641B-4C97-B374-A1F982DC2AB6}" type="pres">
      <dgm:prSet presAssocID="{D92AD6FB-0426-4296-8DD4-171E4BE154BD}" presName="node" presStyleLbl="node1" presStyleIdx="12" presStyleCnt="20">
        <dgm:presLayoutVars>
          <dgm:bulletEnabled val="1"/>
        </dgm:presLayoutVars>
      </dgm:prSet>
      <dgm:spPr/>
    </dgm:pt>
    <dgm:pt modelId="{EA154848-CA95-4A74-A72B-01F7485215B2}" type="pres">
      <dgm:prSet presAssocID="{66FEEB34-9728-40F7-BA97-B7CF027C96B6}" presName="sibTrans" presStyleLbl="sibTrans1D1" presStyleIdx="12" presStyleCnt="19"/>
      <dgm:spPr/>
    </dgm:pt>
    <dgm:pt modelId="{6DFAFE16-9587-4C10-A727-12B2999AFA52}" type="pres">
      <dgm:prSet presAssocID="{66FEEB34-9728-40F7-BA97-B7CF027C96B6}" presName="connectorText" presStyleLbl="sibTrans1D1" presStyleIdx="12" presStyleCnt="19"/>
      <dgm:spPr/>
    </dgm:pt>
    <dgm:pt modelId="{225D573D-B71F-44CB-BF23-DBB1C21265B6}" type="pres">
      <dgm:prSet presAssocID="{F8AA66F0-AF0B-4685-9312-EE4DAE5FF65E}" presName="node" presStyleLbl="node1" presStyleIdx="13" presStyleCnt="20">
        <dgm:presLayoutVars>
          <dgm:bulletEnabled val="1"/>
        </dgm:presLayoutVars>
      </dgm:prSet>
      <dgm:spPr/>
    </dgm:pt>
    <dgm:pt modelId="{82278F12-EC1F-4CD3-AACD-C0EAC66E8754}" type="pres">
      <dgm:prSet presAssocID="{D0CED150-2EF2-4EF0-B263-35C8CD721683}" presName="sibTrans" presStyleLbl="sibTrans1D1" presStyleIdx="13" presStyleCnt="19"/>
      <dgm:spPr/>
    </dgm:pt>
    <dgm:pt modelId="{F95534CB-801A-42E7-9CCE-BDD389C9C1B1}" type="pres">
      <dgm:prSet presAssocID="{D0CED150-2EF2-4EF0-B263-35C8CD721683}" presName="connectorText" presStyleLbl="sibTrans1D1" presStyleIdx="13" presStyleCnt="19"/>
      <dgm:spPr/>
    </dgm:pt>
    <dgm:pt modelId="{F8B4CD0F-A946-40A9-BC29-F3D2B5114095}" type="pres">
      <dgm:prSet presAssocID="{915FCD37-44E7-4B60-8FF5-8DBBE4E74AE9}" presName="node" presStyleLbl="node1" presStyleIdx="14" presStyleCnt="20">
        <dgm:presLayoutVars>
          <dgm:bulletEnabled val="1"/>
        </dgm:presLayoutVars>
      </dgm:prSet>
      <dgm:spPr/>
    </dgm:pt>
    <dgm:pt modelId="{8389592F-7B0A-4D69-9F6D-5CA0DEFB9191}" type="pres">
      <dgm:prSet presAssocID="{79A42E9A-2BBA-46B6-995E-042AA8C6413D}" presName="sibTrans" presStyleLbl="sibTrans1D1" presStyleIdx="14" presStyleCnt="19"/>
      <dgm:spPr/>
    </dgm:pt>
    <dgm:pt modelId="{3DEEBAD7-B6B9-4FA5-AB72-67E27819427E}" type="pres">
      <dgm:prSet presAssocID="{79A42E9A-2BBA-46B6-995E-042AA8C6413D}" presName="connectorText" presStyleLbl="sibTrans1D1" presStyleIdx="14" presStyleCnt="19"/>
      <dgm:spPr/>
    </dgm:pt>
    <dgm:pt modelId="{54889682-8FC8-4DE2-9491-A5A65F7B8A57}" type="pres">
      <dgm:prSet presAssocID="{7FBC2AAD-E931-4C20-9361-382432A26BBA}" presName="node" presStyleLbl="node1" presStyleIdx="15" presStyleCnt="20">
        <dgm:presLayoutVars>
          <dgm:bulletEnabled val="1"/>
        </dgm:presLayoutVars>
      </dgm:prSet>
      <dgm:spPr/>
    </dgm:pt>
    <dgm:pt modelId="{C43C184E-9830-4072-82C6-4B16722CB2D8}" type="pres">
      <dgm:prSet presAssocID="{6696EEC1-F207-4819-8DD2-3B8EEA495EC3}" presName="sibTrans" presStyleLbl="sibTrans1D1" presStyleIdx="15" presStyleCnt="19"/>
      <dgm:spPr/>
    </dgm:pt>
    <dgm:pt modelId="{1EA64EA5-6ABD-4396-BF40-532EA436BE86}" type="pres">
      <dgm:prSet presAssocID="{6696EEC1-F207-4819-8DD2-3B8EEA495EC3}" presName="connectorText" presStyleLbl="sibTrans1D1" presStyleIdx="15" presStyleCnt="19"/>
      <dgm:spPr/>
    </dgm:pt>
    <dgm:pt modelId="{D234FC62-E9A5-4281-927D-CFBB5E2D164B}" type="pres">
      <dgm:prSet presAssocID="{DEF65471-130E-4959-A410-949DC35D3ECE}" presName="node" presStyleLbl="node1" presStyleIdx="16" presStyleCnt="20">
        <dgm:presLayoutVars>
          <dgm:bulletEnabled val="1"/>
        </dgm:presLayoutVars>
      </dgm:prSet>
      <dgm:spPr/>
    </dgm:pt>
    <dgm:pt modelId="{EB5CB428-C111-48C8-AAE2-9C6B88D68497}" type="pres">
      <dgm:prSet presAssocID="{0C18BCC0-561F-435B-890D-C6DA38D12724}" presName="sibTrans" presStyleLbl="sibTrans1D1" presStyleIdx="16" presStyleCnt="19"/>
      <dgm:spPr/>
    </dgm:pt>
    <dgm:pt modelId="{403FAC0C-0751-4850-9931-B6037559FC1E}" type="pres">
      <dgm:prSet presAssocID="{0C18BCC0-561F-435B-890D-C6DA38D12724}" presName="connectorText" presStyleLbl="sibTrans1D1" presStyleIdx="16" presStyleCnt="19"/>
      <dgm:spPr/>
    </dgm:pt>
    <dgm:pt modelId="{410B095B-7746-4A98-97FB-D231FD7C88D8}" type="pres">
      <dgm:prSet presAssocID="{21CE6FCA-B82D-4B07-856E-B0049EAA5D27}" presName="node" presStyleLbl="node1" presStyleIdx="17" presStyleCnt="20">
        <dgm:presLayoutVars>
          <dgm:bulletEnabled val="1"/>
        </dgm:presLayoutVars>
      </dgm:prSet>
      <dgm:spPr/>
    </dgm:pt>
    <dgm:pt modelId="{0BA15840-6BE6-4DE4-A3E8-B71D3ED963F2}" type="pres">
      <dgm:prSet presAssocID="{5957D243-F1FA-4774-A0E8-AD8444186F9E}" presName="sibTrans" presStyleLbl="sibTrans1D1" presStyleIdx="17" presStyleCnt="19"/>
      <dgm:spPr/>
    </dgm:pt>
    <dgm:pt modelId="{1106049A-FC23-46B2-BD5B-012503E000F0}" type="pres">
      <dgm:prSet presAssocID="{5957D243-F1FA-4774-A0E8-AD8444186F9E}" presName="connectorText" presStyleLbl="sibTrans1D1" presStyleIdx="17" presStyleCnt="19"/>
      <dgm:spPr/>
    </dgm:pt>
    <dgm:pt modelId="{3ADD81C7-84CE-4D2B-AC34-2E22766C166A}" type="pres">
      <dgm:prSet presAssocID="{D48DA055-DEB1-4CB8-81B7-92D2C9075092}" presName="node" presStyleLbl="node1" presStyleIdx="18" presStyleCnt="20">
        <dgm:presLayoutVars>
          <dgm:bulletEnabled val="1"/>
        </dgm:presLayoutVars>
      </dgm:prSet>
      <dgm:spPr/>
    </dgm:pt>
    <dgm:pt modelId="{AAB57D64-F356-4332-8330-637A8323D050}" type="pres">
      <dgm:prSet presAssocID="{780D40C8-6EBF-4585-8265-2EB30AE06748}" presName="sibTrans" presStyleLbl="sibTrans1D1" presStyleIdx="18" presStyleCnt="19"/>
      <dgm:spPr/>
    </dgm:pt>
    <dgm:pt modelId="{762F82AA-36D9-49C8-B758-266F43DC6A41}" type="pres">
      <dgm:prSet presAssocID="{780D40C8-6EBF-4585-8265-2EB30AE06748}" presName="connectorText" presStyleLbl="sibTrans1D1" presStyleIdx="18" presStyleCnt="19"/>
      <dgm:spPr/>
    </dgm:pt>
    <dgm:pt modelId="{245EBB26-ECA2-4FA5-943A-716C028F0E2C}" type="pres">
      <dgm:prSet presAssocID="{8FB52E4E-568B-420D-BA43-AE8933D82A11}" presName="node" presStyleLbl="node1" presStyleIdx="19" presStyleCnt="20">
        <dgm:presLayoutVars>
          <dgm:bulletEnabled val="1"/>
        </dgm:presLayoutVars>
      </dgm:prSet>
      <dgm:spPr/>
    </dgm:pt>
  </dgm:ptLst>
  <dgm:cxnLst>
    <dgm:cxn modelId="{C2202207-8320-4995-9583-46EC150EEE95}" type="presOf" srcId="{3F5C9F44-41A2-4EBD-81DE-1B316435F796}" destId="{0FE1CAA2-43A2-4201-A3F3-35514C19C52F}" srcOrd="1" destOrd="0" presId="urn:microsoft.com/office/officeart/2005/8/layout/bProcess3"/>
    <dgm:cxn modelId="{73A54F09-C670-4CBD-B886-6BAA55A69B40}" type="presOf" srcId="{CCB4ED42-C07F-4778-B17E-E7949593EBEC}" destId="{89C334F0-7BDF-4A2D-94EE-72C8E8BD5087}" srcOrd="1" destOrd="0" presId="urn:microsoft.com/office/officeart/2005/8/layout/bProcess3"/>
    <dgm:cxn modelId="{0058C40A-6C83-42B1-8BDA-8414D7A0754C}" type="presOf" srcId="{6696EEC1-F207-4819-8DD2-3B8EEA495EC3}" destId="{C43C184E-9830-4072-82C6-4B16722CB2D8}" srcOrd="0" destOrd="0" presId="urn:microsoft.com/office/officeart/2005/8/layout/bProcess3"/>
    <dgm:cxn modelId="{CD209C0B-7F38-47CD-8F13-DD81277FF53E}" type="presOf" srcId="{702C4AB3-C3C4-4C99-A28F-DA93114E808D}" destId="{547E9413-8FF5-4A07-B6B0-A00D5EDBD9BF}" srcOrd="0" destOrd="0" presId="urn:microsoft.com/office/officeart/2005/8/layout/bProcess3"/>
    <dgm:cxn modelId="{2A09A20B-3D55-43CD-B1D3-3A42F1EDBBC7}" type="presOf" srcId="{D0CED150-2EF2-4EF0-B263-35C8CD721683}" destId="{82278F12-EC1F-4CD3-AACD-C0EAC66E8754}" srcOrd="0" destOrd="0" presId="urn:microsoft.com/office/officeart/2005/8/layout/bProcess3"/>
    <dgm:cxn modelId="{3872840C-4BE0-4116-8826-D57596562509}" type="presOf" srcId="{780D40C8-6EBF-4585-8265-2EB30AE06748}" destId="{AAB57D64-F356-4332-8330-637A8323D050}" srcOrd="0" destOrd="0" presId="urn:microsoft.com/office/officeart/2005/8/layout/bProcess3"/>
    <dgm:cxn modelId="{96ECD50D-2204-4F60-8A37-8FA73FF24ED7}" type="presOf" srcId="{D48DA055-DEB1-4CB8-81B7-92D2C9075092}" destId="{3ADD81C7-84CE-4D2B-AC34-2E22766C166A}" srcOrd="0" destOrd="0" presId="urn:microsoft.com/office/officeart/2005/8/layout/bProcess3"/>
    <dgm:cxn modelId="{6F1D3612-916D-4C9F-B68B-4E7E1DE81BE4}" type="presOf" srcId="{66FEEB34-9728-40F7-BA97-B7CF027C96B6}" destId="{6DFAFE16-9587-4C10-A727-12B2999AFA52}" srcOrd="1" destOrd="0" presId="urn:microsoft.com/office/officeart/2005/8/layout/bProcess3"/>
    <dgm:cxn modelId="{A4A9E918-B332-45BF-8113-947279ECD4CA}" srcId="{961E72E5-75C4-4B03-A804-26DC26D4127F}" destId="{C7694575-66CE-45FB-AC21-FE252C08CAF9}" srcOrd="4" destOrd="0" parTransId="{74611EDA-E86B-42B1-BE95-1BA4798A48FE}" sibTransId="{1B37FE5B-05F3-4A17-A9CF-4B1B92BA92B2}"/>
    <dgm:cxn modelId="{A389E419-192B-4215-9D59-4C0182B54369}" type="presOf" srcId="{C7694575-66CE-45FB-AC21-FE252C08CAF9}" destId="{74959078-0394-4789-8B7D-E153DEC829C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EDE6602B-95CA-47BD-A8DF-05F860FAC893}" type="presOf" srcId="{CCB4ED42-C07F-4778-B17E-E7949593EBEC}" destId="{39CE3EDF-6AA5-4D3B-853E-3ADFA1673BE6}" srcOrd="0" destOrd="0" presId="urn:microsoft.com/office/officeart/2005/8/layout/bProcess3"/>
    <dgm:cxn modelId="{23D0862D-DE24-49D7-9EB8-BCB32A4D2B1A}" type="presOf" srcId="{961E72E5-75C4-4B03-A804-26DC26D4127F}" destId="{7C2EC096-D478-4693-A09F-027DD8FECB08}" srcOrd="0" destOrd="0" presId="urn:microsoft.com/office/officeart/2005/8/layout/bProcess3"/>
    <dgm:cxn modelId="{B2A5352F-3C89-47FC-86D6-107BAD35E7A0}" type="presOf" srcId="{5D9BACB6-8EC5-48A0-82F4-7ACD3F9BC021}" destId="{E2915C4F-DC44-49BE-BEF8-A88E48EAC84C}" srcOrd="0" destOrd="0" presId="urn:microsoft.com/office/officeart/2005/8/layout/bProcess3"/>
    <dgm:cxn modelId="{18EDA431-BA3F-4A9A-9CC5-3A3EC5B8F26B}" srcId="{961E72E5-75C4-4B03-A804-26DC26D4127F}" destId="{7FBC2AAD-E931-4C20-9361-382432A26BBA}" srcOrd="15" destOrd="0" parTransId="{E65C46AC-B2F4-42E4-B197-7D5E07B0A547}" sibTransId="{6696EEC1-F207-4819-8DD2-3B8EEA495EC3}"/>
    <dgm:cxn modelId="{91B07D45-BD80-47A8-95F2-C2A0061F001A}" srcId="{961E72E5-75C4-4B03-A804-26DC26D4127F}" destId="{915FCD37-44E7-4B60-8FF5-8DBBE4E74AE9}" srcOrd="14" destOrd="0" parTransId="{722A3D64-20A9-4D71-B589-EDC3BFC93EF4}" sibTransId="{79A42E9A-2BBA-46B6-995E-042AA8C6413D}"/>
    <dgm:cxn modelId="{4F16E24B-18C8-4BE6-879D-D203B4680727}" type="presOf" srcId="{8D690573-A3FB-4B61-96FB-6CBC9ED46579}" destId="{9D79E100-E875-4B9F-9117-469901487744}" srcOrd="1" destOrd="0" presId="urn:microsoft.com/office/officeart/2005/8/layout/bProcess3"/>
    <dgm:cxn modelId="{A496214C-AB2C-48DD-AA33-E92299650E40}" type="presOf" srcId="{7D50744A-3300-45AC-802D-71782F314369}" destId="{61589326-D0F2-45AB-83F4-896CE1C527C6}" srcOrd="0" destOrd="0" presId="urn:microsoft.com/office/officeart/2005/8/layout/bProcess3"/>
    <dgm:cxn modelId="{576E294C-AFE1-43AF-B345-02182D8BA99A}" type="presOf" srcId="{79AFA376-1C7B-406E-BEE8-C9D59F9A612B}" destId="{8BFB4B44-ACFB-43C8-A86E-2EE96D6C4C42}" srcOrd="0" destOrd="0" presId="urn:microsoft.com/office/officeart/2005/8/layout/bProcess3"/>
    <dgm:cxn modelId="{B83C694C-403E-4158-BA21-AF8D9940557F}" srcId="{961E72E5-75C4-4B03-A804-26DC26D4127F}" destId="{331F405C-336A-4D36-980D-CE13A3501252}" srcOrd="1" destOrd="0" parTransId="{9CBD99D0-B0FB-4AB1-BE72-22A008F9E141}" sibTransId="{CCB4ED42-C07F-4778-B17E-E7949593EBEC}"/>
    <dgm:cxn modelId="{4A5DC04C-5A24-4006-B544-106681E98C7F}" srcId="{961E72E5-75C4-4B03-A804-26DC26D4127F}" destId="{2B4113C0-7F34-4E75-84CA-75A22916A12F}" srcOrd="3" destOrd="0" parTransId="{2935A55C-269C-42B6-A442-145A33E42A52}" sibTransId="{8D690573-A3FB-4B61-96FB-6CBC9ED46579}"/>
    <dgm:cxn modelId="{4375F64D-EB8E-4394-A83D-0BFD6C4FC0BE}" srcId="{961E72E5-75C4-4B03-A804-26DC26D4127F}" destId="{3254ED3D-FB19-48ED-AB09-F3ACD9D72DC4}" srcOrd="11" destOrd="0" parTransId="{0719FBE3-9998-460D-9E07-3A574D2E4125}" sibTransId="{800A6C85-654A-4E98-9F30-5EE40A47DCAB}"/>
    <dgm:cxn modelId="{C914C64E-FAC3-4E00-822A-14FA57EC8CF8}" type="presOf" srcId="{21CE6FCA-B82D-4B07-856E-B0049EAA5D27}" destId="{410B095B-7746-4A98-97FB-D231FD7C88D8}" srcOrd="0" destOrd="0" presId="urn:microsoft.com/office/officeart/2005/8/layout/bProcess3"/>
    <dgm:cxn modelId="{A9BFAA5B-795D-4D32-AD8E-FB42FD45636B}" srcId="{961E72E5-75C4-4B03-A804-26DC26D4127F}" destId="{7D50744A-3300-45AC-802D-71782F314369}" srcOrd="5" destOrd="0" parTransId="{38A259C7-7C7B-4F06-99A7-C40065D3E953}" sibTransId="{CE8F516B-2183-47CC-A501-9D05C6DD5AB1}"/>
    <dgm:cxn modelId="{AE12B25B-62F7-4439-81A2-68BEF89D7255}" srcId="{961E72E5-75C4-4B03-A804-26DC26D4127F}" destId="{8CA4A70F-422B-4AB3-BE93-7ECDEAA6AA32}" srcOrd="7" destOrd="0" parTransId="{0B908AAE-7543-4C5A-B778-FD36F23DCAA6}" sibTransId="{47347F38-D296-4F8E-ABDB-283DE3FDFD65}"/>
    <dgm:cxn modelId="{BDA4125D-BC58-43C2-BEF5-933DCF7E7FF6}" type="presOf" srcId="{79A42E9A-2BBA-46B6-995E-042AA8C6413D}" destId="{8389592F-7B0A-4D69-9F6D-5CA0DEFB9191}" srcOrd="0" destOrd="0" presId="urn:microsoft.com/office/officeart/2005/8/layout/bProcess3"/>
    <dgm:cxn modelId="{CCC7D45D-6F77-464D-BB5A-1DECD336726E}" srcId="{961E72E5-75C4-4B03-A804-26DC26D4127F}" destId="{8FB52E4E-568B-420D-BA43-AE8933D82A11}" srcOrd="19" destOrd="0" parTransId="{67E64446-DC3E-4C14-AB22-72709885E66B}" sibTransId="{0629DA63-CB68-4480-91F0-25F42A646F67}"/>
    <dgm:cxn modelId="{0AFCAF66-E244-45F6-88D3-C8B81C68E0D5}" type="presOf" srcId="{5957D243-F1FA-4774-A0E8-AD8444186F9E}" destId="{1106049A-FC23-46B2-BD5B-012503E000F0}" srcOrd="1" destOrd="0" presId="urn:microsoft.com/office/officeart/2005/8/layout/bProcess3"/>
    <dgm:cxn modelId="{8FCD8D69-53EF-43C7-BB55-5C78A58AC1E8}" type="presOf" srcId="{1B37FE5B-05F3-4A17-A9CF-4B1B92BA92B2}" destId="{4E8F8DEA-D76C-4C4A-8769-A6BFC1066A6F}" srcOrd="1" destOrd="0" presId="urn:microsoft.com/office/officeart/2005/8/layout/bProcess3"/>
    <dgm:cxn modelId="{D401226B-6D9D-43F8-B570-35378B865606}" type="presOf" srcId="{0EA7BFA5-6E58-48E0-8435-7103665183D3}" destId="{3C79D3D8-D6BE-4976-BF4E-1EB25DA1672D}" srcOrd="1" destOrd="0" presId="urn:microsoft.com/office/officeart/2005/8/layout/bProcess3"/>
    <dgm:cxn modelId="{92C8636B-D9E3-4A4D-B799-D6BC579EDF28}" srcId="{961E72E5-75C4-4B03-A804-26DC26D4127F}" destId="{D48DA055-DEB1-4CB8-81B7-92D2C9075092}" srcOrd="18" destOrd="0" parTransId="{30AD0C8C-61FA-4017-8392-00CAA9A3751C}" sibTransId="{780D40C8-6EBF-4585-8265-2EB30AE06748}"/>
    <dgm:cxn modelId="{E747E06E-5266-4785-901E-5FAB41ED3E81}" srcId="{961E72E5-75C4-4B03-A804-26DC26D4127F}" destId="{21CE6FCA-B82D-4B07-856E-B0049EAA5D27}" srcOrd="17" destOrd="0" parTransId="{6BE98A25-BAA1-4871-88D4-C4857CDD7C5A}" sibTransId="{5957D243-F1FA-4774-A0E8-AD8444186F9E}"/>
    <dgm:cxn modelId="{C1A9D86F-DF6D-48DD-A3BC-EA38D5A50CB1}" type="presOf" srcId="{3E83F0B0-277E-4538-9211-33FE4A97B303}" destId="{DDA0C6E0-0C5D-404C-97AB-79669D7B1693}" srcOrd="0" destOrd="0" presId="urn:microsoft.com/office/officeart/2005/8/layout/bProcess3"/>
    <dgm:cxn modelId="{03213076-B1E6-484F-BEBD-CA52DF8BCD2B}" type="presOf" srcId="{3F5C9F44-41A2-4EBD-81DE-1B316435F796}" destId="{88588DC9-D657-449F-9FA2-3070CF804240}" srcOrd="0" destOrd="0" presId="urn:microsoft.com/office/officeart/2005/8/layout/bProcess3"/>
    <dgm:cxn modelId="{1A9C7777-7AE0-425A-9532-914911A05E37}" type="presOf" srcId="{3B8BC21B-7BC8-4500-85B0-B3A95F4161E5}" destId="{DA7B52F4-F7D1-4293-B441-6FAA1582A874}" srcOrd="0" destOrd="0" presId="urn:microsoft.com/office/officeart/2005/8/layout/bProcess3"/>
    <dgm:cxn modelId="{9AB30278-8CC8-467D-82EF-3DF9224CC73C}" srcId="{961E72E5-75C4-4B03-A804-26DC26D4127F}" destId="{DEF65471-130E-4959-A410-949DC35D3ECE}" srcOrd="16" destOrd="0" parTransId="{DD123F1F-D7F0-4D05-9772-342951628555}" sibTransId="{0C18BCC0-561F-435B-890D-C6DA38D12724}"/>
    <dgm:cxn modelId="{C4273079-3DCF-4EFF-A063-63E8C0493E12}" type="presOf" srcId="{CE8F516B-2183-47CC-A501-9D05C6DD5AB1}" destId="{5AAF409F-1E91-438D-A3F2-775869183B7A}" srcOrd="0" destOrd="0" presId="urn:microsoft.com/office/officeart/2005/8/layout/bProcess3"/>
    <dgm:cxn modelId="{7A1E8B7F-B63A-47B3-99B1-6DD0D0D3A490}" type="presOf" srcId="{331F405C-336A-4D36-980D-CE13A3501252}" destId="{55A291AB-2047-4E9E-862F-73334DA0339A}" srcOrd="0" destOrd="0" presId="urn:microsoft.com/office/officeart/2005/8/layout/bProcess3"/>
    <dgm:cxn modelId="{6723F37F-2C86-4106-B965-211C817703F4}" type="presOf" srcId="{B511B537-24CD-4BA7-BC36-F033B9B0BC1E}" destId="{1625CA79-4E15-4EBB-9CF7-208BC5FE85E6}" srcOrd="0" destOrd="0" presId="urn:microsoft.com/office/officeart/2005/8/layout/bProcess3"/>
    <dgm:cxn modelId="{27506883-9C4C-488A-AFFC-C29998A8AFA8}" type="presOf" srcId="{926E2CCB-D1F9-422D-B807-845F72993142}" destId="{5A37126B-FE03-4E48-BE7F-EE3AEA20D2C6}" srcOrd="0" destOrd="0" presId="urn:microsoft.com/office/officeart/2005/8/layout/bProcess3"/>
    <dgm:cxn modelId="{EC0B9086-09D4-4527-9526-8753275E108C}" type="presOf" srcId="{3B8BC21B-7BC8-4500-85B0-B3A95F4161E5}" destId="{770D2183-6F0C-46AF-9288-C8CFB6B23B88}" srcOrd="1" destOrd="0" presId="urn:microsoft.com/office/officeart/2005/8/layout/bProcess3"/>
    <dgm:cxn modelId="{6C0CA286-F811-4CF5-B976-2764EE56DD63}" srcId="{961E72E5-75C4-4B03-A804-26DC26D4127F}" destId="{F8AA66F0-AF0B-4685-9312-EE4DAE5FF65E}" srcOrd="13" destOrd="0" parTransId="{45613179-3B68-4086-AF5F-86C1845E3782}" sibTransId="{D0CED150-2EF2-4EF0-B263-35C8CD721683}"/>
    <dgm:cxn modelId="{D083B888-0FC4-4860-A4D3-6253C13FA54C}" type="presOf" srcId="{D92AD6FB-0426-4296-8DD4-171E4BE154BD}" destId="{5A941968-641B-4C97-B374-A1F982DC2AB6}" srcOrd="0" destOrd="0" presId="urn:microsoft.com/office/officeart/2005/8/layout/bProcess3"/>
    <dgm:cxn modelId="{BF300D89-0F66-4125-BA7E-31F5EED292DF}" type="presOf" srcId="{8FB52E4E-568B-420D-BA43-AE8933D82A11}" destId="{245EBB26-ECA2-4FA5-943A-716C028F0E2C}" srcOrd="0" destOrd="0" presId="urn:microsoft.com/office/officeart/2005/8/layout/bProcess3"/>
    <dgm:cxn modelId="{5EAA218B-C17A-4B40-BCD2-96BB95F1AB5C}" type="presOf" srcId="{B511B537-24CD-4BA7-BC36-F033B9B0BC1E}" destId="{D6BD7FBE-8CB0-419A-99A0-6547B7C7EAE2}" srcOrd="1" destOrd="0" presId="urn:microsoft.com/office/officeart/2005/8/layout/bProcess3"/>
    <dgm:cxn modelId="{0766B08C-1FE9-4F37-B078-73C46BE98942}" type="presOf" srcId="{5992D6E3-BDA1-4F8D-BACE-DBA4CBCA70C9}" destId="{F96BE3ED-3FF2-4055-8500-F4194C6BE0B9}" srcOrd="1" destOrd="0" presId="urn:microsoft.com/office/officeart/2005/8/layout/bProcess3"/>
    <dgm:cxn modelId="{A7E05A8D-EA07-41E1-AC91-3C77711323E0}" type="presOf" srcId="{0EA7BFA5-6E58-48E0-8435-7103665183D3}" destId="{50C08D7C-A5CC-4A5C-A1E3-C2FDF621915A}" srcOrd="0" destOrd="0" presId="urn:microsoft.com/office/officeart/2005/8/layout/bProcess3"/>
    <dgm:cxn modelId="{08508890-9C7E-43DC-9C44-FE3AA613801E}" type="presOf" srcId="{6696EEC1-F207-4819-8DD2-3B8EEA495EC3}" destId="{1EA64EA5-6ABD-4396-BF40-532EA436BE86}" srcOrd="1" destOrd="0" presId="urn:microsoft.com/office/officeart/2005/8/layout/bProcess3"/>
    <dgm:cxn modelId="{AFA17791-580C-4B42-BE03-2875FE3B7558}" type="presOf" srcId="{5957D243-F1FA-4774-A0E8-AD8444186F9E}" destId="{0BA15840-6BE6-4DE4-A3E8-B71D3ED963F2}" srcOrd="0" destOrd="0" presId="urn:microsoft.com/office/officeart/2005/8/layout/bProcess3"/>
    <dgm:cxn modelId="{20B58694-EBCD-4B17-B851-1CFCD39D6B4E}" type="presOf" srcId="{915FCD37-44E7-4B60-8FF5-8DBBE4E74AE9}" destId="{F8B4CD0F-A946-40A9-BC29-F3D2B5114095}" srcOrd="0" destOrd="0" presId="urn:microsoft.com/office/officeart/2005/8/layout/bProcess3"/>
    <dgm:cxn modelId="{73522695-0F99-482B-A235-C0EE3A7FBC41}" type="presOf" srcId="{8CA4A70F-422B-4AB3-BE93-7ECDEAA6AA32}" destId="{1F74FB28-BD11-48C3-8E05-BF0950EB52DC}" srcOrd="0" destOrd="0" presId="urn:microsoft.com/office/officeart/2005/8/layout/bProcess3"/>
    <dgm:cxn modelId="{07943399-2FCF-4EB0-969E-21BD52D5BDF3}" type="presOf" srcId="{F8AA66F0-AF0B-4685-9312-EE4DAE5FF65E}" destId="{225D573D-B71F-44CB-BF23-DBB1C21265B6}" srcOrd="0" destOrd="0" presId="urn:microsoft.com/office/officeart/2005/8/layout/bProcess3"/>
    <dgm:cxn modelId="{390403A0-584C-48EA-8979-B2B4EFE7444A}" type="presOf" srcId="{DEF65471-130E-4959-A410-949DC35D3ECE}" destId="{D234FC62-E9A5-4281-927D-CFBB5E2D164B}" srcOrd="0" destOrd="0" presId="urn:microsoft.com/office/officeart/2005/8/layout/bProcess3"/>
    <dgm:cxn modelId="{9DDE19AB-5B34-4918-8EF3-50B178E3A268}" type="presOf" srcId="{79A42E9A-2BBA-46B6-995E-042AA8C6413D}" destId="{3DEEBAD7-B6B9-4FA5-AB72-67E27819427E}" srcOrd="1" destOrd="0" presId="urn:microsoft.com/office/officeart/2005/8/layout/bProcess3"/>
    <dgm:cxn modelId="{5FF5B7AC-DF51-4304-8AE9-DFE9744EA882}" srcId="{961E72E5-75C4-4B03-A804-26DC26D4127F}" destId="{702C4AB3-C3C4-4C99-A28F-DA93114E808D}" srcOrd="2" destOrd="0" parTransId="{334CB8D2-AA01-43EF-A3D6-1C91239E2D12}" sibTransId="{5D9BACB6-8EC5-48A0-82F4-7ACD3F9BC021}"/>
    <dgm:cxn modelId="{10E54DAF-84DD-4873-955C-80763A0DBD73}" type="presOf" srcId="{1B37FE5B-05F3-4A17-A9CF-4B1B92BA92B2}" destId="{4CFD0E31-49AE-46E7-9ED5-166BD6BC40B6}" srcOrd="0" destOrd="0" presId="urn:microsoft.com/office/officeart/2005/8/layout/bProcess3"/>
    <dgm:cxn modelId="{71DC26B1-A004-4B6A-A90E-F1A1F6A7E3D9}" type="presOf" srcId="{3254ED3D-FB19-48ED-AB09-F3ACD9D72DC4}" destId="{7C7D6A37-4AD2-4D3C-84FB-2095BE69473A}" srcOrd="0" destOrd="0" presId="urn:microsoft.com/office/officeart/2005/8/layout/bProcess3"/>
    <dgm:cxn modelId="{8F6487B1-3591-4063-BC6E-97A7E6127C34}" type="presOf" srcId="{66FEEB34-9728-40F7-BA97-B7CF027C96B6}" destId="{EA154848-CA95-4A74-A72B-01F7485215B2}" srcOrd="0" destOrd="0" presId="urn:microsoft.com/office/officeart/2005/8/layout/bProcess3"/>
    <dgm:cxn modelId="{C9CD0CB2-65C7-4EC4-A4BD-414ECB78F63F}" type="presOf" srcId="{7FBC2AAD-E931-4C20-9361-382432A26BBA}" destId="{54889682-8FC8-4DE2-9491-A5A65F7B8A57}" srcOrd="0" destOrd="0" presId="urn:microsoft.com/office/officeart/2005/8/layout/bProcess3"/>
    <dgm:cxn modelId="{BAEAFEB4-0B4A-48E4-90F1-507D45B9011D}" type="presOf" srcId="{5D9BACB6-8EC5-48A0-82F4-7ACD3F9BC021}" destId="{BD319B62-ABF8-45F1-87E1-B232734C51EC}" srcOrd="1" destOrd="0" presId="urn:microsoft.com/office/officeart/2005/8/layout/bProcess3"/>
    <dgm:cxn modelId="{EE793DB9-DA14-4F6C-A324-D88E2DBAFE26}" srcId="{961E72E5-75C4-4B03-A804-26DC26D4127F}" destId="{3E83F0B0-277E-4538-9211-33FE4A97B303}" srcOrd="6" destOrd="0" parTransId="{734BD4A0-7225-43BA-8BD4-FA7427D3B52D}" sibTransId="{0EA7BFA5-6E58-48E0-8435-7103665183D3}"/>
    <dgm:cxn modelId="{E92BC0BF-9FF6-4A8E-9EB7-F1435942E8F3}" type="presOf" srcId="{CE8F516B-2183-47CC-A501-9D05C6DD5AB1}" destId="{30510ADE-1689-4E94-BACC-6B3573577359}" srcOrd="1" destOrd="0" presId="urn:microsoft.com/office/officeart/2005/8/layout/bProcess3"/>
    <dgm:cxn modelId="{CCBDD7C2-B4DA-496B-83DC-A019346FB5DB}" type="presOf" srcId="{47347F38-D296-4F8E-ABDB-283DE3FDFD65}" destId="{51E0B8D1-551C-497B-8A7E-5A3E74F12208}" srcOrd="0" destOrd="0" presId="urn:microsoft.com/office/officeart/2005/8/layout/bProcess3"/>
    <dgm:cxn modelId="{BDFEB7C5-DC1C-4BC0-B591-C98EA9D75AC5}" type="presOf" srcId="{8D690573-A3FB-4B61-96FB-6CBC9ED46579}" destId="{D35F29E1-3C6F-49C8-A6A9-04D2BD95A96D}" srcOrd="0" destOrd="0" presId="urn:microsoft.com/office/officeart/2005/8/layout/bProcess3"/>
    <dgm:cxn modelId="{49B2FCCA-6139-4435-A732-B4FCEDE94106}" srcId="{961E72E5-75C4-4B03-A804-26DC26D4127F}" destId="{79AFA376-1C7B-406E-BEE8-C9D59F9A612B}" srcOrd="10" destOrd="0" parTransId="{CF1E0B1F-14C2-4250-AF8C-ABFF4472254D}" sibTransId="{B511B537-24CD-4BA7-BC36-F033B9B0BC1E}"/>
    <dgm:cxn modelId="{2ED350CE-1A99-4D57-93A5-40123815C272}" type="presOf" srcId="{0C18BCC0-561F-435B-890D-C6DA38D12724}" destId="{403FAC0C-0751-4850-9931-B6037559FC1E}" srcOrd="1" destOrd="0" presId="urn:microsoft.com/office/officeart/2005/8/layout/bProcess3"/>
    <dgm:cxn modelId="{7F3C93CE-A150-40DC-9D74-8D69BBE56268}" type="presOf" srcId="{47347F38-D296-4F8E-ABDB-283DE3FDFD65}" destId="{81324327-438F-4D52-BE1F-23A1B351E785}" srcOrd="1" destOrd="0" presId="urn:microsoft.com/office/officeart/2005/8/layout/bProcess3"/>
    <dgm:cxn modelId="{6CC09CD0-A5E3-4235-A788-BA23BFEBD197}" type="presOf" srcId="{03331E4B-664D-487C-A10B-603FBF044C08}" destId="{B1E7300D-9059-45DD-B7FF-5452F117E2E2}" srcOrd="0" destOrd="0" presId="urn:microsoft.com/office/officeart/2005/8/layout/bProcess3"/>
    <dgm:cxn modelId="{739DA5D4-C545-404F-A51F-A3E94A1490A0}" type="presOf" srcId="{780D40C8-6EBF-4585-8265-2EB30AE06748}" destId="{762F82AA-36D9-49C8-B758-266F43DC6A41}" srcOrd="1" destOrd="0" presId="urn:microsoft.com/office/officeart/2005/8/layout/bProcess3"/>
    <dgm:cxn modelId="{A2D2BAD7-3E4A-4C0A-BD2A-8F664129290A}" type="presOf" srcId="{0CFEF47F-F54C-4091-93E0-E29A3415305B}" destId="{415B3C30-75E0-4D86-928E-9B3CB101D7CE}" srcOrd="0" destOrd="0" presId="urn:microsoft.com/office/officeart/2005/8/layout/bProcess3"/>
    <dgm:cxn modelId="{C1D55BD8-ACA4-4BC8-A952-81559B509DD3}" type="presOf" srcId="{5992D6E3-BDA1-4F8D-BACE-DBA4CBCA70C9}" destId="{D21712FA-5CA0-4EC0-B51C-D27F68E6468B}" srcOrd="0" destOrd="0" presId="urn:microsoft.com/office/officeart/2005/8/layout/bProcess3"/>
    <dgm:cxn modelId="{C60688E2-04A4-4D4E-B5D9-63CC31CC48BE}" srcId="{961E72E5-75C4-4B03-A804-26DC26D4127F}" destId="{D92AD6FB-0426-4296-8DD4-171E4BE154BD}" srcOrd="12" destOrd="0" parTransId="{801808D7-84CC-4F5A-B0C1-CC6ABF5787D8}" sibTransId="{66FEEB34-9728-40F7-BA97-B7CF027C96B6}"/>
    <dgm:cxn modelId="{940315E5-7B7A-40AC-8E46-D348F3CE0C2A}" type="presOf" srcId="{0C18BCC0-561F-435B-890D-C6DA38D12724}" destId="{EB5CB428-C111-48C8-AAE2-9C6B88D68497}" srcOrd="0" destOrd="0" presId="urn:microsoft.com/office/officeart/2005/8/layout/bProcess3"/>
    <dgm:cxn modelId="{87EBA7EB-2AE5-492F-9691-CBAE1AF9B21F}" srcId="{961E72E5-75C4-4B03-A804-26DC26D4127F}" destId="{926E2CCB-D1F9-422D-B807-845F72993142}" srcOrd="9" destOrd="0" parTransId="{17CDA4C0-FFDC-42D6-841C-58C00BF37A30}" sibTransId="{5992D6E3-BDA1-4F8D-BACE-DBA4CBCA70C9}"/>
    <dgm:cxn modelId="{6CDE53EF-95AA-4FBE-B0DF-AE8980558E9D}" type="presOf" srcId="{2B4113C0-7F34-4E75-84CA-75A22916A12F}" destId="{DA88101A-D7D6-4594-8202-5EDD5CD9E2BB}" srcOrd="0" destOrd="0" presId="urn:microsoft.com/office/officeart/2005/8/layout/bProcess3"/>
    <dgm:cxn modelId="{5274E0EF-21DD-4D84-81E4-E04B8963DE92}" type="presOf" srcId="{800A6C85-654A-4E98-9F30-5EE40A47DCAB}" destId="{522B701C-373C-4328-87B4-DC4E85A167EA}" srcOrd="0" destOrd="0" presId="urn:microsoft.com/office/officeart/2005/8/layout/bProcess3"/>
    <dgm:cxn modelId="{D62D9BF0-256C-415E-94C3-8E27B98F762A}" type="presOf" srcId="{D0CED150-2EF2-4EF0-B263-35C8CD721683}" destId="{F95534CB-801A-42E7-9CCE-BDD389C9C1B1}" srcOrd="1" destOrd="0" presId="urn:microsoft.com/office/officeart/2005/8/layout/bProcess3"/>
    <dgm:cxn modelId="{6AC3EDF4-DA2B-43AE-88B0-DAC8C621DFED}" srcId="{961E72E5-75C4-4B03-A804-26DC26D4127F}" destId="{03331E4B-664D-487C-A10B-603FBF044C08}" srcOrd="8" destOrd="0" parTransId="{BBDAC9F5-7188-42A3-99B8-583951A96DB5}" sibTransId="{3F5C9F44-41A2-4EBD-81DE-1B316435F796}"/>
    <dgm:cxn modelId="{E548DBF5-76B5-441C-916B-C8BE63BAA10B}" type="presOf" srcId="{800A6C85-654A-4E98-9F30-5EE40A47DCAB}" destId="{C772776E-603A-4A18-8604-9B451AC1DB6E}" srcOrd="1" destOrd="0" presId="urn:microsoft.com/office/officeart/2005/8/layout/bProcess3"/>
    <dgm:cxn modelId="{3B90EAC2-C391-4BEA-B867-3CA633010152}" type="presParOf" srcId="{7C2EC096-D478-4693-A09F-027DD8FECB08}" destId="{415B3C30-75E0-4D86-928E-9B3CB101D7CE}" srcOrd="0" destOrd="0" presId="urn:microsoft.com/office/officeart/2005/8/layout/bProcess3"/>
    <dgm:cxn modelId="{32FAE22F-BFDE-4B2D-B06E-8C6FC315DA31}" type="presParOf" srcId="{7C2EC096-D478-4693-A09F-027DD8FECB08}" destId="{DA7B52F4-F7D1-4293-B441-6FAA1582A874}" srcOrd="1" destOrd="0" presId="urn:microsoft.com/office/officeart/2005/8/layout/bProcess3"/>
    <dgm:cxn modelId="{EA5AE6E5-16D7-43AF-82BA-25D7D5EED11A}" type="presParOf" srcId="{DA7B52F4-F7D1-4293-B441-6FAA1582A874}" destId="{770D2183-6F0C-46AF-9288-C8CFB6B23B88}" srcOrd="0" destOrd="0" presId="urn:microsoft.com/office/officeart/2005/8/layout/bProcess3"/>
    <dgm:cxn modelId="{36AA8CA4-4AA1-4DF7-9B06-ED12C468A2ED}" type="presParOf" srcId="{7C2EC096-D478-4693-A09F-027DD8FECB08}" destId="{55A291AB-2047-4E9E-862F-73334DA0339A}" srcOrd="2" destOrd="0" presId="urn:microsoft.com/office/officeart/2005/8/layout/bProcess3"/>
    <dgm:cxn modelId="{2345A2EC-2CD4-4467-AA8E-B5F098324405}" type="presParOf" srcId="{7C2EC096-D478-4693-A09F-027DD8FECB08}" destId="{39CE3EDF-6AA5-4D3B-853E-3ADFA1673BE6}" srcOrd="3" destOrd="0" presId="urn:microsoft.com/office/officeart/2005/8/layout/bProcess3"/>
    <dgm:cxn modelId="{0D0FCE87-D8AD-4180-A6AF-EC4654CA6132}" type="presParOf" srcId="{39CE3EDF-6AA5-4D3B-853E-3ADFA1673BE6}" destId="{89C334F0-7BDF-4A2D-94EE-72C8E8BD5087}" srcOrd="0" destOrd="0" presId="urn:microsoft.com/office/officeart/2005/8/layout/bProcess3"/>
    <dgm:cxn modelId="{27BEAC3D-8736-4CB2-9ADC-BA1F85E1B532}" type="presParOf" srcId="{7C2EC096-D478-4693-A09F-027DD8FECB08}" destId="{547E9413-8FF5-4A07-B6B0-A00D5EDBD9BF}" srcOrd="4" destOrd="0" presId="urn:microsoft.com/office/officeart/2005/8/layout/bProcess3"/>
    <dgm:cxn modelId="{E72D5754-32FA-4502-BE16-34D9C418566B}" type="presParOf" srcId="{7C2EC096-D478-4693-A09F-027DD8FECB08}" destId="{E2915C4F-DC44-49BE-BEF8-A88E48EAC84C}" srcOrd="5" destOrd="0" presId="urn:microsoft.com/office/officeart/2005/8/layout/bProcess3"/>
    <dgm:cxn modelId="{3D2E03C7-C6FD-43A9-B48C-C60313788E6E}" type="presParOf" srcId="{E2915C4F-DC44-49BE-BEF8-A88E48EAC84C}" destId="{BD319B62-ABF8-45F1-87E1-B232734C51EC}" srcOrd="0" destOrd="0" presId="urn:microsoft.com/office/officeart/2005/8/layout/bProcess3"/>
    <dgm:cxn modelId="{2EB790D1-E2DC-4604-A725-E2744685D94C}" type="presParOf" srcId="{7C2EC096-D478-4693-A09F-027DD8FECB08}" destId="{DA88101A-D7D6-4594-8202-5EDD5CD9E2BB}" srcOrd="6" destOrd="0" presId="urn:microsoft.com/office/officeart/2005/8/layout/bProcess3"/>
    <dgm:cxn modelId="{F291FAC5-0008-49D8-B062-5AEEEB3DA0F1}" type="presParOf" srcId="{7C2EC096-D478-4693-A09F-027DD8FECB08}" destId="{D35F29E1-3C6F-49C8-A6A9-04D2BD95A96D}" srcOrd="7" destOrd="0" presId="urn:microsoft.com/office/officeart/2005/8/layout/bProcess3"/>
    <dgm:cxn modelId="{806A194C-19E0-4889-AED7-B7A2A1A38C2C}" type="presParOf" srcId="{D35F29E1-3C6F-49C8-A6A9-04D2BD95A96D}" destId="{9D79E100-E875-4B9F-9117-469901487744}" srcOrd="0" destOrd="0" presId="urn:microsoft.com/office/officeart/2005/8/layout/bProcess3"/>
    <dgm:cxn modelId="{BED8DBCD-BA8E-4D87-9E37-9195A61FAE62}" type="presParOf" srcId="{7C2EC096-D478-4693-A09F-027DD8FECB08}" destId="{74959078-0394-4789-8B7D-E153DEC829CF}" srcOrd="8" destOrd="0" presId="urn:microsoft.com/office/officeart/2005/8/layout/bProcess3"/>
    <dgm:cxn modelId="{7D9844A3-CABC-45E2-9549-13E2F3D551DB}" type="presParOf" srcId="{7C2EC096-D478-4693-A09F-027DD8FECB08}" destId="{4CFD0E31-49AE-46E7-9ED5-166BD6BC40B6}" srcOrd="9" destOrd="0" presId="urn:microsoft.com/office/officeart/2005/8/layout/bProcess3"/>
    <dgm:cxn modelId="{38C40D54-534C-4450-BDD5-414D8ECA7F54}" type="presParOf" srcId="{4CFD0E31-49AE-46E7-9ED5-166BD6BC40B6}" destId="{4E8F8DEA-D76C-4C4A-8769-A6BFC1066A6F}" srcOrd="0" destOrd="0" presId="urn:microsoft.com/office/officeart/2005/8/layout/bProcess3"/>
    <dgm:cxn modelId="{B345C73D-8070-4CF6-B6CE-AFEDF2BE53E1}" type="presParOf" srcId="{7C2EC096-D478-4693-A09F-027DD8FECB08}" destId="{61589326-D0F2-45AB-83F4-896CE1C527C6}" srcOrd="10" destOrd="0" presId="urn:microsoft.com/office/officeart/2005/8/layout/bProcess3"/>
    <dgm:cxn modelId="{BC67C7F9-E74D-4987-88C7-FA1B6F821277}" type="presParOf" srcId="{7C2EC096-D478-4693-A09F-027DD8FECB08}" destId="{5AAF409F-1E91-438D-A3F2-775869183B7A}" srcOrd="11" destOrd="0" presId="urn:microsoft.com/office/officeart/2005/8/layout/bProcess3"/>
    <dgm:cxn modelId="{F29FDA10-3B38-4FD2-B3C1-A55E99E507BC}" type="presParOf" srcId="{5AAF409F-1E91-438D-A3F2-775869183B7A}" destId="{30510ADE-1689-4E94-BACC-6B3573577359}" srcOrd="0" destOrd="0" presId="urn:microsoft.com/office/officeart/2005/8/layout/bProcess3"/>
    <dgm:cxn modelId="{1573F7AC-EE7F-4002-8AE2-4B72FFDB7651}" type="presParOf" srcId="{7C2EC096-D478-4693-A09F-027DD8FECB08}" destId="{DDA0C6E0-0C5D-404C-97AB-79669D7B1693}" srcOrd="12" destOrd="0" presId="urn:microsoft.com/office/officeart/2005/8/layout/bProcess3"/>
    <dgm:cxn modelId="{C8E26349-3D1D-48D2-BA65-1766C2107693}" type="presParOf" srcId="{7C2EC096-D478-4693-A09F-027DD8FECB08}" destId="{50C08D7C-A5CC-4A5C-A1E3-C2FDF621915A}" srcOrd="13" destOrd="0" presId="urn:microsoft.com/office/officeart/2005/8/layout/bProcess3"/>
    <dgm:cxn modelId="{796F5928-E1F5-4D54-A914-2EC28853E5AA}" type="presParOf" srcId="{50C08D7C-A5CC-4A5C-A1E3-C2FDF621915A}" destId="{3C79D3D8-D6BE-4976-BF4E-1EB25DA1672D}" srcOrd="0" destOrd="0" presId="urn:microsoft.com/office/officeart/2005/8/layout/bProcess3"/>
    <dgm:cxn modelId="{27B9090B-CB4D-415B-B7FA-F26047182829}" type="presParOf" srcId="{7C2EC096-D478-4693-A09F-027DD8FECB08}" destId="{1F74FB28-BD11-48C3-8E05-BF0950EB52DC}" srcOrd="14" destOrd="0" presId="urn:microsoft.com/office/officeart/2005/8/layout/bProcess3"/>
    <dgm:cxn modelId="{1210BB45-BFCC-4C50-9ADD-53B5C33ADC04}" type="presParOf" srcId="{7C2EC096-D478-4693-A09F-027DD8FECB08}" destId="{51E0B8D1-551C-497B-8A7E-5A3E74F12208}" srcOrd="15" destOrd="0" presId="urn:microsoft.com/office/officeart/2005/8/layout/bProcess3"/>
    <dgm:cxn modelId="{3B4B9A33-7D71-4473-BD60-4CAF376B2E6B}" type="presParOf" srcId="{51E0B8D1-551C-497B-8A7E-5A3E74F12208}" destId="{81324327-438F-4D52-BE1F-23A1B351E785}" srcOrd="0" destOrd="0" presId="urn:microsoft.com/office/officeart/2005/8/layout/bProcess3"/>
    <dgm:cxn modelId="{850EC596-9580-48AC-8DC1-CC02A1F42894}" type="presParOf" srcId="{7C2EC096-D478-4693-A09F-027DD8FECB08}" destId="{B1E7300D-9059-45DD-B7FF-5452F117E2E2}" srcOrd="16" destOrd="0" presId="urn:microsoft.com/office/officeart/2005/8/layout/bProcess3"/>
    <dgm:cxn modelId="{C9B3FE53-7163-4E65-9C22-9868A0E05E87}" type="presParOf" srcId="{7C2EC096-D478-4693-A09F-027DD8FECB08}" destId="{88588DC9-D657-449F-9FA2-3070CF804240}" srcOrd="17" destOrd="0" presId="urn:microsoft.com/office/officeart/2005/8/layout/bProcess3"/>
    <dgm:cxn modelId="{A350FD3B-23EA-41E9-96BE-625A82C42BF0}" type="presParOf" srcId="{88588DC9-D657-449F-9FA2-3070CF804240}" destId="{0FE1CAA2-43A2-4201-A3F3-35514C19C52F}" srcOrd="0" destOrd="0" presId="urn:microsoft.com/office/officeart/2005/8/layout/bProcess3"/>
    <dgm:cxn modelId="{EB62DD8E-8007-4C60-B26B-C5F994DEC4BF}" type="presParOf" srcId="{7C2EC096-D478-4693-A09F-027DD8FECB08}" destId="{5A37126B-FE03-4E48-BE7F-EE3AEA20D2C6}" srcOrd="18" destOrd="0" presId="urn:microsoft.com/office/officeart/2005/8/layout/bProcess3"/>
    <dgm:cxn modelId="{A2F10568-E255-43DC-98FA-345F85FB94B0}" type="presParOf" srcId="{7C2EC096-D478-4693-A09F-027DD8FECB08}" destId="{D21712FA-5CA0-4EC0-B51C-D27F68E6468B}" srcOrd="19" destOrd="0" presId="urn:microsoft.com/office/officeart/2005/8/layout/bProcess3"/>
    <dgm:cxn modelId="{C90AB795-4DE1-4A52-AEFF-A6697D927133}" type="presParOf" srcId="{D21712FA-5CA0-4EC0-B51C-D27F68E6468B}" destId="{F96BE3ED-3FF2-4055-8500-F4194C6BE0B9}" srcOrd="0" destOrd="0" presId="urn:microsoft.com/office/officeart/2005/8/layout/bProcess3"/>
    <dgm:cxn modelId="{0F73AD28-2071-44D4-BF9B-93A79BE91712}" type="presParOf" srcId="{7C2EC096-D478-4693-A09F-027DD8FECB08}" destId="{8BFB4B44-ACFB-43C8-A86E-2EE96D6C4C42}" srcOrd="20" destOrd="0" presId="urn:microsoft.com/office/officeart/2005/8/layout/bProcess3"/>
    <dgm:cxn modelId="{829A0296-5842-48FC-BB90-73D602F48035}" type="presParOf" srcId="{7C2EC096-D478-4693-A09F-027DD8FECB08}" destId="{1625CA79-4E15-4EBB-9CF7-208BC5FE85E6}" srcOrd="21" destOrd="0" presId="urn:microsoft.com/office/officeart/2005/8/layout/bProcess3"/>
    <dgm:cxn modelId="{19C5D558-A24E-45A1-8C34-55AC845C1437}" type="presParOf" srcId="{1625CA79-4E15-4EBB-9CF7-208BC5FE85E6}" destId="{D6BD7FBE-8CB0-419A-99A0-6547B7C7EAE2}" srcOrd="0" destOrd="0" presId="urn:microsoft.com/office/officeart/2005/8/layout/bProcess3"/>
    <dgm:cxn modelId="{C9B8F6CE-3E29-4B93-9B18-AF31A06EF8F4}" type="presParOf" srcId="{7C2EC096-D478-4693-A09F-027DD8FECB08}" destId="{7C7D6A37-4AD2-4D3C-84FB-2095BE69473A}" srcOrd="22" destOrd="0" presId="urn:microsoft.com/office/officeart/2005/8/layout/bProcess3"/>
    <dgm:cxn modelId="{0D52CE19-80B4-4975-8258-F6B0240AB2A6}" type="presParOf" srcId="{7C2EC096-D478-4693-A09F-027DD8FECB08}" destId="{522B701C-373C-4328-87B4-DC4E85A167EA}" srcOrd="23" destOrd="0" presId="urn:microsoft.com/office/officeart/2005/8/layout/bProcess3"/>
    <dgm:cxn modelId="{C1FF3490-B55C-48F1-BABE-7C5B3C3581E7}" type="presParOf" srcId="{522B701C-373C-4328-87B4-DC4E85A167EA}" destId="{C772776E-603A-4A18-8604-9B451AC1DB6E}" srcOrd="0" destOrd="0" presId="urn:microsoft.com/office/officeart/2005/8/layout/bProcess3"/>
    <dgm:cxn modelId="{FA9BFF61-4045-4ECA-A01E-B4CD7D904903}" type="presParOf" srcId="{7C2EC096-D478-4693-A09F-027DD8FECB08}" destId="{5A941968-641B-4C97-B374-A1F982DC2AB6}" srcOrd="24" destOrd="0" presId="urn:microsoft.com/office/officeart/2005/8/layout/bProcess3"/>
    <dgm:cxn modelId="{FD8E43C2-92F8-450F-9775-A5B647C5DD8F}" type="presParOf" srcId="{7C2EC096-D478-4693-A09F-027DD8FECB08}" destId="{EA154848-CA95-4A74-A72B-01F7485215B2}" srcOrd="25" destOrd="0" presId="urn:microsoft.com/office/officeart/2005/8/layout/bProcess3"/>
    <dgm:cxn modelId="{43E57429-33D1-422D-9957-493DBC75208C}" type="presParOf" srcId="{EA154848-CA95-4A74-A72B-01F7485215B2}" destId="{6DFAFE16-9587-4C10-A727-12B2999AFA52}" srcOrd="0" destOrd="0" presId="urn:microsoft.com/office/officeart/2005/8/layout/bProcess3"/>
    <dgm:cxn modelId="{5B9F6E36-7BE9-436D-826D-D17747041AD6}" type="presParOf" srcId="{7C2EC096-D478-4693-A09F-027DD8FECB08}" destId="{225D573D-B71F-44CB-BF23-DBB1C21265B6}" srcOrd="26" destOrd="0" presId="urn:microsoft.com/office/officeart/2005/8/layout/bProcess3"/>
    <dgm:cxn modelId="{BA98D48C-DBE4-4292-A749-171D4C31CC09}" type="presParOf" srcId="{7C2EC096-D478-4693-A09F-027DD8FECB08}" destId="{82278F12-EC1F-4CD3-AACD-C0EAC66E8754}" srcOrd="27" destOrd="0" presId="urn:microsoft.com/office/officeart/2005/8/layout/bProcess3"/>
    <dgm:cxn modelId="{DC00F39E-25B3-4704-9EAC-E9E65B66FF85}" type="presParOf" srcId="{82278F12-EC1F-4CD3-AACD-C0EAC66E8754}" destId="{F95534CB-801A-42E7-9CCE-BDD389C9C1B1}" srcOrd="0" destOrd="0" presId="urn:microsoft.com/office/officeart/2005/8/layout/bProcess3"/>
    <dgm:cxn modelId="{5FBE272B-4014-4142-8818-38A2928FBE51}" type="presParOf" srcId="{7C2EC096-D478-4693-A09F-027DD8FECB08}" destId="{F8B4CD0F-A946-40A9-BC29-F3D2B5114095}" srcOrd="28" destOrd="0" presId="urn:microsoft.com/office/officeart/2005/8/layout/bProcess3"/>
    <dgm:cxn modelId="{038E1FB6-2579-48AC-BDAD-522164EB91CC}" type="presParOf" srcId="{7C2EC096-D478-4693-A09F-027DD8FECB08}" destId="{8389592F-7B0A-4D69-9F6D-5CA0DEFB9191}" srcOrd="29" destOrd="0" presId="urn:microsoft.com/office/officeart/2005/8/layout/bProcess3"/>
    <dgm:cxn modelId="{7F0C1FD2-A7A9-4FD7-96AE-9FC4048E3136}" type="presParOf" srcId="{8389592F-7B0A-4D69-9F6D-5CA0DEFB9191}" destId="{3DEEBAD7-B6B9-4FA5-AB72-67E27819427E}" srcOrd="0" destOrd="0" presId="urn:microsoft.com/office/officeart/2005/8/layout/bProcess3"/>
    <dgm:cxn modelId="{D4F9E1AB-70FE-4911-9072-7D7A27BBB9AA}" type="presParOf" srcId="{7C2EC096-D478-4693-A09F-027DD8FECB08}" destId="{54889682-8FC8-4DE2-9491-A5A65F7B8A57}" srcOrd="30" destOrd="0" presId="urn:microsoft.com/office/officeart/2005/8/layout/bProcess3"/>
    <dgm:cxn modelId="{BE189363-E967-4D1B-B038-C19959405833}" type="presParOf" srcId="{7C2EC096-D478-4693-A09F-027DD8FECB08}" destId="{C43C184E-9830-4072-82C6-4B16722CB2D8}" srcOrd="31" destOrd="0" presId="urn:microsoft.com/office/officeart/2005/8/layout/bProcess3"/>
    <dgm:cxn modelId="{708DDC39-4753-4D55-AC0C-9811D8037216}" type="presParOf" srcId="{C43C184E-9830-4072-82C6-4B16722CB2D8}" destId="{1EA64EA5-6ABD-4396-BF40-532EA436BE86}" srcOrd="0" destOrd="0" presId="urn:microsoft.com/office/officeart/2005/8/layout/bProcess3"/>
    <dgm:cxn modelId="{B4CC9148-C843-420D-BC3C-480F585B24B8}" type="presParOf" srcId="{7C2EC096-D478-4693-A09F-027DD8FECB08}" destId="{D234FC62-E9A5-4281-927D-CFBB5E2D164B}" srcOrd="32" destOrd="0" presId="urn:microsoft.com/office/officeart/2005/8/layout/bProcess3"/>
    <dgm:cxn modelId="{8A8F1678-6EFC-457B-998B-9CBD7176F6E7}" type="presParOf" srcId="{7C2EC096-D478-4693-A09F-027DD8FECB08}" destId="{EB5CB428-C111-48C8-AAE2-9C6B88D68497}" srcOrd="33" destOrd="0" presId="urn:microsoft.com/office/officeart/2005/8/layout/bProcess3"/>
    <dgm:cxn modelId="{BC79828E-7C54-4681-9D69-AE508DABD966}" type="presParOf" srcId="{EB5CB428-C111-48C8-AAE2-9C6B88D68497}" destId="{403FAC0C-0751-4850-9931-B6037559FC1E}" srcOrd="0" destOrd="0" presId="urn:microsoft.com/office/officeart/2005/8/layout/bProcess3"/>
    <dgm:cxn modelId="{D7CD3A9D-4E3B-4641-A0E1-6C39DAC25FEF}" type="presParOf" srcId="{7C2EC096-D478-4693-A09F-027DD8FECB08}" destId="{410B095B-7746-4A98-97FB-D231FD7C88D8}" srcOrd="34" destOrd="0" presId="urn:microsoft.com/office/officeart/2005/8/layout/bProcess3"/>
    <dgm:cxn modelId="{29294798-4CAD-4C33-80EC-2635C3604CFE}" type="presParOf" srcId="{7C2EC096-D478-4693-A09F-027DD8FECB08}" destId="{0BA15840-6BE6-4DE4-A3E8-B71D3ED963F2}" srcOrd="35" destOrd="0" presId="urn:microsoft.com/office/officeart/2005/8/layout/bProcess3"/>
    <dgm:cxn modelId="{6EF821AC-B306-4B4D-9915-EBF04EC26A36}" type="presParOf" srcId="{0BA15840-6BE6-4DE4-A3E8-B71D3ED963F2}" destId="{1106049A-FC23-46B2-BD5B-012503E000F0}" srcOrd="0" destOrd="0" presId="urn:microsoft.com/office/officeart/2005/8/layout/bProcess3"/>
    <dgm:cxn modelId="{4C135C5F-199D-403D-8B08-874ED40CD196}" type="presParOf" srcId="{7C2EC096-D478-4693-A09F-027DD8FECB08}" destId="{3ADD81C7-84CE-4D2B-AC34-2E22766C166A}" srcOrd="36" destOrd="0" presId="urn:microsoft.com/office/officeart/2005/8/layout/bProcess3"/>
    <dgm:cxn modelId="{059BEA90-95F4-4E51-B591-F2081CB24241}" type="presParOf" srcId="{7C2EC096-D478-4693-A09F-027DD8FECB08}" destId="{AAB57D64-F356-4332-8330-637A8323D050}" srcOrd="37" destOrd="0" presId="urn:microsoft.com/office/officeart/2005/8/layout/bProcess3"/>
    <dgm:cxn modelId="{9D3DDCBC-F4E8-4488-B28C-3FC9B3C30298}" type="presParOf" srcId="{AAB57D64-F356-4332-8330-637A8323D050}" destId="{762F82AA-36D9-49C8-B758-266F43DC6A41}" srcOrd="0" destOrd="0" presId="urn:microsoft.com/office/officeart/2005/8/layout/bProcess3"/>
    <dgm:cxn modelId="{547C360D-C471-4028-B850-2CE71A60EF09}" type="presParOf" srcId="{7C2EC096-D478-4693-A09F-027DD8FECB08}" destId="{245EBB26-ECA2-4FA5-943A-716C028F0E2C}" srcOrd="3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Acquire final team.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1960AA94-F13B-420C-B80A-2C2D62EF3C61}">
      <dgm:prSet/>
      <dgm:spPr/>
      <dgm:t>
        <a:bodyPr/>
        <a:lstStyle/>
        <a:p>
          <a:r>
            <a:rPr lang="en-US" dirty="0"/>
            <a:t>Select Sellers.</a:t>
          </a:r>
        </a:p>
      </dgm:t>
    </dgm:pt>
    <dgm:pt modelId="{0824CE12-05D8-440B-B25F-A0F3A09BAACD}" type="sibTrans" cxnId="{0D1EDA91-B73F-4DD6-99F0-F51100396377}">
      <dgm:prSet/>
      <dgm:spPr/>
      <dgm:t>
        <a:bodyPr/>
        <a:lstStyle/>
        <a:p>
          <a:endParaRPr lang="en-US"/>
        </a:p>
      </dgm:t>
    </dgm:pt>
    <dgm:pt modelId="{1BCA756D-81BC-490F-9622-91B22B77A470}" type="parTrans" cxnId="{0D1EDA91-B73F-4DD6-99F0-F51100396377}">
      <dgm:prSet/>
      <dgm:spPr/>
      <dgm:t>
        <a:bodyPr/>
        <a:lstStyle/>
        <a:p>
          <a:endParaRPr lang="en-US"/>
        </a:p>
      </dgm:t>
    </dgm:pt>
    <dgm:pt modelId="{7C8E702C-1E40-43F0-AC91-BDA2942EDE21}">
      <dgm:prSet/>
      <dgm:spPr/>
      <dgm:t>
        <a:bodyPr/>
        <a:lstStyle/>
        <a:p>
          <a:r>
            <a:rPr lang="en-US" dirty="0"/>
            <a:t>Request seller responses. </a:t>
          </a:r>
        </a:p>
      </dgm:t>
    </dgm:pt>
    <dgm:pt modelId="{2F407B6C-1F21-4022-81D3-A73083D9635D}" type="sibTrans" cxnId="{7ACF7075-5D1F-45C5-BE12-10160361A569}">
      <dgm:prSet/>
      <dgm:spPr/>
      <dgm:t>
        <a:bodyPr/>
        <a:lstStyle/>
        <a:p>
          <a:endParaRPr lang="en-US"/>
        </a:p>
      </dgm:t>
    </dgm:pt>
    <dgm:pt modelId="{7AEB859B-C393-4EB5-87DD-140F8E75F6EF}" type="parTrans" cxnId="{7ACF7075-5D1F-45C5-BE12-10160361A569}">
      <dgm:prSet/>
      <dgm:spPr/>
      <dgm:t>
        <a:bodyPr/>
        <a:lstStyle/>
        <a:p>
          <a:endParaRPr lang="en-US"/>
        </a:p>
      </dgm:t>
    </dgm:pt>
    <dgm:pt modelId="{CC4ECAAF-0C0C-46F2-88B8-F89B787AB261}">
      <dgm:prSet/>
      <dgm:spPr/>
      <dgm:t>
        <a:bodyPr/>
        <a:lstStyle/>
        <a:p>
          <a:r>
            <a:rPr lang="en-US" dirty="0"/>
            <a:t>Use work authorization system. </a:t>
          </a:r>
        </a:p>
      </dgm:t>
    </dgm:pt>
    <dgm:pt modelId="{960530CD-791F-49CE-8753-76BFBD55CE51}" type="sibTrans" cxnId="{1E5A0B03-7FD7-44C0-BEF1-CFF3D06ECF2E}">
      <dgm:prSet/>
      <dgm:spPr/>
      <dgm:t>
        <a:bodyPr/>
        <a:lstStyle/>
        <a:p>
          <a:endParaRPr lang="en-US"/>
        </a:p>
      </dgm:t>
    </dgm:pt>
    <dgm:pt modelId="{8E5AFB0F-3C20-4B8F-8DC7-9B7499DFCF63}" type="parTrans" cxnId="{1E5A0B03-7FD7-44C0-BEF1-CFF3D06ECF2E}">
      <dgm:prSet/>
      <dgm:spPr/>
      <dgm:t>
        <a:bodyPr/>
        <a:lstStyle/>
        <a:p>
          <a:endParaRPr lang="en-US"/>
        </a:p>
      </dgm:t>
    </dgm:pt>
    <dgm:pt modelId="{72FA997C-58E4-4B66-BA52-13AA9A9BA955}">
      <dgm:prSet/>
      <dgm:spPr/>
      <dgm:t>
        <a:bodyPr/>
        <a:lstStyle/>
        <a:p>
          <a:r>
            <a:rPr lang="en-US" dirty="0"/>
            <a:t>Hold progress meetings. </a:t>
          </a:r>
        </a:p>
      </dgm:t>
    </dgm:pt>
    <dgm:pt modelId="{A7880A88-4DB6-4D65-8CFC-6AD397B203DD}" type="sibTrans" cxnId="{2D2C4C43-0B72-4739-9923-7FC1609C711B}">
      <dgm:prSet/>
      <dgm:spPr/>
      <dgm:t>
        <a:bodyPr/>
        <a:lstStyle/>
        <a:p>
          <a:endParaRPr lang="en-US"/>
        </a:p>
      </dgm:t>
    </dgm:pt>
    <dgm:pt modelId="{BFBC5F86-7E18-4700-AF12-FBCC2E81AB73}" type="parTrans" cxnId="{2D2C4C43-0B72-4739-9923-7FC1609C711B}">
      <dgm:prSet/>
      <dgm:spPr/>
      <dgm:t>
        <a:bodyPr/>
        <a:lstStyle/>
        <a:p>
          <a:endParaRPr lang="en-US"/>
        </a:p>
      </dgm:t>
    </dgm:pt>
    <dgm:pt modelId="{F9FBAF84-EA2D-4E34-A2D2-CC5125583BAE}">
      <dgm:prSet/>
      <dgm:spPr/>
      <dgm:t>
        <a:bodyPr/>
        <a:lstStyle/>
        <a:p>
          <a:r>
            <a:rPr lang="en-US" dirty="0"/>
            <a:t>Give recognition and rewards. </a:t>
          </a:r>
        </a:p>
      </dgm:t>
    </dgm:pt>
    <dgm:pt modelId="{0B0CB77E-1244-4F12-8A3C-4909FC884FF1}" type="sibTrans" cxnId="{6EB75F42-1022-4EE3-8645-9B4A37B55312}">
      <dgm:prSet/>
      <dgm:spPr/>
      <dgm:t>
        <a:bodyPr/>
        <a:lstStyle/>
        <a:p>
          <a:endParaRPr lang="en-US"/>
        </a:p>
      </dgm:t>
    </dgm:pt>
    <dgm:pt modelId="{6BAF6712-A37A-4E57-9BBD-BB1C8A1893FD}" type="parTrans" cxnId="{6EB75F42-1022-4EE3-8645-9B4A37B55312}">
      <dgm:prSet/>
      <dgm:spPr/>
      <dgm:t>
        <a:bodyPr/>
        <a:lstStyle/>
        <a:p>
          <a:endParaRPr lang="en-US"/>
        </a:p>
      </dgm:t>
    </dgm:pt>
    <dgm:pt modelId="{B1E7EDEB-7458-4DD1-AE2A-8416DA27E60D}">
      <dgm:prSet/>
      <dgm:spPr/>
      <dgm:t>
        <a:bodyPr/>
        <a:lstStyle/>
        <a:p>
          <a:r>
            <a:rPr lang="en-US" dirty="0"/>
            <a:t>Team building. </a:t>
          </a:r>
        </a:p>
      </dgm:t>
    </dgm:pt>
    <dgm:pt modelId="{0ABF8544-C09A-438D-B193-381A3BDF5676}" type="sibTrans" cxnId="{7D9D2A59-B390-417F-B4C8-C9A3A73FC990}">
      <dgm:prSet/>
      <dgm:spPr/>
      <dgm:t>
        <a:bodyPr/>
        <a:lstStyle/>
        <a:p>
          <a:endParaRPr lang="en-US"/>
        </a:p>
      </dgm:t>
    </dgm:pt>
    <dgm:pt modelId="{2BC3BE8D-BAD7-4852-8A0D-CE6C827628C4}" type="parTrans" cxnId="{7D9D2A59-B390-417F-B4C8-C9A3A73FC990}">
      <dgm:prSet/>
      <dgm:spPr/>
      <dgm:t>
        <a:bodyPr/>
        <a:lstStyle/>
        <a:p>
          <a:endParaRPr lang="en-US"/>
        </a:p>
      </dgm:t>
    </dgm:pt>
    <dgm:pt modelId="{88CD5FAC-3465-41D7-A6AF-366A11E8E06D}">
      <dgm:prSet/>
      <dgm:spPr/>
      <dgm:t>
        <a:bodyPr/>
        <a:lstStyle/>
        <a:p>
          <a:r>
            <a:rPr lang="en-US" dirty="0"/>
            <a:t>Follow processes. </a:t>
          </a:r>
        </a:p>
      </dgm:t>
    </dgm:pt>
    <dgm:pt modelId="{DD6EF6FE-09D4-4A61-B3BB-97986EABAF22}" type="sibTrans" cxnId="{D0B78D45-4869-43FC-8647-5BED75385A21}">
      <dgm:prSet/>
      <dgm:spPr/>
      <dgm:t>
        <a:bodyPr/>
        <a:lstStyle/>
        <a:p>
          <a:endParaRPr lang="en-US"/>
        </a:p>
      </dgm:t>
    </dgm:pt>
    <dgm:pt modelId="{3C65EB6D-9FB0-4544-970C-3F3FB58734D7}" type="parTrans" cxnId="{D0B78D45-4869-43FC-8647-5BED75385A21}">
      <dgm:prSet/>
      <dgm:spPr/>
      <dgm:t>
        <a:bodyPr/>
        <a:lstStyle/>
        <a:p>
          <a:endParaRPr lang="en-US"/>
        </a:p>
      </dgm:t>
    </dgm:pt>
    <dgm:pt modelId="{23295C1F-6A3D-4719-8D1D-54E5D59F25CC}">
      <dgm:prSet/>
      <dgm:spPr/>
      <dgm:t>
        <a:bodyPr/>
        <a:lstStyle/>
        <a:p>
          <a:r>
            <a:rPr lang="en-US" dirty="0"/>
            <a:t>Continuous improvement. </a:t>
          </a:r>
        </a:p>
      </dgm:t>
    </dgm:pt>
    <dgm:pt modelId="{6A8AA349-3D4A-4DDC-A29E-480D427EEA69}" type="sibTrans" cxnId="{27AFA38F-9B3F-4757-9837-0F236E7E17CA}">
      <dgm:prSet/>
      <dgm:spPr/>
      <dgm:t>
        <a:bodyPr/>
        <a:lstStyle/>
        <a:p>
          <a:endParaRPr lang="en-US"/>
        </a:p>
      </dgm:t>
    </dgm:pt>
    <dgm:pt modelId="{D08736F9-734F-4080-8B87-97BD9F44AA3D}" type="parTrans" cxnId="{27AFA38F-9B3F-4757-9837-0F236E7E17CA}">
      <dgm:prSet/>
      <dgm:spPr/>
      <dgm:t>
        <a:bodyPr/>
        <a:lstStyle/>
        <a:p>
          <a:endParaRPr lang="en-US"/>
        </a:p>
      </dgm:t>
    </dgm:pt>
    <dgm:pt modelId="{C9A036EE-4FC7-489F-9692-AC4C7FA31FE0}">
      <dgm:prSet/>
      <dgm:spPr/>
      <dgm:t>
        <a:bodyPr/>
        <a:lstStyle/>
        <a:p>
          <a:r>
            <a:rPr lang="en-US" dirty="0"/>
            <a:t>Implement approved changes, defect repair, preventive and corrective actions. </a:t>
          </a:r>
        </a:p>
      </dgm:t>
    </dgm:pt>
    <dgm:pt modelId="{009B10C5-C93C-4732-BEE1-8246355231F0}" type="sibTrans" cxnId="{62C23631-7301-4C58-A118-CDEE462D0B8C}">
      <dgm:prSet/>
      <dgm:spPr/>
      <dgm:t>
        <a:bodyPr/>
        <a:lstStyle/>
        <a:p>
          <a:endParaRPr lang="en-US"/>
        </a:p>
      </dgm:t>
    </dgm:pt>
    <dgm:pt modelId="{E662798C-B25D-40EA-99F3-71DAA640E298}" type="parTrans" cxnId="{62C23631-7301-4C58-A118-CDEE462D0B8C}">
      <dgm:prSet/>
      <dgm:spPr/>
      <dgm:t>
        <a:bodyPr/>
        <a:lstStyle/>
        <a:p>
          <a:endParaRPr lang="en-US"/>
        </a:p>
      </dgm:t>
    </dgm:pt>
    <dgm:pt modelId="{DF03E25D-299A-4C99-BC48-0DDA598DD61D}">
      <dgm:prSet/>
      <dgm:spPr/>
      <dgm:t>
        <a:bodyPr/>
        <a:lstStyle/>
        <a:p>
          <a:r>
            <a:rPr lang="en-US" dirty="0"/>
            <a:t>Send and receive information. </a:t>
          </a:r>
        </a:p>
      </dgm:t>
    </dgm:pt>
    <dgm:pt modelId="{C7F48979-3CC5-40BE-ABBC-FD917404B3CB}" type="sibTrans" cxnId="{4DFDC8BB-765E-4DE6-95C0-657DEC170B7E}">
      <dgm:prSet/>
      <dgm:spPr/>
      <dgm:t>
        <a:bodyPr/>
        <a:lstStyle/>
        <a:p>
          <a:endParaRPr lang="en-US"/>
        </a:p>
      </dgm:t>
    </dgm:pt>
    <dgm:pt modelId="{47D04528-9B95-4594-9310-AD9DF9805AB9}" type="parTrans" cxnId="{4DFDC8BB-765E-4DE6-95C0-657DEC170B7E}">
      <dgm:prSet/>
      <dgm:spPr/>
      <dgm:t>
        <a:bodyPr/>
        <a:lstStyle/>
        <a:p>
          <a:endParaRPr lang="en-US"/>
        </a:p>
      </dgm:t>
    </dgm:pt>
    <dgm:pt modelId="{0597AC1C-E18D-45E7-BD33-F3A9DDEF87B5}">
      <dgm:prSet/>
      <dgm:spPr/>
      <dgm:t>
        <a:bodyPr/>
        <a:lstStyle/>
        <a:p>
          <a:r>
            <a:rPr lang="en-US" dirty="0"/>
            <a:t>Recommend changes and corrective actions. </a:t>
          </a:r>
        </a:p>
      </dgm:t>
    </dgm:pt>
    <dgm:pt modelId="{A7FF170C-360D-4060-A4D6-374492C9D1E8}" type="sibTrans" cxnId="{D4292A68-5748-41AB-B13C-15670EF58A62}">
      <dgm:prSet/>
      <dgm:spPr/>
      <dgm:t>
        <a:bodyPr/>
        <a:lstStyle/>
        <a:p>
          <a:endParaRPr lang="en-US"/>
        </a:p>
      </dgm:t>
    </dgm:pt>
    <dgm:pt modelId="{90FE82AA-C524-447E-9099-319E54FC57DC}" type="parTrans" cxnId="{D4292A68-5748-41AB-B13C-15670EF58A62}">
      <dgm:prSet/>
      <dgm:spPr/>
      <dgm:t>
        <a:bodyPr/>
        <a:lstStyle/>
        <a:p>
          <a:endParaRPr lang="en-US"/>
        </a:p>
      </dgm:t>
    </dgm:pt>
    <dgm:pt modelId="{8E2E8938-25A3-4EA0-9C79-50F294BFD7AC}">
      <dgm:prSet/>
      <dgm:spPr/>
      <dgm:t>
        <a:bodyPr/>
        <a:lstStyle/>
        <a:p>
          <a:r>
            <a:rPr lang="en-US" dirty="0"/>
            <a:t>Complete product scope. </a:t>
          </a:r>
        </a:p>
      </dgm:t>
    </dgm:pt>
    <dgm:pt modelId="{8F026036-766B-478C-844A-B22F0CEA61FA}" type="sibTrans" cxnId="{09F2D1B1-E81E-408B-ACA7-7106921027C4}">
      <dgm:prSet/>
      <dgm:spPr/>
      <dgm:t>
        <a:bodyPr/>
        <a:lstStyle/>
        <a:p>
          <a:endParaRPr lang="en-US"/>
        </a:p>
      </dgm:t>
    </dgm:pt>
    <dgm:pt modelId="{40AC6ECD-73F1-4A1A-B676-DDF59387E3A6}" type="parTrans" cxnId="{09F2D1B1-E81E-408B-ACA7-7106921027C4}">
      <dgm:prSet/>
      <dgm:spPr/>
      <dgm:t>
        <a:bodyPr/>
        <a:lstStyle/>
        <a:p>
          <a:endParaRPr lang="en-US"/>
        </a:p>
      </dgm:t>
    </dgm:pt>
    <dgm:pt modelId="{7446A2C2-D080-46A7-AAC4-278E83645497}">
      <dgm:prSet/>
      <dgm:spPr/>
      <dgm:t>
        <a:bodyPr/>
        <a:lstStyle/>
        <a:p>
          <a:r>
            <a:rPr lang="en-US" dirty="0"/>
            <a:t>Execute the PM plan. </a:t>
          </a:r>
        </a:p>
      </dgm:t>
    </dgm:pt>
    <dgm:pt modelId="{26F6E644-26CB-4B12-BABE-FEB443F7E065}" type="sibTrans" cxnId="{94F49E5C-5F5D-40E6-87CF-F7C5ECEE194B}">
      <dgm:prSet/>
      <dgm:spPr/>
      <dgm:t>
        <a:bodyPr/>
        <a:lstStyle/>
        <a:p>
          <a:endParaRPr lang="en-US"/>
        </a:p>
      </dgm:t>
    </dgm:pt>
    <dgm:pt modelId="{CEB3B0BA-E82F-46C1-A2D9-4900B3AE5222}" type="parTrans" cxnId="{94F49E5C-5F5D-40E6-87CF-F7C5ECEE194B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4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3"/>
      <dgm:spPr/>
    </dgm:pt>
    <dgm:pt modelId="{770D2183-6F0C-46AF-9288-C8CFB6B23B88}" type="pres">
      <dgm:prSet presAssocID="{3B8BC21B-7BC8-4500-85B0-B3A95F4161E5}" presName="connectorText" presStyleLbl="sibTrans1D1" presStyleIdx="0" presStyleCnt="13"/>
      <dgm:spPr/>
    </dgm:pt>
    <dgm:pt modelId="{0A33F89D-7DF0-4AC9-A228-ED1E8F55F032}" type="pres">
      <dgm:prSet presAssocID="{7446A2C2-D080-46A7-AAC4-278E83645497}" presName="node" presStyleLbl="node1" presStyleIdx="1" presStyleCnt="14">
        <dgm:presLayoutVars>
          <dgm:bulletEnabled val="1"/>
        </dgm:presLayoutVars>
      </dgm:prSet>
      <dgm:spPr/>
    </dgm:pt>
    <dgm:pt modelId="{54D54817-7968-416D-8DF9-C60C475A5482}" type="pres">
      <dgm:prSet presAssocID="{26F6E644-26CB-4B12-BABE-FEB443F7E065}" presName="sibTrans" presStyleLbl="sibTrans1D1" presStyleIdx="1" presStyleCnt="13"/>
      <dgm:spPr/>
    </dgm:pt>
    <dgm:pt modelId="{2C5EEC28-1385-4598-9F33-F73798E5452F}" type="pres">
      <dgm:prSet presAssocID="{26F6E644-26CB-4B12-BABE-FEB443F7E065}" presName="connectorText" presStyleLbl="sibTrans1D1" presStyleIdx="1" presStyleCnt="13"/>
      <dgm:spPr/>
    </dgm:pt>
    <dgm:pt modelId="{36DF2FD5-D92A-486A-A5EF-B5ED082948CD}" type="pres">
      <dgm:prSet presAssocID="{8E2E8938-25A3-4EA0-9C79-50F294BFD7AC}" presName="node" presStyleLbl="node1" presStyleIdx="2" presStyleCnt="14">
        <dgm:presLayoutVars>
          <dgm:bulletEnabled val="1"/>
        </dgm:presLayoutVars>
      </dgm:prSet>
      <dgm:spPr/>
    </dgm:pt>
    <dgm:pt modelId="{F90DD44C-9F77-4B3F-8357-D41F3DF3D829}" type="pres">
      <dgm:prSet presAssocID="{8F026036-766B-478C-844A-B22F0CEA61FA}" presName="sibTrans" presStyleLbl="sibTrans1D1" presStyleIdx="2" presStyleCnt="13"/>
      <dgm:spPr/>
    </dgm:pt>
    <dgm:pt modelId="{E93D36D2-6D12-4912-ACB4-92BE005251D5}" type="pres">
      <dgm:prSet presAssocID="{8F026036-766B-478C-844A-B22F0CEA61FA}" presName="connectorText" presStyleLbl="sibTrans1D1" presStyleIdx="2" presStyleCnt="13"/>
      <dgm:spPr/>
    </dgm:pt>
    <dgm:pt modelId="{EFFC1067-6897-45F8-B20C-C14D1139D7BF}" type="pres">
      <dgm:prSet presAssocID="{0597AC1C-E18D-45E7-BD33-F3A9DDEF87B5}" presName="node" presStyleLbl="node1" presStyleIdx="3" presStyleCnt="14">
        <dgm:presLayoutVars>
          <dgm:bulletEnabled val="1"/>
        </dgm:presLayoutVars>
      </dgm:prSet>
      <dgm:spPr/>
    </dgm:pt>
    <dgm:pt modelId="{0048FCA9-5B4C-4571-A598-EC7338D38249}" type="pres">
      <dgm:prSet presAssocID="{A7FF170C-360D-4060-A4D6-374492C9D1E8}" presName="sibTrans" presStyleLbl="sibTrans1D1" presStyleIdx="3" presStyleCnt="13"/>
      <dgm:spPr/>
    </dgm:pt>
    <dgm:pt modelId="{C9FAAFA7-D6E2-4B6A-B411-3F216308DA56}" type="pres">
      <dgm:prSet presAssocID="{A7FF170C-360D-4060-A4D6-374492C9D1E8}" presName="connectorText" presStyleLbl="sibTrans1D1" presStyleIdx="3" presStyleCnt="13"/>
      <dgm:spPr/>
    </dgm:pt>
    <dgm:pt modelId="{3DF0E6D0-6FA3-4DA1-A7FB-88C5C5E36300}" type="pres">
      <dgm:prSet presAssocID="{DF03E25D-299A-4C99-BC48-0DDA598DD61D}" presName="node" presStyleLbl="node1" presStyleIdx="4" presStyleCnt="14">
        <dgm:presLayoutVars>
          <dgm:bulletEnabled val="1"/>
        </dgm:presLayoutVars>
      </dgm:prSet>
      <dgm:spPr/>
    </dgm:pt>
    <dgm:pt modelId="{50A2AF8C-87A3-49A6-9DDD-9FB2527CFA4E}" type="pres">
      <dgm:prSet presAssocID="{C7F48979-3CC5-40BE-ABBC-FD917404B3CB}" presName="sibTrans" presStyleLbl="sibTrans1D1" presStyleIdx="4" presStyleCnt="13"/>
      <dgm:spPr/>
    </dgm:pt>
    <dgm:pt modelId="{F385E876-1466-43D5-BE80-905D302CB4B8}" type="pres">
      <dgm:prSet presAssocID="{C7F48979-3CC5-40BE-ABBC-FD917404B3CB}" presName="connectorText" presStyleLbl="sibTrans1D1" presStyleIdx="4" presStyleCnt="13"/>
      <dgm:spPr/>
    </dgm:pt>
    <dgm:pt modelId="{6A0930C1-718A-4A53-85D0-7A75C81E61C8}" type="pres">
      <dgm:prSet presAssocID="{C9A036EE-4FC7-489F-9692-AC4C7FA31FE0}" presName="node" presStyleLbl="node1" presStyleIdx="5" presStyleCnt="14">
        <dgm:presLayoutVars>
          <dgm:bulletEnabled val="1"/>
        </dgm:presLayoutVars>
      </dgm:prSet>
      <dgm:spPr/>
    </dgm:pt>
    <dgm:pt modelId="{5F87C36E-70AB-4BA7-97AA-E1644F9BDA05}" type="pres">
      <dgm:prSet presAssocID="{009B10C5-C93C-4732-BEE1-8246355231F0}" presName="sibTrans" presStyleLbl="sibTrans1D1" presStyleIdx="5" presStyleCnt="13"/>
      <dgm:spPr/>
    </dgm:pt>
    <dgm:pt modelId="{8190A1B8-7FB0-4B24-A3E3-D4A2ED5AE811}" type="pres">
      <dgm:prSet presAssocID="{009B10C5-C93C-4732-BEE1-8246355231F0}" presName="connectorText" presStyleLbl="sibTrans1D1" presStyleIdx="5" presStyleCnt="13"/>
      <dgm:spPr/>
    </dgm:pt>
    <dgm:pt modelId="{7E5D11DA-D2FA-474B-8B8A-482C1BDB7E1D}" type="pres">
      <dgm:prSet presAssocID="{23295C1F-6A3D-4719-8D1D-54E5D59F25CC}" presName="node" presStyleLbl="node1" presStyleIdx="6" presStyleCnt="14">
        <dgm:presLayoutVars>
          <dgm:bulletEnabled val="1"/>
        </dgm:presLayoutVars>
      </dgm:prSet>
      <dgm:spPr/>
    </dgm:pt>
    <dgm:pt modelId="{3EE7E937-6A6A-43CF-91DC-847D45662A62}" type="pres">
      <dgm:prSet presAssocID="{6A8AA349-3D4A-4DDC-A29E-480D427EEA69}" presName="sibTrans" presStyleLbl="sibTrans1D1" presStyleIdx="6" presStyleCnt="13"/>
      <dgm:spPr/>
    </dgm:pt>
    <dgm:pt modelId="{3F6C9568-4C19-49AC-AACD-8038C130D7BA}" type="pres">
      <dgm:prSet presAssocID="{6A8AA349-3D4A-4DDC-A29E-480D427EEA69}" presName="connectorText" presStyleLbl="sibTrans1D1" presStyleIdx="6" presStyleCnt="13"/>
      <dgm:spPr/>
    </dgm:pt>
    <dgm:pt modelId="{6DD17883-A6BE-4D71-9510-C3461EBEB045}" type="pres">
      <dgm:prSet presAssocID="{88CD5FAC-3465-41D7-A6AF-366A11E8E06D}" presName="node" presStyleLbl="node1" presStyleIdx="7" presStyleCnt="14">
        <dgm:presLayoutVars>
          <dgm:bulletEnabled val="1"/>
        </dgm:presLayoutVars>
      </dgm:prSet>
      <dgm:spPr/>
    </dgm:pt>
    <dgm:pt modelId="{88366243-8A5A-4FED-BF1A-97CE47E824C4}" type="pres">
      <dgm:prSet presAssocID="{DD6EF6FE-09D4-4A61-B3BB-97986EABAF22}" presName="sibTrans" presStyleLbl="sibTrans1D1" presStyleIdx="7" presStyleCnt="13"/>
      <dgm:spPr/>
    </dgm:pt>
    <dgm:pt modelId="{CD45D6F1-35CE-4544-A600-AB1D4183646E}" type="pres">
      <dgm:prSet presAssocID="{DD6EF6FE-09D4-4A61-B3BB-97986EABAF22}" presName="connectorText" presStyleLbl="sibTrans1D1" presStyleIdx="7" presStyleCnt="13"/>
      <dgm:spPr/>
    </dgm:pt>
    <dgm:pt modelId="{E0D76AB7-89CD-4D28-85BA-21323802D2CF}" type="pres">
      <dgm:prSet presAssocID="{B1E7EDEB-7458-4DD1-AE2A-8416DA27E60D}" presName="node" presStyleLbl="node1" presStyleIdx="8" presStyleCnt="14">
        <dgm:presLayoutVars>
          <dgm:bulletEnabled val="1"/>
        </dgm:presLayoutVars>
      </dgm:prSet>
      <dgm:spPr/>
    </dgm:pt>
    <dgm:pt modelId="{0C33A794-01AD-4FB6-8CC7-0DBCCA56A571}" type="pres">
      <dgm:prSet presAssocID="{0ABF8544-C09A-438D-B193-381A3BDF5676}" presName="sibTrans" presStyleLbl="sibTrans1D1" presStyleIdx="8" presStyleCnt="13"/>
      <dgm:spPr/>
    </dgm:pt>
    <dgm:pt modelId="{4F3ED6BE-235D-450F-8CCD-C7B8AE30272E}" type="pres">
      <dgm:prSet presAssocID="{0ABF8544-C09A-438D-B193-381A3BDF5676}" presName="connectorText" presStyleLbl="sibTrans1D1" presStyleIdx="8" presStyleCnt="13"/>
      <dgm:spPr/>
    </dgm:pt>
    <dgm:pt modelId="{6C073909-E5C2-4A56-96FC-963C60E1D521}" type="pres">
      <dgm:prSet presAssocID="{F9FBAF84-EA2D-4E34-A2D2-CC5125583BAE}" presName="node" presStyleLbl="node1" presStyleIdx="9" presStyleCnt="14">
        <dgm:presLayoutVars>
          <dgm:bulletEnabled val="1"/>
        </dgm:presLayoutVars>
      </dgm:prSet>
      <dgm:spPr/>
    </dgm:pt>
    <dgm:pt modelId="{08453BD6-AD49-4FF5-A5DF-B3E16B96AACC}" type="pres">
      <dgm:prSet presAssocID="{0B0CB77E-1244-4F12-8A3C-4909FC884FF1}" presName="sibTrans" presStyleLbl="sibTrans1D1" presStyleIdx="9" presStyleCnt="13"/>
      <dgm:spPr/>
    </dgm:pt>
    <dgm:pt modelId="{E3461DE6-EF63-4217-B9E9-042D5C55733D}" type="pres">
      <dgm:prSet presAssocID="{0B0CB77E-1244-4F12-8A3C-4909FC884FF1}" presName="connectorText" presStyleLbl="sibTrans1D1" presStyleIdx="9" presStyleCnt="13"/>
      <dgm:spPr/>
    </dgm:pt>
    <dgm:pt modelId="{3EDCC046-197C-44ED-9B65-DBDDD42A301C}" type="pres">
      <dgm:prSet presAssocID="{72FA997C-58E4-4B66-BA52-13AA9A9BA955}" presName="node" presStyleLbl="node1" presStyleIdx="10" presStyleCnt="14">
        <dgm:presLayoutVars>
          <dgm:bulletEnabled val="1"/>
        </dgm:presLayoutVars>
      </dgm:prSet>
      <dgm:spPr/>
    </dgm:pt>
    <dgm:pt modelId="{DE14FDD7-151B-4FFE-BF9F-ACCA46B6E746}" type="pres">
      <dgm:prSet presAssocID="{A7880A88-4DB6-4D65-8CFC-6AD397B203DD}" presName="sibTrans" presStyleLbl="sibTrans1D1" presStyleIdx="10" presStyleCnt="13"/>
      <dgm:spPr/>
    </dgm:pt>
    <dgm:pt modelId="{4CBC29ED-8ED0-49BA-A6D7-3AFD9EB92282}" type="pres">
      <dgm:prSet presAssocID="{A7880A88-4DB6-4D65-8CFC-6AD397B203DD}" presName="connectorText" presStyleLbl="sibTrans1D1" presStyleIdx="10" presStyleCnt="13"/>
      <dgm:spPr/>
    </dgm:pt>
    <dgm:pt modelId="{5822C058-BBD8-490A-B532-C42127C80AAB}" type="pres">
      <dgm:prSet presAssocID="{CC4ECAAF-0C0C-46F2-88B8-F89B787AB261}" presName="node" presStyleLbl="node1" presStyleIdx="11" presStyleCnt="14">
        <dgm:presLayoutVars>
          <dgm:bulletEnabled val="1"/>
        </dgm:presLayoutVars>
      </dgm:prSet>
      <dgm:spPr/>
    </dgm:pt>
    <dgm:pt modelId="{30CA9179-63E0-4D5B-9F91-83BF104D5C1F}" type="pres">
      <dgm:prSet presAssocID="{960530CD-791F-49CE-8753-76BFBD55CE51}" presName="sibTrans" presStyleLbl="sibTrans1D1" presStyleIdx="11" presStyleCnt="13"/>
      <dgm:spPr/>
    </dgm:pt>
    <dgm:pt modelId="{D5114225-1D89-4A42-8650-D3D18B22273D}" type="pres">
      <dgm:prSet presAssocID="{960530CD-791F-49CE-8753-76BFBD55CE51}" presName="connectorText" presStyleLbl="sibTrans1D1" presStyleIdx="11" presStyleCnt="13"/>
      <dgm:spPr/>
    </dgm:pt>
    <dgm:pt modelId="{5F2706F8-3B13-43F3-A94F-4ACC10E1A70D}" type="pres">
      <dgm:prSet presAssocID="{7C8E702C-1E40-43F0-AC91-BDA2942EDE21}" presName="node" presStyleLbl="node1" presStyleIdx="12" presStyleCnt="14">
        <dgm:presLayoutVars>
          <dgm:bulletEnabled val="1"/>
        </dgm:presLayoutVars>
      </dgm:prSet>
      <dgm:spPr/>
    </dgm:pt>
    <dgm:pt modelId="{B37E39EF-E3CA-4FD8-8408-F393E6ACE7C1}" type="pres">
      <dgm:prSet presAssocID="{2F407B6C-1F21-4022-81D3-A73083D9635D}" presName="sibTrans" presStyleLbl="sibTrans1D1" presStyleIdx="12" presStyleCnt="13"/>
      <dgm:spPr/>
    </dgm:pt>
    <dgm:pt modelId="{C4D95C18-51E5-4289-9E4B-F17C4F378710}" type="pres">
      <dgm:prSet presAssocID="{2F407B6C-1F21-4022-81D3-A73083D9635D}" presName="connectorText" presStyleLbl="sibTrans1D1" presStyleIdx="12" presStyleCnt="13"/>
      <dgm:spPr/>
    </dgm:pt>
    <dgm:pt modelId="{61D9D320-E57C-46A0-AF3C-5339CD581B8E}" type="pres">
      <dgm:prSet presAssocID="{1960AA94-F13B-420C-B80A-2C2D62EF3C61}" presName="node" presStyleLbl="node1" presStyleIdx="13" presStyleCnt="14">
        <dgm:presLayoutVars>
          <dgm:bulletEnabled val="1"/>
        </dgm:presLayoutVars>
      </dgm:prSet>
      <dgm:spPr/>
    </dgm:pt>
  </dgm:ptLst>
  <dgm:cxnLst>
    <dgm:cxn modelId="{1E5A0B03-7FD7-44C0-BEF1-CFF3D06ECF2E}" srcId="{961E72E5-75C4-4B03-A804-26DC26D4127F}" destId="{CC4ECAAF-0C0C-46F2-88B8-F89B787AB261}" srcOrd="11" destOrd="0" parTransId="{8E5AFB0F-3C20-4B8F-8DC7-9B7499DFCF63}" sibTransId="{960530CD-791F-49CE-8753-76BFBD55CE51}"/>
    <dgm:cxn modelId="{36F9DE07-21AA-44E6-AD72-1900EBF437CC}" type="presOf" srcId="{DD6EF6FE-09D4-4A61-B3BB-97986EABAF22}" destId="{CD45D6F1-35CE-4544-A600-AB1D4183646E}" srcOrd="1" destOrd="0" presId="urn:microsoft.com/office/officeart/2005/8/layout/bProcess3"/>
    <dgm:cxn modelId="{19A8230C-CEB0-4090-A818-8542730167E5}" type="presOf" srcId="{3B8BC21B-7BC8-4500-85B0-B3A95F4161E5}" destId="{770D2183-6F0C-46AF-9288-C8CFB6B23B88}" srcOrd="1" destOrd="0" presId="urn:microsoft.com/office/officeart/2005/8/layout/bProcess3"/>
    <dgm:cxn modelId="{7190B612-569B-4D9E-A100-1CD04C459CC8}" type="presOf" srcId="{C7F48979-3CC5-40BE-ABBC-FD917404B3CB}" destId="{50A2AF8C-87A3-49A6-9DDD-9FB2527CFA4E}" srcOrd="0" destOrd="0" presId="urn:microsoft.com/office/officeart/2005/8/layout/bProcess3"/>
    <dgm:cxn modelId="{CB10F117-BF52-41AF-BEFA-B30D63E69029}" type="presOf" srcId="{A7FF170C-360D-4060-A4D6-374492C9D1E8}" destId="{0048FCA9-5B4C-4571-A598-EC7338D38249}" srcOrd="0" destOrd="0" presId="urn:microsoft.com/office/officeart/2005/8/layout/bProcess3"/>
    <dgm:cxn modelId="{5E061719-EF87-4436-8612-9178B12FA6E9}" type="presOf" srcId="{8E2E8938-25A3-4EA0-9C79-50F294BFD7AC}" destId="{36DF2FD5-D92A-486A-A5EF-B5ED082948CD}" srcOrd="0" destOrd="0" presId="urn:microsoft.com/office/officeart/2005/8/layout/bProcess3"/>
    <dgm:cxn modelId="{8C111921-4E2D-4D11-B0B2-B91522507C58}" type="presOf" srcId="{7446A2C2-D080-46A7-AAC4-278E83645497}" destId="{0A33F89D-7DF0-4AC9-A228-ED1E8F55F032}" srcOrd="0" destOrd="0" presId="urn:microsoft.com/office/officeart/2005/8/layout/bProcess3"/>
    <dgm:cxn modelId="{396BB523-EA4D-4EE4-95AC-884102210CE9}" type="presOf" srcId="{0597AC1C-E18D-45E7-BD33-F3A9DDEF87B5}" destId="{EFFC1067-6897-45F8-B20C-C14D1139D7B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62C23631-7301-4C58-A118-CDEE462D0B8C}" srcId="{961E72E5-75C4-4B03-A804-26DC26D4127F}" destId="{C9A036EE-4FC7-489F-9692-AC4C7FA31FE0}" srcOrd="5" destOrd="0" parTransId="{E662798C-B25D-40EA-99F3-71DAA640E298}" sibTransId="{009B10C5-C93C-4732-BEE1-8246355231F0}"/>
    <dgm:cxn modelId="{06D25932-CCB5-4919-971C-014C725E56D2}" type="presOf" srcId="{B1E7EDEB-7458-4DD1-AE2A-8416DA27E60D}" destId="{E0D76AB7-89CD-4D28-85BA-21323802D2CF}" srcOrd="0" destOrd="0" presId="urn:microsoft.com/office/officeart/2005/8/layout/bProcess3"/>
    <dgm:cxn modelId="{6C65AC36-C5E3-4EB6-B5EC-AD6DCD7C9636}" type="presOf" srcId="{6A8AA349-3D4A-4DDC-A29E-480D427EEA69}" destId="{3F6C9568-4C19-49AC-AACD-8038C130D7BA}" srcOrd="1" destOrd="0" presId="urn:microsoft.com/office/officeart/2005/8/layout/bProcess3"/>
    <dgm:cxn modelId="{B7196E3A-C023-47EA-B548-6CB7819AA7B8}" type="presOf" srcId="{A7880A88-4DB6-4D65-8CFC-6AD397B203DD}" destId="{4CBC29ED-8ED0-49BA-A6D7-3AFD9EB92282}" srcOrd="1" destOrd="0" presId="urn:microsoft.com/office/officeart/2005/8/layout/bProcess3"/>
    <dgm:cxn modelId="{32EDBE3B-5AC6-4388-BED8-B61DE76D2812}" type="presOf" srcId="{A7880A88-4DB6-4D65-8CFC-6AD397B203DD}" destId="{DE14FDD7-151B-4FFE-BF9F-ACCA46B6E746}" srcOrd="0" destOrd="0" presId="urn:microsoft.com/office/officeart/2005/8/layout/bProcess3"/>
    <dgm:cxn modelId="{6EB75F42-1022-4EE3-8645-9B4A37B55312}" srcId="{961E72E5-75C4-4B03-A804-26DC26D4127F}" destId="{F9FBAF84-EA2D-4E34-A2D2-CC5125583BAE}" srcOrd="9" destOrd="0" parTransId="{6BAF6712-A37A-4E57-9BBD-BB1C8A1893FD}" sibTransId="{0B0CB77E-1244-4F12-8A3C-4909FC884FF1}"/>
    <dgm:cxn modelId="{8ACA8C42-B5EF-4472-8EE9-1A978C76D8A7}" type="presOf" srcId="{2F407B6C-1F21-4022-81D3-A73083D9635D}" destId="{B37E39EF-E3CA-4FD8-8408-F393E6ACE7C1}" srcOrd="0" destOrd="0" presId="urn:microsoft.com/office/officeart/2005/8/layout/bProcess3"/>
    <dgm:cxn modelId="{2D2C4C43-0B72-4739-9923-7FC1609C711B}" srcId="{961E72E5-75C4-4B03-A804-26DC26D4127F}" destId="{72FA997C-58E4-4B66-BA52-13AA9A9BA955}" srcOrd="10" destOrd="0" parTransId="{BFBC5F86-7E18-4700-AF12-FBCC2E81AB73}" sibTransId="{A7880A88-4DB6-4D65-8CFC-6AD397B203DD}"/>
    <dgm:cxn modelId="{D0B78D45-4869-43FC-8647-5BED75385A21}" srcId="{961E72E5-75C4-4B03-A804-26DC26D4127F}" destId="{88CD5FAC-3465-41D7-A6AF-366A11E8E06D}" srcOrd="7" destOrd="0" parTransId="{3C65EB6D-9FB0-4544-970C-3F3FB58734D7}" sibTransId="{DD6EF6FE-09D4-4A61-B3BB-97986EABAF22}"/>
    <dgm:cxn modelId="{5D108848-9D8C-402D-BF17-FD373EBFD00F}" type="presOf" srcId="{8F026036-766B-478C-844A-B22F0CEA61FA}" destId="{E93D36D2-6D12-4912-ACB4-92BE005251D5}" srcOrd="1" destOrd="0" presId="urn:microsoft.com/office/officeart/2005/8/layout/bProcess3"/>
    <dgm:cxn modelId="{612A224F-91E1-4A76-9C94-415DD844B878}" type="presOf" srcId="{0B0CB77E-1244-4F12-8A3C-4909FC884FF1}" destId="{08453BD6-AD49-4FF5-A5DF-B3E16B96AACC}" srcOrd="0" destOrd="0" presId="urn:microsoft.com/office/officeart/2005/8/layout/bProcess3"/>
    <dgm:cxn modelId="{F8523552-9F4A-4ADD-BAE3-3B1F51163BB3}" type="presOf" srcId="{88CD5FAC-3465-41D7-A6AF-366A11E8E06D}" destId="{6DD17883-A6BE-4D71-9510-C3461EBEB045}" srcOrd="0" destOrd="0" presId="urn:microsoft.com/office/officeart/2005/8/layout/bProcess3"/>
    <dgm:cxn modelId="{48717756-8DF7-43AF-AFA2-CB4153C31494}" type="presOf" srcId="{8F026036-766B-478C-844A-B22F0CEA61FA}" destId="{F90DD44C-9F77-4B3F-8357-D41F3DF3D829}" srcOrd="0" destOrd="0" presId="urn:microsoft.com/office/officeart/2005/8/layout/bProcess3"/>
    <dgm:cxn modelId="{7D9D2A59-B390-417F-B4C8-C9A3A73FC990}" srcId="{961E72E5-75C4-4B03-A804-26DC26D4127F}" destId="{B1E7EDEB-7458-4DD1-AE2A-8416DA27E60D}" srcOrd="8" destOrd="0" parTransId="{2BC3BE8D-BAD7-4852-8A0D-CE6C827628C4}" sibTransId="{0ABF8544-C09A-438D-B193-381A3BDF5676}"/>
    <dgm:cxn modelId="{FE6FEB59-A18B-4317-9C16-DB923A629A19}" type="presOf" srcId="{0ABF8544-C09A-438D-B193-381A3BDF5676}" destId="{0C33A794-01AD-4FB6-8CC7-0DBCCA56A571}" srcOrd="0" destOrd="0" presId="urn:microsoft.com/office/officeart/2005/8/layout/bProcess3"/>
    <dgm:cxn modelId="{B848D15A-1874-4649-AB9D-AD5766BB8B97}" type="presOf" srcId="{CC4ECAAF-0C0C-46F2-88B8-F89B787AB261}" destId="{5822C058-BBD8-490A-B532-C42127C80AAB}" srcOrd="0" destOrd="0" presId="urn:microsoft.com/office/officeart/2005/8/layout/bProcess3"/>
    <dgm:cxn modelId="{94F49E5C-5F5D-40E6-87CF-F7C5ECEE194B}" srcId="{961E72E5-75C4-4B03-A804-26DC26D4127F}" destId="{7446A2C2-D080-46A7-AAC4-278E83645497}" srcOrd="1" destOrd="0" parTransId="{CEB3B0BA-E82F-46C1-A2D9-4900B3AE5222}" sibTransId="{26F6E644-26CB-4B12-BABE-FEB443F7E065}"/>
    <dgm:cxn modelId="{1B41F560-4085-4E93-99F5-1DBD45C4F649}" type="presOf" srcId="{26F6E644-26CB-4B12-BABE-FEB443F7E065}" destId="{2C5EEC28-1385-4598-9F33-F73798E5452F}" srcOrd="1" destOrd="0" presId="urn:microsoft.com/office/officeart/2005/8/layout/bProcess3"/>
    <dgm:cxn modelId="{D5E2BF61-2333-4BD5-B3A1-1ABE52AF667D}" type="presOf" srcId="{1960AA94-F13B-420C-B80A-2C2D62EF3C61}" destId="{61D9D320-E57C-46A0-AF3C-5339CD581B8E}" srcOrd="0" destOrd="0" presId="urn:microsoft.com/office/officeart/2005/8/layout/bProcess3"/>
    <dgm:cxn modelId="{D863A567-FFCC-4EF2-8EE1-A1EB0C082721}" type="presOf" srcId="{DF03E25D-299A-4C99-BC48-0DDA598DD61D}" destId="{3DF0E6D0-6FA3-4DA1-A7FB-88C5C5E36300}" srcOrd="0" destOrd="0" presId="urn:microsoft.com/office/officeart/2005/8/layout/bProcess3"/>
    <dgm:cxn modelId="{D4292A68-5748-41AB-B13C-15670EF58A62}" srcId="{961E72E5-75C4-4B03-A804-26DC26D4127F}" destId="{0597AC1C-E18D-45E7-BD33-F3A9DDEF87B5}" srcOrd="3" destOrd="0" parTransId="{90FE82AA-C524-447E-9099-319E54FC57DC}" sibTransId="{A7FF170C-360D-4060-A4D6-374492C9D1E8}"/>
    <dgm:cxn modelId="{F38CA273-959B-4AA4-A240-A6CE7F428E7E}" type="presOf" srcId="{7C8E702C-1E40-43F0-AC91-BDA2942EDE21}" destId="{5F2706F8-3B13-43F3-A94F-4ACC10E1A70D}" srcOrd="0" destOrd="0" presId="urn:microsoft.com/office/officeart/2005/8/layout/bProcess3"/>
    <dgm:cxn modelId="{FCD26E74-37C2-4E54-B363-67D759EF2A2C}" type="presOf" srcId="{0B0CB77E-1244-4F12-8A3C-4909FC884FF1}" destId="{E3461DE6-EF63-4217-B9E9-042D5C55733D}" srcOrd="1" destOrd="0" presId="urn:microsoft.com/office/officeart/2005/8/layout/bProcess3"/>
    <dgm:cxn modelId="{7ACF7075-5D1F-45C5-BE12-10160361A569}" srcId="{961E72E5-75C4-4B03-A804-26DC26D4127F}" destId="{7C8E702C-1E40-43F0-AC91-BDA2942EDE21}" srcOrd="12" destOrd="0" parTransId="{7AEB859B-C393-4EB5-87DD-140F8E75F6EF}" sibTransId="{2F407B6C-1F21-4022-81D3-A73083D9635D}"/>
    <dgm:cxn modelId="{2C3D8977-4D6B-4F3E-83A2-995D71F1BDF5}" type="presOf" srcId="{26F6E644-26CB-4B12-BABE-FEB443F7E065}" destId="{54D54817-7968-416D-8DF9-C60C475A5482}" srcOrd="0" destOrd="0" presId="urn:microsoft.com/office/officeart/2005/8/layout/bProcess3"/>
    <dgm:cxn modelId="{81286483-C330-49BA-961F-568BD5799A55}" type="presOf" srcId="{961E72E5-75C4-4B03-A804-26DC26D4127F}" destId="{7C2EC096-D478-4693-A09F-027DD8FECB08}" srcOrd="0" destOrd="0" presId="urn:microsoft.com/office/officeart/2005/8/layout/bProcess3"/>
    <dgm:cxn modelId="{AA11B586-02D6-4D39-97B5-586404BA553D}" type="presOf" srcId="{F9FBAF84-EA2D-4E34-A2D2-CC5125583BAE}" destId="{6C073909-E5C2-4A56-96FC-963C60E1D521}" srcOrd="0" destOrd="0" presId="urn:microsoft.com/office/officeart/2005/8/layout/bProcess3"/>
    <dgm:cxn modelId="{27AFA38F-9B3F-4757-9837-0F236E7E17CA}" srcId="{961E72E5-75C4-4B03-A804-26DC26D4127F}" destId="{23295C1F-6A3D-4719-8D1D-54E5D59F25CC}" srcOrd="6" destOrd="0" parTransId="{D08736F9-734F-4080-8B87-97BD9F44AA3D}" sibTransId="{6A8AA349-3D4A-4DDC-A29E-480D427EEA69}"/>
    <dgm:cxn modelId="{0D1EDA91-B73F-4DD6-99F0-F51100396377}" srcId="{961E72E5-75C4-4B03-A804-26DC26D4127F}" destId="{1960AA94-F13B-420C-B80A-2C2D62EF3C61}" srcOrd="13" destOrd="0" parTransId="{1BCA756D-81BC-490F-9622-91B22B77A470}" sibTransId="{0824CE12-05D8-440B-B25F-A0F3A09BAACD}"/>
    <dgm:cxn modelId="{C1FCD592-7A3C-46D7-A0ED-C94C6BB556C0}" type="presOf" srcId="{960530CD-791F-49CE-8753-76BFBD55CE51}" destId="{30CA9179-63E0-4D5B-9F91-83BF104D5C1F}" srcOrd="0" destOrd="0" presId="urn:microsoft.com/office/officeart/2005/8/layout/bProcess3"/>
    <dgm:cxn modelId="{753D3C98-509D-4E42-98D4-BB8EC1C944F8}" type="presOf" srcId="{960530CD-791F-49CE-8753-76BFBD55CE51}" destId="{D5114225-1D89-4A42-8650-D3D18B22273D}" srcOrd="1" destOrd="0" presId="urn:microsoft.com/office/officeart/2005/8/layout/bProcess3"/>
    <dgm:cxn modelId="{D05C9FA8-2049-4CAE-9815-645D5D821594}" type="presOf" srcId="{009B10C5-C93C-4732-BEE1-8246355231F0}" destId="{5F87C36E-70AB-4BA7-97AA-E1644F9BDA05}" srcOrd="0" destOrd="0" presId="urn:microsoft.com/office/officeart/2005/8/layout/bProcess3"/>
    <dgm:cxn modelId="{09F2D1B1-E81E-408B-ACA7-7106921027C4}" srcId="{961E72E5-75C4-4B03-A804-26DC26D4127F}" destId="{8E2E8938-25A3-4EA0-9C79-50F294BFD7AC}" srcOrd="2" destOrd="0" parTransId="{40AC6ECD-73F1-4A1A-B676-DDF59387E3A6}" sibTransId="{8F026036-766B-478C-844A-B22F0CEA61FA}"/>
    <dgm:cxn modelId="{908D7DB2-F51F-4245-84F7-5B6F43915BC5}" type="presOf" srcId="{0CFEF47F-F54C-4091-93E0-E29A3415305B}" destId="{415B3C30-75E0-4D86-928E-9B3CB101D7CE}" srcOrd="0" destOrd="0" presId="urn:microsoft.com/office/officeart/2005/8/layout/bProcess3"/>
    <dgm:cxn modelId="{4DFDC8BB-765E-4DE6-95C0-657DEC170B7E}" srcId="{961E72E5-75C4-4B03-A804-26DC26D4127F}" destId="{DF03E25D-299A-4C99-BC48-0DDA598DD61D}" srcOrd="4" destOrd="0" parTransId="{47D04528-9B95-4594-9310-AD9DF9805AB9}" sibTransId="{C7F48979-3CC5-40BE-ABBC-FD917404B3CB}"/>
    <dgm:cxn modelId="{FC0447C3-94B2-4AB2-B3D6-706278ACF93D}" type="presOf" srcId="{2F407B6C-1F21-4022-81D3-A73083D9635D}" destId="{C4D95C18-51E5-4289-9E4B-F17C4F378710}" srcOrd="1" destOrd="0" presId="urn:microsoft.com/office/officeart/2005/8/layout/bProcess3"/>
    <dgm:cxn modelId="{2245E0C9-2ED4-4629-A413-3F8A5E4F58CD}" type="presOf" srcId="{DD6EF6FE-09D4-4A61-B3BB-97986EABAF22}" destId="{88366243-8A5A-4FED-BF1A-97CE47E824C4}" srcOrd="0" destOrd="0" presId="urn:microsoft.com/office/officeart/2005/8/layout/bProcess3"/>
    <dgm:cxn modelId="{D11B0CCB-684A-4365-87AA-739807BDC418}" type="presOf" srcId="{6A8AA349-3D4A-4DDC-A29E-480D427EEA69}" destId="{3EE7E937-6A6A-43CF-91DC-847D45662A62}" srcOrd="0" destOrd="0" presId="urn:microsoft.com/office/officeart/2005/8/layout/bProcess3"/>
    <dgm:cxn modelId="{3E677BCC-CE93-404F-94F5-B028E1D61270}" type="presOf" srcId="{C9A036EE-4FC7-489F-9692-AC4C7FA31FE0}" destId="{6A0930C1-718A-4A53-85D0-7A75C81E61C8}" srcOrd="0" destOrd="0" presId="urn:microsoft.com/office/officeart/2005/8/layout/bProcess3"/>
    <dgm:cxn modelId="{BF52CFCF-B4D5-4FE7-A27E-46C1642FCFE0}" type="presOf" srcId="{009B10C5-C93C-4732-BEE1-8246355231F0}" destId="{8190A1B8-7FB0-4B24-A3E3-D4A2ED5AE811}" srcOrd="1" destOrd="0" presId="urn:microsoft.com/office/officeart/2005/8/layout/bProcess3"/>
    <dgm:cxn modelId="{E9A337DD-9B1D-4FEA-ABE2-FB953309859B}" type="presOf" srcId="{A7FF170C-360D-4060-A4D6-374492C9D1E8}" destId="{C9FAAFA7-D6E2-4B6A-B411-3F216308DA56}" srcOrd="1" destOrd="0" presId="urn:microsoft.com/office/officeart/2005/8/layout/bProcess3"/>
    <dgm:cxn modelId="{17A922E6-2CF1-49D4-900B-88563BFBAF70}" type="presOf" srcId="{23295C1F-6A3D-4719-8D1D-54E5D59F25CC}" destId="{7E5D11DA-D2FA-474B-8B8A-482C1BDB7E1D}" srcOrd="0" destOrd="0" presId="urn:microsoft.com/office/officeart/2005/8/layout/bProcess3"/>
    <dgm:cxn modelId="{12ABBCF1-310E-4DBF-819C-73CD7B74319A}" type="presOf" srcId="{3B8BC21B-7BC8-4500-85B0-B3A95F4161E5}" destId="{DA7B52F4-F7D1-4293-B441-6FAA1582A874}" srcOrd="0" destOrd="0" presId="urn:microsoft.com/office/officeart/2005/8/layout/bProcess3"/>
    <dgm:cxn modelId="{1B7CEFF5-756B-4AE2-BD5E-0B3CBEC826CB}" type="presOf" srcId="{72FA997C-58E4-4B66-BA52-13AA9A9BA955}" destId="{3EDCC046-197C-44ED-9B65-DBDDD42A301C}" srcOrd="0" destOrd="0" presId="urn:microsoft.com/office/officeart/2005/8/layout/bProcess3"/>
    <dgm:cxn modelId="{01EF6CF8-658D-4A58-AAA9-E5F5F01C9992}" type="presOf" srcId="{C7F48979-3CC5-40BE-ABBC-FD917404B3CB}" destId="{F385E876-1466-43D5-BE80-905D302CB4B8}" srcOrd="1" destOrd="0" presId="urn:microsoft.com/office/officeart/2005/8/layout/bProcess3"/>
    <dgm:cxn modelId="{106AD1FE-FB7F-45AA-A618-5758EF6F11FB}" type="presOf" srcId="{0ABF8544-C09A-438D-B193-381A3BDF5676}" destId="{4F3ED6BE-235D-450F-8CCD-C7B8AE30272E}" srcOrd="1" destOrd="0" presId="urn:microsoft.com/office/officeart/2005/8/layout/bProcess3"/>
    <dgm:cxn modelId="{2C0813C8-E0EF-4D37-9054-AD9F25100FEF}" type="presParOf" srcId="{7C2EC096-D478-4693-A09F-027DD8FECB08}" destId="{415B3C30-75E0-4D86-928E-9B3CB101D7CE}" srcOrd="0" destOrd="0" presId="urn:microsoft.com/office/officeart/2005/8/layout/bProcess3"/>
    <dgm:cxn modelId="{E5337A79-800F-41A2-BA59-304329332F07}" type="presParOf" srcId="{7C2EC096-D478-4693-A09F-027DD8FECB08}" destId="{DA7B52F4-F7D1-4293-B441-6FAA1582A874}" srcOrd="1" destOrd="0" presId="urn:microsoft.com/office/officeart/2005/8/layout/bProcess3"/>
    <dgm:cxn modelId="{61383940-39F9-4EAE-9DD3-E6C3973CA04A}" type="presParOf" srcId="{DA7B52F4-F7D1-4293-B441-6FAA1582A874}" destId="{770D2183-6F0C-46AF-9288-C8CFB6B23B88}" srcOrd="0" destOrd="0" presId="urn:microsoft.com/office/officeart/2005/8/layout/bProcess3"/>
    <dgm:cxn modelId="{D5D184A1-5FA7-4D27-88B0-7DC7FBA9640B}" type="presParOf" srcId="{7C2EC096-D478-4693-A09F-027DD8FECB08}" destId="{0A33F89D-7DF0-4AC9-A228-ED1E8F55F032}" srcOrd="2" destOrd="0" presId="urn:microsoft.com/office/officeart/2005/8/layout/bProcess3"/>
    <dgm:cxn modelId="{D11EEECE-923A-4325-93AA-8AF6F93147F3}" type="presParOf" srcId="{7C2EC096-D478-4693-A09F-027DD8FECB08}" destId="{54D54817-7968-416D-8DF9-C60C475A5482}" srcOrd="3" destOrd="0" presId="urn:microsoft.com/office/officeart/2005/8/layout/bProcess3"/>
    <dgm:cxn modelId="{62A7A136-F0FA-4951-B8FC-2FB673AE8037}" type="presParOf" srcId="{54D54817-7968-416D-8DF9-C60C475A5482}" destId="{2C5EEC28-1385-4598-9F33-F73798E5452F}" srcOrd="0" destOrd="0" presId="urn:microsoft.com/office/officeart/2005/8/layout/bProcess3"/>
    <dgm:cxn modelId="{FB2F6659-2B99-4B0E-B3E4-6961B6E78A45}" type="presParOf" srcId="{7C2EC096-D478-4693-A09F-027DD8FECB08}" destId="{36DF2FD5-D92A-486A-A5EF-B5ED082948CD}" srcOrd="4" destOrd="0" presId="urn:microsoft.com/office/officeart/2005/8/layout/bProcess3"/>
    <dgm:cxn modelId="{43E14D3B-01D3-46A8-B37C-61859E9C3159}" type="presParOf" srcId="{7C2EC096-D478-4693-A09F-027DD8FECB08}" destId="{F90DD44C-9F77-4B3F-8357-D41F3DF3D829}" srcOrd="5" destOrd="0" presId="urn:microsoft.com/office/officeart/2005/8/layout/bProcess3"/>
    <dgm:cxn modelId="{A24DE4F7-5CD0-4770-86F4-76B6A6100DCD}" type="presParOf" srcId="{F90DD44C-9F77-4B3F-8357-D41F3DF3D829}" destId="{E93D36D2-6D12-4912-ACB4-92BE005251D5}" srcOrd="0" destOrd="0" presId="urn:microsoft.com/office/officeart/2005/8/layout/bProcess3"/>
    <dgm:cxn modelId="{6C0396BE-7B01-4907-8CED-783696C6A226}" type="presParOf" srcId="{7C2EC096-D478-4693-A09F-027DD8FECB08}" destId="{EFFC1067-6897-45F8-B20C-C14D1139D7BF}" srcOrd="6" destOrd="0" presId="urn:microsoft.com/office/officeart/2005/8/layout/bProcess3"/>
    <dgm:cxn modelId="{FAF3E131-03EF-403E-AAAC-82C8A7780331}" type="presParOf" srcId="{7C2EC096-D478-4693-A09F-027DD8FECB08}" destId="{0048FCA9-5B4C-4571-A598-EC7338D38249}" srcOrd="7" destOrd="0" presId="urn:microsoft.com/office/officeart/2005/8/layout/bProcess3"/>
    <dgm:cxn modelId="{9C0C24E7-D2A6-46EE-B386-79E555ACA172}" type="presParOf" srcId="{0048FCA9-5B4C-4571-A598-EC7338D38249}" destId="{C9FAAFA7-D6E2-4B6A-B411-3F216308DA56}" srcOrd="0" destOrd="0" presId="urn:microsoft.com/office/officeart/2005/8/layout/bProcess3"/>
    <dgm:cxn modelId="{D2BD2BD0-474D-43A7-B1B7-E4B2D139EADC}" type="presParOf" srcId="{7C2EC096-D478-4693-A09F-027DD8FECB08}" destId="{3DF0E6D0-6FA3-4DA1-A7FB-88C5C5E36300}" srcOrd="8" destOrd="0" presId="urn:microsoft.com/office/officeart/2005/8/layout/bProcess3"/>
    <dgm:cxn modelId="{525CF073-9B05-4264-B0D0-620246BF991A}" type="presParOf" srcId="{7C2EC096-D478-4693-A09F-027DD8FECB08}" destId="{50A2AF8C-87A3-49A6-9DDD-9FB2527CFA4E}" srcOrd="9" destOrd="0" presId="urn:microsoft.com/office/officeart/2005/8/layout/bProcess3"/>
    <dgm:cxn modelId="{F0AF3F82-092D-4762-AA8C-AB62E50C323A}" type="presParOf" srcId="{50A2AF8C-87A3-49A6-9DDD-9FB2527CFA4E}" destId="{F385E876-1466-43D5-BE80-905D302CB4B8}" srcOrd="0" destOrd="0" presId="urn:microsoft.com/office/officeart/2005/8/layout/bProcess3"/>
    <dgm:cxn modelId="{18DE4254-4FEB-47CC-A46B-CA6223E97C6E}" type="presParOf" srcId="{7C2EC096-D478-4693-A09F-027DD8FECB08}" destId="{6A0930C1-718A-4A53-85D0-7A75C81E61C8}" srcOrd="10" destOrd="0" presId="urn:microsoft.com/office/officeart/2005/8/layout/bProcess3"/>
    <dgm:cxn modelId="{D4596434-33B7-4078-8164-5563C592CDF9}" type="presParOf" srcId="{7C2EC096-D478-4693-A09F-027DD8FECB08}" destId="{5F87C36E-70AB-4BA7-97AA-E1644F9BDA05}" srcOrd="11" destOrd="0" presId="urn:microsoft.com/office/officeart/2005/8/layout/bProcess3"/>
    <dgm:cxn modelId="{F7BABF9C-73A0-47B3-A965-3DD7042233DD}" type="presParOf" srcId="{5F87C36E-70AB-4BA7-97AA-E1644F9BDA05}" destId="{8190A1B8-7FB0-4B24-A3E3-D4A2ED5AE811}" srcOrd="0" destOrd="0" presId="urn:microsoft.com/office/officeart/2005/8/layout/bProcess3"/>
    <dgm:cxn modelId="{D394A611-404C-4287-9B9E-1A5D80942C5E}" type="presParOf" srcId="{7C2EC096-D478-4693-A09F-027DD8FECB08}" destId="{7E5D11DA-D2FA-474B-8B8A-482C1BDB7E1D}" srcOrd="12" destOrd="0" presId="urn:microsoft.com/office/officeart/2005/8/layout/bProcess3"/>
    <dgm:cxn modelId="{787E1D68-9992-43CF-8206-5A7471B7B58A}" type="presParOf" srcId="{7C2EC096-D478-4693-A09F-027DD8FECB08}" destId="{3EE7E937-6A6A-43CF-91DC-847D45662A62}" srcOrd="13" destOrd="0" presId="urn:microsoft.com/office/officeart/2005/8/layout/bProcess3"/>
    <dgm:cxn modelId="{D9879DD9-AD39-43D7-84CA-41FB0B8CCA19}" type="presParOf" srcId="{3EE7E937-6A6A-43CF-91DC-847D45662A62}" destId="{3F6C9568-4C19-49AC-AACD-8038C130D7BA}" srcOrd="0" destOrd="0" presId="urn:microsoft.com/office/officeart/2005/8/layout/bProcess3"/>
    <dgm:cxn modelId="{0BA553C9-05A9-43BD-A158-2F96EB5CA815}" type="presParOf" srcId="{7C2EC096-D478-4693-A09F-027DD8FECB08}" destId="{6DD17883-A6BE-4D71-9510-C3461EBEB045}" srcOrd="14" destOrd="0" presId="urn:microsoft.com/office/officeart/2005/8/layout/bProcess3"/>
    <dgm:cxn modelId="{B6BA2B5B-97E5-499D-9712-474BF56C1087}" type="presParOf" srcId="{7C2EC096-D478-4693-A09F-027DD8FECB08}" destId="{88366243-8A5A-4FED-BF1A-97CE47E824C4}" srcOrd="15" destOrd="0" presId="urn:microsoft.com/office/officeart/2005/8/layout/bProcess3"/>
    <dgm:cxn modelId="{38F1C77A-5FD7-47EA-9871-E59E7A550DAE}" type="presParOf" srcId="{88366243-8A5A-4FED-BF1A-97CE47E824C4}" destId="{CD45D6F1-35CE-4544-A600-AB1D4183646E}" srcOrd="0" destOrd="0" presId="urn:microsoft.com/office/officeart/2005/8/layout/bProcess3"/>
    <dgm:cxn modelId="{45EEDF39-4A7F-4B38-BFC0-E3C0E4E960A0}" type="presParOf" srcId="{7C2EC096-D478-4693-A09F-027DD8FECB08}" destId="{E0D76AB7-89CD-4D28-85BA-21323802D2CF}" srcOrd="16" destOrd="0" presId="urn:microsoft.com/office/officeart/2005/8/layout/bProcess3"/>
    <dgm:cxn modelId="{96823112-63C8-4699-9C00-324A18F4405C}" type="presParOf" srcId="{7C2EC096-D478-4693-A09F-027DD8FECB08}" destId="{0C33A794-01AD-4FB6-8CC7-0DBCCA56A571}" srcOrd="17" destOrd="0" presId="urn:microsoft.com/office/officeart/2005/8/layout/bProcess3"/>
    <dgm:cxn modelId="{D58C3712-A88A-40D1-9182-867EEE631159}" type="presParOf" srcId="{0C33A794-01AD-4FB6-8CC7-0DBCCA56A571}" destId="{4F3ED6BE-235D-450F-8CCD-C7B8AE30272E}" srcOrd="0" destOrd="0" presId="urn:microsoft.com/office/officeart/2005/8/layout/bProcess3"/>
    <dgm:cxn modelId="{E0434953-6176-4841-9DBD-89F86D12935A}" type="presParOf" srcId="{7C2EC096-D478-4693-A09F-027DD8FECB08}" destId="{6C073909-E5C2-4A56-96FC-963C60E1D521}" srcOrd="18" destOrd="0" presId="urn:microsoft.com/office/officeart/2005/8/layout/bProcess3"/>
    <dgm:cxn modelId="{1AE5EBC3-9A88-42F6-814B-219F000CEEF2}" type="presParOf" srcId="{7C2EC096-D478-4693-A09F-027DD8FECB08}" destId="{08453BD6-AD49-4FF5-A5DF-B3E16B96AACC}" srcOrd="19" destOrd="0" presId="urn:microsoft.com/office/officeart/2005/8/layout/bProcess3"/>
    <dgm:cxn modelId="{0AF8AE3E-A4A4-4623-8051-E96AE77AF1E3}" type="presParOf" srcId="{08453BD6-AD49-4FF5-A5DF-B3E16B96AACC}" destId="{E3461DE6-EF63-4217-B9E9-042D5C55733D}" srcOrd="0" destOrd="0" presId="urn:microsoft.com/office/officeart/2005/8/layout/bProcess3"/>
    <dgm:cxn modelId="{3ED0DD25-BA11-4F58-8971-0DEE6069AC32}" type="presParOf" srcId="{7C2EC096-D478-4693-A09F-027DD8FECB08}" destId="{3EDCC046-197C-44ED-9B65-DBDDD42A301C}" srcOrd="20" destOrd="0" presId="urn:microsoft.com/office/officeart/2005/8/layout/bProcess3"/>
    <dgm:cxn modelId="{77EA1BF0-EC89-4DB2-A6C7-7E3E27B0D5D5}" type="presParOf" srcId="{7C2EC096-D478-4693-A09F-027DD8FECB08}" destId="{DE14FDD7-151B-4FFE-BF9F-ACCA46B6E746}" srcOrd="21" destOrd="0" presId="urn:microsoft.com/office/officeart/2005/8/layout/bProcess3"/>
    <dgm:cxn modelId="{3426EA74-1D85-4F7F-9023-BBFB1CACABF6}" type="presParOf" srcId="{DE14FDD7-151B-4FFE-BF9F-ACCA46B6E746}" destId="{4CBC29ED-8ED0-49BA-A6D7-3AFD9EB92282}" srcOrd="0" destOrd="0" presId="urn:microsoft.com/office/officeart/2005/8/layout/bProcess3"/>
    <dgm:cxn modelId="{D94F18F1-B3B0-41E8-85BC-9320595D81DB}" type="presParOf" srcId="{7C2EC096-D478-4693-A09F-027DD8FECB08}" destId="{5822C058-BBD8-490A-B532-C42127C80AAB}" srcOrd="22" destOrd="0" presId="urn:microsoft.com/office/officeart/2005/8/layout/bProcess3"/>
    <dgm:cxn modelId="{A3ACEA5E-6999-4921-92DB-2ED73C761584}" type="presParOf" srcId="{7C2EC096-D478-4693-A09F-027DD8FECB08}" destId="{30CA9179-63E0-4D5B-9F91-83BF104D5C1F}" srcOrd="23" destOrd="0" presId="urn:microsoft.com/office/officeart/2005/8/layout/bProcess3"/>
    <dgm:cxn modelId="{C5BA1C58-BEEE-43FC-814B-09D17632DF59}" type="presParOf" srcId="{30CA9179-63E0-4D5B-9F91-83BF104D5C1F}" destId="{D5114225-1D89-4A42-8650-D3D18B22273D}" srcOrd="0" destOrd="0" presId="urn:microsoft.com/office/officeart/2005/8/layout/bProcess3"/>
    <dgm:cxn modelId="{1DEE0080-A8B0-437C-8293-2CF7C607F6FA}" type="presParOf" srcId="{7C2EC096-D478-4693-A09F-027DD8FECB08}" destId="{5F2706F8-3B13-43F3-A94F-4ACC10E1A70D}" srcOrd="24" destOrd="0" presId="urn:microsoft.com/office/officeart/2005/8/layout/bProcess3"/>
    <dgm:cxn modelId="{14FD6877-1AA9-4350-907B-EC721948D637}" type="presParOf" srcId="{7C2EC096-D478-4693-A09F-027DD8FECB08}" destId="{B37E39EF-E3CA-4FD8-8408-F393E6ACE7C1}" srcOrd="25" destOrd="0" presId="urn:microsoft.com/office/officeart/2005/8/layout/bProcess3"/>
    <dgm:cxn modelId="{F8E19EAE-7E8E-4CAF-B303-0C1C4E427950}" type="presParOf" srcId="{B37E39EF-E3CA-4FD8-8408-F393E6ACE7C1}" destId="{C4D95C18-51E5-4289-9E4B-F17C4F378710}" srcOrd="0" destOrd="0" presId="urn:microsoft.com/office/officeart/2005/8/layout/bProcess3"/>
    <dgm:cxn modelId="{979885C4-3108-4F72-883D-F34C3FE32003}" type="presParOf" srcId="{7C2EC096-D478-4693-A09F-027DD8FECB08}" destId="{61D9D320-E57C-46A0-AF3C-5339CD581B8E}" srcOrd="2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1050" dirty="0"/>
            <a:t>Measure against the performance measurement baselines.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F01B7276-87F4-499E-9C08-2507930F6E55}">
      <dgm:prSet/>
      <dgm:spPr/>
      <dgm:t>
        <a:bodyPr/>
        <a:lstStyle/>
        <a:p>
          <a:r>
            <a:rPr lang="en-US" dirty="0"/>
            <a:t>Measure according to the management plans. </a:t>
          </a:r>
        </a:p>
      </dgm:t>
    </dgm:pt>
    <dgm:pt modelId="{0357DA77-B804-4EC8-850E-FC89524180CA}" type="parTrans" cxnId="{6E53FEE6-6A22-42A7-ADAA-F0120BFB51D8}">
      <dgm:prSet/>
      <dgm:spPr/>
      <dgm:t>
        <a:bodyPr/>
        <a:lstStyle/>
        <a:p>
          <a:endParaRPr lang="en-US"/>
        </a:p>
      </dgm:t>
    </dgm:pt>
    <dgm:pt modelId="{CDBE1277-7081-43F6-A725-25951777285F}" type="sibTrans" cxnId="{6E53FEE6-6A22-42A7-ADAA-F0120BFB51D8}">
      <dgm:prSet/>
      <dgm:spPr/>
      <dgm:t>
        <a:bodyPr/>
        <a:lstStyle/>
        <a:p>
          <a:endParaRPr lang="en-US"/>
        </a:p>
      </dgm:t>
    </dgm:pt>
    <dgm:pt modelId="{49A725E1-1C1D-4067-9632-A081B4A7284A}">
      <dgm:prSet/>
      <dgm:spPr/>
      <dgm:t>
        <a:bodyPr/>
        <a:lstStyle/>
        <a:p>
          <a:r>
            <a:rPr lang="en-US" dirty="0"/>
            <a:t>Determine variances and if they warrant corrective action or a change. </a:t>
          </a:r>
        </a:p>
      </dgm:t>
    </dgm:pt>
    <dgm:pt modelId="{B920D019-4922-4C32-BDFF-DD350C58A043}" type="parTrans" cxnId="{9B031A55-4A32-4C3A-9FB8-2A6C4296D494}">
      <dgm:prSet/>
      <dgm:spPr/>
      <dgm:t>
        <a:bodyPr/>
        <a:lstStyle/>
        <a:p>
          <a:endParaRPr lang="en-US"/>
        </a:p>
      </dgm:t>
    </dgm:pt>
    <dgm:pt modelId="{B279DBE3-DBCF-43CE-8B68-E4AC4256831A}" type="sibTrans" cxnId="{9B031A55-4A32-4C3A-9FB8-2A6C4296D494}">
      <dgm:prSet/>
      <dgm:spPr/>
      <dgm:t>
        <a:bodyPr/>
        <a:lstStyle/>
        <a:p>
          <a:endParaRPr lang="en-US"/>
        </a:p>
      </dgm:t>
    </dgm:pt>
    <dgm:pt modelId="{D36C2094-38FC-4871-81ED-02AEB771079E}">
      <dgm:prSet/>
      <dgm:spPr/>
      <dgm:t>
        <a:bodyPr/>
        <a:lstStyle/>
        <a:p>
          <a:r>
            <a:rPr lang="en-US" dirty="0"/>
            <a:t>Scope verification. </a:t>
          </a:r>
        </a:p>
      </dgm:t>
    </dgm:pt>
    <dgm:pt modelId="{0F31F828-5BE6-46A7-8022-525C8C14C06A}" type="parTrans" cxnId="{C9BA9C46-1B5E-4D4E-B731-BE3D48F47863}">
      <dgm:prSet/>
      <dgm:spPr/>
      <dgm:t>
        <a:bodyPr/>
        <a:lstStyle/>
        <a:p>
          <a:endParaRPr lang="en-US"/>
        </a:p>
      </dgm:t>
    </dgm:pt>
    <dgm:pt modelId="{5B28ADBF-3F31-40D0-BFC8-F23DD904733A}" type="sibTrans" cxnId="{C9BA9C46-1B5E-4D4E-B731-BE3D48F47863}">
      <dgm:prSet/>
      <dgm:spPr/>
      <dgm:t>
        <a:bodyPr/>
        <a:lstStyle/>
        <a:p>
          <a:endParaRPr lang="en-US"/>
        </a:p>
      </dgm:t>
    </dgm:pt>
    <dgm:pt modelId="{680906CB-6438-4900-AA17-54FFC824A172}">
      <dgm:prSet/>
      <dgm:spPr/>
      <dgm:t>
        <a:bodyPr/>
        <a:lstStyle/>
        <a:p>
          <a:r>
            <a:rPr lang="en-US" dirty="0"/>
            <a:t>Configuration management. </a:t>
          </a:r>
        </a:p>
      </dgm:t>
    </dgm:pt>
    <dgm:pt modelId="{3E347DF3-C3FE-4501-AC2B-CD698AD0352A}" type="parTrans" cxnId="{6FC5F94E-9CE5-4995-ABF8-3A3813B11748}">
      <dgm:prSet/>
      <dgm:spPr/>
      <dgm:t>
        <a:bodyPr/>
        <a:lstStyle/>
        <a:p>
          <a:endParaRPr lang="en-US"/>
        </a:p>
      </dgm:t>
    </dgm:pt>
    <dgm:pt modelId="{79CDF7E2-82FE-428C-9787-E4F61F7CF316}" type="sibTrans" cxnId="{6FC5F94E-9CE5-4995-ABF8-3A3813B11748}">
      <dgm:prSet/>
      <dgm:spPr/>
      <dgm:t>
        <a:bodyPr/>
        <a:lstStyle/>
        <a:p>
          <a:endParaRPr lang="en-US"/>
        </a:p>
      </dgm:t>
    </dgm:pt>
    <dgm:pt modelId="{7A083A67-B890-4647-AA21-A80325F839A0}">
      <dgm:prSet/>
      <dgm:spPr/>
      <dgm:t>
        <a:bodyPr/>
        <a:lstStyle/>
        <a:p>
          <a:r>
            <a:rPr lang="en-US" dirty="0"/>
            <a:t>Recommend changes, defect repair, preventive and corrective actions. </a:t>
          </a:r>
        </a:p>
      </dgm:t>
    </dgm:pt>
    <dgm:pt modelId="{CDCCDF9B-5698-4416-B1CC-7A62B341C684}" type="parTrans" cxnId="{A5E624D5-E48E-45A3-993E-D0A26F2B4DAF}">
      <dgm:prSet/>
      <dgm:spPr/>
      <dgm:t>
        <a:bodyPr/>
        <a:lstStyle/>
        <a:p>
          <a:endParaRPr lang="en-US"/>
        </a:p>
      </dgm:t>
    </dgm:pt>
    <dgm:pt modelId="{5BCB9BC8-6990-4D2D-ADF5-977D2B0904E9}" type="sibTrans" cxnId="{A5E624D5-E48E-45A3-993E-D0A26F2B4DAF}">
      <dgm:prSet/>
      <dgm:spPr/>
      <dgm:t>
        <a:bodyPr/>
        <a:lstStyle/>
        <a:p>
          <a:endParaRPr lang="en-US"/>
        </a:p>
      </dgm:t>
    </dgm:pt>
    <dgm:pt modelId="{6E32BDD4-016D-4929-B66C-7D8CD13B5E18}">
      <dgm:prSet/>
      <dgm:spPr/>
      <dgm:t>
        <a:bodyPr/>
        <a:lstStyle/>
        <a:p>
          <a:r>
            <a:rPr lang="en-US" dirty="0"/>
            <a:t>Integrated change control. </a:t>
          </a:r>
        </a:p>
      </dgm:t>
    </dgm:pt>
    <dgm:pt modelId="{6A5E1108-9496-4FD8-8FFA-F93A2B242EBC}" type="parTrans" cxnId="{C7357BE9-4E4B-4F2B-879F-B6829E863947}">
      <dgm:prSet/>
      <dgm:spPr/>
      <dgm:t>
        <a:bodyPr/>
        <a:lstStyle/>
        <a:p>
          <a:endParaRPr lang="en-US"/>
        </a:p>
      </dgm:t>
    </dgm:pt>
    <dgm:pt modelId="{2F0EC44A-5E54-4D97-9D66-2BAEA77631DD}" type="sibTrans" cxnId="{C7357BE9-4E4B-4F2B-879F-B6829E863947}">
      <dgm:prSet/>
      <dgm:spPr/>
      <dgm:t>
        <a:bodyPr/>
        <a:lstStyle/>
        <a:p>
          <a:endParaRPr lang="en-US"/>
        </a:p>
      </dgm:t>
    </dgm:pt>
    <dgm:pt modelId="{80BB5C92-6791-41AC-8E11-4BE569839090}">
      <dgm:prSet/>
      <dgm:spPr/>
      <dgm:t>
        <a:bodyPr/>
        <a:lstStyle/>
        <a:p>
          <a:r>
            <a:rPr lang="en-US" dirty="0"/>
            <a:t>Approve changes, defect repair, preventive and corrective actions. </a:t>
          </a:r>
        </a:p>
      </dgm:t>
    </dgm:pt>
    <dgm:pt modelId="{F6484EB6-5C82-4144-A23A-4B49D04AEB91}" type="parTrans" cxnId="{307C9838-3C23-47EA-BC3F-034D44D51494}">
      <dgm:prSet/>
      <dgm:spPr/>
      <dgm:t>
        <a:bodyPr/>
        <a:lstStyle/>
        <a:p>
          <a:endParaRPr lang="en-US"/>
        </a:p>
      </dgm:t>
    </dgm:pt>
    <dgm:pt modelId="{C1DEF097-B1CA-45D8-9FC8-55838C4E35C6}" type="sibTrans" cxnId="{307C9838-3C23-47EA-BC3F-034D44D51494}">
      <dgm:prSet/>
      <dgm:spPr/>
      <dgm:t>
        <a:bodyPr/>
        <a:lstStyle/>
        <a:p>
          <a:endParaRPr lang="en-US"/>
        </a:p>
      </dgm:t>
    </dgm:pt>
    <dgm:pt modelId="{F6263187-6AAB-47B1-9AC9-FC6A19CA19F7}">
      <dgm:prSet/>
      <dgm:spPr/>
      <dgm:t>
        <a:bodyPr/>
        <a:lstStyle/>
        <a:p>
          <a:r>
            <a:rPr lang="en-US" dirty="0"/>
            <a:t>Risk audits. </a:t>
          </a:r>
        </a:p>
      </dgm:t>
    </dgm:pt>
    <dgm:pt modelId="{5CEDE0AB-6EB0-4464-8535-8121B0DED18A}" type="parTrans" cxnId="{740A107E-8F13-4C25-978D-E4C904009FE5}">
      <dgm:prSet/>
      <dgm:spPr/>
      <dgm:t>
        <a:bodyPr/>
        <a:lstStyle/>
        <a:p>
          <a:endParaRPr lang="en-US"/>
        </a:p>
      </dgm:t>
    </dgm:pt>
    <dgm:pt modelId="{6E562705-9129-467E-98B0-948377FD8086}" type="sibTrans" cxnId="{740A107E-8F13-4C25-978D-E4C904009FE5}">
      <dgm:prSet/>
      <dgm:spPr/>
      <dgm:t>
        <a:bodyPr/>
        <a:lstStyle/>
        <a:p>
          <a:endParaRPr lang="en-US"/>
        </a:p>
      </dgm:t>
    </dgm:pt>
    <dgm:pt modelId="{F5BB8BEA-F30C-4BA5-BEB8-D8B6E072A4C1}">
      <dgm:prSet/>
      <dgm:spPr/>
      <dgm:t>
        <a:bodyPr/>
        <a:lstStyle/>
        <a:p>
          <a:r>
            <a:rPr lang="en-US" dirty="0"/>
            <a:t>Use issue logs. </a:t>
          </a:r>
        </a:p>
      </dgm:t>
    </dgm:pt>
    <dgm:pt modelId="{A8DFE64F-55C0-4140-B3C0-3ED9619ADD58}" type="parTrans" cxnId="{7E21401A-008B-47B6-9336-ED71CAEA96EE}">
      <dgm:prSet/>
      <dgm:spPr/>
      <dgm:t>
        <a:bodyPr/>
        <a:lstStyle/>
        <a:p>
          <a:endParaRPr lang="en-US"/>
        </a:p>
      </dgm:t>
    </dgm:pt>
    <dgm:pt modelId="{2746AB16-4CAD-482A-9D2A-735EA5F3FC68}" type="sibTrans" cxnId="{7E21401A-008B-47B6-9336-ED71CAEA96EE}">
      <dgm:prSet/>
      <dgm:spPr/>
      <dgm:t>
        <a:bodyPr/>
        <a:lstStyle/>
        <a:p>
          <a:endParaRPr lang="en-US"/>
        </a:p>
      </dgm:t>
    </dgm:pt>
    <dgm:pt modelId="{382BCB5F-1A74-406F-BF7A-34A21FB3F0A7}">
      <dgm:prSet/>
      <dgm:spPr/>
      <dgm:t>
        <a:bodyPr/>
        <a:lstStyle/>
        <a:p>
          <a:r>
            <a:rPr lang="en-US" dirty="0"/>
            <a:t>Facilitate conflict resolution. </a:t>
          </a:r>
        </a:p>
      </dgm:t>
    </dgm:pt>
    <dgm:pt modelId="{BF2B6FF1-9B22-41B6-988C-E4ED65BDAA16}" type="parTrans" cxnId="{D05DB10B-5D3F-4E83-B686-EC29FDCA84F1}">
      <dgm:prSet/>
      <dgm:spPr/>
      <dgm:t>
        <a:bodyPr/>
        <a:lstStyle/>
        <a:p>
          <a:endParaRPr lang="en-US"/>
        </a:p>
      </dgm:t>
    </dgm:pt>
    <dgm:pt modelId="{967BCED2-7741-4D52-8F19-8266A7A28046}" type="sibTrans" cxnId="{D05DB10B-5D3F-4E83-B686-EC29FDCA84F1}">
      <dgm:prSet/>
      <dgm:spPr/>
      <dgm:t>
        <a:bodyPr/>
        <a:lstStyle/>
        <a:p>
          <a:endParaRPr lang="en-US"/>
        </a:p>
      </dgm:t>
    </dgm:pt>
    <dgm:pt modelId="{D87F634D-6F7D-4411-A761-951126F314A3}">
      <dgm:prSet/>
      <dgm:spPr/>
      <dgm:t>
        <a:bodyPr/>
        <a:lstStyle/>
        <a:p>
          <a:r>
            <a:rPr lang="en-US" dirty="0"/>
            <a:t>Measure team member performance. </a:t>
          </a:r>
        </a:p>
      </dgm:t>
    </dgm:pt>
    <dgm:pt modelId="{80BBFF93-FF8A-4AE7-AC2C-B974D8F05F59}" type="parTrans" cxnId="{50EF8389-CFC6-40C3-99B4-1F83C7780526}">
      <dgm:prSet/>
      <dgm:spPr/>
      <dgm:t>
        <a:bodyPr/>
        <a:lstStyle/>
        <a:p>
          <a:endParaRPr lang="en-US"/>
        </a:p>
      </dgm:t>
    </dgm:pt>
    <dgm:pt modelId="{412DDF17-D654-4095-A4C1-0D09797BDF69}" type="sibTrans" cxnId="{50EF8389-CFC6-40C3-99B4-1F83C7780526}">
      <dgm:prSet/>
      <dgm:spPr/>
      <dgm:t>
        <a:bodyPr/>
        <a:lstStyle/>
        <a:p>
          <a:endParaRPr lang="en-US"/>
        </a:p>
      </dgm:t>
    </dgm:pt>
    <dgm:pt modelId="{AD26C6E5-703C-4448-823F-427F854AE23B}">
      <dgm:prSet/>
      <dgm:spPr/>
      <dgm:t>
        <a:bodyPr/>
        <a:lstStyle/>
        <a:p>
          <a:r>
            <a:rPr lang="en-US" dirty="0"/>
            <a:t>Report on performance. </a:t>
          </a:r>
        </a:p>
      </dgm:t>
    </dgm:pt>
    <dgm:pt modelId="{0D3F7C11-54AE-4169-AFC7-F0B97D982D20}" type="parTrans" cxnId="{45F1A02F-207A-41E5-BC62-7B2434D71D66}">
      <dgm:prSet/>
      <dgm:spPr/>
      <dgm:t>
        <a:bodyPr/>
        <a:lstStyle/>
        <a:p>
          <a:endParaRPr lang="en-US"/>
        </a:p>
      </dgm:t>
    </dgm:pt>
    <dgm:pt modelId="{4E3E0D85-05EA-4BAA-96BF-B8FF80B62172}" type="sibTrans" cxnId="{45F1A02F-207A-41E5-BC62-7B2434D71D66}">
      <dgm:prSet/>
      <dgm:spPr/>
      <dgm:t>
        <a:bodyPr/>
        <a:lstStyle/>
        <a:p>
          <a:endParaRPr lang="en-US"/>
        </a:p>
      </dgm:t>
    </dgm:pt>
    <dgm:pt modelId="{D1425CBA-8011-494F-9B8D-D9F1439C8479}">
      <dgm:prSet/>
      <dgm:spPr/>
      <dgm:t>
        <a:bodyPr/>
        <a:lstStyle/>
        <a:p>
          <a:r>
            <a:rPr lang="en-US" dirty="0"/>
            <a:t>Create forecasts. </a:t>
          </a:r>
        </a:p>
      </dgm:t>
    </dgm:pt>
    <dgm:pt modelId="{AE3F8286-6826-4D46-8E17-898AD2222D07}" type="parTrans" cxnId="{C9E75EE6-D777-40E0-BE0E-DE9292551142}">
      <dgm:prSet/>
      <dgm:spPr/>
      <dgm:t>
        <a:bodyPr/>
        <a:lstStyle/>
        <a:p>
          <a:endParaRPr lang="en-US"/>
        </a:p>
      </dgm:t>
    </dgm:pt>
    <dgm:pt modelId="{AEE386F4-2ED7-4204-B6BE-92302067495A}" type="sibTrans" cxnId="{C9E75EE6-D777-40E0-BE0E-DE9292551142}">
      <dgm:prSet/>
      <dgm:spPr/>
      <dgm:t>
        <a:bodyPr/>
        <a:lstStyle/>
        <a:p>
          <a:endParaRPr lang="en-US"/>
        </a:p>
      </dgm:t>
    </dgm:pt>
    <dgm:pt modelId="{04D761B2-33AC-4D48-8F40-FBFF2DE523EA}">
      <dgm:prSet/>
      <dgm:spPr/>
      <dgm:t>
        <a:bodyPr/>
        <a:lstStyle/>
        <a:p>
          <a:r>
            <a:rPr lang="en-US" dirty="0"/>
            <a:t>Administer contracts. </a:t>
          </a:r>
        </a:p>
      </dgm:t>
    </dgm:pt>
    <dgm:pt modelId="{CC10BE11-5A59-494A-9E81-F5B95095F7C4}" type="parTrans" cxnId="{267AA078-E450-4D49-B7C5-92322176C864}">
      <dgm:prSet/>
      <dgm:spPr/>
      <dgm:t>
        <a:bodyPr/>
        <a:lstStyle/>
        <a:p>
          <a:endParaRPr lang="en-US"/>
        </a:p>
      </dgm:t>
    </dgm:pt>
    <dgm:pt modelId="{97969953-8BBC-421F-A0A9-66F7E4611BFD}" type="sibTrans" cxnId="{267AA078-E450-4D49-B7C5-92322176C864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5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4"/>
      <dgm:spPr/>
    </dgm:pt>
    <dgm:pt modelId="{770D2183-6F0C-46AF-9288-C8CFB6B23B88}" type="pres">
      <dgm:prSet presAssocID="{3B8BC21B-7BC8-4500-85B0-B3A95F4161E5}" presName="connectorText" presStyleLbl="sibTrans1D1" presStyleIdx="0" presStyleCnt="14"/>
      <dgm:spPr/>
    </dgm:pt>
    <dgm:pt modelId="{16653787-7195-4128-9A80-0D369D29B368}" type="pres">
      <dgm:prSet presAssocID="{F01B7276-87F4-499E-9C08-2507930F6E55}" presName="node" presStyleLbl="node1" presStyleIdx="1" presStyleCnt="15">
        <dgm:presLayoutVars>
          <dgm:bulletEnabled val="1"/>
        </dgm:presLayoutVars>
      </dgm:prSet>
      <dgm:spPr/>
    </dgm:pt>
    <dgm:pt modelId="{6525B44A-AA60-4489-8982-0F3C080A850D}" type="pres">
      <dgm:prSet presAssocID="{CDBE1277-7081-43F6-A725-25951777285F}" presName="sibTrans" presStyleLbl="sibTrans1D1" presStyleIdx="1" presStyleCnt="14"/>
      <dgm:spPr/>
    </dgm:pt>
    <dgm:pt modelId="{0E8477D5-4DAC-4D87-B2D1-C98DACDE0BDB}" type="pres">
      <dgm:prSet presAssocID="{CDBE1277-7081-43F6-A725-25951777285F}" presName="connectorText" presStyleLbl="sibTrans1D1" presStyleIdx="1" presStyleCnt="14"/>
      <dgm:spPr/>
    </dgm:pt>
    <dgm:pt modelId="{F16742F8-4881-4DF1-8E27-AE2B875715C3}" type="pres">
      <dgm:prSet presAssocID="{49A725E1-1C1D-4067-9632-A081B4A7284A}" presName="node" presStyleLbl="node1" presStyleIdx="2" presStyleCnt="15">
        <dgm:presLayoutVars>
          <dgm:bulletEnabled val="1"/>
        </dgm:presLayoutVars>
      </dgm:prSet>
      <dgm:spPr/>
    </dgm:pt>
    <dgm:pt modelId="{141A347C-6DBC-48C5-8779-5F14BE75975D}" type="pres">
      <dgm:prSet presAssocID="{B279DBE3-DBCF-43CE-8B68-E4AC4256831A}" presName="sibTrans" presStyleLbl="sibTrans1D1" presStyleIdx="2" presStyleCnt="14"/>
      <dgm:spPr/>
    </dgm:pt>
    <dgm:pt modelId="{8F5482CA-F50E-44E3-BB7C-FDCC1CFFE189}" type="pres">
      <dgm:prSet presAssocID="{B279DBE3-DBCF-43CE-8B68-E4AC4256831A}" presName="connectorText" presStyleLbl="sibTrans1D1" presStyleIdx="2" presStyleCnt="14"/>
      <dgm:spPr/>
    </dgm:pt>
    <dgm:pt modelId="{330A237D-F63C-44AC-A8C1-5554D8489603}" type="pres">
      <dgm:prSet presAssocID="{D36C2094-38FC-4871-81ED-02AEB771079E}" presName="node" presStyleLbl="node1" presStyleIdx="3" presStyleCnt="15">
        <dgm:presLayoutVars>
          <dgm:bulletEnabled val="1"/>
        </dgm:presLayoutVars>
      </dgm:prSet>
      <dgm:spPr/>
    </dgm:pt>
    <dgm:pt modelId="{2212A006-37B8-45B2-B86A-A23E77B8C2D2}" type="pres">
      <dgm:prSet presAssocID="{5B28ADBF-3F31-40D0-BFC8-F23DD904733A}" presName="sibTrans" presStyleLbl="sibTrans1D1" presStyleIdx="3" presStyleCnt="14"/>
      <dgm:spPr/>
    </dgm:pt>
    <dgm:pt modelId="{96EB55B5-D6D7-4863-A485-A0B114A0206F}" type="pres">
      <dgm:prSet presAssocID="{5B28ADBF-3F31-40D0-BFC8-F23DD904733A}" presName="connectorText" presStyleLbl="sibTrans1D1" presStyleIdx="3" presStyleCnt="14"/>
      <dgm:spPr/>
    </dgm:pt>
    <dgm:pt modelId="{7A5AED31-6A46-4C74-843E-65F9148B15F6}" type="pres">
      <dgm:prSet presAssocID="{680906CB-6438-4900-AA17-54FFC824A172}" presName="node" presStyleLbl="node1" presStyleIdx="4" presStyleCnt="15">
        <dgm:presLayoutVars>
          <dgm:bulletEnabled val="1"/>
        </dgm:presLayoutVars>
      </dgm:prSet>
      <dgm:spPr/>
    </dgm:pt>
    <dgm:pt modelId="{95878ADF-7C1F-4159-A5BA-04BF507F644F}" type="pres">
      <dgm:prSet presAssocID="{79CDF7E2-82FE-428C-9787-E4F61F7CF316}" presName="sibTrans" presStyleLbl="sibTrans1D1" presStyleIdx="4" presStyleCnt="14"/>
      <dgm:spPr/>
    </dgm:pt>
    <dgm:pt modelId="{1178D5D5-B6EF-4645-8D59-8EA71D7A9271}" type="pres">
      <dgm:prSet presAssocID="{79CDF7E2-82FE-428C-9787-E4F61F7CF316}" presName="connectorText" presStyleLbl="sibTrans1D1" presStyleIdx="4" presStyleCnt="14"/>
      <dgm:spPr/>
    </dgm:pt>
    <dgm:pt modelId="{A1247218-4069-4FDD-85A2-6C9100C1750B}" type="pres">
      <dgm:prSet presAssocID="{7A083A67-B890-4647-AA21-A80325F839A0}" presName="node" presStyleLbl="node1" presStyleIdx="5" presStyleCnt="15">
        <dgm:presLayoutVars>
          <dgm:bulletEnabled val="1"/>
        </dgm:presLayoutVars>
      </dgm:prSet>
      <dgm:spPr/>
    </dgm:pt>
    <dgm:pt modelId="{4F1E6861-EB27-47F0-9B87-7837405864A8}" type="pres">
      <dgm:prSet presAssocID="{5BCB9BC8-6990-4D2D-ADF5-977D2B0904E9}" presName="sibTrans" presStyleLbl="sibTrans1D1" presStyleIdx="5" presStyleCnt="14"/>
      <dgm:spPr/>
    </dgm:pt>
    <dgm:pt modelId="{436FE792-30F4-47F4-AB17-35FD3BE763BB}" type="pres">
      <dgm:prSet presAssocID="{5BCB9BC8-6990-4D2D-ADF5-977D2B0904E9}" presName="connectorText" presStyleLbl="sibTrans1D1" presStyleIdx="5" presStyleCnt="14"/>
      <dgm:spPr/>
    </dgm:pt>
    <dgm:pt modelId="{5E7689DF-0280-4E87-BE54-0C68155EB497}" type="pres">
      <dgm:prSet presAssocID="{6E32BDD4-016D-4929-B66C-7D8CD13B5E18}" presName="node" presStyleLbl="node1" presStyleIdx="6" presStyleCnt="15">
        <dgm:presLayoutVars>
          <dgm:bulletEnabled val="1"/>
        </dgm:presLayoutVars>
      </dgm:prSet>
      <dgm:spPr/>
    </dgm:pt>
    <dgm:pt modelId="{747FE640-4BAE-4A6D-A72D-373BE3F887ED}" type="pres">
      <dgm:prSet presAssocID="{2F0EC44A-5E54-4D97-9D66-2BAEA77631DD}" presName="sibTrans" presStyleLbl="sibTrans1D1" presStyleIdx="6" presStyleCnt="14"/>
      <dgm:spPr/>
    </dgm:pt>
    <dgm:pt modelId="{1DBFF0DB-8CD6-4C99-B8E1-E5D784340960}" type="pres">
      <dgm:prSet presAssocID="{2F0EC44A-5E54-4D97-9D66-2BAEA77631DD}" presName="connectorText" presStyleLbl="sibTrans1D1" presStyleIdx="6" presStyleCnt="14"/>
      <dgm:spPr/>
    </dgm:pt>
    <dgm:pt modelId="{F2DA7A23-2E9F-46D9-AC80-DD38B6400A2B}" type="pres">
      <dgm:prSet presAssocID="{80BB5C92-6791-41AC-8E11-4BE569839090}" presName="node" presStyleLbl="node1" presStyleIdx="7" presStyleCnt="15">
        <dgm:presLayoutVars>
          <dgm:bulletEnabled val="1"/>
        </dgm:presLayoutVars>
      </dgm:prSet>
      <dgm:spPr/>
    </dgm:pt>
    <dgm:pt modelId="{5C4AEF01-1F5A-4971-938E-708E50390280}" type="pres">
      <dgm:prSet presAssocID="{C1DEF097-B1CA-45D8-9FC8-55838C4E35C6}" presName="sibTrans" presStyleLbl="sibTrans1D1" presStyleIdx="7" presStyleCnt="14"/>
      <dgm:spPr/>
    </dgm:pt>
    <dgm:pt modelId="{7B51790F-1C5F-47DE-88DE-4C57127640B5}" type="pres">
      <dgm:prSet presAssocID="{C1DEF097-B1CA-45D8-9FC8-55838C4E35C6}" presName="connectorText" presStyleLbl="sibTrans1D1" presStyleIdx="7" presStyleCnt="14"/>
      <dgm:spPr/>
    </dgm:pt>
    <dgm:pt modelId="{FE0EF1EE-2979-4649-B546-DE1D22F2509E}" type="pres">
      <dgm:prSet presAssocID="{F6263187-6AAB-47B1-9AC9-FC6A19CA19F7}" presName="node" presStyleLbl="node1" presStyleIdx="8" presStyleCnt="15">
        <dgm:presLayoutVars>
          <dgm:bulletEnabled val="1"/>
        </dgm:presLayoutVars>
      </dgm:prSet>
      <dgm:spPr/>
    </dgm:pt>
    <dgm:pt modelId="{073EE454-95AC-4CD3-98A8-A4C5627B0268}" type="pres">
      <dgm:prSet presAssocID="{6E562705-9129-467E-98B0-948377FD8086}" presName="sibTrans" presStyleLbl="sibTrans1D1" presStyleIdx="8" presStyleCnt="14"/>
      <dgm:spPr/>
    </dgm:pt>
    <dgm:pt modelId="{0761D51C-2255-4BB6-BDE3-5C6C7E2AB4D2}" type="pres">
      <dgm:prSet presAssocID="{6E562705-9129-467E-98B0-948377FD8086}" presName="connectorText" presStyleLbl="sibTrans1D1" presStyleIdx="8" presStyleCnt="14"/>
      <dgm:spPr/>
    </dgm:pt>
    <dgm:pt modelId="{BDC671B5-0B52-4E98-9F04-372D98EFE328}" type="pres">
      <dgm:prSet presAssocID="{F5BB8BEA-F30C-4BA5-BEB8-D8B6E072A4C1}" presName="node" presStyleLbl="node1" presStyleIdx="9" presStyleCnt="15">
        <dgm:presLayoutVars>
          <dgm:bulletEnabled val="1"/>
        </dgm:presLayoutVars>
      </dgm:prSet>
      <dgm:spPr/>
    </dgm:pt>
    <dgm:pt modelId="{4DF3CB2D-32CD-4127-8A9A-A7FD012E8BF1}" type="pres">
      <dgm:prSet presAssocID="{2746AB16-4CAD-482A-9D2A-735EA5F3FC68}" presName="sibTrans" presStyleLbl="sibTrans1D1" presStyleIdx="9" presStyleCnt="14"/>
      <dgm:spPr/>
    </dgm:pt>
    <dgm:pt modelId="{FE0E5C5E-C344-41A3-ACEF-1E4BD78913A5}" type="pres">
      <dgm:prSet presAssocID="{2746AB16-4CAD-482A-9D2A-735EA5F3FC68}" presName="connectorText" presStyleLbl="sibTrans1D1" presStyleIdx="9" presStyleCnt="14"/>
      <dgm:spPr/>
    </dgm:pt>
    <dgm:pt modelId="{A76555D5-82C6-4801-8225-2112BADE7FBA}" type="pres">
      <dgm:prSet presAssocID="{382BCB5F-1A74-406F-BF7A-34A21FB3F0A7}" presName="node" presStyleLbl="node1" presStyleIdx="10" presStyleCnt="15">
        <dgm:presLayoutVars>
          <dgm:bulletEnabled val="1"/>
        </dgm:presLayoutVars>
      </dgm:prSet>
      <dgm:spPr/>
    </dgm:pt>
    <dgm:pt modelId="{49361546-B51E-4FAF-B1D3-50FA39F7FD38}" type="pres">
      <dgm:prSet presAssocID="{967BCED2-7741-4D52-8F19-8266A7A28046}" presName="sibTrans" presStyleLbl="sibTrans1D1" presStyleIdx="10" presStyleCnt="14"/>
      <dgm:spPr/>
    </dgm:pt>
    <dgm:pt modelId="{5C7F861C-D931-4C7A-B01A-9A9D34CED1EB}" type="pres">
      <dgm:prSet presAssocID="{967BCED2-7741-4D52-8F19-8266A7A28046}" presName="connectorText" presStyleLbl="sibTrans1D1" presStyleIdx="10" presStyleCnt="14"/>
      <dgm:spPr/>
    </dgm:pt>
    <dgm:pt modelId="{FB747CCC-7B03-456B-8752-43376B843560}" type="pres">
      <dgm:prSet presAssocID="{D87F634D-6F7D-4411-A761-951126F314A3}" presName="node" presStyleLbl="node1" presStyleIdx="11" presStyleCnt="15">
        <dgm:presLayoutVars>
          <dgm:bulletEnabled val="1"/>
        </dgm:presLayoutVars>
      </dgm:prSet>
      <dgm:spPr/>
    </dgm:pt>
    <dgm:pt modelId="{0A125064-45A2-4A7A-9DB2-2DADC99F3B1C}" type="pres">
      <dgm:prSet presAssocID="{412DDF17-D654-4095-A4C1-0D09797BDF69}" presName="sibTrans" presStyleLbl="sibTrans1D1" presStyleIdx="11" presStyleCnt="14"/>
      <dgm:spPr/>
    </dgm:pt>
    <dgm:pt modelId="{07913D5F-3082-410D-B1A3-4FFA634DE409}" type="pres">
      <dgm:prSet presAssocID="{412DDF17-D654-4095-A4C1-0D09797BDF69}" presName="connectorText" presStyleLbl="sibTrans1D1" presStyleIdx="11" presStyleCnt="14"/>
      <dgm:spPr/>
    </dgm:pt>
    <dgm:pt modelId="{B43CAAEC-AFF7-42AF-A18D-EFCEFD086237}" type="pres">
      <dgm:prSet presAssocID="{AD26C6E5-703C-4448-823F-427F854AE23B}" presName="node" presStyleLbl="node1" presStyleIdx="12" presStyleCnt="15">
        <dgm:presLayoutVars>
          <dgm:bulletEnabled val="1"/>
        </dgm:presLayoutVars>
      </dgm:prSet>
      <dgm:spPr/>
    </dgm:pt>
    <dgm:pt modelId="{DBD61D62-5EC6-49E0-93C3-F54FB25A58D7}" type="pres">
      <dgm:prSet presAssocID="{4E3E0D85-05EA-4BAA-96BF-B8FF80B62172}" presName="sibTrans" presStyleLbl="sibTrans1D1" presStyleIdx="12" presStyleCnt="14"/>
      <dgm:spPr/>
    </dgm:pt>
    <dgm:pt modelId="{94736404-599E-4D80-8343-844F51F19A51}" type="pres">
      <dgm:prSet presAssocID="{4E3E0D85-05EA-4BAA-96BF-B8FF80B62172}" presName="connectorText" presStyleLbl="sibTrans1D1" presStyleIdx="12" presStyleCnt="14"/>
      <dgm:spPr/>
    </dgm:pt>
    <dgm:pt modelId="{F8716C60-A452-4F53-AEDE-D4A8B5C509B9}" type="pres">
      <dgm:prSet presAssocID="{D1425CBA-8011-494F-9B8D-D9F1439C8479}" presName="node" presStyleLbl="node1" presStyleIdx="13" presStyleCnt="15">
        <dgm:presLayoutVars>
          <dgm:bulletEnabled val="1"/>
        </dgm:presLayoutVars>
      </dgm:prSet>
      <dgm:spPr/>
    </dgm:pt>
    <dgm:pt modelId="{550B6D5E-4821-4FCA-9AD1-B198207F55D6}" type="pres">
      <dgm:prSet presAssocID="{AEE386F4-2ED7-4204-B6BE-92302067495A}" presName="sibTrans" presStyleLbl="sibTrans1D1" presStyleIdx="13" presStyleCnt="14"/>
      <dgm:spPr/>
    </dgm:pt>
    <dgm:pt modelId="{1190135D-546B-4437-A62C-FA2ACC62336E}" type="pres">
      <dgm:prSet presAssocID="{AEE386F4-2ED7-4204-B6BE-92302067495A}" presName="connectorText" presStyleLbl="sibTrans1D1" presStyleIdx="13" presStyleCnt="14"/>
      <dgm:spPr/>
    </dgm:pt>
    <dgm:pt modelId="{B0AC349B-B542-4F80-B7F0-F90699CA7F6C}" type="pres">
      <dgm:prSet presAssocID="{04D761B2-33AC-4D48-8F40-FBFF2DE523E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8973D507-AF46-4053-95DF-4C96EE61DEEF}" type="presOf" srcId="{967BCED2-7741-4D52-8F19-8266A7A28046}" destId="{5C7F861C-D931-4C7A-B01A-9A9D34CED1EB}" srcOrd="1" destOrd="0" presId="urn:microsoft.com/office/officeart/2005/8/layout/bProcess3"/>
    <dgm:cxn modelId="{D05DB10B-5D3F-4E83-B686-EC29FDCA84F1}" srcId="{961E72E5-75C4-4B03-A804-26DC26D4127F}" destId="{382BCB5F-1A74-406F-BF7A-34A21FB3F0A7}" srcOrd="10" destOrd="0" parTransId="{BF2B6FF1-9B22-41B6-988C-E4ED65BDAA16}" sibTransId="{967BCED2-7741-4D52-8F19-8266A7A28046}"/>
    <dgm:cxn modelId="{A9F6CA0B-849F-401C-9216-4E091EED0C50}" type="presOf" srcId="{967BCED2-7741-4D52-8F19-8266A7A28046}" destId="{49361546-B51E-4FAF-B1D3-50FA39F7FD38}" srcOrd="0" destOrd="0" presId="urn:microsoft.com/office/officeart/2005/8/layout/bProcess3"/>
    <dgm:cxn modelId="{7E21401A-008B-47B6-9336-ED71CAEA96EE}" srcId="{961E72E5-75C4-4B03-A804-26DC26D4127F}" destId="{F5BB8BEA-F30C-4BA5-BEB8-D8B6E072A4C1}" srcOrd="9" destOrd="0" parTransId="{A8DFE64F-55C0-4140-B3C0-3ED9619ADD58}" sibTransId="{2746AB16-4CAD-482A-9D2A-735EA5F3FC68}"/>
    <dgm:cxn modelId="{619C3C1B-6FDB-459B-B4BE-39710E103B11}" type="presOf" srcId="{04D761B2-33AC-4D48-8F40-FBFF2DE523EA}" destId="{B0AC349B-B542-4F80-B7F0-F90699CA7F6C}" srcOrd="0" destOrd="0" presId="urn:microsoft.com/office/officeart/2005/8/layout/bProcess3"/>
    <dgm:cxn modelId="{E26F941E-5227-4676-AD2A-C901DA493E33}" type="presOf" srcId="{AEE386F4-2ED7-4204-B6BE-92302067495A}" destId="{550B6D5E-4821-4FCA-9AD1-B198207F55D6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19A03A2D-BD98-4875-BD1C-1C67C4EE1846}" type="presOf" srcId="{2746AB16-4CAD-482A-9D2A-735EA5F3FC68}" destId="{4DF3CB2D-32CD-4127-8A9A-A7FD012E8BF1}" srcOrd="0" destOrd="0" presId="urn:microsoft.com/office/officeart/2005/8/layout/bProcess3"/>
    <dgm:cxn modelId="{AEFDEF2D-758E-4238-A151-D3749286B99F}" type="presOf" srcId="{6E32BDD4-016D-4929-B66C-7D8CD13B5E18}" destId="{5E7689DF-0280-4E87-BE54-0C68155EB497}" srcOrd="0" destOrd="0" presId="urn:microsoft.com/office/officeart/2005/8/layout/bProcess3"/>
    <dgm:cxn modelId="{E24C6D2F-A242-4C10-A01D-7ADE0C610FE1}" type="presOf" srcId="{2F0EC44A-5E54-4D97-9D66-2BAEA77631DD}" destId="{747FE640-4BAE-4A6D-A72D-373BE3F887ED}" srcOrd="0" destOrd="0" presId="urn:microsoft.com/office/officeart/2005/8/layout/bProcess3"/>
    <dgm:cxn modelId="{45F1A02F-207A-41E5-BC62-7B2434D71D66}" srcId="{961E72E5-75C4-4B03-A804-26DC26D4127F}" destId="{AD26C6E5-703C-4448-823F-427F854AE23B}" srcOrd="12" destOrd="0" parTransId="{0D3F7C11-54AE-4169-AFC7-F0B97D982D20}" sibTransId="{4E3E0D85-05EA-4BAA-96BF-B8FF80B62172}"/>
    <dgm:cxn modelId="{2B7CA831-11DF-4E57-90EB-36EB16C35926}" type="presOf" srcId="{5BCB9BC8-6990-4D2D-ADF5-977D2B0904E9}" destId="{436FE792-30F4-47F4-AB17-35FD3BE763BB}" srcOrd="1" destOrd="0" presId="urn:microsoft.com/office/officeart/2005/8/layout/bProcess3"/>
    <dgm:cxn modelId="{307C9838-3C23-47EA-BC3F-034D44D51494}" srcId="{961E72E5-75C4-4B03-A804-26DC26D4127F}" destId="{80BB5C92-6791-41AC-8E11-4BE569839090}" srcOrd="7" destOrd="0" parTransId="{F6484EB6-5C82-4144-A23A-4B49D04AEB91}" sibTransId="{C1DEF097-B1CA-45D8-9FC8-55838C4E35C6}"/>
    <dgm:cxn modelId="{8A31BD44-EB87-40EB-B0B1-DBC395D47939}" type="presOf" srcId="{6E562705-9129-467E-98B0-948377FD8086}" destId="{0761D51C-2255-4BB6-BDE3-5C6C7E2AB4D2}" srcOrd="1" destOrd="0" presId="urn:microsoft.com/office/officeart/2005/8/layout/bProcess3"/>
    <dgm:cxn modelId="{1428F744-73EF-4FF1-A47A-E180271FDFA5}" type="presOf" srcId="{AD26C6E5-703C-4448-823F-427F854AE23B}" destId="{B43CAAEC-AFF7-42AF-A18D-EFCEFD086237}" srcOrd="0" destOrd="0" presId="urn:microsoft.com/office/officeart/2005/8/layout/bProcess3"/>
    <dgm:cxn modelId="{C9BA9C46-1B5E-4D4E-B731-BE3D48F47863}" srcId="{961E72E5-75C4-4B03-A804-26DC26D4127F}" destId="{D36C2094-38FC-4871-81ED-02AEB771079E}" srcOrd="3" destOrd="0" parTransId="{0F31F828-5BE6-46A7-8022-525C8C14C06A}" sibTransId="{5B28ADBF-3F31-40D0-BFC8-F23DD904733A}"/>
    <dgm:cxn modelId="{D587034D-E15D-435E-AE60-4DF29F0EFEE6}" type="presOf" srcId="{412DDF17-D654-4095-A4C1-0D09797BDF69}" destId="{0A125064-45A2-4A7A-9DB2-2DADC99F3B1C}" srcOrd="0" destOrd="0" presId="urn:microsoft.com/office/officeart/2005/8/layout/bProcess3"/>
    <dgm:cxn modelId="{E8FA7B4D-5C1A-4EC0-80F9-3FB41ABB4B27}" type="presOf" srcId="{4E3E0D85-05EA-4BAA-96BF-B8FF80B62172}" destId="{DBD61D62-5EC6-49E0-93C3-F54FB25A58D7}" srcOrd="0" destOrd="0" presId="urn:microsoft.com/office/officeart/2005/8/layout/bProcess3"/>
    <dgm:cxn modelId="{6FC5F94E-9CE5-4995-ABF8-3A3813B11748}" srcId="{961E72E5-75C4-4B03-A804-26DC26D4127F}" destId="{680906CB-6438-4900-AA17-54FFC824A172}" srcOrd="4" destOrd="0" parTransId="{3E347DF3-C3FE-4501-AC2B-CD698AD0352A}" sibTransId="{79CDF7E2-82FE-428C-9787-E4F61F7CF316}"/>
    <dgm:cxn modelId="{9B031A55-4A32-4C3A-9FB8-2A6C4296D494}" srcId="{961E72E5-75C4-4B03-A804-26DC26D4127F}" destId="{49A725E1-1C1D-4067-9632-A081B4A7284A}" srcOrd="2" destOrd="0" parTransId="{B920D019-4922-4C32-BDFF-DD350C58A043}" sibTransId="{B279DBE3-DBCF-43CE-8B68-E4AC4256831A}"/>
    <dgm:cxn modelId="{13ED205B-A006-43C7-886F-CE9644EC2CF8}" type="presOf" srcId="{F6263187-6AAB-47B1-9AC9-FC6A19CA19F7}" destId="{FE0EF1EE-2979-4649-B546-DE1D22F2509E}" srcOrd="0" destOrd="0" presId="urn:microsoft.com/office/officeart/2005/8/layout/bProcess3"/>
    <dgm:cxn modelId="{64EC2264-756B-4D51-82FE-35EA6A0CEFE8}" type="presOf" srcId="{7A083A67-B890-4647-AA21-A80325F839A0}" destId="{A1247218-4069-4FDD-85A2-6C9100C1750B}" srcOrd="0" destOrd="0" presId="urn:microsoft.com/office/officeart/2005/8/layout/bProcess3"/>
    <dgm:cxn modelId="{7CA6AA66-06B1-4F9F-8E51-E98E7F265B13}" type="presOf" srcId="{F5BB8BEA-F30C-4BA5-BEB8-D8B6E072A4C1}" destId="{BDC671B5-0B52-4E98-9F04-372D98EFE328}" srcOrd="0" destOrd="0" presId="urn:microsoft.com/office/officeart/2005/8/layout/bProcess3"/>
    <dgm:cxn modelId="{2DA9B267-33B6-4EA1-A43C-3949A0FDCD58}" type="presOf" srcId="{79CDF7E2-82FE-428C-9787-E4F61F7CF316}" destId="{95878ADF-7C1F-4159-A5BA-04BF507F644F}" srcOrd="0" destOrd="0" presId="urn:microsoft.com/office/officeart/2005/8/layout/bProcess3"/>
    <dgm:cxn modelId="{16559D6E-4F0F-42CC-9739-68A9A683A5F7}" type="presOf" srcId="{3B8BC21B-7BC8-4500-85B0-B3A95F4161E5}" destId="{DA7B52F4-F7D1-4293-B441-6FAA1582A874}" srcOrd="0" destOrd="0" presId="urn:microsoft.com/office/officeart/2005/8/layout/bProcess3"/>
    <dgm:cxn modelId="{66C3CA72-64D9-4117-89F3-9BD4E67AE37F}" type="presOf" srcId="{C1DEF097-B1CA-45D8-9FC8-55838C4E35C6}" destId="{5C4AEF01-1F5A-4971-938E-708E50390280}" srcOrd="0" destOrd="0" presId="urn:microsoft.com/office/officeart/2005/8/layout/bProcess3"/>
    <dgm:cxn modelId="{46E26874-4FEF-4DEF-A491-64BE65A01FF9}" type="presOf" srcId="{B279DBE3-DBCF-43CE-8B68-E4AC4256831A}" destId="{141A347C-6DBC-48C5-8779-5F14BE75975D}" srcOrd="0" destOrd="0" presId="urn:microsoft.com/office/officeart/2005/8/layout/bProcess3"/>
    <dgm:cxn modelId="{D8BE5D77-28CB-4F8A-90AA-2AF66C031026}" type="presOf" srcId="{AEE386F4-2ED7-4204-B6BE-92302067495A}" destId="{1190135D-546B-4437-A62C-FA2ACC62336E}" srcOrd="1" destOrd="0" presId="urn:microsoft.com/office/officeart/2005/8/layout/bProcess3"/>
    <dgm:cxn modelId="{267AA078-E450-4D49-B7C5-92322176C864}" srcId="{961E72E5-75C4-4B03-A804-26DC26D4127F}" destId="{04D761B2-33AC-4D48-8F40-FBFF2DE523EA}" srcOrd="14" destOrd="0" parTransId="{CC10BE11-5A59-494A-9E81-F5B95095F7C4}" sibTransId="{97969953-8BBC-421F-A0A9-66F7E4611BFD}"/>
    <dgm:cxn modelId="{740A107E-8F13-4C25-978D-E4C904009FE5}" srcId="{961E72E5-75C4-4B03-A804-26DC26D4127F}" destId="{F6263187-6AAB-47B1-9AC9-FC6A19CA19F7}" srcOrd="8" destOrd="0" parTransId="{5CEDE0AB-6EB0-4464-8535-8121B0DED18A}" sibTransId="{6E562705-9129-467E-98B0-948377FD8086}"/>
    <dgm:cxn modelId="{8426B986-C30C-475E-B647-2D793EBB976D}" type="presOf" srcId="{961E72E5-75C4-4B03-A804-26DC26D4127F}" destId="{7C2EC096-D478-4693-A09F-027DD8FECB08}" srcOrd="0" destOrd="0" presId="urn:microsoft.com/office/officeart/2005/8/layout/bProcess3"/>
    <dgm:cxn modelId="{7E4C0088-8908-4A7F-ADD5-9EFB5F6A5D7C}" type="presOf" srcId="{5BCB9BC8-6990-4D2D-ADF5-977D2B0904E9}" destId="{4F1E6861-EB27-47F0-9B87-7837405864A8}" srcOrd="0" destOrd="0" presId="urn:microsoft.com/office/officeart/2005/8/layout/bProcess3"/>
    <dgm:cxn modelId="{50EF8389-CFC6-40C3-99B4-1F83C7780526}" srcId="{961E72E5-75C4-4B03-A804-26DC26D4127F}" destId="{D87F634D-6F7D-4411-A761-951126F314A3}" srcOrd="11" destOrd="0" parTransId="{80BBFF93-FF8A-4AE7-AC2C-B974D8F05F59}" sibTransId="{412DDF17-D654-4095-A4C1-0D09797BDF69}"/>
    <dgm:cxn modelId="{5B2818A8-D114-4368-AE44-FB5BDE41B8DE}" type="presOf" srcId="{CDBE1277-7081-43F6-A725-25951777285F}" destId="{0E8477D5-4DAC-4D87-B2D1-C98DACDE0BDB}" srcOrd="1" destOrd="0" presId="urn:microsoft.com/office/officeart/2005/8/layout/bProcess3"/>
    <dgm:cxn modelId="{430E13AF-BFB0-45AF-8B25-AFE3EEB8B764}" type="presOf" srcId="{412DDF17-D654-4095-A4C1-0D09797BDF69}" destId="{07913D5F-3082-410D-B1A3-4FFA634DE409}" srcOrd="1" destOrd="0" presId="urn:microsoft.com/office/officeart/2005/8/layout/bProcess3"/>
    <dgm:cxn modelId="{D8DA09B9-90FB-4A68-9BC5-2C58A9A99F69}" type="presOf" srcId="{CDBE1277-7081-43F6-A725-25951777285F}" destId="{6525B44A-AA60-4489-8982-0F3C080A850D}" srcOrd="0" destOrd="0" presId="urn:microsoft.com/office/officeart/2005/8/layout/bProcess3"/>
    <dgm:cxn modelId="{B32555C2-DFD9-4E04-8AC9-C5AA22234D13}" type="presOf" srcId="{79CDF7E2-82FE-428C-9787-E4F61F7CF316}" destId="{1178D5D5-B6EF-4645-8D59-8EA71D7A9271}" srcOrd="1" destOrd="0" presId="urn:microsoft.com/office/officeart/2005/8/layout/bProcess3"/>
    <dgm:cxn modelId="{682616C6-88BC-44E4-ACDB-423984A2778B}" type="presOf" srcId="{5B28ADBF-3F31-40D0-BFC8-F23DD904733A}" destId="{2212A006-37B8-45B2-B86A-A23E77B8C2D2}" srcOrd="0" destOrd="0" presId="urn:microsoft.com/office/officeart/2005/8/layout/bProcess3"/>
    <dgm:cxn modelId="{75E1F9C6-9730-4172-A35D-1B2468A22A07}" type="presOf" srcId="{D87F634D-6F7D-4411-A761-951126F314A3}" destId="{FB747CCC-7B03-456B-8752-43376B843560}" srcOrd="0" destOrd="0" presId="urn:microsoft.com/office/officeart/2005/8/layout/bProcess3"/>
    <dgm:cxn modelId="{D7988BCC-45A5-476B-962A-3F85011A77DF}" type="presOf" srcId="{D1425CBA-8011-494F-9B8D-D9F1439C8479}" destId="{F8716C60-A452-4F53-AEDE-D4A8B5C509B9}" srcOrd="0" destOrd="0" presId="urn:microsoft.com/office/officeart/2005/8/layout/bProcess3"/>
    <dgm:cxn modelId="{834AEDD3-86C9-429B-8326-B8C746303E17}" type="presOf" srcId="{5B28ADBF-3F31-40D0-BFC8-F23DD904733A}" destId="{96EB55B5-D6D7-4863-A485-A0B114A0206F}" srcOrd="1" destOrd="0" presId="urn:microsoft.com/office/officeart/2005/8/layout/bProcess3"/>
    <dgm:cxn modelId="{A5E624D5-E48E-45A3-993E-D0A26F2B4DAF}" srcId="{961E72E5-75C4-4B03-A804-26DC26D4127F}" destId="{7A083A67-B890-4647-AA21-A80325F839A0}" srcOrd="5" destOrd="0" parTransId="{CDCCDF9B-5698-4416-B1CC-7A62B341C684}" sibTransId="{5BCB9BC8-6990-4D2D-ADF5-977D2B0904E9}"/>
    <dgm:cxn modelId="{743C7DE0-4516-4607-B624-032437B7B198}" type="presOf" srcId="{0CFEF47F-F54C-4091-93E0-E29A3415305B}" destId="{415B3C30-75E0-4D86-928E-9B3CB101D7CE}" srcOrd="0" destOrd="0" presId="urn:microsoft.com/office/officeart/2005/8/layout/bProcess3"/>
    <dgm:cxn modelId="{E3BE23E1-61CA-4B1D-A6B6-03BB0AB71AD4}" type="presOf" srcId="{6E562705-9129-467E-98B0-948377FD8086}" destId="{073EE454-95AC-4CD3-98A8-A4C5627B0268}" srcOrd="0" destOrd="0" presId="urn:microsoft.com/office/officeart/2005/8/layout/bProcess3"/>
    <dgm:cxn modelId="{91E4A6E1-A0C6-43AA-875A-8E5994D69C3D}" type="presOf" srcId="{F01B7276-87F4-499E-9C08-2507930F6E55}" destId="{16653787-7195-4128-9A80-0D369D29B368}" srcOrd="0" destOrd="0" presId="urn:microsoft.com/office/officeart/2005/8/layout/bProcess3"/>
    <dgm:cxn modelId="{B97CE1E1-B4E4-4965-8908-AE72DA424988}" type="presOf" srcId="{680906CB-6438-4900-AA17-54FFC824A172}" destId="{7A5AED31-6A46-4C74-843E-65F9148B15F6}" srcOrd="0" destOrd="0" presId="urn:microsoft.com/office/officeart/2005/8/layout/bProcess3"/>
    <dgm:cxn modelId="{C9E75EE6-D777-40E0-BE0E-DE9292551142}" srcId="{961E72E5-75C4-4B03-A804-26DC26D4127F}" destId="{D1425CBA-8011-494F-9B8D-D9F1439C8479}" srcOrd="13" destOrd="0" parTransId="{AE3F8286-6826-4D46-8E17-898AD2222D07}" sibTransId="{AEE386F4-2ED7-4204-B6BE-92302067495A}"/>
    <dgm:cxn modelId="{6E53FEE6-6A22-42A7-ADAA-F0120BFB51D8}" srcId="{961E72E5-75C4-4B03-A804-26DC26D4127F}" destId="{F01B7276-87F4-499E-9C08-2507930F6E55}" srcOrd="1" destOrd="0" parTransId="{0357DA77-B804-4EC8-850E-FC89524180CA}" sibTransId="{CDBE1277-7081-43F6-A725-25951777285F}"/>
    <dgm:cxn modelId="{AAD909E7-8994-48FA-B430-E8F75828EAE7}" type="presOf" srcId="{D36C2094-38FC-4871-81ED-02AEB771079E}" destId="{330A237D-F63C-44AC-A8C1-5554D8489603}" srcOrd="0" destOrd="0" presId="urn:microsoft.com/office/officeart/2005/8/layout/bProcess3"/>
    <dgm:cxn modelId="{C87E8AE7-2AA2-44CD-9FA7-2CEDB59862AB}" type="presOf" srcId="{4E3E0D85-05EA-4BAA-96BF-B8FF80B62172}" destId="{94736404-599E-4D80-8343-844F51F19A51}" srcOrd="1" destOrd="0" presId="urn:microsoft.com/office/officeart/2005/8/layout/bProcess3"/>
    <dgm:cxn modelId="{C7357BE9-4E4B-4F2B-879F-B6829E863947}" srcId="{961E72E5-75C4-4B03-A804-26DC26D4127F}" destId="{6E32BDD4-016D-4929-B66C-7D8CD13B5E18}" srcOrd="6" destOrd="0" parTransId="{6A5E1108-9496-4FD8-8FFA-F93A2B242EBC}" sibTransId="{2F0EC44A-5E54-4D97-9D66-2BAEA77631DD}"/>
    <dgm:cxn modelId="{6EA760EB-1C99-4A6C-8D71-554D14E33CC1}" type="presOf" srcId="{3B8BC21B-7BC8-4500-85B0-B3A95F4161E5}" destId="{770D2183-6F0C-46AF-9288-C8CFB6B23B88}" srcOrd="1" destOrd="0" presId="urn:microsoft.com/office/officeart/2005/8/layout/bProcess3"/>
    <dgm:cxn modelId="{21D771ED-B325-4183-9A10-C3813D8C9EEA}" type="presOf" srcId="{2F0EC44A-5E54-4D97-9D66-2BAEA77631DD}" destId="{1DBFF0DB-8CD6-4C99-B8E1-E5D784340960}" srcOrd="1" destOrd="0" presId="urn:microsoft.com/office/officeart/2005/8/layout/bProcess3"/>
    <dgm:cxn modelId="{74003FEF-CD29-4512-8DC2-08ACC6ACD251}" type="presOf" srcId="{382BCB5F-1A74-406F-BF7A-34A21FB3F0A7}" destId="{A76555D5-82C6-4801-8225-2112BADE7FBA}" srcOrd="0" destOrd="0" presId="urn:microsoft.com/office/officeart/2005/8/layout/bProcess3"/>
    <dgm:cxn modelId="{53DB61F1-C9A0-4F98-A629-D45F7E99A6A2}" type="presOf" srcId="{80BB5C92-6791-41AC-8E11-4BE569839090}" destId="{F2DA7A23-2E9F-46D9-AC80-DD38B6400A2B}" srcOrd="0" destOrd="0" presId="urn:microsoft.com/office/officeart/2005/8/layout/bProcess3"/>
    <dgm:cxn modelId="{6A7BC3F5-0E4C-40D6-8BE3-08E5E9F9C7DD}" type="presOf" srcId="{49A725E1-1C1D-4067-9632-A081B4A7284A}" destId="{F16742F8-4881-4DF1-8E27-AE2B875715C3}" srcOrd="0" destOrd="0" presId="urn:microsoft.com/office/officeart/2005/8/layout/bProcess3"/>
    <dgm:cxn modelId="{F9FF2DF7-D718-459A-A5CA-526C2B2A9CA4}" type="presOf" srcId="{B279DBE3-DBCF-43CE-8B68-E4AC4256831A}" destId="{8F5482CA-F50E-44E3-BB7C-FDCC1CFFE189}" srcOrd="1" destOrd="0" presId="urn:microsoft.com/office/officeart/2005/8/layout/bProcess3"/>
    <dgm:cxn modelId="{F78BDCFC-6EAE-4D3C-83C6-D248A08F16D2}" type="presOf" srcId="{C1DEF097-B1CA-45D8-9FC8-55838C4E35C6}" destId="{7B51790F-1C5F-47DE-88DE-4C57127640B5}" srcOrd="1" destOrd="0" presId="urn:microsoft.com/office/officeart/2005/8/layout/bProcess3"/>
    <dgm:cxn modelId="{E38A8BFF-31EC-4F64-9BF4-3A42AF7E59AB}" type="presOf" srcId="{2746AB16-4CAD-482A-9D2A-735EA5F3FC68}" destId="{FE0E5C5E-C344-41A3-ACEF-1E4BD78913A5}" srcOrd="1" destOrd="0" presId="urn:microsoft.com/office/officeart/2005/8/layout/bProcess3"/>
    <dgm:cxn modelId="{35412E38-4829-4834-BD8A-3D181DFB50F8}" type="presParOf" srcId="{7C2EC096-D478-4693-A09F-027DD8FECB08}" destId="{415B3C30-75E0-4D86-928E-9B3CB101D7CE}" srcOrd="0" destOrd="0" presId="urn:microsoft.com/office/officeart/2005/8/layout/bProcess3"/>
    <dgm:cxn modelId="{1E899F1C-4000-4083-AFB4-97B207CEFF6E}" type="presParOf" srcId="{7C2EC096-D478-4693-A09F-027DD8FECB08}" destId="{DA7B52F4-F7D1-4293-B441-6FAA1582A874}" srcOrd="1" destOrd="0" presId="urn:microsoft.com/office/officeart/2005/8/layout/bProcess3"/>
    <dgm:cxn modelId="{908E39E8-B2D0-4450-8842-4707BB50B946}" type="presParOf" srcId="{DA7B52F4-F7D1-4293-B441-6FAA1582A874}" destId="{770D2183-6F0C-46AF-9288-C8CFB6B23B88}" srcOrd="0" destOrd="0" presId="urn:microsoft.com/office/officeart/2005/8/layout/bProcess3"/>
    <dgm:cxn modelId="{AC6D8628-7956-4FA3-B777-38CD21C3BFBD}" type="presParOf" srcId="{7C2EC096-D478-4693-A09F-027DD8FECB08}" destId="{16653787-7195-4128-9A80-0D369D29B368}" srcOrd="2" destOrd="0" presId="urn:microsoft.com/office/officeart/2005/8/layout/bProcess3"/>
    <dgm:cxn modelId="{1ABEDF75-E25F-4B87-82EA-9A2E187B7566}" type="presParOf" srcId="{7C2EC096-D478-4693-A09F-027DD8FECB08}" destId="{6525B44A-AA60-4489-8982-0F3C080A850D}" srcOrd="3" destOrd="0" presId="urn:microsoft.com/office/officeart/2005/8/layout/bProcess3"/>
    <dgm:cxn modelId="{B43F3E90-AB71-4F47-AE5E-74A9C9A438B3}" type="presParOf" srcId="{6525B44A-AA60-4489-8982-0F3C080A850D}" destId="{0E8477D5-4DAC-4D87-B2D1-C98DACDE0BDB}" srcOrd="0" destOrd="0" presId="urn:microsoft.com/office/officeart/2005/8/layout/bProcess3"/>
    <dgm:cxn modelId="{BDC5D4DF-05CA-4A16-B8FC-4954B5768B1C}" type="presParOf" srcId="{7C2EC096-D478-4693-A09F-027DD8FECB08}" destId="{F16742F8-4881-4DF1-8E27-AE2B875715C3}" srcOrd="4" destOrd="0" presId="urn:microsoft.com/office/officeart/2005/8/layout/bProcess3"/>
    <dgm:cxn modelId="{78001E64-33CD-44C1-BE62-A1ECFF802BDD}" type="presParOf" srcId="{7C2EC096-D478-4693-A09F-027DD8FECB08}" destId="{141A347C-6DBC-48C5-8779-5F14BE75975D}" srcOrd="5" destOrd="0" presId="urn:microsoft.com/office/officeart/2005/8/layout/bProcess3"/>
    <dgm:cxn modelId="{793BA139-288D-41D3-A2DB-D04C14A24E11}" type="presParOf" srcId="{141A347C-6DBC-48C5-8779-5F14BE75975D}" destId="{8F5482CA-F50E-44E3-BB7C-FDCC1CFFE189}" srcOrd="0" destOrd="0" presId="urn:microsoft.com/office/officeart/2005/8/layout/bProcess3"/>
    <dgm:cxn modelId="{16DB8F62-625F-4A8B-B652-3519BDDA5EC3}" type="presParOf" srcId="{7C2EC096-D478-4693-A09F-027DD8FECB08}" destId="{330A237D-F63C-44AC-A8C1-5554D8489603}" srcOrd="6" destOrd="0" presId="urn:microsoft.com/office/officeart/2005/8/layout/bProcess3"/>
    <dgm:cxn modelId="{8E987663-75E5-40C4-B60A-7CEB28BE60CF}" type="presParOf" srcId="{7C2EC096-D478-4693-A09F-027DD8FECB08}" destId="{2212A006-37B8-45B2-B86A-A23E77B8C2D2}" srcOrd="7" destOrd="0" presId="urn:microsoft.com/office/officeart/2005/8/layout/bProcess3"/>
    <dgm:cxn modelId="{8D7F4332-6159-4A9C-8195-622A0DDAEABB}" type="presParOf" srcId="{2212A006-37B8-45B2-B86A-A23E77B8C2D2}" destId="{96EB55B5-D6D7-4863-A485-A0B114A0206F}" srcOrd="0" destOrd="0" presId="urn:microsoft.com/office/officeart/2005/8/layout/bProcess3"/>
    <dgm:cxn modelId="{7E9B18BA-1E6E-4F98-AAE9-413EFFB0D7D1}" type="presParOf" srcId="{7C2EC096-D478-4693-A09F-027DD8FECB08}" destId="{7A5AED31-6A46-4C74-843E-65F9148B15F6}" srcOrd="8" destOrd="0" presId="urn:microsoft.com/office/officeart/2005/8/layout/bProcess3"/>
    <dgm:cxn modelId="{487C2C78-8FB9-4048-932D-3B1894113D92}" type="presParOf" srcId="{7C2EC096-D478-4693-A09F-027DD8FECB08}" destId="{95878ADF-7C1F-4159-A5BA-04BF507F644F}" srcOrd="9" destOrd="0" presId="urn:microsoft.com/office/officeart/2005/8/layout/bProcess3"/>
    <dgm:cxn modelId="{BE3B6BB2-955E-4167-843C-EBBC8F34C553}" type="presParOf" srcId="{95878ADF-7C1F-4159-A5BA-04BF507F644F}" destId="{1178D5D5-B6EF-4645-8D59-8EA71D7A9271}" srcOrd="0" destOrd="0" presId="urn:microsoft.com/office/officeart/2005/8/layout/bProcess3"/>
    <dgm:cxn modelId="{F10C95AB-D763-48D4-9BC7-ECBF701964DB}" type="presParOf" srcId="{7C2EC096-D478-4693-A09F-027DD8FECB08}" destId="{A1247218-4069-4FDD-85A2-6C9100C1750B}" srcOrd="10" destOrd="0" presId="urn:microsoft.com/office/officeart/2005/8/layout/bProcess3"/>
    <dgm:cxn modelId="{BC174A79-2F99-4123-BA57-B8C956EB3983}" type="presParOf" srcId="{7C2EC096-D478-4693-A09F-027DD8FECB08}" destId="{4F1E6861-EB27-47F0-9B87-7837405864A8}" srcOrd="11" destOrd="0" presId="urn:microsoft.com/office/officeart/2005/8/layout/bProcess3"/>
    <dgm:cxn modelId="{E60065E4-3619-4069-997B-B35DA7E75808}" type="presParOf" srcId="{4F1E6861-EB27-47F0-9B87-7837405864A8}" destId="{436FE792-30F4-47F4-AB17-35FD3BE763BB}" srcOrd="0" destOrd="0" presId="urn:microsoft.com/office/officeart/2005/8/layout/bProcess3"/>
    <dgm:cxn modelId="{374C0FBC-2946-4ED0-A9EA-D191DFFC2DCF}" type="presParOf" srcId="{7C2EC096-D478-4693-A09F-027DD8FECB08}" destId="{5E7689DF-0280-4E87-BE54-0C68155EB497}" srcOrd="12" destOrd="0" presId="urn:microsoft.com/office/officeart/2005/8/layout/bProcess3"/>
    <dgm:cxn modelId="{E809F97A-AB82-4665-B8A5-7133842E5205}" type="presParOf" srcId="{7C2EC096-D478-4693-A09F-027DD8FECB08}" destId="{747FE640-4BAE-4A6D-A72D-373BE3F887ED}" srcOrd="13" destOrd="0" presId="urn:microsoft.com/office/officeart/2005/8/layout/bProcess3"/>
    <dgm:cxn modelId="{BF483F0B-71AD-4C64-94D4-171459847DAA}" type="presParOf" srcId="{747FE640-4BAE-4A6D-A72D-373BE3F887ED}" destId="{1DBFF0DB-8CD6-4C99-B8E1-E5D784340960}" srcOrd="0" destOrd="0" presId="urn:microsoft.com/office/officeart/2005/8/layout/bProcess3"/>
    <dgm:cxn modelId="{0C03BD75-DE18-43FD-B535-B905EAB224A1}" type="presParOf" srcId="{7C2EC096-D478-4693-A09F-027DD8FECB08}" destId="{F2DA7A23-2E9F-46D9-AC80-DD38B6400A2B}" srcOrd="14" destOrd="0" presId="urn:microsoft.com/office/officeart/2005/8/layout/bProcess3"/>
    <dgm:cxn modelId="{E48BD24A-3518-435A-9985-0F26C439ACCA}" type="presParOf" srcId="{7C2EC096-D478-4693-A09F-027DD8FECB08}" destId="{5C4AEF01-1F5A-4971-938E-708E50390280}" srcOrd="15" destOrd="0" presId="urn:microsoft.com/office/officeart/2005/8/layout/bProcess3"/>
    <dgm:cxn modelId="{A7BFB0FA-A952-46D1-811D-DF845D1BCFD7}" type="presParOf" srcId="{5C4AEF01-1F5A-4971-938E-708E50390280}" destId="{7B51790F-1C5F-47DE-88DE-4C57127640B5}" srcOrd="0" destOrd="0" presId="urn:microsoft.com/office/officeart/2005/8/layout/bProcess3"/>
    <dgm:cxn modelId="{AB5668C4-627F-47A7-9786-5DD1E0E7D35F}" type="presParOf" srcId="{7C2EC096-D478-4693-A09F-027DD8FECB08}" destId="{FE0EF1EE-2979-4649-B546-DE1D22F2509E}" srcOrd="16" destOrd="0" presId="urn:microsoft.com/office/officeart/2005/8/layout/bProcess3"/>
    <dgm:cxn modelId="{25CE474A-019A-49D3-93BE-D97FE980705C}" type="presParOf" srcId="{7C2EC096-D478-4693-A09F-027DD8FECB08}" destId="{073EE454-95AC-4CD3-98A8-A4C5627B0268}" srcOrd="17" destOrd="0" presId="urn:microsoft.com/office/officeart/2005/8/layout/bProcess3"/>
    <dgm:cxn modelId="{3B55F356-4C3A-41CD-8015-1D9BD48FD003}" type="presParOf" srcId="{073EE454-95AC-4CD3-98A8-A4C5627B0268}" destId="{0761D51C-2255-4BB6-BDE3-5C6C7E2AB4D2}" srcOrd="0" destOrd="0" presId="urn:microsoft.com/office/officeart/2005/8/layout/bProcess3"/>
    <dgm:cxn modelId="{A342A28E-1448-4DEF-B317-FC8CC18EE46C}" type="presParOf" srcId="{7C2EC096-D478-4693-A09F-027DD8FECB08}" destId="{BDC671B5-0B52-4E98-9F04-372D98EFE328}" srcOrd="18" destOrd="0" presId="urn:microsoft.com/office/officeart/2005/8/layout/bProcess3"/>
    <dgm:cxn modelId="{CB92F95E-24D6-40D8-A1D6-C77427A8B78B}" type="presParOf" srcId="{7C2EC096-D478-4693-A09F-027DD8FECB08}" destId="{4DF3CB2D-32CD-4127-8A9A-A7FD012E8BF1}" srcOrd="19" destOrd="0" presId="urn:microsoft.com/office/officeart/2005/8/layout/bProcess3"/>
    <dgm:cxn modelId="{C2510CDB-D26C-4CAD-B8E0-EBB0E1B162F6}" type="presParOf" srcId="{4DF3CB2D-32CD-4127-8A9A-A7FD012E8BF1}" destId="{FE0E5C5E-C344-41A3-ACEF-1E4BD78913A5}" srcOrd="0" destOrd="0" presId="urn:microsoft.com/office/officeart/2005/8/layout/bProcess3"/>
    <dgm:cxn modelId="{585F59AD-2A33-42B5-89FE-DF5FF6A1D59B}" type="presParOf" srcId="{7C2EC096-D478-4693-A09F-027DD8FECB08}" destId="{A76555D5-82C6-4801-8225-2112BADE7FBA}" srcOrd="20" destOrd="0" presId="urn:microsoft.com/office/officeart/2005/8/layout/bProcess3"/>
    <dgm:cxn modelId="{12E74F23-0689-460B-9C38-40FEA432D7A6}" type="presParOf" srcId="{7C2EC096-D478-4693-A09F-027DD8FECB08}" destId="{49361546-B51E-4FAF-B1D3-50FA39F7FD38}" srcOrd="21" destOrd="0" presId="urn:microsoft.com/office/officeart/2005/8/layout/bProcess3"/>
    <dgm:cxn modelId="{8FE529A6-73EC-433A-9B97-2D8414E85233}" type="presParOf" srcId="{49361546-B51E-4FAF-B1D3-50FA39F7FD38}" destId="{5C7F861C-D931-4C7A-B01A-9A9D34CED1EB}" srcOrd="0" destOrd="0" presId="urn:microsoft.com/office/officeart/2005/8/layout/bProcess3"/>
    <dgm:cxn modelId="{5FE27831-346D-4215-9B58-2BA4CCC71177}" type="presParOf" srcId="{7C2EC096-D478-4693-A09F-027DD8FECB08}" destId="{FB747CCC-7B03-456B-8752-43376B843560}" srcOrd="22" destOrd="0" presId="urn:microsoft.com/office/officeart/2005/8/layout/bProcess3"/>
    <dgm:cxn modelId="{CB5E3948-A8F8-428C-849C-3A7A2004FF13}" type="presParOf" srcId="{7C2EC096-D478-4693-A09F-027DD8FECB08}" destId="{0A125064-45A2-4A7A-9DB2-2DADC99F3B1C}" srcOrd="23" destOrd="0" presId="urn:microsoft.com/office/officeart/2005/8/layout/bProcess3"/>
    <dgm:cxn modelId="{06A043D5-4672-47F9-B147-1B13A1A10839}" type="presParOf" srcId="{0A125064-45A2-4A7A-9DB2-2DADC99F3B1C}" destId="{07913D5F-3082-410D-B1A3-4FFA634DE409}" srcOrd="0" destOrd="0" presId="urn:microsoft.com/office/officeart/2005/8/layout/bProcess3"/>
    <dgm:cxn modelId="{E0E715FE-86C1-4581-AB81-4938593D8565}" type="presParOf" srcId="{7C2EC096-D478-4693-A09F-027DD8FECB08}" destId="{B43CAAEC-AFF7-42AF-A18D-EFCEFD086237}" srcOrd="24" destOrd="0" presId="urn:microsoft.com/office/officeart/2005/8/layout/bProcess3"/>
    <dgm:cxn modelId="{7C2E7A98-70DD-4DC3-A4A9-5B739C33C391}" type="presParOf" srcId="{7C2EC096-D478-4693-A09F-027DD8FECB08}" destId="{DBD61D62-5EC6-49E0-93C3-F54FB25A58D7}" srcOrd="25" destOrd="0" presId="urn:microsoft.com/office/officeart/2005/8/layout/bProcess3"/>
    <dgm:cxn modelId="{88453629-96D7-44AB-87C7-B4636DC6F7CB}" type="presParOf" srcId="{DBD61D62-5EC6-49E0-93C3-F54FB25A58D7}" destId="{94736404-599E-4D80-8343-844F51F19A51}" srcOrd="0" destOrd="0" presId="urn:microsoft.com/office/officeart/2005/8/layout/bProcess3"/>
    <dgm:cxn modelId="{4AA5B1DE-A8D9-4A74-BACF-5238E1312D47}" type="presParOf" srcId="{7C2EC096-D478-4693-A09F-027DD8FECB08}" destId="{F8716C60-A452-4F53-AEDE-D4A8B5C509B9}" srcOrd="26" destOrd="0" presId="urn:microsoft.com/office/officeart/2005/8/layout/bProcess3"/>
    <dgm:cxn modelId="{959B82C6-F074-457B-A819-815A20BA379F}" type="presParOf" srcId="{7C2EC096-D478-4693-A09F-027DD8FECB08}" destId="{550B6D5E-4821-4FCA-9AD1-B198207F55D6}" srcOrd="27" destOrd="0" presId="urn:microsoft.com/office/officeart/2005/8/layout/bProcess3"/>
    <dgm:cxn modelId="{1156004D-00BD-4402-A31C-03E49AC05082}" type="presParOf" srcId="{550B6D5E-4821-4FCA-9AD1-B198207F55D6}" destId="{1190135D-546B-4437-A62C-FA2ACC62336E}" srcOrd="0" destOrd="0" presId="urn:microsoft.com/office/officeart/2005/8/layout/bProcess3"/>
    <dgm:cxn modelId="{4579B46F-EF8C-4E3C-BBE4-80DE86CA6EA8}" type="presParOf" srcId="{7C2EC096-D478-4693-A09F-027DD8FECB08}" destId="{B0AC349B-B542-4F80-B7F0-F90699CA7F6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/>
      <dgm:t>
        <a:bodyPr/>
        <a:lstStyle/>
        <a:p>
          <a:r>
            <a:rPr lang="en-US" sz="2000" dirty="0"/>
            <a:t>Develop closure procedures. </a:t>
          </a:r>
        </a:p>
      </dgm:t>
    </dgm:pt>
    <dgm:pt modelId="{3B8BC21B-7BC8-4500-85B0-B3A95F4161E5}" type="sibTrans" cxnId="{FBC6AD25-4CE6-462B-A76B-99FD9D89DEF0}">
      <dgm:prSet/>
      <dgm:spPr/>
      <dgm:t>
        <a:bodyPr/>
        <a:lstStyle/>
        <a:p>
          <a:endParaRPr lang="en-US"/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4F9EAF5D-BE38-4059-BFAD-F2CF7BF2A906}">
      <dgm:prSet/>
      <dgm:spPr/>
      <dgm:t>
        <a:bodyPr/>
        <a:lstStyle/>
        <a:p>
          <a:r>
            <a:rPr lang="en-US"/>
            <a:t>Complete contract closure. </a:t>
          </a:r>
        </a:p>
      </dgm:t>
    </dgm:pt>
    <dgm:pt modelId="{0E09F49A-09D8-4591-8567-806D4C920E0E}" type="parTrans" cxnId="{4B11DDFB-4F66-4C05-B57B-0C46CAE6D0C9}">
      <dgm:prSet/>
      <dgm:spPr/>
      <dgm:t>
        <a:bodyPr/>
        <a:lstStyle/>
        <a:p>
          <a:endParaRPr lang="en-US"/>
        </a:p>
      </dgm:t>
    </dgm:pt>
    <dgm:pt modelId="{66BC37B6-A10D-4137-9564-720232AC4CC0}" type="sibTrans" cxnId="{4B11DDFB-4F66-4C05-B57B-0C46CAE6D0C9}">
      <dgm:prSet/>
      <dgm:spPr/>
      <dgm:t>
        <a:bodyPr/>
        <a:lstStyle/>
        <a:p>
          <a:endParaRPr lang="en-US"/>
        </a:p>
      </dgm:t>
    </dgm:pt>
    <dgm:pt modelId="{D3A08340-25AD-4E68-AAF0-B066D4955751}">
      <dgm:prSet/>
      <dgm:spPr/>
      <dgm:t>
        <a:bodyPr/>
        <a:lstStyle/>
        <a:p>
          <a:r>
            <a:rPr lang="en-US"/>
            <a:t>Confirm work is done to requirement. </a:t>
          </a:r>
        </a:p>
      </dgm:t>
    </dgm:pt>
    <dgm:pt modelId="{6EFA0B2B-B734-40DE-B5C2-2F276049C001}" type="parTrans" cxnId="{115C2B0D-C4FD-4ED2-9AF2-8D01B951999E}">
      <dgm:prSet/>
      <dgm:spPr/>
      <dgm:t>
        <a:bodyPr/>
        <a:lstStyle/>
        <a:p>
          <a:endParaRPr lang="en-US"/>
        </a:p>
      </dgm:t>
    </dgm:pt>
    <dgm:pt modelId="{160E5750-2B5F-4500-BE42-4D27D8076784}" type="sibTrans" cxnId="{115C2B0D-C4FD-4ED2-9AF2-8D01B951999E}">
      <dgm:prSet/>
      <dgm:spPr/>
      <dgm:t>
        <a:bodyPr/>
        <a:lstStyle/>
        <a:p>
          <a:endParaRPr lang="en-US"/>
        </a:p>
      </dgm:t>
    </dgm:pt>
    <dgm:pt modelId="{2B485F93-3A2E-4127-A39C-EF09155B2E66}">
      <dgm:prSet/>
      <dgm:spPr/>
      <dgm:t>
        <a:bodyPr/>
        <a:lstStyle/>
        <a:p>
          <a:r>
            <a:rPr lang="en-US"/>
            <a:t>Gain formal acceptance of the product. </a:t>
          </a:r>
        </a:p>
      </dgm:t>
    </dgm:pt>
    <dgm:pt modelId="{3997A0D0-6413-4367-A4B0-4C1F5B1FB417}" type="parTrans" cxnId="{ABEA1627-957F-423B-94A7-7D628456E4CE}">
      <dgm:prSet/>
      <dgm:spPr/>
      <dgm:t>
        <a:bodyPr/>
        <a:lstStyle/>
        <a:p>
          <a:endParaRPr lang="en-US"/>
        </a:p>
      </dgm:t>
    </dgm:pt>
    <dgm:pt modelId="{1DE82D28-DD86-4527-B515-A90CA3B500B3}" type="sibTrans" cxnId="{ABEA1627-957F-423B-94A7-7D628456E4CE}">
      <dgm:prSet/>
      <dgm:spPr/>
      <dgm:t>
        <a:bodyPr/>
        <a:lstStyle/>
        <a:p>
          <a:endParaRPr lang="en-US"/>
        </a:p>
      </dgm:t>
    </dgm:pt>
    <dgm:pt modelId="{0FD1123B-9E66-4443-A5DE-6DB81943785D}">
      <dgm:prSet/>
      <dgm:spPr/>
      <dgm:t>
        <a:bodyPr/>
        <a:lstStyle/>
        <a:p>
          <a:r>
            <a:rPr lang="en-US"/>
            <a:t>Final performance reporting. </a:t>
          </a:r>
        </a:p>
      </dgm:t>
    </dgm:pt>
    <dgm:pt modelId="{1C36815F-1555-408D-AB4E-0F9BE7D37D6F}" type="parTrans" cxnId="{CAEC7CAB-DBB2-487C-9323-2AA2AB1AB89F}">
      <dgm:prSet/>
      <dgm:spPr/>
      <dgm:t>
        <a:bodyPr/>
        <a:lstStyle/>
        <a:p>
          <a:endParaRPr lang="en-US"/>
        </a:p>
      </dgm:t>
    </dgm:pt>
    <dgm:pt modelId="{B8539BD1-5374-4E17-9FD5-20150C1C154C}" type="sibTrans" cxnId="{CAEC7CAB-DBB2-487C-9323-2AA2AB1AB89F}">
      <dgm:prSet/>
      <dgm:spPr/>
      <dgm:t>
        <a:bodyPr/>
        <a:lstStyle/>
        <a:p>
          <a:endParaRPr lang="en-US"/>
        </a:p>
      </dgm:t>
    </dgm:pt>
    <dgm:pt modelId="{4D26D429-A93D-44B2-B70E-5C66320B94EC}">
      <dgm:prSet/>
      <dgm:spPr/>
      <dgm:t>
        <a:bodyPr/>
        <a:lstStyle/>
        <a:p>
          <a:r>
            <a:rPr lang="en-US"/>
            <a:t>Index and archive records. </a:t>
          </a:r>
        </a:p>
      </dgm:t>
    </dgm:pt>
    <dgm:pt modelId="{D7742DEC-953B-470C-B5DE-AB13C2163FAE}" type="parTrans" cxnId="{5F602FAE-1815-44A3-9643-3E53E2AF7C39}">
      <dgm:prSet/>
      <dgm:spPr/>
      <dgm:t>
        <a:bodyPr/>
        <a:lstStyle/>
        <a:p>
          <a:endParaRPr lang="en-US"/>
        </a:p>
      </dgm:t>
    </dgm:pt>
    <dgm:pt modelId="{85F04173-696C-47C8-A67D-D0A566E0258E}" type="sibTrans" cxnId="{5F602FAE-1815-44A3-9643-3E53E2AF7C39}">
      <dgm:prSet/>
      <dgm:spPr/>
      <dgm:t>
        <a:bodyPr/>
        <a:lstStyle/>
        <a:p>
          <a:endParaRPr lang="en-US"/>
        </a:p>
      </dgm:t>
    </dgm:pt>
    <dgm:pt modelId="{5B483490-2EFA-4170-9CD5-10A27598F663}">
      <dgm:prSet/>
      <dgm:spPr/>
      <dgm:t>
        <a:bodyPr/>
        <a:lstStyle/>
        <a:p>
          <a:r>
            <a:rPr lang="en-US"/>
            <a:t>Update, lessons learned and knowledge base. </a:t>
          </a:r>
        </a:p>
      </dgm:t>
    </dgm:pt>
    <dgm:pt modelId="{83C8A2A2-8043-4717-A8F6-E78497FFE1B1}" type="parTrans" cxnId="{E287C7D2-F183-46D5-AF4A-DAC212031E47}">
      <dgm:prSet/>
      <dgm:spPr/>
      <dgm:t>
        <a:bodyPr/>
        <a:lstStyle/>
        <a:p>
          <a:endParaRPr lang="en-US"/>
        </a:p>
      </dgm:t>
    </dgm:pt>
    <dgm:pt modelId="{C73D2A1E-71C2-4885-A002-C21F27E66189}" type="sibTrans" cxnId="{E287C7D2-F183-46D5-AF4A-DAC212031E47}">
      <dgm:prSet/>
      <dgm:spPr/>
      <dgm:t>
        <a:bodyPr/>
        <a:lstStyle/>
        <a:p>
          <a:endParaRPr lang="en-US"/>
        </a:p>
      </dgm:t>
    </dgm:pt>
    <dgm:pt modelId="{1750D39B-F2C8-4E18-B94C-A04C8630AA27}">
      <dgm:prSet/>
      <dgm:spPr/>
      <dgm:t>
        <a:bodyPr/>
        <a:lstStyle/>
        <a:p>
          <a:r>
            <a:rPr lang="en-US"/>
            <a:t>Release resources. </a:t>
          </a:r>
        </a:p>
      </dgm:t>
    </dgm:pt>
    <dgm:pt modelId="{7845ADC5-65F7-4CB4-BC5A-B92006EDE5CD}" type="parTrans" cxnId="{1E203FBE-4F75-46EA-A545-25B0162070F5}">
      <dgm:prSet/>
      <dgm:spPr/>
      <dgm:t>
        <a:bodyPr/>
        <a:lstStyle/>
        <a:p>
          <a:endParaRPr lang="en-US"/>
        </a:p>
      </dgm:t>
    </dgm:pt>
    <dgm:pt modelId="{61335105-C431-4A50-986E-D0DCC0FE1354}" type="sibTrans" cxnId="{1E203FBE-4F75-46EA-A545-25B0162070F5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8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7"/>
      <dgm:spPr/>
    </dgm:pt>
    <dgm:pt modelId="{770D2183-6F0C-46AF-9288-C8CFB6B23B88}" type="pres">
      <dgm:prSet presAssocID="{3B8BC21B-7BC8-4500-85B0-B3A95F4161E5}" presName="connectorText" presStyleLbl="sibTrans1D1" presStyleIdx="0" presStyleCnt="7"/>
      <dgm:spPr/>
    </dgm:pt>
    <dgm:pt modelId="{170C96EE-C7F3-4A4B-9318-FD01576819B8}" type="pres">
      <dgm:prSet presAssocID="{4F9EAF5D-BE38-4059-BFAD-F2CF7BF2A906}" presName="node" presStyleLbl="node1" presStyleIdx="1" presStyleCnt="8">
        <dgm:presLayoutVars>
          <dgm:bulletEnabled val="1"/>
        </dgm:presLayoutVars>
      </dgm:prSet>
      <dgm:spPr/>
    </dgm:pt>
    <dgm:pt modelId="{24E4C66A-F3CB-4175-945A-3546DFA4DFDE}" type="pres">
      <dgm:prSet presAssocID="{66BC37B6-A10D-4137-9564-720232AC4CC0}" presName="sibTrans" presStyleLbl="sibTrans1D1" presStyleIdx="1" presStyleCnt="7"/>
      <dgm:spPr/>
    </dgm:pt>
    <dgm:pt modelId="{AF283AA7-9B3A-4E11-BC3C-D4DD590F1430}" type="pres">
      <dgm:prSet presAssocID="{66BC37B6-A10D-4137-9564-720232AC4CC0}" presName="connectorText" presStyleLbl="sibTrans1D1" presStyleIdx="1" presStyleCnt="7"/>
      <dgm:spPr/>
    </dgm:pt>
    <dgm:pt modelId="{879CB8F2-28EF-462F-87FB-A266136DAE27}" type="pres">
      <dgm:prSet presAssocID="{D3A08340-25AD-4E68-AAF0-B066D4955751}" presName="node" presStyleLbl="node1" presStyleIdx="2" presStyleCnt="8">
        <dgm:presLayoutVars>
          <dgm:bulletEnabled val="1"/>
        </dgm:presLayoutVars>
      </dgm:prSet>
      <dgm:spPr/>
    </dgm:pt>
    <dgm:pt modelId="{FBF04B70-1E4F-43A9-82A7-D5F024DCF216}" type="pres">
      <dgm:prSet presAssocID="{160E5750-2B5F-4500-BE42-4D27D8076784}" presName="sibTrans" presStyleLbl="sibTrans1D1" presStyleIdx="2" presStyleCnt="7"/>
      <dgm:spPr/>
    </dgm:pt>
    <dgm:pt modelId="{63CC4A48-C8D0-4069-9245-1FDB7D13D4BE}" type="pres">
      <dgm:prSet presAssocID="{160E5750-2B5F-4500-BE42-4D27D8076784}" presName="connectorText" presStyleLbl="sibTrans1D1" presStyleIdx="2" presStyleCnt="7"/>
      <dgm:spPr/>
    </dgm:pt>
    <dgm:pt modelId="{92203324-B338-4E60-A1AC-387BDA27FEC1}" type="pres">
      <dgm:prSet presAssocID="{2B485F93-3A2E-4127-A39C-EF09155B2E66}" presName="node" presStyleLbl="node1" presStyleIdx="3" presStyleCnt="8">
        <dgm:presLayoutVars>
          <dgm:bulletEnabled val="1"/>
        </dgm:presLayoutVars>
      </dgm:prSet>
      <dgm:spPr/>
    </dgm:pt>
    <dgm:pt modelId="{285035B5-964B-4533-9624-519CF15404CA}" type="pres">
      <dgm:prSet presAssocID="{1DE82D28-DD86-4527-B515-A90CA3B500B3}" presName="sibTrans" presStyleLbl="sibTrans1D1" presStyleIdx="3" presStyleCnt="7"/>
      <dgm:spPr/>
    </dgm:pt>
    <dgm:pt modelId="{E26967B0-66A2-4FC0-A860-9EF52842A92F}" type="pres">
      <dgm:prSet presAssocID="{1DE82D28-DD86-4527-B515-A90CA3B500B3}" presName="connectorText" presStyleLbl="sibTrans1D1" presStyleIdx="3" presStyleCnt="7"/>
      <dgm:spPr/>
    </dgm:pt>
    <dgm:pt modelId="{C0BD506C-D733-4BA3-A92F-C042A600A913}" type="pres">
      <dgm:prSet presAssocID="{0FD1123B-9E66-4443-A5DE-6DB81943785D}" presName="node" presStyleLbl="node1" presStyleIdx="4" presStyleCnt="8">
        <dgm:presLayoutVars>
          <dgm:bulletEnabled val="1"/>
        </dgm:presLayoutVars>
      </dgm:prSet>
      <dgm:spPr/>
    </dgm:pt>
    <dgm:pt modelId="{96704561-A763-4615-B7C6-8844CC40E0F6}" type="pres">
      <dgm:prSet presAssocID="{B8539BD1-5374-4E17-9FD5-20150C1C154C}" presName="sibTrans" presStyleLbl="sibTrans1D1" presStyleIdx="4" presStyleCnt="7"/>
      <dgm:spPr/>
    </dgm:pt>
    <dgm:pt modelId="{F022703B-DCB7-49DE-9EB6-2F8E5363CDAF}" type="pres">
      <dgm:prSet presAssocID="{B8539BD1-5374-4E17-9FD5-20150C1C154C}" presName="connectorText" presStyleLbl="sibTrans1D1" presStyleIdx="4" presStyleCnt="7"/>
      <dgm:spPr/>
    </dgm:pt>
    <dgm:pt modelId="{14B8020A-FCCC-44B4-B5CD-A8A0B566279D}" type="pres">
      <dgm:prSet presAssocID="{4D26D429-A93D-44B2-B70E-5C66320B94EC}" presName="node" presStyleLbl="node1" presStyleIdx="5" presStyleCnt="8">
        <dgm:presLayoutVars>
          <dgm:bulletEnabled val="1"/>
        </dgm:presLayoutVars>
      </dgm:prSet>
      <dgm:spPr/>
    </dgm:pt>
    <dgm:pt modelId="{5CF3E0F5-179A-470F-BAD4-F9088067F09A}" type="pres">
      <dgm:prSet presAssocID="{85F04173-696C-47C8-A67D-D0A566E0258E}" presName="sibTrans" presStyleLbl="sibTrans1D1" presStyleIdx="5" presStyleCnt="7"/>
      <dgm:spPr/>
    </dgm:pt>
    <dgm:pt modelId="{965EC487-7C7A-47AA-96DA-C997A8AD1145}" type="pres">
      <dgm:prSet presAssocID="{85F04173-696C-47C8-A67D-D0A566E0258E}" presName="connectorText" presStyleLbl="sibTrans1D1" presStyleIdx="5" presStyleCnt="7"/>
      <dgm:spPr/>
    </dgm:pt>
    <dgm:pt modelId="{FD30465B-C110-4D23-BB44-D1F50F4D8D43}" type="pres">
      <dgm:prSet presAssocID="{5B483490-2EFA-4170-9CD5-10A27598F663}" presName="node" presStyleLbl="node1" presStyleIdx="6" presStyleCnt="8">
        <dgm:presLayoutVars>
          <dgm:bulletEnabled val="1"/>
        </dgm:presLayoutVars>
      </dgm:prSet>
      <dgm:spPr/>
    </dgm:pt>
    <dgm:pt modelId="{160D5466-D60D-46E6-8AC3-83F21F920B0F}" type="pres">
      <dgm:prSet presAssocID="{C73D2A1E-71C2-4885-A002-C21F27E66189}" presName="sibTrans" presStyleLbl="sibTrans1D1" presStyleIdx="6" presStyleCnt="7"/>
      <dgm:spPr/>
    </dgm:pt>
    <dgm:pt modelId="{A5CD1D69-C579-4527-BCF9-F8CEC7DDF07C}" type="pres">
      <dgm:prSet presAssocID="{C73D2A1E-71C2-4885-A002-C21F27E66189}" presName="connectorText" presStyleLbl="sibTrans1D1" presStyleIdx="6" presStyleCnt="7"/>
      <dgm:spPr/>
    </dgm:pt>
    <dgm:pt modelId="{B81FEA66-3380-4081-94BA-C1590CC8C80D}" type="pres">
      <dgm:prSet presAssocID="{1750D39B-F2C8-4E18-B94C-A04C8630AA27}" presName="node" presStyleLbl="node1" presStyleIdx="7" presStyleCnt="8">
        <dgm:presLayoutVars>
          <dgm:bulletEnabled val="1"/>
        </dgm:presLayoutVars>
      </dgm:prSet>
      <dgm:spPr/>
    </dgm:pt>
  </dgm:ptLst>
  <dgm:cxnLst>
    <dgm:cxn modelId="{F2CB4F00-5740-4329-AEBC-E1E28A95F15C}" type="presOf" srcId="{1DE82D28-DD86-4527-B515-A90CA3B500B3}" destId="{285035B5-964B-4533-9624-519CF15404CA}" srcOrd="0" destOrd="0" presId="urn:microsoft.com/office/officeart/2005/8/layout/bProcess3"/>
    <dgm:cxn modelId="{07459107-85EC-4945-9CE4-BDA30D9ACD33}" type="presOf" srcId="{D3A08340-25AD-4E68-AAF0-B066D4955751}" destId="{879CB8F2-28EF-462F-87FB-A266136DAE27}" srcOrd="0" destOrd="0" presId="urn:microsoft.com/office/officeart/2005/8/layout/bProcess3"/>
    <dgm:cxn modelId="{0E28850B-C46B-4B7A-A240-0B761B974ADF}" type="presOf" srcId="{3B8BC21B-7BC8-4500-85B0-B3A95F4161E5}" destId="{770D2183-6F0C-46AF-9288-C8CFB6B23B88}" srcOrd="1" destOrd="0" presId="urn:microsoft.com/office/officeart/2005/8/layout/bProcess3"/>
    <dgm:cxn modelId="{115C2B0D-C4FD-4ED2-9AF2-8D01B951999E}" srcId="{961E72E5-75C4-4B03-A804-26DC26D4127F}" destId="{D3A08340-25AD-4E68-AAF0-B066D4955751}" srcOrd="2" destOrd="0" parTransId="{6EFA0B2B-B734-40DE-B5C2-2F276049C001}" sibTransId="{160E5750-2B5F-4500-BE42-4D27D8076784}"/>
    <dgm:cxn modelId="{6BF55E1E-F915-4270-947A-32B4A9B29AD8}" type="presOf" srcId="{2B485F93-3A2E-4127-A39C-EF09155B2E66}" destId="{92203324-B338-4E60-A1AC-387BDA27FEC1}" srcOrd="0" destOrd="0" presId="urn:microsoft.com/office/officeart/2005/8/layout/bProcess3"/>
    <dgm:cxn modelId="{AF712121-49C0-4763-981F-A996D24B2E5D}" type="presOf" srcId="{66BC37B6-A10D-4137-9564-720232AC4CC0}" destId="{AF283AA7-9B3A-4E11-BC3C-D4DD590F1430}" srcOrd="1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ABEA1627-957F-423B-94A7-7D628456E4CE}" srcId="{961E72E5-75C4-4B03-A804-26DC26D4127F}" destId="{2B485F93-3A2E-4127-A39C-EF09155B2E66}" srcOrd="3" destOrd="0" parTransId="{3997A0D0-6413-4367-A4B0-4C1F5B1FB417}" sibTransId="{1DE82D28-DD86-4527-B515-A90CA3B500B3}"/>
    <dgm:cxn modelId="{992F022C-7A65-48A5-924D-D22A66DD6724}" type="presOf" srcId="{160E5750-2B5F-4500-BE42-4D27D8076784}" destId="{FBF04B70-1E4F-43A9-82A7-D5F024DCF216}" srcOrd="0" destOrd="0" presId="urn:microsoft.com/office/officeart/2005/8/layout/bProcess3"/>
    <dgm:cxn modelId="{4B57704B-26CD-4CFC-BA8D-6D209CC7A48D}" type="presOf" srcId="{C73D2A1E-71C2-4885-A002-C21F27E66189}" destId="{A5CD1D69-C579-4527-BCF9-F8CEC7DDF07C}" srcOrd="1" destOrd="0" presId="urn:microsoft.com/office/officeart/2005/8/layout/bProcess3"/>
    <dgm:cxn modelId="{9729F05C-2665-4B81-B482-5AB3E45C5F00}" type="presOf" srcId="{B8539BD1-5374-4E17-9FD5-20150C1C154C}" destId="{F022703B-DCB7-49DE-9EB6-2F8E5363CDAF}" srcOrd="1" destOrd="0" presId="urn:microsoft.com/office/officeart/2005/8/layout/bProcess3"/>
    <dgm:cxn modelId="{3594027F-3476-4EBB-B119-1C1DA5A61E0B}" type="presOf" srcId="{66BC37B6-A10D-4137-9564-720232AC4CC0}" destId="{24E4C66A-F3CB-4175-945A-3546DFA4DFDE}" srcOrd="0" destOrd="0" presId="urn:microsoft.com/office/officeart/2005/8/layout/bProcess3"/>
    <dgm:cxn modelId="{26433D7F-C465-4C59-B02C-F62C5F1B49A7}" type="presOf" srcId="{961E72E5-75C4-4B03-A804-26DC26D4127F}" destId="{7C2EC096-D478-4693-A09F-027DD8FECB08}" srcOrd="0" destOrd="0" presId="urn:microsoft.com/office/officeart/2005/8/layout/bProcess3"/>
    <dgm:cxn modelId="{D3844683-EF1A-45F1-A9C7-7E7818127C78}" type="presOf" srcId="{85F04173-696C-47C8-A67D-D0A566E0258E}" destId="{5CF3E0F5-179A-470F-BAD4-F9088067F09A}" srcOrd="0" destOrd="0" presId="urn:microsoft.com/office/officeart/2005/8/layout/bProcess3"/>
    <dgm:cxn modelId="{A8A27088-30E1-484F-BB06-13940BCD87FF}" type="presOf" srcId="{B8539BD1-5374-4E17-9FD5-20150C1C154C}" destId="{96704561-A763-4615-B7C6-8844CC40E0F6}" srcOrd="0" destOrd="0" presId="urn:microsoft.com/office/officeart/2005/8/layout/bProcess3"/>
    <dgm:cxn modelId="{B2363089-8AA9-4804-9235-F766C3682411}" type="presOf" srcId="{160E5750-2B5F-4500-BE42-4D27D8076784}" destId="{63CC4A48-C8D0-4069-9245-1FDB7D13D4BE}" srcOrd="1" destOrd="0" presId="urn:microsoft.com/office/officeart/2005/8/layout/bProcess3"/>
    <dgm:cxn modelId="{DF37FAA3-DD76-48D6-961E-6FC43D44CC19}" type="presOf" srcId="{1DE82D28-DD86-4527-B515-A90CA3B500B3}" destId="{E26967B0-66A2-4FC0-A860-9EF52842A92F}" srcOrd="1" destOrd="0" presId="urn:microsoft.com/office/officeart/2005/8/layout/bProcess3"/>
    <dgm:cxn modelId="{56EB0BA4-E820-4980-A5CE-98DD95D465C0}" type="presOf" srcId="{1750D39B-F2C8-4E18-B94C-A04C8630AA27}" destId="{B81FEA66-3380-4081-94BA-C1590CC8C80D}" srcOrd="0" destOrd="0" presId="urn:microsoft.com/office/officeart/2005/8/layout/bProcess3"/>
    <dgm:cxn modelId="{AF6F36A4-A3E8-4B46-B5A6-A8A0F2EC9749}" type="presOf" srcId="{4D26D429-A93D-44B2-B70E-5C66320B94EC}" destId="{14B8020A-FCCC-44B4-B5CD-A8A0B566279D}" srcOrd="0" destOrd="0" presId="urn:microsoft.com/office/officeart/2005/8/layout/bProcess3"/>
    <dgm:cxn modelId="{F9192CAA-612F-4DBD-B1BD-8DEB2E188F99}" type="presOf" srcId="{85F04173-696C-47C8-A67D-D0A566E0258E}" destId="{965EC487-7C7A-47AA-96DA-C997A8AD1145}" srcOrd="1" destOrd="0" presId="urn:microsoft.com/office/officeart/2005/8/layout/bProcess3"/>
    <dgm:cxn modelId="{CAEC7CAB-DBB2-487C-9323-2AA2AB1AB89F}" srcId="{961E72E5-75C4-4B03-A804-26DC26D4127F}" destId="{0FD1123B-9E66-4443-A5DE-6DB81943785D}" srcOrd="4" destOrd="0" parTransId="{1C36815F-1555-408D-AB4E-0F9BE7D37D6F}" sibTransId="{B8539BD1-5374-4E17-9FD5-20150C1C154C}"/>
    <dgm:cxn modelId="{5F602FAE-1815-44A3-9643-3E53E2AF7C39}" srcId="{961E72E5-75C4-4B03-A804-26DC26D4127F}" destId="{4D26D429-A93D-44B2-B70E-5C66320B94EC}" srcOrd="5" destOrd="0" parTransId="{D7742DEC-953B-470C-B5DE-AB13C2163FAE}" sibTransId="{85F04173-696C-47C8-A67D-D0A566E0258E}"/>
    <dgm:cxn modelId="{EC0C35B6-800E-49A2-B772-E195D80B89F8}" type="presOf" srcId="{5B483490-2EFA-4170-9CD5-10A27598F663}" destId="{FD30465B-C110-4D23-BB44-D1F50F4D8D43}" srcOrd="0" destOrd="0" presId="urn:microsoft.com/office/officeart/2005/8/layout/bProcess3"/>
    <dgm:cxn modelId="{1E203FBE-4F75-46EA-A545-25B0162070F5}" srcId="{961E72E5-75C4-4B03-A804-26DC26D4127F}" destId="{1750D39B-F2C8-4E18-B94C-A04C8630AA27}" srcOrd="7" destOrd="0" parTransId="{7845ADC5-65F7-4CB4-BC5A-B92006EDE5CD}" sibTransId="{61335105-C431-4A50-986E-D0DCC0FE1354}"/>
    <dgm:cxn modelId="{EB6EF6C7-1DD3-41AD-A910-3388DCCDD659}" type="presOf" srcId="{3B8BC21B-7BC8-4500-85B0-B3A95F4161E5}" destId="{DA7B52F4-F7D1-4293-B441-6FAA1582A874}" srcOrd="0" destOrd="0" presId="urn:microsoft.com/office/officeart/2005/8/layout/bProcess3"/>
    <dgm:cxn modelId="{8CB130CB-5464-44F6-BF62-25DDA3243560}" type="presOf" srcId="{4F9EAF5D-BE38-4059-BFAD-F2CF7BF2A906}" destId="{170C96EE-C7F3-4A4B-9318-FD01576819B8}" srcOrd="0" destOrd="0" presId="urn:microsoft.com/office/officeart/2005/8/layout/bProcess3"/>
    <dgm:cxn modelId="{E287C7D2-F183-46D5-AF4A-DAC212031E47}" srcId="{961E72E5-75C4-4B03-A804-26DC26D4127F}" destId="{5B483490-2EFA-4170-9CD5-10A27598F663}" srcOrd="6" destOrd="0" parTransId="{83C8A2A2-8043-4717-A8F6-E78497FFE1B1}" sibTransId="{C73D2A1E-71C2-4885-A002-C21F27E66189}"/>
    <dgm:cxn modelId="{C786C1DA-04AC-4F1C-87E4-790CF1D0B23D}" type="presOf" srcId="{0CFEF47F-F54C-4091-93E0-E29A3415305B}" destId="{415B3C30-75E0-4D86-928E-9B3CB101D7CE}" srcOrd="0" destOrd="0" presId="urn:microsoft.com/office/officeart/2005/8/layout/bProcess3"/>
    <dgm:cxn modelId="{33FDE6DC-1D25-482D-8BF1-0E567EB68EB8}" type="presOf" srcId="{0FD1123B-9E66-4443-A5DE-6DB81943785D}" destId="{C0BD506C-D733-4BA3-A92F-C042A600A913}" srcOrd="0" destOrd="0" presId="urn:microsoft.com/office/officeart/2005/8/layout/bProcess3"/>
    <dgm:cxn modelId="{B96F04EC-4952-43A1-B318-3F8156FF483D}" type="presOf" srcId="{C73D2A1E-71C2-4885-A002-C21F27E66189}" destId="{160D5466-D60D-46E6-8AC3-83F21F920B0F}" srcOrd="0" destOrd="0" presId="urn:microsoft.com/office/officeart/2005/8/layout/bProcess3"/>
    <dgm:cxn modelId="{4B11DDFB-4F66-4C05-B57B-0C46CAE6D0C9}" srcId="{961E72E5-75C4-4B03-A804-26DC26D4127F}" destId="{4F9EAF5D-BE38-4059-BFAD-F2CF7BF2A906}" srcOrd="1" destOrd="0" parTransId="{0E09F49A-09D8-4591-8567-806D4C920E0E}" sibTransId="{66BC37B6-A10D-4137-9564-720232AC4CC0}"/>
    <dgm:cxn modelId="{296E7936-70AE-4F35-94A7-D04C954F5DBB}" type="presParOf" srcId="{7C2EC096-D478-4693-A09F-027DD8FECB08}" destId="{415B3C30-75E0-4D86-928E-9B3CB101D7CE}" srcOrd="0" destOrd="0" presId="urn:microsoft.com/office/officeart/2005/8/layout/bProcess3"/>
    <dgm:cxn modelId="{41FF93DD-0915-4932-A75E-08C16CAA9C68}" type="presParOf" srcId="{7C2EC096-D478-4693-A09F-027DD8FECB08}" destId="{DA7B52F4-F7D1-4293-B441-6FAA1582A874}" srcOrd="1" destOrd="0" presId="urn:microsoft.com/office/officeart/2005/8/layout/bProcess3"/>
    <dgm:cxn modelId="{C04CF506-9713-4E48-83DC-53CA16F8CCFE}" type="presParOf" srcId="{DA7B52F4-F7D1-4293-B441-6FAA1582A874}" destId="{770D2183-6F0C-46AF-9288-C8CFB6B23B88}" srcOrd="0" destOrd="0" presId="urn:microsoft.com/office/officeart/2005/8/layout/bProcess3"/>
    <dgm:cxn modelId="{D721C021-2E05-4202-BCEE-B233CA0AE032}" type="presParOf" srcId="{7C2EC096-D478-4693-A09F-027DD8FECB08}" destId="{170C96EE-C7F3-4A4B-9318-FD01576819B8}" srcOrd="2" destOrd="0" presId="urn:microsoft.com/office/officeart/2005/8/layout/bProcess3"/>
    <dgm:cxn modelId="{CBA68F3C-6507-41A9-87CF-5DEAD573C3D0}" type="presParOf" srcId="{7C2EC096-D478-4693-A09F-027DD8FECB08}" destId="{24E4C66A-F3CB-4175-945A-3546DFA4DFDE}" srcOrd="3" destOrd="0" presId="urn:microsoft.com/office/officeart/2005/8/layout/bProcess3"/>
    <dgm:cxn modelId="{FE8E9076-89D1-46BF-91EB-83B0B35BA603}" type="presParOf" srcId="{24E4C66A-F3CB-4175-945A-3546DFA4DFDE}" destId="{AF283AA7-9B3A-4E11-BC3C-D4DD590F1430}" srcOrd="0" destOrd="0" presId="urn:microsoft.com/office/officeart/2005/8/layout/bProcess3"/>
    <dgm:cxn modelId="{8FE6888E-7621-4965-AFE9-E2BDD29087ED}" type="presParOf" srcId="{7C2EC096-D478-4693-A09F-027DD8FECB08}" destId="{879CB8F2-28EF-462F-87FB-A266136DAE27}" srcOrd="4" destOrd="0" presId="urn:microsoft.com/office/officeart/2005/8/layout/bProcess3"/>
    <dgm:cxn modelId="{20A6264F-E8D6-42B2-90AB-0015AB370C50}" type="presParOf" srcId="{7C2EC096-D478-4693-A09F-027DD8FECB08}" destId="{FBF04B70-1E4F-43A9-82A7-D5F024DCF216}" srcOrd="5" destOrd="0" presId="urn:microsoft.com/office/officeart/2005/8/layout/bProcess3"/>
    <dgm:cxn modelId="{141CEAE8-D989-4381-A973-855C1187AEDA}" type="presParOf" srcId="{FBF04B70-1E4F-43A9-82A7-D5F024DCF216}" destId="{63CC4A48-C8D0-4069-9245-1FDB7D13D4BE}" srcOrd="0" destOrd="0" presId="urn:microsoft.com/office/officeart/2005/8/layout/bProcess3"/>
    <dgm:cxn modelId="{5C06982B-43FA-4446-AEF1-3D88AE3882C3}" type="presParOf" srcId="{7C2EC096-D478-4693-A09F-027DD8FECB08}" destId="{92203324-B338-4E60-A1AC-387BDA27FEC1}" srcOrd="6" destOrd="0" presId="urn:microsoft.com/office/officeart/2005/8/layout/bProcess3"/>
    <dgm:cxn modelId="{5747D127-DDD7-4E44-A5B4-906D0E342B04}" type="presParOf" srcId="{7C2EC096-D478-4693-A09F-027DD8FECB08}" destId="{285035B5-964B-4533-9624-519CF15404CA}" srcOrd="7" destOrd="0" presId="urn:microsoft.com/office/officeart/2005/8/layout/bProcess3"/>
    <dgm:cxn modelId="{73D4281B-7462-40EB-9C86-50325FBF4C10}" type="presParOf" srcId="{285035B5-964B-4533-9624-519CF15404CA}" destId="{E26967B0-66A2-4FC0-A860-9EF52842A92F}" srcOrd="0" destOrd="0" presId="urn:microsoft.com/office/officeart/2005/8/layout/bProcess3"/>
    <dgm:cxn modelId="{AE7F0471-E8B9-4C4C-A4F3-6FF61B19A7CB}" type="presParOf" srcId="{7C2EC096-D478-4693-A09F-027DD8FECB08}" destId="{C0BD506C-D733-4BA3-A92F-C042A600A913}" srcOrd="8" destOrd="0" presId="urn:microsoft.com/office/officeart/2005/8/layout/bProcess3"/>
    <dgm:cxn modelId="{446E68CE-368F-4329-83A7-991CAE7E54CE}" type="presParOf" srcId="{7C2EC096-D478-4693-A09F-027DD8FECB08}" destId="{96704561-A763-4615-B7C6-8844CC40E0F6}" srcOrd="9" destOrd="0" presId="urn:microsoft.com/office/officeart/2005/8/layout/bProcess3"/>
    <dgm:cxn modelId="{52E16A45-8B13-4C17-91F5-C6D8402EE655}" type="presParOf" srcId="{96704561-A763-4615-B7C6-8844CC40E0F6}" destId="{F022703B-DCB7-49DE-9EB6-2F8E5363CDAF}" srcOrd="0" destOrd="0" presId="urn:microsoft.com/office/officeart/2005/8/layout/bProcess3"/>
    <dgm:cxn modelId="{E5DFF3BE-935A-4290-882C-2AD993A7207D}" type="presParOf" srcId="{7C2EC096-D478-4693-A09F-027DD8FECB08}" destId="{14B8020A-FCCC-44B4-B5CD-A8A0B566279D}" srcOrd="10" destOrd="0" presId="urn:microsoft.com/office/officeart/2005/8/layout/bProcess3"/>
    <dgm:cxn modelId="{A0649CF5-1A1C-4D6D-A689-798E8A07B01A}" type="presParOf" srcId="{7C2EC096-D478-4693-A09F-027DD8FECB08}" destId="{5CF3E0F5-179A-470F-BAD4-F9088067F09A}" srcOrd="11" destOrd="0" presId="urn:microsoft.com/office/officeart/2005/8/layout/bProcess3"/>
    <dgm:cxn modelId="{CBB7F291-AE07-457F-AAC7-04979B85B63D}" type="presParOf" srcId="{5CF3E0F5-179A-470F-BAD4-F9088067F09A}" destId="{965EC487-7C7A-47AA-96DA-C997A8AD1145}" srcOrd="0" destOrd="0" presId="urn:microsoft.com/office/officeart/2005/8/layout/bProcess3"/>
    <dgm:cxn modelId="{42F6D5F6-2717-4ED7-B918-29E535B9EA44}" type="presParOf" srcId="{7C2EC096-D478-4693-A09F-027DD8FECB08}" destId="{FD30465B-C110-4D23-BB44-D1F50F4D8D43}" srcOrd="12" destOrd="0" presId="urn:microsoft.com/office/officeart/2005/8/layout/bProcess3"/>
    <dgm:cxn modelId="{BEC59279-984B-4CB7-AF65-A671C5D9546A}" type="presParOf" srcId="{7C2EC096-D478-4693-A09F-027DD8FECB08}" destId="{160D5466-D60D-46E6-8AC3-83F21F920B0F}" srcOrd="13" destOrd="0" presId="urn:microsoft.com/office/officeart/2005/8/layout/bProcess3"/>
    <dgm:cxn modelId="{EDA7A6F4-5C90-4A9C-B1E9-D041662ACF86}" type="presParOf" srcId="{160D5466-D60D-46E6-8AC3-83F21F920B0F}" destId="{A5CD1D69-C579-4527-BCF9-F8CEC7DDF07C}" srcOrd="0" destOrd="0" presId="urn:microsoft.com/office/officeart/2005/8/layout/bProcess3"/>
    <dgm:cxn modelId="{5CCD6FF7-6FF4-4F83-92F9-60B27841D08B}" type="presParOf" srcId="{7C2EC096-D478-4693-A09F-027DD8FECB08}" destId="{B81FEA66-3380-4081-94BA-C1590CC8C80D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321341" y="562122"/>
          <a:ext cx="3844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4150"/>
              </a:moveTo>
              <a:lnTo>
                <a:pt x="209319" y="54150"/>
              </a:lnTo>
              <a:lnTo>
                <a:pt x="209319" y="45720"/>
              </a:lnTo>
              <a:lnTo>
                <a:pt x="384438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03182" y="605513"/>
        <a:ext cx="20756" cy="4656"/>
      </dsp:txXfrm>
    </dsp:sp>
    <dsp:sp modelId="{415B3C30-75E0-4D86-928E-9B3CB101D7CE}">
      <dsp:nvSpPr>
        <dsp:cNvPr id="0" name=""/>
        <dsp:cNvSpPr/>
      </dsp:nvSpPr>
      <dsp:spPr>
        <a:xfrm>
          <a:off x="298564" y="889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Select Project Manager. </a:t>
          </a:r>
        </a:p>
      </dsp:txBody>
      <dsp:txXfrm>
        <a:off x="298564" y="8899"/>
        <a:ext cx="2024576" cy="1214746"/>
      </dsp:txXfrm>
    </dsp:sp>
    <dsp:sp modelId="{14043190-E339-4808-A039-6C0A1929C884}">
      <dsp:nvSpPr>
        <dsp:cNvPr id="0" name=""/>
        <dsp:cNvSpPr/>
      </dsp:nvSpPr>
      <dsp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836489"/>
              <a:satOff val="1705"/>
              <a:lumOff val="76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605513"/>
        <a:ext cx="23282" cy="4656"/>
      </dsp:txXfrm>
    </dsp:sp>
    <dsp:sp modelId="{69B25180-35C5-41BD-BB73-4FD81CF0DD41}">
      <dsp:nvSpPr>
        <dsp:cNvPr id="0" name=""/>
        <dsp:cNvSpPr/>
      </dsp:nvSpPr>
      <dsp:spPr>
        <a:xfrm>
          <a:off x="2738179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743546"/>
                <a:satOff val="1516"/>
                <a:lumOff val="67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743546"/>
                <a:satOff val="1516"/>
                <a:lumOff val="67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743546"/>
                <a:satOff val="1516"/>
                <a:lumOff val="67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company culture and existing systems. </a:t>
          </a:r>
        </a:p>
      </dsp:txBody>
      <dsp:txXfrm>
        <a:off x="2738179" y="469"/>
        <a:ext cx="2024576" cy="1214746"/>
      </dsp:txXfrm>
    </dsp:sp>
    <dsp:sp modelId="{0A2A87E9-38E8-4505-A3D9-3B67FACED687}">
      <dsp:nvSpPr>
        <dsp:cNvPr id="0" name=""/>
        <dsp:cNvSpPr/>
      </dsp:nvSpPr>
      <dsp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1672978"/>
              <a:satOff val="3411"/>
              <a:lumOff val="152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605513"/>
        <a:ext cx="23282" cy="4656"/>
      </dsp:txXfrm>
    </dsp:sp>
    <dsp:sp modelId="{041EB540-02BF-43ED-B330-F362B060F4B1}">
      <dsp:nvSpPr>
        <dsp:cNvPr id="0" name=""/>
        <dsp:cNvSpPr/>
      </dsp:nvSpPr>
      <dsp:spPr>
        <a:xfrm>
          <a:off x="522840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1487092"/>
                <a:satOff val="3032"/>
                <a:lumOff val="135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87092"/>
                <a:satOff val="3032"/>
                <a:lumOff val="135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87092"/>
                <a:satOff val="3032"/>
                <a:lumOff val="135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Collect processes, procedures and historical information. </a:t>
          </a:r>
        </a:p>
      </dsp:txBody>
      <dsp:txXfrm>
        <a:off x="5228408" y="469"/>
        <a:ext cx="2024576" cy="1214746"/>
      </dsp:txXfrm>
    </dsp:sp>
    <dsp:sp modelId="{0E571DE9-C20D-4859-AD6D-C385A0F35EE5}">
      <dsp:nvSpPr>
        <dsp:cNvPr id="0" name=""/>
        <dsp:cNvSpPr/>
      </dsp:nvSpPr>
      <dsp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9525" cap="flat" cmpd="sng" algn="ctr">
          <a:solidFill>
            <a:schemeClr val="accent4">
              <a:hueOff val="-2509468"/>
              <a:satOff val="5116"/>
              <a:lumOff val="228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1428613"/>
        <a:ext cx="374259" cy="4656"/>
      </dsp:txXfrm>
    </dsp:sp>
    <dsp:sp modelId="{7F8ED20E-8ED5-43BB-A9FA-870FFC49D007}">
      <dsp:nvSpPr>
        <dsp:cNvPr id="0" name=""/>
        <dsp:cNvSpPr/>
      </dsp:nvSpPr>
      <dsp:spPr>
        <a:xfrm>
          <a:off x="7718638" y="469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2230638"/>
                <a:satOff val="4548"/>
                <a:lumOff val="202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230638"/>
                <a:satOff val="4548"/>
                <a:lumOff val="202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230638"/>
                <a:satOff val="4548"/>
                <a:lumOff val="202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Divide large projects into phases. </a:t>
          </a:r>
        </a:p>
      </dsp:txBody>
      <dsp:txXfrm>
        <a:off x="7718638" y="469"/>
        <a:ext cx="2024576" cy="1214746"/>
      </dsp:txXfrm>
    </dsp:sp>
    <dsp:sp modelId="{92A5D353-3A84-4BC1-A4C4-4B0B1E47E5AF}">
      <dsp:nvSpPr>
        <dsp:cNvPr id="0" name=""/>
        <dsp:cNvSpPr/>
      </dsp:nvSpPr>
      <dsp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2285912"/>
        <a:ext cx="23282" cy="4656"/>
      </dsp:txXfrm>
    </dsp:sp>
    <dsp:sp modelId="{D92B9169-FDD1-4641-A3A9-67B47384F35F}">
      <dsp:nvSpPr>
        <dsp:cNvPr id="0" name=""/>
        <dsp:cNvSpPr/>
      </dsp:nvSpPr>
      <dsp:spPr>
        <a:xfrm>
          <a:off x="24794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2974184"/>
                <a:satOff val="6064"/>
                <a:lumOff val="270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974184"/>
                <a:satOff val="6064"/>
                <a:lumOff val="270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974184"/>
                <a:satOff val="6064"/>
                <a:lumOff val="270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Identify stake-holders. </a:t>
          </a:r>
        </a:p>
      </dsp:txBody>
      <dsp:txXfrm>
        <a:off x="247949" y="1680867"/>
        <a:ext cx="2024576" cy="1214746"/>
      </dsp:txXfrm>
    </dsp:sp>
    <dsp:sp modelId="{7FA1467A-5A9D-4D4C-9813-E25B9C8DE80B}">
      <dsp:nvSpPr>
        <dsp:cNvPr id="0" name=""/>
        <dsp:cNvSpPr/>
      </dsp:nvSpPr>
      <dsp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4182446"/>
              <a:satOff val="8527"/>
              <a:lumOff val="379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66841" y="2285912"/>
        <a:ext cx="23282" cy="4656"/>
      </dsp:txXfrm>
    </dsp:sp>
    <dsp:sp modelId="{943F0EA9-2017-45F5-A994-6161E39117FA}">
      <dsp:nvSpPr>
        <dsp:cNvPr id="0" name=""/>
        <dsp:cNvSpPr/>
      </dsp:nvSpPr>
      <dsp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3717730"/>
                <a:satOff val="7579"/>
                <a:lumOff val="337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717730"/>
                <a:satOff val="7579"/>
                <a:lumOff val="337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717730"/>
                <a:satOff val="7579"/>
                <a:lumOff val="337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 business need. </a:t>
          </a:r>
        </a:p>
      </dsp:txBody>
      <dsp:txXfrm>
        <a:off x="2738179" y="1680867"/>
        <a:ext cx="2024576" cy="1214746"/>
      </dsp:txXfrm>
    </dsp:sp>
    <dsp:sp modelId="{6B33AC77-BC58-4F4E-914C-02F09A07C340}">
      <dsp:nvSpPr>
        <dsp:cNvPr id="0" name=""/>
        <dsp:cNvSpPr/>
      </dsp:nvSpPr>
      <dsp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5018935"/>
              <a:satOff val="10232"/>
              <a:lumOff val="45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7070" y="2285912"/>
        <a:ext cx="23282" cy="4656"/>
      </dsp:txXfrm>
    </dsp:sp>
    <dsp:sp modelId="{A975DFE0-E195-4722-A74D-86590F28D39C}">
      <dsp:nvSpPr>
        <dsp:cNvPr id="0" name=""/>
        <dsp:cNvSpPr/>
      </dsp:nvSpPr>
      <dsp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4461276"/>
                <a:satOff val="9095"/>
                <a:lumOff val="405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461276"/>
                <a:satOff val="9095"/>
                <a:lumOff val="405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461276"/>
                <a:satOff val="9095"/>
                <a:lumOff val="405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Determine project objectives. </a:t>
          </a:r>
        </a:p>
      </dsp:txBody>
      <dsp:txXfrm>
        <a:off x="5228408" y="1680867"/>
        <a:ext cx="2024576" cy="1214746"/>
      </dsp:txXfrm>
    </dsp:sp>
    <dsp:sp modelId="{434A8478-DDD8-4862-BA7C-04548C290824}">
      <dsp:nvSpPr>
        <dsp:cNvPr id="0" name=""/>
        <dsp:cNvSpPr/>
      </dsp:nvSpPr>
      <dsp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9525" cap="flat" cmpd="sng" algn="ctr">
          <a:solidFill>
            <a:schemeClr val="accent4">
              <a:hueOff val="-5855424"/>
              <a:satOff val="11938"/>
              <a:lumOff val="531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08452" y="3109012"/>
        <a:ext cx="374259" cy="4656"/>
      </dsp:txXfrm>
    </dsp:sp>
    <dsp:sp modelId="{E1EFE467-4472-44C6-AC3A-9F3173557E73}">
      <dsp:nvSpPr>
        <dsp:cNvPr id="0" name=""/>
        <dsp:cNvSpPr/>
      </dsp:nvSpPr>
      <dsp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5204821"/>
                <a:satOff val="10611"/>
                <a:lumOff val="472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04821"/>
                <a:satOff val="10611"/>
                <a:lumOff val="472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04821"/>
                <a:satOff val="10611"/>
                <a:lumOff val="472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 assumptions and constraints. </a:t>
          </a:r>
        </a:p>
      </dsp:txBody>
      <dsp:txXfrm>
        <a:off x="7718638" y="1680867"/>
        <a:ext cx="2024576" cy="1214746"/>
      </dsp:txXfrm>
    </dsp:sp>
    <dsp:sp modelId="{761E565A-9041-4304-9BAF-B4B35D5C71B3}">
      <dsp:nvSpPr>
        <dsp:cNvPr id="0" name=""/>
        <dsp:cNvSpPr/>
      </dsp:nvSpPr>
      <dsp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6611" y="3966311"/>
        <a:ext cx="23282" cy="4656"/>
      </dsp:txXfrm>
    </dsp:sp>
    <dsp:sp modelId="{22BFB171-FA9A-4581-AC54-50DEAB3DB425}">
      <dsp:nvSpPr>
        <dsp:cNvPr id="0" name=""/>
        <dsp:cNvSpPr/>
      </dsp:nvSpPr>
      <dsp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5948367"/>
                <a:satOff val="12127"/>
                <a:lumOff val="540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948367"/>
                <a:satOff val="12127"/>
                <a:lumOff val="540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948367"/>
                <a:satOff val="12127"/>
                <a:lumOff val="540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Develop project charter. </a:t>
          </a:r>
        </a:p>
      </dsp:txBody>
      <dsp:txXfrm>
        <a:off x="247949" y="3361266"/>
        <a:ext cx="2024576" cy="1214746"/>
      </dsp:txXfrm>
    </dsp:sp>
    <dsp:sp modelId="{47B2ED97-66C6-4B39-BAA1-B9AF9AA59FA1}">
      <dsp:nvSpPr>
        <dsp:cNvPr id="0" name=""/>
        <dsp:cNvSpPr/>
      </dsp:nvSpPr>
      <dsp:spPr>
        <a:xfrm>
          <a:off x="2738179" y="3361266"/>
          <a:ext cx="2024576" cy="1214746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Develop preliminary project scope statement.</a:t>
          </a:r>
        </a:p>
      </dsp:txBody>
      <dsp:txXfrm>
        <a:off x="2738179" y="3361266"/>
        <a:ext cx="2024576" cy="1214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02932" y="430793"/>
        <a:ext cx="14691" cy="3299"/>
      </dsp:txXfrm>
    </dsp:sp>
    <dsp:sp modelId="{415B3C30-75E0-4D86-928E-9B3CB101D7CE}">
      <dsp:nvSpPr>
        <dsp:cNvPr id="0" name=""/>
        <dsp:cNvSpPr/>
      </dsp:nvSpPr>
      <dsp:spPr>
        <a:xfrm>
          <a:off x="847499" y="851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how you will do planning – part of management plans. </a:t>
          </a:r>
        </a:p>
      </dsp:txBody>
      <dsp:txXfrm>
        <a:off x="847499" y="8511"/>
        <a:ext cx="1432995" cy="859797"/>
      </dsp:txXfrm>
    </dsp:sp>
    <dsp:sp modelId="{39CE3EDF-6AA5-4D3B-853E-3ADFA1673BE6}">
      <dsp:nvSpPr>
        <dsp:cNvPr id="0" name=""/>
        <dsp:cNvSpPr/>
      </dsp:nvSpPr>
      <dsp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71773"/>
              <a:satOff val="758"/>
              <a:lumOff val="33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430793"/>
        <a:ext cx="16479" cy="3299"/>
      </dsp:txXfrm>
    </dsp:sp>
    <dsp:sp modelId="{55A291AB-2047-4E9E-862F-73334DA0339A}">
      <dsp:nvSpPr>
        <dsp:cNvPr id="0" name=""/>
        <dsp:cNvSpPr/>
      </dsp:nvSpPr>
      <dsp:spPr>
        <a:xfrm>
          <a:off x="2574259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52206"/>
                <a:satOff val="718"/>
                <a:lumOff val="32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52206"/>
                <a:satOff val="718"/>
                <a:lumOff val="32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52206"/>
                <a:satOff val="718"/>
                <a:lumOff val="32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project scope statement. </a:t>
          </a:r>
        </a:p>
      </dsp:txBody>
      <dsp:txXfrm>
        <a:off x="2574259" y="2544"/>
        <a:ext cx="1432995" cy="859797"/>
      </dsp:txXfrm>
    </dsp:sp>
    <dsp:sp modelId="{E2915C4F-DC44-49BE-BEF8-A88E48EAC84C}">
      <dsp:nvSpPr>
        <dsp:cNvPr id="0" name=""/>
        <dsp:cNvSpPr/>
      </dsp:nvSpPr>
      <dsp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743546"/>
              <a:satOff val="1516"/>
              <a:lumOff val="67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430793"/>
        <a:ext cx="16479" cy="3299"/>
      </dsp:txXfrm>
    </dsp:sp>
    <dsp:sp modelId="{547E9413-8FF5-4A07-B6B0-A00D5EDBD9BF}">
      <dsp:nvSpPr>
        <dsp:cNvPr id="0" name=""/>
        <dsp:cNvSpPr/>
      </dsp:nvSpPr>
      <dsp:spPr>
        <a:xfrm>
          <a:off x="4336844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704412"/>
                <a:satOff val="1436"/>
                <a:lumOff val="64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704412"/>
                <a:satOff val="1436"/>
                <a:lumOff val="64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704412"/>
                <a:satOff val="1436"/>
                <a:lumOff val="64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team. </a:t>
          </a:r>
        </a:p>
      </dsp:txBody>
      <dsp:txXfrm>
        <a:off x="4336844" y="2544"/>
        <a:ext cx="1432995" cy="859797"/>
      </dsp:txXfrm>
    </dsp:sp>
    <dsp:sp modelId="{D35F29E1-3C6F-49C8-A6A9-04D2BD95A96D}">
      <dsp:nvSpPr>
        <dsp:cNvPr id="0" name=""/>
        <dsp:cNvSpPr/>
      </dsp:nvSpPr>
      <dsp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430793"/>
        <a:ext cx="16479" cy="3299"/>
      </dsp:txXfrm>
    </dsp:sp>
    <dsp:sp modelId="{DA88101A-D7D6-4594-8202-5EDD5CD9E2BB}">
      <dsp:nvSpPr>
        <dsp:cNvPr id="0" name=""/>
        <dsp:cNvSpPr/>
      </dsp:nvSpPr>
      <dsp:spPr>
        <a:xfrm>
          <a:off x="609943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056618"/>
                <a:satOff val="2154"/>
                <a:lumOff val="96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056618"/>
                <a:satOff val="2154"/>
                <a:lumOff val="96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056618"/>
                <a:satOff val="2154"/>
                <a:lumOff val="96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activity list. </a:t>
          </a:r>
        </a:p>
      </dsp:txBody>
      <dsp:txXfrm>
        <a:off x="6099430" y="2544"/>
        <a:ext cx="1432995" cy="859797"/>
      </dsp:txXfrm>
    </dsp:sp>
    <dsp:sp modelId="{4CFD0E31-49AE-46E7-9ED5-166BD6BC40B6}">
      <dsp:nvSpPr>
        <dsp:cNvPr id="0" name=""/>
        <dsp:cNvSpPr/>
      </dsp:nvSpPr>
      <dsp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1487092"/>
              <a:satOff val="3032"/>
              <a:lumOff val="135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430793"/>
        <a:ext cx="16479" cy="3299"/>
      </dsp:txXfrm>
    </dsp:sp>
    <dsp:sp modelId="{74959078-0394-4789-8B7D-E153DEC829CF}">
      <dsp:nvSpPr>
        <dsp:cNvPr id="0" name=""/>
        <dsp:cNvSpPr/>
      </dsp:nvSpPr>
      <dsp:spPr>
        <a:xfrm>
          <a:off x="7862015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408824"/>
                <a:satOff val="2872"/>
                <a:lumOff val="128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08824"/>
                <a:satOff val="2872"/>
                <a:lumOff val="128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08824"/>
                <a:satOff val="2872"/>
                <a:lumOff val="128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network diagram. </a:t>
          </a:r>
        </a:p>
      </dsp:txBody>
      <dsp:txXfrm>
        <a:off x="7862015" y="2544"/>
        <a:ext cx="1432995" cy="859797"/>
      </dsp:txXfrm>
    </dsp:sp>
    <dsp:sp modelId="{5AAF409F-1E91-438D-A3F2-775869183B7A}">
      <dsp:nvSpPr>
        <dsp:cNvPr id="0" name=""/>
        <dsp:cNvSpPr/>
      </dsp:nvSpPr>
      <dsp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1858865"/>
              <a:satOff val="3790"/>
              <a:lumOff val="168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1008387"/>
        <a:ext cx="440954" cy="3299"/>
      </dsp:txXfrm>
    </dsp:sp>
    <dsp:sp modelId="{61589326-D0F2-45AB-83F4-896CE1C527C6}">
      <dsp:nvSpPr>
        <dsp:cNvPr id="0" name=""/>
        <dsp:cNvSpPr/>
      </dsp:nvSpPr>
      <dsp:spPr>
        <a:xfrm>
          <a:off x="9624600" y="254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1761030"/>
                <a:satOff val="3590"/>
                <a:lumOff val="160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761030"/>
                <a:satOff val="3590"/>
                <a:lumOff val="160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761030"/>
                <a:satOff val="3590"/>
                <a:lumOff val="160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Estimate </a:t>
          </a:r>
          <a:r>
            <a:rPr lang="en-US" sz="1050" kern="1200" dirty="0"/>
            <a:t>resource</a:t>
          </a:r>
          <a:r>
            <a:rPr lang="en-US" sz="900" kern="1200" dirty="0"/>
            <a:t> requirements. </a:t>
          </a:r>
        </a:p>
      </dsp:txBody>
      <dsp:txXfrm>
        <a:off x="9624600" y="2544"/>
        <a:ext cx="1432995" cy="859797"/>
      </dsp:txXfrm>
    </dsp:sp>
    <dsp:sp modelId="{50C08D7C-A5CC-4A5C-A1E3-C2FDF621915A}">
      <dsp:nvSpPr>
        <dsp:cNvPr id="0" name=""/>
        <dsp:cNvSpPr/>
      </dsp:nvSpPr>
      <dsp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1620180"/>
        <a:ext cx="16479" cy="3299"/>
      </dsp:txXfrm>
    </dsp:sp>
    <dsp:sp modelId="{DDA0C6E0-0C5D-404C-97AB-79669D7B1693}">
      <dsp:nvSpPr>
        <dsp:cNvPr id="0" name=""/>
        <dsp:cNvSpPr/>
      </dsp:nvSpPr>
      <dsp:spPr>
        <a:xfrm>
          <a:off x="81167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113236"/>
                <a:satOff val="4308"/>
                <a:lumOff val="192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113236"/>
                <a:satOff val="4308"/>
                <a:lumOff val="192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113236"/>
                <a:satOff val="4308"/>
                <a:lumOff val="192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Estimate time and cost. </a:t>
          </a:r>
        </a:p>
      </dsp:txBody>
      <dsp:txXfrm>
        <a:off x="811674" y="1191931"/>
        <a:ext cx="1432995" cy="859797"/>
      </dsp:txXfrm>
    </dsp:sp>
    <dsp:sp modelId="{51E0B8D1-551C-497B-8A7E-5A3E74F12208}">
      <dsp:nvSpPr>
        <dsp:cNvPr id="0" name=""/>
        <dsp:cNvSpPr/>
      </dsp:nvSpPr>
      <dsp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602411"/>
              <a:satOff val="5306"/>
              <a:lumOff val="236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1620180"/>
        <a:ext cx="16479" cy="3299"/>
      </dsp:txXfrm>
    </dsp:sp>
    <dsp:sp modelId="{1F74FB28-BD11-48C3-8E05-BF0950EB52DC}">
      <dsp:nvSpPr>
        <dsp:cNvPr id="0" name=""/>
        <dsp:cNvSpPr/>
      </dsp:nvSpPr>
      <dsp:spPr>
        <a:xfrm>
          <a:off x="2574259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465442"/>
                <a:satOff val="5026"/>
                <a:lumOff val="224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465442"/>
                <a:satOff val="5026"/>
                <a:lumOff val="224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465442"/>
                <a:satOff val="5026"/>
                <a:lumOff val="224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critical path. </a:t>
          </a:r>
        </a:p>
      </dsp:txBody>
      <dsp:txXfrm>
        <a:off x="2574259" y="1191931"/>
        <a:ext cx="1432995" cy="859797"/>
      </dsp:txXfrm>
    </dsp:sp>
    <dsp:sp modelId="{88588DC9-D657-449F-9FA2-3070CF804240}">
      <dsp:nvSpPr>
        <dsp:cNvPr id="0" name=""/>
        <dsp:cNvSpPr/>
      </dsp:nvSpPr>
      <dsp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2974184"/>
              <a:satOff val="6064"/>
              <a:lumOff val="2702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1620180"/>
        <a:ext cx="16479" cy="3299"/>
      </dsp:txXfrm>
    </dsp:sp>
    <dsp:sp modelId="{B1E7300D-9059-45DD-B7FF-5452F117E2E2}">
      <dsp:nvSpPr>
        <dsp:cNvPr id="0" name=""/>
        <dsp:cNvSpPr/>
      </dsp:nvSpPr>
      <dsp:spPr>
        <a:xfrm>
          <a:off x="4336844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2817648"/>
                <a:satOff val="5744"/>
                <a:lumOff val="256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17648"/>
                <a:satOff val="5744"/>
                <a:lumOff val="256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17648"/>
                <a:satOff val="5744"/>
                <a:lumOff val="256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 Schedule. </a:t>
          </a:r>
        </a:p>
      </dsp:txBody>
      <dsp:txXfrm>
        <a:off x="4336844" y="1191931"/>
        <a:ext cx="1432995" cy="859797"/>
      </dsp:txXfrm>
    </dsp:sp>
    <dsp:sp modelId="{D21712FA-5CA0-4EC0-B51C-D27F68E6468B}">
      <dsp:nvSpPr>
        <dsp:cNvPr id="0" name=""/>
        <dsp:cNvSpPr/>
      </dsp:nvSpPr>
      <dsp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1620180"/>
        <a:ext cx="16479" cy="3299"/>
      </dsp:txXfrm>
    </dsp:sp>
    <dsp:sp modelId="{5A37126B-FE03-4E48-BE7F-EE3AEA20D2C6}">
      <dsp:nvSpPr>
        <dsp:cNvPr id="0" name=""/>
        <dsp:cNvSpPr/>
      </dsp:nvSpPr>
      <dsp:spPr>
        <a:xfrm>
          <a:off x="609943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169854"/>
                <a:satOff val="6462"/>
                <a:lumOff val="288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169854"/>
                <a:satOff val="6462"/>
                <a:lumOff val="288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169854"/>
                <a:satOff val="6462"/>
                <a:lumOff val="288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Developer budget. </a:t>
          </a:r>
        </a:p>
      </dsp:txBody>
      <dsp:txXfrm>
        <a:off x="6099430" y="1191931"/>
        <a:ext cx="1432995" cy="859797"/>
      </dsp:txXfrm>
    </dsp:sp>
    <dsp:sp modelId="{1625CA79-4E15-4EBB-9CF7-208BC5FE85E6}">
      <dsp:nvSpPr>
        <dsp:cNvPr id="0" name=""/>
        <dsp:cNvSpPr/>
      </dsp:nvSpPr>
      <dsp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3717730"/>
              <a:satOff val="7579"/>
              <a:lumOff val="3377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1620180"/>
        <a:ext cx="16479" cy="3299"/>
      </dsp:txXfrm>
    </dsp:sp>
    <dsp:sp modelId="{8BFB4B44-ACFB-43C8-A86E-2EE96D6C4C42}">
      <dsp:nvSpPr>
        <dsp:cNvPr id="0" name=""/>
        <dsp:cNvSpPr/>
      </dsp:nvSpPr>
      <dsp:spPr>
        <a:xfrm>
          <a:off x="7862015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522060"/>
                <a:satOff val="7181"/>
                <a:lumOff val="319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522060"/>
                <a:satOff val="7181"/>
                <a:lumOff val="319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522060"/>
                <a:satOff val="7181"/>
                <a:lumOff val="319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Determine </a:t>
          </a:r>
          <a:r>
            <a:rPr lang="en-US" sz="1050" kern="1200" dirty="0"/>
            <a:t>quality</a:t>
          </a:r>
          <a:r>
            <a:rPr lang="en-US" sz="900" kern="1200" dirty="0"/>
            <a:t> standards, processes and metrics. </a:t>
          </a:r>
        </a:p>
      </dsp:txBody>
      <dsp:txXfrm>
        <a:off x="7862015" y="1191931"/>
        <a:ext cx="1432995" cy="859797"/>
      </dsp:txXfrm>
    </dsp:sp>
    <dsp:sp modelId="{522B701C-373C-4328-87B4-DC4E85A167EA}">
      <dsp:nvSpPr>
        <dsp:cNvPr id="0" name=""/>
        <dsp:cNvSpPr/>
      </dsp:nvSpPr>
      <dsp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4089503"/>
              <a:satOff val="8337"/>
              <a:lumOff val="371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2197773"/>
        <a:ext cx="440954" cy="3299"/>
      </dsp:txXfrm>
    </dsp:sp>
    <dsp:sp modelId="{7C7D6A37-4AD2-4D3C-84FB-2095BE69473A}">
      <dsp:nvSpPr>
        <dsp:cNvPr id="0" name=""/>
        <dsp:cNvSpPr/>
      </dsp:nvSpPr>
      <dsp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3874265"/>
                <a:satOff val="7899"/>
                <a:lumOff val="351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74265"/>
                <a:satOff val="7899"/>
                <a:lumOff val="351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74265"/>
                <a:satOff val="7899"/>
                <a:lumOff val="351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roles and responsibilities. </a:t>
          </a:r>
        </a:p>
      </dsp:txBody>
      <dsp:txXfrm>
        <a:off x="9624600" y="1191931"/>
        <a:ext cx="1432995" cy="859797"/>
      </dsp:txXfrm>
    </dsp:sp>
    <dsp:sp modelId="{EA154848-CA95-4A74-A72B-01F7485215B2}">
      <dsp:nvSpPr>
        <dsp:cNvPr id="0" name=""/>
        <dsp:cNvSpPr/>
      </dsp:nvSpPr>
      <dsp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2809567"/>
        <a:ext cx="16479" cy="3299"/>
      </dsp:txXfrm>
    </dsp:sp>
    <dsp:sp modelId="{5A941968-641B-4C97-B374-A1F982DC2AB6}">
      <dsp:nvSpPr>
        <dsp:cNvPr id="0" name=""/>
        <dsp:cNvSpPr/>
      </dsp:nvSpPr>
      <dsp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226472"/>
                <a:satOff val="8617"/>
                <a:lumOff val="38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226472"/>
                <a:satOff val="8617"/>
                <a:lumOff val="38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226472"/>
                <a:satOff val="8617"/>
                <a:lumOff val="38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communications requirements. </a:t>
          </a:r>
        </a:p>
      </dsp:txBody>
      <dsp:txXfrm>
        <a:off x="811674" y="2381318"/>
        <a:ext cx="1432995" cy="859797"/>
      </dsp:txXfrm>
    </dsp:sp>
    <dsp:sp modelId="{82278F12-EC1F-4CD3-AACD-C0EAC66E8754}">
      <dsp:nvSpPr>
        <dsp:cNvPr id="0" name=""/>
        <dsp:cNvSpPr/>
      </dsp:nvSpPr>
      <dsp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4833049"/>
              <a:satOff val="9853"/>
              <a:lumOff val="439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6710" y="2809567"/>
        <a:ext cx="16479" cy="3299"/>
      </dsp:txXfrm>
    </dsp:sp>
    <dsp:sp modelId="{225D573D-B71F-44CB-BF23-DBB1C21265B6}">
      <dsp:nvSpPr>
        <dsp:cNvPr id="0" name=""/>
        <dsp:cNvSpPr/>
      </dsp:nvSpPr>
      <dsp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578678"/>
                <a:satOff val="9335"/>
                <a:lumOff val="415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578678"/>
                <a:satOff val="9335"/>
                <a:lumOff val="415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578678"/>
                <a:satOff val="9335"/>
                <a:lumOff val="415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Risk identification, qualitative and quantitative risk analysis and response planning. </a:t>
          </a:r>
        </a:p>
      </dsp:txBody>
      <dsp:txXfrm>
        <a:off x="2574259" y="2381318"/>
        <a:ext cx="1432995" cy="859797"/>
      </dsp:txXfrm>
    </dsp:sp>
    <dsp:sp modelId="{8389592F-7B0A-4D69-9F6D-5CA0DEFB9191}">
      <dsp:nvSpPr>
        <dsp:cNvPr id="0" name=""/>
        <dsp:cNvSpPr/>
      </dsp:nvSpPr>
      <dsp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204821"/>
              <a:satOff val="10611"/>
              <a:lumOff val="472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09295" y="2809567"/>
        <a:ext cx="16479" cy="3299"/>
      </dsp:txXfrm>
    </dsp:sp>
    <dsp:sp modelId="{F8B4CD0F-A946-40A9-BC29-F3D2B5114095}">
      <dsp:nvSpPr>
        <dsp:cNvPr id="0" name=""/>
        <dsp:cNvSpPr/>
      </dsp:nvSpPr>
      <dsp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4930883"/>
                <a:satOff val="10053"/>
                <a:lumOff val="44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930883"/>
                <a:satOff val="10053"/>
                <a:lumOff val="44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930883"/>
                <a:satOff val="10053"/>
                <a:lumOff val="44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Determine what to purchase. </a:t>
          </a:r>
        </a:p>
      </dsp:txBody>
      <dsp:txXfrm>
        <a:off x="4336844" y="2381318"/>
        <a:ext cx="1432995" cy="859797"/>
      </dsp:txXfrm>
    </dsp:sp>
    <dsp:sp modelId="{C43C184E-9830-4072-82C6-4B16722CB2D8}">
      <dsp:nvSpPr>
        <dsp:cNvPr id="0" name=""/>
        <dsp:cNvSpPr/>
      </dsp:nvSpPr>
      <dsp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71880" y="2809567"/>
        <a:ext cx="16479" cy="3299"/>
      </dsp:txXfrm>
    </dsp:sp>
    <dsp:sp modelId="{54889682-8FC8-4DE2-9491-A5A65F7B8A57}">
      <dsp:nvSpPr>
        <dsp:cNvPr id="0" name=""/>
        <dsp:cNvSpPr/>
      </dsp:nvSpPr>
      <dsp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283090"/>
                <a:satOff val="10771"/>
                <a:lumOff val="479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83090"/>
                <a:satOff val="10771"/>
                <a:lumOff val="479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83090"/>
                <a:satOff val="10771"/>
                <a:lumOff val="479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Prepare procurement documents. </a:t>
          </a:r>
        </a:p>
      </dsp:txBody>
      <dsp:txXfrm>
        <a:off x="6099430" y="2381318"/>
        <a:ext cx="1432995" cy="859797"/>
      </dsp:txXfrm>
    </dsp:sp>
    <dsp:sp modelId="{EB5CB428-C111-48C8-AAE2-9C6B88D68497}">
      <dsp:nvSpPr>
        <dsp:cNvPr id="0" name=""/>
        <dsp:cNvSpPr/>
      </dsp:nvSpPr>
      <dsp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5948367"/>
              <a:satOff val="12127"/>
              <a:lumOff val="540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434465" y="2809567"/>
        <a:ext cx="16479" cy="3299"/>
      </dsp:txXfrm>
    </dsp:sp>
    <dsp:sp modelId="{D234FC62-E9A5-4281-927D-CFBB5E2D164B}">
      <dsp:nvSpPr>
        <dsp:cNvPr id="0" name=""/>
        <dsp:cNvSpPr/>
      </dsp:nvSpPr>
      <dsp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635296"/>
                <a:satOff val="11489"/>
                <a:lumOff val="511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635296"/>
                <a:satOff val="11489"/>
                <a:lumOff val="511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635296"/>
                <a:satOff val="11489"/>
                <a:lumOff val="511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Finalize the “how to execute and control” aspects of all management plans. </a:t>
          </a:r>
        </a:p>
      </dsp:txBody>
      <dsp:txXfrm>
        <a:off x="7862015" y="2381318"/>
        <a:ext cx="1432995" cy="859797"/>
      </dsp:txXfrm>
    </dsp:sp>
    <dsp:sp modelId="{0BA15840-6BE6-4DE4-A3E8-B71D3ED963F2}">
      <dsp:nvSpPr>
        <dsp:cNvPr id="0" name=""/>
        <dsp:cNvSpPr/>
      </dsp:nvSpPr>
      <dsp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9525" cap="flat" cmpd="sng" algn="ctr">
          <a:solidFill>
            <a:schemeClr val="accent4">
              <a:hueOff val="-6320140"/>
              <a:satOff val="12885"/>
              <a:lumOff val="574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14158" y="3387160"/>
        <a:ext cx="440954" cy="3299"/>
      </dsp:txXfrm>
    </dsp:sp>
    <dsp:sp modelId="{410B095B-7746-4A98-97FB-D231FD7C88D8}">
      <dsp:nvSpPr>
        <dsp:cNvPr id="0" name=""/>
        <dsp:cNvSpPr/>
      </dsp:nvSpPr>
      <dsp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5987501"/>
                <a:satOff val="12207"/>
                <a:lumOff val="54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987501"/>
                <a:satOff val="12207"/>
                <a:lumOff val="54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987501"/>
                <a:satOff val="12207"/>
                <a:lumOff val="54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Create process improvement plan. </a:t>
          </a:r>
        </a:p>
      </dsp:txBody>
      <dsp:txXfrm>
        <a:off x="9624600" y="2381318"/>
        <a:ext cx="1432995" cy="859797"/>
      </dsp:txXfrm>
    </dsp:sp>
    <dsp:sp modelId="{AAB57D64-F356-4332-8330-637A8323D050}">
      <dsp:nvSpPr>
        <dsp:cNvPr id="0" name=""/>
        <dsp:cNvSpPr/>
      </dsp:nvSpPr>
      <dsp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84125" y="3998953"/>
        <a:ext cx="16479" cy="3299"/>
      </dsp:txXfrm>
    </dsp:sp>
    <dsp:sp modelId="{3ADD81C7-84CE-4D2B-AC34-2E22766C166A}">
      <dsp:nvSpPr>
        <dsp:cNvPr id="0" name=""/>
        <dsp:cNvSpPr/>
      </dsp:nvSpPr>
      <dsp:spPr>
        <a:xfrm>
          <a:off x="811674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6339708"/>
                <a:satOff val="12925"/>
                <a:lumOff val="575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339708"/>
                <a:satOff val="12925"/>
                <a:lumOff val="575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339708"/>
                <a:satOff val="12925"/>
                <a:lumOff val="575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Gain formal approval. </a:t>
          </a:r>
        </a:p>
      </dsp:txBody>
      <dsp:txXfrm>
        <a:off x="811674" y="3570704"/>
        <a:ext cx="1432995" cy="859797"/>
      </dsp:txXfrm>
    </dsp:sp>
    <dsp:sp modelId="{245EBB26-ECA2-4FA5-943A-716C028F0E2C}">
      <dsp:nvSpPr>
        <dsp:cNvPr id="0" name=""/>
        <dsp:cNvSpPr/>
      </dsp:nvSpPr>
      <dsp:spPr>
        <a:xfrm>
          <a:off x="2574259" y="3570704"/>
          <a:ext cx="1432995" cy="859797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Hold kick-off meeting. </a:t>
          </a:r>
        </a:p>
      </dsp:txBody>
      <dsp:txXfrm>
        <a:off x="2574259" y="3570704"/>
        <a:ext cx="1432995" cy="859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170734" y="523821"/>
          <a:ext cx="3584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40241" y="567359"/>
        <a:ext cx="19457" cy="4365"/>
      </dsp:txXfrm>
    </dsp:sp>
    <dsp:sp modelId="{415B3C30-75E0-4D86-928E-9B3CB101D7CE}">
      <dsp:nvSpPr>
        <dsp:cNvPr id="0" name=""/>
        <dsp:cNvSpPr/>
      </dsp:nvSpPr>
      <dsp:spPr>
        <a:xfrm>
          <a:off x="274625" y="8072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Acquire final team. </a:t>
          </a:r>
        </a:p>
      </dsp:txBody>
      <dsp:txXfrm>
        <a:off x="274625" y="8072"/>
        <a:ext cx="1897908" cy="1138745"/>
      </dsp:txXfrm>
    </dsp:sp>
    <dsp:sp modelId="{54D54817-7968-416D-8DF9-C60C475A5482}">
      <dsp:nvSpPr>
        <dsp:cNvPr id="0" name=""/>
        <dsp:cNvSpPr/>
      </dsp:nvSpPr>
      <dsp:spPr>
        <a:xfrm>
          <a:off x="4457714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"/>
              <a:satOff val="1137"/>
              <a:lumOff val="507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567359"/>
        <a:ext cx="21825" cy="4365"/>
      </dsp:txXfrm>
    </dsp:sp>
    <dsp:sp modelId="{0A33F89D-7DF0-4AC9-A228-ED1E8F55F032}">
      <dsp:nvSpPr>
        <dsp:cNvPr id="0" name=""/>
        <dsp:cNvSpPr/>
      </dsp:nvSpPr>
      <dsp:spPr>
        <a:xfrm>
          <a:off x="2561605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14763"/>
                <a:satOff val="1049"/>
                <a:lumOff val="4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14763"/>
                <a:satOff val="1049"/>
                <a:lumOff val="4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14763"/>
                <a:satOff val="1049"/>
                <a:lumOff val="4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Execute the PM plan. </a:t>
          </a:r>
        </a:p>
      </dsp:txBody>
      <dsp:txXfrm>
        <a:off x="2561605" y="169"/>
        <a:ext cx="1897908" cy="1138745"/>
      </dsp:txXfrm>
    </dsp:sp>
    <dsp:sp modelId="{F90DD44C-9F77-4B3F-8357-D41F3DF3D829}">
      <dsp:nvSpPr>
        <dsp:cNvPr id="0" name=""/>
        <dsp:cNvSpPr/>
      </dsp:nvSpPr>
      <dsp:spPr>
        <a:xfrm>
          <a:off x="6792141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567359"/>
        <a:ext cx="21825" cy="4365"/>
      </dsp:txXfrm>
    </dsp:sp>
    <dsp:sp modelId="{36DF2FD5-D92A-486A-A5EF-B5ED082948CD}">
      <dsp:nvSpPr>
        <dsp:cNvPr id="0" name=""/>
        <dsp:cNvSpPr/>
      </dsp:nvSpPr>
      <dsp:spPr>
        <a:xfrm>
          <a:off x="4896033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1029525"/>
                <a:satOff val="2099"/>
                <a:lumOff val="93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029525"/>
                <a:satOff val="2099"/>
                <a:lumOff val="93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029525"/>
                <a:satOff val="2099"/>
                <a:lumOff val="93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Complete product scope. </a:t>
          </a:r>
        </a:p>
      </dsp:txBody>
      <dsp:txXfrm>
        <a:off x="4896033" y="169"/>
        <a:ext cx="1897908" cy="1138745"/>
      </dsp:txXfrm>
    </dsp:sp>
    <dsp:sp modelId="{0048FCA9-5B4C-4571-A598-EC7338D38249}">
      <dsp:nvSpPr>
        <dsp:cNvPr id="0" name=""/>
        <dsp:cNvSpPr/>
      </dsp:nvSpPr>
      <dsp:spPr>
        <a:xfrm>
          <a:off x="9126569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1672978"/>
              <a:satOff val="3411"/>
              <a:lumOff val="152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567359"/>
        <a:ext cx="21825" cy="4365"/>
      </dsp:txXfrm>
    </dsp:sp>
    <dsp:sp modelId="{EFFC1067-6897-45F8-B20C-C14D1139D7BF}">
      <dsp:nvSpPr>
        <dsp:cNvPr id="0" name=""/>
        <dsp:cNvSpPr/>
      </dsp:nvSpPr>
      <dsp:spPr>
        <a:xfrm>
          <a:off x="7230460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1544288"/>
                <a:satOff val="3148"/>
                <a:lumOff val="140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544288"/>
                <a:satOff val="3148"/>
                <a:lumOff val="140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544288"/>
                <a:satOff val="3148"/>
                <a:lumOff val="140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Recommend changes and corrective actions. </a:t>
          </a:r>
        </a:p>
      </dsp:txBody>
      <dsp:txXfrm>
        <a:off x="7230460" y="169"/>
        <a:ext cx="1897908" cy="1138745"/>
      </dsp:txXfrm>
    </dsp:sp>
    <dsp:sp modelId="{50A2AF8C-87A3-49A6-9DDD-9FB2527CFA4E}">
      <dsp:nvSpPr>
        <dsp:cNvPr id="0" name=""/>
        <dsp:cNvSpPr/>
      </dsp:nvSpPr>
      <dsp:spPr>
        <a:xfrm>
          <a:off x="1176132" y="1137114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1337891"/>
        <a:ext cx="467395" cy="4365"/>
      </dsp:txXfrm>
    </dsp:sp>
    <dsp:sp modelId="{3DF0E6D0-6FA3-4DA1-A7FB-88C5C5E36300}">
      <dsp:nvSpPr>
        <dsp:cNvPr id="0" name=""/>
        <dsp:cNvSpPr/>
      </dsp:nvSpPr>
      <dsp:spPr>
        <a:xfrm>
          <a:off x="9564888" y="169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2059050"/>
                <a:satOff val="4198"/>
                <a:lumOff val="187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059050"/>
                <a:satOff val="4198"/>
                <a:lumOff val="187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059050"/>
                <a:satOff val="4198"/>
                <a:lumOff val="187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Send and receive information. </a:t>
          </a:r>
        </a:p>
      </dsp:txBody>
      <dsp:txXfrm>
        <a:off x="9564888" y="169"/>
        <a:ext cx="1897908" cy="1138745"/>
      </dsp:txXfrm>
    </dsp:sp>
    <dsp:sp modelId="{5F87C36E-70AB-4BA7-97AA-E1644F9BDA05}">
      <dsp:nvSpPr>
        <dsp:cNvPr id="0" name=""/>
        <dsp:cNvSpPr/>
      </dsp:nvSpPr>
      <dsp:spPr>
        <a:xfrm>
          <a:off x="2123286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2788297"/>
              <a:satOff val="5685"/>
              <a:lumOff val="253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2142623"/>
        <a:ext cx="21825" cy="4365"/>
      </dsp:txXfrm>
    </dsp:sp>
    <dsp:sp modelId="{6A0930C1-718A-4A53-85D0-7A75C81E61C8}">
      <dsp:nvSpPr>
        <dsp:cNvPr id="0" name=""/>
        <dsp:cNvSpPr/>
      </dsp:nvSpPr>
      <dsp:spPr>
        <a:xfrm>
          <a:off x="22717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2573813"/>
                <a:satOff val="5247"/>
                <a:lumOff val="233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573813"/>
                <a:satOff val="5247"/>
                <a:lumOff val="233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573813"/>
                <a:satOff val="5247"/>
                <a:lumOff val="233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Implement approved changes, defect repair, preventive and corrective actions. </a:t>
          </a:r>
        </a:p>
      </dsp:txBody>
      <dsp:txXfrm>
        <a:off x="227178" y="1575433"/>
        <a:ext cx="1897908" cy="1138745"/>
      </dsp:txXfrm>
    </dsp:sp>
    <dsp:sp modelId="{3EE7E937-6A6A-43CF-91DC-847D45662A62}">
      <dsp:nvSpPr>
        <dsp:cNvPr id="0" name=""/>
        <dsp:cNvSpPr/>
      </dsp:nvSpPr>
      <dsp:spPr>
        <a:xfrm>
          <a:off x="4457714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2142623"/>
        <a:ext cx="21825" cy="4365"/>
      </dsp:txXfrm>
    </dsp:sp>
    <dsp:sp modelId="{7E5D11DA-D2FA-474B-8B8A-482C1BDB7E1D}">
      <dsp:nvSpPr>
        <dsp:cNvPr id="0" name=""/>
        <dsp:cNvSpPr/>
      </dsp:nvSpPr>
      <dsp:spPr>
        <a:xfrm>
          <a:off x="2561605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3088575"/>
                <a:satOff val="6297"/>
                <a:lumOff val="280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088575"/>
                <a:satOff val="6297"/>
                <a:lumOff val="280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088575"/>
                <a:satOff val="6297"/>
                <a:lumOff val="280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Continuous improvement. </a:t>
          </a:r>
        </a:p>
      </dsp:txBody>
      <dsp:txXfrm>
        <a:off x="2561605" y="1575433"/>
        <a:ext cx="1897908" cy="1138745"/>
      </dsp:txXfrm>
    </dsp:sp>
    <dsp:sp modelId="{88366243-8A5A-4FED-BF1A-97CE47E824C4}">
      <dsp:nvSpPr>
        <dsp:cNvPr id="0" name=""/>
        <dsp:cNvSpPr/>
      </dsp:nvSpPr>
      <dsp:spPr>
        <a:xfrm>
          <a:off x="6792141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3903616"/>
              <a:satOff val="7958"/>
              <a:lumOff val="354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2142623"/>
        <a:ext cx="21825" cy="4365"/>
      </dsp:txXfrm>
    </dsp:sp>
    <dsp:sp modelId="{6DD17883-A6BE-4D71-9510-C3461EBEB045}">
      <dsp:nvSpPr>
        <dsp:cNvPr id="0" name=""/>
        <dsp:cNvSpPr/>
      </dsp:nvSpPr>
      <dsp:spPr>
        <a:xfrm>
          <a:off x="4896033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3603338"/>
                <a:satOff val="7346"/>
                <a:lumOff val="327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603338"/>
                <a:satOff val="7346"/>
                <a:lumOff val="327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603338"/>
                <a:satOff val="7346"/>
                <a:lumOff val="327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Follow processes. </a:t>
          </a:r>
        </a:p>
      </dsp:txBody>
      <dsp:txXfrm>
        <a:off x="4896033" y="1575433"/>
        <a:ext cx="1897908" cy="1138745"/>
      </dsp:txXfrm>
    </dsp:sp>
    <dsp:sp modelId="{0C33A794-01AD-4FB6-8CC7-0DBCCA56A571}">
      <dsp:nvSpPr>
        <dsp:cNvPr id="0" name=""/>
        <dsp:cNvSpPr/>
      </dsp:nvSpPr>
      <dsp:spPr>
        <a:xfrm>
          <a:off x="9126569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18615" y="2142623"/>
        <a:ext cx="21825" cy="4365"/>
      </dsp:txXfrm>
    </dsp:sp>
    <dsp:sp modelId="{E0D76AB7-89CD-4D28-85BA-21323802D2CF}">
      <dsp:nvSpPr>
        <dsp:cNvPr id="0" name=""/>
        <dsp:cNvSpPr/>
      </dsp:nvSpPr>
      <dsp:spPr>
        <a:xfrm>
          <a:off x="7230460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4118101"/>
                <a:satOff val="8396"/>
                <a:lumOff val="374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118101"/>
                <a:satOff val="8396"/>
                <a:lumOff val="374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118101"/>
                <a:satOff val="8396"/>
                <a:lumOff val="374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Team building. </a:t>
          </a:r>
        </a:p>
      </dsp:txBody>
      <dsp:txXfrm>
        <a:off x="7230460" y="1575433"/>
        <a:ext cx="1897908" cy="1138745"/>
      </dsp:txXfrm>
    </dsp:sp>
    <dsp:sp modelId="{08453BD6-AD49-4FF5-A5DF-B3E16B96AACC}">
      <dsp:nvSpPr>
        <dsp:cNvPr id="0" name=""/>
        <dsp:cNvSpPr/>
      </dsp:nvSpPr>
      <dsp:spPr>
        <a:xfrm>
          <a:off x="1176132" y="2712378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9525" cap="flat" cmpd="sng" algn="ctr">
          <a:solidFill>
            <a:schemeClr val="accent4">
              <a:hueOff val="-5018935"/>
              <a:satOff val="10232"/>
              <a:lumOff val="455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11289" y="2913155"/>
        <a:ext cx="467395" cy="4365"/>
      </dsp:txXfrm>
    </dsp:sp>
    <dsp:sp modelId="{6C073909-E5C2-4A56-96FC-963C60E1D521}">
      <dsp:nvSpPr>
        <dsp:cNvPr id="0" name=""/>
        <dsp:cNvSpPr/>
      </dsp:nvSpPr>
      <dsp:spPr>
        <a:xfrm>
          <a:off x="9564888" y="1575433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4632863"/>
                <a:satOff val="9445"/>
                <a:lumOff val="420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632863"/>
                <a:satOff val="9445"/>
                <a:lumOff val="420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632863"/>
                <a:satOff val="9445"/>
                <a:lumOff val="420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Give recognition and rewards. </a:t>
          </a:r>
        </a:p>
      </dsp:txBody>
      <dsp:txXfrm>
        <a:off x="9564888" y="1575433"/>
        <a:ext cx="1897908" cy="1138745"/>
      </dsp:txXfrm>
    </dsp:sp>
    <dsp:sp modelId="{DE14FDD7-151B-4FFE-BF9F-ACCA46B6E746}">
      <dsp:nvSpPr>
        <dsp:cNvPr id="0" name=""/>
        <dsp:cNvSpPr/>
      </dsp:nvSpPr>
      <dsp:spPr>
        <a:xfrm>
          <a:off x="2123286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315333" y="3717887"/>
        <a:ext cx="21825" cy="4365"/>
      </dsp:txXfrm>
    </dsp:sp>
    <dsp:sp modelId="{3EDCC046-197C-44ED-9B65-DBDDD42A301C}">
      <dsp:nvSpPr>
        <dsp:cNvPr id="0" name=""/>
        <dsp:cNvSpPr/>
      </dsp:nvSpPr>
      <dsp:spPr>
        <a:xfrm>
          <a:off x="227178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147626"/>
                <a:satOff val="10495"/>
                <a:lumOff val="467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147626"/>
                <a:satOff val="10495"/>
                <a:lumOff val="467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147626"/>
                <a:satOff val="10495"/>
                <a:lumOff val="467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Hold progress meetings. </a:t>
          </a:r>
        </a:p>
      </dsp:txBody>
      <dsp:txXfrm>
        <a:off x="227178" y="3150697"/>
        <a:ext cx="1897908" cy="1138745"/>
      </dsp:txXfrm>
    </dsp:sp>
    <dsp:sp modelId="{30CA9179-63E0-4D5B-9F91-83BF104D5C1F}">
      <dsp:nvSpPr>
        <dsp:cNvPr id="0" name=""/>
        <dsp:cNvSpPr/>
      </dsp:nvSpPr>
      <dsp:spPr>
        <a:xfrm>
          <a:off x="4457714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6134254"/>
              <a:satOff val="12506"/>
              <a:lumOff val="5572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9760" y="3717887"/>
        <a:ext cx="21825" cy="4365"/>
      </dsp:txXfrm>
    </dsp:sp>
    <dsp:sp modelId="{5822C058-BBD8-490A-B532-C42127C80AAB}">
      <dsp:nvSpPr>
        <dsp:cNvPr id="0" name=""/>
        <dsp:cNvSpPr/>
      </dsp:nvSpPr>
      <dsp:spPr>
        <a:xfrm>
          <a:off x="2561605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5662388"/>
                <a:satOff val="11544"/>
                <a:lumOff val="514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662388"/>
                <a:satOff val="11544"/>
                <a:lumOff val="514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662388"/>
                <a:satOff val="11544"/>
                <a:lumOff val="514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Use work authorization system. </a:t>
          </a:r>
        </a:p>
      </dsp:txBody>
      <dsp:txXfrm>
        <a:off x="2561605" y="3150697"/>
        <a:ext cx="1897908" cy="1138745"/>
      </dsp:txXfrm>
    </dsp:sp>
    <dsp:sp modelId="{B37E39EF-E3CA-4FD8-8408-F393E6ACE7C1}">
      <dsp:nvSpPr>
        <dsp:cNvPr id="0" name=""/>
        <dsp:cNvSpPr/>
      </dsp:nvSpPr>
      <dsp:spPr>
        <a:xfrm>
          <a:off x="6792141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4188" y="3717887"/>
        <a:ext cx="21825" cy="4365"/>
      </dsp:txXfrm>
    </dsp:sp>
    <dsp:sp modelId="{5F2706F8-3B13-43F3-A94F-4ACC10E1A70D}">
      <dsp:nvSpPr>
        <dsp:cNvPr id="0" name=""/>
        <dsp:cNvSpPr/>
      </dsp:nvSpPr>
      <dsp:spPr>
        <a:xfrm>
          <a:off x="4896033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6177151"/>
                <a:satOff val="12594"/>
                <a:lumOff val="56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177151"/>
                <a:satOff val="12594"/>
                <a:lumOff val="56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177151"/>
                <a:satOff val="12594"/>
                <a:lumOff val="56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Request seller responses. </a:t>
          </a:r>
        </a:p>
      </dsp:txBody>
      <dsp:txXfrm>
        <a:off x="4896033" y="3150697"/>
        <a:ext cx="1897908" cy="1138745"/>
      </dsp:txXfrm>
    </dsp:sp>
    <dsp:sp modelId="{61D9D320-E57C-46A0-AF3C-5339CD581B8E}">
      <dsp:nvSpPr>
        <dsp:cNvPr id="0" name=""/>
        <dsp:cNvSpPr/>
      </dsp:nvSpPr>
      <dsp:spPr>
        <a:xfrm>
          <a:off x="7230460" y="3150697"/>
          <a:ext cx="1897908" cy="1138745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Select Sellers.</a:t>
          </a:r>
        </a:p>
      </dsp:txBody>
      <dsp:txXfrm>
        <a:off x="7230460" y="3150697"/>
        <a:ext cx="1897908" cy="11387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1714169" y="588258"/>
          <a:ext cx="311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61279" y="632060"/>
        <a:ext cx="17099" cy="3836"/>
      </dsp:txXfrm>
    </dsp:sp>
    <dsp:sp modelId="{415B3C30-75E0-4D86-928E-9B3CB101D7CE}">
      <dsp:nvSpPr>
        <dsp:cNvPr id="0" name=""/>
        <dsp:cNvSpPr/>
      </dsp:nvSpPr>
      <dsp:spPr>
        <a:xfrm>
          <a:off x="48069" y="140554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Measure against the performance measurement baselines. </a:t>
          </a:r>
        </a:p>
      </dsp:txBody>
      <dsp:txXfrm>
        <a:off x="48069" y="140554"/>
        <a:ext cx="1667899" cy="1000739"/>
      </dsp:txXfrm>
    </dsp:sp>
    <dsp:sp modelId="{6525B44A-AA60-4489-8982-0F3C080A850D}">
      <dsp:nvSpPr>
        <dsp:cNvPr id="0" name=""/>
        <dsp:cNvSpPr/>
      </dsp:nvSpPr>
      <dsp:spPr>
        <a:xfrm>
          <a:off x="3723988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14763"/>
              <a:satOff val="1049"/>
              <a:lumOff val="46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632060"/>
        <a:ext cx="19180" cy="3836"/>
      </dsp:txXfrm>
    </dsp:sp>
    <dsp:sp modelId="{16653787-7195-4128-9A80-0D369D29B368}">
      <dsp:nvSpPr>
        <dsp:cNvPr id="0" name=""/>
        <dsp:cNvSpPr/>
      </dsp:nvSpPr>
      <dsp:spPr>
        <a:xfrm>
          <a:off x="205788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77994"/>
                <a:satOff val="975"/>
                <a:lumOff val="43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4"/>
                <a:satOff val="975"/>
                <a:lumOff val="43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4"/>
                <a:satOff val="975"/>
                <a:lumOff val="43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Measure according to the management plans. </a:t>
          </a:r>
        </a:p>
      </dsp:txBody>
      <dsp:txXfrm>
        <a:off x="2057888" y="133608"/>
        <a:ext cx="1667899" cy="1000739"/>
      </dsp:txXfrm>
    </dsp:sp>
    <dsp:sp modelId="{141A347C-6DBC-48C5-8779-5F14BE75975D}">
      <dsp:nvSpPr>
        <dsp:cNvPr id="0" name=""/>
        <dsp:cNvSpPr/>
      </dsp:nvSpPr>
      <dsp:spPr>
        <a:xfrm>
          <a:off x="5775504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1029525"/>
              <a:satOff val="2099"/>
              <a:lumOff val="935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632060"/>
        <a:ext cx="19180" cy="3836"/>
      </dsp:txXfrm>
    </dsp:sp>
    <dsp:sp modelId="{F16742F8-4881-4DF1-8E27-AE2B875715C3}">
      <dsp:nvSpPr>
        <dsp:cNvPr id="0" name=""/>
        <dsp:cNvSpPr/>
      </dsp:nvSpPr>
      <dsp:spPr>
        <a:xfrm>
          <a:off x="4109405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955988"/>
                <a:satOff val="1949"/>
                <a:lumOff val="8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955988"/>
                <a:satOff val="1949"/>
                <a:lumOff val="8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955988"/>
                <a:satOff val="1949"/>
                <a:lumOff val="8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Determine variances and if they warrant corrective action or a change. </a:t>
          </a:r>
        </a:p>
      </dsp:txBody>
      <dsp:txXfrm>
        <a:off x="4109405" y="133608"/>
        <a:ext cx="1667899" cy="1000739"/>
      </dsp:txXfrm>
    </dsp:sp>
    <dsp:sp modelId="{2212A006-37B8-45B2-B86A-A23E77B8C2D2}">
      <dsp:nvSpPr>
        <dsp:cNvPr id="0" name=""/>
        <dsp:cNvSpPr/>
      </dsp:nvSpPr>
      <dsp:spPr>
        <a:xfrm>
          <a:off x="7827021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1544288"/>
              <a:satOff val="3148"/>
              <a:lumOff val="140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632060"/>
        <a:ext cx="19180" cy="3836"/>
      </dsp:txXfrm>
    </dsp:sp>
    <dsp:sp modelId="{330A237D-F63C-44AC-A8C1-5554D8489603}">
      <dsp:nvSpPr>
        <dsp:cNvPr id="0" name=""/>
        <dsp:cNvSpPr/>
      </dsp:nvSpPr>
      <dsp:spPr>
        <a:xfrm>
          <a:off x="6160921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1433981"/>
                <a:satOff val="2924"/>
                <a:lumOff val="1303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433981"/>
                <a:satOff val="2924"/>
                <a:lumOff val="1303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433981"/>
                <a:satOff val="2924"/>
                <a:lumOff val="1303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Scope verification. </a:t>
          </a:r>
        </a:p>
      </dsp:txBody>
      <dsp:txXfrm>
        <a:off x="6160921" y="133608"/>
        <a:ext cx="1667899" cy="1000739"/>
      </dsp:txXfrm>
    </dsp:sp>
    <dsp:sp modelId="{95878ADF-7C1F-4159-A5BA-04BF507F644F}">
      <dsp:nvSpPr>
        <dsp:cNvPr id="0" name=""/>
        <dsp:cNvSpPr/>
      </dsp:nvSpPr>
      <dsp:spPr>
        <a:xfrm>
          <a:off x="840322" y="1132548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9525" cap="flat" cmpd="sng" algn="ctr">
          <a:solidFill>
            <a:schemeClr val="accent4">
              <a:hueOff val="-2059050"/>
              <a:satOff val="4198"/>
              <a:lumOff val="187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1307139"/>
        <a:ext cx="410751" cy="3836"/>
      </dsp:txXfrm>
    </dsp:sp>
    <dsp:sp modelId="{7A5AED31-6A46-4C74-843E-65F9148B15F6}">
      <dsp:nvSpPr>
        <dsp:cNvPr id="0" name=""/>
        <dsp:cNvSpPr/>
      </dsp:nvSpPr>
      <dsp:spPr>
        <a:xfrm>
          <a:off x="8212438" y="133608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1911975"/>
                <a:satOff val="3898"/>
                <a:lumOff val="173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911975"/>
                <a:satOff val="3898"/>
                <a:lumOff val="173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911975"/>
                <a:satOff val="3898"/>
                <a:lumOff val="173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Configuration management. </a:t>
          </a:r>
        </a:p>
      </dsp:txBody>
      <dsp:txXfrm>
        <a:off x="8212438" y="133608"/>
        <a:ext cx="1667899" cy="1000739"/>
      </dsp:txXfrm>
    </dsp:sp>
    <dsp:sp modelId="{4F1E6861-EB27-47F0-9B87-7837405864A8}">
      <dsp:nvSpPr>
        <dsp:cNvPr id="0" name=""/>
        <dsp:cNvSpPr/>
      </dsp:nvSpPr>
      <dsp:spPr>
        <a:xfrm>
          <a:off x="167247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2573813"/>
              <a:satOff val="5247"/>
              <a:lumOff val="2338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2016417"/>
        <a:ext cx="19180" cy="3836"/>
      </dsp:txXfrm>
    </dsp:sp>
    <dsp:sp modelId="{A1247218-4069-4FDD-85A2-6C9100C1750B}">
      <dsp:nvSpPr>
        <dsp:cNvPr id="0" name=""/>
        <dsp:cNvSpPr/>
      </dsp:nvSpPr>
      <dsp:spPr>
        <a:xfrm>
          <a:off x="6372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2389969"/>
                <a:satOff val="4873"/>
                <a:lumOff val="217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389969"/>
                <a:satOff val="4873"/>
                <a:lumOff val="217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389969"/>
                <a:satOff val="4873"/>
                <a:lumOff val="217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Recommend changes, defect repair, preventive and corrective actions. </a:t>
          </a:r>
        </a:p>
      </dsp:txBody>
      <dsp:txXfrm>
        <a:off x="6372" y="1517965"/>
        <a:ext cx="1667899" cy="1000739"/>
      </dsp:txXfrm>
    </dsp:sp>
    <dsp:sp modelId="{747FE640-4BAE-4A6D-A72D-373BE3F887ED}">
      <dsp:nvSpPr>
        <dsp:cNvPr id="0" name=""/>
        <dsp:cNvSpPr/>
      </dsp:nvSpPr>
      <dsp:spPr>
        <a:xfrm>
          <a:off x="3723988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3088575"/>
              <a:satOff val="6297"/>
              <a:lumOff val="280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2016417"/>
        <a:ext cx="19180" cy="3836"/>
      </dsp:txXfrm>
    </dsp:sp>
    <dsp:sp modelId="{5E7689DF-0280-4E87-BE54-0C68155EB497}">
      <dsp:nvSpPr>
        <dsp:cNvPr id="0" name=""/>
        <dsp:cNvSpPr/>
      </dsp:nvSpPr>
      <dsp:spPr>
        <a:xfrm>
          <a:off x="205788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2867963"/>
                <a:satOff val="5847"/>
                <a:lumOff val="260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67963"/>
                <a:satOff val="5847"/>
                <a:lumOff val="260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67963"/>
                <a:satOff val="5847"/>
                <a:lumOff val="260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Integrated change control. </a:t>
          </a:r>
        </a:p>
      </dsp:txBody>
      <dsp:txXfrm>
        <a:off x="2057888" y="1517965"/>
        <a:ext cx="1667899" cy="1000739"/>
      </dsp:txXfrm>
    </dsp:sp>
    <dsp:sp modelId="{5C4AEF01-1F5A-4971-938E-708E50390280}">
      <dsp:nvSpPr>
        <dsp:cNvPr id="0" name=""/>
        <dsp:cNvSpPr/>
      </dsp:nvSpPr>
      <dsp:spPr>
        <a:xfrm>
          <a:off x="5775504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3603338"/>
              <a:satOff val="7346"/>
              <a:lumOff val="327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2016417"/>
        <a:ext cx="19180" cy="3836"/>
      </dsp:txXfrm>
    </dsp:sp>
    <dsp:sp modelId="{F2DA7A23-2E9F-46D9-AC80-DD38B6400A2B}">
      <dsp:nvSpPr>
        <dsp:cNvPr id="0" name=""/>
        <dsp:cNvSpPr/>
      </dsp:nvSpPr>
      <dsp:spPr>
        <a:xfrm>
          <a:off x="4109405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3345957"/>
                <a:satOff val="6822"/>
                <a:lumOff val="303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345957"/>
                <a:satOff val="6822"/>
                <a:lumOff val="303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345957"/>
                <a:satOff val="6822"/>
                <a:lumOff val="303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Approve changes, defect repair, preventive and corrective actions. </a:t>
          </a:r>
        </a:p>
      </dsp:txBody>
      <dsp:txXfrm>
        <a:off x="4109405" y="1517965"/>
        <a:ext cx="1667899" cy="1000739"/>
      </dsp:txXfrm>
    </dsp:sp>
    <dsp:sp modelId="{073EE454-95AC-4CD3-98A8-A4C5627B0268}">
      <dsp:nvSpPr>
        <dsp:cNvPr id="0" name=""/>
        <dsp:cNvSpPr/>
      </dsp:nvSpPr>
      <dsp:spPr>
        <a:xfrm>
          <a:off x="782702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4118101"/>
              <a:satOff val="8396"/>
              <a:lumOff val="374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2016417"/>
        <a:ext cx="19180" cy="3836"/>
      </dsp:txXfrm>
    </dsp:sp>
    <dsp:sp modelId="{FE0EF1EE-2979-4649-B546-DE1D22F2509E}">
      <dsp:nvSpPr>
        <dsp:cNvPr id="0" name=""/>
        <dsp:cNvSpPr/>
      </dsp:nvSpPr>
      <dsp:spPr>
        <a:xfrm>
          <a:off x="6160921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3823951"/>
                <a:satOff val="7796"/>
                <a:lumOff val="347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23951"/>
                <a:satOff val="7796"/>
                <a:lumOff val="347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23951"/>
                <a:satOff val="7796"/>
                <a:lumOff val="347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Risk audits. </a:t>
          </a:r>
        </a:p>
      </dsp:txBody>
      <dsp:txXfrm>
        <a:off x="6160921" y="1517965"/>
        <a:ext cx="1667899" cy="1000739"/>
      </dsp:txXfrm>
    </dsp:sp>
    <dsp:sp modelId="{4DF3CB2D-32CD-4127-8A9A-A7FD012E8BF1}">
      <dsp:nvSpPr>
        <dsp:cNvPr id="0" name=""/>
        <dsp:cNvSpPr/>
      </dsp:nvSpPr>
      <dsp:spPr>
        <a:xfrm>
          <a:off x="840322" y="2516905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9525" cap="flat" cmpd="sng" algn="ctr">
          <a:solidFill>
            <a:schemeClr val="accent4">
              <a:hueOff val="-4632863"/>
              <a:satOff val="9445"/>
              <a:lumOff val="420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37979" y="2691495"/>
        <a:ext cx="410751" cy="3836"/>
      </dsp:txXfrm>
    </dsp:sp>
    <dsp:sp modelId="{BDC671B5-0B52-4E98-9F04-372D98EFE328}">
      <dsp:nvSpPr>
        <dsp:cNvPr id="0" name=""/>
        <dsp:cNvSpPr/>
      </dsp:nvSpPr>
      <dsp:spPr>
        <a:xfrm>
          <a:off x="8212438" y="1517965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301944"/>
                <a:satOff val="8771"/>
                <a:lumOff val="390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301944"/>
                <a:satOff val="8771"/>
                <a:lumOff val="390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301944"/>
                <a:satOff val="8771"/>
                <a:lumOff val="390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Use issue logs. </a:t>
          </a:r>
        </a:p>
      </dsp:txBody>
      <dsp:txXfrm>
        <a:off x="8212438" y="1517965"/>
        <a:ext cx="1667899" cy="1000739"/>
      </dsp:txXfrm>
    </dsp:sp>
    <dsp:sp modelId="{49361546-B51E-4FAF-B1D3-50FA39F7FD38}">
      <dsp:nvSpPr>
        <dsp:cNvPr id="0" name=""/>
        <dsp:cNvSpPr/>
      </dsp:nvSpPr>
      <dsp:spPr>
        <a:xfrm>
          <a:off x="167247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147626"/>
              <a:satOff val="10495"/>
              <a:lumOff val="467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839389" y="3400774"/>
        <a:ext cx="19180" cy="3836"/>
      </dsp:txXfrm>
    </dsp:sp>
    <dsp:sp modelId="{A76555D5-82C6-4801-8225-2112BADE7FBA}">
      <dsp:nvSpPr>
        <dsp:cNvPr id="0" name=""/>
        <dsp:cNvSpPr/>
      </dsp:nvSpPr>
      <dsp:spPr>
        <a:xfrm>
          <a:off x="6372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4779939"/>
                <a:satOff val="9745"/>
                <a:lumOff val="434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39"/>
                <a:satOff val="9745"/>
                <a:lumOff val="434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39"/>
                <a:satOff val="9745"/>
                <a:lumOff val="434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Facilitate conflict resolution. </a:t>
          </a:r>
        </a:p>
      </dsp:txBody>
      <dsp:txXfrm>
        <a:off x="6372" y="2902322"/>
        <a:ext cx="1667899" cy="1000739"/>
      </dsp:txXfrm>
    </dsp:sp>
    <dsp:sp modelId="{0A125064-45A2-4A7A-9DB2-2DADC99F3B1C}">
      <dsp:nvSpPr>
        <dsp:cNvPr id="0" name=""/>
        <dsp:cNvSpPr/>
      </dsp:nvSpPr>
      <dsp:spPr>
        <a:xfrm>
          <a:off x="3723988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5662388"/>
              <a:satOff val="11544"/>
              <a:lumOff val="5144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0906" y="3400774"/>
        <a:ext cx="19180" cy="3836"/>
      </dsp:txXfrm>
    </dsp:sp>
    <dsp:sp modelId="{FB747CCC-7B03-456B-8752-43376B843560}">
      <dsp:nvSpPr>
        <dsp:cNvPr id="0" name=""/>
        <dsp:cNvSpPr/>
      </dsp:nvSpPr>
      <dsp:spPr>
        <a:xfrm>
          <a:off x="205788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5257932"/>
                <a:satOff val="10720"/>
                <a:lumOff val="477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257932"/>
                <a:satOff val="10720"/>
                <a:lumOff val="477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257932"/>
                <a:satOff val="10720"/>
                <a:lumOff val="477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Measure team member performance. </a:t>
          </a:r>
        </a:p>
      </dsp:txBody>
      <dsp:txXfrm>
        <a:off x="2057888" y="2902322"/>
        <a:ext cx="1667899" cy="1000739"/>
      </dsp:txXfrm>
    </dsp:sp>
    <dsp:sp modelId="{DBD61D62-5EC6-49E0-93C3-F54FB25A58D7}">
      <dsp:nvSpPr>
        <dsp:cNvPr id="0" name=""/>
        <dsp:cNvSpPr/>
      </dsp:nvSpPr>
      <dsp:spPr>
        <a:xfrm>
          <a:off x="5775504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6177151"/>
              <a:satOff val="12594"/>
              <a:lumOff val="5611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42422" y="3400774"/>
        <a:ext cx="19180" cy="3836"/>
      </dsp:txXfrm>
    </dsp:sp>
    <dsp:sp modelId="{B43CAAEC-AFF7-42AF-A18D-EFCEFD086237}">
      <dsp:nvSpPr>
        <dsp:cNvPr id="0" name=""/>
        <dsp:cNvSpPr/>
      </dsp:nvSpPr>
      <dsp:spPr>
        <a:xfrm>
          <a:off x="4109405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5735926"/>
                <a:satOff val="11694"/>
                <a:lumOff val="52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735926"/>
                <a:satOff val="11694"/>
                <a:lumOff val="52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735926"/>
                <a:satOff val="11694"/>
                <a:lumOff val="52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Report on performance. </a:t>
          </a:r>
        </a:p>
      </dsp:txBody>
      <dsp:txXfrm>
        <a:off x="4109405" y="2902322"/>
        <a:ext cx="1667899" cy="1000739"/>
      </dsp:txXfrm>
    </dsp:sp>
    <dsp:sp modelId="{550B6D5E-4821-4FCA-9AD1-B198207F55D6}">
      <dsp:nvSpPr>
        <dsp:cNvPr id="0" name=""/>
        <dsp:cNvSpPr/>
      </dsp:nvSpPr>
      <dsp:spPr>
        <a:xfrm>
          <a:off x="782702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93939" y="3400774"/>
        <a:ext cx="19180" cy="3836"/>
      </dsp:txXfrm>
    </dsp:sp>
    <dsp:sp modelId="{F8716C60-A452-4F53-AEDE-D4A8B5C509B9}">
      <dsp:nvSpPr>
        <dsp:cNvPr id="0" name=""/>
        <dsp:cNvSpPr/>
      </dsp:nvSpPr>
      <dsp:spPr>
        <a:xfrm>
          <a:off x="6160921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6213919"/>
                <a:satOff val="12669"/>
                <a:lumOff val="564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213919"/>
                <a:satOff val="12669"/>
                <a:lumOff val="564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213919"/>
                <a:satOff val="12669"/>
                <a:lumOff val="564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Create forecasts. </a:t>
          </a:r>
        </a:p>
      </dsp:txBody>
      <dsp:txXfrm>
        <a:off x="6160921" y="2902322"/>
        <a:ext cx="1667899" cy="1000739"/>
      </dsp:txXfrm>
    </dsp:sp>
    <dsp:sp modelId="{B0AC349B-B542-4F80-B7F0-F90699CA7F6C}">
      <dsp:nvSpPr>
        <dsp:cNvPr id="0" name=""/>
        <dsp:cNvSpPr/>
      </dsp:nvSpPr>
      <dsp:spPr>
        <a:xfrm>
          <a:off x="8212438" y="2902322"/>
          <a:ext cx="1667899" cy="1000739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Administer contracts. </a:t>
          </a:r>
        </a:p>
      </dsp:txBody>
      <dsp:txXfrm>
        <a:off x="8212438" y="2902322"/>
        <a:ext cx="1667899" cy="10007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093698" y="1161789"/>
          <a:ext cx="3881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4225"/>
              </a:moveTo>
              <a:lnTo>
                <a:pt x="211159" y="54225"/>
              </a:lnTo>
              <a:lnTo>
                <a:pt x="211159" y="45720"/>
              </a:lnTo>
              <a:lnTo>
                <a:pt x="388118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77287" y="1205160"/>
        <a:ext cx="20940" cy="4697"/>
      </dsp:txXfrm>
    </dsp:sp>
    <dsp:sp modelId="{415B3C30-75E0-4D86-928E-9B3CB101D7CE}">
      <dsp:nvSpPr>
        <dsp:cNvPr id="0" name=""/>
        <dsp:cNvSpPr/>
      </dsp:nvSpPr>
      <dsp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Develop closure procedures. </a:t>
          </a:r>
        </a:p>
      </dsp:txBody>
      <dsp:txXfrm>
        <a:off x="52970" y="603256"/>
        <a:ext cx="2042528" cy="1225516"/>
      </dsp:txXfrm>
    </dsp:sp>
    <dsp:sp modelId="{24E4C66A-F3CB-4175-945A-3546DFA4DFDE}">
      <dsp:nvSpPr>
        <dsp:cNvPr id="0" name=""/>
        <dsp:cNvSpPr/>
      </dsp:nvSpPr>
      <dsp:spPr>
        <a:xfrm>
          <a:off x="455494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1115319"/>
              <a:satOff val="2274"/>
              <a:lumOff val="101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1205160"/>
        <a:ext cx="23489" cy="4697"/>
      </dsp:txXfrm>
    </dsp:sp>
    <dsp:sp modelId="{170C96EE-C7F3-4A4B-9318-FD01576819B8}">
      <dsp:nvSpPr>
        <dsp:cNvPr id="0" name=""/>
        <dsp:cNvSpPr/>
      </dsp:nvSpPr>
      <dsp:spPr>
        <a:xfrm>
          <a:off x="251421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955988"/>
                <a:satOff val="1949"/>
                <a:lumOff val="868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955988"/>
                <a:satOff val="1949"/>
                <a:lumOff val="868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955988"/>
                <a:satOff val="1949"/>
                <a:lumOff val="868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Complete contract closure. </a:t>
          </a:r>
        </a:p>
      </dsp:txBody>
      <dsp:txXfrm>
        <a:off x="2514216" y="594751"/>
        <a:ext cx="2042528" cy="1225516"/>
      </dsp:txXfrm>
    </dsp:sp>
    <dsp:sp modelId="{FBF04B70-1E4F-43A9-82A7-D5F024DCF216}">
      <dsp:nvSpPr>
        <dsp:cNvPr id="0" name=""/>
        <dsp:cNvSpPr/>
      </dsp:nvSpPr>
      <dsp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2230638"/>
              <a:satOff val="4548"/>
              <a:lumOff val="202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1205160"/>
        <a:ext cx="23489" cy="4697"/>
      </dsp:txXfrm>
    </dsp:sp>
    <dsp:sp modelId="{879CB8F2-28EF-462F-87FB-A266136DAE27}">
      <dsp:nvSpPr>
        <dsp:cNvPr id="0" name=""/>
        <dsp:cNvSpPr/>
      </dsp:nvSpPr>
      <dsp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1911975"/>
                <a:satOff val="3898"/>
                <a:lumOff val="173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1911975"/>
                <a:satOff val="3898"/>
                <a:lumOff val="173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1911975"/>
                <a:satOff val="3898"/>
                <a:lumOff val="173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Confirm work is done to requirement. </a:t>
          </a:r>
        </a:p>
      </dsp:txBody>
      <dsp:txXfrm>
        <a:off x="5026526" y="594751"/>
        <a:ext cx="2042528" cy="1225516"/>
      </dsp:txXfrm>
    </dsp:sp>
    <dsp:sp modelId="{285035B5-964B-4533-9624-519CF15404CA}">
      <dsp:nvSpPr>
        <dsp:cNvPr id="0" name=""/>
        <dsp:cNvSpPr/>
      </dsp:nvSpPr>
      <dsp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9525" cap="flat" cmpd="sng" algn="ctr">
          <a:solidFill>
            <a:schemeClr val="accent4">
              <a:hueOff val="-3345957"/>
              <a:satOff val="6822"/>
              <a:lumOff val="303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02846" y="2035710"/>
        <a:ext cx="377577" cy="4697"/>
      </dsp:txXfrm>
    </dsp:sp>
    <dsp:sp modelId="{92203324-B338-4E60-A1AC-387BDA27FEC1}">
      <dsp:nvSpPr>
        <dsp:cNvPr id="0" name=""/>
        <dsp:cNvSpPr/>
      </dsp:nvSpPr>
      <dsp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2867963"/>
                <a:satOff val="5847"/>
                <a:lumOff val="260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2867963"/>
                <a:satOff val="5847"/>
                <a:lumOff val="260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2867963"/>
                <a:satOff val="5847"/>
                <a:lumOff val="260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Gain formal acceptance of the product. </a:t>
          </a:r>
        </a:p>
      </dsp:txBody>
      <dsp:txXfrm>
        <a:off x="7538835" y="594751"/>
        <a:ext cx="2042528" cy="1225516"/>
      </dsp:txXfrm>
    </dsp:sp>
    <dsp:sp modelId="{96704561-A763-4615-B7C6-8844CC40E0F6}">
      <dsp:nvSpPr>
        <dsp:cNvPr id="0" name=""/>
        <dsp:cNvSpPr/>
      </dsp:nvSpPr>
      <dsp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4461276"/>
              <a:satOff val="9095"/>
              <a:lumOff val="4053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50481" y="2900459"/>
        <a:ext cx="23489" cy="4697"/>
      </dsp:txXfrm>
    </dsp:sp>
    <dsp:sp modelId="{C0BD506C-D733-4BA3-A92F-C042A600A913}">
      <dsp:nvSpPr>
        <dsp:cNvPr id="0" name=""/>
        <dsp:cNvSpPr/>
      </dsp:nvSpPr>
      <dsp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3823951"/>
                <a:satOff val="7796"/>
                <a:lumOff val="347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3823951"/>
                <a:satOff val="7796"/>
                <a:lumOff val="347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3823951"/>
                <a:satOff val="7796"/>
                <a:lumOff val="347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Final performance reporting. </a:t>
          </a:r>
        </a:p>
      </dsp:txBody>
      <dsp:txXfrm>
        <a:off x="1906" y="2290049"/>
        <a:ext cx="2042528" cy="1225516"/>
      </dsp:txXfrm>
    </dsp:sp>
    <dsp:sp modelId="{5CF3E0F5-179A-470F-BAD4-F9088067F09A}">
      <dsp:nvSpPr>
        <dsp:cNvPr id="0" name=""/>
        <dsp:cNvSpPr/>
      </dsp:nvSpPr>
      <dsp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5576594"/>
              <a:satOff val="11369"/>
              <a:lumOff val="5066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62790" y="2900459"/>
        <a:ext cx="23489" cy="4697"/>
      </dsp:txXfrm>
    </dsp:sp>
    <dsp:sp modelId="{14B8020A-FCCC-44B4-B5CD-A8A0B566279D}">
      <dsp:nvSpPr>
        <dsp:cNvPr id="0" name=""/>
        <dsp:cNvSpPr/>
      </dsp:nvSpPr>
      <dsp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4779939"/>
                <a:satOff val="9745"/>
                <a:lumOff val="434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4779939"/>
                <a:satOff val="9745"/>
                <a:lumOff val="434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4779939"/>
                <a:satOff val="9745"/>
                <a:lumOff val="434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Index and archive records. </a:t>
          </a:r>
        </a:p>
      </dsp:txBody>
      <dsp:txXfrm>
        <a:off x="2514216" y="2290049"/>
        <a:ext cx="2042528" cy="1225516"/>
      </dsp:txXfrm>
    </dsp:sp>
    <dsp:sp modelId="{160D5466-D60D-46E6-8AC3-83F21F920B0F}">
      <dsp:nvSpPr>
        <dsp:cNvPr id="0" name=""/>
        <dsp:cNvSpPr/>
      </dsp:nvSpPr>
      <dsp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9525" cap="flat" cmpd="sng" algn="ctr">
          <a:solidFill>
            <a:schemeClr val="accent4">
              <a:hueOff val="-6691913"/>
              <a:satOff val="13643"/>
              <a:lumOff val="6079"/>
              <a:alphaOff val="0"/>
            </a:scheme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5100" y="2900459"/>
        <a:ext cx="23489" cy="4697"/>
      </dsp:txXfrm>
    </dsp:sp>
    <dsp:sp modelId="{FD30465B-C110-4D23-BB44-D1F50F4D8D43}">
      <dsp:nvSpPr>
        <dsp:cNvPr id="0" name=""/>
        <dsp:cNvSpPr/>
      </dsp:nvSpPr>
      <dsp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5735926"/>
                <a:satOff val="11694"/>
                <a:lumOff val="521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5735926"/>
                <a:satOff val="11694"/>
                <a:lumOff val="521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5735926"/>
                <a:satOff val="11694"/>
                <a:lumOff val="521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Update, lessons learned and knowledge base. </a:t>
          </a:r>
        </a:p>
      </dsp:txBody>
      <dsp:txXfrm>
        <a:off x="5026526" y="2290049"/>
        <a:ext cx="2042528" cy="1225516"/>
      </dsp:txXfrm>
    </dsp:sp>
    <dsp:sp modelId="{B81FEA66-3380-4081-94BA-C1590CC8C80D}">
      <dsp:nvSpPr>
        <dsp:cNvPr id="0" name=""/>
        <dsp:cNvSpPr/>
      </dsp:nvSpPr>
      <dsp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chemeClr val="accent4">
                <a:hueOff val="-6691913"/>
                <a:satOff val="13643"/>
                <a:lumOff val="607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-6691913"/>
                <a:satOff val="13643"/>
                <a:lumOff val="607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-6691913"/>
                <a:satOff val="13643"/>
                <a:lumOff val="607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Release resources. </a:t>
          </a:r>
        </a:p>
      </dsp:txBody>
      <dsp:txXfrm>
        <a:off x="7538835" y="2290049"/>
        <a:ext cx="2042528" cy="122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14/02/2021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340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902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2.1, pages 25-30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969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132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1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98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27-28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88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28-29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Risk and issue management is covered in the book on page 97.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Quality Management/Assurance is covered in the book in this chapter, page 43.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Communications Management is the subject of chapter 5, pages 149-178.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601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29-30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Product life cycle</a:t>
            </a:r>
            <a:r>
              <a:rPr lang="en-US" baseline="0" dirty="0"/>
              <a:t> project examples: Marketing, setting up machinery, ramping up production,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80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11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30-32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19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33-34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6211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34-35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55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36-37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3 slides cover 3 basic process structures each of which emphasize certain needs over others.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33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42-43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75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37-38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book (page 38) and website contain additional diagrams</a:t>
            </a:r>
            <a:r>
              <a:rPr lang="en-US" i="1" baseline="0" dirty="0"/>
              <a:t> such as a ‘sub-projects’ illustration and a standardized (between the three types) graphic of strengths and weaknesses.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38-40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40)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  <a:endParaRPr lang="en-US" i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172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40-41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41) and website contain an additional diagram,</a:t>
            </a:r>
            <a:r>
              <a:rPr lang="en-US" i="1" baseline="0" dirty="0"/>
              <a:t> a standardized (between the three types) graphic of strengths and weaknesses.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appendix of the book (Agile: The Future of Projects?, pages 195-222) covers the most well-known change focused process models: Agile/Scrum.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443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43-45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  Elements from this are present on the next slide.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200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2.7, pages 69-72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1907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45-46 of the Project Team Leadership and Communication book.</a:t>
            </a:r>
          </a:p>
          <a:p>
            <a:endParaRPr lang="en-US" dirty="0"/>
          </a:p>
          <a:p>
            <a:r>
              <a:rPr lang="en-US" i="1" dirty="0"/>
              <a:t>The chapter</a:t>
            </a:r>
            <a:r>
              <a:rPr lang="en-US" i="1" baseline="0" dirty="0"/>
              <a:t> tool, entitled Planning Project Quality includes a step-by-step process for determining what aspects of quality are important to a project or organization.</a:t>
            </a:r>
          </a:p>
          <a:p>
            <a:endParaRPr lang="en-US" i="1" baseline="0" dirty="0"/>
          </a:p>
          <a:p>
            <a:r>
              <a:rPr lang="en-US" i="1" baseline="0" dirty="0"/>
              <a:t>Technical debt is explained on page 46.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93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46-50 of the Project Team Leadership and Communication 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3165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 book (page 53) and website contain an additional diagram</a:t>
            </a:r>
            <a:r>
              <a:rPr lang="en-US" i="1" baseline="0" dirty="0"/>
              <a:t> which illustrates the abstract to exact nature of defining artifacts.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next slide contains three artifact types.</a:t>
            </a:r>
            <a:r>
              <a:rPr lang="en-US" i="1" baseline="0" dirty="0"/>
              <a:t> 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067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dirty="0"/>
              <a:t>Goals,</a:t>
            </a:r>
            <a:r>
              <a:rPr lang="en-US" i="1" baseline="0" dirty="0"/>
              <a:t> pages 51-53.  Sample goals on page 52.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092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Scope Statements, pages 53-56.  Sample scope statements on pages 55-56.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881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2.5, pages 51-61 of the Project Team Leadership and Communication book.</a:t>
            </a:r>
          </a:p>
          <a:p>
            <a:endParaRPr lang="en-US" i="1" dirty="0"/>
          </a:p>
          <a:p>
            <a:r>
              <a:rPr lang="en-US" i="1" baseline="0" dirty="0"/>
              <a:t>Requirements and Specifications, pages 57-58.  Sample requirements/specifications on page 57.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263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pages 61-63 of the Project Team Leadership and Communication book.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4181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2.8, page 73 of the Project Team Leadership and Communication book.  Summarizes chapter 2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1198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Chapter 2 includes several additional support elements</a:t>
            </a:r>
            <a:r>
              <a:rPr lang="en-US" i="1" baseline="0" dirty="0"/>
              <a:t> which could become classroom activities or discussion elements.</a:t>
            </a:r>
          </a:p>
          <a:p>
            <a:endParaRPr lang="en-US" i="1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Project Plan outlined on pages 63-69 could be the basis for a group assignment in which teams create project plans for a real or fictional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 chapter tool, entitled Chapter Tool: Planning Project Quality (section 2.7, pages 69-72) is designed to help readers systematically determine what elements of quality are important to their project, team, or organization.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There are quite a few key terms defined on pages 74-75.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baseline="0" dirty="0"/>
              <a:t>Review questions cover most of the chapter (pages 75-76, answers on page 223).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i="1" dirty="0"/>
              <a:t>The exercises</a:t>
            </a:r>
            <a:r>
              <a:rPr lang="en-US" i="1" baseline="0" dirty="0"/>
              <a:t> on pages 76-77 are designed to allow readers to apply and extend what they’ve learned.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13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771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08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3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47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1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8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3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20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73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05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30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2/14/21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hyperlink" Target="https://www.sydneyoperahouse.com/our-story/sydney-opera-house-history.html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2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C8E94B"/>
          </a:solidFill>
          <a:effectLst>
            <a:glow rad="101600">
              <a:schemeClr val="accent6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  <a:softEdge rad="6350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lIns="274320" tIns="91440" rIns="182880" bIns="91440">
            <a:normAutofit/>
          </a:bodyPr>
          <a:lstStyle/>
          <a:p>
            <a:r>
              <a:rPr lang="en-US" sz="5400" b="1" dirty="0">
                <a:solidFill>
                  <a:srgbClr val="24A9E1"/>
                </a:solidFill>
                <a:highlight>
                  <a:srgbClr val="C0C0C0"/>
                </a:highlight>
              </a:rPr>
              <a:t>Project Fundamentals</a:t>
            </a:r>
            <a:br>
              <a:rPr lang="en-US" sz="54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2800" b="1" dirty="0"/>
              <a:t>Understanding the work at hand</a:t>
            </a:r>
            <a:br>
              <a:rPr lang="en-US" sz="5400" dirty="0"/>
            </a:b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highlight>
                  <a:srgbClr val="C0C0C0"/>
                </a:highlight>
                <a:latin typeface="+mn-lt"/>
              </a:rPr>
              <a:t>Chapter 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  <a:highlight>
                <a:srgbClr val="C0C0C0"/>
              </a:highlight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rgbClr val="00B0F0"/>
          </a:solidFill>
          <a:effectLst>
            <a:softEdge rad="63500"/>
          </a:effectLst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PMG511</a:t>
            </a:r>
          </a:p>
          <a:p>
            <a:r>
              <a:rPr lang="en-US" dirty="0">
                <a:solidFill>
                  <a:schemeClr val="bg1"/>
                </a:solidFill>
              </a:rPr>
              <a:t>Project Leadership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DC5B3D-2EDC-8443-AEDA-5ABF8F5B1C96}"/>
              </a:ext>
            </a:extLst>
          </p:cNvPr>
          <p:cNvSpPr/>
          <p:nvPr/>
        </p:nvSpPr>
        <p:spPr>
          <a:xfrm>
            <a:off x="393602" y="6289070"/>
            <a:ext cx="3321800" cy="559967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35" y="784587"/>
            <a:ext cx="9144000" cy="954332"/>
          </a:xfrm>
        </p:spPr>
        <p:txBody>
          <a:bodyPr>
            <a:normAutofit/>
          </a:bodyPr>
          <a:lstStyle/>
          <a:p>
            <a:pPr algn="l"/>
            <a:r>
              <a:rPr lang="en-US" altLang="en-US" sz="4800" b="1" u="sng" dirty="0">
                <a:solidFill>
                  <a:schemeClr val="accent2">
                    <a:lumMod val="75000"/>
                  </a:schemeClr>
                </a:solidFill>
                <a:highlight>
                  <a:srgbClr val="B3FF00"/>
                </a:highlight>
                <a:ea typeface="ＭＳ Ｐゴシック" panose="020B0600070205080204" pitchFamily="34" charset="-128"/>
                <a:cs typeface="Arial" panose="020B0604020202020204" pitchFamily="34" charset="0"/>
              </a:rPr>
              <a:t>Learning Outcomes:</a:t>
            </a:r>
            <a:endParaRPr lang="en-US" sz="4800" b="1" u="sng" dirty="0">
              <a:solidFill>
                <a:schemeClr val="accent2">
                  <a:lumMod val="75000"/>
                </a:schemeClr>
              </a:solidFill>
              <a:highlight>
                <a:srgbClr val="B3FF00"/>
              </a:highligh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999" y="1738919"/>
            <a:ext cx="8637072" cy="3531724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2.1 What is a Project?</a:t>
            </a:r>
          </a:p>
          <a:p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2.2 Project Life Cycle</a:t>
            </a:r>
            <a:r>
              <a:rPr lang="ar-SA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 </a:t>
            </a:r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and the</a:t>
            </a:r>
            <a:r>
              <a:rPr lang="ar-SA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 </a:t>
            </a:r>
            <a:r>
              <a:rPr lang="en-US" altLang="en-SA" b="1" dirty="0">
                <a:solidFill>
                  <a:srgbClr val="7030A0"/>
                </a:solidFill>
                <a:highlight>
                  <a:srgbClr val="F5FAA4"/>
                </a:highlight>
              </a:rPr>
              <a:t>project Phases.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2.3 Organizational Structure.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2.5 Process Models.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2.6 Quality Project.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2.7 Project Outcomes.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2.8 Summary and Conclusions.</a:t>
            </a:r>
          </a:p>
          <a:p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2.9 Self Assessment.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77D165D-CE36-E64B-9998-F9F7299C9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9281DB-1580-5849-BFB4-B1BCC5E6B2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645466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2567" y="2527335"/>
            <a:ext cx="9603275" cy="1049235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>
                    <a:lumMod val="75000"/>
                  </a:schemeClr>
                </a:solidFill>
                <a:highlight>
                  <a:srgbClr val="F5FAA4"/>
                </a:highlight>
              </a:rPr>
              <a:t>2.1 What is a Project?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5BBCC1C-3787-E94C-BF18-4E6202E51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754" y="169771"/>
            <a:ext cx="1170046" cy="104923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9B6312-0F41-974D-BB2E-8EECA0D3E9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0390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4411" y="899535"/>
            <a:ext cx="9603275" cy="1049235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accent2">
                    <a:lumMod val="75000"/>
                  </a:schemeClr>
                </a:solidFill>
              </a:rPr>
              <a:t>What is a Project?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560866"/>
            <a:ext cx="8677118" cy="3294576"/>
          </a:xfrm>
        </p:spPr>
        <p:txBody>
          <a:bodyPr>
            <a:noAutofit/>
          </a:bodyPr>
          <a:lstStyle/>
          <a:p>
            <a:r>
              <a:rPr lang="en-US" sz="2400" dirty="0"/>
              <a:t>Project based on a business need or opportunity.</a:t>
            </a:r>
          </a:p>
          <a:p>
            <a:r>
              <a:rPr lang="en-US" sz="2400" dirty="0"/>
              <a:t>Often explored and initiated by the </a:t>
            </a:r>
            <a:r>
              <a:rPr lang="en-US" sz="2400" i="1" dirty="0"/>
              <a:t>Project Sponsor(s)</a:t>
            </a:r>
            <a:r>
              <a:rPr lang="en-US" sz="2400" dirty="0"/>
              <a:t>, who writes or approves the </a:t>
            </a:r>
            <a:r>
              <a:rPr lang="en-US" sz="2400" i="1" dirty="0"/>
              <a:t>Project Charter.</a:t>
            </a:r>
            <a:endParaRPr lang="en-US" sz="2400" dirty="0"/>
          </a:p>
          <a:p>
            <a:r>
              <a:rPr lang="en-US" sz="2400" u="sng" dirty="0"/>
              <a:t>Has the following features: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A defined beginning and end.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Unique goals and outcomes.</a:t>
            </a:r>
          </a:p>
          <a:p>
            <a:pPr lvl="1"/>
            <a:r>
              <a:rPr lang="en-US" sz="2400" b="1" dirty="0">
                <a:solidFill>
                  <a:srgbClr val="FF9652"/>
                </a:solidFill>
              </a:rPr>
              <a:t>Typically requires team members with varied skills.</a:t>
            </a:r>
          </a:p>
          <a:p>
            <a:r>
              <a:rPr lang="en-US" sz="2400" dirty="0">
                <a:highlight>
                  <a:srgbClr val="F5FAA4"/>
                </a:highlight>
              </a:rPr>
              <a:t>Contrasts with </a:t>
            </a:r>
            <a:r>
              <a:rPr lang="en-US" sz="2400" i="1" dirty="0">
                <a:highlight>
                  <a:srgbClr val="F5FAA4"/>
                </a:highlight>
              </a:rPr>
              <a:t>Operational Work</a:t>
            </a:r>
            <a:r>
              <a:rPr lang="en-US" sz="2400" dirty="0">
                <a:highlight>
                  <a:srgbClr val="F5FAA4"/>
                </a:highlight>
              </a:rPr>
              <a:t>, which is repetitive ‘business as usual’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5BBCC1C-3787-E94C-BF18-4E6202E51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754" y="169771"/>
            <a:ext cx="1170046" cy="1049235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09B6312-0F41-974D-BB2E-8EECA0D3E9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Project Planning and Development Process - Public Health Notes">
            <a:extLst>
              <a:ext uri="{FF2B5EF4-FFF2-40B4-BE49-F238E27FC236}">
                <a16:creationId xmlns:a16="http://schemas.microsoft.com/office/drawing/2014/main" id="{86571416-7A56-A446-A7AB-CB9B8E3B0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528" y="2730663"/>
            <a:ext cx="364826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313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783" y="2474668"/>
            <a:ext cx="9144000" cy="954332"/>
          </a:xfrm>
        </p:spPr>
        <p:txBody>
          <a:bodyPr>
            <a:noAutofit/>
          </a:bodyPr>
          <a:lstStyle/>
          <a:p>
            <a:pPr algn="ctr"/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2.2 Project Life Cycle</a:t>
            </a:r>
            <a:r>
              <a:rPr lang="ar-SA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and the</a:t>
            </a:r>
            <a:r>
              <a:rPr lang="ar-SA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project Phases</a:t>
            </a:r>
            <a:endParaRPr lang="en-US" sz="4400" b="1" dirty="0">
              <a:solidFill>
                <a:schemeClr val="accent2">
                  <a:lumMod val="75000"/>
                </a:schemeClr>
              </a:solidFill>
              <a:highlight>
                <a:srgbClr val="73DDFF"/>
              </a:highligh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006" y="186707"/>
            <a:ext cx="1324994" cy="118818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489695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784" y="1122643"/>
            <a:ext cx="9144000" cy="954332"/>
          </a:xfrm>
        </p:spPr>
        <p:txBody>
          <a:bodyPr>
            <a:noAutofit/>
          </a:bodyPr>
          <a:lstStyle/>
          <a:p>
            <a:pPr algn="l"/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Project Life Cycle</a:t>
            </a:r>
            <a:r>
              <a:rPr lang="ar-SA" altLang="en-S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and the</a:t>
            </a:r>
            <a:r>
              <a:rPr lang="ar-SA" altLang="en-SA" sz="4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dirty="0">
                <a:solidFill>
                  <a:schemeClr val="accent2">
                    <a:lumMod val="75000"/>
                  </a:schemeClr>
                </a:solidFill>
              </a:rPr>
              <a:t>project Phases</a:t>
            </a:r>
            <a:endParaRPr 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E1A218B-D82B-334E-B16A-B4FABC551912}"/>
              </a:ext>
            </a:extLst>
          </p:cNvPr>
          <p:cNvSpPr txBox="1">
            <a:spLocks noChangeArrowheads="1"/>
          </p:cNvSpPr>
          <p:nvPr/>
        </p:nvSpPr>
        <p:spPr>
          <a:xfrm>
            <a:off x="595054" y="2124687"/>
            <a:ext cx="7991319" cy="4679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SA" sz="2000" dirty="0"/>
              <a:t>Most projects need to be broken down into a logical sequence of ‘phases’, known as </a:t>
            </a:r>
            <a:r>
              <a:rPr lang="en-US" altLang="en-SA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The project life cycle</a:t>
            </a:r>
            <a:r>
              <a:rPr lang="en-US" altLang="en-SA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. </a:t>
            </a:r>
            <a:endParaRPr lang="en-US" altLang="en-SA" sz="2000" dirty="0"/>
          </a:p>
          <a:p>
            <a:r>
              <a:rPr lang="en-US" altLang="en-SA" sz="2000" b="1" u="sng" dirty="0">
                <a:solidFill>
                  <a:schemeClr val="accent4">
                    <a:lumMod val="75000"/>
                  </a:schemeClr>
                </a:solidFill>
              </a:rPr>
              <a:t>A project life cycle </a:t>
            </a:r>
            <a:r>
              <a:rPr lang="en-US" altLang="en-SA" sz="2000" dirty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en-US" altLang="en-SA" sz="2000" dirty="0"/>
              <a:t>s a collection of </a:t>
            </a:r>
            <a:r>
              <a:rPr lang="en-US" altLang="en-SA" sz="2000" dirty="0">
                <a:highlight>
                  <a:srgbClr val="C0C0C0"/>
                </a:highlight>
              </a:rPr>
              <a:t>project phases </a:t>
            </a:r>
            <a:r>
              <a:rPr lang="en-US" altLang="en-SA" sz="2000" dirty="0"/>
              <a:t>that defines: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What work will be performed in each phase?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What </a:t>
            </a:r>
            <a:r>
              <a:rPr lang="en-US" altLang="en-SA" b="1" dirty="0">
                <a:solidFill>
                  <a:srgbClr val="71C6E8"/>
                </a:solidFill>
              </a:rPr>
              <a:t>deliverables</a:t>
            </a:r>
            <a:r>
              <a:rPr lang="en-US" altLang="en-SA" dirty="0"/>
              <a:t> will be produced and when?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Who is involved in each phase?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SA" dirty="0"/>
              <a:t>How management will control and approve work produced in each phase?</a:t>
            </a:r>
          </a:p>
          <a:p>
            <a:pPr lvl="1"/>
            <a:endParaRPr lang="en-US" altLang="en-SA" dirty="0"/>
          </a:p>
          <a:p>
            <a:r>
              <a:rPr lang="en-US" altLang="en-SA" sz="2000" b="1" dirty="0">
                <a:solidFill>
                  <a:schemeClr val="accent5">
                    <a:lumMod val="75000"/>
                  </a:schemeClr>
                </a:solidFill>
                <a:highlight>
                  <a:srgbClr val="B3FF00"/>
                </a:highlight>
              </a:rPr>
              <a:t>A deliverable</a:t>
            </a:r>
            <a:r>
              <a:rPr lang="en-US" altLang="en-SA" sz="2000" dirty="0">
                <a:highlight>
                  <a:srgbClr val="B3FF00"/>
                </a:highlight>
              </a:rPr>
              <a:t> is a product or service produced or provided as part of a project.</a:t>
            </a:r>
          </a:p>
          <a:p>
            <a:endParaRPr lang="en-US" altLang="en-SA" sz="2000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478" y="186707"/>
            <a:ext cx="1219200" cy="109331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50" name="Picture 2" descr="Project management phases | The Workstream">
            <a:extLst>
              <a:ext uri="{FF2B5EF4-FFF2-40B4-BE49-F238E27FC236}">
                <a16:creationId xmlns:a16="http://schemas.microsoft.com/office/drawing/2014/main" id="{DEC3C2C4-E590-5842-8439-9F41334AC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167" y="2779058"/>
            <a:ext cx="3263900" cy="220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942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FE335BF-1514-BD41-B088-49B8750B6F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Project Life Cycle</a:t>
            </a:r>
            <a:r>
              <a:rPr lang="ar-SA" altLang="en-SA" sz="4000" b="1" u="sng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 (PLC)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5628CF38-A39F-AD43-9A9A-CB027E98C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4" y="141039"/>
            <a:ext cx="1326776" cy="118978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04AE6D-F0B7-DC4E-9307-E16348036E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C5C68A-8876-E840-8805-4AADA28839BA}"/>
              </a:ext>
            </a:extLst>
          </p:cNvPr>
          <p:cNvSpPr/>
          <p:nvPr/>
        </p:nvSpPr>
        <p:spPr>
          <a:xfrm>
            <a:off x="695870" y="1797326"/>
            <a:ext cx="84680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buFont typeface="Arial" panose="020B0604020202020204" pitchFamily="34" charset="0"/>
              <a:buChar char="•"/>
            </a:pPr>
            <a:r>
              <a:rPr lang="en-US" altLang="en-SA" sz="2800" b="1" dirty="0">
                <a:solidFill>
                  <a:srgbClr val="00B050"/>
                </a:solidFill>
              </a:rPr>
              <a:t>Different project managers or leaders choose different PLC’s, depending on the nature of the task i.e. Engineering, software development etc. </a:t>
            </a:r>
          </a:p>
        </p:txBody>
      </p:sp>
      <p:pic>
        <p:nvPicPr>
          <p:cNvPr id="3078" name="Picture 6" descr="Project 1 Famous Designer">
            <a:extLst>
              <a:ext uri="{FF2B5EF4-FFF2-40B4-BE49-F238E27FC236}">
                <a16:creationId xmlns:a16="http://schemas.microsoft.com/office/drawing/2014/main" id="{67D3069F-E416-2C42-958D-0BFFDBA98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75" y="3785944"/>
            <a:ext cx="2602764" cy="21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icrosoft free software project DreamSpark is renamed Microsoft Imagine -  Programmer Sought">
            <a:extLst>
              <a:ext uri="{FF2B5EF4-FFF2-40B4-BE49-F238E27FC236}">
                <a16:creationId xmlns:a16="http://schemas.microsoft.com/office/drawing/2014/main" id="{DEC69102-204D-7B42-A6C2-CA2B55A3A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3759582" y="4412253"/>
            <a:ext cx="2108346" cy="144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op 17 project management methodologies — and how to pick the best for  success | CIO">
            <a:extLst>
              <a:ext uri="{FF2B5EF4-FFF2-40B4-BE49-F238E27FC236}">
                <a16:creationId xmlns:a16="http://schemas.microsoft.com/office/drawing/2014/main" id="{DC2979A5-48EE-F44C-A282-6D37F6798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1565476"/>
            <a:ext cx="2279726" cy="1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6 best furniture design software [2020 Guide]">
            <a:extLst>
              <a:ext uri="{FF2B5EF4-FFF2-40B4-BE49-F238E27FC236}">
                <a16:creationId xmlns:a16="http://schemas.microsoft.com/office/drawing/2014/main" id="{A00FF419-2407-074B-A757-3C768A382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87" y="3325474"/>
            <a:ext cx="2428531" cy="161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DHHS - Medical Monitoring Project">
            <a:extLst>
              <a:ext uri="{FF2B5EF4-FFF2-40B4-BE49-F238E27FC236}">
                <a16:creationId xmlns:a16="http://schemas.microsoft.com/office/drawing/2014/main" id="{8D434F25-3BF4-FF4F-9F5C-8FEDACA8E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557" y="3590438"/>
            <a:ext cx="25400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950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8FE335BF-1514-BD41-B088-49B8750B6F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sz="4000" b="1" u="sng" dirty="0">
                <a:solidFill>
                  <a:schemeClr val="accent2">
                    <a:lumMod val="75000"/>
                  </a:schemeClr>
                </a:solidFill>
              </a:rPr>
              <a:t>Project Phases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5F63E75-A0C9-924E-B49F-80AB811EF6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45962" y="1829351"/>
            <a:ext cx="8339449" cy="4415331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early phases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00B0F0"/>
                </a:solidFill>
              </a:rPr>
              <a:t>Resource</a:t>
            </a:r>
            <a:r>
              <a:rPr lang="en-US" altLang="en-SA" sz="4400" dirty="0"/>
              <a:t> needs are usually </a:t>
            </a:r>
            <a:r>
              <a:rPr lang="en-US" altLang="en-SA" sz="4400" b="1" dirty="0">
                <a:solidFill>
                  <a:srgbClr val="00B0F0"/>
                </a:solidFill>
              </a:rPr>
              <a:t>lowest.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level of </a:t>
            </a:r>
            <a:r>
              <a:rPr lang="en-US" altLang="en-SA" sz="4400" b="1" dirty="0">
                <a:solidFill>
                  <a:srgbClr val="00B0F0"/>
                </a:solidFill>
              </a:rPr>
              <a:t>uncertainty (risk) </a:t>
            </a:r>
            <a:r>
              <a:rPr lang="en-US" altLang="en-SA" sz="4400" dirty="0"/>
              <a:t>is </a:t>
            </a:r>
            <a:r>
              <a:rPr lang="en-US" altLang="en-SA" sz="4400" b="1" dirty="0">
                <a:solidFill>
                  <a:srgbClr val="00B0F0"/>
                </a:solidFill>
              </a:rPr>
              <a:t>highest.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>
                <a:highlight>
                  <a:srgbClr val="C0C0C0"/>
                </a:highlight>
              </a:rPr>
              <a:t>Project stakeholders </a:t>
            </a:r>
            <a:r>
              <a:rPr lang="en-US" altLang="en-SA" sz="4400" dirty="0"/>
              <a:t>have the </a:t>
            </a:r>
            <a:r>
              <a:rPr lang="en-US" altLang="en-SA" sz="4400" dirty="0">
                <a:solidFill>
                  <a:srgbClr val="FF0000"/>
                </a:solidFill>
              </a:rPr>
              <a:t>greatest opportunity</a:t>
            </a:r>
            <a:r>
              <a:rPr lang="en-US" altLang="en-SA" sz="4400" dirty="0"/>
              <a:t> to influence the project.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44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middle phases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</a:t>
            </a:r>
            <a:r>
              <a:rPr lang="en-US" altLang="en-SA" sz="4400" b="1" dirty="0">
                <a:solidFill>
                  <a:srgbClr val="71C6E8"/>
                </a:solidFill>
              </a:rPr>
              <a:t>certainty</a:t>
            </a:r>
            <a:r>
              <a:rPr lang="en-US" altLang="en-SA" sz="4400" dirty="0"/>
              <a:t> of completing a project increases.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rgbClr val="71C6E8"/>
                </a:solidFill>
              </a:rPr>
              <a:t>More resources </a:t>
            </a:r>
            <a:r>
              <a:rPr lang="en-US" altLang="en-SA" sz="4400" dirty="0"/>
              <a:t>are needed.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44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4400" b="1" dirty="0">
                <a:solidFill>
                  <a:schemeClr val="accent5">
                    <a:lumMod val="75000"/>
                  </a:schemeClr>
                </a:solidFill>
              </a:rPr>
              <a:t>In the final phase of a project life cycle: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focus is on ensuring that project requirements were met.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SA" sz="4400" dirty="0"/>
              <a:t>The sponsor approves completion of the project.</a:t>
            </a:r>
          </a:p>
          <a:p>
            <a:pPr lvl="1" eaLnBrk="1" hangingPunct="1">
              <a:lnSpc>
                <a:spcPct val="90000"/>
              </a:lnSpc>
            </a:pPr>
            <a:endParaRPr lang="en-US" altLang="en-SA" sz="2200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5628CF38-A39F-AD43-9A9A-CB027E98C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24" y="141039"/>
            <a:ext cx="1326776" cy="118978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04AE6D-F0B7-DC4E-9307-E16348036E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5CF23B4-31DF-C840-9460-6268BB50C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237" y="1477941"/>
            <a:ext cx="30988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8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2748989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C00000"/>
                </a:solidFill>
              </a:rPr>
              <a:t>Conception/Initiation Phase</a:t>
            </a:r>
          </a:p>
          <a:p>
            <a:pPr lvl="1"/>
            <a:r>
              <a:rPr lang="en-US" dirty="0"/>
              <a:t>Research conducted, leadership chosen, goals and requirements established.</a:t>
            </a:r>
          </a:p>
          <a:p>
            <a:r>
              <a:rPr lang="en-US" b="1" dirty="0">
                <a:solidFill>
                  <a:srgbClr val="C00000"/>
                </a:solidFill>
              </a:rPr>
              <a:t>Planning Phase</a:t>
            </a:r>
          </a:p>
          <a:p>
            <a:pPr lvl="1"/>
            <a:r>
              <a:rPr lang="en-US" dirty="0"/>
              <a:t>Detailed plans drafted and documented.</a:t>
            </a:r>
          </a:p>
          <a:p>
            <a:r>
              <a:rPr lang="en-US" b="1" dirty="0">
                <a:solidFill>
                  <a:srgbClr val="C00000"/>
                </a:solidFill>
              </a:rPr>
              <a:t>Execution Phase</a:t>
            </a:r>
          </a:p>
          <a:p>
            <a:pPr lvl="1"/>
            <a:r>
              <a:rPr lang="en-US" dirty="0"/>
              <a:t>Plans are implemented, intended result of project takes shape.</a:t>
            </a:r>
          </a:p>
          <a:p>
            <a:r>
              <a:rPr lang="en-US" b="1" dirty="0">
                <a:solidFill>
                  <a:srgbClr val="C00000"/>
                </a:solidFill>
              </a:rPr>
              <a:t>Closing Phase</a:t>
            </a:r>
          </a:p>
          <a:p>
            <a:pPr lvl="1"/>
            <a:r>
              <a:rPr lang="en-US" dirty="0"/>
              <a:t>Results handed off, lessons learned collected.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</a:rPr>
              <a:t>Project Phases: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455" y="1730375"/>
            <a:ext cx="8561845" cy="788427"/>
          </a:xfrm>
        </p:spPr>
      </p:pic>
      <p:sp>
        <p:nvSpPr>
          <p:cNvPr id="4" name="TextBox 3"/>
          <p:cNvSpPr txBox="1"/>
          <p:nvPr/>
        </p:nvSpPr>
        <p:spPr>
          <a:xfrm>
            <a:off x="3585882" y="6176962"/>
            <a:ext cx="8350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70F708F-96EE-2441-8644-44B769A8A8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DA9676B-0550-5A42-B4E7-69D848537D4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13905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949823" y="7267201"/>
            <a:ext cx="10515600" cy="3427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70F708F-96EE-2441-8644-44B769A8A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DA9676B-0550-5A42-B4E7-69D848537D4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B431098-FE9B-4849-9D06-FB4B8A54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525" y="1849024"/>
            <a:ext cx="9603275" cy="3294576"/>
          </a:xfrm>
        </p:spPr>
        <p:txBody>
          <a:bodyPr/>
          <a:lstStyle/>
          <a:p>
            <a:endParaRPr lang="en-SA" dirty="0"/>
          </a:p>
          <a:p>
            <a:endParaRPr lang="en-SA" dirty="0"/>
          </a:p>
        </p:txBody>
      </p:sp>
      <p:pic>
        <p:nvPicPr>
          <p:cNvPr id="4100" name="Picture 4" descr="Project Life Cycle: phases and characteristics">
            <a:extLst>
              <a:ext uri="{FF2B5EF4-FFF2-40B4-BE49-F238E27FC236}">
                <a16:creationId xmlns:a16="http://schemas.microsoft.com/office/drawing/2014/main" id="{CB0F7881-B1FD-614F-94B1-B9A73182F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823" y="916255"/>
            <a:ext cx="7313446" cy="4793812"/>
          </a:xfrm>
          <a:prstGeom prst="rect">
            <a:avLst/>
          </a:prstGeom>
          <a:noFill/>
          <a:effectLst>
            <a:outerShdw blurRad="444500" dist="736600" dir="5400000" algn="ctr" rotWithShape="0">
              <a:srgbClr val="000000">
                <a:alpha val="6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987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3339548"/>
            <a:ext cx="10515600" cy="28374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Unlike individual phases, </a:t>
            </a:r>
            <a:r>
              <a:rPr lang="en-US" sz="2400" b="1" i="1" dirty="0">
                <a:solidFill>
                  <a:srgbClr val="00B0F0"/>
                </a:solidFill>
                <a:highlight>
                  <a:srgbClr val="F5FAA4"/>
                </a:highlight>
              </a:rPr>
              <a:t>Project Functions </a:t>
            </a:r>
            <a:r>
              <a:rPr lang="en-US" sz="2400" dirty="0">
                <a:solidFill>
                  <a:srgbClr val="00B0F0"/>
                </a:solidFill>
                <a:highlight>
                  <a:srgbClr val="F5FAA4"/>
                </a:highlight>
              </a:rPr>
              <a:t>don’t occur at one point in time – they require continuous attention and/or action:</a:t>
            </a:r>
          </a:p>
          <a:p>
            <a:endParaRPr lang="en-US" sz="1200" dirty="0"/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Risk and Issue Management.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Quality Management.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Communications Management.</a:t>
            </a:r>
          </a:p>
          <a:p>
            <a:pPr lvl="1"/>
            <a:r>
              <a:rPr lang="en-US" b="1" i="1" dirty="0">
                <a:solidFill>
                  <a:srgbClr val="FF9652"/>
                </a:solidFill>
              </a:rPr>
              <a:t>Project Management</a:t>
            </a:r>
            <a:r>
              <a:rPr lang="en-US" b="1" dirty="0">
                <a:solidFill>
                  <a:srgbClr val="FF9652"/>
                </a:solidFill>
              </a:rPr>
              <a:t> itself!</a:t>
            </a:r>
            <a:endParaRPr lang="en-US" b="1" i="1" dirty="0">
              <a:solidFill>
                <a:srgbClr val="FF965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2">
                    <a:lumMod val="75000"/>
                  </a:schemeClr>
                </a:solidFill>
                <a:highlight>
                  <a:srgbClr val="C0C0C0"/>
                </a:highlight>
              </a:rPr>
              <a:t>Project Functions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35" y="1730444"/>
            <a:ext cx="9405804" cy="1355141"/>
          </a:xfrm>
        </p:spPr>
      </p:pic>
      <p:sp>
        <p:nvSpPr>
          <p:cNvPr id="4" name="TextBox 3"/>
          <p:cNvSpPr txBox="1"/>
          <p:nvPr/>
        </p:nvSpPr>
        <p:spPr>
          <a:xfrm>
            <a:off x="4044175" y="6224584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28.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1D848DE5-9A74-9547-A7E3-83FE9D7274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409" y="197401"/>
            <a:ext cx="1219842" cy="1093889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A4A6188-FB67-0E41-A351-46045352EF7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8FD23-D6B6-B74C-95A3-B369D9EE9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50" y="4164174"/>
            <a:ext cx="3193539" cy="193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91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Projects Can </a:t>
            </a:r>
            <a:r>
              <a:rPr lang="en-US" b="1" dirty="0">
                <a:solidFill>
                  <a:srgbClr val="FF9652"/>
                </a:solidFill>
              </a:rPr>
              <a:t>Vary in Size and Scale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90688"/>
            <a:ext cx="6035857" cy="159481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8539" y="3560830"/>
            <a:ext cx="6335261" cy="24728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95930" y="1690688"/>
            <a:ext cx="41578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 large project can have </a:t>
            </a:r>
            <a:r>
              <a:rPr lang="en-US" sz="2800" b="1" dirty="0">
                <a:solidFill>
                  <a:srgbClr val="FF9652"/>
                </a:solidFill>
              </a:rPr>
              <a:t>multiple sub-projects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200" y="3768959"/>
            <a:ext cx="3985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 </a:t>
            </a:r>
            <a:r>
              <a:rPr lang="en-US" sz="2800" i="1" dirty="0"/>
              <a:t>project life cycle </a:t>
            </a:r>
            <a:r>
              <a:rPr lang="en-US" sz="2800" dirty="0"/>
              <a:t>includes </a:t>
            </a:r>
            <a:r>
              <a:rPr lang="en-US" sz="2800" b="1" dirty="0">
                <a:solidFill>
                  <a:srgbClr val="71C6E8"/>
                </a:solidFill>
              </a:rPr>
              <a:t>projects in every phase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36894" y="6186974"/>
            <a:ext cx="82789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29, 30.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42. 2013.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13355ABA-CD26-9743-B550-AB38009622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451" y="0"/>
            <a:ext cx="1344349" cy="1205541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F960840-2FF5-1244-960C-8914E2A0940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5298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3072B921-E597-E443-B789-8B06C199B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B0F97C-F869-CC4C-A5A3-08526FFA051B}" type="slidenum">
              <a:rPr lang="en-US" altLang="en-US">
                <a:latin typeface="Garamond" panose="02020404030301010803" pitchFamily="18" charset="0"/>
              </a:rPr>
              <a:pPr eaLnBrk="1" hangingPunct="1"/>
              <a:t>13</a:t>
            </a:fld>
            <a:endParaRPr lang="en-US" altLang="en-US">
              <a:latin typeface="Garamond" panose="02020404030301010803" pitchFamily="18" charset="0"/>
            </a:endParaRP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1856FAFA-2B82-C74B-9B5D-2D4FCFA903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sz="2800" b="1" dirty="0">
                <a:solidFill>
                  <a:schemeClr val="accent2">
                    <a:lumMod val="75000"/>
                  </a:schemeClr>
                </a:solidFill>
              </a:rPr>
              <a:t>Level of Activity and Overlap of Process Groups Over Time during the project lifecycle</a:t>
            </a:r>
          </a:p>
        </p:txBody>
      </p:sp>
      <p:pic>
        <p:nvPicPr>
          <p:cNvPr id="16389" name="Picture 3" descr="Fig03-01">
            <a:extLst>
              <a:ext uri="{FF2B5EF4-FFF2-40B4-BE49-F238E27FC236}">
                <a16:creationId xmlns:a16="http://schemas.microsoft.com/office/drawing/2014/main" id="{6758CF69-6166-A043-A515-FC91F6BB2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44"/>
          <a:stretch>
            <a:fillRect/>
          </a:stretch>
        </p:blipFill>
        <p:spPr bwMode="auto">
          <a:xfrm>
            <a:off x="2769610" y="2002559"/>
            <a:ext cx="6324594" cy="4132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Freeform 5">
            <a:extLst>
              <a:ext uri="{FF2B5EF4-FFF2-40B4-BE49-F238E27FC236}">
                <a16:creationId xmlns:a16="http://schemas.microsoft.com/office/drawing/2014/main" id="{013C7FC0-C714-A244-B419-B6D231D049F3}"/>
              </a:ext>
            </a:extLst>
          </p:cNvPr>
          <p:cNvSpPr>
            <a:spLocks/>
          </p:cNvSpPr>
          <p:nvPr/>
        </p:nvSpPr>
        <p:spPr bwMode="auto">
          <a:xfrm>
            <a:off x="3505200" y="3390900"/>
            <a:ext cx="6019800" cy="2324100"/>
          </a:xfrm>
          <a:custGeom>
            <a:avLst/>
            <a:gdLst>
              <a:gd name="T0" fmla="*/ 0 w 3792"/>
              <a:gd name="T1" fmla="*/ 2147483647 h 1464"/>
              <a:gd name="T2" fmla="*/ 1814512826 w 3792"/>
              <a:gd name="T3" fmla="*/ 1754028959 h 1464"/>
              <a:gd name="T4" fmla="*/ 2147483647 w 3792"/>
              <a:gd name="T5" fmla="*/ 907256344 h 1464"/>
              <a:gd name="T6" fmla="*/ 2147483647 w 3792"/>
              <a:gd name="T7" fmla="*/ 302418748 h 1464"/>
              <a:gd name="T8" fmla="*/ 2147483647 w 3792"/>
              <a:gd name="T9" fmla="*/ 181451239 h 1464"/>
              <a:gd name="T10" fmla="*/ 2147483647 w 3792"/>
              <a:gd name="T11" fmla="*/ 1391126183 h 1464"/>
              <a:gd name="T12" fmla="*/ 2147483647 w 3792"/>
              <a:gd name="T13" fmla="*/ 2147483647 h 1464"/>
              <a:gd name="T14" fmla="*/ 2147483647 w 3792"/>
              <a:gd name="T15" fmla="*/ 2147483647 h 146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792"/>
              <a:gd name="T25" fmla="*/ 0 h 1464"/>
              <a:gd name="T26" fmla="*/ 3792 w 3792"/>
              <a:gd name="T27" fmla="*/ 1464 h 146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792" h="1464">
                <a:moveTo>
                  <a:pt x="0" y="1464"/>
                </a:moveTo>
                <a:cubicBezTo>
                  <a:pt x="256" y="1172"/>
                  <a:pt x="512" y="880"/>
                  <a:pt x="720" y="696"/>
                </a:cubicBezTo>
                <a:cubicBezTo>
                  <a:pt x="928" y="512"/>
                  <a:pt x="1072" y="456"/>
                  <a:pt x="1248" y="360"/>
                </a:cubicBezTo>
                <a:cubicBezTo>
                  <a:pt x="1424" y="264"/>
                  <a:pt x="1568" y="168"/>
                  <a:pt x="1776" y="120"/>
                </a:cubicBezTo>
                <a:cubicBezTo>
                  <a:pt x="1984" y="72"/>
                  <a:pt x="2264" y="0"/>
                  <a:pt x="2496" y="72"/>
                </a:cubicBezTo>
                <a:cubicBezTo>
                  <a:pt x="2728" y="144"/>
                  <a:pt x="3000" y="408"/>
                  <a:pt x="3168" y="552"/>
                </a:cubicBezTo>
                <a:cubicBezTo>
                  <a:pt x="3336" y="696"/>
                  <a:pt x="3400" y="792"/>
                  <a:pt x="3504" y="936"/>
                </a:cubicBezTo>
                <a:cubicBezTo>
                  <a:pt x="3608" y="1080"/>
                  <a:pt x="3744" y="1336"/>
                  <a:pt x="3792" y="1416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SA" altLang="en-SA"/>
          </a:p>
        </p:txBody>
      </p:sp>
      <p:sp>
        <p:nvSpPr>
          <p:cNvPr id="16391" name="Line 6">
            <a:extLst>
              <a:ext uri="{FF2B5EF4-FFF2-40B4-BE49-F238E27FC236}">
                <a16:creationId xmlns:a16="http://schemas.microsoft.com/office/drawing/2014/main" id="{6E07B971-ED76-4C4F-B2B8-13B9DFB3B92D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4191000"/>
            <a:ext cx="0" cy="1524000"/>
          </a:xfrm>
          <a:prstGeom prst="line">
            <a:avLst/>
          </a:prstGeom>
          <a:noFill/>
          <a:ln w="9525">
            <a:solidFill>
              <a:srgbClr val="0033CC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sp>
        <p:nvSpPr>
          <p:cNvPr id="16392" name="Line 7">
            <a:extLst>
              <a:ext uri="{FF2B5EF4-FFF2-40B4-BE49-F238E27FC236}">
                <a16:creationId xmlns:a16="http://schemas.microsoft.com/office/drawing/2014/main" id="{7DC0EA92-5491-FB42-81E4-47C1236C5A61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4267200"/>
            <a:ext cx="0" cy="1447800"/>
          </a:xfrm>
          <a:prstGeom prst="line">
            <a:avLst/>
          </a:prstGeom>
          <a:noFill/>
          <a:ln w="9525">
            <a:solidFill>
              <a:srgbClr val="0033C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SA"/>
          </a:p>
        </p:txBody>
      </p:sp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10094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5783" y="2474668"/>
            <a:ext cx="9144000" cy="954332"/>
          </a:xfrm>
        </p:spPr>
        <p:txBody>
          <a:bodyPr>
            <a:noAutofit/>
          </a:bodyPr>
          <a:lstStyle/>
          <a:p>
            <a:pPr algn="ctr"/>
            <a:r>
              <a:rPr lang="en-US" altLang="en-SA" sz="4400" b="1" dirty="0">
                <a:solidFill>
                  <a:schemeClr val="accent2">
                    <a:lumMod val="75000"/>
                  </a:schemeClr>
                </a:solidFill>
                <a:highlight>
                  <a:srgbClr val="73DDFF"/>
                </a:highlight>
              </a:rPr>
              <a:t> </a:t>
            </a:r>
            <a:r>
              <a:rPr lang="en-US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  <a:t>Project Life Cycle</a:t>
            </a:r>
            <a:br>
              <a:rPr lang="en-US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</a:br>
            <a:r>
              <a:rPr lang="en-GB" altLang="en-SA" sz="4400" b="1" dirty="0">
                <a:solidFill>
                  <a:srgbClr val="FF9652"/>
                </a:solidFill>
                <a:highlight>
                  <a:srgbClr val="73DDFF"/>
                </a:highlight>
              </a:rPr>
              <a:t>(PLC)</a:t>
            </a:r>
            <a:endParaRPr lang="en-US" sz="4400" b="1" dirty="0">
              <a:solidFill>
                <a:srgbClr val="FF9652"/>
              </a:solidFill>
              <a:highlight>
                <a:srgbClr val="73DDFF"/>
              </a:highlight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329963F-7AF4-FC4F-805D-C59E31EE1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006" y="186707"/>
            <a:ext cx="1324994" cy="118818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7A91330-C718-C447-9394-04AAEC78CC3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99681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479176" y="1943100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1-Initiation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25965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>
            <a:extLst>
              <a:ext uri="{FF2B5EF4-FFF2-40B4-BE49-F238E27FC236}">
                <a16:creationId xmlns:a16="http://schemas.microsoft.com/office/drawing/2014/main" id="{51BBA12C-8454-404E-8F40-3269BEE488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0271" y="953324"/>
            <a:ext cx="6991754" cy="104923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1-Project Initiation :</a:t>
            </a:r>
          </a:p>
        </p:txBody>
      </p:sp>
      <p:sp>
        <p:nvSpPr>
          <p:cNvPr id="25605" name="Rectangle 3">
            <a:extLst>
              <a:ext uri="{FF2B5EF4-FFF2-40B4-BE49-F238E27FC236}">
                <a16:creationId xmlns:a16="http://schemas.microsoft.com/office/drawing/2014/main" id="{1EBFC6A2-66C2-5E40-96EB-FFBE327632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2375" y="1781711"/>
            <a:ext cx="8600529" cy="3843837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100000"/>
              </a:spcBef>
            </a:pPr>
            <a:r>
              <a:rPr lang="en-US" dirty="0"/>
              <a:t>Determine the </a:t>
            </a:r>
            <a:r>
              <a:rPr lang="en-US" b="1" dirty="0">
                <a:solidFill>
                  <a:srgbClr val="FF9652"/>
                </a:solidFill>
                <a:highlight>
                  <a:srgbClr val="C0C0C0"/>
                </a:highlight>
              </a:rPr>
              <a:t>nature and scope of the project</a:t>
            </a:r>
            <a:r>
              <a:rPr lang="en-US" dirty="0"/>
              <a:t>. If this stage is not performed well, it is unlikely that the project will be successful in meeting the business’ needs. </a:t>
            </a:r>
          </a:p>
          <a:p>
            <a:pPr>
              <a:spcBef>
                <a:spcPct val="100000"/>
              </a:spcBef>
            </a:pPr>
            <a:r>
              <a:rPr lang="en-US" u="sng" dirty="0">
                <a:highlight>
                  <a:srgbClr val="F5FAA4"/>
                </a:highlight>
              </a:rPr>
              <a:t>The key project contr</a:t>
            </a:r>
            <a:r>
              <a:rPr lang="en-US" u="sng" dirty="0"/>
              <a:t>ols </a:t>
            </a:r>
            <a:r>
              <a:rPr lang="en-US" dirty="0"/>
              <a:t>needed here are an </a:t>
            </a:r>
            <a:r>
              <a:rPr lang="en-US" dirty="0">
                <a:highlight>
                  <a:srgbClr val="F5FAA4"/>
                </a:highlight>
              </a:rPr>
              <a:t>understanding of the business environment </a:t>
            </a:r>
            <a:r>
              <a:rPr lang="en-US" dirty="0"/>
              <a:t>and making sure that all necessary controls are incorporated into the project. </a:t>
            </a:r>
            <a:r>
              <a:rPr lang="en-US" dirty="0">
                <a:solidFill>
                  <a:srgbClr val="C00000"/>
                </a:solidFill>
              </a:rPr>
              <a:t>Any deficiencies should be reported and a recommendation should be made to fix them.</a:t>
            </a:r>
          </a:p>
          <a:p>
            <a:pPr eaLnBrk="1" hangingPunct="1">
              <a:spcBef>
                <a:spcPct val="100000"/>
              </a:spcBef>
            </a:pPr>
            <a:r>
              <a:rPr lang="en-US" altLang="en-SA" dirty="0"/>
              <a:t>Every organization has its own variations of </a:t>
            </a:r>
            <a:r>
              <a:rPr lang="en-US" altLang="en-SA" b="1" dirty="0">
                <a:solidFill>
                  <a:schemeClr val="accent3">
                    <a:lumMod val="60000"/>
                    <a:lumOff val="40000"/>
                  </a:schemeClr>
                </a:solidFill>
                <a:highlight>
                  <a:srgbClr val="C0C0C0"/>
                </a:highlight>
              </a:rPr>
              <a:t>what documents are required to initiate a project</a:t>
            </a:r>
            <a:r>
              <a:rPr lang="en-US" altLang="en-SA" dirty="0"/>
              <a:t>. It’s important to identify the project need, stakeholders, and main goals.</a:t>
            </a:r>
          </a:p>
          <a:p>
            <a:pPr eaLnBrk="1" hangingPunct="1"/>
            <a:endParaRPr lang="en-US" altLang="en-SA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B0E6D736-FA50-7E4B-A873-EB59A0BEF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712393-4517-214D-B244-DAA51B1FD0B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1266" name="Picture 2" descr="Project Initiation">
            <a:extLst>
              <a:ext uri="{FF2B5EF4-FFF2-40B4-BE49-F238E27FC236}">
                <a16:creationId xmlns:a16="http://schemas.microsoft.com/office/drawing/2014/main" id="{BE1E6748-7882-B04B-BDD0-D6C8DCADA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306" y="1477941"/>
            <a:ext cx="2743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159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60" y="152400"/>
            <a:ext cx="10677605" cy="111450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4400" b="1" dirty="0">
                <a:solidFill>
                  <a:srgbClr val="FFFF00"/>
                </a:solidFill>
              </a:rPr>
              <a:t>Initiation Breakdown Process</a:t>
            </a:r>
            <a:r>
              <a:rPr lang="en-US" sz="3600" b="1" dirty="0">
                <a:solidFill>
                  <a:srgbClr val="FFFF00"/>
                </a:solidFill>
              </a:rPr>
              <a:t>: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41643523"/>
              </p:ext>
            </p:extLst>
          </p:nvPr>
        </p:nvGraphicFramePr>
        <p:xfrm>
          <a:off x="838200" y="1394012"/>
          <a:ext cx="9991165" cy="457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857767CA-07F9-CF47-964D-A7D2456EAD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A9ED471-EBD5-D14E-9DBA-55A4180C851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7520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2-Planning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19121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>
            <a:extLst>
              <a:ext uri="{FF2B5EF4-FFF2-40B4-BE49-F238E27FC236}">
                <a16:creationId xmlns:a16="http://schemas.microsoft.com/office/drawing/2014/main" id="{AFA793C5-49B8-804E-B8CD-98BD5BF8A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74176" y="927143"/>
            <a:ext cx="8229600" cy="91122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2- Project Planning</a:t>
            </a:r>
          </a:p>
        </p:txBody>
      </p:sp>
      <p:sp>
        <p:nvSpPr>
          <p:cNvPr id="26629" name="Rectangle 3">
            <a:extLst>
              <a:ext uri="{FF2B5EF4-FFF2-40B4-BE49-F238E27FC236}">
                <a16:creationId xmlns:a16="http://schemas.microsoft.com/office/drawing/2014/main" id="{FDD30BF8-2D20-C649-8B24-91AE621EAE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22375" y="1630017"/>
            <a:ext cx="9475173" cy="4468954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SA" dirty="0"/>
              <a:t>The main purpose of project planning is to </a:t>
            </a:r>
            <a:r>
              <a:rPr lang="en-US" altLang="en-SA" b="1" dirty="0"/>
              <a:t>guide execution</a:t>
            </a:r>
            <a:r>
              <a:rPr lang="en-US" altLang="en-SA" dirty="0"/>
              <a:t>.</a:t>
            </a:r>
            <a:endParaRPr lang="ar-SA" altLang="en-SA" dirty="0"/>
          </a:p>
          <a:p>
            <a:pPr>
              <a:lnSpc>
                <a:spcPct val="80000"/>
              </a:lnSpc>
            </a:pPr>
            <a:r>
              <a:rPr lang="en-US" dirty="0"/>
              <a:t>To </a:t>
            </a:r>
            <a:r>
              <a:rPr lang="en-US" dirty="0">
                <a:highlight>
                  <a:srgbClr val="F5FAA4"/>
                </a:highlight>
              </a:rPr>
              <a:t>plan</a:t>
            </a:r>
            <a:r>
              <a:rPr lang="en-US" dirty="0"/>
              <a:t> </a:t>
            </a:r>
            <a:r>
              <a:rPr lang="en-US" b="1" dirty="0">
                <a:solidFill>
                  <a:srgbClr val="00B0F0"/>
                </a:solidFill>
              </a:rPr>
              <a:t>time, cost and resources </a:t>
            </a:r>
            <a:r>
              <a:rPr lang="en-US" dirty="0"/>
              <a:t>adequately to estimate the work needed and to </a:t>
            </a:r>
            <a:r>
              <a:rPr lang="en-US" b="1" dirty="0">
                <a:solidFill>
                  <a:srgbClr val="00B0F0"/>
                </a:solidFill>
              </a:rPr>
              <a:t>effectively manage risk </a:t>
            </a:r>
            <a:r>
              <a:rPr lang="en-US" dirty="0"/>
              <a:t>during project execution. As with the Initiation process group, a failure to adequately plan greatly reduces the project's chances of successfully accomplishing its goals.</a:t>
            </a:r>
          </a:p>
          <a:p>
            <a:pPr eaLnBrk="1" hangingPunct="1">
              <a:lnSpc>
                <a:spcPct val="80000"/>
              </a:lnSpc>
            </a:pPr>
            <a:endParaRPr lang="en-US" altLang="en-SA" sz="1400" b="1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Every knowledge area includes </a:t>
            </a:r>
            <a:r>
              <a:rPr lang="en-US" altLang="en-SA" b="1" dirty="0">
                <a:solidFill>
                  <a:srgbClr val="92D050"/>
                </a:solidFill>
              </a:rPr>
              <a:t>planning information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80000"/>
              </a:lnSpc>
            </a:pPr>
            <a:endParaRPr lang="en-US" altLang="en-SA" sz="1600" dirty="0"/>
          </a:p>
          <a:p>
            <a:pPr eaLnBrk="1" hangingPunct="1">
              <a:lnSpc>
                <a:spcPct val="80000"/>
              </a:lnSpc>
            </a:pPr>
            <a:r>
              <a:rPr lang="en-US" altLang="en-SA" dirty="0"/>
              <a:t>Key outputs included in the project include: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team contract.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scope statement.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work breakdown structure (WBS).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project schedule, in the form of a Gantt chart with all dependencies and resources entered.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SA" sz="1600" b="1" dirty="0">
                <a:solidFill>
                  <a:srgbClr val="FF9652"/>
                </a:solidFill>
              </a:rPr>
              <a:t>A list of risks (part of a risk register).</a:t>
            </a:r>
            <a:endParaRPr lang="en-US" altLang="en-SA" sz="2000" b="1" dirty="0">
              <a:solidFill>
                <a:srgbClr val="FF9652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C5EE7E34-AFA7-E849-A6AE-098998404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CA1336D-7515-BB4B-89F0-0B8A197E31B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2290" name="Picture 2" descr="The 18 Best Project Planning Tools of 2021 - nTask">
            <a:extLst>
              <a:ext uri="{FF2B5EF4-FFF2-40B4-BE49-F238E27FC236}">
                <a16:creationId xmlns:a16="http://schemas.microsoft.com/office/drawing/2014/main" id="{F788A705-3E92-0B42-8314-A81D2AA26B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11646"/>
          <a:stretch/>
        </p:blipFill>
        <p:spPr bwMode="auto">
          <a:xfrm>
            <a:off x="8070574" y="3140033"/>
            <a:ext cx="3399051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775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8236" y="228600"/>
            <a:ext cx="10451856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Planning Breakdown process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89784787"/>
              </p:ext>
            </p:extLst>
          </p:nvPr>
        </p:nvGraphicFramePr>
        <p:xfrm>
          <a:off x="143435" y="1752600"/>
          <a:ext cx="11869271" cy="443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F4E39015-4C72-C748-8544-3565609C89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291" y="207652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5D75E2E-7513-B145-B7B0-6BA789B88DD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2912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3-Execution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14125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>
            <a:extLst>
              <a:ext uri="{FF2B5EF4-FFF2-40B4-BE49-F238E27FC236}">
                <a16:creationId xmlns:a16="http://schemas.microsoft.com/office/drawing/2014/main" id="{E3EC5238-2232-F640-9805-8C8A9602DE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3- Project Executing</a:t>
            </a:r>
          </a:p>
        </p:txBody>
      </p:sp>
      <p:sp>
        <p:nvSpPr>
          <p:cNvPr id="29701" name="Rectangle 3">
            <a:extLst>
              <a:ext uri="{FF2B5EF4-FFF2-40B4-BE49-F238E27FC236}">
                <a16:creationId xmlns:a16="http://schemas.microsoft.com/office/drawing/2014/main" id="{BC4EFEEF-E17E-394C-A92F-187155892E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4459" y="1556439"/>
            <a:ext cx="9280650" cy="4348237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SA" dirty="0"/>
              <a:t>Project execution usually </a:t>
            </a:r>
            <a:r>
              <a:rPr lang="en-US" altLang="en-SA" dirty="0">
                <a:highlight>
                  <a:srgbClr val="F5FAA4"/>
                </a:highlight>
              </a:rPr>
              <a:t>takes the most time and resources. 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Executing consists of the processes used to complete the work defined in the project management plan to accomplish the project's requirements.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 Execution process involves coordinating people and resources, as well as integrating and performing the activities of the project in accordance with the project management plan. </a:t>
            </a:r>
          </a:p>
          <a:p>
            <a:pPr>
              <a:lnSpc>
                <a:spcPct val="90000"/>
              </a:lnSpc>
            </a:pPr>
            <a:r>
              <a:rPr lang="en-US" sz="1800" b="1" dirty="0">
                <a:solidFill>
                  <a:srgbClr val="B3FF00"/>
                </a:solidFill>
                <a:highlight>
                  <a:srgbClr val="C0C0C0"/>
                </a:highlight>
              </a:rPr>
              <a:t>The deliverables are produced as outputs from the processes performed as defined in the project management plan.</a:t>
            </a:r>
            <a:endParaRPr lang="en-US" sz="1800" dirty="0">
              <a:solidFill>
                <a:srgbClr val="B3FF00"/>
              </a:solidFill>
              <a:highlight>
                <a:srgbClr val="C0C0C0"/>
              </a:highlight>
            </a:endParaRPr>
          </a:p>
          <a:p>
            <a:pPr eaLnBrk="1" hangingPunct="1">
              <a:lnSpc>
                <a:spcPct val="90000"/>
              </a:lnSpc>
            </a:pPr>
            <a:endParaRPr lang="en-US" altLang="en-SA" sz="1050" dirty="0">
              <a:solidFill>
                <a:srgbClr val="B3FF00"/>
              </a:solidFill>
              <a:highlight>
                <a:srgbClr val="C0C0C0"/>
              </a:highlight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SA" sz="1600" dirty="0"/>
              <a:t>Project managers must use </a:t>
            </a:r>
            <a:r>
              <a:rPr lang="en-US" altLang="en-SA" sz="1600" b="1" dirty="0">
                <a:solidFill>
                  <a:srgbClr val="FF0000"/>
                </a:solidFill>
              </a:rPr>
              <a:t>their leadership skills </a:t>
            </a:r>
            <a:r>
              <a:rPr lang="en-US" altLang="en-SA" sz="1600" dirty="0"/>
              <a:t>to handle the many challenges that occur during project execution.</a:t>
            </a:r>
          </a:p>
          <a:p>
            <a:pPr eaLnBrk="1" hangingPunct="1">
              <a:lnSpc>
                <a:spcPct val="90000"/>
              </a:lnSpc>
            </a:pPr>
            <a:endParaRPr lang="en-US" altLang="en-SA" sz="1600" dirty="0"/>
          </a:p>
          <a:p>
            <a:pPr eaLnBrk="1" hangingPunct="1">
              <a:lnSpc>
                <a:spcPct val="90000"/>
              </a:lnSpc>
            </a:pPr>
            <a:r>
              <a:rPr lang="en-US" altLang="en-SA" sz="1600" dirty="0"/>
              <a:t>the executing processes and outputs. Many project sponsors and customers focus on </a:t>
            </a:r>
            <a:r>
              <a:rPr lang="en-US" altLang="en-SA" sz="1600" b="1" dirty="0">
                <a:solidFill>
                  <a:srgbClr val="C00000"/>
                </a:solidFill>
                <a:highlight>
                  <a:srgbClr val="C0C0C0"/>
                </a:highlight>
              </a:rPr>
              <a:t>deliverables</a:t>
            </a:r>
            <a:r>
              <a:rPr lang="en-US" altLang="en-SA" sz="1600" dirty="0"/>
              <a:t> related to providing the products, services, or results desired from the project.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A999C4F-D6CF-D940-A1C3-FEFBF039F5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090DE18-B398-6546-8BB8-F6E4171BFAE0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3314" name="Picture 2" descr="Project Execution">
            <a:extLst>
              <a:ext uri="{FF2B5EF4-FFF2-40B4-BE49-F238E27FC236}">
                <a16:creationId xmlns:a16="http://schemas.microsoft.com/office/drawing/2014/main" id="{7E840CB0-046F-9A48-83B9-75A92A460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1809" y="1748854"/>
            <a:ext cx="2434697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968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6871" y="168088"/>
            <a:ext cx="10668000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Execution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19885786"/>
              </p:ext>
            </p:extLst>
          </p:nvPr>
        </p:nvGraphicFramePr>
        <p:xfrm>
          <a:off x="286871" y="1752600"/>
          <a:ext cx="11689975" cy="428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11043D14-4207-B047-A666-3F62C1A832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F38C419-1701-B047-9B1C-D2C826B0CDA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8448069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altLang="en-SA" sz="6600" b="1" dirty="0">
                <a:solidFill>
                  <a:schemeClr val="accent4">
                    <a:lumMod val="75000"/>
                  </a:schemeClr>
                </a:solidFill>
              </a:rPr>
              <a:t>4- Project Monitoring and Controlling proce</a:t>
            </a: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0824531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>
            <a:extLst>
              <a:ext uri="{FF2B5EF4-FFF2-40B4-BE49-F238E27FC236}">
                <a16:creationId xmlns:a16="http://schemas.microsoft.com/office/drawing/2014/main" id="{5D574D58-C2CD-F448-B13F-084B84A993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9925" y="996904"/>
            <a:ext cx="9603275" cy="1049235"/>
          </a:xfrm>
        </p:spPr>
        <p:txBody>
          <a:bodyPr/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4- Project Monitoring and Controlling</a:t>
            </a:r>
          </a:p>
        </p:txBody>
      </p:sp>
      <p:sp>
        <p:nvSpPr>
          <p:cNvPr id="31749" name="Rectangle 3">
            <a:extLst>
              <a:ext uri="{FF2B5EF4-FFF2-40B4-BE49-F238E27FC236}">
                <a16:creationId xmlns:a16="http://schemas.microsoft.com/office/drawing/2014/main" id="{9EEC5169-F2F2-794A-8117-B31F40931E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3033" y="1707011"/>
            <a:ext cx="11209041" cy="4373749"/>
          </a:xfrm>
        </p:spPr>
        <p:txBody>
          <a:bodyPr>
            <a:normAutofit fontScale="92500"/>
          </a:bodyPr>
          <a:lstStyle/>
          <a:p>
            <a:pPr eaLnBrk="1" hangingPunct="1">
              <a:spcBef>
                <a:spcPct val="100000"/>
              </a:spcBef>
            </a:pPr>
            <a:r>
              <a:rPr lang="en-US" altLang="en-SA" dirty="0"/>
              <a:t>Involves </a:t>
            </a:r>
            <a:r>
              <a:rPr lang="en-US" altLang="en-SA" b="1" dirty="0">
                <a:solidFill>
                  <a:srgbClr val="0070C0"/>
                </a:solidFill>
                <a:highlight>
                  <a:srgbClr val="C0C0C0"/>
                </a:highlight>
              </a:rPr>
              <a:t>measuring progress </a:t>
            </a:r>
            <a:r>
              <a:rPr lang="en-US" altLang="en-SA" dirty="0"/>
              <a:t>toward project objectives, monitoring deviation from the plan, and taking corrective action to match progress with the plan.</a:t>
            </a:r>
          </a:p>
          <a:p>
            <a:pPr>
              <a:spcBef>
                <a:spcPct val="100000"/>
              </a:spcBef>
            </a:pPr>
            <a:r>
              <a:rPr lang="en-US" dirty="0"/>
              <a:t>Monitoring and controlling consists of </a:t>
            </a:r>
            <a:r>
              <a:rPr lang="en-US" b="1" dirty="0">
                <a:solidFill>
                  <a:srgbClr val="FF9652"/>
                </a:solidFill>
              </a:rPr>
              <a:t>those processes performed to observe project execution so that potential problems can be identified in a timely manner and corrective action can be taken, when necessary, to control the execution of the project</a:t>
            </a:r>
            <a:r>
              <a:rPr lang="en-US" dirty="0"/>
              <a:t>. </a:t>
            </a:r>
          </a:p>
          <a:p>
            <a:pPr>
              <a:spcBef>
                <a:spcPct val="100000"/>
              </a:spcBef>
            </a:pPr>
            <a:r>
              <a:rPr lang="en-US" dirty="0"/>
              <a:t>The key benefit is that project performance which observed and measured regularly to identify variances from the project management plan.</a:t>
            </a:r>
            <a:endParaRPr lang="en-US" altLang="en-SA" dirty="0"/>
          </a:p>
          <a:p>
            <a:pPr eaLnBrk="1" hangingPunct="1">
              <a:spcBef>
                <a:spcPct val="100000"/>
              </a:spcBef>
            </a:pPr>
            <a:r>
              <a:rPr lang="en-US" altLang="en-SA" b="1" dirty="0">
                <a:solidFill>
                  <a:srgbClr val="0070C0"/>
                </a:solidFill>
              </a:rPr>
              <a:t>Affects all other process groups and occurs during all phases of the project life cycle.</a:t>
            </a:r>
          </a:p>
          <a:p>
            <a:pPr eaLnBrk="1" hangingPunct="1">
              <a:spcBef>
                <a:spcPct val="100000"/>
              </a:spcBef>
            </a:pPr>
            <a:r>
              <a:rPr lang="en-US" altLang="en-SA" b="1" dirty="0">
                <a:solidFill>
                  <a:srgbClr val="FF9652"/>
                </a:solidFill>
                <a:highlight>
                  <a:srgbClr val="B3FF00"/>
                </a:highlight>
              </a:rPr>
              <a:t>Outputs </a:t>
            </a:r>
            <a:r>
              <a:rPr lang="en-US" altLang="en-SA" dirty="0">
                <a:highlight>
                  <a:srgbClr val="B3FF00"/>
                </a:highlight>
              </a:rPr>
              <a:t>include performance reports, requested changes, and updates to various plans.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6D36314-F884-5243-A19C-92C99A25B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7543E1E-8706-084C-82EF-2E5BC3E7DA2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4338" name="Picture 2" descr="Merchant Monitoring Solution — Verisk Financial | G2">
            <a:extLst>
              <a:ext uri="{FF2B5EF4-FFF2-40B4-BE49-F238E27FC236}">
                <a16:creationId xmlns:a16="http://schemas.microsoft.com/office/drawing/2014/main" id="{A345EBB0-0786-4842-B64C-A5ADF4DA8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94" y="2739"/>
            <a:ext cx="2184400" cy="170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168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10069286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Monitoring and controlling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31523942"/>
              </p:ext>
            </p:extLst>
          </p:nvPr>
        </p:nvGraphicFramePr>
        <p:xfrm>
          <a:off x="1676399" y="1678329"/>
          <a:ext cx="9886710" cy="4036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88408C16-3822-BF43-B742-B05C1D5D64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838" y="20609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7CDF193-1549-6E47-884F-4E5BF694593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970628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5-</a:t>
            </a:r>
            <a:r>
              <a:rPr lang="en-US" altLang="en-SA" sz="6600" b="1" dirty="0">
                <a:solidFill>
                  <a:schemeClr val="accent4">
                    <a:lumMod val="75000"/>
                  </a:schemeClr>
                </a:solidFill>
              </a:rPr>
              <a:t>Project Closing</a:t>
            </a:r>
            <a:r>
              <a:rPr lang="en-US" sz="6600" b="1" dirty="0">
                <a:solidFill>
                  <a:schemeClr val="accent4">
                    <a:lumMod val="75000"/>
                  </a:schemeClr>
                </a:solidFill>
              </a:rPr>
              <a:t> process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205060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>
            <a:extLst>
              <a:ext uri="{FF2B5EF4-FFF2-40B4-BE49-F238E27FC236}">
                <a16:creationId xmlns:a16="http://schemas.microsoft.com/office/drawing/2014/main" id="{FBC84EDE-1A7D-5C49-8EFA-BB444A1CC2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SA" b="1" u="sng" dirty="0">
                <a:solidFill>
                  <a:schemeClr val="accent2">
                    <a:lumMod val="75000"/>
                  </a:schemeClr>
                </a:solidFill>
              </a:rPr>
              <a:t>4- Project Closing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0D5BEB66-F15E-F349-A02D-295733ED56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6591" y="1371600"/>
            <a:ext cx="8607287" cy="453307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SA" dirty="0"/>
          </a:p>
          <a:p>
            <a:pPr>
              <a:lnSpc>
                <a:spcPct val="90000"/>
              </a:lnSpc>
            </a:pPr>
            <a:r>
              <a:rPr lang="en-US" dirty="0"/>
              <a:t>Closing includes </a:t>
            </a:r>
            <a:r>
              <a:rPr lang="en-US" b="1" dirty="0">
                <a:solidFill>
                  <a:srgbClr val="FF9652"/>
                </a:solidFill>
              </a:rPr>
              <a:t>the formal acceptance of the project and the ending</a:t>
            </a:r>
            <a:r>
              <a:rPr lang="en-US" dirty="0"/>
              <a:t>. And also it include the administrative activities like archiving of the files and documenting lessons learned.</a:t>
            </a:r>
            <a:endParaRPr lang="en-US" altLang="en-SA" dirty="0"/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Involves </a:t>
            </a:r>
            <a:r>
              <a:rPr lang="en-US" altLang="en-SA" b="1" dirty="0">
                <a:solidFill>
                  <a:srgbClr val="92D050"/>
                </a:solidFill>
              </a:rPr>
              <a:t>gaining stakeholder and customer acceptance of the final products and services</a:t>
            </a:r>
            <a:r>
              <a:rPr lang="en-US" altLang="en-SA" dirty="0"/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u="sng" dirty="0"/>
              <a:t>Even if projects are not completed</a:t>
            </a:r>
            <a:r>
              <a:rPr lang="en-US" altLang="en-SA" dirty="0"/>
              <a:t>, they should be </a:t>
            </a:r>
            <a:r>
              <a:rPr lang="en-US" altLang="en-SA" dirty="0">
                <a:highlight>
                  <a:srgbClr val="C0C0C0"/>
                </a:highlight>
              </a:rPr>
              <a:t>formally closed </a:t>
            </a:r>
            <a:r>
              <a:rPr lang="en-US" altLang="en-SA" dirty="0"/>
              <a:t>in order to reflect on what can be learned to improve </a:t>
            </a:r>
            <a:r>
              <a:rPr lang="en-US" altLang="en-SA" dirty="0">
                <a:highlight>
                  <a:srgbClr val="C0C0C0"/>
                </a:highlight>
              </a:rPr>
              <a:t>future projects.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Outputs include project </a:t>
            </a:r>
            <a:r>
              <a:rPr lang="en-US" altLang="en-SA" b="1" dirty="0">
                <a:solidFill>
                  <a:srgbClr val="92D050"/>
                </a:solidFill>
              </a:rPr>
              <a:t>archives and lessons learned</a:t>
            </a:r>
            <a:r>
              <a:rPr lang="en-US" altLang="en-SA" dirty="0"/>
              <a:t>, which are part of </a:t>
            </a:r>
            <a:r>
              <a:rPr lang="en-US" altLang="en-SA" dirty="0">
                <a:highlight>
                  <a:srgbClr val="C0C0C0"/>
                </a:highlight>
              </a:rPr>
              <a:t>organizational process assets</a:t>
            </a:r>
            <a:r>
              <a:rPr lang="en-US" altLang="en-SA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SA" dirty="0"/>
              <a:t>Most projects also include a </a:t>
            </a:r>
            <a:r>
              <a:rPr lang="en-US" altLang="en-SA" b="1" dirty="0">
                <a:solidFill>
                  <a:srgbClr val="92D050"/>
                </a:solidFill>
              </a:rPr>
              <a:t>final report and presentation </a:t>
            </a:r>
            <a:r>
              <a:rPr lang="en-US" altLang="en-SA" dirty="0"/>
              <a:t>to the sponsor or senior management.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BFB76DF8-36E2-A940-B5C3-5CD5EDD73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734595C-2ACE-9646-8180-D9570134625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5362" name="Picture 2" descr="Project Closure">
            <a:extLst>
              <a:ext uri="{FF2B5EF4-FFF2-40B4-BE49-F238E27FC236}">
                <a16:creationId xmlns:a16="http://schemas.microsoft.com/office/drawing/2014/main" id="{BFA5E4F4-8280-A548-81FC-70717627A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606" y="1477941"/>
            <a:ext cx="2755900" cy="229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853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8552" y="152400"/>
            <a:ext cx="9919447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r>
              <a:rPr lang="en-US" sz="3600" b="1" dirty="0">
                <a:solidFill>
                  <a:srgbClr val="FFFF00"/>
                </a:solidFill>
              </a:rPr>
              <a:t>Closing Breakdown processes</a:t>
            </a:r>
            <a:endParaRPr lang="en-US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37143146"/>
              </p:ext>
            </p:extLst>
          </p:nvPr>
        </p:nvGraphicFramePr>
        <p:xfrm>
          <a:off x="932329" y="1752600"/>
          <a:ext cx="9583271" cy="411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789273A-9DDB-4D47-A392-903B80F128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7F414E2-D687-2347-A63F-FDEFF2F3407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126059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1225143" y="996355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dirty="0">
                <a:solidFill>
                  <a:srgbClr val="176D91"/>
                </a:solidFill>
              </a:rPr>
              <a:t>Project Life Cycle - Ideal v Typical</a:t>
            </a:r>
            <a:endParaRPr lang="en-US" altLang="en-SA" sz="4000" b="1" dirty="0">
              <a:solidFill>
                <a:srgbClr val="176D91"/>
              </a:solidFill>
            </a:endParaRPr>
          </a:p>
        </p:txBody>
      </p:sp>
      <p:grpSp>
        <p:nvGrpSpPr>
          <p:cNvPr id="12" name="Group 13">
            <a:extLst>
              <a:ext uri="{FF2B5EF4-FFF2-40B4-BE49-F238E27FC236}">
                <a16:creationId xmlns:a16="http://schemas.microsoft.com/office/drawing/2014/main" id="{A4AE369E-26C3-6B4D-BE61-4D5AB5392BC9}"/>
              </a:ext>
            </a:extLst>
          </p:cNvPr>
          <p:cNvGrpSpPr>
            <a:grpSpLocks/>
          </p:cNvGrpSpPr>
          <p:nvPr/>
        </p:nvGrpSpPr>
        <p:grpSpPr bwMode="auto">
          <a:xfrm>
            <a:off x="1892299" y="2266122"/>
            <a:ext cx="8305249" cy="3683828"/>
            <a:chOff x="1192" y="845"/>
            <a:chExt cx="4001" cy="2903"/>
          </a:xfrm>
        </p:grpSpPr>
        <p:sp>
          <p:nvSpPr>
            <p:cNvPr id="13" name="Rectangle 3">
              <a:extLst>
                <a:ext uri="{FF2B5EF4-FFF2-40B4-BE49-F238E27FC236}">
                  <a16:creationId xmlns:a16="http://schemas.microsoft.com/office/drawing/2014/main" id="{E78FBB00-E050-2045-8C1D-A828D019CD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1" y="1026"/>
              <a:ext cx="3532" cy="240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GB" altLang="en-SA" sz="1600" dirty="0"/>
            </a:p>
            <a:p>
              <a:pPr algn="ctr" eaLnBrk="1" hangingPunct="1"/>
              <a:endParaRPr lang="en-GB" altLang="en-SA" sz="1600" dirty="0"/>
            </a:p>
            <a:p>
              <a:pPr algn="ctr" eaLnBrk="1" hangingPunct="1"/>
              <a:r>
                <a:rPr lang="en-GB" altLang="en-SA" sz="1600" dirty="0"/>
                <a:t>Initiation   Planning           Execution and control        Closing</a:t>
              </a:r>
              <a:endParaRPr lang="en-US" altLang="en-SA" sz="1600" dirty="0"/>
            </a:p>
          </p:txBody>
        </p:sp>
        <p:sp>
          <p:nvSpPr>
            <p:cNvPr id="14" name="Text Box 5">
              <a:extLst>
                <a:ext uri="{FF2B5EF4-FFF2-40B4-BE49-F238E27FC236}">
                  <a16:creationId xmlns:a16="http://schemas.microsoft.com/office/drawing/2014/main" id="{FAC94FC0-0347-B348-9350-A7181EFB83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3" y="3382"/>
              <a:ext cx="599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SA" sz="3200"/>
                <a:t>time</a:t>
              </a:r>
              <a:endParaRPr lang="en-US" altLang="en-SA" sz="3200"/>
            </a:p>
          </p:txBody>
        </p:sp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D830CB9B-AF61-5347-A050-AB349852BD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5400000">
              <a:off x="-4" y="2041"/>
              <a:ext cx="271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SA" sz="2800"/>
                <a:t>Cost and staffing level</a:t>
              </a:r>
              <a:endParaRPr lang="en-US" altLang="en-SA" sz="2800"/>
            </a:p>
          </p:txBody>
        </p:sp>
        <p:sp>
          <p:nvSpPr>
            <p:cNvPr id="16" name="Line 7">
              <a:extLst>
                <a:ext uri="{FF2B5EF4-FFF2-40B4-BE49-F238E27FC236}">
                  <a16:creationId xmlns:a16="http://schemas.microsoft.com/office/drawing/2014/main" id="{A49CBE6B-277F-E34E-954F-B23990862A7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5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7" name="Line 8">
              <a:extLst>
                <a:ext uri="{FF2B5EF4-FFF2-40B4-BE49-F238E27FC236}">
                  <a16:creationId xmlns:a16="http://schemas.microsoft.com/office/drawing/2014/main" id="{D817B120-A593-8845-8B23-D3D28FD6F4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70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8" name="Line 9">
              <a:extLst>
                <a:ext uri="{FF2B5EF4-FFF2-40B4-BE49-F238E27FC236}">
                  <a16:creationId xmlns:a16="http://schemas.microsoft.com/office/drawing/2014/main" id="{143976E8-1DBE-3148-97DB-FF60723EFE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8" y="1026"/>
              <a:ext cx="0" cy="2406"/>
            </a:xfrm>
            <a:prstGeom prst="line">
              <a:avLst/>
            </a:prstGeom>
            <a:noFill/>
            <a:ln w="25400" cap="rnd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SA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F4B674B8-1039-B74E-B122-4581128B5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5" y="1117"/>
              <a:ext cx="3493" cy="2313"/>
            </a:xfrm>
            <a:custGeom>
              <a:avLst/>
              <a:gdLst>
                <a:gd name="T0" fmla="*/ 0 w 3538"/>
                <a:gd name="T1" fmla="*/ 1920 h 1920"/>
                <a:gd name="T2" fmla="*/ 363 w 3538"/>
                <a:gd name="T3" fmla="*/ 1784 h 1920"/>
                <a:gd name="T4" fmla="*/ 771 w 3538"/>
                <a:gd name="T5" fmla="*/ 1739 h 1920"/>
                <a:gd name="T6" fmla="*/ 998 w 3538"/>
                <a:gd name="T7" fmla="*/ 1693 h 1920"/>
                <a:gd name="T8" fmla="*/ 1225 w 3538"/>
                <a:gd name="T9" fmla="*/ 1557 h 1920"/>
                <a:gd name="T10" fmla="*/ 1361 w 3538"/>
                <a:gd name="T11" fmla="*/ 1466 h 1920"/>
                <a:gd name="T12" fmla="*/ 1860 w 3538"/>
                <a:gd name="T13" fmla="*/ 605 h 1920"/>
                <a:gd name="T14" fmla="*/ 2359 w 3538"/>
                <a:gd name="T15" fmla="*/ 242 h 1920"/>
                <a:gd name="T16" fmla="*/ 2767 w 3538"/>
                <a:gd name="T17" fmla="*/ 106 h 1920"/>
                <a:gd name="T18" fmla="*/ 3039 w 3538"/>
                <a:gd name="T19" fmla="*/ 151 h 1920"/>
                <a:gd name="T20" fmla="*/ 3266 w 3538"/>
                <a:gd name="T21" fmla="*/ 196 h 1920"/>
                <a:gd name="T22" fmla="*/ 3357 w 3538"/>
                <a:gd name="T23" fmla="*/ 287 h 1920"/>
                <a:gd name="T24" fmla="*/ 3538 w 3538"/>
                <a:gd name="T25" fmla="*/ 1920 h 19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538"/>
                <a:gd name="T40" fmla="*/ 0 h 1920"/>
                <a:gd name="T41" fmla="*/ 3538 w 3538"/>
                <a:gd name="T42" fmla="*/ 1920 h 192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538" h="1920">
                  <a:moveTo>
                    <a:pt x="0" y="1920"/>
                  </a:moveTo>
                  <a:cubicBezTo>
                    <a:pt x="117" y="1867"/>
                    <a:pt x="235" y="1814"/>
                    <a:pt x="363" y="1784"/>
                  </a:cubicBezTo>
                  <a:cubicBezTo>
                    <a:pt x="491" y="1754"/>
                    <a:pt x="665" y="1754"/>
                    <a:pt x="771" y="1739"/>
                  </a:cubicBezTo>
                  <a:cubicBezTo>
                    <a:pt x="877" y="1724"/>
                    <a:pt x="922" y="1723"/>
                    <a:pt x="998" y="1693"/>
                  </a:cubicBezTo>
                  <a:cubicBezTo>
                    <a:pt x="1074" y="1663"/>
                    <a:pt x="1165" y="1595"/>
                    <a:pt x="1225" y="1557"/>
                  </a:cubicBezTo>
                  <a:cubicBezTo>
                    <a:pt x="1285" y="1519"/>
                    <a:pt x="1255" y="1625"/>
                    <a:pt x="1361" y="1466"/>
                  </a:cubicBezTo>
                  <a:cubicBezTo>
                    <a:pt x="1467" y="1307"/>
                    <a:pt x="1694" y="809"/>
                    <a:pt x="1860" y="605"/>
                  </a:cubicBezTo>
                  <a:cubicBezTo>
                    <a:pt x="2026" y="401"/>
                    <a:pt x="2208" y="325"/>
                    <a:pt x="2359" y="242"/>
                  </a:cubicBezTo>
                  <a:cubicBezTo>
                    <a:pt x="2510" y="159"/>
                    <a:pt x="2654" y="121"/>
                    <a:pt x="2767" y="106"/>
                  </a:cubicBezTo>
                  <a:cubicBezTo>
                    <a:pt x="2880" y="91"/>
                    <a:pt x="2956" y="136"/>
                    <a:pt x="3039" y="151"/>
                  </a:cubicBezTo>
                  <a:cubicBezTo>
                    <a:pt x="3122" y="166"/>
                    <a:pt x="3213" y="173"/>
                    <a:pt x="3266" y="196"/>
                  </a:cubicBezTo>
                  <a:cubicBezTo>
                    <a:pt x="3319" y="219"/>
                    <a:pt x="3312" y="0"/>
                    <a:pt x="3357" y="287"/>
                  </a:cubicBezTo>
                  <a:cubicBezTo>
                    <a:pt x="3402" y="574"/>
                    <a:pt x="3508" y="1663"/>
                    <a:pt x="3538" y="192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5D1AC84-8DD7-3E4F-8267-C1626636A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1" y="2190"/>
              <a:ext cx="3124" cy="1240"/>
            </a:xfrm>
            <a:custGeom>
              <a:avLst/>
              <a:gdLst>
                <a:gd name="T0" fmla="*/ 0 w 1905"/>
                <a:gd name="T1" fmla="*/ 840 h 840"/>
                <a:gd name="T2" fmla="*/ 363 w 1905"/>
                <a:gd name="T3" fmla="*/ 658 h 840"/>
                <a:gd name="T4" fmla="*/ 499 w 1905"/>
                <a:gd name="T5" fmla="*/ 477 h 840"/>
                <a:gd name="T6" fmla="*/ 681 w 1905"/>
                <a:gd name="T7" fmla="*/ 159 h 840"/>
                <a:gd name="T8" fmla="*/ 953 w 1905"/>
                <a:gd name="T9" fmla="*/ 23 h 840"/>
                <a:gd name="T10" fmla="*/ 1179 w 1905"/>
                <a:gd name="T11" fmla="*/ 23 h 840"/>
                <a:gd name="T12" fmla="*/ 1316 w 1905"/>
                <a:gd name="T13" fmla="*/ 114 h 840"/>
                <a:gd name="T14" fmla="*/ 1542 w 1905"/>
                <a:gd name="T15" fmla="*/ 431 h 840"/>
                <a:gd name="T16" fmla="*/ 1905 w 1905"/>
                <a:gd name="T17" fmla="*/ 794 h 8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05"/>
                <a:gd name="T28" fmla="*/ 0 h 840"/>
                <a:gd name="T29" fmla="*/ 1905 w 1905"/>
                <a:gd name="T30" fmla="*/ 840 h 8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05" h="840">
                  <a:moveTo>
                    <a:pt x="0" y="840"/>
                  </a:moveTo>
                  <a:cubicBezTo>
                    <a:pt x="140" y="779"/>
                    <a:pt x="280" y="718"/>
                    <a:pt x="363" y="658"/>
                  </a:cubicBezTo>
                  <a:cubicBezTo>
                    <a:pt x="446" y="598"/>
                    <a:pt x="446" y="560"/>
                    <a:pt x="499" y="477"/>
                  </a:cubicBezTo>
                  <a:cubicBezTo>
                    <a:pt x="552" y="394"/>
                    <a:pt x="605" y="235"/>
                    <a:pt x="681" y="159"/>
                  </a:cubicBezTo>
                  <a:cubicBezTo>
                    <a:pt x="757" y="83"/>
                    <a:pt x="870" y="46"/>
                    <a:pt x="953" y="23"/>
                  </a:cubicBezTo>
                  <a:cubicBezTo>
                    <a:pt x="1036" y="0"/>
                    <a:pt x="1119" y="8"/>
                    <a:pt x="1179" y="23"/>
                  </a:cubicBezTo>
                  <a:cubicBezTo>
                    <a:pt x="1239" y="38"/>
                    <a:pt x="1255" y="46"/>
                    <a:pt x="1316" y="114"/>
                  </a:cubicBezTo>
                  <a:cubicBezTo>
                    <a:pt x="1377" y="182"/>
                    <a:pt x="1444" y="318"/>
                    <a:pt x="1542" y="431"/>
                  </a:cubicBezTo>
                  <a:cubicBezTo>
                    <a:pt x="1640" y="544"/>
                    <a:pt x="1845" y="741"/>
                    <a:pt x="1905" y="794"/>
                  </a:cubicBezTo>
                </a:path>
              </a:pathLst>
            </a:custGeom>
            <a:noFill/>
            <a:ln w="254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ZA" altLang="en-SA"/>
            </a:p>
          </p:txBody>
        </p:sp>
      </p:grpSp>
    </p:spTree>
    <p:extLst>
      <p:ext uri="{BB962C8B-B14F-4D97-AF65-F5344CB8AC3E}">
        <p14:creationId xmlns:p14="http://schemas.microsoft.com/office/powerpoint/2010/main" val="31174925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1225143" y="996355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Project Life Cycle - Ideal v Typical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93DE6E-82B8-8E48-84FD-15CDDF5316B2}"/>
              </a:ext>
            </a:extLst>
          </p:cNvPr>
          <p:cNvSpPr txBox="1"/>
          <p:nvPr/>
        </p:nvSpPr>
        <p:spPr>
          <a:xfrm>
            <a:off x="722375" y="1997962"/>
            <a:ext cx="867622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The </a:t>
            </a:r>
            <a:r>
              <a:rPr lang="en-GB" altLang="en-SA" sz="2800" b="1" dirty="0">
                <a:highlight>
                  <a:srgbClr val="FF0000"/>
                </a:highlight>
                <a:latin typeface="Arial" panose="020B0604020202020204" pitchFamily="34" charset="0"/>
              </a:rPr>
              <a:t>Red curve</a:t>
            </a:r>
            <a:r>
              <a:rPr lang="en-GB" altLang="en-SA" sz="2800" b="1" dirty="0">
                <a:latin typeface="Arial" panose="020B0604020202020204" pitchFamily="34" charset="0"/>
              </a:rPr>
              <a:t> </a:t>
            </a:r>
            <a:r>
              <a:rPr lang="en-GB" altLang="en-SA" sz="2800" dirty="0">
                <a:latin typeface="Arial" panose="020B0604020202020204" pitchFamily="34" charset="0"/>
              </a:rPr>
              <a:t>shows that the project is </a:t>
            </a:r>
            <a:r>
              <a:rPr lang="en-GB" altLang="en-SA" sz="2800" u="sng" dirty="0">
                <a:latin typeface="Arial" panose="020B0604020202020204" pitchFamily="34" charset="0"/>
              </a:rPr>
              <a:t>delayed in finishing.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SA" sz="2800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The area under the curve represents the spend on the project – the red curve spent much more.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altLang="en-SA" sz="2800" dirty="0"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SA" sz="2800" dirty="0">
                <a:latin typeface="Arial" panose="020B0604020202020204" pitchFamily="34" charset="0"/>
              </a:rPr>
              <a:t>If the project is </a:t>
            </a:r>
            <a:r>
              <a:rPr lang="en-GB" altLang="en-SA" sz="2800" u="sng" dirty="0">
                <a:latin typeface="Arial" panose="020B0604020202020204" pitchFamily="34" charset="0"/>
              </a:rPr>
              <a:t>rushed</a:t>
            </a:r>
            <a:r>
              <a:rPr lang="en-GB" altLang="en-SA" sz="2800" dirty="0">
                <a:latin typeface="Arial" panose="020B0604020202020204" pitchFamily="34" charset="0"/>
              </a:rPr>
              <a:t>, </a:t>
            </a:r>
            <a:r>
              <a:rPr lang="en-GB" altLang="en-SA" sz="28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</a:rPr>
              <a:t>do you think that the quality if the outputs or deliverables will be good?</a:t>
            </a:r>
            <a:endParaRPr lang="en-US" altLang="en-SA" sz="28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5835620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Example of delayed Project: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ZA" altLang="en-SA" sz="2800" b="1" i="1" dirty="0">
                <a:solidFill>
                  <a:schemeClr val="accent4">
                    <a:lumMod val="75000"/>
                  </a:schemeClr>
                </a:solidFill>
              </a:rPr>
              <a:t>Planned</a:t>
            </a:r>
            <a:r>
              <a:rPr lang="en-ZA" altLang="en-SA" sz="2800" b="1" i="1" dirty="0"/>
              <a:t> 	- 	1959 to 1963 (</a:t>
            </a:r>
            <a:r>
              <a:rPr lang="en-ZA" altLang="en-SA" sz="2800" b="1" i="1" dirty="0">
                <a:solidFill>
                  <a:srgbClr val="FF0000"/>
                </a:solidFill>
              </a:rPr>
              <a:t>4 years</a:t>
            </a:r>
            <a:r>
              <a:rPr lang="en-ZA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$7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r>
              <a:rPr lang="en-US" altLang="en-SA" sz="2800" b="1" i="1" dirty="0">
                <a:solidFill>
                  <a:schemeClr val="accent4">
                    <a:lumMod val="75000"/>
                  </a:schemeClr>
                </a:solidFill>
              </a:rPr>
              <a:t>Actual</a:t>
            </a:r>
            <a:r>
              <a:rPr lang="en-US" altLang="en-SA" sz="2800" b="1" i="1" dirty="0"/>
              <a:t>	-	1959 to 1973 (</a:t>
            </a:r>
            <a:r>
              <a:rPr lang="en-US" altLang="en-SA" sz="2800" b="1" i="1" dirty="0">
                <a:solidFill>
                  <a:srgbClr val="FF0000"/>
                </a:solidFill>
              </a:rPr>
              <a:t>14 years</a:t>
            </a:r>
            <a:r>
              <a:rPr lang="en-US" altLang="en-SA" sz="2800" b="1" i="1" dirty="0"/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SA" sz="2800" b="1" i="1" dirty="0"/>
              <a:t>			-	$100 million</a:t>
            </a: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ZA" altLang="en-SA" sz="2800" b="1" i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9E7DD-C321-7844-8BBB-B5DD5374B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522" y="1567855"/>
            <a:ext cx="3962860" cy="245354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8EA3A6-CCE5-E945-84CC-F362C16158FC}"/>
              </a:ext>
            </a:extLst>
          </p:cNvPr>
          <p:cNvSpPr/>
          <p:nvPr/>
        </p:nvSpPr>
        <p:spPr>
          <a:xfrm>
            <a:off x="6801716" y="4094785"/>
            <a:ext cx="4892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4D4D4D"/>
                </a:solidFill>
                <a:latin typeface="Raleway"/>
              </a:rPr>
              <a:t>The </a:t>
            </a:r>
            <a:r>
              <a:rPr lang="en-US" i="1" dirty="0">
                <a:solidFill>
                  <a:srgbClr val="0A72CC"/>
                </a:solidFill>
                <a:latin typeface="Raleway"/>
                <a:hlinkClick r:id="rId4"/>
              </a:rPr>
              <a:t>Opera House under construction</a:t>
            </a:r>
            <a:r>
              <a:rPr lang="en-US" i="1" dirty="0">
                <a:solidFill>
                  <a:srgbClr val="4D4D4D"/>
                </a:solidFill>
                <a:latin typeface="Raleway"/>
              </a:rPr>
              <a:t> in 1965.</a:t>
            </a:r>
            <a:endParaRPr lang="en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E54B2A-353D-7941-B500-D7A7F180668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9070"/>
          <a:stretch/>
        </p:blipFill>
        <p:spPr>
          <a:xfrm>
            <a:off x="1458314" y="3781558"/>
            <a:ext cx="4246747" cy="217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5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5400" b="1" dirty="0">
                <a:solidFill>
                  <a:srgbClr val="7030A0"/>
                </a:solidFill>
                <a:highlight>
                  <a:srgbClr val="F5FAA4"/>
                </a:highlight>
              </a:rPr>
              <a:t>2.3 Organizational Structure</a:t>
            </a:r>
            <a:endParaRPr lang="en-US" sz="6600" b="1" dirty="0">
              <a:solidFill>
                <a:srgbClr val="7030A0"/>
              </a:solidFill>
              <a:highlight>
                <a:srgbClr val="F5FAA4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26261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What is organization?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Organization is the </a:t>
            </a:r>
            <a:r>
              <a:rPr lang="en-US" sz="2800" b="1" dirty="0">
                <a:solidFill>
                  <a:srgbClr val="FF965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structural framework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duties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responsibilities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required</a:t>
            </a:r>
            <a:r>
              <a:rPr lang="en-ZA" sz="2800" dirty="0">
                <a:latin typeface="Calibri" panose="020F0502020204030204" pitchFamily="34" charset="0"/>
                <a:cs typeface="Calibri" panose="020F0502020204030204" pitchFamily="34" charset="0"/>
              </a:rPr>
              <a:t> through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social unit of people, systematically structured and managed to </a:t>
            </a:r>
            <a:r>
              <a:rPr lang="en-SA" altLang="en-SA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meet a need 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or to </a:t>
            </a:r>
            <a:r>
              <a:rPr lang="en-SA" altLang="en-SA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pursue a commen and collective goals</a:t>
            </a:r>
            <a:r>
              <a:rPr lang="en-SA" altLang="en-SA" sz="2800" dirty="0">
                <a:latin typeface="Calibri" panose="020F0502020204030204" pitchFamily="34" charset="0"/>
                <a:cs typeface="Calibri" panose="020F0502020204030204" pitchFamily="34" charset="0"/>
              </a:rPr>
              <a:t> on a continuing basis. </a:t>
            </a:r>
          </a:p>
          <a:p>
            <a:pPr>
              <a:lnSpc>
                <a:spcPct val="80000"/>
              </a:lnSpc>
            </a:pPr>
            <a:r>
              <a:rPr lang="en-US" dirty="0"/>
              <a:t> </a:t>
            </a:r>
            <a:endParaRPr lang="en-ZA" altLang="en-S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17409" name="Picture 1" descr="page2image8143472">
            <a:extLst>
              <a:ext uri="{FF2B5EF4-FFF2-40B4-BE49-F238E27FC236}">
                <a16:creationId xmlns:a16="http://schemas.microsoft.com/office/drawing/2014/main" id="{7B7D799A-6A62-5041-8730-6DEE979D0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360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D70E6A-B98B-C440-8378-F698CE727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164" y="3316996"/>
            <a:ext cx="4076954" cy="263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130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What is organization structure?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128158" y="1369890"/>
            <a:ext cx="81775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17409" name="Picture 1" descr="page2image8143472">
            <a:extLst>
              <a:ext uri="{FF2B5EF4-FFF2-40B4-BE49-F238E27FC236}">
                <a16:creationId xmlns:a16="http://schemas.microsoft.com/office/drawing/2014/main" id="{7B7D799A-6A62-5041-8730-6DEE979D0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19433"/>
            <a:ext cx="8636000" cy="166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817384-B4E6-0048-963F-0967C28A869E}"/>
              </a:ext>
            </a:extLst>
          </p:cNvPr>
          <p:cNvSpPr/>
          <p:nvPr/>
        </p:nvSpPr>
        <p:spPr>
          <a:xfrm>
            <a:off x="341376" y="1942346"/>
            <a:ext cx="61002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202124"/>
                </a:solidFill>
                <a:latin typeface="arial" panose="020B0604020202020204" pitchFamily="34" charset="0"/>
              </a:rPr>
              <a:t>Is a system that outlines how certain activities are directed in order to achieve the goals of an </a:t>
            </a:r>
            <a:r>
              <a:rPr lang="en-US" sz="3200" b="1" dirty="0">
                <a:solidFill>
                  <a:srgbClr val="C8E94B"/>
                </a:solidFill>
                <a:highlight>
                  <a:srgbClr val="C0C0C0"/>
                </a:highlight>
                <a:latin typeface="arial" panose="020B0604020202020204" pitchFamily="34" charset="0"/>
              </a:rPr>
              <a:t>organization</a:t>
            </a:r>
            <a:r>
              <a:rPr lang="en-US" sz="3200" dirty="0">
                <a:solidFill>
                  <a:srgbClr val="202124"/>
                </a:solidFill>
                <a:latin typeface="arial" panose="020B0604020202020204" pitchFamily="34" charset="0"/>
              </a:rPr>
              <a:t>. These activities can include rules, roles, and responsibilities.</a:t>
            </a:r>
            <a:endParaRPr lang="en-SA" sz="3200" dirty="0"/>
          </a:p>
        </p:txBody>
      </p:sp>
      <p:pic>
        <p:nvPicPr>
          <p:cNvPr id="20482" name="Picture 2" descr="What is an Organizational Structures? | Management Square">
            <a:extLst>
              <a:ext uri="{FF2B5EF4-FFF2-40B4-BE49-F238E27FC236}">
                <a16:creationId xmlns:a16="http://schemas.microsoft.com/office/drawing/2014/main" id="{55688C19-FFBC-B843-A87E-080EEB076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788" y="2140842"/>
            <a:ext cx="34036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3953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1482E99B-3DBB-DC4F-80FC-5DCA41EE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9B0E4F8-20BF-054B-85F2-40492B40C03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AAEA86D-2D05-0945-BAC1-B3E837518599}"/>
              </a:ext>
            </a:extLst>
          </p:cNvPr>
          <p:cNvSpPr txBox="1">
            <a:spLocks noChangeArrowheads="1"/>
          </p:cNvSpPr>
          <p:nvPr/>
        </p:nvSpPr>
        <p:spPr>
          <a:xfrm>
            <a:off x="476618" y="912181"/>
            <a:ext cx="11044822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SA" sz="4000" b="1" u="sng" dirty="0">
                <a:solidFill>
                  <a:srgbClr val="176D91"/>
                </a:solidFill>
              </a:rPr>
              <a:t>Why do we need organizational structure in a project?</a:t>
            </a:r>
            <a:endParaRPr lang="en-US" altLang="en-SA" sz="4000" b="1" u="sng" dirty="0">
              <a:solidFill>
                <a:srgbClr val="176D91"/>
              </a:solidFill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3332D17-8F31-744B-9C26-C7D2305FC9E6}"/>
              </a:ext>
            </a:extLst>
          </p:cNvPr>
          <p:cNvSpPr txBox="1">
            <a:spLocks noChangeArrowheads="1"/>
          </p:cNvSpPr>
          <p:nvPr/>
        </p:nvSpPr>
        <p:spPr>
          <a:xfrm>
            <a:off x="291006" y="1886951"/>
            <a:ext cx="8229458" cy="4525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ZA" altLang="en-SA" sz="2800" b="1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SA" sz="2800" dirty="0">
                <a:latin typeface="Calibri" panose="020F0502020204030204" pitchFamily="34" charset="0"/>
              </a:rPr>
              <a:t>T</a:t>
            </a:r>
            <a:r>
              <a:rPr lang="en-SA" altLang="en-SA" sz="2800" dirty="0">
                <a:latin typeface="Calibri" panose="020F0502020204030204" pitchFamily="34" charset="0"/>
              </a:rPr>
              <a:t>o determines the </a:t>
            </a:r>
            <a:r>
              <a:rPr lang="en-SA" altLang="en-SA" sz="2800" b="1" dirty="0">
                <a:solidFill>
                  <a:srgbClr val="FF9652"/>
                </a:solidFill>
                <a:latin typeface="Calibri" panose="020F0502020204030204" pitchFamily="34" charset="0"/>
              </a:rPr>
              <a:t>relationships, functions and positions and subdivides and delegates roles, responsibilities and authority </a:t>
            </a:r>
            <a:r>
              <a:rPr lang="en-SA" altLang="en-SA" sz="2800" dirty="0">
                <a:latin typeface="Calibri" panose="020F0502020204030204" pitchFamily="34" charset="0"/>
              </a:rPr>
              <a:t>to carry out any defined tasks. </a:t>
            </a:r>
            <a:r>
              <a:rPr lang="en-US" altLang="en-SA" sz="2800" dirty="0">
                <a:latin typeface="Calibri" panose="020F0502020204030204" pitchFamily="34" charset="0"/>
              </a:rPr>
              <a:t>I</a:t>
            </a:r>
            <a:r>
              <a:rPr lang="en-SA" altLang="en-SA" sz="2800" dirty="0">
                <a:latin typeface="Calibri" panose="020F0502020204030204" pitchFamily="34" charset="0"/>
              </a:rPr>
              <a:t>t </a:t>
            </a:r>
            <a:r>
              <a:rPr lang="en-US" sz="2800" dirty="0">
                <a:latin typeface="Calibri" panose="020F0502020204030204" pitchFamily="34" charset="0"/>
              </a:rPr>
              <a:t>determines how </a:t>
            </a:r>
            <a:r>
              <a:rPr lang="en-US" sz="2800" b="1" dirty="0">
                <a:solidFill>
                  <a:srgbClr val="FF9652"/>
                </a:solidFill>
                <a:latin typeface="Calibri" panose="020F0502020204030204" pitchFamily="34" charset="0"/>
              </a:rPr>
              <a:t>information flows </a:t>
            </a:r>
            <a:r>
              <a:rPr lang="en-US" sz="2800" dirty="0">
                <a:latin typeface="Calibri" panose="020F0502020204030204" pitchFamily="34" charset="0"/>
              </a:rPr>
              <a:t>between levels within the company.</a:t>
            </a:r>
            <a:endParaRPr lang="en-SA" altLang="en-SA" sz="2800" dirty="0">
              <a:latin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ZA" altLang="en-SA" sz="2800" dirty="0">
              <a:latin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endParaRPr lang="en-ZA" altLang="en-SA" sz="2800" b="1" i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endParaRPr lang="en-US" altLang="en-SA" sz="2800" b="1" i="1" dirty="0">
              <a:solidFill>
                <a:srgbClr val="000099"/>
              </a:solidFill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38939CE-5984-544E-9D37-38D958C4F258}"/>
              </a:ext>
            </a:extLst>
          </p:cNvPr>
          <p:cNvSpPr txBox="1">
            <a:spLocks noChangeArrowheads="1"/>
          </p:cNvSpPr>
          <p:nvPr/>
        </p:nvSpPr>
        <p:spPr>
          <a:xfrm>
            <a:off x="1258526" y="4065373"/>
            <a:ext cx="967494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altLang="en-SA" sz="4000" b="1" dirty="0">
              <a:solidFill>
                <a:srgbClr val="176D9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FA401-32BB-A843-9348-E5EC7D298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704" y="3633046"/>
            <a:ext cx="3968496" cy="23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668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588605"/>
          </a:xfrm>
        </p:spPr>
        <p:txBody>
          <a:bodyPr>
            <a:normAutofit/>
          </a:bodyPr>
          <a:lstStyle/>
          <a:p>
            <a:r>
              <a:rPr lang="en-US" sz="3600" b="1" u="sng" dirty="0">
                <a:solidFill>
                  <a:srgbClr val="7030A0"/>
                </a:solidFill>
              </a:rPr>
              <a:t>1-Functional 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16" y="2015575"/>
            <a:ext cx="9603275" cy="32945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‘Classic’ organizational structure</a:t>
            </a:r>
          </a:p>
          <a:p>
            <a:r>
              <a:rPr lang="en-US" dirty="0"/>
              <a:t>Organization made up of functional </a:t>
            </a:r>
            <a:br>
              <a:rPr lang="en-US" dirty="0"/>
            </a:br>
            <a:r>
              <a:rPr lang="en-US" dirty="0"/>
              <a:t>‘silos’ (HR, Sales, Marketing, etc.)</a:t>
            </a:r>
          </a:p>
          <a:p>
            <a:r>
              <a:rPr lang="en-US" dirty="0"/>
              <a:t>Project teams consist of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resources</a:t>
            </a:r>
            <a:br>
              <a:rPr lang="en-US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from multiple departments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 </a:t>
            </a:r>
            <a:r>
              <a:rPr lang="en-US" dirty="0"/>
              <a:t>resource redundancy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</a:t>
            </a:r>
            <a:r>
              <a:rPr lang="en-US" dirty="0"/>
              <a:t> resources don’t report to project leader, functional managers may not be supportive of project</a:t>
            </a:r>
          </a:p>
        </p:txBody>
      </p:sp>
      <p:pic>
        <p:nvPicPr>
          <p:cNvPr id="2050" name="Picture 2" descr="C:\Users\sam\Dropbox\Books\Project Team Leadership and Communication\curriculum\images\OrganizationFunction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7147" y="1810043"/>
            <a:ext cx="4376653" cy="208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31435" y="6205835"/>
            <a:ext cx="90843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31.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D38BA1D7-C47A-094F-ABA1-84FB4C5892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3104" y="52001"/>
            <a:ext cx="1192696" cy="106954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602795B-27C2-434D-A483-7D4238F01432}"/>
              </a:ext>
            </a:extLst>
          </p:cNvPr>
          <p:cNvSpPr/>
          <p:nvPr/>
        </p:nvSpPr>
        <p:spPr>
          <a:xfrm>
            <a:off x="118534" y="6261652"/>
            <a:ext cx="2594849" cy="565349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449065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877" y="899419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en-US" sz="3600" b="1" u="sng" dirty="0">
                <a:solidFill>
                  <a:srgbClr val="7030A0"/>
                </a:solidFill>
              </a:rPr>
              <a:t>2- Project-Focused (</a:t>
            </a:r>
            <a:r>
              <a:rPr lang="en-US" altLang="en-SA" sz="3600" b="1" u="sng" dirty="0">
                <a:solidFill>
                  <a:srgbClr val="7030A0"/>
                </a:solidFill>
              </a:rPr>
              <a:t>Flattening) </a:t>
            </a:r>
            <a:r>
              <a:rPr lang="en-US" sz="3600" b="1" u="sng" dirty="0">
                <a:solidFill>
                  <a:srgbClr val="7030A0"/>
                </a:solidFill>
              </a:rPr>
              <a:t>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71768"/>
            <a:ext cx="9895345" cy="343390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‘Flat’ organizational structure</a:t>
            </a:r>
          </a:p>
          <a:p>
            <a:r>
              <a:rPr lang="en-US" dirty="0"/>
              <a:t>Organization made of project</a:t>
            </a:r>
            <a:br>
              <a:rPr lang="en-US" dirty="0"/>
            </a:b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leads and resources</a:t>
            </a:r>
            <a:r>
              <a:rPr lang="en-US" dirty="0"/>
              <a:t>, with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few ‘layers’ (few management level).</a:t>
            </a:r>
          </a:p>
          <a:p>
            <a:r>
              <a:rPr lang="en-US" dirty="0"/>
              <a:t>Project teams consist of resources </a:t>
            </a:r>
            <a:br>
              <a:rPr lang="en-US" dirty="0"/>
            </a:br>
            <a:r>
              <a:rPr lang="en-US" dirty="0"/>
              <a:t>specifically recruited/assigned to that project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</a:t>
            </a:r>
            <a:r>
              <a:rPr lang="en-US" dirty="0"/>
              <a:t> Autonomy/freedom/self-direction, no functional managers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</a:t>
            </a:r>
            <a:r>
              <a:rPr lang="en-US" dirty="0"/>
              <a:t> Resources are tempted to join other projects ‘jump ship’ to retain employment, projects must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‘stand on their own’, </a:t>
            </a:r>
            <a:r>
              <a:rPr lang="en-US" dirty="0"/>
              <a:t>competition between projects for resources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89947" y="6204486"/>
            <a:ext cx="791575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33.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9180" y="1532754"/>
            <a:ext cx="4850296" cy="1242149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5FF7D0C-3196-F143-B1BB-08BF25D253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153" y="136607"/>
            <a:ext cx="1232647" cy="1105372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2D3A29D-2C35-E140-B01E-FDA18D50536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3528842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7030A0"/>
                </a:solidFill>
              </a:rPr>
              <a:t>3- Matrix Organizational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807061"/>
            <a:ext cx="6278218" cy="4351338"/>
          </a:xfrm>
        </p:spPr>
        <p:txBody>
          <a:bodyPr>
            <a:normAutofit/>
          </a:bodyPr>
          <a:lstStyle/>
          <a:p>
            <a:r>
              <a:rPr lang="en-US" dirty="0"/>
              <a:t>‘Strong’ or ‘weak’ matrix depending on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ratio of Functional to Project-Focused aspects</a:t>
            </a:r>
          </a:p>
          <a:p>
            <a:r>
              <a:rPr lang="en-US" dirty="0"/>
              <a:t>Resources are often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external contractors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Strengths:</a:t>
            </a:r>
            <a:r>
              <a:rPr lang="en-US" dirty="0"/>
              <a:t> compatible with older, ‘classic’ orgs, can be adjusted as needed.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Weaknesses: </a:t>
            </a:r>
            <a:r>
              <a:rPr lang="en-US" dirty="0"/>
              <a:t>some resources may feel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more detached </a:t>
            </a:r>
            <a:r>
              <a:rPr lang="en-US" dirty="0"/>
              <a:t>from project than others, significant increase in number of stakeholders.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44175" y="6175981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35.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21-22. 2013.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939" y="1826895"/>
            <a:ext cx="4104860" cy="3259254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44A64591-D269-0843-A483-7D6C32974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132075"/>
            <a:ext cx="1170046" cy="1049235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30A6EB9-5F6B-A748-A862-2F86DE69B9F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973492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5400" b="1" dirty="0">
                <a:solidFill>
                  <a:srgbClr val="B78B00"/>
                </a:solidFill>
                <a:highlight>
                  <a:srgbClr val="F5FAA4"/>
                </a:highlight>
              </a:rPr>
              <a:t>2.4 Organizational Values and Needs</a:t>
            </a:r>
            <a:endParaRPr lang="en-US" sz="6600" b="1" dirty="0">
              <a:solidFill>
                <a:srgbClr val="B78B00"/>
              </a:solidFill>
              <a:highlight>
                <a:srgbClr val="F5FAA4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402079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B78B00"/>
                </a:solidFill>
              </a:rPr>
              <a:t>Organizational Values and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635" y="1781712"/>
            <a:ext cx="8655635" cy="4122964"/>
          </a:xfrm>
        </p:spPr>
        <p:txBody>
          <a:bodyPr>
            <a:normAutofit/>
          </a:bodyPr>
          <a:lstStyle/>
          <a:p>
            <a:r>
              <a:rPr lang="en-US" dirty="0"/>
              <a:t>Similar to the concept of </a:t>
            </a:r>
            <a:r>
              <a:rPr lang="en-US" i="1" dirty="0">
                <a:solidFill>
                  <a:srgbClr val="FF0000"/>
                </a:solidFill>
              </a:rPr>
              <a:t>culture</a:t>
            </a:r>
            <a:r>
              <a:rPr lang="en-US" dirty="0"/>
              <a:t>, organizations have defining characteristics: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How customers are treated (input, visibility into inner workings)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Risk tolerance and preferred schedule certainty</a:t>
            </a:r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Experience level of personnel and management</a:t>
            </a:r>
          </a:p>
          <a:p>
            <a:r>
              <a:rPr lang="en-US" dirty="0"/>
              <a:t>And these can highlight certain </a:t>
            </a:r>
            <a:r>
              <a:rPr lang="en-US" dirty="0">
                <a:highlight>
                  <a:srgbClr val="B3FF00"/>
                </a:highlight>
              </a:rPr>
              <a:t>needs.</a:t>
            </a:r>
            <a:r>
              <a:rPr lang="en-US" dirty="0"/>
              <a:t>  For example: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extremely clear requirements/specifications vs. the need for stakeholder input 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a clear schedule vs. the need for a responsive project.</a:t>
            </a:r>
          </a:p>
          <a:p>
            <a:pPr lvl="1"/>
            <a:r>
              <a:rPr lang="en-US" b="1" dirty="0">
                <a:solidFill>
                  <a:srgbClr val="FF9652"/>
                </a:solidFill>
              </a:rPr>
              <a:t>The need for many or few project </a:t>
            </a:r>
            <a:r>
              <a:rPr lang="en-US" b="1" i="1" dirty="0">
                <a:solidFill>
                  <a:srgbClr val="FF9652"/>
                </a:solidFill>
              </a:rPr>
              <a:t>artifacts</a:t>
            </a:r>
            <a:r>
              <a:rPr lang="en-US" b="1" dirty="0">
                <a:solidFill>
                  <a:srgbClr val="FF9652"/>
                </a:solidFill>
              </a:rPr>
              <a:t> (documentation).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46C5A309-CDDA-3C40-A467-DC6F485E2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543" y="221211"/>
            <a:ext cx="1170047" cy="104923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203E73F-78FC-AF44-8106-4630A01CADA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6386" name="Picture 2" descr="How to define organizational values - YouTube">
            <a:extLst>
              <a:ext uri="{FF2B5EF4-FFF2-40B4-BE49-F238E27FC236}">
                <a16:creationId xmlns:a16="http://schemas.microsoft.com/office/drawing/2014/main" id="{27D7F25B-D8F1-8445-B085-79ECD439B3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10" b="10574"/>
          <a:stretch/>
        </p:blipFill>
        <p:spPr bwMode="auto">
          <a:xfrm>
            <a:off x="8517009" y="1599849"/>
            <a:ext cx="3375275" cy="246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1288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479176" y="2253066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FF9652"/>
                </a:solidFill>
                <a:highlight>
                  <a:srgbClr val="B3FF00"/>
                </a:highlight>
              </a:rPr>
              <a:t>2.5</a:t>
            </a:r>
            <a:r>
              <a:rPr lang="en-US" sz="6600" b="1" dirty="0">
                <a:solidFill>
                  <a:srgbClr val="C00000"/>
                </a:solidFill>
                <a:highlight>
                  <a:srgbClr val="B3FF00"/>
                </a:highlight>
              </a:rPr>
              <a:t> </a:t>
            </a:r>
            <a:r>
              <a:rPr lang="en-US" sz="6000" b="1" dirty="0">
                <a:solidFill>
                  <a:srgbClr val="FF9652"/>
                </a:solidFill>
                <a:highlight>
                  <a:srgbClr val="B3FF00"/>
                </a:highlight>
              </a:rPr>
              <a:t>Process Models</a:t>
            </a:r>
            <a:endParaRPr lang="en-US" sz="6600" b="1" dirty="0">
              <a:solidFill>
                <a:srgbClr val="FF9652"/>
              </a:solidFill>
              <a:highlight>
                <a:srgbClr val="B3FF00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1685500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FF9652"/>
                </a:solidFill>
              </a:rPr>
              <a:t>Process in 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6319508" cy="3251489"/>
          </a:xfrm>
        </p:spPr>
        <p:txBody>
          <a:bodyPr>
            <a:normAutofit/>
          </a:bodyPr>
          <a:lstStyle/>
          <a:p>
            <a:r>
              <a:rPr lang="en-US" dirty="0"/>
              <a:t>Process are actually </a:t>
            </a:r>
            <a:r>
              <a:rPr lang="en-US" b="1" dirty="0">
                <a:solidFill>
                  <a:srgbClr val="00B0F0"/>
                </a:solidFill>
              </a:rPr>
              <a:t>much less abstract (they’re more exact) in organizations</a:t>
            </a:r>
          </a:p>
          <a:p>
            <a:r>
              <a:rPr lang="en-US" dirty="0"/>
              <a:t>It is the “The project life cycle”.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1C98888D-985E-7841-BF97-DD28DFBE7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3EFADB7-4FB6-D546-BEDC-EB068177B49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Why Values are Important - Barrett Values Centre">
            <a:extLst>
              <a:ext uri="{FF2B5EF4-FFF2-40B4-BE49-F238E27FC236}">
                <a16:creationId xmlns:a16="http://schemas.microsoft.com/office/drawing/2014/main" id="{A9FB2BDF-E450-8449-AA80-065BE4DBA24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515" y="2611750"/>
            <a:ext cx="2762568" cy="276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9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</a:rPr>
              <a:t>1-Plan-Focused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965386"/>
            <a:ext cx="9603275" cy="329457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Each step must be</a:t>
            </a:r>
            <a:br>
              <a:rPr lang="en-US" dirty="0"/>
            </a:br>
            <a:r>
              <a:rPr lang="en-US" dirty="0"/>
              <a:t>completely </a:t>
            </a:r>
            <a:r>
              <a:rPr lang="en-US" b="1" dirty="0">
                <a:solidFill>
                  <a:srgbClr val="FF0000"/>
                </a:solidFill>
              </a:rPr>
              <a:t>done</a:t>
            </a:r>
            <a:r>
              <a:rPr lang="en-US" dirty="0"/>
              <a:t> before</a:t>
            </a:r>
            <a:br>
              <a:rPr lang="en-US" dirty="0"/>
            </a:br>
            <a:r>
              <a:rPr lang="en-US" dirty="0"/>
              <a:t>the next can be begun</a:t>
            </a:r>
          </a:p>
          <a:p>
            <a:r>
              <a:rPr lang="en-US" dirty="0"/>
              <a:t>Plans are made for each step, then</a:t>
            </a:r>
            <a:br>
              <a:rPr lang="en-US" dirty="0"/>
            </a:br>
            <a:r>
              <a:rPr lang="en-US" dirty="0"/>
              <a:t>executed </a:t>
            </a:r>
            <a:r>
              <a:rPr lang="en-US" b="1" dirty="0">
                <a:highlight>
                  <a:srgbClr val="B3FF00"/>
                </a:highlight>
              </a:rPr>
              <a:t>‘waterfall’ style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high, schedule certainty, easy to understand, straightforward, time-tested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does not handle uncertainty/change well, stakeholder </a:t>
            </a:r>
            <a:r>
              <a:rPr lang="en-US" i="1" dirty="0"/>
              <a:t>visibility</a:t>
            </a:r>
            <a:r>
              <a:rPr lang="en-US" dirty="0"/>
              <a:t> can be poor (only changes of phase)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548" y="1809956"/>
            <a:ext cx="4979504" cy="18027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44175" y="6204486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37.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8CE6F6DF-23AA-044D-BA6E-F836CE5ED6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199841"/>
            <a:ext cx="1170046" cy="1049235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F8DE240-83CB-304D-82B5-09A8BEB57A2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595301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9652"/>
                </a:solidFill>
              </a:rPr>
              <a:t>2- Cyclical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662" y="1825625"/>
            <a:ext cx="6293947" cy="4351338"/>
          </a:xfrm>
        </p:spPr>
        <p:txBody>
          <a:bodyPr/>
          <a:lstStyle/>
          <a:p>
            <a:r>
              <a:rPr lang="en-US" dirty="0"/>
              <a:t>Projects cycle through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delivery or feedback phases</a:t>
            </a:r>
          </a:p>
          <a:p>
            <a:r>
              <a:rPr lang="en-US" dirty="0"/>
              <a:t>Plans are made a little-at-a-time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</a:t>
            </a:r>
            <a:r>
              <a:rPr lang="en-US" dirty="0">
                <a:highlight>
                  <a:srgbClr val="F5FAA4"/>
                </a:highlight>
              </a:rPr>
              <a:t>stakeholder visibility is often higher than Plan-Focused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can be difficulty to know when to stop, requires strong disciplined leadership or can get out of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20987" y="6183970"/>
            <a:ext cx="77736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Diagrams: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39.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4159717"/>
            <a:ext cx="4444721" cy="1273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1785748"/>
            <a:ext cx="4444721" cy="162364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805192" y="345144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Incremental Process 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05192" y="546865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Iterative Process Model</a:t>
            </a:r>
          </a:p>
        </p:txBody>
      </p:sp>
      <p:pic>
        <p:nvPicPr>
          <p:cNvPr id="12" name="عنصر نائب للمحتوى 6">
            <a:extLst>
              <a:ext uri="{FF2B5EF4-FFF2-40B4-BE49-F238E27FC236}">
                <a16:creationId xmlns:a16="http://schemas.microsoft.com/office/drawing/2014/main" id="{2A3C0388-86BA-E342-A23E-61DC499DC4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585" y="48219"/>
            <a:ext cx="1170047" cy="1049236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9E692D2-F425-B849-A7D4-4E9DF2DF4AD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5939506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285" y="1560865"/>
            <a:ext cx="5102087" cy="14379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9652"/>
                </a:solidFill>
              </a:rPr>
              <a:t>3- Change-Focused Process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1812373"/>
            <a:ext cx="9603275" cy="348476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Responsiveness to change and </a:t>
            </a:r>
            <a:br>
              <a:rPr lang="en-US" dirty="0"/>
            </a:br>
            <a:r>
              <a:rPr lang="en-US" dirty="0"/>
              <a:t>stakeholder input is the most </a:t>
            </a:r>
            <a:br>
              <a:rPr lang="en-US" dirty="0"/>
            </a:br>
            <a:r>
              <a:rPr lang="en-US" dirty="0"/>
              <a:t>important aspect</a:t>
            </a:r>
          </a:p>
          <a:p>
            <a:r>
              <a:rPr lang="en-US" dirty="0"/>
              <a:t>Similar to Cyclical Process Models</a:t>
            </a:r>
          </a:p>
          <a:p>
            <a:r>
              <a:rPr lang="en-US" dirty="0"/>
              <a:t>Requires </a:t>
            </a:r>
            <a:r>
              <a:rPr lang="en-US" b="1" dirty="0">
                <a:solidFill>
                  <a:srgbClr val="92D050"/>
                </a:solidFill>
              </a:rPr>
              <a:t>experienced, disciplined leaders and team members</a:t>
            </a:r>
          </a:p>
          <a:p>
            <a:r>
              <a:rPr lang="en-US" b="1" dirty="0">
                <a:solidFill>
                  <a:srgbClr val="FF9652"/>
                </a:solidFill>
              </a:rPr>
              <a:t>Strengths</a:t>
            </a:r>
            <a:r>
              <a:rPr lang="en-US" dirty="0"/>
              <a:t>: </a:t>
            </a:r>
            <a:r>
              <a:rPr lang="en-US" dirty="0">
                <a:highlight>
                  <a:srgbClr val="F5FAA4"/>
                </a:highlight>
              </a:rPr>
              <a:t>stakeholder visibility is high (they’re consulted frequently), responds well to changing market conditions or circumstances</a:t>
            </a:r>
          </a:p>
          <a:p>
            <a:r>
              <a:rPr lang="en-US" b="1" dirty="0">
                <a:solidFill>
                  <a:srgbClr val="FF9652"/>
                </a:solidFill>
              </a:rPr>
              <a:t>Weaknesses</a:t>
            </a:r>
            <a:r>
              <a:rPr lang="en-US" dirty="0"/>
              <a:t>: can ‘go on forever’ if stakeholders are uncertain or conditions keep changing, requires frequent customer interactions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82352" y="6156184"/>
            <a:ext cx="76810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40.</a:t>
            </a:r>
          </a:p>
          <a:p>
            <a:pPr algn="r"/>
            <a:r>
              <a:rPr lang="en-US" sz="1100" dirty="0"/>
              <a:t>Project Management Institute. A Guide to the Project Management Body of Knowledge – Fifth Edition. Project Management Institute Inc. p. 44-46. 2013.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2F9E186-A7C7-4F45-B7BA-C7950CDB81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936" y="66147"/>
            <a:ext cx="1245480" cy="111688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6F27C5B-871C-C447-8074-66F0F28FFA9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28044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B3FF00"/>
                </a:solidFill>
                <a:highlight>
                  <a:srgbClr val="73DDFF"/>
                </a:highlight>
              </a:rPr>
              <a:t>2.6 Quality Project</a:t>
            </a:r>
            <a:endParaRPr lang="en-US" sz="6600" b="1" dirty="0">
              <a:solidFill>
                <a:srgbClr val="B3FF00"/>
              </a:solidFill>
              <a:highlight>
                <a:srgbClr val="73DDFF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386932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4167" y="1796704"/>
            <a:ext cx="2022885" cy="240527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B3FF00"/>
                </a:solidFill>
                <a:highlight>
                  <a:srgbClr val="C0C0C0"/>
                </a:highlight>
              </a:rPr>
              <a:t>Project Quality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84095" y="1796704"/>
            <a:ext cx="8500880" cy="410797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Quality is hard to define; most agree there are </a:t>
            </a:r>
            <a:br>
              <a:rPr lang="en-US" dirty="0"/>
            </a:br>
            <a:r>
              <a:rPr lang="en-US" b="1" u="sng" dirty="0">
                <a:solidFill>
                  <a:srgbClr val="FF9652"/>
                </a:solidFill>
              </a:rPr>
              <a:t>three main aspects</a:t>
            </a:r>
            <a:r>
              <a:rPr lang="en-US" dirty="0"/>
              <a:t>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Standards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defined by the industry, organization, or team.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Conformance</a:t>
            </a:r>
            <a:r>
              <a:rPr lang="en-US" dirty="0"/>
              <a:t> to the requirements, specifications, and</a:t>
            </a:r>
            <a:br>
              <a:rPr lang="en-US" dirty="0"/>
            </a:br>
            <a:r>
              <a:rPr lang="en-US" dirty="0"/>
              <a:t>commitments inherent to the project.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Excellence</a:t>
            </a:r>
            <a:r>
              <a:rPr lang="en-US" dirty="0">
                <a:solidFill>
                  <a:srgbClr val="FF0000"/>
                </a:solidFill>
              </a:rPr>
              <a:t>,</a:t>
            </a:r>
            <a:r>
              <a:rPr lang="en-US" dirty="0"/>
              <a:t> the need to go beyond strictly meeting basic</a:t>
            </a:r>
            <a:br>
              <a:rPr lang="en-US" dirty="0"/>
            </a:br>
            <a:r>
              <a:rPr lang="en-US" dirty="0"/>
              <a:t>requirements/specifications.  Thinking about elements such</a:t>
            </a:r>
            <a:br>
              <a:rPr lang="en-US" dirty="0"/>
            </a:br>
            <a:r>
              <a:rPr lang="en-US" dirty="0"/>
              <a:t>as the user’s perspective, maintenance, long-term cost, etc.</a:t>
            </a:r>
          </a:p>
          <a:p>
            <a:r>
              <a:rPr lang="en-US" b="1" dirty="0">
                <a:solidFill>
                  <a:srgbClr val="FF9652"/>
                </a:solidFill>
              </a:rPr>
              <a:t>A </a:t>
            </a:r>
            <a:r>
              <a:rPr lang="en-US" b="1" u="sng" dirty="0">
                <a:solidFill>
                  <a:srgbClr val="FF9652"/>
                </a:solidFill>
              </a:rPr>
              <a:t>fourth ele</a:t>
            </a:r>
            <a:r>
              <a:rPr lang="en-US" b="1" dirty="0">
                <a:solidFill>
                  <a:srgbClr val="FF9652"/>
                </a:solidFill>
              </a:rPr>
              <a:t>ment </a:t>
            </a:r>
            <a:r>
              <a:rPr lang="en-US" dirty="0"/>
              <a:t>can’t be ignored, though:</a:t>
            </a:r>
          </a:p>
          <a:p>
            <a:pPr lvl="1"/>
            <a:r>
              <a:rPr lang="en-US" b="1" dirty="0">
                <a:highlight>
                  <a:srgbClr val="B3FF00"/>
                </a:highlight>
              </a:rPr>
              <a:t>Perception</a:t>
            </a:r>
            <a:r>
              <a:rPr lang="en-US" dirty="0"/>
              <a:t> – do stakeholders have an appropriate, well-informed view of the project?  Are communications appropriate?  Is the team acting professionally?</a:t>
            </a:r>
          </a:p>
          <a:p>
            <a:pPr lvl="1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7367" y="6244683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44.</a:t>
            </a:r>
          </a:p>
          <a:p>
            <a:pPr algn="r"/>
            <a:r>
              <a:rPr lang="en-US" sz="1100" dirty="0"/>
              <a:t>Crosby, P.B. Completeness: Quality for the 21st century. Plume. p. 45. 1992.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85546F0-6A7F-0A4D-B481-F22DFD9001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342" y="142560"/>
            <a:ext cx="1144727" cy="1026530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17C66B7-6BB7-4947-B192-4B57E0934B6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589245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B3FF00"/>
                </a:solidFill>
                <a:highlight>
                  <a:srgbClr val="C0C0C0"/>
                </a:highlight>
              </a:rPr>
              <a:t>Product and Process Quality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105939" cy="4351338"/>
          </a:xfrm>
        </p:spPr>
        <p:txBody>
          <a:bodyPr/>
          <a:lstStyle/>
          <a:p>
            <a:r>
              <a:rPr lang="en-US" dirty="0"/>
              <a:t>Product Quality relates to what the project is trying to produce</a:t>
            </a:r>
          </a:p>
          <a:p>
            <a:pPr lvl="1"/>
            <a:r>
              <a:rPr lang="en-US" dirty="0"/>
              <a:t>Examples include: </a:t>
            </a:r>
            <a:r>
              <a:rPr lang="en-US" b="1" dirty="0">
                <a:solidFill>
                  <a:srgbClr val="FF0000"/>
                </a:solidFill>
              </a:rPr>
              <a:t>Features, performance, durability, reliability, resources consumed</a:t>
            </a:r>
          </a:p>
          <a:p>
            <a:r>
              <a:rPr lang="en-US" dirty="0"/>
              <a:t>Process Quality relates to the </a:t>
            </a:r>
            <a:r>
              <a:rPr lang="en-US" dirty="0">
                <a:highlight>
                  <a:srgbClr val="B3FF00"/>
                </a:highlight>
              </a:rPr>
              <a:t>team’s planning and execution of the project</a:t>
            </a:r>
          </a:p>
          <a:p>
            <a:pPr lvl="1"/>
            <a:r>
              <a:rPr lang="en-US" dirty="0"/>
              <a:t>Examples include: </a:t>
            </a:r>
            <a:r>
              <a:rPr lang="en-US" dirty="0">
                <a:solidFill>
                  <a:srgbClr val="FF0000"/>
                </a:solidFill>
              </a:rPr>
              <a:t>Timeliness, safety, compliance, responsiveness to customer</a:t>
            </a:r>
          </a:p>
          <a:p>
            <a:r>
              <a:rPr lang="en-US" dirty="0"/>
              <a:t>Both must be addressed, balance must be achieved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374" y="1703940"/>
            <a:ext cx="4502426" cy="2904965"/>
          </a:xfrm>
        </p:spPr>
      </p:pic>
      <p:sp>
        <p:nvSpPr>
          <p:cNvPr id="9" name="TextBox 8"/>
          <p:cNvSpPr txBox="1"/>
          <p:nvPr/>
        </p:nvSpPr>
        <p:spPr>
          <a:xfrm>
            <a:off x="7730987" y="4925313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‘Radar Chart’ Showing Balance/Prioritization of Quality in a Project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67" y="6362566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71.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B97DC12-FABE-4D43-814A-7669A8BDE3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8935" y="91111"/>
            <a:ext cx="1181275" cy="1059305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411631D-CD2C-3648-990D-B6B28C4B561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945580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B3FF00"/>
                </a:solidFill>
                <a:highlight>
                  <a:srgbClr val="C0C0C0"/>
                </a:highlight>
              </a:rPr>
              <a:t>Quality is a Balancing Act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4585251"/>
            <a:ext cx="10515600" cy="1591711"/>
          </a:xfrm>
        </p:spPr>
        <p:txBody>
          <a:bodyPr/>
          <a:lstStyle/>
          <a:p>
            <a:r>
              <a:rPr lang="en-US" dirty="0"/>
              <a:t>Projects must </a:t>
            </a:r>
            <a:r>
              <a:rPr lang="en-US" dirty="0">
                <a:highlight>
                  <a:srgbClr val="B3FF00"/>
                </a:highlight>
              </a:rPr>
              <a:t>balance</a:t>
            </a:r>
            <a:r>
              <a:rPr lang="en-US" dirty="0"/>
              <a:t> the </a:t>
            </a:r>
            <a:r>
              <a:rPr lang="en-US" b="1" i="1" dirty="0">
                <a:solidFill>
                  <a:srgbClr val="FF0000"/>
                </a:solidFill>
              </a:rPr>
              <a:t>cost of quality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/>
              <a:t>with the </a:t>
            </a:r>
            <a:r>
              <a:rPr lang="en-US" b="1" i="1" dirty="0">
                <a:solidFill>
                  <a:srgbClr val="FF0000"/>
                </a:solidFill>
              </a:rPr>
              <a:t>cost of poor quality.</a:t>
            </a:r>
          </a:p>
          <a:p>
            <a:r>
              <a:rPr lang="en-US" dirty="0"/>
              <a:t>Determining where that balance lies requires teams to </a:t>
            </a:r>
            <a:r>
              <a:rPr lang="en-US" dirty="0">
                <a:highlight>
                  <a:srgbClr val="B3FF00"/>
                </a:highlight>
              </a:rPr>
              <a:t>think about future </a:t>
            </a:r>
            <a:r>
              <a:rPr lang="en-US" dirty="0"/>
              <a:t>implications of their actions.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366" y="6244683"/>
            <a:ext cx="11997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  <a:p>
            <a:pPr algn="r"/>
            <a:r>
              <a:rPr lang="en-US" sz="1100" dirty="0" err="1"/>
              <a:t>Feigenbaum</a:t>
            </a:r>
            <a:r>
              <a:rPr lang="en-US" sz="1100" dirty="0"/>
              <a:t>, Armand V. Total Quality Control, Harvard Business Review November 1956, p. 34.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58" y="1812373"/>
            <a:ext cx="5324683" cy="2371645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06EF6BB0-406D-F84A-BE80-94378FBD94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9648" y="145495"/>
            <a:ext cx="1216152" cy="1090581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086DBDC-94B8-6446-B06C-863C413E7C8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6161763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B3FF00"/>
                </a:solidFill>
                <a:highlight>
                  <a:srgbClr val="C0C0C0"/>
                </a:highlight>
              </a:rPr>
              <a:t>Projects are a </a:t>
            </a:r>
            <a:r>
              <a:rPr lang="en-US" sz="4000" b="1" dirty="0">
                <a:solidFill>
                  <a:srgbClr val="FF0000"/>
                </a:solidFill>
                <a:highlight>
                  <a:srgbClr val="C0C0C0"/>
                </a:highlight>
              </a:rPr>
              <a:t>Balancing Act</a:t>
            </a:r>
            <a:r>
              <a:rPr lang="en-US" sz="4000" b="1" dirty="0">
                <a:solidFill>
                  <a:srgbClr val="B3FF00"/>
                </a:solidFill>
                <a:highlight>
                  <a:srgbClr val="C0C0C0"/>
                </a:highlight>
              </a:rPr>
              <a:t>, </a:t>
            </a:r>
            <a:r>
              <a:rPr lang="en-US" sz="4000" b="1" dirty="0">
                <a:solidFill>
                  <a:srgbClr val="FF0000"/>
                </a:solidFill>
                <a:highlight>
                  <a:srgbClr val="F5FAA4"/>
                </a:highlight>
              </a:rPr>
              <a:t>The </a:t>
            </a:r>
            <a:r>
              <a:rPr lang="en-US" sz="4000" b="1" i="1" dirty="0">
                <a:solidFill>
                  <a:srgbClr val="FF0000"/>
                </a:solidFill>
                <a:highlight>
                  <a:srgbClr val="F5FAA4"/>
                </a:highlight>
              </a:rPr>
              <a:t>Project Triangle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428999"/>
            <a:ext cx="10223530" cy="2747963"/>
          </a:xfrm>
        </p:spPr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Resources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The budget, materials, wages, etc.</a:t>
            </a:r>
          </a:p>
          <a:p>
            <a:r>
              <a:rPr lang="en-US" b="1" dirty="0">
                <a:solidFill>
                  <a:srgbClr val="FF0000"/>
                </a:solidFill>
              </a:rPr>
              <a:t>Schedule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  <a:r>
              <a:rPr lang="en-US" u="sng" dirty="0"/>
              <a:t>The time</a:t>
            </a:r>
            <a:r>
              <a:rPr lang="en-US" dirty="0"/>
              <a:t> expended.</a:t>
            </a:r>
          </a:p>
          <a:p>
            <a:r>
              <a:rPr lang="en-US" b="1" i="1" dirty="0">
                <a:solidFill>
                  <a:srgbClr val="FF0000"/>
                </a:solidFill>
              </a:rPr>
              <a:t>Scope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What </a:t>
            </a:r>
            <a:r>
              <a:rPr lang="en-US" u="sng" dirty="0"/>
              <a:t>is and isn’t</a:t>
            </a:r>
            <a:r>
              <a:rPr lang="en-US" dirty="0"/>
              <a:t> included in the project outcomes.</a:t>
            </a:r>
          </a:p>
          <a:p>
            <a:r>
              <a:rPr lang="en-US" b="1" dirty="0">
                <a:solidFill>
                  <a:srgbClr val="FF0000"/>
                </a:solidFill>
              </a:rPr>
              <a:t>Quality:</a:t>
            </a:r>
            <a:r>
              <a:rPr lang="en-US" dirty="0"/>
              <a:t> can relate to any or all of the three.</a:t>
            </a:r>
          </a:p>
          <a:p>
            <a:r>
              <a:rPr lang="en-US" b="1" dirty="0">
                <a:solidFill>
                  <a:srgbClr val="FF0000"/>
                </a:solidFill>
              </a:rPr>
              <a:t>Balance:</a:t>
            </a:r>
            <a:r>
              <a:rPr lang="en-US" b="1" dirty="0"/>
              <a:t> </a:t>
            </a:r>
            <a:r>
              <a:rPr lang="en-US" dirty="0"/>
              <a:t>More scope requires more resources, more schedule, or both.  Faster project means less scope/more resources, etc.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83280" y="6243529"/>
            <a:ext cx="87325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46.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5855" y="1783885"/>
            <a:ext cx="3084845" cy="1389642"/>
          </a:xfrm>
          <a:prstGeom prst="rect">
            <a:avLst/>
          </a:prstGeom>
        </p:spPr>
      </p:pic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1BE9F99B-EB74-AE4C-ADF4-B06263E72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730" y="153491"/>
            <a:ext cx="1108480" cy="99402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1888340-7395-D547-ACA8-767CB04477C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333137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73DDFF"/>
                </a:solidFill>
                <a:highlight>
                  <a:srgbClr val="FF9652"/>
                </a:highlight>
              </a:rPr>
              <a:t>2.7 Project Outcomes</a:t>
            </a:r>
            <a:endParaRPr lang="en-US" sz="6600" b="1" dirty="0">
              <a:solidFill>
                <a:srgbClr val="73DDFF"/>
              </a:solidFill>
              <a:highlight>
                <a:srgbClr val="FF9652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6730733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368" y="1812374"/>
            <a:ext cx="5707849" cy="21434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u="sng" dirty="0">
                <a:solidFill>
                  <a:srgbClr val="73DDFF"/>
                </a:solidFill>
                <a:highlight>
                  <a:srgbClr val="FF9652"/>
                </a:highlight>
              </a:rPr>
              <a:t>Defining Project Outcomes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0411" y="4205579"/>
            <a:ext cx="10573512" cy="2143442"/>
          </a:xfrm>
        </p:spPr>
        <p:txBody>
          <a:bodyPr/>
          <a:lstStyle/>
          <a:p>
            <a:r>
              <a:rPr lang="en-US" dirty="0"/>
              <a:t>Defining </a:t>
            </a:r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the projects outcomes, or </a:t>
            </a:r>
            <a:r>
              <a:rPr lang="en-US" b="1" i="1" dirty="0">
                <a:solidFill>
                  <a:srgbClr val="FF9652"/>
                </a:solidFill>
                <a:highlight>
                  <a:srgbClr val="F5FAA4"/>
                </a:highlight>
              </a:rPr>
              <a:t>deliverables</a:t>
            </a:r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 </a:t>
            </a:r>
            <a:r>
              <a:rPr lang="en-US" dirty="0"/>
              <a:t>often requires multiple </a:t>
            </a:r>
            <a:r>
              <a:rPr lang="en-US" i="1" dirty="0"/>
              <a:t>artifacts</a:t>
            </a:r>
            <a:r>
              <a:rPr lang="en-US" dirty="0"/>
              <a:t> (documents).  </a:t>
            </a:r>
            <a:endParaRPr lang="ar-SA" dirty="0"/>
          </a:p>
          <a:p>
            <a:pPr lvl="1"/>
            <a:r>
              <a:rPr lang="en-US" dirty="0"/>
              <a:t>Specific artifacts can vary by industry, organization, or team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534" y="6337174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59.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F9EFC95D-E552-5D48-9AD2-A48B97E243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012" y="72610"/>
            <a:ext cx="1272988" cy="1141548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26114F7-C6C6-B347-B633-5672E9A9316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9050944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1- Project Goal Statements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81000" y="1836615"/>
            <a:ext cx="8415522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Goals</a:t>
            </a:r>
            <a:r>
              <a:rPr lang="en-US" sz="2400" dirty="0"/>
              <a:t> – The overarching outcomes of the project.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High-level: </a:t>
            </a:r>
            <a:r>
              <a:rPr lang="en-US" sz="2400" dirty="0"/>
              <a:t>What the project is trying to achieve.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Measurable: </a:t>
            </a:r>
            <a:r>
              <a:rPr lang="en-US" sz="2400" dirty="0"/>
              <a:t>It should be clear when the goal is or isn’t met.</a:t>
            </a:r>
          </a:p>
          <a:p>
            <a:r>
              <a:rPr lang="en-US" sz="2400" b="1" dirty="0">
                <a:solidFill>
                  <a:srgbClr val="7030A0"/>
                </a:solidFill>
              </a:rPr>
              <a:t>Achievable: </a:t>
            </a:r>
            <a:r>
              <a:rPr lang="en-US" sz="2400" dirty="0"/>
              <a:t>Within the capability of the resources/time available.</a:t>
            </a:r>
          </a:p>
          <a:p>
            <a:endParaRPr lang="en-US" sz="24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CF0C21AB-7BBA-374C-8944-8A2ED3DA2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082" y="77322"/>
            <a:ext cx="1290918" cy="1157627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25BC437-2F01-3548-AE4D-68BDBBF80E9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037214-30EA-6C49-BAB2-7FA091C4AF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009" y="2113527"/>
            <a:ext cx="3083532" cy="295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6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2- Project Scope Statements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588168"/>
            <a:ext cx="10222748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Scope Statements </a:t>
            </a:r>
            <a:r>
              <a:rPr lang="en-US" sz="2400" dirty="0"/>
              <a:t>– What </a:t>
            </a:r>
            <a:r>
              <a:rPr lang="en-US" sz="2400" i="1" dirty="0"/>
              <a:t>is</a:t>
            </a:r>
            <a:r>
              <a:rPr lang="en-US" sz="2400" dirty="0"/>
              <a:t> and </a:t>
            </a:r>
            <a:r>
              <a:rPr lang="en-US" sz="2400" i="1" dirty="0"/>
              <a:t>isn’t</a:t>
            </a:r>
            <a:r>
              <a:rPr lang="en-US" sz="2400" dirty="0"/>
              <a:t> included in the project?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A list of major </a:t>
            </a:r>
            <a:r>
              <a:rPr lang="en-US" sz="2400" b="1" i="1" dirty="0">
                <a:solidFill>
                  <a:schemeClr val="accent4">
                    <a:lumMod val="75000"/>
                  </a:schemeClr>
                </a:solidFill>
              </a:rPr>
              <a:t>deliverables.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A basic strategy.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Constraints, assumptions, and external dependencies.</a:t>
            </a:r>
          </a:p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Often in the form of paragraphs with ‘bullets’.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2BD869C5-FE42-D54C-8DCE-48111BE762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153" y="88817"/>
            <a:ext cx="1308847" cy="117370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56B8A2-8231-D34E-9F4E-078B7F36D82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2532" name="Picture 4" descr="Requirements Scope Statements — Business Analyst Learnings">
            <a:extLst>
              <a:ext uri="{FF2B5EF4-FFF2-40B4-BE49-F238E27FC236}">
                <a16:creationId xmlns:a16="http://schemas.microsoft.com/office/drawing/2014/main" id="{6A9E3EB1-43C8-7446-B7BA-A4F18C2D5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076" y="2272509"/>
            <a:ext cx="3492500" cy="173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8194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chemeClr val="accent4">
                    <a:lumMod val="40000"/>
                    <a:lumOff val="60000"/>
                  </a:schemeClr>
                </a:solidFill>
                <a:highlight>
                  <a:srgbClr val="FF9652"/>
                </a:highlight>
              </a:rPr>
              <a:t>3- Project Requirements / Specifications</a:t>
            </a:r>
          </a:p>
        </p:txBody>
      </p:sp>
      <p:sp>
        <p:nvSpPr>
          <p:cNvPr id="7" name="Content Placeholder 4"/>
          <p:cNvSpPr>
            <a:spLocks noGrp="1"/>
          </p:cNvSpPr>
          <p:nvPr>
            <p:ph sz="half" idx="1"/>
          </p:nvPr>
        </p:nvSpPr>
        <p:spPr>
          <a:xfrm>
            <a:off x="464233" y="1836615"/>
            <a:ext cx="10939272" cy="4588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Requirements 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and/or  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Specifications </a:t>
            </a:r>
            <a:r>
              <a:rPr lang="en-US" sz="2400" dirty="0"/>
              <a:t>– Details for what’s expected.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Non-ambiguous.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Reader should know exactly what’s needed.</a:t>
            </a:r>
          </a:p>
          <a:p>
            <a:r>
              <a:rPr lang="en-US" sz="2400" dirty="0">
                <a:solidFill>
                  <a:srgbClr val="7030A0"/>
                </a:solidFill>
              </a:rPr>
              <a:t>Functional (the outcomes) and non-functional (limits such as schedule, safety, etc.)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1D27F67-23DB-2B44-A47B-870E42794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725" y="121502"/>
            <a:ext cx="1181275" cy="1059305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86ED317-CE5E-F740-BC6B-4ADB8AB10AB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0A5163-DE0F-9B46-8563-C69295F83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0416" y="2673150"/>
            <a:ext cx="3968495" cy="140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606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7030A0"/>
                </a:solidFill>
                <a:highlight>
                  <a:srgbClr val="F5FAA4"/>
                </a:highlight>
              </a:rPr>
              <a:t>Project Kicking Off Meeting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2446" y="2002559"/>
            <a:ext cx="10281442" cy="329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u="sng" dirty="0">
                <a:solidFill>
                  <a:schemeClr val="accent4">
                    <a:lumMod val="75000"/>
                  </a:schemeClr>
                </a:solidFill>
              </a:rPr>
              <a:t>The ‘Project Kickoff Meeting’ is designed to:</a:t>
            </a:r>
          </a:p>
          <a:p>
            <a:r>
              <a:rPr lang="en-US" dirty="0"/>
              <a:t>Establish the project and begin the work.</a:t>
            </a:r>
          </a:p>
          <a:p>
            <a:r>
              <a:rPr lang="en-US" dirty="0"/>
              <a:t>Introduce team members and stakeholders to each other, and define roles/responsibilities.</a:t>
            </a:r>
          </a:p>
          <a:p>
            <a:r>
              <a:rPr lang="en-US" dirty="0"/>
              <a:t>Share clear goals and objectives, define what success means to the team.</a:t>
            </a:r>
          </a:p>
          <a:p>
            <a:r>
              <a:rPr lang="en-US" dirty="0"/>
              <a:t>Choose/share tools, meeting times, etc.</a:t>
            </a:r>
          </a:p>
          <a:p>
            <a:r>
              <a:rPr lang="en-US" dirty="0"/>
              <a:t>Begin foundational work on the project plans.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475B05F3-FE6F-C34A-BA05-2801D0BE0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7731" y="13715"/>
            <a:ext cx="1404269" cy="1259274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19BFE8A-54CA-EF44-A0F3-36CD66411A9B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4448342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7"/>
            <a:ext cx="9233647" cy="3830171"/>
          </a:xfrm>
          <a:gradFill flip="none" rotWithShape="1">
            <a:gsLst>
              <a:gs pos="0">
                <a:schemeClr val="accent1">
                  <a:lumMod val="63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000" b="1" dirty="0">
                <a:solidFill>
                  <a:srgbClr val="1C3746"/>
                </a:solidFill>
                <a:highlight>
                  <a:srgbClr val="73DDFF"/>
                </a:highlight>
              </a:rPr>
              <a:t>2.8</a:t>
            </a:r>
            <a:r>
              <a:rPr lang="en-US" sz="6600" b="1" dirty="0">
                <a:solidFill>
                  <a:srgbClr val="73DDFF"/>
                </a:solidFill>
                <a:highlight>
                  <a:srgbClr val="73DDFF"/>
                </a:highlight>
              </a:rPr>
              <a:t> </a:t>
            </a:r>
            <a:r>
              <a:rPr lang="en-US" sz="6000" b="1" dirty="0">
                <a:solidFill>
                  <a:srgbClr val="1C3746"/>
                </a:solidFill>
                <a:highlight>
                  <a:srgbClr val="73DDFF"/>
                </a:highlight>
              </a:rPr>
              <a:t>Summary and Conclusions</a:t>
            </a:r>
            <a:endParaRPr lang="en-US" sz="6600" b="1" dirty="0">
              <a:solidFill>
                <a:srgbClr val="1C3746"/>
              </a:solidFill>
              <a:highlight>
                <a:srgbClr val="73DDFF"/>
              </a:highlight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7157468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highlight>
                  <a:srgbClr val="71C6E8"/>
                </a:highlight>
              </a:rPr>
              <a:t>Summary and 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62" y="2002559"/>
            <a:ext cx="11159266" cy="3599430"/>
          </a:xfrm>
        </p:spPr>
        <p:txBody>
          <a:bodyPr>
            <a:normAutofit fontScale="55000" lnSpcReduction="20000"/>
          </a:bodyPr>
          <a:lstStyle/>
          <a:p>
            <a:r>
              <a:rPr lang="en-US" sz="3100" b="1" dirty="0">
                <a:solidFill>
                  <a:srgbClr val="FF9652"/>
                </a:solidFill>
              </a:rPr>
              <a:t>Projects </a:t>
            </a:r>
            <a:r>
              <a:rPr lang="en-US" sz="3100" dirty="0"/>
              <a:t>are </a:t>
            </a:r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unique and time limited</a:t>
            </a:r>
            <a:r>
              <a:rPr lang="en-US" sz="3100" dirty="0"/>
              <a:t>, and </a:t>
            </a:r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vary from organization to organization (size, length, etc.)</a:t>
            </a:r>
            <a:r>
              <a:rPr lang="ar-SA" sz="3100" b="1" dirty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What is the project phases and project lifecycle?</a:t>
            </a:r>
          </a:p>
          <a:p>
            <a:r>
              <a:rPr lang="en-US" sz="3100" dirty="0"/>
              <a:t>Organizational </a:t>
            </a:r>
            <a:r>
              <a:rPr lang="en-US" sz="3100" b="1" dirty="0">
                <a:solidFill>
                  <a:srgbClr val="FF9652"/>
                </a:solidFill>
              </a:rPr>
              <a:t>structures, values, and needs </a:t>
            </a:r>
            <a:r>
              <a:rPr lang="en-US" sz="3100" dirty="0"/>
              <a:t>have very significant effects on projects and how they’re carried out.</a:t>
            </a:r>
          </a:p>
          <a:p>
            <a:r>
              <a:rPr lang="en-US" sz="3100" b="1" dirty="0">
                <a:solidFill>
                  <a:srgbClr val="FF9652"/>
                </a:solidFill>
              </a:rPr>
              <a:t>Quality </a:t>
            </a:r>
            <a:r>
              <a:rPr lang="en-US" sz="3100" dirty="0"/>
              <a:t>(the cost of quality and the cost of poor quality) and the Project Triangle represent a constant give-and-take balancing act.</a:t>
            </a:r>
          </a:p>
          <a:p>
            <a:r>
              <a:rPr lang="en-US" sz="3100" b="1" dirty="0">
                <a:solidFill>
                  <a:schemeClr val="accent4">
                    <a:lumMod val="75000"/>
                  </a:schemeClr>
                </a:solidFill>
              </a:rPr>
              <a:t>Project outcomes </a:t>
            </a:r>
            <a:r>
              <a:rPr lang="en-US" sz="3100" dirty="0"/>
              <a:t>are defined in layers, which can include </a:t>
            </a:r>
            <a:r>
              <a:rPr lang="en-US" sz="3100" b="1" dirty="0">
                <a:solidFill>
                  <a:srgbClr val="FF9652"/>
                </a:solidFill>
              </a:rPr>
              <a:t>goals, objective, requirements/ specifications.</a:t>
            </a:r>
            <a:endParaRPr lang="en-US" sz="3100" dirty="0"/>
          </a:p>
          <a:p>
            <a:r>
              <a:rPr lang="en-US" sz="3100" b="1" dirty="0">
                <a:solidFill>
                  <a:srgbClr val="C00000"/>
                </a:solidFill>
              </a:rPr>
              <a:t>Project kickoff meetings </a:t>
            </a:r>
            <a:r>
              <a:rPr lang="en-US" sz="3100" dirty="0"/>
              <a:t>and creating the project plan are often the initial steps in any project.</a:t>
            </a:r>
          </a:p>
          <a:p>
            <a:endParaRPr lang="en-US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731CAF92-0C56-B44B-BF76-7903AB977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52000"/>
            <a:ext cx="1170046" cy="1049235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3419735-D33B-9E4A-B279-629D2AA5CD9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561038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832" y="100407"/>
            <a:ext cx="1397168" cy="125290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105B6A-030A-7040-9F48-9185051C0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" y="1082101"/>
            <a:ext cx="11681637" cy="469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88945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832" y="100407"/>
            <a:ext cx="1397168" cy="125290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888861-1F3D-BF43-9278-6FDEAFC50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71" y="1353313"/>
            <a:ext cx="10651524" cy="428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20146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343887"/>
            <a:ext cx="10363200" cy="147002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7030A0"/>
                </a:solidFill>
                <a:highlight>
                  <a:srgbClr val="F5FAA4"/>
                </a:highlight>
              </a:rPr>
              <a:t>2.9 Self Assessment.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59A06F05-6F0D-F44D-BB78-8FAAE64B8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520" y="132043"/>
            <a:ext cx="1230490" cy="1103438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DC74E95-D030-4846-980B-569772E660A9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50936274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sz="4400" dirty="0">
              <a:solidFill>
                <a:srgbClr val="FF9652"/>
              </a:solidFill>
            </a:endParaRP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797" y="0"/>
            <a:ext cx="1222203" cy="1096007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0DE3F2D-9E00-124B-ACD6-7CD5E55AA3C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284119-D9D8-0E41-91F9-92BFC2B710AC}"/>
              </a:ext>
            </a:extLst>
          </p:cNvPr>
          <p:cNvSpPr/>
          <p:nvPr/>
        </p:nvSpPr>
        <p:spPr>
          <a:xfrm>
            <a:off x="187124" y="2020299"/>
            <a:ext cx="11458586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1- List </a:t>
            </a:r>
            <a:r>
              <a:rPr lang="en-US" sz="2400" b="1" u="sng" dirty="0">
                <a:solidFill>
                  <a:srgbClr val="FF0000"/>
                </a:solidFill>
              </a:rPr>
              <a:t>10 successful projects</a:t>
            </a:r>
            <a:r>
              <a:rPr lang="en-US" sz="2400" b="1" dirty="0">
                <a:solidFill>
                  <a:srgbClr val="FF0000"/>
                </a:solidFill>
              </a:rPr>
              <a:t> around you from any of the following industries: </a:t>
            </a:r>
          </a:p>
          <a:p>
            <a:endParaRPr lang="en-US" dirty="0"/>
          </a:p>
          <a:p>
            <a:endParaRPr lang="en-US" dirty="0"/>
          </a:p>
          <a:p>
            <a:endParaRPr lang="en-SA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2BADB39-D08B-FF44-A232-668F8CEAF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311938"/>
              </p:ext>
            </p:extLst>
          </p:nvPr>
        </p:nvGraphicFramePr>
        <p:xfrm>
          <a:off x="894017" y="2865666"/>
          <a:ext cx="1007578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7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Automobile Manufacturing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Agriculture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Banking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Software Development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Defense Contractors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Canned Food Manufacturing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Health Care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Music 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Publishing/Printing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University Education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Venture Capital and Investment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2" descr="3 great reasons to file your tax return early - FreeAgent">
            <a:extLst>
              <a:ext uri="{FF2B5EF4-FFF2-40B4-BE49-F238E27FC236}">
                <a16:creationId xmlns:a16="http://schemas.microsoft.com/office/drawing/2014/main" id="{9CB2E675-6616-0141-B194-184855898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43" y="243281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26054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316" y="194913"/>
            <a:ext cx="1352961" cy="1213263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481684C-A797-4C4A-999E-DBC9FEF826F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279B11-B44B-124A-8386-A2AC7B5CC803}"/>
              </a:ext>
            </a:extLst>
          </p:cNvPr>
          <p:cNvSpPr txBox="1"/>
          <p:nvPr/>
        </p:nvSpPr>
        <p:spPr>
          <a:xfrm>
            <a:off x="292609" y="2002559"/>
            <a:ext cx="1076912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2- Think about your own project, organize a teams of 3-4 and consider the following :</a:t>
            </a:r>
          </a:p>
          <a:p>
            <a:endParaRPr lang="en-US" sz="1600" b="1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Your project phases, structure of organization, the values and needs, goals/objectives, basic scope statement, specifications/requirements and the project quality.</a:t>
            </a:r>
          </a:p>
          <a:p>
            <a:r>
              <a:rPr lang="en-US" sz="24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en-US" sz="2400" dirty="0"/>
          </a:p>
          <a:p>
            <a:endParaRPr lang="en-US" sz="2400" dirty="0"/>
          </a:p>
          <a:p>
            <a:endParaRPr lang="en-SA" dirty="0"/>
          </a:p>
        </p:txBody>
      </p:sp>
      <p:pic>
        <p:nvPicPr>
          <p:cNvPr id="6" name="Picture 2" descr="3 great reasons to file your tax return early - FreeAgent">
            <a:extLst>
              <a:ext uri="{FF2B5EF4-FFF2-40B4-BE49-F238E27FC236}">
                <a16:creationId xmlns:a16="http://schemas.microsoft.com/office/drawing/2014/main" id="{339C391E-55FA-4D45-8661-2E2EFA92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029" y="117635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9185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highlight>
                  <a:srgbClr val="808000"/>
                </a:highlight>
              </a:rPr>
              <a:t>Resources: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54" y="45400"/>
            <a:ext cx="1382446" cy="123970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528CC4-1F97-F04A-B50E-20CDE07A792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996174" y="2363831"/>
            <a:ext cx="101229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1111"/>
                </a:solidFill>
                <a:latin typeface="Amazon Ember"/>
              </a:rPr>
              <a:t>Project Team Leadership and Communication by </a:t>
            </a:r>
            <a:r>
              <a:rPr lang="en-US" dirty="0">
                <a:solidFill>
                  <a:srgbClr val="007185"/>
                </a:solidFill>
                <a:latin typeface="Amazon Ember"/>
                <a:hlinkClick r:id="rId3"/>
              </a:rPr>
              <a:t>Samuel Malachowsky</a:t>
            </a:r>
            <a:r>
              <a:rPr lang="en-US" dirty="0">
                <a:solidFill>
                  <a:srgbClr val="007185"/>
                </a:solidFill>
                <a:latin typeface="Amazon Ember"/>
              </a:rPr>
              <a:t>, 2018.</a:t>
            </a:r>
            <a:r>
              <a:rPr lang="en-US" dirty="0">
                <a:solidFill>
                  <a:srgbClr val="0F1111"/>
                </a:solidFill>
                <a:latin typeface="Amazon Ember"/>
              </a:rPr>
              <a:t>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9" y="3254348"/>
            <a:ext cx="1955800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93683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832" y="100407"/>
            <a:ext cx="1397168" cy="125290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6A2541-8959-1B41-91AD-C4A53C0CC9E2}"/>
              </a:ext>
            </a:extLst>
          </p:cNvPr>
          <p:cNvSpPr/>
          <p:nvPr/>
        </p:nvSpPr>
        <p:spPr>
          <a:xfrm>
            <a:off x="2898071" y="2461627"/>
            <a:ext cx="6067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" sz="9600" b="1" dirty="0">
                <a:solidFill>
                  <a:srgbClr val="00B050"/>
                </a:solidFill>
                <a:highlight>
                  <a:srgbClr val="F5FAA4"/>
                </a:highlight>
                <a:latin typeface="Bradley Hand" pitchFamily="2" charset="77"/>
                <a:ea typeface="Brush Script MT" panose="03060802040406070304" pitchFamily="66" charset="-122"/>
                <a:cs typeface="Brush Script MT" panose="03060802040406070304" pitchFamily="66" charset="-122"/>
              </a:rPr>
              <a:t>THANKS!</a:t>
            </a:r>
            <a:endParaRPr lang="en-SA" sz="9600" b="1" dirty="0">
              <a:solidFill>
                <a:srgbClr val="00B050"/>
              </a:solidFill>
              <a:highlight>
                <a:srgbClr val="F5FAA4"/>
              </a:highlight>
              <a:latin typeface="Bradley Hand" pitchFamily="2" charset="77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640220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CDCE0"/>
    </a:lt2>
    <a:accent1>
      <a:srgbClr val="415588"/>
    </a:accent1>
    <a:accent2>
      <a:srgbClr val="4294B6"/>
    </a:accent2>
    <a:accent3>
      <a:srgbClr val="087D7C"/>
    </a:accent3>
    <a:accent4>
      <a:srgbClr val="2CB663"/>
    </a:accent4>
    <a:accent5>
      <a:srgbClr val="DF8822"/>
    </a:accent5>
    <a:accent6>
      <a:srgbClr val="BC410A"/>
    </a:accent6>
    <a:hlink>
      <a:srgbClr val="5977C4"/>
    </a:hlink>
    <a:folHlink>
      <a:srgbClr val="A1A9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28850</TotalTime>
  <Words>6718</Words>
  <Application>Microsoft Macintosh PowerPoint</Application>
  <PresentationFormat>Widescreen</PresentationFormat>
  <Paragraphs>803</Paragraphs>
  <Slides>66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5" baseType="lpstr">
      <vt:lpstr>Amazon Ember</vt:lpstr>
      <vt:lpstr>Arial</vt:lpstr>
      <vt:lpstr>Arial</vt:lpstr>
      <vt:lpstr>Bradley Hand</vt:lpstr>
      <vt:lpstr>Calibri</vt:lpstr>
      <vt:lpstr>Century Gothic</vt:lpstr>
      <vt:lpstr>Garamond</vt:lpstr>
      <vt:lpstr>Raleway</vt:lpstr>
      <vt:lpstr>Gallery</vt:lpstr>
      <vt:lpstr>Project Fundamentals Understanding the work at hand   Chapter 2</vt:lpstr>
      <vt:lpstr>Learning Outcomes:</vt:lpstr>
      <vt:lpstr>2.1 What is a Project?</vt:lpstr>
      <vt:lpstr>What is a Project?</vt:lpstr>
      <vt:lpstr>2.2 Project Life Cycle and the project Phases</vt:lpstr>
      <vt:lpstr>Project Life Cycle and the project Phases</vt:lpstr>
      <vt:lpstr>Project Life Cycle  (PLC)</vt:lpstr>
      <vt:lpstr>Project Phases</vt:lpstr>
      <vt:lpstr>Project Phases:</vt:lpstr>
      <vt:lpstr>PowerPoint Presentation</vt:lpstr>
      <vt:lpstr>Project Functions</vt:lpstr>
      <vt:lpstr>Projects Can Vary in Size and Scale</vt:lpstr>
      <vt:lpstr>Level of Activity and Overlap of Process Groups Over Time during the project lifecycle</vt:lpstr>
      <vt:lpstr> Project Life Cycle (PLC)</vt:lpstr>
      <vt:lpstr> 1-Initiation Process</vt:lpstr>
      <vt:lpstr>1-Project Initiation :</vt:lpstr>
      <vt:lpstr>Initiation Breakdown Process:</vt:lpstr>
      <vt:lpstr> 2-Planning process</vt:lpstr>
      <vt:lpstr>2- Project Planning</vt:lpstr>
      <vt:lpstr>Planning Breakdown process</vt:lpstr>
      <vt:lpstr> 3-Execution process</vt:lpstr>
      <vt:lpstr>3- Project Executing</vt:lpstr>
      <vt:lpstr>Execution Breakdown processes</vt:lpstr>
      <vt:lpstr> 4- Project Monitoring and Controlling process</vt:lpstr>
      <vt:lpstr>4- Project Monitoring and Controlling</vt:lpstr>
      <vt:lpstr>Monitoring and controlling Breakdown processes</vt:lpstr>
      <vt:lpstr> 5-Project Closing process</vt:lpstr>
      <vt:lpstr>4- Project Closing</vt:lpstr>
      <vt:lpstr>Closing Breakdown processes</vt:lpstr>
      <vt:lpstr>PowerPoint Presentation</vt:lpstr>
      <vt:lpstr>PowerPoint Presentation</vt:lpstr>
      <vt:lpstr>PowerPoint Presentation</vt:lpstr>
      <vt:lpstr> 2.3 Organizational Structure</vt:lpstr>
      <vt:lpstr>PowerPoint Presentation</vt:lpstr>
      <vt:lpstr>PowerPoint Presentation</vt:lpstr>
      <vt:lpstr>PowerPoint Presentation</vt:lpstr>
      <vt:lpstr>1-Functional Organizational Structure</vt:lpstr>
      <vt:lpstr>2- Project-Focused (Flattening) Organizational Structure</vt:lpstr>
      <vt:lpstr>3- Matrix Organizational Structure</vt:lpstr>
      <vt:lpstr> 2.4 Organizational Values and Needs</vt:lpstr>
      <vt:lpstr>Organizational Values and Needs</vt:lpstr>
      <vt:lpstr> 2.5 Process Models</vt:lpstr>
      <vt:lpstr>Process in Organizations</vt:lpstr>
      <vt:lpstr>1-Plan-Focused Process Models</vt:lpstr>
      <vt:lpstr>2- Cyclical Process Models</vt:lpstr>
      <vt:lpstr>3- Change-Focused Process Models</vt:lpstr>
      <vt:lpstr> 2.6 Quality Project</vt:lpstr>
      <vt:lpstr>Project Quality</vt:lpstr>
      <vt:lpstr>Product and Process Quality</vt:lpstr>
      <vt:lpstr>Quality is a Balancing Act</vt:lpstr>
      <vt:lpstr>Projects are a Balancing Act, The Project Triangle</vt:lpstr>
      <vt:lpstr> 2.7 Project Outcomes</vt:lpstr>
      <vt:lpstr>Defining Project Outcomes</vt:lpstr>
      <vt:lpstr>1- Project Goal Statements</vt:lpstr>
      <vt:lpstr>2- Project Scope Statements</vt:lpstr>
      <vt:lpstr>3- Project Requirements / Specifications</vt:lpstr>
      <vt:lpstr>Project Kicking Off Meeting</vt:lpstr>
      <vt:lpstr> 2.8 Summary and Conclusions</vt:lpstr>
      <vt:lpstr>Summary and Conclusions</vt:lpstr>
      <vt:lpstr>PowerPoint Presentation</vt:lpstr>
      <vt:lpstr>PowerPoint Presentation</vt:lpstr>
      <vt:lpstr>2.9 Self Assessment.</vt:lpstr>
      <vt:lpstr>Self Assessment</vt:lpstr>
      <vt:lpstr>Self Assessment</vt:lpstr>
      <vt:lpstr>Resources: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SARA ADEL</cp:lastModifiedBy>
  <cp:revision>107</cp:revision>
  <dcterms:created xsi:type="dcterms:W3CDTF">2020-10-15T07:04:09Z</dcterms:created>
  <dcterms:modified xsi:type="dcterms:W3CDTF">2021-02-16T12:00:08Z</dcterms:modified>
</cp:coreProperties>
</file>