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3D1AF-8E22-23D0-32EF-B856C6F24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7615DF-03B2-43C4-00F9-FE76F96C5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293D3-CE19-4FDC-9E27-76E1A14912D1}" type="datetimeFigureOut">
              <a:rPr lang="en-MY" smtClean="0"/>
              <a:t>7/12/2024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D8E7A6-36D6-624D-E390-52F1AC530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DEC97B-06FA-2CFF-D858-329CD70F1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4C254-1C79-4B25-9EE2-7CA21BD7061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10831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DFDF0B-8DDC-2311-4ED3-0F9B2A2E1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FE01A-BF35-5C4E-8FEC-5C11397DA9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4F34C5-70AD-86F5-861A-4F9DE429A4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2293D3-CE19-4FDC-9E27-76E1A14912D1}" type="datetimeFigureOut">
              <a:rPr lang="en-MY" smtClean="0"/>
              <a:t>7/12/2024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7F9B0-99F6-8EA1-BF6E-F6419C01E8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695A9C-F638-55C2-E230-E5CAB7548A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A4C254-1C79-4B25-9EE2-7CA21BD7061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37524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B5EF90-64D6-5C1B-4755-5AE83C12D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A3B425-5FCC-5EAC-1D4D-0243D7A9F7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28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789">
        <p:random/>
      </p:transition>
    </mc:Choice>
    <mc:Fallback xmlns="">
      <p:transition spd="slow" advTm="30789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B1C041-20E5-31D3-9D2B-66D32FD4A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84ED0A-759B-8CCF-264E-E6A852D3D7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66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89">
        <p:random/>
      </p:transition>
    </mc:Choice>
    <mc:Fallback xmlns="">
      <p:transition spd="slow" advTm="8089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46585F-D88B-777D-2272-A02F7304D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Agenda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10B238-D579-0ED0-2969-50D5B67DA1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5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1893">
        <p:random/>
      </p:transition>
    </mc:Choice>
    <mc:Fallback xmlns="">
      <p:transition spd="slow" advTm="51893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B77CB4-D6B0-CCC4-0345-9F41A1101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Security Considerations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C44D31-0CB8-794F-F650-D7CF7B4FA3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277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69199">
        <p:random/>
      </p:transition>
    </mc:Choice>
    <mc:Fallback>
      <p:transition spd="slow" advTm="269199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8AB257-DD77-9608-1E57-41476BC25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D87135-B958-0E3C-A19A-5A8D63AA83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57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6522">
        <p:random/>
      </p:transition>
    </mc:Choice>
    <mc:Fallback xmlns="">
      <p:transition spd="slow" advTm="336522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3890A1-5120-7CD3-A872-3CCCD044A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B0C854-0857-AB6D-E075-90A6884302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66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9891">
        <p:random/>
      </p:transition>
    </mc:Choice>
    <mc:Fallback xmlns="">
      <p:transition spd="slow" advTm="59891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3664A8-D390-31A5-75AD-8F7ECB353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Transport Layer Security (TLS)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B19CA1-52B2-B636-C9F2-BC6D269A61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91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1538">
        <p:random/>
      </p:transition>
    </mc:Choice>
    <mc:Fallback xmlns="">
      <p:transition spd="slow" advTm="181538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F356FE-197F-72B1-451F-233DD5B3C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30F222-3957-761E-07B9-532A9CB7A9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09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5062">
        <p:random/>
      </p:transition>
    </mc:Choice>
    <mc:Fallback xmlns="">
      <p:transition spd="slow" advTm="125062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749E8D-24F3-D992-78FA-30026EF48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TLS Architecture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B8CAAF-D84F-C569-468A-783472BC9D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820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7545">
        <p:random/>
      </p:transition>
    </mc:Choice>
    <mc:Fallback xmlns="">
      <p:transition spd="slow" advTm="137545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812056-CB1A-E8BA-3BF0-20FE7DCA8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TLS Record Protocol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EF72B0-D13D-64BF-8B9A-85581DDA7C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01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7964">
        <p:random/>
      </p:transition>
    </mc:Choice>
    <mc:Fallback xmlns="">
      <p:transition spd="slow" advTm="77964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68A3AA-E639-CF0C-9C07-8F4DEC352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389FFC-73CB-A939-7783-382B705A00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04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916">
        <p:random/>
      </p:transition>
    </mc:Choice>
    <mc:Fallback xmlns="">
      <p:transition spd="slow" advTm="50916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4B4F3E-BB0A-F436-3B2B-EA3FFD10A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66175C-3321-3AF2-75AB-AAE2BCFB47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72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7738">
        <p:random/>
      </p:transition>
    </mc:Choice>
    <mc:Fallback xmlns="">
      <p:transition spd="slow" advTm="107738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AFFB59-8484-3DB0-2D46-CA1FDD392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A379C6-37AA-42BD-B437-EEA36E17AF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83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82">
        <p:random/>
      </p:transition>
    </mc:Choice>
    <mc:Fallback xmlns="">
      <p:transition spd="slow" advTm="40082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67AFFD-097A-757F-8D02-D55332647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EA5BB3-672C-5284-64A6-27F92A0594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10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2854">
        <p:random/>
      </p:transition>
    </mc:Choice>
    <mc:Fallback xmlns="">
      <p:transition spd="slow" advTm="112854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59A7C4-E004-3EF2-1C5C-BF8EF5B61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5B6EDB-4803-3589-84DB-378A29A5B1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54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2622">
        <p:random/>
      </p:transition>
    </mc:Choice>
    <mc:Fallback xmlns="">
      <p:transition spd="slow" advTm="82622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4EF50F-EE96-D565-8336-F8A5158B0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753040-7BBD-FD0E-D142-9C6D28931D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057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2946">
        <p:random/>
      </p:transition>
    </mc:Choice>
    <mc:Fallback xmlns="">
      <p:transition spd="slow" advTm="82946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5885B1-31E6-43EB-D371-D6A77DA2B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7E7924-56B8-9F3C-8219-E2C3FD0EAB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8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4282">
        <p:random/>
      </p:transition>
    </mc:Choice>
    <mc:Fallback xmlns="">
      <p:transition spd="slow" advTm="154282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C8217F-367B-52AE-8FC5-1CDBF408F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Hyper Text Transfer Protocol Secure (HTTPS)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3471EC-9394-EC3E-A272-4C30C5B7F0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72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9750">
        <p:random/>
      </p:transition>
    </mc:Choice>
    <mc:Fallback xmlns="">
      <p:transition spd="slow" advTm="99750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C5CAA5-2D83-AF6B-D246-EF597A647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Electronic mail security</a:t>
            </a:r>
            <a:endParaRPr lang="en-US" sz="5200" dirty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F2E75-1F54-8EE9-00FB-4B5A3EBCFD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24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153">
        <p:random/>
      </p:transition>
    </mc:Choice>
    <mc:Fallback xmlns="">
      <p:transition spd="slow" advTm="6153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208EF0-B1FB-ECD4-8B35-DC763CF08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BD8DFE-D36F-6E59-38CD-D17B70119C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98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3993">
        <p:random/>
      </p:transition>
    </mc:Choice>
    <mc:Fallback xmlns="">
      <p:transition spd="slow" advTm="173993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51485D-12C8-1947-62EE-A59331777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Email Protocols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06EEEE-DCEE-00FA-C2D9-D055E83474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59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7447">
        <p:random/>
      </p:transition>
    </mc:Choice>
    <mc:Fallback>
      <p:transition spd="slow" advTm="97447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A135BA-5598-9898-3DCC-2D9944DD6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RFC 5322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A28DE1-878F-CC13-CC91-A3103F1F57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10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9594">
        <p:random/>
      </p:transition>
    </mc:Choice>
    <mc:Fallback>
      <p:transition spd="slow" advTm="139594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12371C-95C9-51B1-58FD-B2FE403C1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Message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A08498-760F-A8F6-2626-E7BA8D9D99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45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302">
        <p:random/>
      </p:transition>
    </mc:Choice>
    <mc:Fallback xmlns="">
      <p:transition spd="slow" advTm="33302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5D952C-E780-1B46-D824-1FD984B64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Email Security Threats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F033E6-77AB-1B38-47C3-85EEA1663F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864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7996">
        <p:random/>
      </p:transition>
    </mc:Choice>
    <mc:Fallback>
      <p:transition spd="slow" advTm="127996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9A5A21-C509-EED5-10FD-2FF34E5FE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D53F9D-B47B-2E12-3058-DACACB5CE4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88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57535">
        <p:random/>
      </p:transition>
    </mc:Choice>
    <mc:Fallback xmlns="">
      <p:transition spd="slow" advTm="257535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2F072E-A157-61AB-4928-873810F87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338A31-104A-FDAC-3BEC-2D74985741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94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2831">
        <p:random/>
      </p:transition>
    </mc:Choice>
    <mc:Fallback xmlns="">
      <p:transition spd="slow" advTm="232831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3B0D26-8E70-1AD4-9CB4-544D91EBD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Counter Threat Protocols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D1137-8944-13F0-14FE-B1413C91BB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50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95865">
        <p:random/>
      </p:transition>
    </mc:Choice>
    <mc:Fallback xmlns="">
      <p:transition spd="slow" advTm="295865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08BC58-402C-D635-56DD-A32EDB6EF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7200">
                <a:solidFill>
                  <a:srgbClr val="FFFFFF"/>
                </a:solidFill>
              </a:rPr>
              <a:t>IP Security </a:t>
            </a:r>
            <a:endParaRPr lang="en-US" sz="7200" dirty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B9BDFA-02F1-C3FE-88D0-992991E852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21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151">
        <p:random/>
      </p:transition>
    </mc:Choice>
    <mc:Fallback xmlns="">
      <p:transition spd="slow" advTm="6151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E86518-7452-AE1F-784F-66C9AE690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IP Security Overview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B2E977-A700-038C-142F-1DCAAE8567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747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6529">
        <p:random/>
      </p:transition>
    </mc:Choice>
    <mc:Fallback>
      <p:transition spd="slow" advTm="156529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A69C6C-18F0-38EB-8D5F-3C3E8954B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of IPsec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1E2237-A429-8CF0-9E4C-A617A11B6D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39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13513">
        <p:random/>
      </p:transition>
    </mc:Choice>
    <mc:Fallback xmlns="">
      <p:transition spd="slow" advTm="213513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4515D2-8497-C98F-DEC6-0A7C68D6B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Benefits of IPsec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AF66DB-6995-A2B8-7CBD-EA21BD5AB6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20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79236">
        <p:random/>
      </p:transition>
    </mc:Choice>
    <mc:Fallback xmlns="">
      <p:transition spd="slow" advTm="279236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C953A6-EB38-4614-C9D2-432C50FB3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IPsec Services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EC28BE-ABDA-BB64-B3DE-A923962BA7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12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3257">
        <p:random/>
      </p:transition>
    </mc:Choice>
    <mc:Fallback xmlns="">
      <p:transition spd="slow" advTm="193257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DBF364-82FB-34AB-432C-741BDD5F9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Transport Mode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6F3C93-1696-2494-9785-6305530DBD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05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2102">
        <p:random/>
      </p:transition>
    </mc:Choice>
    <mc:Fallback xmlns="">
      <p:transition spd="slow" advTm="162102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B77FD6-E94B-7282-328C-ED616C44C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Transport Mode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26B322-EA0C-2A6A-8A62-8E4F962AFB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17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1616">
        <p:random/>
      </p:transition>
    </mc:Choice>
    <mc:Fallback xmlns="">
      <p:transition spd="slow" advTm="121616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86F67D-3FBB-DF8C-4AE0-2B267532A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Tunnel Mode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FD1561-3C66-B80B-BC33-FF9542337D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48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1177">
        <p:random/>
      </p:transition>
    </mc:Choice>
    <mc:Fallback xmlns="">
      <p:transition spd="slow" advTm="171177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574AED-CCDD-2F7C-5B60-FA890A943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MY"/>
              <a:t>Tunnel Mode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1B4ABD-A13A-BFC1-4925-8947023230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25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4918">
        <p:random/>
      </p:transition>
    </mc:Choice>
    <mc:Fallback xmlns="">
      <p:transition spd="slow" advTm="84918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27EA4B-D22D-012A-5B6E-8A3A04F5C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3B761F-42B6-E5DF-0567-CA0E8524BA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23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5593">
        <p:random/>
      </p:transition>
    </mc:Choice>
    <mc:Fallback xmlns="">
      <p:transition spd="slow" advTm="145593">
        <p:rand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43D8F8-5E80-CB76-8992-5F57E2A3D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F8A54F-AB67-9CF2-9928-8D402B0713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8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945">
        <p:random/>
      </p:transition>
    </mc:Choice>
    <mc:Fallback xmlns="">
      <p:transition spd="slow" advTm="15945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</Words>
  <Application>Microsoft Office PowerPoint</Application>
  <PresentationFormat>Widescreen</PresentationFormat>
  <Paragraphs>23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Aptos</vt:lpstr>
      <vt:lpstr>Aptos Display</vt:lpstr>
      <vt:lpstr>Arial</vt:lpstr>
      <vt:lpstr>Office Theme</vt:lpstr>
      <vt:lpstr>PowerPoint Presentation</vt:lpstr>
      <vt:lpstr>Course content</vt:lpstr>
      <vt:lpstr>Agenda</vt:lpstr>
      <vt:lpstr>Web Security Considerations</vt:lpstr>
      <vt:lpstr>PowerPoint Presentation</vt:lpstr>
      <vt:lpstr>PowerPoint Presentation</vt:lpstr>
      <vt:lpstr>Transport Layer Security (TLS)</vt:lpstr>
      <vt:lpstr>PowerPoint Presentation</vt:lpstr>
      <vt:lpstr>TLS Architecture</vt:lpstr>
      <vt:lpstr>TLS Record Protocol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Hyper Text Transfer Protocol Secure (HTTPS)</vt:lpstr>
      <vt:lpstr>Electronic mail security</vt:lpstr>
      <vt:lpstr>PowerPoint Presentation</vt:lpstr>
      <vt:lpstr>Email Protocols</vt:lpstr>
      <vt:lpstr>RFC 5322</vt:lpstr>
      <vt:lpstr>Example Message</vt:lpstr>
      <vt:lpstr>Email Security Threats</vt:lpstr>
      <vt:lpstr>PowerPoint Presentation</vt:lpstr>
      <vt:lpstr>PowerPoint Presentation</vt:lpstr>
      <vt:lpstr>Counter Threat Protocols</vt:lpstr>
      <vt:lpstr>IP Security </vt:lpstr>
      <vt:lpstr>IP Security Overview</vt:lpstr>
      <vt:lpstr>Applications of IPsec</vt:lpstr>
      <vt:lpstr>Benefits of IPsec</vt:lpstr>
      <vt:lpstr>IPsec Services</vt:lpstr>
      <vt:lpstr>Transport Mode</vt:lpstr>
      <vt:lpstr>Transport Mode</vt:lpstr>
      <vt:lpstr>Tunnel Mode</vt:lpstr>
      <vt:lpstr>Tunnel Mode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Ayman Khallel</dc:creator>
  <cp:lastModifiedBy>Ayman Khallel</cp:lastModifiedBy>
  <cp:revision>1</cp:revision>
  <dcterms:created xsi:type="dcterms:W3CDTF">2024-12-06T21:02:55Z</dcterms:created>
  <dcterms:modified xsi:type="dcterms:W3CDTF">2024-12-06T21:02:55Z</dcterms:modified>
</cp:coreProperties>
</file>